
<file path=[Content_Types].xml><?xml version="1.0" encoding="utf-8"?>
<Types xmlns="http://schemas.openxmlformats.org/package/2006/content-types">
  <Default Extension="emf" ContentType="image/x-emf"/>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20"/>
  </p:handoutMasterIdLst>
  <p:sldIdLst>
    <p:sldId id="597" r:id="rId3"/>
    <p:sldId id="598" r:id="rId4"/>
    <p:sldId id="599" r:id="rId5"/>
    <p:sldId id="256" r:id="rId6"/>
    <p:sldId id="310" r:id="rId7"/>
    <p:sldId id="437" r:id="rId8"/>
    <p:sldId id="587" r:id="rId9"/>
    <p:sldId id="491" r:id="rId11"/>
    <p:sldId id="664" r:id="rId12"/>
    <p:sldId id="650" r:id="rId13"/>
    <p:sldId id="558" r:id="rId14"/>
    <p:sldId id="684" r:id="rId15"/>
    <p:sldId id="687" r:id="rId16"/>
    <p:sldId id="688" r:id="rId17"/>
    <p:sldId id="689" r:id="rId18"/>
    <p:sldId id="536" r:id="rId19"/>
  </p:sldIdLst>
  <p:sldSz cx="9144000" cy="6858000" type="screen4x3"/>
  <p:notesSz cx="6797675" cy="9926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BEBEB"/>
    <a:srgbClr val="EEEEEE"/>
    <a:srgbClr val="F5F5F5"/>
    <a:srgbClr val="FF6600"/>
    <a:srgbClr val="E20068"/>
    <a:srgbClr val="E20084"/>
    <a:srgbClr val="FB0024"/>
    <a:srgbClr val="FFFFFF"/>
    <a:srgbClr val="FFC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99649" autoAdjust="0"/>
  </p:normalViewPr>
  <p:slideViewPr>
    <p:cSldViewPr>
      <p:cViewPr varScale="1">
        <p:scale>
          <a:sx n="114" d="100"/>
          <a:sy n="114" d="100"/>
        </p:scale>
        <p:origin x="-894" y="-102"/>
      </p:cViewPr>
      <p:guideLst>
        <p:guide orient="horz" pos="2142"/>
        <p:guide pos="3841"/>
        <p:guide pos="2880"/>
      </p:guideLst>
    </p:cSldViewPr>
  </p:slideViewPr>
  <p:notesTextViewPr>
    <p:cViewPr>
      <p:scale>
        <a:sx n="100" d="100"/>
        <a:sy n="100" d="100"/>
      </p:scale>
      <p:origin x="0" y="0"/>
    </p:cViewPr>
  </p:notesTextViewPr>
  <p:sorterViewPr>
    <p:cViewPr>
      <p:scale>
        <a:sx n="100" d="100"/>
        <a:sy n="100" d="100"/>
      </p:scale>
      <p:origin x="0" y="7212"/>
    </p:cViewPr>
  </p:sorterViewPr>
  <p:notesViewPr>
    <p:cSldViewPr>
      <p:cViewPr varScale="1">
        <p:scale>
          <a:sx n="58" d="100"/>
          <a:sy n="58" d="100"/>
        </p:scale>
        <p:origin x="-2580" y="-78"/>
      </p:cViewPr>
      <p:guideLst>
        <p:guide orient="horz" pos="2882"/>
        <p:guide orient="horz" pos="3100"/>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F6E4F5-AFD9-452D-978C-A65E37BD2A75}" type="datetimeFigureOut">
              <a:rPr lang="en-US" smtClean="0"/>
            </a:fld>
            <a:endParaRPr 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970C2A1-C45C-4D11-8087-34234E5428BA}"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1779D53-1687-4629-A7C4-5F633C48289A}" type="datetimeFigureOut">
              <a:rPr lang="en-US" smtClean="0"/>
            </a:fld>
            <a:endParaRPr 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F48F07-6AC5-47AF-9B36-9B4E83AB26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从历史溯源上看，西方文明最初的发源地可以追溯到位于爱琴海南端入口的克里特岛。早在公元前</a:t>
            </a:r>
            <a:r>
              <a:rPr lang="en-US" altLang="zh-CN" dirty="0" smtClean="0"/>
              <a:t>2800</a:t>
            </a:r>
            <a:r>
              <a:rPr lang="zh-CN" altLang="en-US" dirty="0" smtClean="0"/>
              <a:t>年左右，铜和青铜制造法就从小亚细亚的腓尼基传入克里特，此后不久在克里特岛中央的克诺索斯地区就出现了一个因为传说中的米诺斯王以及他那扑朔迷离的迷宫而得名的米诺斯文明。由于克里特岛以及非洲（埃及）均相隔一段极易航行的海上距离，因此产生之初，米诺斯文明就与周围地区特别是爱琴海沿岸地区保持着密切的文化联系，这种联系使得爱情海世界在文化方面表现出一种普遍的相似性和同源性。文化学家和历史学家通常把克里特文明以后后来出现的迈锡尼文明统称为爱琴海文明。</a:t>
            </a:r>
            <a:endParaRPr lang="en-US" altLang="zh-CN" dirty="0" smtClean="0"/>
          </a:p>
          <a:p>
            <a:r>
              <a:rPr lang="en-US" altLang="zh-CN" dirty="0" smtClean="0"/>
              <a:t>1.</a:t>
            </a:r>
            <a:r>
              <a:rPr lang="zh-CN" altLang="en-US" dirty="0" smtClean="0"/>
              <a:t>爱琴海文明中心：克里特文明，前</a:t>
            </a:r>
            <a:r>
              <a:rPr lang="en-US" altLang="zh-CN" dirty="0" smtClean="0"/>
              <a:t>2000</a:t>
            </a:r>
            <a:r>
              <a:rPr lang="zh-CN" altLang="en-US" dirty="0" smtClean="0"/>
              <a:t>年出现</a:t>
            </a:r>
            <a:r>
              <a:rPr lang="en-US" altLang="zh-CN" dirty="0" smtClean="0"/>
              <a:t>+</a:t>
            </a:r>
            <a:r>
              <a:rPr lang="zh-CN" altLang="en-US" dirty="0" smtClean="0"/>
              <a:t>迈锡尼文明：前</a:t>
            </a:r>
            <a:r>
              <a:rPr lang="en-US" altLang="zh-CN" dirty="0" smtClean="0"/>
              <a:t>12</a:t>
            </a:r>
            <a:r>
              <a:rPr lang="zh-CN" altLang="en-US" dirty="0" smtClean="0"/>
              <a:t>世纪结束，这两个时期相当于中国的夏商</a:t>
            </a:r>
            <a:r>
              <a:rPr lang="en-US" altLang="zh-CN" dirty="0" smtClean="0"/>
              <a:t>+</a:t>
            </a:r>
            <a:r>
              <a:rPr lang="zh-CN" altLang="en-US" dirty="0" smtClean="0"/>
              <a:t>基克拉底文明</a:t>
            </a:r>
            <a:endParaRPr lang="en-US" altLang="zh-CN" dirty="0" smtClean="0"/>
          </a:p>
          <a:p>
            <a:r>
              <a:rPr lang="zh-CN" altLang="en-US" dirty="0" smtClean="0"/>
              <a:t>迈锡尼文明由一支来自北方的印欧系游牧民族</a:t>
            </a:r>
            <a:r>
              <a:rPr lang="en-US" altLang="zh-CN" dirty="0" smtClean="0"/>
              <a:t>——</a:t>
            </a:r>
            <a:r>
              <a:rPr lang="zh-CN" altLang="en-US" dirty="0" smtClean="0"/>
              <a:t>阿卡亚人（最初的希腊人）建立，迈锡尼文明实际也是北方游牧文化与克里特文明相融合的结果。</a:t>
            </a:r>
            <a:endParaRPr lang="en-US" altLang="zh-CN" dirty="0" smtClean="0"/>
          </a:p>
          <a:p>
            <a:r>
              <a:rPr lang="zh-CN" altLang="en-US" dirty="0" smtClean="0"/>
              <a:t>阿卡亚人被多利亚人所灭，之后开启了长达三个世纪的“黑暗时代”，也被称为“英雄时代”。此时期正是荷马史诗和一些英雄传说形成的时期。</a:t>
            </a:r>
            <a:endParaRPr lang="en-US" altLang="zh-CN" dirty="0" smtClean="0"/>
          </a:p>
          <a:p>
            <a:r>
              <a:rPr lang="zh-CN" altLang="en-US" dirty="0" smtClean="0"/>
              <a:t>阿卡亚人建立迈锡尼文明之前就开始崇拜奥林匹斯山上的诸神。西方神话学家根据考古学和语言学的证据认定，作为至上神的宙斯是阿卡亚人的杰作。迈锡尼时期是阿卡亚人英雄传说的全盛时期，在此期间，北方印欧语神话与地中海神话的冲突融合也在紧锣密鼓进行着。关于奥林匹斯神族与提坦神族以及巨灵神之间惊心动魄的战斗，关于宙斯取代克罗诺斯的神界统治权的故事，以及彼此对立的诸神最终都被纳入到统一的神谱之中的结局，这些都反映了神话的这种悄无声息同时又激烈异常的冲突、融合过程。</a:t>
            </a:r>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55A4B46-807A-4C8A-AE7B-30D83BC2BEDB}" type="slidenum">
              <a:rPr lang="en-US" altLang="zh-CN"/>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smtClean="0"/>
              <a:t>我的朋友们称我为幸福，我的敌人侮辱我，给我另一个名字叫做堕落的享受。</a:t>
            </a: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B20FBA6-4AD0-4F3F-9D42-3A6BC3C090CA}" type="slidenum">
              <a:rPr lang="en-US" altLang="zh-CN"/>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53525" cy="6880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9" name="直接连接符 8"/>
          <p:cNvCxnSpPr/>
          <p:nvPr userDrawn="1"/>
        </p:nvCxnSpPr>
        <p:spPr>
          <a:xfrm>
            <a:off x="-610" y="5949280"/>
            <a:ext cx="914461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305" y="980728"/>
            <a:ext cx="8636000" cy="5194300"/>
          </a:xfrm>
          <a:prstGeom prst="rect">
            <a:avLst/>
          </a:prstGeom>
        </p:spPr>
      </p:pic>
      <p:cxnSp>
        <p:nvCxnSpPr>
          <p:cNvPr id="6" name="直接连接符 5"/>
          <p:cNvCxnSpPr/>
          <p:nvPr userDrawn="1"/>
        </p:nvCxnSpPr>
        <p:spPr>
          <a:xfrm>
            <a:off x="8915" y="980728"/>
            <a:ext cx="914461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尾页">
    <p:bg>
      <p:bgPr>
        <a:gradFill>
          <a:gsLst>
            <a:gs pos="0">
              <a:srgbClr val="7C7C7C"/>
            </a:gs>
            <a:gs pos="100000">
              <a:schemeClr val="tx1">
                <a:lumMod val="95000"/>
                <a:lumOff val="5000"/>
              </a:schemeClr>
            </a:gs>
          </a:gsLst>
          <a:path path="circle">
            <a:fillToRect l="50000" t="50000" r="50000" b="50000"/>
          </a:path>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2"/>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1" y="6245225"/>
            <a:ext cx="2133600" cy="476250"/>
          </a:xfrm>
          <a:prstGeom prst="rect">
            <a:avLst/>
          </a:prstGeo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5AA5B5B-F59D-43C0-840C-F328B13E53B6}"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53525" cy="6880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矩形 7"/>
          <p:cNvSpPr/>
          <p:nvPr userDrawn="1"/>
        </p:nvSpPr>
        <p:spPr>
          <a:xfrm>
            <a:off x="-609" y="976635"/>
            <a:ext cx="9145218" cy="95250"/>
          </a:xfrm>
          <a:prstGeom prst="rect">
            <a:avLst/>
          </a:prstGeom>
          <a:gradFill>
            <a:gsLst>
              <a:gs pos="0">
                <a:srgbClr val="FFF200"/>
              </a:gs>
              <a:gs pos="95000">
                <a:srgbClr val="FF7A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0" name="TextBox 3"/>
          <p:cNvSpPr txBox="1"/>
          <p:nvPr userDrawn="1"/>
        </p:nvSpPr>
        <p:spPr>
          <a:xfrm>
            <a:off x="395536" y="404664"/>
            <a:ext cx="1314891" cy="523220"/>
          </a:xfrm>
          <a:prstGeom prst="rect">
            <a:avLst/>
          </a:prstGeom>
          <a:noFill/>
        </p:spPr>
        <p:txBody>
          <a:bodyPr wrap="square">
            <a:spAutoFit/>
          </a:bodyPr>
          <a:lstStyle/>
          <a:p>
            <a:pPr algn="l">
              <a:defRPr/>
            </a:pPr>
            <a:r>
              <a:rPr lang="zh-CN" altLang="en-US" sz="2800" b="1" dirty="0" smtClean="0">
                <a:solidFill>
                  <a:srgbClr val="666666"/>
                </a:solidFill>
                <a:latin typeface="微软雅黑" panose="020B0503020204020204" pitchFamily="34" charset="-122"/>
                <a:ea typeface="微软雅黑" panose="020B0503020204020204" pitchFamily="34" charset="-122"/>
              </a:rPr>
              <a:t>目录页</a:t>
            </a:r>
            <a:endParaRPr lang="zh-CN" altLang="en-US" sz="2800" b="1" dirty="0">
              <a:solidFill>
                <a:srgbClr val="666666"/>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1602442" y="558552"/>
            <a:ext cx="2465501" cy="369332"/>
          </a:xfrm>
          <a:prstGeom prst="rect">
            <a:avLst/>
          </a:prstGeom>
          <a:noFill/>
          <a:ln w="9525">
            <a:noFill/>
            <a:miter lim="800000"/>
          </a:ln>
        </p:spPr>
        <p:txBody>
          <a:bodyPr wrap="square">
            <a:spAutoFit/>
          </a:bodyPr>
          <a:lstStyle/>
          <a:p>
            <a:r>
              <a:rPr lang="en-US" altLang="zh-CN" b="1" dirty="0" smtClean="0">
                <a:solidFill>
                  <a:srgbClr val="FFC000"/>
                </a:solidFill>
                <a:ea typeface="微软雅黑" panose="020B0503020204020204" pitchFamily="34" charset="-122"/>
                <a:cs typeface="Arial Unicode MS" panose="020B0604020202020204" pitchFamily="34" charset="-122"/>
              </a:rPr>
              <a:t>CONTENTS PAGE</a:t>
            </a:r>
            <a:endParaRPr lang="en-US" altLang="zh-CN" b="1" dirty="0">
              <a:solidFill>
                <a:srgbClr val="FFC000"/>
              </a:solidFill>
              <a:ea typeface="微软雅黑" panose="020B0503020204020204" pitchFamily="34" charset="-122"/>
              <a:cs typeface="Arial Unicode MS" panose="020B0604020202020204" pitchFamily="34" charset="-122"/>
            </a:endParaRPr>
          </a:p>
        </p:txBody>
      </p:sp>
      <p:sp>
        <p:nvSpPr>
          <p:cNvPr id="12" name="燕尾形 11"/>
          <p:cNvSpPr/>
          <p:nvPr userDrawn="1"/>
        </p:nvSpPr>
        <p:spPr>
          <a:xfrm>
            <a:off x="6706635" y="853822"/>
            <a:ext cx="215815" cy="340876"/>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userDrawn="1"/>
        </p:nvSpPr>
        <p:spPr>
          <a:xfrm>
            <a:off x="6922450" y="853822"/>
            <a:ext cx="215815" cy="340876"/>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9144000" cy="6858000"/>
          </a:xfrm>
          <a:prstGeom prst="rect">
            <a:avLst/>
          </a:prstGeom>
          <a:gradFill>
            <a:gsLst>
              <a:gs pos="0">
                <a:srgbClr val="F1F1E5"/>
              </a:gs>
              <a:gs pos="74000">
                <a:srgbClr val="F7F7ED"/>
              </a:gs>
              <a:gs pos="83000">
                <a:srgbClr val="F8F8EE"/>
              </a:gs>
              <a:gs pos="100000">
                <a:srgbClr val="F9F9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53525" cy="6880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矩形 7"/>
          <p:cNvSpPr/>
          <p:nvPr userDrawn="1"/>
        </p:nvSpPr>
        <p:spPr>
          <a:xfrm>
            <a:off x="-609" y="976635"/>
            <a:ext cx="9145218" cy="95250"/>
          </a:xfrm>
          <a:prstGeom prst="rect">
            <a:avLst/>
          </a:prstGeom>
          <a:gradFill>
            <a:gsLst>
              <a:gs pos="0">
                <a:srgbClr val="FFF200"/>
              </a:gs>
              <a:gs pos="93000">
                <a:srgbClr val="FF7A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2" name="TextBox 3"/>
          <p:cNvSpPr txBox="1"/>
          <p:nvPr userDrawn="1"/>
        </p:nvSpPr>
        <p:spPr>
          <a:xfrm>
            <a:off x="323528" y="404664"/>
            <a:ext cx="1386899" cy="523220"/>
          </a:xfrm>
          <a:prstGeom prst="rect">
            <a:avLst/>
          </a:prstGeom>
          <a:noFill/>
        </p:spPr>
        <p:txBody>
          <a:bodyPr wrap="square">
            <a:spAutoFit/>
          </a:bodyPr>
          <a:lstStyle/>
          <a:p>
            <a:pPr algn="l">
              <a:defRPr/>
            </a:pPr>
            <a:r>
              <a:rPr lang="zh-CN" altLang="en-US" sz="2800" b="1" dirty="0" smtClean="0">
                <a:solidFill>
                  <a:srgbClr val="666666"/>
                </a:solidFill>
                <a:latin typeface="微软雅黑" panose="020B0503020204020204" pitchFamily="34" charset="-122"/>
                <a:ea typeface="微软雅黑" panose="020B0503020204020204" pitchFamily="34" charset="-122"/>
              </a:rPr>
              <a:t>过渡页</a:t>
            </a:r>
            <a:endParaRPr lang="zh-CN" altLang="en-US" sz="2800" b="1" dirty="0">
              <a:solidFill>
                <a:srgbClr val="666666"/>
              </a:solidFill>
              <a:latin typeface="微软雅黑" panose="020B0503020204020204" pitchFamily="34" charset="-122"/>
              <a:ea typeface="微软雅黑" panose="020B0503020204020204" pitchFamily="34" charset="-122"/>
            </a:endParaRPr>
          </a:p>
        </p:txBody>
      </p:sp>
      <p:sp>
        <p:nvSpPr>
          <p:cNvPr id="13" name="矩形 24"/>
          <p:cNvSpPr>
            <a:spLocks noChangeArrowheads="1"/>
          </p:cNvSpPr>
          <p:nvPr userDrawn="1"/>
        </p:nvSpPr>
        <p:spPr bwMode="auto">
          <a:xfrm>
            <a:off x="1602442" y="558552"/>
            <a:ext cx="2537509" cy="369332"/>
          </a:xfrm>
          <a:prstGeom prst="rect">
            <a:avLst/>
          </a:prstGeom>
          <a:noFill/>
          <a:ln w="9525">
            <a:noFill/>
            <a:miter lim="800000"/>
          </a:ln>
        </p:spPr>
        <p:txBody>
          <a:bodyPr wrap="square">
            <a:spAutoFit/>
          </a:bodyPr>
          <a:lstStyle/>
          <a:p>
            <a:r>
              <a:rPr lang="en-US" altLang="zh-CN" b="1" dirty="0">
                <a:solidFill>
                  <a:srgbClr val="FFC000"/>
                </a:solidFill>
                <a:ea typeface="微软雅黑" panose="020B0503020204020204" pitchFamily="34" charset="-122"/>
                <a:cs typeface="Arial Unicode MS" panose="020B0604020202020204" pitchFamily="34" charset="-122"/>
              </a:rPr>
              <a:t>TRANSITION PAGE</a:t>
            </a:r>
            <a:endParaRPr lang="zh-CN" altLang="en-US" b="1" dirty="0">
              <a:solidFill>
                <a:srgbClr val="FFC000"/>
              </a:solidFill>
              <a:ea typeface="微软雅黑" panose="020B0503020204020204" pitchFamily="34" charset="-122"/>
              <a:cs typeface="Arial Unicode MS" panose="020B0604020202020204" pitchFamily="34" charset="-122"/>
            </a:endParaRPr>
          </a:p>
        </p:txBody>
      </p:sp>
      <p:sp>
        <p:nvSpPr>
          <p:cNvPr id="2" name="燕尾形 1"/>
          <p:cNvSpPr/>
          <p:nvPr userDrawn="1"/>
        </p:nvSpPr>
        <p:spPr>
          <a:xfrm>
            <a:off x="6731677" y="743218"/>
            <a:ext cx="269960" cy="525542"/>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userDrawn="1"/>
        </p:nvSpPr>
        <p:spPr>
          <a:xfrm>
            <a:off x="6947492" y="743218"/>
            <a:ext cx="269960" cy="525542"/>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userDrawn="1"/>
        </p:nvSpPr>
        <p:spPr>
          <a:xfrm>
            <a:off x="1" y="576595"/>
            <a:ext cx="1116516" cy="369332"/>
          </a:xfrm>
          <a:prstGeom prst="rect">
            <a:avLst/>
          </a:prstGeom>
        </p:spPr>
        <p:txBody>
          <a:bodyPr wrap="square">
            <a:spAutoFit/>
          </a:bodyPr>
          <a:lstStyle/>
          <a:p>
            <a:pPr lvl="0" algn="ctr">
              <a:defRPr/>
            </a:pPr>
            <a:r>
              <a:rPr lang="zh-CN" altLang="en-US" kern="0" dirty="0" smtClean="0">
                <a:solidFill>
                  <a:schemeClr val="bg1"/>
                </a:solidFill>
                <a:latin typeface="微软雅黑" panose="020B0503020204020204" pitchFamily="34" charset="-122"/>
                <a:ea typeface="微软雅黑" panose="020B0503020204020204" pitchFamily="34" charset="-122"/>
              </a:rPr>
              <a:t>一</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3" name="TextBox 2"/>
          <p:cNvSpPr txBox="1"/>
          <p:nvPr userDrawn="1"/>
        </p:nvSpPr>
        <p:spPr>
          <a:xfrm>
            <a:off x="1332483" y="561206"/>
            <a:ext cx="2645605" cy="398780"/>
          </a:xfrm>
          <a:prstGeom prst="rect">
            <a:avLst/>
          </a:prstGeom>
          <a:noFill/>
        </p:spPr>
        <p:txBody>
          <a:bodyPr wrap="square" rtlCol="0">
            <a:spAutoFit/>
          </a:bodyPr>
          <a:lstStyle/>
          <a:p>
            <a:pPr marL="0" algn="l" defTabSz="914400" rtl="0" eaLnBrk="1" latinLnBrk="0" hangingPunct="1"/>
            <a:r>
              <a:rPr lang="zh-CN" altLang="en-US" sz="2000" dirty="0" smtClean="0">
                <a:solidFill>
                  <a:schemeClr val="bg1"/>
                </a:solidFill>
                <a:latin typeface="微软雅黑" panose="020B0503020204020204" pitchFamily="34" charset="-122"/>
                <a:ea typeface="微软雅黑" panose="020B0503020204020204" pitchFamily="34" charset="-122"/>
              </a:rPr>
              <a:t>神话背景知识</a:t>
            </a:r>
            <a:endParaRPr lang="zh-CN" altLang="en-US" sz="2000" kern="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过渡页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userDrawn="1"/>
        </p:nvSpPr>
        <p:spPr>
          <a:xfrm>
            <a:off x="1" y="576595"/>
            <a:ext cx="1116516" cy="369332"/>
          </a:xfrm>
          <a:prstGeom prst="rect">
            <a:avLst/>
          </a:prstGeom>
        </p:spPr>
        <p:txBody>
          <a:bodyPr wrap="square">
            <a:spAutoFit/>
          </a:bodyPr>
          <a:lstStyle/>
          <a:p>
            <a:pPr lvl="0" algn="ctr">
              <a:defRPr/>
            </a:pPr>
            <a:r>
              <a:rPr lang="zh-CN" altLang="en-US" kern="0" dirty="0" smtClean="0">
                <a:solidFill>
                  <a:schemeClr val="bg1"/>
                </a:solidFill>
                <a:latin typeface="微软雅黑" panose="020B0503020204020204" pitchFamily="34" charset="-122"/>
                <a:ea typeface="微软雅黑" panose="020B0503020204020204" pitchFamily="34" charset="-122"/>
              </a:rPr>
              <a:t>一</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1284146" y="476672"/>
            <a:ext cx="785985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1332483" y="561206"/>
            <a:ext cx="2645605" cy="398780"/>
          </a:xfrm>
          <a:prstGeom prst="rect">
            <a:avLst/>
          </a:prstGeom>
          <a:noFill/>
        </p:spPr>
        <p:txBody>
          <a:bodyPr wrap="square" rtlCol="0">
            <a:spAutoFit/>
          </a:bodyPr>
          <a:lstStyle/>
          <a:p>
            <a:pPr marL="0" algn="l" defTabSz="914400" rtl="0" eaLnBrk="1" latinLnBrk="0" hangingPunct="1"/>
            <a:r>
              <a:rPr lang="zh-CN" altLang="en-US" sz="2000" dirty="0" smtClean="0">
                <a:solidFill>
                  <a:schemeClr val="bg1"/>
                </a:solidFill>
                <a:latin typeface="微软雅黑" panose="020B0503020204020204" pitchFamily="34" charset="-122"/>
                <a:ea typeface="微软雅黑" panose="020B0503020204020204" pitchFamily="34" charset="-122"/>
              </a:rPr>
              <a:t>神话背景知识</a:t>
            </a:r>
            <a:endParaRPr lang="zh-CN" altLang="en-US" sz="2000" kern="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矩形 1"/>
          <p:cNvSpPr/>
          <p:nvPr userDrawn="1"/>
        </p:nvSpPr>
        <p:spPr>
          <a:xfrm>
            <a:off x="1" y="576595"/>
            <a:ext cx="1116516" cy="369332"/>
          </a:xfrm>
          <a:prstGeom prst="rect">
            <a:avLst/>
          </a:prstGeom>
        </p:spPr>
        <p:txBody>
          <a:bodyPr wrap="square">
            <a:spAutoFit/>
          </a:bodyPr>
          <a:lstStyle/>
          <a:p>
            <a:pPr lvl="0" algn="ctr">
              <a:defRPr/>
            </a:pPr>
            <a:r>
              <a:rPr lang="zh-CN" altLang="en-US" kern="0" dirty="0" smtClean="0">
                <a:solidFill>
                  <a:schemeClr val="bg1"/>
                </a:solidFill>
                <a:latin typeface="微软雅黑" panose="020B0503020204020204" pitchFamily="34" charset="-122"/>
                <a:ea typeface="微软雅黑" panose="020B0503020204020204" pitchFamily="34" charset="-122"/>
              </a:rPr>
              <a:t>一</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1284146" y="476672"/>
            <a:ext cx="785985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userDrawn="1"/>
        </p:nvSpPr>
        <p:spPr>
          <a:xfrm>
            <a:off x="1332483" y="561206"/>
            <a:ext cx="2645605" cy="706755"/>
          </a:xfrm>
          <a:prstGeom prst="rect">
            <a:avLst/>
          </a:prstGeom>
          <a:noFill/>
        </p:spPr>
        <p:txBody>
          <a:bodyPr wrap="square" rtlCol="0">
            <a:spAutoFit/>
          </a:bodyPr>
          <a:lstStyle/>
          <a:p>
            <a:pPr marL="0" algn="l" defTabSz="914400" rtl="0" eaLnBrk="1" latinLnBrk="0" hangingPunct="1"/>
            <a:r>
              <a:rPr lang="zh-CN" altLang="en-US" sz="2000" dirty="0" smtClean="0">
                <a:solidFill>
                  <a:schemeClr val="bg1"/>
                </a:solidFill>
                <a:latin typeface="微软雅黑" panose="020B0503020204020204" pitchFamily="34" charset="-122"/>
                <a:ea typeface="微软雅黑" panose="020B0503020204020204" pitchFamily="34" charset="-122"/>
                <a:sym typeface="+mn-ea"/>
              </a:rPr>
              <a:t>神话背景知识</a:t>
            </a:r>
            <a:endParaRPr lang="zh-CN" altLang="en-US" sz="2000" kern="1200" dirty="0">
              <a:solidFill>
                <a:schemeClr val="bg1"/>
              </a:solidFill>
              <a:latin typeface="微软雅黑" panose="020B0503020204020204" pitchFamily="34" charset="-122"/>
              <a:ea typeface="微软雅黑" panose="020B0503020204020204" pitchFamily="34" charset="-122"/>
            </a:endParaRPr>
          </a:p>
          <a:p>
            <a:pPr marL="0" algn="l" defTabSz="914400" rtl="0" eaLnBrk="1" latinLnBrk="0" hangingPunct="1"/>
            <a:endParaRPr lang="zh-CN" altLang="en-US" sz="2000" kern="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p:cNvSpPr/>
          <p:nvPr userDrawn="1"/>
        </p:nvSpPr>
        <p:spPr>
          <a:xfrm>
            <a:off x="1" y="576595"/>
            <a:ext cx="1116516" cy="369332"/>
          </a:xfrm>
          <a:prstGeom prst="rect">
            <a:avLst/>
          </a:prstGeom>
        </p:spPr>
        <p:txBody>
          <a:bodyPr wrap="square">
            <a:spAutoFit/>
          </a:bodyPr>
          <a:lstStyle/>
          <a:p>
            <a:pPr lvl="0" algn="ctr">
              <a:defRPr/>
            </a:pPr>
            <a:r>
              <a:rPr lang="zh-CN" altLang="en-US" kern="0" dirty="0" smtClean="0">
                <a:solidFill>
                  <a:schemeClr val="bg1"/>
                </a:solidFill>
                <a:latin typeface="微软雅黑" panose="020B0503020204020204" pitchFamily="34" charset="-122"/>
                <a:ea typeface="微软雅黑" panose="020B0503020204020204" pitchFamily="34" charset="-122"/>
              </a:rPr>
              <a:t>二</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4" name="TextBox 2"/>
          <p:cNvSpPr txBox="1"/>
          <p:nvPr userDrawn="1"/>
        </p:nvSpPr>
        <p:spPr>
          <a:xfrm>
            <a:off x="1332483" y="561206"/>
            <a:ext cx="2645605" cy="398780"/>
          </a:xfrm>
          <a:prstGeom prst="rect">
            <a:avLst/>
          </a:prstGeom>
          <a:noFill/>
        </p:spPr>
        <p:txBody>
          <a:bodyPr wrap="square" rtlCol="0">
            <a:spAutoFit/>
          </a:bodyPr>
          <a:lstStyle/>
          <a:p>
            <a:pPr marL="0" algn="l" defTabSz="914400" rtl="0" eaLnBrk="1" latinLnBrk="0" hangingPunct="1"/>
            <a:r>
              <a:rPr lang="zh-CN" altLang="en-US" sz="2000" kern="1200" dirty="0">
                <a:solidFill>
                  <a:schemeClr val="bg1"/>
                </a:solidFill>
                <a:latin typeface="微软雅黑" panose="020B0503020204020204" pitchFamily="34" charset="-122"/>
                <a:ea typeface="微软雅黑" panose="020B0503020204020204" pitchFamily="34" charset="-122"/>
              </a:rPr>
              <a:t>希腊神话神祇</a:t>
            </a:r>
            <a:endParaRPr lang="zh-CN" altLang="en-US" sz="2000" kern="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矩形 2"/>
          <p:cNvSpPr/>
          <p:nvPr userDrawn="1"/>
        </p:nvSpPr>
        <p:spPr>
          <a:xfrm>
            <a:off x="1" y="576595"/>
            <a:ext cx="1116516" cy="369332"/>
          </a:xfrm>
          <a:prstGeom prst="rect">
            <a:avLst/>
          </a:prstGeom>
        </p:spPr>
        <p:txBody>
          <a:bodyPr wrap="square">
            <a:spAutoFit/>
          </a:bodyPr>
          <a:lstStyle/>
          <a:p>
            <a:pPr lvl="0" algn="ctr">
              <a:defRPr/>
            </a:pPr>
            <a:r>
              <a:rPr lang="zh-CN" altLang="en-US" kern="0" dirty="0" smtClean="0">
                <a:solidFill>
                  <a:schemeClr val="bg1"/>
                </a:solidFill>
                <a:latin typeface="微软雅黑" panose="020B0503020204020204" pitchFamily="34" charset="-122"/>
                <a:ea typeface="微软雅黑" panose="020B0503020204020204" pitchFamily="34" charset="-122"/>
              </a:rPr>
              <a:t>二</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4" name="TextBox 2"/>
          <p:cNvSpPr txBox="1"/>
          <p:nvPr userDrawn="1"/>
        </p:nvSpPr>
        <p:spPr>
          <a:xfrm>
            <a:off x="1332483" y="547236"/>
            <a:ext cx="2645605" cy="398780"/>
          </a:xfrm>
          <a:prstGeom prst="rect">
            <a:avLst/>
          </a:prstGeom>
          <a:noFill/>
        </p:spPr>
        <p:txBody>
          <a:bodyPr wrap="square" rtlCol="0">
            <a:spAutoFit/>
          </a:bodyPr>
          <a:lstStyle/>
          <a:p>
            <a:pPr marL="0" algn="l" defTabSz="914400" rtl="0" eaLnBrk="1" latinLnBrk="0" hangingPunct="1"/>
            <a:r>
              <a:rPr lang="zh-CN" altLang="en-US" sz="2000" kern="1200" dirty="0">
                <a:solidFill>
                  <a:schemeClr val="bg1"/>
                </a:solidFill>
                <a:latin typeface="微软雅黑" panose="020B0503020204020204" pitchFamily="34" charset="-122"/>
                <a:ea typeface="微软雅黑" panose="020B0503020204020204" pitchFamily="34" charset="-122"/>
              </a:rPr>
              <a:t>宙斯的爱情</a:t>
            </a:r>
            <a:endParaRPr lang="zh-CN" altLang="en-US" sz="2000" kern="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矩形 2"/>
          <p:cNvSpPr/>
          <p:nvPr userDrawn="1"/>
        </p:nvSpPr>
        <p:spPr>
          <a:xfrm>
            <a:off x="1" y="576595"/>
            <a:ext cx="1116516" cy="368300"/>
          </a:xfrm>
          <a:prstGeom prst="rect">
            <a:avLst/>
          </a:prstGeom>
        </p:spPr>
        <p:txBody>
          <a:bodyPr wrap="square">
            <a:spAutoFit/>
          </a:bodyPr>
          <a:p>
            <a:pPr lvl="0" algn="ctr">
              <a:defRPr/>
            </a:pPr>
            <a:r>
              <a:rPr lang="zh-CN" altLang="en-US" kern="0" dirty="0">
                <a:solidFill>
                  <a:schemeClr val="bg1"/>
                </a:solidFill>
                <a:latin typeface="微软雅黑" panose="020B0503020204020204" pitchFamily="34" charset="-122"/>
                <a:ea typeface="微软雅黑" panose="020B0503020204020204" pitchFamily="34" charset="-122"/>
              </a:rPr>
              <a:t>三</a:t>
            </a: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4" name="TextBox 2"/>
          <p:cNvSpPr txBox="1"/>
          <p:nvPr userDrawn="1"/>
        </p:nvSpPr>
        <p:spPr>
          <a:xfrm>
            <a:off x="1332483" y="561206"/>
            <a:ext cx="2645605" cy="398780"/>
          </a:xfrm>
          <a:prstGeom prst="rect">
            <a:avLst/>
          </a:prstGeom>
          <a:noFill/>
        </p:spPr>
        <p:txBody>
          <a:bodyPr wrap="square" rtlCol="0">
            <a:spAutoFit/>
          </a:bodyPr>
          <a:p>
            <a:pPr marL="0" algn="l" defTabSz="914400" rtl="0" eaLnBrk="1" latinLnBrk="0" hangingPunct="1"/>
            <a:r>
              <a:rPr lang="zh-CN" altLang="en-US" sz="2000" kern="1200" dirty="0">
                <a:solidFill>
                  <a:schemeClr val="bg1"/>
                </a:solidFill>
                <a:latin typeface="微软雅黑" panose="020B0503020204020204" pitchFamily="34" charset="-122"/>
                <a:ea typeface="微软雅黑" panose="020B0503020204020204" pitchFamily="34" charset="-122"/>
              </a:rPr>
              <a:t>希腊神话英雄</a:t>
            </a:r>
            <a:endParaRPr lang="zh-CN" altLang="en-US" sz="2000" kern="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emf"/><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7463"/>
            <a:ext cx="9153525" cy="6880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矩形 1"/>
          <p:cNvSpPr/>
          <p:nvPr userDrawn="1"/>
        </p:nvSpPr>
        <p:spPr>
          <a:xfrm>
            <a:off x="-609" y="6506195"/>
            <a:ext cx="9145218" cy="95250"/>
          </a:xfrm>
          <a:prstGeom prst="rect">
            <a:avLst/>
          </a:prstGeom>
          <a:gradFill>
            <a:gsLst>
              <a:gs pos="0">
                <a:srgbClr val="FFF200"/>
              </a:gs>
              <a:gs pos="45000">
                <a:srgbClr val="FF7A00"/>
              </a:gs>
              <a:gs pos="45000">
                <a:srgbClr val="FF6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5" name="矩形 4"/>
          <p:cNvSpPr/>
          <p:nvPr userDrawn="1"/>
        </p:nvSpPr>
        <p:spPr>
          <a:xfrm>
            <a:off x="0" y="476672"/>
            <a:ext cx="960195" cy="576064"/>
          </a:xfrm>
          <a:prstGeom prst="rect">
            <a:avLst/>
          </a:prstGeom>
          <a:solidFill>
            <a:srgbClr val="FF9900">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1284146" y="476672"/>
            <a:ext cx="7859854"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userDrawn="1"/>
        </p:nvSpPr>
        <p:spPr>
          <a:xfrm>
            <a:off x="960195" y="476672"/>
            <a:ext cx="228023" cy="576064"/>
          </a:xfrm>
          <a:prstGeom prst="rtTriangle">
            <a:avLst/>
          </a:prstGeom>
          <a:solidFill>
            <a:srgbClr val="FF9900">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直角三角形 7"/>
          <p:cNvSpPr/>
          <p:nvPr userDrawn="1"/>
        </p:nvSpPr>
        <p:spPr>
          <a:xfrm flipH="1" flipV="1">
            <a:off x="1054706" y="476672"/>
            <a:ext cx="229440" cy="576064"/>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3" Type="http://schemas.openxmlformats.org/officeDocument/2006/relationships/slideLayout" Target="../slideLayouts/slideLayout10.xml"/><Relationship Id="rId12" Type="http://schemas.openxmlformats.org/officeDocument/2006/relationships/tags" Target="../tags/tag2.xml"/><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26.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jpeg"/><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9.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hyperlink" Target="&#24433;&#38899;/&#20154;&#20026;&#20160;&#20040;&#35201;&#27963;&#30528;&#8212;&#8212;&#26790;&#39569;&#22763;.avi" TargetMode="External"/><Relationship Id="rId1" Type="http://schemas.openxmlformats.org/officeDocument/2006/relationships/image" Target="../media/image36.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hyperlink" Target="http://www.eyefulpresentations.co.uk/" TargetMode="External"/><Relationship Id="rId1" Type="http://schemas.openxmlformats.org/officeDocument/2006/relationships/hyperlink" Target="mailto:info@eyefulpresentations.co.uk" TargetMode="Externa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image" Target="../media/image17.png"/><Relationship Id="rId7" Type="http://schemas.openxmlformats.org/officeDocument/2006/relationships/tags" Target="../tags/tag6.xml"/><Relationship Id="rId6" Type="http://schemas.openxmlformats.org/officeDocument/2006/relationships/image" Target="../media/image16.png"/><Relationship Id="rId5" Type="http://schemas.openxmlformats.org/officeDocument/2006/relationships/tags" Target="../tags/tag5.xml"/><Relationship Id="rId4" Type="http://schemas.openxmlformats.org/officeDocument/2006/relationships/image" Target="../media/image15.png"/><Relationship Id="rId3" Type="http://schemas.openxmlformats.org/officeDocument/2006/relationships/tags" Target="../tags/tag4.xml"/><Relationship Id="rId2" Type="http://schemas.openxmlformats.org/officeDocument/2006/relationships/image" Target="../media/image14.png"/><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914400" y="405130"/>
            <a:ext cx="8229600" cy="647700"/>
          </a:xfrm>
          <a:prstGeom prst="rect">
            <a:avLst/>
          </a:prstGeom>
        </p:spPr>
        <p:txBody>
          <a:bodyPr/>
          <a:lstStyle/>
          <a:p>
            <a:r>
              <a:rPr lang="zh-CN" altLang="en-US" dirty="0" smtClean="0"/>
              <a:t>由达芙妮说开去</a:t>
            </a:r>
            <a:r>
              <a:rPr lang="en-US" altLang="zh-CN" dirty="0" smtClean="0"/>
              <a:t>……</a:t>
            </a:r>
            <a:endParaRPr lang="zh-CN" altLang="en-US" dirty="0"/>
          </a:p>
        </p:txBody>
      </p:sp>
      <p:pic>
        <p:nvPicPr>
          <p:cNvPr id="1026" name="Picture 2" descr="C:\Users\diy\Desktop\111.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4932040" y="1801426"/>
            <a:ext cx="33909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42488" y="686541"/>
            <a:ext cx="1435100" cy="1444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7813" y="-1610597"/>
            <a:ext cx="1433513" cy="1424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21800" y="1024659"/>
            <a:ext cx="1435100" cy="1425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5963" y="7073822"/>
            <a:ext cx="1433513" cy="1424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962525" y="-1616869"/>
            <a:ext cx="1436688" cy="1436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744075" y="5235642"/>
            <a:ext cx="1436688" cy="1446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292725" y="7412105"/>
            <a:ext cx="1436688" cy="1446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578100" y="7430294"/>
            <a:ext cx="1435100" cy="143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481263" y="-1988271"/>
            <a:ext cx="1435100" cy="1444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382125" y="3609975"/>
            <a:ext cx="1436688" cy="1436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06588" y="4114800"/>
            <a:ext cx="1436688" cy="1436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6" name="Picture 1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54875" y="-1612174"/>
            <a:ext cx="1436688" cy="1427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7" name="Picture 1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179050" y="4666456"/>
            <a:ext cx="1435100" cy="143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8" name="Picture 1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818313" y="7043671"/>
            <a:ext cx="1436687" cy="1427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9"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29025" y="-1913785"/>
            <a:ext cx="1435100" cy="1444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0"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1275" y="7034953"/>
            <a:ext cx="1435100" cy="1444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1" name="Picture 18"/>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9828213" y="1830118"/>
            <a:ext cx="1436687" cy="1399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2" name="Picture 1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841500" y="2705967"/>
            <a:ext cx="1435100" cy="1444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3" name="Picture 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088" y="7044459"/>
            <a:ext cx="1435100" cy="1425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4" name="Picture 21"/>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829675" y="-1621564"/>
            <a:ext cx="1436688" cy="1446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5" name="Picture 2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2938" y="-1916180"/>
            <a:ext cx="1436687" cy="1427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6" name="Picture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657350" y="927033"/>
            <a:ext cx="1436687" cy="1427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7" name="Picture 24"/>
          <p:cNvPicPr>
            <a:picLocks noChangeAspect="1" noChangeArrowheads="1"/>
          </p:cNvPicPr>
          <p:nvPr>
            <p:custDataLst>
              <p:tags r:id="rId12"/>
            </p:custDataLst>
          </p:nvPr>
        </p:nvPicPr>
        <p:blipFill>
          <a:blip r:embed="rId10">
            <a:extLst>
              <a:ext uri="{28A0092B-C50C-407E-A947-70E740481C1C}">
                <a14:useLocalDpi xmlns:a14="http://schemas.microsoft.com/office/drawing/2010/main" val="0"/>
              </a:ext>
            </a:extLst>
          </a:blip>
          <a:stretch>
            <a:fillRect/>
          </a:stretch>
        </p:blipFill>
        <p:spPr bwMode="auto">
          <a:xfrm>
            <a:off x="9144000" y="6675370"/>
            <a:ext cx="1436688" cy="1427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8" name="Picture 2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57413" y="6143558"/>
            <a:ext cx="1436688" cy="1427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9" name="Picture 30"/>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707313" y="7057756"/>
            <a:ext cx="1436687" cy="1399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971600" y="1844824"/>
            <a:ext cx="3312368" cy="3784600"/>
          </a:xfrm>
          <a:prstGeom prst="rect">
            <a:avLst/>
          </a:prstGeom>
          <a:ln w="25400">
            <a:solidFill>
              <a:srgbClr val="00B0F0"/>
            </a:solidFill>
            <a:prstDash val="sysDot"/>
          </a:ln>
        </p:spPr>
        <p:txBody>
          <a:bodyPr wrap="square">
            <a:spAutoFit/>
          </a:bodyPr>
          <a:lstStyle/>
          <a:p>
            <a:r>
              <a:rPr lang="en-US" altLang="zh-CN" sz="2400" dirty="0" smtClean="0"/>
              <a:t>    “</a:t>
            </a:r>
            <a:r>
              <a:rPr lang="zh-CN" altLang="zh-CN" sz="2400" dirty="0"/>
              <a:t>我希望每一个踏入达芙妮的女人，都像是谈了一</a:t>
            </a:r>
            <a:r>
              <a:rPr lang="zh-CN" altLang="zh-CN" sz="2400" dirty="0" smtClean="0"/>
              <a:t>场</a:t>
            </a:r>
            <a:r>
              <a:rPr lang="zh-CN" altLang="en-US" sz="2400" dirty="0" smtClean="0"/>
              <a:t>恋爱</a:t>
            </a:r>
            <a:r>
              <a:rPr lang="zh-CN" altLang="zh-CN" sz="2400" dirty="0" smtClean="0"/>
              <a:t>，</a:t>
            </a:r>
            <a:r>
              <a:rPr lang="zh-CN" altLang="zh-CN" sz="2400" dirty="0"/>
              <a:t>体验一场</a:t>
            </a:r>
            <a:r>
              <a:rPr lang="zh-CN" altLang="zh-CN" sz="2400" b="1" dirty="0">
                <a:solidFill>
                  <a:srgbClr val="FF6600"/>
                </a:solidFill>
              </a:rPr>
              <a:t>华丽的戏</a:t>
            </a:r>
            <a:r>
              <a:rPr lang="zh-CN" altLang="zh-CN" sz="2400" dirty="0"/>
              <a:t>，甚至找到</a:t>
            </a:r>
            <a:r>
              <a:rPr lang="zh-CN" altLang="zh-CN" sz="2400" b="1" dirty="0">
                <a:solidFill>
                  <a:srgbClr val="FF6600"/>
                </a:solidFill>
              </a:rPr>
              <a:t>真正的自己</a:t>
            </a:r>
            <a:r>
              <a:rPr lang="zh-CN" altLang="zh-CN" sz="2400" dirty="0"/>
              <a:t>，所以无论今日女孩或是明日女人，自信的女人都会在达芙妮的引领下－</a:t>
            </a:r>
            <a:r>
              <a:rPr lang="zh-CN" altLang="zh-CN" sz="2400" b="1" dirty="0">
                <a:solidFill>
                  <a:srgbClr val="FF6600"/>
                </a:solidFill>
              </a:rPr>
              <a:t>新生感动</a:t>
            </a:r>
            <a:r>
              <a:rPr lang="zh-CN" altLang="zh-CN" sz="2400" dirty="0"/>
              <a:t>。</a:t>
            </a:r>
            <a:r>
              <a:rPr lang="en-US" altLang="zh-CN" sz="2400" dirty="0" smtClean="0"/>
              <a:t>”</a:t>
            </a:r>
            <a:endParaRPr lang="en-US" altLang="zh-CN" sz="2400" dirty="0" smtClean="0"/>
          </a:p>
          <a:p>
            <a:pPr algn="r"/>
            <a:r>
              <a:rPr lang="en-US" altLang="zh-CN" sz="2400" dirty="0" smtClean="0"/>
              <a:t>——</a:t>
            </a:r>
            <a:r>
              <a:rPr lang="zh-CN" altLang="en-US" sz="2400" dirty="0" smtClean="0"/>
              <a:t>达芙妮设计理念</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1.48148E-6 L 0.45176 0.58056 " pathEditMode="relative" rAng="0" ptsTypes="AA">
                                      <p:cBhvr>
                                        <p:cTn id="6" dur="2000" fill="hold"/>
                                        <p:tgtEl>
                                          <p:spTgt spid="6"/>
                                        </p:tgtEl>
                                        <p:attrNameLst>
                                          <p:attrName>ppt_x</p:attrName>
                                          <p:attrName>ppt_y</p:attrName>
                                        </p:attrNameLst>
                                      </p:cBhvr>
                                      <p:rCtr x="22600" y="29000"/>
                                    </p:animMotion>
                                  </p:childTnLst>
                                </p:cTn>
                              </p:par>
                              <p:par>
                                <p:cTn id="7" presetID="49" presetClass="path" presetSubtype="0" accel="50000" decel="50000" fill="hold" nodeType="withEffect">
                                  <p:stCondLst>
                                    <p:cond delay="0"/>
                                  </p:stCondLst>
                                  <p:childTnLst>
                                    <p:animMotion origin="layout" path="M 1.79487E-6 2.96296E-6 L 0.3508 0.67546 " pathEditMode="relative" rAng="0" ptsTypes="AA">
                                      <p:cBhvr>
                                        <p:cTn id="8" dur="2000" fill="hold"/>
                                        <p:tgtEl>
                                          <p:spTgt spid="25"/>
                                        </p:tgtEl>
                                        <p:attrNameLst>
                                          <p:attrName>ppt_x</p:attrName>
                                          <p:attrName>ppt_y</p:attrName>
                                        </p:attrNameLst>
                                      </p:cBhvr>
                                      <p:rCtr x="17500" y="33800"/>
                                    </p:animMotion>
                                  </p:childTnLst>
                                </p:cTn>
                              </p:par>
                              <p:par>
                                <p:cTn id="9" presetID="42" presetClass="path" presetSubtype="0" accel="50000" decel="50000" fill="hold" nodeType="withEffect">
                                  <p:stCondLst>
                                    <p:cond delay="0"/>
                                  </p:stCondLst>
                                  <p:childTnLst>
                                    <p:animMotion origin="layout" path="M 2.5641E-7 2.22222E-6 L 0.14984 0.63333 " pathEditMode="relative" rAng="0" ptsTypes="AA">
                                      <p:cBhvr>
                                        <p:cTn id="10" dur="2000" fill="hold"/>
                                        <p:tgtEl>
                                          <p:spTgt spid="13"/>
                                        </p:tgtEl>
                                        <p:attrNameLst>
                                          <p:attrName>ppt_x</p:attrName>
                                          <p:attrName>ppt_y</p:attrName>
                                        </p:attrNameLst>
                                      </p:cBhvr>
                                      <p:rCtr x="7500" y="31700"/>
                                    </p:animMotion>
                                  </p:childTnLst>
                                </p:cTn>
                              </p:par>
                              <p:par>
                                <p:cTn id="11" presetID="42" presetClass="path" presetSubtype="0" accel="50000" decel="50000" fill="hold" nodeType="withEffect">
                                  <p:stCondLst>
                                    <p:cond delay="0"/>
                                  </p:stCondLst>
                                  <p:childTnLst>
                                    <p:animMotion origin="layout" path="M -5.12821E-7 2.59259E-6 L 0.02436 0.67384 " pathEditMode="relative" rAng="0" ptsTypes="AA">
                                      <p:cBhvr>
                                        <p:cTn id="12" dur="2000" fill="hold"/>
                                        <p:tgtEl>
                                          <p:spTgt spid="19"/>
                                        </p:tgtEl>
                                        <p:attrNameLst>
                                          <p:attrName>ppt_x</p:attrName>
                                          <p:attrName>ppt_y</p:attrName>
                                        </p:attrNameLst>
                                      </p:cBhvr>
                                      <p:rCtr x="1200" y="33700"/>
                                    </p:animMotion>
                                  </p:childTnLst>
                                </p:cTn>
                              </p:par>
                              <p:par>
                                <p:cTn id="13" presetID="42" presetClass="path" presetSubtype="0" accel="50000" decel="50000" fill="hold" nodeType="withEffect">
                                  <p:stCondLst>
                                    <p:cond delay="0"/>
                                  </p:stCondLst>
                                  <p:childTnLst>
                                    <p:animMotion origin="layout" path="M -4.10256E-6 -1.48148E-6 L -0.12163 0.63102 " pathEditMode="relative" rAng="0" ptsTypes="AA">
                                      <p:cBhvr>
                                        <p:cTn id="14" dur="2000" fill="hold"/>
                                        <p:tgtEl>
                                          <p:spTgt spid="9"/>
                                        </p:tgtEl>
                                        <p:attrNameLst>
                                          <p:attrName>ppt_x</p:attrName>
                                          <p:attrName>ppt_y</p:attrName>
                                        </p:attrNameLst>
                                      </p:cBhvr>
                                      <p:rCtr x="-6000" y="31600"/>
                                    </p:animMotion>
                                  </p:childTnLst>
                                </p:cTn>
                              </p:par>
                              <p:par>
                                <p:cTn id="15" presetID="42" presetClass="path" presetSubtype="0" accel="50000" decel="50000" fill="hold" nodeType="withEffect">
                                  <p:stCondLst>
                                    <p:cond delay="0"/>
                                  </p:stCondLst>
                                  <p:childTnLst>
                                    <p:animMotion origin="layout" path="M 4.87179E-6 -1.48148E-6 L -0.37228 0.63102 " pathEditMode="relative" rAng="0" ptsTypes="AA">
                                      <p:cBhvr>
                                        <p:cTn id="16" dur="2000" fill="hold"/>
                                        <p:tgtEl>
                                          <p:spTgt spid="16"/>
                                        </p:tgtEl>
                                        <p:attrNameLst>
                                          <p:attrName>ppt_x</p:attrName>
                                          <p:attrName>ppt_y</p:attrName>
                                        </p:attrNameLst>
                                      </p:cBhvr>
                                      <p:rCtr x="-18500" y="31600"/>
                                    </p:animMotion>
                                  </p:childTnLst>
                                </p:cTn>
                              </p:par>
                              <p:par>
                                <p:cTn id="17" presetID="42" presetClass="path" presetSubtype="0" accel="50000" decel="50000" fill="hold" nodeType="withEffect">
                                  <p:stCondLst>
                                    <p:cond delay="0"/>
                                  </p:stCondLst>
                                  <p:childTnLst>
                                    <p:animMotion origin="layout" path="M 0 0 L -0.50032 0.54722 " pathEditMode="relative" rAng="0" ptsTypes="AA">
                                      <p:cBhvr>
                                        <p:cTn id="18" dur="2000" fill="hold"/>
                                        <p:tgtEl>
                                          <p:spTgt spid="24"/>
                                        </p:tgtEl>
                                        <p:attrNameLst>
                                          <p:attrName>ppt_x</p:attrName>
                                          <p:attrName>ppt_y</p:attrName>
                                        </p:attrNameLst>
                                      </p:cBhvr>
                                      <p:rCtr x="-24900" y="27400"/>
                                    </p:animMotion>
                                  </p:childTnLst>
                                </p:cTn>
                              </p:par>
                              <p:par>
                                <p:cTn id="19" presetID="35" presetClass="path" presetSubtype="0" accel="50000" decel="50000" fill="hold" nodeType="withEffect">
                                  <p:stCondLst>
                                    <p:cond delay="0"/>
                                  </p:stCondLst>
                                  <p:childTnLst>
                                    <p:animMotion origin="layout" path="M 3.33333E-6 -7.40741E-7 L -0.57308 0.24676 " pathEditMode="relative" rAng="0" ptsTypes="AA">
                                      <p:cBhvr>
                                        <p:cTn id="20" dur="2000" fill="hold"/>
                                        <p:tgtEl>
                                          <p:spTgt spid="7"/>
                                        </p:tgtEl>
                                        <p:attrNameLst>
                                          <p:attrName>ppt_x</p:attrName>
                                          <p:attrName>ppt_y</p:attrName>
                                        </p:attrNameLst>
                                      </p:cBhvr>
                                      <p:rCtr x="-28600" y="12300"/>
                                    </p:animMotion>
                                  </p:childTnLst>
                                </p:cTn>
                              </p:par>
                              <p:par>
                                <p:cTn id="21" presetID="35" presetClass="path" presetSubtype="0" accel="50000" decel="50000" fill="hold" nodeType="withEffect">
                                  <p:stCondLst>
                                    <p:cond delay="0"/>
                                  </p:stCondLst>
                                  <p:childTnLst>
                                    <p:animMotion origin="layout" path="M -2.5641E-7 -4.07407E-6 L -0.60577 0.25834 " pathEditMode="relative" rAng="0" ptsTypes="AA">
                                      <p:cBhvr>
                                        <p:cTn id="22" dur="2000" fill="hold"/>
                                        <p:tgtEl>
                                          <p:spTgt spid="5"/>
                                        </p:tgtEl>
                                        <p:attrNameLst>
                                          <p:attrName>ppt_x</p:attrName>
                                          <p:attrName>ppt_y</p:attrName>
                                        </p:attrNameLst>
                                      </p:cBhvr>
                                      <p:rCtr x="-30200" y="12900"/>
                                    </p:animMotion>
                                  </p:childTnLst>
                                </p:cTn>
                              </p:par>
                              <p:par>
                                <p:cTn id="23" presetID="35" presetClass="path" presetSubtype="0" accel="50000" decel="50000" fill="hold" nodeType="withEffect">
                                  <p:stCondLst>
                                    <p:cond delay="0"/>
                                  </p:stCondLst>
                                  <p:childTnLst>
                                    <p:animMotion origin="layout" path="M 4.61538E-6 0 L -0.65369 0.07778 " pathEditMode="relative" rAng="0" ptsTypes="AA">
                                      <p:cBhvr>
                                        <p:cTn id="24" dur="2000" fill="hold"/>
                                        <p:tgtEl>
                                          <p:spTgt spid="21"/>
                                        </p:tgtEl>
                                        <p:attrNameLst>
                                          <p:attrName>ppt_x</p:attrName>
                                          <p:attrName>ppt_y</p:attrName>
                                        </p:attrNameLst>
                                      </p:cBhvr>
                                      <p:rCtr x="-32600" y="3900"/>
                                    </p:animMotion>
                                  </p:childTnLst>
                                </p:cTn>
                              </p:par>
                              <p:par>
                                <p:cTn id="25" presetID="35" presetClass="path" presetSubtype="0" accel="50000" decel="50000" fill="hold" nodeType="withEffect">
                                  <p:stCondLst>
                                    <p:cond delay="0"/>
                                  </p:stCondLst>
                                  <p:childTnLst>
                                    <p:animMotion origin="layout" path="M 2.5641E-6 1.48148E-6 L -0.60497 -0.21111 " pathEditMode="relative" rAng="0" ptsTypes="AA">
                                      <p:cBhvr>
                                        <p:cTn id="26" dur="2000" fill="hold"/>
                                        <p:tgtEl>
                                          <p:spTgt spid="14"/>
                                        </p:tgtEl>
                                        <p:attrNameLst>
                                          <p:attrName>ppt_x</p:attrName>
                                          <p:attrName>ppt_y</p:attrName>
                                        </p:attrNameLst>
                                      </p:cBhvr>
                                      <p:rCtr x="-30200" y="-10500"/>
                                    </p:animMotion>
                                  </p:childTnLst>
                                </p:cTn>
                              </p:par>
                              <p:par>
                                <p:cTn id="27" presetID="35" presetClass="path" presetSubtype="0" accel="50000" decel="50000" fill="hold" nodeType="withEffect">
                                  <p:stCondLst>
                                    <p:cond delay="0"/>
                                  </p:stCondLst>
                                  <p:childTnLst>
                                    <p:animMotion origin="layout" path="M -7.69231E-7 1.11022E-16 L -0.58846 -0.45 " pathEditMode="relative" rAng="0" ptsTypes="AA">
                                      <p:cBhvr>
                                        <p:cTn id="28" dur="2000" fill="hold"/>
                                        <p:tgtEl>
                                          <p:spTgt spid="10"/>
                                        </p:tgtEl>
                                        <p:attrNameLst>
                                          <p:attrName>ppt_x</p:attrName>
                                          <p:attrName>ppt_y</p:attrName>
                                        </p:attrNameLst>
                                      </p:cBhvr>
                                      <p:rCtr x="-29300" y="-22400"/>
                                    </p:animMotion>
                                  </p:childTnLst>
                                </p:cTn>
                              </p:par>
                              <p:par>
                                <p:cTn id="29" presetID="35" presetClass="path" presetSubtype="0" accel="50000" decel="50000" fill="hold" nodeType="withEffect">
                                  <p:stCondLst>
                                    <p:cond delay="0"/>
                                  </p:stCondLst>
                                  <p:childTnLst>
                                    <p:animMotion origin="layout" path="M 4.35897E-6 -4.81481E-6 L -0.51731 -0.65 " pathEditMode="relative" rAng="0" ptsTypes="AA">
                                      <p:cBhvr>
                                        <p:cTn id="30" dur="2000" fill="hold"/>
                                        <p:tgtEl>
                                          <p:spTgt spid="27"/>
                                        </p:tgtEl>
                                        <p:attrNameLst>
                                          <p:attrName>ppt_x</p:attrName>
                                          <p:attrName>ppt_y</p:attrName>
                                        </p:attrNameLst>
                                      </p:cBhvr>
                                      <p:rCtr x="-25800" y="-32400"/>
                                    </p:animMotion>
                                  </p:childTnLst>
                                </p:cTn>
                              </p:par>
                              <p:par>
                                <p:cTn id="31" presetID="64" presetClass="path" presetSubtype="0" accel="50000" decel="50000" fill="hold" nodeType="withEffect">
                                  <p:stCondLst>
                                    <p:cond delay="0"/>
                                  </p:stCondLst>
                                  <p:childTnLst>
                                    <p:animMotion origin="layout" path="M 0 0.00578 L 0.53455 -0.62477 " pathEditMode="relative" rAng="0" ptsTypes="AA">
                                      <p:cBhvr>
                                        <p:cTn id="32" dur="2000" fill="hold"/>
                                        <p:tgtEl>
                                          <p:spTgt spid="8"/>
                                        </p:tgtEl>
                                        <p:attrNameLst>
                                          <p:attrName>ppt_x</p:attrName>
                                          <p:attrName>ppt_y</p:attrName>
                                        </p:attrNameLst>
                                      </p:cBhvr>
                                      <p:rCtr x="26700" y="-31400"/>
                                    </p:animMotion>
                                  </p:childTnLst>
                                </p:cTn>
                              </p:par>
                              <p:par>
                                <p:cTn id="33" presetID="64" presetClass="path" presetSubtype="0" accel="50000" decel="50000" fill="hold" nodeType="withEffect">
                                  <p:stCondLst>
                                    <p:cond delay="0"/>
                                  </p:stCondLst>
                                  <p:childTnLst>
                                    <p:animMotion origin="layout" path="M -1.79487E-6 -1.11111E-6 L -0.12115 -0.72778 " pathEditMode="relative" rAng="0" ptsTypes="AA">
                                      <p:cBhvr>
                                        <p:cTn id="34" dur="2000" fill="hold"/>
                                        <p:tgtEl>
                                          <p:spTgt spid="11"/>
                                        </p:tgtEl>
                                        <p:attrNameLst>
                                          <p:attrName>ppt_x</p:attrName>
                                          <p:attrName>ppt_y</p:attrName>
                                        </p:attrNameLst>
                                      </p:cBhvr>
                                      <p:rCtr x="-6000" y="-36300"/>
                                    </p:animMotion>
                                  </p:childTnLst>
                                </p:cTn>
                              </p:par>
                              <p:par>
                                <p:cTn id="35" presetID="64" presetClass="path" presetSubtype="0" accel="50000" decel="50000" fill="hold" nodeType="withEffect">
                                  <p:stCondLst>
                                    <p:cond delay="0"/>
                                  </p:stCondLst>
                                  <p:childTnLst>
                                    <p:animMotion origin="layout" path="M 3.33333E-6 -2.96296E-6 L 0.18269 -0.77222 " pathEditMode="relative" rAng="0" ptsTypes="AA">
                                      <p:cBhvr>
                                        <p:cTn id="36" dur="2000" fill="hold"/>
                                        <p:tgtEl>
                                          <p:spTgt spid="12"/>
                                        </p:tgtEl>
                                        <p:attrNameLst>
                                          <p:attrName>ppt_x</p:attrName>
                                          <p:attrName>ppt_y</p:attrName>
                                        </p:attrNameLst>
                                      </p:cBhvr>
                                      <p:rCtr x="9100" y="-38500"/>
                                    </p:animMotion>
                                  </p:childTnLst>
                                </p:cTn>
                              </p:par>
                              <p:par>
                                <p:cTn id="37" presetID="64" presetClass="path" presetSubtype="0" accel="50000" decel="50000" fill="hold" nodeType="withEffect">
                                  <p:stCondLst>
                                    <p:cond delay="0"/>
                                  </p:stCondLst>
                                  <p:childTnLst>
                                    <p:animMotion origin="layout" path="M 1.28205E-6 1.48148E-6 L -0.29231 -0.71111 " pathEditMode="relative" rAng="0" ptsTypes="AA">
                                      <p:cBhvr>
                                        <p:cTn id="38" dur="2000" fill="hold"/>
                                        <p:tgtEl>
                                          <p:spTgt spid="18"/>
                                        </p:tgtEl>
                                        <p:attrNameLst>
                                          <p:attrName>ppt_x</p:attrName>
                                          <p:attrName>ppt_y</p:attrName>
                                        </p:attrNameLst>
                                      </p:cBhvr>
                                      <p:rCtr x="-14500" y="-35500"/>
                                    </p:animMotion>
                                  </p:childTnLst>
                                </p:cTn>
                              </p:par>
                              <p:par>
                                <p:cTn id="39" presetID="64" presetClass="path" presetSubtype="0" accel="50000" decel="50000" fill="hold" nodeType="withEffect">
                                  <p:stCondLst>
                                    <p:cond delay="0"/>
                                  </p:stCondLst>
                                  <p:childTnLst>
                                    <p:animMotion origin="layout" path="M 5.12821E-7 1.48148E-6 L 0.04263 -0.67778 " pathEditMode="relative" rAng="0" ptsTypes="AA">
                                      <p:cBhvr>
                                        <p:cTn id="40" dur="2000" fill="hold"/>
                                        <p:tgtEl>
                                          <p:spTgt spid="20"/>
                                        </p:tgtEl>
                                        <p:attrNameLst>
                                          <p:attrName>ppt_x</p:attrName>
                                          <p:attrName>ppt_y</p:attrName>
                                        </p:attrNameLst>
                                      </p:cBhvr>
                                      <p:rCtr x="2100" y="-33800"/>
                                    </p:animMotion>
                                  </p:childTnLst>
                                </p:cTn>
                              </p:par>
                              <p:par>
                                <p:cTn id="41" presetID="64" presetClass="path" presetSubtype="0" accel="50000" decel="50000" fill="hold" nodeType="withEffect">
                                  <p:stCondLst>
                                    <p:cond delay="0"/>
                                  </p:stCondLst>
                                  <p:childTnLst>
                                    <p:animMotion origin="layout" path="M 2.82051E-6 3.7037E-7 L 0.35769 -0.59838 " pathEditMode="relative" rAng="0" ptsTypes="AA">
                                      <p:cBhvr>
                                        <p:cTn id="42" dur="2000" fill="hold"/>
                                        <p:tgtEl>
                                          <p:spTgt spid="23"/>
                                        </p:tgtEl>
                                        <p:attrNameLst>
                                          <p:attrName>ppt_x</p:attrName>
                                          <p:attrName>ppt_y</p:attrName>
                                        </p:attrNameLst>
                                      </p:cBhvr>
                                      <p:rCtr x="17900" y="-29800"/>
                                    </p:animMotion>
                                  </p:childTnLst>
                                </p:cTn>
                              </p:par>
                              <p:par>
                                <p:cTn id="43" presetID="64" presetClass="path" presetSubtype="0" accel="50000" decel="50000" fill="hold" nodeType="withEffect">
                                  <p:stCondLst>
                                    <p:cond delay="0"/>
                                  </p:stCondLst>
                                  <p:childTnLst>
                                    <p:animMotion origin="layout" path="M -4.35897E-6 1.48148E-6 L -0.38269 -0.69445 " pathEditMode="relative" rAng="0" ptsTypes="AA">
                                      <p:cBhvr>
                                        <p:cTn id="44" dur="2000" fill="hold"/>
                                        <p:tgtEl>
                                          <p:spTgt spid="29"/>
                                        </p:tgtEl>
                                        <p:attrNameLst>
                                          <p:attrName>ppt_x</p:attrName>
                                          <p:attrName>ppt_y</p:attrName>
                                        </p:attrNameLst>
                                      </p:cBhvr>
                                      <p:rCtr x="-19000" y="-34600"/>
                                    </p:animMotion>
                                  </p:childTnLst>
                                </p:cTn>
                              </p:par>
                              <p:par>
                                <p:cTn id="45" presetID="63" presetClass="path" presetSubtype="0" accel="50000" decel="50000" fill="hold" nodeType="withEffect">
                                  <p:stCondLst>
                                    <p:cond delay="0"/>
                                  </p:stCondLst>
                                  <p:childTnLst>
                                    <p:animMotion origin="layout" path="M 1.79487E-6 7.40741E-7 L 0.6258 -0.19676 " pathEditMode="relative" rAng="0" ptsTypes="AA">
                                      <p:cBhvr>
                                        <p:cTn id="46" dur="2000" fill="hold"/>
                                        <p:tgtEl>
                                          <p:spTgt spid="15"/>
                                        </p:tgtEl>
                                        <p:attrNameLst>
                                          <p:attrName>ppt_x</p:attrName>
                                          <p:attrName>ppt_y</p:attrName>
                                        </p:attrNameLst>
                                      </p:cBhvr>
                                      <p:rCtr x="31300" y="-9700"/>
                                    </p:animMotion>
                                  </p:childTnLst>
                                </p:cTn>
                              </p:par>
                              <p:par>
                                <p:cTn id="47" presetID="63" presetClass="path" presetSubtype="0" accel="50000" decel="50000" fill="hold" nodeType="withEffect">
                                  <p:stCondLst>
                                    <p:cond delay="0"/>
                                  </p:stCondLst>
                                  <p:childTnLst>
                                    <p:animMotion origin="layout" path="M -3.07692E-6 1.48148E-6 L 0.62276 0.00023 " pathEditMode="relative" rAng="0" ptsTypes="AA">
                                      <p:cBhvr>
                                        <p:cTn id="48" dur="2000" fill="hold"/>
                                        <p:tgtEl>
                                          <p:spTgt spid="22"/>
                                        </p:tgtEl>
                                        <p:attrNameLst>
                                          <p:attrName>ppt_x</p:attrName>
                                          <p:attrName>ppt_y</p:attrName>
                                        </p:attrNameLst>
                                      </p:cBhvr>
                                      <p:rCtr x="31100" y="0"/>
                                    </p:animMotion>
                                  </p:childTnLst>
                                </p:cTn>
                              </p:par>
                              <p:par>
                                <p:cTn id="49" presetID="63" presetClass="path" presetSubtype="0" accel="50000" decel="50000" fill="hold" nodeType="withEffect">
                                  <p:stCondLst>
                                    <p:cond delay="0"/>
                                  </p:stCondLst>
                                  <p:childTnLst>
                                    <p:animMotion origin="layout" path="M 4.61538E-6 -3.7037E-7 L 0.60256 0.26088 " pathEditMode="relative" rAng="0" ptsTypes="AA">
                                      <p:cBhvr>
                                        <p:cTn id="50" dur="2000" fill="hold"/>
                                        <p:tgtEl>
                                          <p:spTgt spid="26"/>
                                        </p:tgtEl>
                                        <p:attrNameLst>
                                          <p:attrName>ppt_x</p:attrName>
                                          <p:attrName>ppt_y</p:attrName>
                                        </p:attrNameLst>
                                      </p:cBhvr>
                                      <p:rCtr x="30100" y="13000"/>
                                    </p:animMotion>
                                  </p:childTnLst>
                                </p:cTn>
                              </p:par>
                              <p:par>
                                <p:cTn id="51" presetID="63" presetClass="path" presetSubtype="0" accel="50000" decel="50000" fill="hold" nodeType="withEffect">
                                  <p:stCondLst>
                                    <p:cond delay="0"/>
                                  </p:stCondLst>
                                  <p:childTnLst>
                                    <p:animMotion origin="layout" path="M 2.05128E-6 1.48148E-6 L 0.68846 -0.49977 " pathEditMode="relative" rAng="0" ptsTypes="AA">
                                      <p:cBhvr>
                                        <p:cTn id="52" dur="2000" fill="hold"/>
                                        <p:tgtEl>
                                          <p:spTgt spid="28"/>
                                        </p:tgtEl>
                                        <p:attrNameLst>
                                          <p:attrName>ppt_x</p:attrName>
                                          <p:attrName>ppt_y</p:attrName>
                                        </p:attrNameLst>
                                      </p:cBhvr>
                                      <p:rCtr x="34400" y="-24900"/>
                                    </p:animMotion>
                                  </p:childTnLst>
                                </p:cTn>
                              </p:par>
                            </p:childTnLst>
                          </p:cTn>
                        </p:par>
                        <p:par>
                          <p:cTn id="53" fill="hold">
                            <p:stCondLst>
                              <p:cond delay="2000"/>
                            </p:stCondLst>
                            <p:childTnLst>
                              <p:par>
                                <p:cTn id="54" presetID="26" presetClass="emph" presetSubtype="0" fill="hold" nodeType="afterEffect">
                                  <p:stCondLst>
                                    <p:cond delay="0"/>
                                  </p:stCondLst>
                                  <p:childTnLst>
                                    <p:animEffect transition="out" filter="fade">
                                      <p:cBhvr>
                                        <p:cTn id="55" dur="2000" tmFilter="0, 0; .2, .5; .8, .5; 1, 0"/>
                                        <p:tgtEl>
                                          <p:spTgt spid="5"/>
                                        </p:tgtEl>
                                      </p:cBhvr>
                                    </p:animEffect>
                                    <p:animScale>
                                      <p:cBhvr>
                                        <p:cTn id="56" dur="1000" autoRev="1" fill="hold"/>
                                        <p:tgtEl>
                                          <p:spTgt spid="5"/>
                                        </p:tgtEl>
                                      </p:cBhvr>
                                      <p:by x="105000" y="105000"/>
                                    </p:animScale>
                                  </p:childTnLst>
                                </p:cTn>
                              </p:par>
                              <p:par>
                                <p:cTn id="57" presetID="26" presetClass="emph" presetSubtype="0" fill="hold" nodeType="withEffect">
                                  <p:stCondLst>
                                    <p:cond delay="0"/>
                                  </p:stCondLst>
                                  <p:childTnLst>
                                    <p:animEffect transition="out" filter="fade">
                                      <p:cBhvr>
                                        <p:cTn id="58" dur="2000" tmFilter="0, 0; .2, .5; .8, .5; 1, 0"/>
                                        <p:tgtEl>
                                          <p:spTgt spid="6"/>
                                        </p:tgtEl>
                                      </p:cBhvr>
                                    </p:animEffect>
                                    <p:animScale>
                                      <p:cBhvr>
                                        <p:cTn id="59" dur="1000" autoRev="1" fill="hold"/>
                                        <p:tgtEl>
                                          <p:spTgt spid="6"/>
                                        </p:tgtEl>
                                      </p:cBhvr>
                                      <p:by x="105000" y="105000"/>
                                    </p:animScale>
                                  </p:childTnLst>
                                </p:cTn>
                              </p:par>
                              <p:par>
                                <p:cTn id="60" presetID="26" presetClass="emph" presetSubtype="0" fill="hold" nodeType="withEffect">
                                  <p:stCondLst>
                                    <p:cond delay="0"/>
                                  </p:stCondLst>
                                  <p:childTnLst>
                                    <p:animEffect transition="out" filter="fade">
                                      <p:cBhvr>
                                        <p:cTn id="61" dur="2000" tmFilter="0, 0; .2, .5; .8, .5; 1, 0"/>
                                        <p:tgtEl>
                                          <p:spTgt spid="7"/>
                                        </p:tgtEl>
                                      </p:cBhvr>
                                    </p:animEffect>
                                    <p:animScale>
                                      <p:cBhvr>
                                        <p:cTn id="62" dur="1000" autoRev="1" fill="hold"/>
                                        <p:tgtEl>
                                          <p:spTgt spid="7"/>
                                        </p:tgtEl>
                                      </p:cBhvr>
                                      <p:by x="105000" y="105000"/>
                                    </p:animScale>
                                  </p:childTnLst>
                                </p:cTn>
                              </p:par>
                              <p:par>
                                <p:cTn id="63" presetID="26" presetClass="emph" presetSubtype="0" fill="hold" nodeType="withEffect">
                                  <p:stCondLst>
                                    <p:cond delay="0"/>
                                  </p:stCondLst>
                                  <p:childTnLst>
                                    <p:animEffect transition="out" filter="fade">
                                      <p:cBhvr>
                                        <p:cTn id="64" dur="2000" tmFilter="0, 0; .2, .5; .8, .5; 1, 0"/>
                                        <p:tgtEl>
                                          <p:spTgt spid="8"/>
                                        </p:tgtEl>
                                      </p:cBhvr>
                                    </p:animEffect>
                                    <p:animScale>
                                      <p:cBhvr>
                                        <p:cTn id="65" dur="1000" autoRev="1" fill="hold"/>
                                        <p:tgtEl>
                                          <p:spTgt spid="8"/>
                                        </p:tgtEl>
                                      </p:cBhvr>
                                      <p:by x="105000" y="105000"/>
                                    </p:animScale>
                                  </p:childTnLst>
                                </p:cTn>
                              </p:par>
                              <p:par>
                                <p:cTn id="66" presetID="26" presetClass="emph" presetSubtype="0" fill="hold" nodeType="withEffect">
                                  <p:stCondLst>
                                    <p:cond delay="0"/>
                                  </p:stCondLst>
                                  <p:childTnLst>
                                    <p:animEffect transition="out" filter="fade">
                                      <p:cBhvr>
                                        <p:cTn id="67" dur="2000" tmFilter="0, 0; .2, .5; .8, .5; 1, 0"/>
                                        <p:tgtEl>
                                          <p:spTgt spid="9"/>
                                        </p:tgtEl>
                                      </p:cBhvr>
                                    </p:animEffect>
                                    <p:animScale>
                                      <p:cBhvr>
                                        <p:cTn id="68" dur="1000" autoRev="1" fill="hold"/>
                                        <p:tgtEl>
                                          <p:spTgt spid="9"/>
                                        </p:tgtEl>
                                      </p:cBhvr>
                                      <p:by x="105000" y="105000"/>
                                    </p:animScale>
                                  </p:childTnLst>
                                </p:cTn>
                              </p:par>
                              <p:par>
                                <p:cTn id="69" presetID="26" presetClass="emph" presetSubtype="0" fill="hold" nodeType="withEffect">
                                  <p:stCondLst>
                                    <p:cond delay="0"/>
                                  </p:stCondLst>
                                  <p:childTnLst>
                                    <p:animEffect transition="out" filter="fade">
                                      <p:cBhvr>
                                        <p:cTn id="70" dur="2000" tmFilter="0, 0; .2, .5; .8, .5; 1, 0"/>
                                        <p:tgtEl>
                                          <p:spTgt spid="10"/>
                                        </p:tgtEl>
                                      </p:cBhvr>
                                    </p:animEffect>
                                    <p:animScale>
                                      <p:cBhvr>
                                        <p:cTn id="71" dur="1000" autoRev="1" fill="hold"/>
                                        <p:tgtEl>
                                          <p:spTgt spid="10"/>
                                        </p:tgtEl>
                                      </p:cBhvr>
                                      <p:by x="105000" y="105000"/>
                                    </p:animScale>
                                  </p:childTnLst>
                                </p:cTn>
                              </p:par>
                              <p:par>
                                <p:cTn id="72" presetID="26" presetClass="emph" presetSubtype="0" fill="hold" nodeType="withEffect">
                                  <p:stCondLst>
                                    <p:cond delay="0"/>
                                  </p:stCondLst>
                                  <p:childTnLst>
                                    <p:animEffect transition="out" filter="fade">
                                      <p:cBhvr>
                                        <p:cTn id="73" dur="2000" tmFilter="0, 0; .2, .5; .8, .5; 1, 0"/>
                                        <p:tgtEl>
                                          <p:spTgt spid="11"/>
                                        </p:tgtEl>
                                      </p:cBhvr>
                                    </p:animEffect>
                                    <p:animScale>
                                      <p:cBhvr>
                                        <p:cTn id="74" dur="1000" autoRev="1" fill="hold"/>
                                        <p:tgtEl>
                                          <p:spTgt spid="11"/>
                                        </p:tgtEl>
                                      </p:cBhvr>
                                      <p:by x="105000" y="105000"/>
                                    </p:animScale>
                                  </p:childTnLst>
                                </p:cTn>
                              </p:par>
                              <p:par>
                                <p:cTn id="75" presetID="26" presetClass="emph" presetSubtype="0" fill="hold" nodeType="withEffect">
                                  <p:stCondLst>
                                    <p:cond delay="0"/>
                                  </p:stCondLst>
                                  <p:childTnLst>
                                    <p:animEffect transition="out" filter="fade">
                                      <p:cBhvr>
                                        <p:cTn id="76" dur="2000" tmFilter="0, 0; .2, .5; .8, .5; 1, 0"/>
                                        <p:tgtEl>
                                          <p:spTgt spid="12"/>
                                        </p:tgtEl>
                                      </p:cBhvr>
                                    </p:animEffect>
                                    <p:animScale>
                                      <p:cBhvr>
                                        <p:cTn id="77" dur="1000" autoRev="1" fill="hold"/>
                                        <p:tgtEl>
                                          <p:spTgt spid="12"/>
                                        </p:tgtEl>
                                      </p:cBhvr>
                                      <p:by x="105000" y="105000"/>
                                    </p:animScale>
                                  </p:childTnLst>
                                </p:cTn>
                              </p:par>
                              <p:par>
                                <p:cTn id="78" presetID="26" presetClass="emph" presetSubtype="0" fill="hold" nodeType="withEffect">
                                  <p:stCondLst>
                                    <p:cond delay="0"/>
                                  </p:stCondLst>
                                  <p:childTnLst>
                                    <p:animEffect transition="out" filter="fade">
                                      <p:cBhvr>
                                        <p:cTn id="79" dur="2000" tmFilter="0, 0; .2, .5; .8, .5; 1, 0"/>
                                        <p:tgtEl>
                                          <p:spTgt spid="13"/>
                                        </p:tgtEl>
                                      </p:cBhvr>
                                    </p:animEffect>
                                    <p:animScale>
                                      <p:cBhvr>
                                        <p:cTn id="80" dur="1000" autoRev="1" fill="hold"/>
                                        <p:tgtEl>
                                          <p:spTgt spid="13"/>
                                        </p:tgtEl>
                                      </p:cBhvr>
                                      <p:by x="105000" y="105000"/>
                                    </p:animScale>
                                  </p:childTnLst>
                                </p:cTn>
                              </p:par>
                              <p:par>
                                <p:cTn id="81" presetID="26" presetClass="emph" presetSubtype="0" fill="hold" nodeType="withEffect">
                                  <p:stCondLst>
                                    <p:cond delay="0"/>
                                  </p:stCondLst>
                                  <p:childTnLst>
                                    <p:animEffect transition="out" filter="fade">
                                      <p:cBhvr>
                                        <p:cTn id="82" dur="2000" tmFilter="0, 0; .2, .5; .8, .5; 1, 0"/>
                                        <p:tgtEl>
                                          <p:spTgt spid="14"/>
                                        </p:tgtEl>
                                      </p:cBhvr>
                                    </p:animEffect>
                                    <p:animScale>
                                      <p:cBhvr>
                                        <p:cTn id="83" dur="1000" autoRev="1" fill="hold"/>
                                        <p:tgtEl>
                                          <p:spTgt spid="14"/>
                                        </p:tgtEl>
                                      </p:cBhvr>
                                      <p:by x="105000" y="105000"/>
                                    </p:animScale>
                                  </p:childTnLst>
                                </p:cTn>
                              </p:par>
                              <p:par>
                                <p:cTn id="84" presetID="26" presetClass="emph" presetSubtype="0" fill="hold" nodeType="withEffect">
                                  <p:stCondLst>
                                    <p:cond delay="0"/>
                                  </p:stCondLst>
                                  <p:childTnLst>
                                    <p:animEffect transition="out" filter="fade">
                                      <p:cBhvr>
                                        <p:cTn id="85" dur="2000" tmFilter="0, 0; .2, .5; .8, .5; 1, 0"/>
                                        <p:tgtEl>
                                          <p:spTgt spid="15"/>
                                        </p:tgtEl>
                                      </p:cBhvr>
                                    </p:animEffect>
                                    <p:animScale>
                                      <p:cBhvr>
                                        <p:cTn id="86" dur="1000" autoRev="1" fill="hold"/>
                                        <p:tgtEl>
                                          <p:spTgt spid="15"/>
                                        </p:tgtEl>
                                      </p:cBhvr>
                                      <p:by x="105000" y="105000"/>
                                    </p:animScale>
                                  </p:childTnLst>
                                </p:cTn>
                              </p:par>
                              <p:par>
                                <p:cTn id="87" presetID="26" presetClass="emph" presetSubtype="0" fill="hold" nodeType="withEffect">
                                  <p:stCondLst>
                                    <p:cond delay="0"/>
                                  </p:stCondLst>
                                  <p:childTnLst>
                                    <p:animEffect transition="out" filter="fade">
                                      <p:cBhvr>
                                        <p:cTn id="88" dur="2000" tmFilter="0, 0; .2, .5; .8, .5; 1, 0"/>
                                        <p:tgtEl>
                                          <p:spTgt spid="16"/>
                                        </p:tgtEl>
                                      </p:cBhvr>
                                    </p:animEffect>
                                    <p:animScale>
                                      <p:cBhvr>
                                        <p:cTn id="89" dur="1000" autoRev="1" fill="hold"/>
                                        <p:tgtEl>
                                          <p:spTgt spid="16"/>
                                        </p:tgtEl>
                                      </p:cBhvr>
                                      <p:by x="105000" y="105000"/>
                                    </p:animScale>
                                  </p:childTnLst>
                                </p:cTn>
                              </p:par>
                              <p:par>
                                <p:cTn id="90" presetID="26" presetClass="emph" presetSubtype="0" fill="hold" nodeType="withEffect">
                                  <p:stCondLst>
                                    <p:cond delay="0"/>
                                  </p:stCondLst>
                                  <p:childTnLst>
                                    <p:animEffect transition="out" filter="fade">
                                      <p:cBhvr>
                                        <p:cTn id="91" dur="2000" tmFilter="0, 0; .2, .5; .8, .5; 1, 0"/>
                                        <p:tgtEl>
                                          <p:spTgt spid="17"/>
                                        </p:tgtEl>
                                      </p:cBhvr>
                                    </p:animEffect>
                                    <p:animScale>
                                      <p:cBhvr>
                                        <p:cTn id="92" dur="1000" autoRev="1" fill="hold"/>
                                        <p:tgtEl>
                                          <p:spTgt spid="17"/>
                                        </p:tgtEl>
                                      </p:cBhvr>
                                      <p:by x="105000" y="105000"/>
                                    </p:animScale>
                                  </p:childTnLst>
                                </p:cTn>
                              </p:par>
                              <p:par>
                                <p:cTn id="93" presetID="26" presetClass="emph" presetSubtype="0" fill="hold" nodeType="withEffect">
                                  <p:stCondLst>
                                    <p:cond delay="0"/>
                                  </p:stCondLst>
                                  <p:childTnLst>
                                    <p:animEffect transition="out" filter="fade">
                                      <p:cBhvr>
                                        <p:cTn id="94" dur="2000" tmFilter="0, 0; .2, .5; .8, .5; 1, 0"/>
                                        <p:tgtEl>
                                          <p:spTgt spid="18"/>
                                        </p:tgtEl>
                                      </p:cBhvr>
                                    </p:animEffect>
                                    <p:animScale>
                                      <p:cBhvr>
                                        <p:cTn id="95" dur="1000" autoRev="1" fill="hold"/>
                                        <p:tgtEl>
                                          <p:spTgt spid="18"/>
                                        </p:tgtEl>
                                      </p:cBhvr>
                                      <p:by x="105000" y="105000"/>
                                    </p:animScale>
                                  </p:childTnLst>
                                </p:cTn>
                              </p:par>
                              <p:par>
                                <p:cTn id="96" presetID="26" presetClass="emph" presetSubtype="0" fill="hold" nodeType="withEffect">
                                  <p:stCondLst>
                                    <p:cond delay="0"/>
                                  </p:stCondLst>
                                  <p:childTnLst>
                                    <p:animEffect transition="out" filter="fade">
                                      <p:cBhvr>
                                        <p:cTn id="97" dur="2000" tmFilter="0, 0; .2, .5; .8, .5; 1, 0"/>
                                        <p:tgtEl>
                                          <p:spTgt spid="19"/>
                                        </p:tgtEl>
                                      </p:cBhvr>
                                    </p:animEffect>
                                    <p:animScale>
                                      <p:cBhvr>
                                        <p:cTn id="98" dur="1000" autoRev="1" fill="hold"/>
                                        <p:tgtEl>
                                          <p:spTgt spid="19"/>
                                        </p:tgtEl>
                                      </p:cBhvr>
                                      <p:by x="105000" y="105000"/>
                                    </p:animScale>
                                  </p:childTnLst>
                                </p:cTn>
                              </p:par>
                              <p:par>
                                <p:cTn id="99" presetID="26" presetClass="emph" presetSubtype="0" fill="hold" nodeType="withEffect">
                                  <p:stCondLst>
                                    <p:cond delay="0"/>
                                  </p:stCondLst>
                                  <p:childTnLst>
                                    <p:animEffect transition="out" filter="fade">
                                      <p:cBhvr>
                                        <p:cTn id="100" dur="2000" tmFilter="0, 0; .2, .5; .8, .5; 1, 0"/>
                                        <p:tgtEl>
                                          <p:spTgt spid="20"/>
                                        </p:tgtEl>
                                      </p:cBhvr>
                                    </p:animEffect>
                                    <p:animScale>
                                      <p:cBhvr>
                                        <p:cTn id="101" dur="1000" autoRev="1" fill="hold"/>
                                        <p:tgtEl>
                                          <p:spTgt spid="20"/>
                                        </p:tgtEl>
                                      </p:cBhvr>
                                      <p:by x="105000" y="105000"/>
                                    </p:animScale>
                                  </p:childTnLst>
                                </p:cTn>
                              </p:par>
                              <p:par>
                                <p:cTn id="102" presetID="26" presetClass="emph" presetSubtype="0" fill="hold" nodeType="withEffect">
                                  <p:stCondLst>
                                    <p:cond delay="0"/>
                                  </p:stCondLst>
                                  <p:childTnLst>
                                    <p:animEffect transition="out" filter="fade">
                                      <p:cBhvr>
                                        <p:cTn id="103" dur="2000" tmFilter="0, 0; .2, .5; .8, .5; 1, 0"/>
                                        <p:tgtEl>
                                          <p:spTgt spid="21"/>
                                        </p:tgtEl>
                                      </p:cBhvr>
                                    </p:animEffect>
                                    <p:animScale>
                                      <p:cBhvr>
                                        <p:cTn id="104" dur="1000" autoRev="1" fill="hold"/>
                                        <p:tgtEl>
                                          <p:spTgt spid="21"/>
                                        </p:tgtEl>
                                      </p:cBhvr>
                                      <p:by x="105000" y="105000"/>
                                    </p:animScale>
                                  </p:childTnLst>
                                </p:cTn>
                              </p:par>
                              <p:par>
                                <p:cTn id="105" presetID="26" presetClass="emph" presetSubtype="0" fill="hold" nodeType="withEffect">
                                  <p:stCondLst>
                                    <p:cond delay="0"/>
                                  </p:stCondLst>
                                  <p:childTnLst>
                                    <p:animEffect transition="out" filter="fade">
                                      <p:cBhvr>
                                        <p:cTn id="106" dur="2000" tmFilter="0, 0; .2, .5; .8, .5; 1, 0"/>
                                        <p:tgtEl>
                                          <p:spTgt spid="22"/>
                                        </p:tgtEl>
                                      </p:cBhvr>
                                    </p:animEffect>
                                    <p:animScale>
                                      <p:cBhvr>
                                        <p:cTn id="107" dur="1000" autoRev="1" fill="hold"/>
                                        <p:tgtEl>
                                          <p:spTgt spid="22"/>
                                        </p:tgtEl>
                                      </p:cBhvr>
                                      <p:by x="105000" y="105000"/>
                                    </p:animScale>
                                  </p:childTnLst>
                                </p:cTn>
                              </p:par>
                              <p:par>
                                <p:cTn id="108" presetID="26" presetClass="emph" presetSubtype="0" fill="hold" nodeType="withEffect">
                                  <p:stCondLst>
                                    <p:cond delay="0"/>
                                  </p:stCondLst>
                                  <p:childTnLst>
                                    <p:animEffect transition="out" filter="fade">
                                      <p:cBhvr>
                                        <p:cTn id="109" dur="2000" tmFilter="0, 0; .2, .5; .8, .5; 1, 0"/>
                                        <p:tgtEl>
                                          <p:spTgt spid="23"/>
                                        </p:tgtEl>
                                      </p:cBhvr>
                                    </p:animEffect>
                                    <p:animScale>
                                      <p:cBhvr>
                                        <p:cTn id="110" dur="1000" autoRev="1" fill="hold"/>
                                        <p:tgtEl>
                                          <p:spTgt spid="23"/>
                                        </p:tgtEl>
                                      </p:cBhvr>
                                      <p:by x="105000" y="105000"/>
                                    </p:animScale>
                                  </p:childTnLst>
                                </p:cTn>
                              </p:par>
                              <p:par>
                                <p:cTn id="111" presetID="26" presetClass="emph" presetSubtype="0" fill="hold" nodeType="withEffect">
                                  <p:stCondLst>
                                    <p:cond delay="0"/>
                                  </p:stCondLst>
                                  <p:childTnLst>
                                    <p:animEffect transition="out" filter="fade">
                                      <p:cBhvr>
                                        <p:cTn id="112" dur="2000" tmFilter="0, 0; .2, .5; .8, .5; 1, 0"/>
                                        <p:tgtEl>
                                          <p:spTgt spid="24"/>
                                        </p:tgtEl>
                                      </p:cBhvr>
                                    </p:animEffect>
                                    <p:animScale>
                                      <p:cBhvr>
                                        <p:cTn id="113" dur="1000" autoRev="1" fill="hold"/>
                                        <p:tgtEl>
                                          <p:spTgt spid="24"/>
                                        </p:tgtEl>
                                      </p:cBhvr>
                                      <p:by x="105000" y="105000"/>
                                    </p:animScale>
                                  </p:childTnLst>
                                </p:cTn>
                              </p:par>
                              <p:par>
                                <p:cTn id="114" presetID="26" presetClass="emph" presetSubtype="0" fill="hold" nodeType="withEffect">
                                  <p:stCondLst>
                                    <p:cond delay="0"/>
                                  </p:stCondLst>
                                  <p:childTnLst>
                                    <p:animEffect transition="out" filter="fade">
                                      <p:cBhvr>
                                        <p:cTn id="115" dur="2000" tmFilter="0, 0; .2, .5; .8, .5; 1, 0"/>
                                        <p:tgtEl>
                                          <p:spTgt spid="25"/>
                                        </p:tgtEl>
                                      </p:cBhvr>
                                    </p:animEffect>
                                    <p:animScale>
                                      <p:cBhvr>
                                        <p:cTn id="116" dur="1000" autoRev="1" fill="hold"/>
                                        <p:tgtEl>
                                          <p:spTgt spid="25"/>
                                        </p:tgtEl>
                                      </p:cBhvr>
                                      <p:by x="105000" y="105000"/>
                                    </p:animScale>
                                  </p:childTnLst>
                                </p:cTn>
                              </p:par>
                              <p:par>
                                <p:cTn id="117" presetID="26" presetClass="emph" presetSubtype="0" fill="hold" nodeType="withEffect">
                                  <p:stCondLst>
                                    <p:cond delay="0"/>
                                  </p:stCondLst>
                                  <p:childTnLst>
                                    <p:animEffect transition="out" filter="fade">
                                      <p:cBhvr>
                                        <p:cTn id="118" dur="2000" tmFilter="0, 0; .2, .5; .8, .5; 1, 0"/>
                                        <p:tgtEl>
                                          <p:spTgt spid="26"/>
                                        </p:tgtEl>
                                      </p:cBhvr>
                                    </p:animEffect>
                                    <p:animScale>
                                      <p:cBhvr>
                                        <p:cTn id="119" dur="1000" autoRev="1" fill="hold"/>
                                        <p:tgtEl>
                                          <p:spTgt spid="26"/>
                                        </p:tgtEl>
                                      </p:cBhvr>
                                      <p:by x="105000" y="105000"/>
                                    </p:animScale>
                                  </p:childTnLst>
                                </p:cTn>
                              </p:par>
                              <p:par>
                                <p:cTn id="120" presetID="26" presetClass="emph" presetSubtype="0" fill="hold" nodeType="withEffect">
                                  <p:stCondLst>
                                    <p:cond delay="0"/>
                                  </p:stCondLst>
                                  <p:childTnLst>
                                    <p:animEffect transition="out" filter="fade">
                                      <p:cBhvr>
                                        <p:cTn id="121" dur="2000" tmFilter="0, 0; .2, .5; .8, .5; 1, 0"/>
                                        <p:tgtEl>
                                          <p:spTgt spid="27"/>
                                        </p:tgtEl>
                                      </p:cBhvr>
                                    </p:animEffect>
                                    <p:animScale>
                                      <p:cBhvr>
                                        <p:cTn id="122" dur="1000" autoRev="1" fill="hold"/>
                                        <p:tgtEl>
                                          <p:spTgt spid="27"/>
                                        </p:tgtEl>
                                      </p:cBhvr>
                                      <p:by x="105000" y="105000"/>
                                    </p:animScale>
                                  </p:childTnLst>
                                </p:cTn>
                              </p:par>
                              <p:par>
                                <p:cTn id="123" presetID="26" presetClass="emph" presetSubtype="0" fill="hold" nodeType="withEffect">
                                  <p:stCondLst>
                                    <p:cond delay="0"/>
                                  </p:stCondLst>
                                  <p:childTnLst>
                                    <p:animEffect transition="out" filter="fade">
                                      <p:cBhvr>
                                        <p:cTn id="124" dur="2000" tmFilter="0, 0; .2, .5; .8, .5; 1, 0"/>
                                        <p:tgtEl>
                                          <p:spTgt spid="28"/>
                                        </p:tgtEl>
                                      </p:cBhvr>
                                    </p:animEffect>
                                    <p:animScale>
                                      <p:cBhvr>
                                        <p:cTn id="125" dur="1000" autoRev="1" fill="hold"/>
                                        <p:tgtEl>
                                          <p:spTgt spid="28"/>
                                        </p:tgtEl>
                                      </p:cBhvr>
                                      <p:by x="105000" y="105000"/>
                                    </p:animScale>
                                  </p:childTnLst>
                                </p:cTn>
                              </p:par>
                              <p:par>
                                <p:cTn id="126" presetID="26" presetClass="emph" presetSubtype="0" fill="hold" nodeType="withEffect">
                                  <p:stCondLst>
                                    <p:cond delay="0"/>
                                  </p:stCondLst>
                                  <p:childTnLst>
                                    <p:animEffect transition="out" filter="fade">
                                      <p:cBhvr>
                                        <p:cTn id="127" dur="2000" tmFilter="0, 0; .2, .5; .8, .5; 1, 0"/>
                                        <p:tgtEl>
                                          <p:spTgt spid="29"/>
                                        </p:tgtEl>
                                      </p:cBhvr>
                                    </p:animEffect>
                                    <p:animScale>
                                      <p:cBhvr>
                                        <p:cTn id="128" dur="1000" autoRev="1" fill="hold"/>
                                        <p:tgtEl>
                                          <p:spTgt spid="29"/>
                                        </p:tgtEl>
                                      </p:cBhvr>
                                      <p:by x="105000" y="105000"/>
                                    </p:animScale>
                                  </p:childTnLst>
                                </p:cTn>
                              </p:par>
                            </p:childTnLst>
                          </p:cTn>
                        </p:par>
                        <p:par>
                          <p:cTn id="129" fill="hold">
                            <p:stCondLst>
                              <p:cond delay="4000"/>
                            </p:stCondLst>
                            <p:childTnLst>
                              <p:par>
                                <p:cTn id="130" presetID="53" presetClass="exit" presetSubtype="16" fill="hold" nodeType="afterEffect">
                                  <p:stCondLst>
                                    <p:cond delay="0"/>
                                  </p:stCondLst>
                                  <p:childTnLst>
                                    <p:anim calcmode="lin" valueType="num">
                                      <p:cBhvr>
                                        <p:cTn id="131" dur="2000"/>
                                        <p:tgtEl>
                                          <p:spTgt spid="5"/>
                                        </p:tgtEl>
                                        <p:attrNameLst>
                                          <p:attrName>ppt_w</p:attrName>
                                        </p:attrNameLst>
                                      </p:cBhvr>
                                      <p:tavLst>
                                        <p:tav tm="0">
                                          <p:val>
                                            <p:strVal val="ppt_w"/>
                                          </p:val>
                                        </p:tav>
                                        <p:tav tm="100000">
                                          <p:val>
                                            <p:fltVal val="0"/>
                                          </p:val>
                                        </p:tav>
                                      </p:tavLst>
                                    </p:anim>
                                    <p:anim calcmode="lin" valueType="num">
                                      <p:cBhvr>
                                        <p:cTn id="132" dur="2000"/>
                                        <p:tgtEl>
                                          <p:spTgt spid="5"/>
                                        </p:tgtEl>
                                        <p:attrNameLst>
                                          <p:attrName>ppt_h</p:attrName>
                                        </p:attrNameLst>
                                      </p:cBhvr>
                                      <p:tavLst>
                                        <p:tav tm="0">
                                          <p:val>
                                            <p:strVal val="ppt_h"/>
                                          </p:val>
                                        </p:tav>
                                        <p:tav tm="100000">
                                          <p:val>
                                            <p:fltVal val="0"/>
                                          </p:val>
                                        </p:tav>
                                      </p:tavLst>
                                    </p:anim>
                                    <p:animEffect transition="out" filter="fade">
                                      <p:cBhvr>
                                        <p:cTn id="133" dur="2000"/>
                                        <p:tgtEl>
                                          <p:spTgt spid="5"/>
                                        </p:tgtEl>
                                      </p:cBhvr>
                                    </p:animEffect>
                                    <p:set>
                                      <p:cBhvr>
                                        <p:cTn id="134" dur="1" fill="hold">
                                          <p:stCondLst>
                                            <p:cond delay="1999"/>
                                          </p:stCondLst>
                                        </p:cTn>
                                        <p:tgtEl>
                                          <p:spTgt spid="5"/>
                                        </p:tgtEl>
                                        <p:attrNameLst>
                                          <p:attrName>style.visibility</p:attrName>
                                        </p:attrNameLst>
                                      </p:cBhvr>
                                      <p:to>
                                        <p:strVal val="hidden"/>
                                      </p:to>
                                    </p:set>
                                  </p:childTnLst>
                                </p:cTn>
                              </p:par>
                              <p:par>
                                <p:cTn id="135" presetID="53" presetClass="exit" presetSubtype="16" fill="hold" nodeType="withEffect">
                                  <p:stCondLst>
                                    <p:cond delay="0"/>
                                  </p:stCondLst>
                                  <p:childTnLst>
                                    <p:anim calcmode="lin" valueType="num">
                                      <p:cBhvr>
                                        <p:cTn id="136" dur="2000"/>
                                        <p:tgtEl>
                                          <p:spTgt spid="6"/>
                                        </p:tgtEl>
                                        <p:attrNameLst>
                                          <p:attrName>ppt_w</p:attrName>
                                        </p:attrNameLst>
                                      </p:cBhvr>
                                      <p:tavLst>
                                        <p:tav tm="0">
                                          <p:val>
                                            <p:strVal val="ppt_w"/>
                                          </p:val>
                                        </p:tav>
                                        <p:tav tm="100000">
                                          <p:val>
                                            <p:fltVal val="0"/>
                                          </p:val>
                                        </p:tav>
                                      </p:tavLst>
                                    </p:anim>
                                    <p:anim calcmode="lin" valueType="num">
                                      <p:cBhvr>
                                        <p:cTn id="137" dur="2000"/>
                                        <p:tgtEl>
                                          <p:spTgt spid="6"/>
                                        </p:tgtEl>
                                        <p:attrNameLst>
                                          <p:attrName>ppt_h</p:attrName>
                                        </p:attrNameLst>
                                      </p:cBhvr>
                                      <p:tavLst>
                                        <p:tav tm="0">
                                          <p:val>
                                            <p:strVal val="ppt_h"/>
                                          </p:val>
                                        </p:tav>
                                        <p:tav tm="100000">
                                          <p:val>
                                            <p:fltVal val="0"/>
                                          </p:val>
                                        </p:tav>
                                      </p:tavLst>
                                    </p:anim>
                                    <p:animEffect transition="out" filter="fade">
                                      <p:cBhvr>
                                        <p:cTn id="138" dur="2000"/>
                                        <p:tgtEl>
                                          <p:spTgt spid="6"/>
                                        </p:tgtEl>
                                      </p:cBhvr>
                                    </p:animEffect>
                                    <p:set>
                                      <p:cBhvr>
                                        <p:cTn id="139" dur="1" fill="hold">
                                          <p:stCondLst>
                                            <p:cond delay="1999"/>
                                          </p:stCondLst>
                                        </p:cTn>
                                        <p:tgtEl>
                                          <p:spTgt spid="6"/>
                                        </p:tgtEl>
                                        <p:attrNameLst>
                                          <p:attrName>style.visibility</p:attrName>
                                        </p:attrNameLst>
                                      </p:cBhvr>
                                      <p:to>
                                        <p:strVal val="hidden"/>
                                      </p:to>
                                    </p:set>
                                  </p:childTnLst>
                                </p:cTn>
                              </p:par>
                              <p:par>
                                <p:cTn id="140" presetID="53" presetClass="exit" presetSubtype="16" fill="hold" nodeType="withEffect">
                                  <p:stCondLst>
                                    <p:cond delay="0"/>
                                  </p:stCondLst>
                                  <p:childTnLst>
                                    <p:anim calcmode="lin" valueType="num">
                                      <p:cBhvr>
                                        <p:cTn id="141" dur="2000"/>
                                        <p:tgtEl>
                                          <p:spTgt spid="7"/>
                                        </p:tgtEl>
                                        <p:attrNameLst>
                                          <p:attrName>ppt_w</p:attrName>
                                        </p:attrNameLst>
                                      </p:cBhvr>
                                      <p:tavLst>
                                        <p:tav tm="0">
                                          <p:val>
                                            <p:strVal val="ppt_w"/>
                                          </p:val>
                                        </p:tav>
                                        <p:tav tm="100000">
                                          <p:val>
                                            <p:fltVal val="0"/>
                                          </p:val>
                                        </p:tav>
                                      </p:tavLst>
                                    </p:anim>
                                    <p:anim calcmode="lin" valueType="num">
                                      <p:cBhvr>
                                        <p:cTn id="142" dur="2000"/>
                                        <p:tgtEl>
                                          <p:spTgt spid="7"/>
                                        </p:tgtEl>
                                        <p:attrNameLst>
                                          <p:attrName>ppt_h</p:attrName>
                                        </p:attrNameLst>
                                      </p:cBhvr>
                                      <p:tavLst>
                                        <p:tav tm="0">
                                          <p:val>
                                            <p:strVal val="ppt_h"/>
                                          </p:val>
                                        </p:tav>
                                        <p:tav tm="100000">
                                          <p:val>
                                            <p:fltVal val="0"/>
                                          </p:val>
                                        </p:tav>
                                      </p:tavLst>
                                    </p:anim>
                                    <p:animEffect transition="out" filter="fade">
                                      <p:cBhvr>
                                        <p:cTn id="143" dur="2000"/>
                                        <p:tgtEl>
                                          <p:spTgt spid="7"/>
                                        </p:tgtEl>
                                      </p:cBhvr>
                                    </p:animEffect>
                                    <p:set>
                                      <p:cBhvr>
                                        <p:cTn id="144" dur="1" fill="hold">
                                          <p:stCondLst>
                                            <p:cond delay="1999"/>
                                          </p:stCondLst>
                                        </p:cTn>
                                        <p:tgtEl>
                                          <p:spTgt spid="7"/>
                                        </p:tgtEl>
                                        <p:attrNameLst>
                                          <p:attrName>style.visibility</p:attrName>
                                        </p:attrNameLst>
                                      </p:cBhvr>
                                      <p:to>
                                        <p:strVal val="hidden"/>
                                      </p:to>
                                    </p:set>
                                  </p:childTnLst>
                                </p:cTn>
                              </p:par>
                              <p:par>
                                <p:cTn id="145" presetID="53" presetClass="exit" presetSubtype="16" fill="hold" nodeType="withEffect">
                                  <p:stCondLst>
                                    <p:cond delay="0"/>
                                  </p:stCondLst>
                                  <p:childTnLst>
                                    <p:anim calcmode="lin" valueType="num">
                                      <p:cBhvr>
                                        <p:cTn id="146" dur="2000"/>
                                        <p:tgtEl>
                                          <p:spTgt spid="8"/>
                                        </p:tgtEl>
                                        <p:attrNameLst>
                                          <p:attrName>ppt_w</p:attrName>
                                        </p:attrNameLst>
                                      </p:cBhvr>
                                      <p:tavLst>
                                        <p:tav tm="0">
                                          <p:val>
                                            <p:strVal val="ppt_w"/>
                                          </p:val>
                                        </p:tav>
                                        <p:tav tm="100000">
                                          <p:val>
                                            <p:fltVal val="0"/>
                                          </p:val>
                                        </p:tav>
                                      </p:tavLst>
                                    </p:anim>
                                    <p:anim calcmode="lin" valueType="num">
                                      <p:cBhvr>
                                        <p:cTn id="147" dur="2000"/>
                                        <p:tgtEl>
                                          <p:spTgt spid="8"/>
                                        </p:tgtEl>
                                        <p:attrNameLst>
                                          <p:attrName>ppt_h</p:attrName>
                                        </p:attrNameLst>
                                      </p:cBhvr>
                                      <p:tavLst>
                                        <p:tav tm="0">
                                          <p:val>
                                            <p:strVal val="ppt_h"/>
                                          </p:val>
                                        </p:tav>
                                        <p:tav tm="100000">
                                          <p:val>
                                            <p:fltVal val="0"/>
                                          </p:val>
                                        </p:tav>
                                      </p:tavLst>
                                    </p:anim>
                                    <p:animEffect transition="out" filter="fade">
                                      <p:cBhvr>
                                        <p:cTn id="148" dur="2000"/>
                                        <p:tgtEl>
                                          <p:spTgt spid="8"/>
                                        </p:tgtEl>
                                      </p:cBhvr>
                                    </p:animEffect>
                                    <p:set>
                                      <p:cBhvr>
                                        <p:cTn id="149" dur="1" fill="hold">
                                          <p:stCondLst>
                                            <p:cond delay="1999"/>
                                          </p:stCondLst>
                                        </p:cTn>
                                        <p:tgtEl>
                                          <p:spTgt spid="8"/>
                                        </p:tgtEl>
                                        <p:attrNameLst>
                                          <p:attrName>style.visibility</p:attrName>
                                        </p:attrNameLst>
                                      </p:cBhvr>
                                      <p:to>
                                        <p:strVal val="hidden"/>
                                      </p:to>
                                    </p:set>
                                  </p:childTnLst>
                                </p:cTn>
                              </p:par>
                              <p:par>
                                <p:cTn id="150" presetID="53" presetClass="exit" presetSubtype="16" fill="hold" nodeType="withEffect">
                                  <p:stCondLst>
                                    <p:cond delay="0"/>
                                  </p:stCondLst>
                                  <p:childTnLst>
                                    <p:anim calcmode="lin" valueType="num">
                                      <p:cBhvr>
                                        <p:cTn id="151" dur="2000"/>
                                        <p:tgtEl>
                                          <p:spTgt spid="9"/>
                                        </p:tgtEl>
                                        <p:attrNameLst>
                                          <p:attrName>ppt_w</p:attrName>
                                        </p:attrNameLst>
                                      </p:cBhvr>
                                      <p:tavLst>
                                        <p:tav tm="0">
                                          <p:val>
                                            <p:strVal val="ppt_w"/>
                                          </p:val>
                                        </p:tav>
                                        <p:tav tm="100000">
                                          <p:val>
                                            <p:fltVal val="0"/>
                                          </p:val>
                                        </p:tav>
                                      </p:tavLst>
                                    </p:anim>
                                    <p:anim calcmode="lin" valueType="num">
                                      <p:cBhvr>
                                        <p:cTn id="152" dur="2000"/>
                                        <p:tgtEl>
                                          <p:spTgt spid="9"/>
                                        </p:tgtEl>
                                        <p:attrNameLst>
                                          <p:attrName>ppt_h</p:attrName>
                                        </p:attrNameLst>
                                      </p:cBhvr>
                                      <p:tavLst>
                                        <p:tav tm="0">
                                          <p:val>
                                            <p:strVal val="ppt_h"/>
                                          </p:val>
                                        </p:tav>
                                        <p:tav tm="100000">
                                          <p:val>
                                            <p:fltVal val="0"/>
                                          </p:val>
                                        </p:tav>
                                      </p:tavLst>
                                    </p:anim>
                                    <p:animEffect transition="out" filter="fade">
                                      <p:cBhvr>
                                        <p:cTn id="153" dur="2000"/>
                                        <p:tgtEl>
                                          <p:spTgt spid="9"/>
                                        </p:tgtEl>
                                      </p:cBhvr>
                                    </p:animEffect>
                                    <p:set>
                                      <p:cBhvr>
                                        <p:cTn id="154" dur="1" fill="hold">
                                          <p:stCondLst>
                                            <p:cond delay="1999"/>
                                          </p:stCondLst>
                                        </p:cTn>
                                        <p:tgtEl>
                                          <p:spTgt spid="9"/>
                                        </p:tgtEl>
                                        <p:attrNameLst>
                                          <p:attrName>style.visibility</p:attrName>
                                        </p:attrNameLst>
                                      </p:cBhvr>
                                      <p:to>
                                        <p:strVal val="hidden"/>
                                      </p:to>
                                    </p:set>
                                  </p:childTnLst>
                                </p:cTn>
                              </p:par>
                              <p:par>
                                <p:cTn id="155" presetID="53" presetClass="exit" presetSubtype="16" fill="hold" nodeType="withEffect">
                                  <p:stCondLst>
                                    <p:cond delay="0"/>
                                  </p:stCondLst>
                                  <p:childTnLst>
                                    <p:anim calcmode="lin" valueType="num">
                                      <p:cBhvr>
                                        <p:cTn id="156" dur="2000"/>
                                        <p:tgtEl>
                                          <p:spTgt spid="10"/>
                                        </p:tgtEl>
                                        <p:attrNameLst>
                                          <p:attrName>ppt_w</p:attrName>
                                        </p:attrNameLst>
                                      </p:cBhvr>
                                      <p:tavLst>
                                        <p:tav tm="0">
                                          <p:val>
                                            <p:strVal val="ppt_w"/>
                                          </p:val>
                                        </p:tav>
                                        <p:tav tm="100000">
                                          <p:val>
                                            <p:fltVal val="0"/>
                                          </p:val>
                                        </p:tav>
                                      </p:tavLst>
                                    </p:anim>
                                    <p:anim calcmode="lin" valueType="num">
                                      <p:cBhvr>
                                        <p:cTn id="157" dur="2000"/>
                                        <p:tgtEl>
                                          <p:spTgt spid="10"/>
                                        </p:tgtEl>
                                        <p:attrNameLst>
                                          <p:attrName>ppt_h</p:attrName>
                                        </p:attrNameLst>
                                      </p:cBhvr>
                                      <p:tavLst>
                                        <p:tav tm="0">
                                          <p:val>
                                            <p:strVal val="ppt_h"/>
                                          </p:val>
                                        </p:tav>
                                        <p:tav tm="100000">
                                          <p:val>
                                            <p:fltVal val="0"/>
                                          </p:val>
                                        </p:tav>
                                      </p:tavLst>
                                    </p:anim>
                                    <p:animEffect transition="out" filter="fade">
                                      <p:cBhvr>
                                        <p:cTn id="158" dur="2000"/>
                                        <p:tgtEl>
                                          <p:spTgt spid="10"/>
                                        </p:tgtEl>
                                      </p:cBhvr>
                                    </p:animEffect>
                                    <p:set>
                                      <p:cBhvr>
                                        <p:cTn id="159" dur="1" fill="hold">
                                          <p:stCondLst>
                                            <p:cond delay="1999"/>
                                          </p:stCondLst>
                                        </p:cTn>
                                        <p:tgtEl>
                                          <p:spTgt spid="10"/>
                                        </p:tgtEl>
                                        <p:attrNameLst>
                                          <p:attrName>style.visibility</p:attrName>
                                        </p:attrNameLst>
                                      </p:cBhvr>
                                      <p:to>
                                        <p:strVal val="hidden"/>
                                      </p:to>
                                    </p:set>
                                  </p:childTnLst>
                                </p:cTn>
                              </p:par>
                              <p:par>
                                <p:cTn id="160" presetID="53" presetClass="exit" presetSubtype="16" fill="hold" nodeType="withEffect">
                                  <p:stCondLst>
                                    <p:cond delay="0"/>
                                  </p:stCondLst>
                                  <p:childTnLst>
                                    <p:anim calcmode="lin" valueType="num">
                                      <p:cBhvr>
                                        <p:cTn id="161" dur="2000"/>
                                        <p:tgtEl>
                                          <p:spTgt spid="11"/>
                                        </p:tgtEl>
                                        <p:attrNameLst>
                                          <p:attrName>ppt_w</p:attrName>
                                        </p:attrNameLst>
                                      </p:cBhvr>
                                      <p:tavLst>
                                        <p:tav tm="0">
                                          <p:val>
                                            <p:strVal val="ppt_w"/>
                                          </p:val>
                                        </p:tav>
                                        <p:tav tm="100000">
                                          <p:val>
                                            <p:fltVal val="0"/>
                                          </p:val>
                                        </p:tav>
                                      </p:tavLst>
                                    </p:anim>
                                    <p:anim calcmode="lin" valueType="num">
                                      <p:cBhvr>
                                        <p:cTn id="162" dur="2000"/>
                                        <p:tgtEl>
                                          <p:spTgt spid="11"/>
                                        </p:tgtEl>
                                        <p:attrNameLst>
                                          <p:attrName>ppt_h</p:attrName>
                                        </p:attrNameLst>
                                      </p:cBhvr>
                                      <p:tavLst>
                                        <p:tav tm="0">
                                          <p:val>
                                            <p:strVal val="ppt_h"/>
                                          </p:val>
                                        </p:tav>
                                        <p:tav tm="100000">
                                          <p:val>
                                            <p:fltVal val="0"/>
                                          </p:val>
                                        </p:tav>
                                      </p:tavLst>
                                    </p:anim>
                                    <p:animEffect transition="out" filter="fade">
                                      <p:cBhvr>
                                        <p:cTn id="163" dur="2000"/>
                                        <p:tgtEl>
                                          <p:spTgt spid="11"/>
                                        </p:tgtEl>
                                      </p:cBhvr>
                                    </p:animEffect>
                                    <p:set>
                                      <p:cBhvr>
                                        <p:cTn id="164" dur="1" fill="hold">
                                          <p:stCondLst>
                                            <p:cond delay="1999"/>
                                          </p:stCondLst>
                                        </p:cTn>
                                        <p:tgtEl>
                                          <p:spTgt spid="11"/>
                                        </p:tgtEl>
                                        <p:attrNameLst>
                                          <p:attrName>style.visibility</p:attrName>
                                        </p:attrNameLst>
                                      </p:cBhvr>
                                      <p:to>
                                        <p:strVal val="hidden"/>
                                      </p:to>
                                    </p:set>
                                  </p:childTnLst>
                                </p:cTn>
                              </p:par>
                              <p:par>
                                <p:cTn id="165" presetID="53" presetClass="exit" presetSubtype="16" fill="hold" nodeType="withEffect">
                                  <p:stCondLst>
                                    <p:cond delay="0"/>
                                  </p:stCondLst>
                                  <p:childTnLst>
                                    <p:anim calcmode="lin" valueType="num">
                                      <p:cBhvr>
                                        <p:cTn id="166" dur="2000"/>
                                        <p:tgtEl>
                                          <p:spTgt spid="12"/>
                                        </p:tgtEl>
                                        <p:attrNameLst>
                                          <p:attrName>ppt_w</p:attrName>
                                        </p:attrNameLst>
                                      </p:cBhvr>
                                      <p:tavLst>
                                        <p:tav tm="0">
                                          <p:val>
                                            <p:strVal val="ppt_w"/>
                                          </p:val>
                                        </p:tav>
                                        <p:tav tm="100000">
                                          <p:val>
                                            <p:fltVal val="0"/>
                                          </p:val>
                                        </p:tav>
                                      </p:tavLst>
                                    </p:anim>
                                    <p:anim calcmode="lin" valueType="num">
                                      <p:cBhvr>
                                        <p:cTn id="167" dur="2000"/>
                                        <p:tgtEl>
                                          <p:spTgt spid="12"/>
                                        </p:tgtEl>
                                        <p:attrNameLst>
                                          <p:attrName>ppt_h</p:attrName>
                                        </p:attrNameLst>
                                      </p:cBhvr>
                                      <p:tavLst>
                                        <p:tav tm="0">
                                          <p:val>
                                            <p:strVal val="ppt_h"/>
                                          </p:val>
                                        </p:tav>
                                        <p:tav tm="100000">
                                          <p:val>
                                            <p:fltVal val="0"/>
                                          </p:val>
                                        </p:tav>
                                      </p:tavLst>
                                    </p:anim>
                                    <p:animEffect transition="out" filter="fade">
                                      <p:cBhvr>
                                        <p:cTn id="168" dur="2000"/>
                                        <p:tgtEl>
                                          <p:spTgt spid="12"/>
                                        </p:tgtEl>
                                      </p:cBhvr>
                                    </p:animEffect>
                                    <p:set>
                                      <p:cBhvr>
                                        <p:cTn id="169" dur="1" fill="hold">
                                          <p:stCondLst>
                                            <p:cond delay="1999"/>
                                          </p:stCondLst>
                                        </p:cTn>
                                        <p:tgtEl>
                                          <p:spTgt spid="12"/>
                                        </p:tgtEl>
                                        <p:attrNameLst>
                                          <p:attrName>style.visibility</p:attrName>
                                        </p:attrNameLst>
                                      </p:cBhvr>
                                      <p:to>
                                        <p:strVal val="hidden"/>
                                      </p:to>
                                    </p:set>
                                  </p:childTnLst>
                                </p:cTn>
                              </p:par>
                              <p:par>
                                <p:cTn id="170" presetID="53" presetClass="exit" presetSubtype="16" fill="hold" nodeType="withEffect">
                                  <p:stCondLst>
                                    <p:cond delay="0"/>
                                  </p:stCondLst>
                                  <p:childTnLst>
                                    <p:anim calcmode="lin" valueType="num">
                                      <p:cBhvr>
                                        <p:cTn id="171" dur="2000"/>
                                        <p:tgtEl>
                                          <p:spTgt spid="13"/>
                                        </p:tgtEl>
                                        <p:attrNameLst>
                                          <p:attrName>ppt_w</p:attrName>
                                        </p:attrNameLst>
                                      </p:cBhvr>
                                      <p:tavLst>
                                        <p:tav tm="0">
                                          <p:val>
                                            <p:strVal val="ppt_w"/>
                                          </p:val>
                                        </p:tav>
                                        <p:tav tm="100000">
                                          <p:val>
                                            <p:fltVal val="0"/>
                                          </p:val>
                                        </p:tav>
                                      </p:tavLst>
                                    </p:anim>
                                    <p:anim calcmode="lin" valueType="num">
                                      <p:cBhvr>
                                        <p:cTn id="172" dur="2000"/>
                                        <p:tgtEl>
                                          <p:spTgt spid="13"/>
                                        </p:tgtEl>
                                        <p:attrNameLst>
                                          <p:attrName>ppt_h</p:attrName>
                                        </p:attrNameLst>
                                      </p:cBhvr>
                                      <p:tavLst>
                                        <p:tav tm="0">
                                          <p:val>
                                            <p:strVal val="ppt_h"/>
                                          </p:val>
                                        </p:tav>
                                        <p:tav tm="100000">
                                          <p:val>
                                            <p:fltVal val="0"/>
                                          </p:val>
                                        </p:tav>
                                      </p:tavLst>
                                    </p:anim>
                                    <p:animEffect transition="out" filter="fade">
                                      <p:cBhvr>
                                        <p:cTn id="173" dur="2000"/>
                                        <p:tgtEl>
                                          <p:spTgt spid="13"/>
                                        </p:tgtEl>
                                      </p:cBhvr>
                                    </p:animEffect>
                                    <p:set>
                                      <p:cBhvr>
                                        <p:cTn id="174" dur="1" fill="hold">
                                          <p:stCondLst>
                                            <p:cond delay="1999"/>
                                          </p:stCondLst>
                                        </p:cTn>
                                        <p:tgtEl>
                                          <p:spTgt spid="13"/>
                                        </p:tgtEl>
                                        <p:attrNameLst>
                                          <p:attrName>style.visibility</p:attrName>
                                        </p:attrNameLst>
                                      </p:cBhvr>
                                      <p:to>
                                        <p:strVal val="hidden"/>
                                      </p:to>
                                    </p:set>
                                  </p:childTnLst>
                                </p:cTn>
                              </p:par>
                              <p:par>
                                <p:cTn id="175" presetID="53" presetClass="exit" presetSubtype="16" fill="hold" nodeType="withEffect">
                                  <p:stCondLst>
                                    <p:cond delay="0"/>
                                  </p:stCondLst>
                                  <p:childTnLst>
                                    <p:anim calcmode="lin" valueType="num">
                                      <p:cBhvr>
                                        <p:cTn id="176" dur="2000"/>
                                        <p:tgtEl>
                                          <p:spTgt spid="14"/>
                                        </p:tgtEl>
                                        <p:attrNameLst>
                                          <p:attrName>ppt_w</p:attrName>
                                        </p:attrNameLst>
                                      </p:cBhvr>
                                      <p:tavLst>
                                        <p:tav tm="0">
                                          <p:val>
                                            <p:strVal val="ppt_w"/>
                                          </p:val>
                                        </p:tav>
                                        <p:tav tm="100000">
                                          <p:val>
                                            <p:fltVal val="0"/>
                                          </p:val>
                                        </p:tav>
                                      </p:tavLst>
                                    </p:anim>
                                    <p:anim calcmode="lin" valueType="num">
                                      <p:cBhvr>
                                        <p:cTn id="177" dur="2000"/>
                                        <p:tgtEl>
                                          <p:spTgt spid="14"/>
                                        </p:tgtEl>
                                        <p:attrNameLst>
                                          <p:attrName>ppt_h</p:attrName>
                                        </p:attrNameLst>
                                      </p:cBhvr>
                                      <p:tavLst>
                                        <p:tav tm="0">
                                          <p:val>
                                            <p:strVal val="ppt_h"/>
                                          </p:val>
                                        </p:tav>
                                        <p:tav tm="100000">
                                          <p:val>
                                            <p:fltVal val="0"/>
                                          </p:val>
                                        </p:tav>
                                      </p:tavLst>
                                    </p:anim>
                                    <p:animEffect transition="out" filter="fade">
                                      <p:cBhvr>
                                        <p:cTn id="178" dur="2000"/>
                                        <p:tgtEl>
                                          <p:spTgt spid="14"/>
                                        </p:tgtEl>
                                      </p:cBhvr>
                                    </p:animEffect>
                                    <p:set>
                                      <p:cBhvr>
                                        <p:cTn id="179" dur="1" fill="hold">
                                          <p:stCondLst>
                                            <p:cond delay="1999"/>
                                          </p:stCondLst>
                                        </p:cTn>
                                        <p:tgtEl>
                                          <p:spTgt spid="14"/>
                                        </p:tgtEl>
                                        <p:attrNameLst>
                                          <p:attrName>style.visibility</p:attrName>
                                        </p:attrNameLst>
                                      </p:cBhvr>
                                      <p:to>
                                        <p:strVal val="hidden"/>
                                      </p:to>
                                    </p:set>
                                  </p:childTnLst>
                                </p:cTn>
                              </p:par>
                              <p:par>
                                <p:cTn id="180" presetID="53" presetClass="exit" presetSubtype="16" fill="hold" nodeType="withEffect">
                                  <p:stCondLst>
                                    <p:cond delay="0"/>
                                  </p:stCondLst>
                                  <p:childTnLst>
                                    <p:anim calcmode="lin" valueType="num">
                                      <p:cBhvr>
                                        <p:cTn id="181" dur="2000"/>
                                        <p:tgtEl>
                                          <p:spTgt spid="15"/>
                                        </p:tgtEl>
                                        <p:attrNameLst>
                                          <p:attrName>ppt_w</p:attrName>
                                        </p:attrNameLst>
                                      </p:cBhvr>
                                      <p:tavLst>
                                        <p:tav tm="0">
                                          <p:val>
                                            <p:strVal val="ppt_w"/>
                                          </p:val>
                                        </p:tav>
                                        <p:tav tm="100000">
                                          <p:val>
                                            <p:fltVal val="0"/>
                                          </p:val>
                                        </p:tav>
                                      </p:tavLst>
                                    </p:anim>
                                    <p:anim calcmode="lin" valueType="num">
                                      <p:cBhvr>
                                        <p:cTn id="182" dur="2000"/>
                                        <p:tgtEl>
                                          <p:spTgt spid="15"/>
                                        </p:tgtEl>
                                        <p:attrNameLst>
                                          <p:attrName>ppt_h</p:attrName>
                                        </p:attrNameLst>
                                      </p:cBhvr>
                                      <p:tavLst>
                                        <p:tav tm="0">
                                          <p:val>
                                            <p:strVal val="ppt_h"/>
                                          </p:val>
                                        </p:tav>
                                        <p:tav tm="100000">
                                          <p:val>
                                            <p:fltVal val="0"/>
                                          </p:val>
                                        </p:tav>
                                      </p:tavLst>
                                    </p:anim>
                                    <p:animEffect transition="out" filter="fade">
                                      <p:cBhvr>
                                        <p:cTn id="183" dur="2000"/>
                                        <p:tgtEl>
                                          <p:spTgt spid="15"/>
                                        </p:tgtEl>
                                      </p:cBhvr>
                                    </p:animEffect>
                                    <p:set>
                                      <p:cBhvr>
                                        <p:cTn id="184" dur="1" fill="hold">
                                          <p:stCondLst>
                                            <p:cond delay="1999"/>
                                          </p:stCondLst>
                                        </p:cTn>
                                        <p:tgtEl>
                                          <p:spTgt spid="15"/>
                                        </p:tgtEl>
                                        <p:attrNameLst>
                                          <p:attrName>style.visibility</p:attrName>
                                        </p:attrNameLst>
                                      </p:cBhvr>
                                      <p:to>
                                        <p:strVal val="hidden"/>
                                      </p:to>
                                    </p:set>
                                  </p:childTnLst>
                                </p:cTn>
                              </p:par>
                              <p:par>
                                <p:cTn id="185" presetID="53" presetClass="exit" presetSubtype="16" fill="hold" nodeType="withEffect">
                                  <p:stCondLst>
                                    <p:cond delay="0"/>
                                  </p:stCondLst>
                                  <p:childTnLst>
                                    <p:anim calcmode="lin" valueType="num">
                                      <p:cBhvr>
                                        <p:cTn id="186" dur="2000"/>
                                        <p:tgtEl>
                                          <p:spTgt spid="16"/>
                                        </p:tgtEl>
                                        <p:attrNameLst>
                                          <p:attrName>ppt_w</p:attrName>
                                        </p:attrNameLst>
                                      </p:cBhvr>
                                      <p:tavLst>
                                        <p:tav tm="0">
                                          <p:val>
                                            <p:strVal val="ppt_w"/>
                                          </p:val>
                                        </p:tav>
                                        <p:tav tm="100000">
                                          <p:val>
                                            <p:fltVal val="0"/>
                                          </p:val>
                                        </p:tav>
                                      </p:tavLst>
                                    </p:anim>
                                    <p:anim calcmode="lin" valueType="num">
                                      <p:cBhvr>
                                        <p:cTn id="187" dur="2000"/>
                                        <p:tgtEl>
                                          <p:spTgt spid="16"/>
                                        </p:tgtEl>
                                        <p:attrNameLst>
                                          <p:attrName>ppt_h</p:attrName>
                                        </p:attrNameLst>
                                      </p:cBhvr>
                                      <p:tavLst>
                                        <p:tav tm="0">
                                          <p:val>
                                            <p:strVal val="ppt_h"/>
                                          </p:val>
                                        </p:tav>
                                        <p:tav tm="100000">
                                          <p:val>
                                            <p:fltVal val="0"/>
                                          </p:val>
                                        </p:tav>
                                      </p:tavLst>
                                    </p:anim>
                                    <p:animEffect transition="out" filter="fade">
                                      <p:cBhvr>
                                        <p:cTn id="188" dur="2000"/>
                                        <p:tgtEl>
                                          <p:spTgt spid="16"/>
                                        </p:tgtEl>
                                      </p:cBhvr>
                                    </p:animEffect>
                                    <p:set>
                                      <p:cBhvr>
                                        <p:cTn id="189" dur="1" fill="hold">
                                          <p:stCondLst>
                                            <p:cond delay="1999"/>
                                          </p:stCondLst>
                                        </p:cTn>
                                        <p:tgtEl>
                                          <p:spTgt spid="16"/>
                                        </p:tgtEl>
                                        <p:attrNameLst>
                                          <p:attrName>style.visibility</p:attrName>
                                        </p:attrNameLst>
                                      </p:cBhvr>
                                      <p:to>
                                        <p:strVal val="hidden"/>
                                      </p:to>
                                    </p:set>
                                  </p:childTnLst>
                                </p:cTn>
                              </p:par>
                              <p:par>
                                <p:cTn id="190" presetID="53" presetClass="exit" presetSubtype="16" fill="hold" nodeType="withEffect">
                                  <p:stCondLst>
                                    <p:cond delay="0"/>
                                  </p:stCondLst>
                                  <p:childTnLst>
                                    <p:anim calcmode="lin" valueType="num">
                                      <p:cBhvr>
                                        <p:cTn id="191" dur="2000"/>
                                        <p:tgtEl>
                                          <p:spTgt spid="17"/>
                                        </p:tgtEl>
                                        <p:attrNameLst>
                                          <p:attrName>ppt_w</p:attrName>
                                        </p:attrNameLst>
                                      </p:cBhvr>
                                      <p:tavLst>
                                        <p:tav tm="0">
                                          <p:val>
                                            <p:strVal val="ppt_w"/>
                                          </p:val>
                                        </p:tav>
                                        <p:tav tm="100000">
                                          <p:val>
                                            <p:fltVal val="0"/>
                                          </p:val>
                                        </p:tav>
                                      </p:tavLst>
                                    </p:anim>
                                    <p:anim calcmode="lin" valueType="num">
                                      <p:cBhvr>
                                        <p:cTn id="192" dur="2000"/>
                                        <p:tgtEl>
                                          <p:spTgt spid="17"/>
                                        </p:tgtEl>
                                        <p:attrNameLst>
                                          <p:attrName>ppt_h</p:attrName>
                                        </p:attrNameLst>
                                      </p:cBhvr>
                                      <p:tavLst>
                                        <p:tav tm="0">
                                          <p:val>
                                            <p:strVal val="ppt_h"/>
                                          </p:val>
                                        </p:tav>
                                        <p:tav tm="100000">
                                          <p:val>
                                            <p:fltVal val="0"/>
                                          </p:val>
                                        </p:tav>
                                      </p:tavLst>
                                    </p:anim>
                                    <p:animEffect transition="out" filter="fade">
                                      <p:cBhvr>
                                        <p:cTn id="193" dur="2000"/>
                                        <p:tgtEl>
                                          <p:spTgt spid="17"/>
                                        </p:tgtEl>
                                      </p:cBhvr>
                                    </p:animEffect>
                                    <p:set>
                                      <p:cBhvr>
                                        <p:cTn id="194" dur="1" fill="hold">
                                          <p:stCondLst>
                                            <p:cond delay="1999"/>
                                          </p:stCondLst>
                                        </p:cTn>
                                        <p:tgtEl>
                                          <p:spTgt spid="17"/>
                                        </p:tgtEl>
                                        <p:attrNameLst>
                                          <p:attrName>style.visibility</p:attrName>
                                        </p:attrNameLst>
                                      </p:cBhvr>
                                      <p:to>
                                        <p:strVal val="hidden"/>
                                      </p:to>
                                    </p:set>
                                  </p:childTnLst>
                                </p:cTn>
                              </p:par>
                              <p:par>
                                <p:cTn id="195" presetID="53" presetClass="exit" presetSubtype="16" fill="hold" nodeType="withEffect">
                                  <p:stCondLst>
                                    <p:cond delay="0"/>
                                  </p:stCondLst>
                                  <p:childTnLst>
                                    <p:anim calcmode="lin" valueType="num">
                                      <p:cBhvr>
                                        <p:cTn id="196" dur="2000"/>
                                        <p:tgtEl>
                                          <p:spTgt spid="18"/>
                                        </p:tgtEl>
                                        <p:attrNameLst>
                                          <p:attrName>ppt_w</p:attrName>
                                        </p:attrNameLst>
                                      </p:cBhvr>
                                      <p:tavLst>
                                        <p:tav tm="0">
                                          <p:val>
                                            <p:strVal val="ppt_w"/>
                                          </p:val>
                                        </p:tav>
                                        <p:tav tm="100000">
                                          <p:val>
                                            <p:fltVal val="0"/>
                                          </p:val>
                                        </p:tav>
                                      </p:tavLst>
                                    </p:anim>
                                    <p:anim calcmode="lin" valueType="num">
                                      <p:cBhvr>
                                        <p:cTn id="197" dur="2000"/>
                                        <p:tgtEl>
                                          <p:spTgt spid="18"/>
                                        </p:tgtEl>
                                        <p:attrNameLst>
                                          <p:attrName>ppt_h</p:attrName>
                                        </p:attrNameLst>
                                      </p:cBhvr>
                                      <p:tavLst>
                                        <p:tav tm="0">
                                          <p:val>
                                            <p:strVal val="ppt_h"/>
                                          </p:val>
                                        </p:tav>
                                        <p:tav tm="100000">
                                          <p:val>
                                            <p:fltVal val="0"/>
                                          </p:val>
                                        </p:tav>
                                      </p:tavLst>
                                    </p:anim>
                                    <p:animEffect transition="out" filter="fade">
                                      <p:cBhvr>
                                        <p:cTn id="198" dur="2000"/>
                                        <p:tgtEl>
                                          <p:spTgt spid="18"/>
                                        </p:tgtEl>
                                      </p:cBhvr>
                                    </p:animEffect>
                                    <p:set>
                                      <p:cBhvr>
                                        <p:cTn id="199" dur="1" fill="hold">
                                          <p:stCondLst>
                                            <p:cond delay="1999"/>
                                          </p:stCondLst>
                                        </p:cTn>
                                        <p:tgtEl>
                                          <p:spTgt spid="18"/>
                                        </p:tgtEl>
                                        <p:attrNameLst>
                                          <p:attrName>style.visibility</p:attrName>
                                        </p:attrNameLst>
                                      </p:cBhvr>
                                      <p:to>
                                        <p:strVal val="hidden"/>
                                      </p:to>
                                    </p:set>
                                  </p:childTnLst>
                                </p:cTn>
                              </p:par>
                              <p:par>
                                <p:cTn id="200" presetID="53" presetClass="exit" presetSubtype="16" fill="hold" nodeType="withEffect">
                                  <p:stCondLst>
                                    <p:cond delay="0"/>
                                  </p:stCondLst>
                                  <p:childTnLst>
                                    <p:anim calcmode="lin" valueType="num">
                                      <p:cBhvr>
                                        <p:cTn id="201" dur="2000"/>
                                        <p:tgtEl>
                                          <p:spTgt spid="19"/>
                                        </p:tgtEl>
                                        <p:attrNameLst>
                                          <p:attrName>ppt_w</p:attrName>
                                        </p:attrNameLst>
                                      </p:cBhvr>
                                      <p:tavLst>
                                        <p:tav tm="0">
                                          <p:val>
                                            <p:strVal val="ppt_w"/>
                                          </p:val>
                                        </p:tav>
                                        <p:tav tm="100000">
                                          <p:val>
                                            <p:fltVal val="0"/>
                                          </p:val>
                                        </p:tav>
                                      </p:tavLst>
                                    </p:anim>
                                    <p:anim calcmode="lin" valueType="num">
                                      <p:cBhvr>
                                        <p:cTn id="202" dur="2000"/>
                                        <p:tgtEl>
                                          <p:spTgt spid="19"/>
                                        </p:tgtEl>
                                        <p:attrNameLst>
                                          <p:attrName>ppt_h</p:attrName>
                                        </p:attrNameLst>
                                      </p:cBhvr>
                                      <p:tavLst>
                                        <p:tav tm="0">
                                          <p:val>
                                            <p:strVal val="ppt_h"/>
                                          </p:val>
                                        </p:tav>
                                        <p:tav tm="100000">
                                          <p:val>
                                            <p:fltVal val="0"/>
                                          </p:val>
                                        </p:tav>
                                      </p:tavLst>
                                    </p:anim>
                                    <p:animEffect transition="out" filter="fade">
                                      <p:cBhvr>
                                        <p:cTn id="203" dur="2000"/>
                                        <p:tgtEl>
                                          <p:spTgt spid="19"/>
                                        </p:tgtEl>
                                      </p:cBhvr>
                                    </p:animEffect>
                                    <p:set>
                                      <p:cBhvr>
                                        <p:cTn id="204" dur="1" fill="hold">
                                          <p:stCondLst>
                                            <p:cond delay="1999"/>
                                          </p:stCondLst>
                                        </p:cTn>
                                        <p:tgtEl>
                                          <p:spTgt spid="19"/>
                                        </p:tgtEl>
                                        <p:attrNameLst>
                                          <p:attrName>style.visibility</p:attrName>
                                        </p:attrNameLst>
                                      </p:cBhvr>
                                      <p:to>
                                        <p:strVal val="hidden"/>
                                      </p:to>
                                    </p:set>
                                  </p:childTnLst>
                                </p:cTn>
                              </p:par>
                              <p:par>
                                <p:cTn id="205" presetID="53" presetClass="exit" presetSubtype="16" fill="hold" nodeType="withEffect">
                                  <p:stCondLst>
                                    <p:cond delay="0"/>
                                  </p:stCondLst>
                                  <p:childTnLst>
                                    <p:anim calcmode="lin" valueType="num">
                                      <p:cBhvr>
                                        <p:cTn id="206" dur="2000"/>
                                        <p:tgtEl>
                                          <p:spTgt spid="20"/>
                                        </p:tgtEl>
                                        <p:attrNameLst>
                                          <p:attrName>ppt_w</p:attrName>
                                        </p:attrNameLst>
                                      </p:cBhvr>
                                      <p:tavLst>
                                        <p:tav tm="0">
                                          <p:val>
                                            <p:strVal val="ppt_w"/>
                                          </p:val>
                                        </p:tav>
                                        <p:tav tm="100000">
                                          <p:val>
                                            <p:fltVal val="0"/>
                                          </p:val>
                                        </p:tav>
                                      </p:tavLst>
                                    </p:anim>
                                    <p:anim calcmode="lin" valueType="num">
                                      <p:cBhvr>
                                        <p:cTn id="207" dur="2000"/>
                                        <p:tgtEl>
                                          <p:spTgt spid="20"/>
                                        </p:tgtEl>
                                        <p:attrNameLst>
                                          <p:attrName>ppt_h</p:attrName>
                                        </p:attrNameLst>
                                      </p:cBhvr>
                                      <p:tavLst>
                                        <p:tav tm="0">
                                          <p:val>
                                            <p:strVal val="ppt_h"/>
                                          </p:val>
                                        </p:tav>
                                        <p:tav tm="100000">
                                          <p:val>
                                            <p:fltVal val="0"/>
                                          </p:val>
                                        </p:tav>
                                      </p:tavLst>
                                    </p:anim>
                                    <p:animEffect transition="out" filter="fade">
                                      <p:cBhvr>
                                        <p:cTn id="208" dur="2000"/>
                                        <p:tgtEl>
                                          <p:spTgt spid="20"/>
                                        </p:tgtEl>
                                      </p:cBhvr>
                                    </p:animEffect>
                                    <p:set>
                                      <p:cBhvr>
                                        <p:cTn id="209" dur="1" fill="hold">
                                          <p:stCondLst>
                                            <p:cond delay="1999"/>
                                          </p:stCondLst>
                                        </p:cTn>
                                        <p:tgtEl>
                                          <p:spTgt spid="20"/>
                                        </p:tgtEl>
                                        <p:attrNameLst>
                                          <p:attrName>style.visibility</p:attrName>
                                        </p:attrNameLst>
                                      </p:cBhvr>
                                      <p:to>
                                        <p:strVal val="hidden"/>
                                      </p:to>
                                    </p:set>
                                  </p:childTnLst>
                                </p:cTn>
                              </p:par>
                              <p:par>
                                <p:cTn id="210" presetID="53" presetClass="exit" presetSubtype="16" fill="hold" nodeType="withEffect">
                                  <p:stCondLst>
                                    <p:cond delay="0"/>
                                  </p:stCondLst>
                                  <p:childTnLst>
                                    <p:anim calcmode="lin" valueType="num">
                                      <p:cBhvr>
                                        <p:cTn id="211" dur="2000"/>
                                        <p:tgtEl>
                                          <p:spTgt spid="21"/>
                                        </p:tgtEl>
                                        <p:attrNameLst>
                                          <p:attrName>ppt_w</p:attrName>
                                        </p:attrNameLst>
                                      </p:cBhvr>
                                      <p:tavLst>
                                        <p:tav tm="0">
                                          <p:val>
                                            <p:strVal val="ppt_w"/>
                                          </p:val>
                                        </p:tav>
                                        <p:tav tm="100000">
                                          <p:val>
                                            <p:fltVal val="0"/>
                                          </p:val>
                                        </p:tav>
                                      </p:tavLst>
                                    </p:anim>
                                    <p:anim calcmode="lin" valueType="num">
                                      <p:cBhvr>
                                        <p:cTn id="212" dur="2000"/>
                                        <p:tgtEl>
                                          <p:spTgt spid="21"/>
                                        </p:tgtEl>
                                        <p:attrNameLst>
                                          <p:attrName>ppt_h</p:attrName>
                                        </p:attrNameLst>
                                      </p:cBhvr>
                                      <p:tavLst>
                                        <p:tav tm="0">
                                          <p:val>
                                            <p:strVal val="ppt_h"/>
                                          </p:val>
                                        </p:tav>
                                        <p:tav tm="100000">
                                          <p:val>
                                            <p:fltVal val="0"/>
                                          </p:val>
                                        </p:tav>
                                      </p:tavLst>
                                    </p:anim>
                                    <p:animEffect transition="out" filter="fade">
                                      <p:cBhvr>
                                        <p:cTn id="213" dur="2000"/>
                                        <p:tgtEl>
                                          <p:spTgt spid="21"/>
                                        </p:tgtEl>
                                      </p:cBhvr>
                                    </p:animEffect>
                                    <p:set>
                                      <p:cBhvr>
                                        <p:cTn id="214" dur="1" fill="hold">
                                          <p:stCondLst>
                                            <p:cond delay="1999"/>
                                          </p:stCondLst>
                                        </p:cTn>
                                        <p:tgtEl>
                                          <p:spTgt spid="21"/>
                                        </p:tgtEl>
                                        <p:attrNameLst>
                                          <p:attrName>style.visibility</p:attrName>
                                        </p:attrNameLst>
                                      </p:cBhvr>
                                      <p:to>
                                        <p:strVal val="hidden"/>
                                      </p:to>
                                    </p:set>
                                  </p:childTnLst>
                                </p:cTn>
                              </p:par>
                              <p:par>
                                <p:cTn id="215" presetID="53" presetClass="exit" presetSubtype="16" fill="hold" nodeType="withEffect">
                                  <p:stCondLst>
                                    <p:cond delay="0"/>
                                  </p:stCondLst>
                                  <p:childTnLst>
                                    <p:anim calcmode="lin" valueType="num">
                                      <p:cBhvr>
                                        <p:cTn id="216" dur="2000"/>
                                        <p:tgtEl>
                                          <p:spTgt spid="22"/>
                                        </p:tgtEl>
                                        <p:attrNameLst>
                                          <p:attrName>ppt_w</p:attrName>
                                        </p:attrNameLst>
                                      </p:cBhvr>
                                      <p:tavLst>
                                        <p:tav tm="0">
                                          <p:val>
                                            <p:strVal val="ppt_w"/>
                                          </p:val>
                                        </p:tav>
                                        <p:tav tm="100000">
                                          <p:val>
                                            <p:fltVal val="0"/>
                                          </p:val>
                                        </p:tav>
                                      </p:tavLst>
                                    </p:anim>
                                    <p:anim calcmode="lin" valueType="num">
                                      <p:cBhvr>
                                        <p:cTn id="217" dur="2000"/>
                                        <p:tgtEl>
                                          <p:spTgt spid="22"/>
                                        </p:tgtEl>
                                        <p:attrNameLst>
                                          <p:attrName>ppt_h</p:attrName>
                                        </p:attrNameLst>
                                      </p:cBhvr>
                                      <p:tavLst>
                                        <p:tav tm="0">
                                          <p:val>
                                            <p:strVal val="ppt_h"/>
                                          </p:val>
                                        </p:tav>
                                        <p:tav tm="100000">
                                          <p:val>
                                            <p:fltVal val="0"/>
                                          </p:val>
                                        </p:tav>
                                      </p:tavLst>
                                    </p:anim>
                                    <p:animEffect transition="out" filter="fade">
                                      <p:cBhvr>
                                        <p:cTn id="218" dur="2000"/>
                                        <p:tgtEl>
                                          <p:spTgt spid="22"/>
                                        </p:tgtEl>
                                      </p:cBhvr>
                                    </p:animEffect>
                                    <p:set>
                                      <p:cBhvr>
                                        <p:cTn id="219" dur="1" fill="hold">
                                          <p:stCondLst>
                                            <p:cond delay="1999"/>
                                          </p:stCondLst>
                                        </p:cTn>
                                        <p:tgtEl>
                                          <p:spTgt spid="22"/>
                                        </p:tgtEl>
                                        <p:attrNameLst>
                                          <p:attrName>style.visibility</p:attrName>
                                        </p:attrNameLst>
                                      </p:cBhvr>
                                      <p:to>
                                        <p:strVal val="hidden"/>
                                      </p:to>
                                    </p:set>
                                  </p:childTnLst>
                                </p:cTn>
                              </p:par>
                              <p:par>
                                <p:cTn id="220" presetID="53" presetClass="exit" presetSubtype="16" fill="hold" nodeType="withEffect">
                                  <p:stCondLst>
                                    <p:cond delay="0"/>
                                  </p:stCondLst>
                                  <p:childTnLst>
                                    <p:anim calcmode="lin" valueType="num">
                                      <p:cBhvr>
                                        <p:cTn id="221" dur="2000"/>
                                        <p:tgtEl>
                                          <p:spTgt spid="23"/>
                                        </p:tgtEl>
                                        <p:attrNameLst>
                                          <p:attrName>ppt_w</p:attrName>
                                        </p:attrNameLst>
                                      </p:cBhvr>
                                      <p:tavLst>
                                        <p:tav tm="0">
                                          <p:val>
                                            <p:strVal val="ppt_w"/>
                                          </p:val>
                                        </p:tav>
                                        <p:tav tm="100000">
                                          <p:val>
                                            <p:fltVal val="0"/>
                                          </p:val>
                                        </p:tav>
                                      </p:tavLst>
                                    </p:anim>
                                    <p:anim calcmode="lin" valueType="num">
                                      <p:cBhvr>
                                        <p:cTn id="222" dur="2000"/>
                                        <p:tgtEl>
                                          <p:spTgt spid="23"/>
                                        </p:tgtEl>
                                        <p:attrNameLst>
                                          <p:attrName>ppt_h</p:attrName>
                                        </p:attrNameLst>
                                      </p:cBhvr>
                                      <p:tavLst>
                                        <p:tav tm="0">
                                          <p:val>
                                            <p:strVal val="ppt_h"/>
                                          </p:val>
                                        </p:tav>
                                        <p:tav tm="100000">
                                          <p:val>
                                            <p:fltVal val="0"/>
                                          </p:val>
                                        </p:tav>
                                      </p:tavLst>
                                    </p:anim>
                                    <p:animEffect transition="out" filter="fade">
                                      <p:cBhvr>
                                        <p:cTn id="223" dur="2000"/>
                                        <p:tgtEl>
                                          <p:spTgt spid="23"/>
                                        </p:tgtEl>
                                      </p:cBhvr>
                                    </p:animEffect>
                                    <p:set>
                                      <p:cBhvr>
                                        <p:cTn id="224" dur="1" fill="hold">
                                          <p:stCondLst>
                                            <p:cond delay="1999"/>
                                          </p:stCondLst>
                                        </p:cTn>
                                        <p:tgtEl>
                                          <p:spTgt spid="23"/>
                                        </p:tgtEl>
                                        <p:attrNameLst>
                                          <p:attrName>style.visibility</p:attrName>
                                        </p:attrNameLst>
                                      </p:cBhvr>
                                      <p:to>
                                        <p:strVal val="hidden"/>
                                      </p:to>
                                    </p:set>
                                  </p:childTnLst>
                                </p:cTn>
                              </p:par>
                              <p:par>
                                <p:cTn id="225" presetID="53" presetClass="exit" presetSubtype="16" fill="hold" nodeType="withEffect">
                                  <p:stCondLst>
                                    <p:cond delay="0"/>
                                  </p:stCondLst>
                                  <p:childTnLst>
                                    <p:anim calcmode="lin" valueType="num">
                                      <p:cBhvr>
                                        <p:cTn id="226" dur="2000"/>
                                        <p:tgtEl>
                                          <p:spTgt spid="24"/>
                                        </p:tgtEl>
                                        <p:attrNameLst>
                                          <p:attrName>ppt_w</p:attrName>
                                        </p:attrNameLst>
                                      </p:cBhvr>
                                      <p:tavLst>
                                        <p:tav tm="0">
                                          <p:val>
                                            <p:strVal val="ppt_w"/>
                                          </p:val>
                                        </p:tav>
                                        <p:tav tm="100000">
                                          <p:val>
                                            <p:fltVal val="0"/>
                                          </p:val>
                                        </p:tav>
                                      </p:tavLst>
                                    </p:anim>
                                    <p:anim calcmode="lin" valueType="num">
                                      <p:cBhvr>
                                        <p:cTn id="227" dur="2000"/>
                                        <p:tgtEl>
                                          <p:spTgt spid="24"/>
                                        </p:tgtEl>
                                        <p:attrNameLst>
                                          <p:attrName>ppt_h</p:attrName>
                                        </p:attrNameLst>
                                      </p:cBhvr>
                                      <p:tavLst>
                                        <p:tav tm="0">
                                          <p:val>
                                            <p:strVal val="ppt_h"/>
                                          </p:val>
                                        </p:tav>
                                        <p:tav tm="100000">
                                          <p:val>
                                            <p:fltVal val="0"/>
                                          </p:val>
                                        </p:tav>
                                      </p:tavLst>
                                    </p:anim>
                                    <p:animEffect transition="out" filter="fade">
                                      <p:cBhvr>
                                        <p:cTn id="228" dur="2000"/>
                                        <p:tgtEl>
                                          <p:spTgt spid="24"/>
                                        </p:tgtEl>
                                      </p:cBhvr>
                                    </p:animEffect>
                                    <p:set>
                                      <p:cBhvr>
                                        <p:cTn id="229" dur="1" fill="hold">
                                          <p:stCondLst>
                                            <p:cond delay="1999"/>
                                          </p:stCondLst>
                                        </p:cTn>
                                        <p:tgtEl>
                                          <p:spTgt spid="24"/>
                                        </p:tgtEl>
                                        <p:attrNameLst>
                                          <p:attrName>style.visibility</p:attrName>
                                        </p:attrNameLst>
                                      </p:cBhvr>
                                      <p:to>
                                        <p:strVal val="hidden"/>
                                      </p:to>
                                    </p:set>
                                  </p:childTnLst>
                                </p:cTn>
                              </p:par>
                              <p:par>
                                <p:cTn id="230" presetID="53" presetClass="exit" presetSubtype="16" fill="hold" nodeType="withEffect">
                                  <p:stCondLst>
                                    <p:cond delay="0"/>
                                  </p:stCondLst>
                                  <p:childTnLst>
                                    <p:anim calcmode="lin" valueType="num">
                                      <p:cBhvr>
                                        <p:cTn id="231" dur="2000"/>
                                        <p:tgtEl>
                                          <p:spTgt spid="25"/>
                                        </p:tgtEl>
                                        <p:attrNameLst>
                                          <p:attrName>ppt_w</p:attrName>
                                        </p:attrNameLst>
                                      </p:cBhvr>
                                      <p:tavLst>
                                        <p:tav tm="0">
                                          <p:val>
                                            <p:strVal val="ppt_w"/>
                                          </p:val>
                                        </p:tav>
                                        <p:tav tm="100000">
                                          <p:val>
                                            <p:fltVal val="0"/>
                                          </p:val>
                                        </p:tav>
                                      </p:tavLst>
                                    </p:anim>
                                    <p:anim calcmode="lin" valueType="num">
                                      <p:cBhvr>
                                        <p:cTn id="232" dur="2000"/>
                                        <p:tgtEl>
                                          <p:spTgt spid="25"/>
                                        </p:tgtEl>
                                        <p:attrNameLst>
                                          <p:attrName>ppt_h</p:attrName>
                                        </p:attrNameLst>
                                      </p:cBhvr>
                                      <p:tavLst>
                                        <p:tav tm="0">
                                          <p:val>
                                            <p:strVal val="ppt_h"/>
                                          </p:val>
                                        </p:tav>
                                        <p:tav tm="100000">
                                          <p:val>
                                            <p:fltVal val="0"/>
                                          </p:val>
                                        </p:tav>
                                      </p:tavLst>
                                    </p:anim>
                                    <p:animEffect transition="out" filter="fade">
                                      <p:cBhvr>
                                        <p:cTn id="233" dur="2000"/>
                                        <p:tgtEl>
                                          <p:spTgt spid="25"/>
                                        </p:tgtEl>
                                      </p:cBhvr>
                                    </p:animEffect>
                                    <p:set>
                                      <p:cBhvr>
                                        <p:cTn id="234" dur="1" fill="hold">
                                          <p:stCondLst>
                                            <p:cond delay="1999"/>
                                          </p:stCondLst>
                                        </p:cTn>
                                        <p:tgtEl>
                                          <p:spTgt spid="25"/>
                                        </p:tgtEl>
                                        <p:attrNameLst>
                                          <p:attrName>style.visibility</p:attrName>
                                        </p:attrNameLst>
                                      </p:cBhvr>
                                      <p:to>
                                        <p:strVal val="hidden"/>
                                      </p:to>
                                    </p:set>
                                  </p:childTnLst>
                                </p:cTn>
                              </p:par>
                              <p:par>
                                <p:cTn id="235" presetID="53" presetClass="exit" presetSubtype="16" fill="hold" nodeType="withEffect">
                                  <p:stCondLst>
                                    <p:cond delay="0"/>
                                  </p:stCondLst>
                                  <p:childTnLst>
                                    <p:anim calcmode="lin" valueType="num">
                                      <p:cBhvr>
                                        <p:cTn id="236" dur="2000"/>
                                        <p:tgtEl>
                                          <p:spTgt spid="26"/>
                                        </p:tgtEl>
                                        <p:attrNameLst>
                                          <p:attrName>ppt_w</p:attrName>
                                        </p:attrNameLst>
                                      </p:cBhvr>
                                      <p:tavLst>
                                        <p:tav tm="0">
                                          <p:val>
                                            <p:strVal val="ppt_w"/>
                                          </p:val>
                                        </p:tav>
                                        <p:tav tm="100000">
                                          <p:val>
                                            <p:fltVal val="0"/>
                                          </p:val>
                                        </p:tav>
                                      </p:tavLst>
                                    </p:anim>
                                    <p:anim calcmode="lin" valueType="num">
                                      <p:cBhvr>
                                        <p:cTn id="237" dur="2000"/>
                                        <p:tgtEl>
                                          <p:spTgt spid="26"/>
                                        </p:tgtEl>
                                        <p:attrNameLst>
                                          <p:attrName>ppt_h</p:attrName>
                                        </p:attrNameLst>
                                      </p:cBhvr>
                                      <p:tavLst>
                                        <p:tav tm="0">
                                          <p:val>
                                            <p:strVal val="ppt_h"/>
                                          </p:val>
                                        </p:tav>
                                        <p:tav tm="100000">
                                          <p:val>
                                            <p:fltVal val="0"/>
                                          </p:val>
                                        </p:tav>
                                      </p:tavLst>
                                    </p:anim>
                                    <p:animEffect transition="out" filter="fade">
                                      <p:cBhvr>
                                        <p:cTn id="238" dur="2000"/>
                                        <p:tgtEl>
                                          <p:spTgt spid="26"/>
                                        </p:tgtEl>
                                      </p:cBhvr>
                                    </p:animEffect>
                                    <p:set>
                                      <p:cBhvr>
                                        <p:cTn id="239" dur="1" fill="hold">
                                          <p:stCondLst>
                                            <p:cond delay="1999"/>
                                          </p:stCondLst>
                                        </p:cTn>
                                        <p:tgtEl>
                                          <p:spTgt spid="26"/>
                                        </p:tgtEl>
                                        <p:attrNameLst>
                                          <p:attrName>style.visibility</p:attrName>
                                        </p:attrNameLst>
                                      </p:cBhvr>
                                      <p:to>
                                        <p:strVal val="hidden"/>
                                      </p:to>
                                    </p:set>
                                  </p:childTnLst>
                                </p:cTn>
                              </p:par>
                              <p:par>
                                <p:cTn id="240" presetID="53" presetClass="exit" presetSubtype="16" fill="hold" nodeType="withEffect">
                                  <p:stCondLst>
                                    <p:cond delay="0"/>
                                  </p:stCondLst>
                                  <p:childTnLst>
                                    <p:anim calcmode="lin" valueType="num">
                                      <p:cBhvr>
                                        <p:cTn id="241" dur="2000"/>
                                        <p:tgtEl>
                                          <p:spTgt spid="27"/>
                                        </p:tgtEl>
                                        <p:attrNameLst>
                                          <p:attrName>ppt_w</p:attrName>
                                        </p:attrNameLst>
                                      </p:cBhvr>
                                      <p:tavLst>
                                        <p:tav tm="0">
                                          <p:val>
                                            <p:strVal val="ppt_w"/>
                                          </p:val>
                                        </p:tav>
                                        <p:tav tm="100000">
                                          <p:val>
                                            <p:fltVal val="0"/>
                                          </p:val>
                                        </p:tav>
                                      </p:tavLst>
                                    </p:anim>
                                    <p:anim calcmode="lin" valueType="num">
                                      <p:cBhvr>
                                        <p:cTn id="242" dur="2000"/>
                                        <p:tgtEl>
                                          <p:spTgt spid="27"/>
                                        </p:tgtEl>
                                        <p:attrNameLst>
                                          <p:attrName>ppt_h</p:attrName>
                                        </p:attrNameLst>
                                      </p:cBhvr>
                                      <p:tavLst>
                                        <p:tav tm="0">
                                          <p:val>
                                            <p:strVal val="ppt_h"/>
                                          </p:val>
                                        </p:tav>
                                        <p:tav tm="100000">
                                          <p:val>
                                            <p:fltVal val="0"/>
                                          </p:val>
                                        </p:tav>
                                      </p:tavLst>
                                    </p:anim>
                                    <p:animEffect transition="out" filter="fade">
                                      <p:cBhvr>
                                        <p:cTn id="243" dur="2000"/>
                                        <p:tgtEl>
                                          <p:spTgt spid="27"/>
                                        </p:tgtEl>
                                      </p:cBhvr>
                                    </p:animEffect>
                                    <p:set>
                                      <p:cBhvr>
                                        <p:cTn id="244" dur="1" fill="hold">
                                          <p:stCondLst>
                                            <p:cond delay="1999"/>
                                          </p:stCondLst>
                                        </p:cTn>
                                        <p:tgtEl>
                                          <p:spTgt spid="27"/>
                                        </p:tgtEl>
                                        <p:attrNameLst>
                                          <p:attrName>style.visibility</p:attrName>
                                        </p:attrNameLst>
                                      </p:cBhvr>
                                      <p:to>
                                        <p:strVal val="hidden"/>
                                      </p:to>
                                    </p:set>
                                  </p:childTnLst>
                                </p:cTn>
                              </p:par>
                              <p:par>
                                <p:cTn id="245" presetID="53" presetClass="exit" presetSubtype="16" fill="hold" nodeType="withEffect">
                                  <p:stCondLst>
                                    <p:cond delay="0"/>
                                  </p:stCondLst>
                                  <p:childTnLst>
                                    <p:anim calcmode="lin" valueType="num">
                                      <p:cBhvr>
                                        <p:cTn id="246" dur="2000"/>
                                        <p:tgtEl>
                                          <p:spTgt spid="28"/>
                                        </p:tgtEl>
                                        <p:attrNameLst>
                                          <p:attrName>ppt_w</p:attrName>
                                        </p:attrNameLst>
                                      </p:cBhvr>
                                      <p:tavLst>
                                        <p:tav tm="0">
                                          <p:val>
                                            <p:strVal val="ppt_w"/>
                                          </p:val>
                                        </p:tav>
                                        <p:tav tm="100000">
                                          <p:val>
                                            <p:fltVal val="0"/>
                                          </p:val>
                                        </p:tav>
                                      </p:tavLst>
                                    </p:anim>
                                    <p:anim calcmode="lin" valueType="num">
                                      <p:cBhvr>
                                        <p:cTn id="247" dur="2000"/>
                                        <p:tgtEl>
                                          <p:spTgt spid="28"/>
                                        </p:tgtEl>
                                        <p:attrNameLst>
                                          <p:attrName>ppt_h</p:attrName>
                                        </p:attrNameLst>
                                      </p:cBhvr>
                                      <p:tavLst>
                                        <p:tav tm="0">
                                          <p:val>
                                            <p:strVal val="ppt_h"/>
                                          </p:val>
                                        </p:tav>
                                        <p:tav tm="100000">
                                          <p:val>
                                            <p:fltVal val="0"/>
                                          </p:val>
                                        </p:tav>
                                      </p:tavLst>
                                    </p:anim>
                                    <p:animEffect transition="out" filter="fade">
                                      <p:cBhvr>
                                        <p:cTn id="248" dur="2000"/>
                                        <p:tgtEl>
                                          <p:spTgt spid="28"/>
                                        </p:tgtEl>
                                      </p:cBhvr>
                                    </p:animEffect>
                                    <p:set>
                                      <p:cBhvr>
                                        <p:cTn id="249" dur="1" fill="hold">
                                          <p:stCondLst>
                                            <p:cond delay="1999"/>
                                          </p:stCondLst>
                                        </p:cTn>
                                        <p:tgtEl>
                                          <p:spTgt spid="28"/>
                                        </p:tgtEl>
                                        <p:attrNameLst>
                                          <p:attrName>style.visibility</p:attrName>
                                        </p:attrNameLst>
                                      </p:cBhvr>
                                      <p:to>
                                        <p:strVal val="hidden"/>
                                      </p:to>
                                    </p:set>
                                  </p:childTnLst>
                                </p:cTn>
                              </p:par>
                              <p:par>
                                <p:cTn id="250" presetID="53" presetClass="exit" presetSubtype="16" fill="hold" nodeType="withEffect">
                                  <p:stCondLst>
                                    <p:cond delay="0"/>
                                  </p:stCondLst>
                                  <p:childTnLst>
                                    <p:anim calcmode="lin" valueType="num">
                                      <p:cBhvr>
                                        <p:cTn id="251" dur="2000"/>
                                        <p:tgtEl>
                                          <p:spTgt spid="29"/>
                                        </p:tgtEl>
                                        <p:attrNameLst>
                                          <p:attrName>ppt_w</p:attrName>
                                        </p:attrNameLst>
                                      </p:cBhvr>
                                      <p:tavLst>
                                        <p:tav tm="0">
                                          <p:val>
                                            <p:strVal val="ppt_w"/>
                                          </p:val>
                                        </p:tav>
                                        <p:tav tm="100000">
                                          <p:val>
                                            <p:fltVal val="0"/>
                                          </p:val>
                                        </p:tav>
                                      </p:tavLst>
                                    </p:anim>
                                    <p:anim calcmode="lin" valueType="num">
                                      <p:cBhvr>
                                        <p:cTn id="252" dur="2000"/>
                                        <p:tgtEl>
                                          <p:spTgt spid="29"/>
                                        </p:tgtEl>
                                        <p:attrNameLst>
                                          <p:attrName>ppt_h</p:attrName>
                                        </p:attrNameLst>
                                      </p:cBhvr>
                                      <p:tavLst>
                                        <p:tav tm="0">
                                          <p:val>
                                            <p:strVal val="ppt_h"/>
                                          </p:val>
                                        </p:tav>
                                        <p:tav tm="100000">
                                          <p:val>
                                            <p:fltVal val="0"/>
                                          </p:val>
                                        </p:tav>
                                      </p:tavLst>
                                    </p:anim>
                                    <p:animEffect transition="out" filter="fade">
                                      <p:cBhvr>
                                        <p:cTn id="253" dur="2000"/>
                                        <p:tgtEl>
                                          <p:spTgt spid="29"/>
                                        </p:tgtEl>
                                      </p:cBhvr>
                                    </p:animEffect>
                                    <p:set>
                                      <p:cBhvr>
                                        <p:cTn id="254" dur="1" fill="hold">
                                          <p:stCondLst>
                                            <p:cond delay="1999"/>
                                          </p:stCondLst>
                                        </p:cTn>
                                        <p:tgtEl>
                                          <p:spTgt spid="29"/>
                                        </p:tgtEl>
                                        <p:attrNameLst>
                                          <p:attrName>style.visibility</p:attrName>
                                        </p:attrNameLst>
                                      </p:cBhvr>
                                      <p:to>
                                        <p:strVal val="hidden"/>
                                      </p:to>
                                    </p:set>
                                  </p:childTnLst>
                                </p:cTn>
                              </p:par>
                            </p:childTnLst>
                          </p:cTn>
                        </p:par>
                        <p:par>
                          <p:cTn id="255" fill="hold">
                            <p:stCondLst>
                              <p:cond delay="6000"/>
                            </p:stCondLst>
                            <p:childTnLst>
                              <p:par>
                                <p:cTn id="256" presetID="53" presetClass="entr" presetSubtype="16" fill="hold" nodeType="afterEffect">
                                  <p:stCondLst>
                                    <p:cond delay="0"/>
                                  </p:stCondLst>
                                  <p:childTnLst>
                                    <p:set>
                                      <p:cBhvr>
                                        <p:cTn id="257" dur="1" fill="hold">
                                          <p:stCondLst>
                                            <p:cond delay="0"/>
                                          </p:stCondLst>
                                        </p:cTn>
                                        <p:tgtEl>
                                          <p:spTgt spid="1026"/>
                                        </p:tgtEl>
                                        <p:attrNameLst>
                                          <p:attrName>style.visibility</p:attrName>
                                        </p:attrNameLst>
                                      </p:cBhvr>
                                      <p:to>
                                        <p:strVal val="visible"/>
                                      </p:to>
                                    </p:set>
                                    <p:anim calcmode="lin" valueType="num">
                                      <p:cBhvr>
                                        <p:cTn id="258" dur="500" fill="hold"/>
                                        <p:tgtEl>
                                          <p:spTgt spid="1026"/>
                                        </p:tgtEl>
                                        <p:attrNameLst>
                                          <p:attrName>ppt_w</p:attrName>
                                        </p:attrNameLst>
                                      </p:cBhvr>
                                      <p:tavLst>
                                        <p:tav tm="0">
                                          <p:val>
                                            <p:fltVal val="0"/>
                                          </p:val>
                                        </p:tav>
                                        <p:tav tm="100000">
                                          <p:val>
                                            <p:strVal val="#ppt_w"/>
                                          </p:val>
                                        </p:tav>
                                      </p:tavLst>
                                    </p:anim>
                                    <p:anim calcmode="lin" valueType="num">
                                      <p:cBhvr>
                                        <p:cTn id="259" dur="500" fill="hold"/>
                                        <p:tgtEl>
                                          <p:spTgt spid="1026"/>
                                        </p:tgtEl>
                                        <p:attrNameLst>
                                          <p:attrName>ppt_h</p:attrName>
                                        </p:attrNameLst>
                                      </p:cBhvr>
                                      <p:tavLst>
                                        <p:tav tm="0">
                                          <p:val>
                                            <p:fltVal val="0"/>
                                          </p:val>
                                        </p:tav>
                                        <p:tav tm="100000">
                                          <p:val>
                                            <p:strVal val="#ppt_h"/>
                                          </p:val>
                                        </p:tav>
                                      </p:tavLst>
                                    </p:anim>
                                    <p:animEffect transition="in" filter="fade">
                                      <p:cBhvr>
                                        <p:cTn id="260" dur="500"/>
                                        <p:tgtEl>
                                          <p:spTgt spid="1026"/>
                                        </p:tgtEl>
                                      </p:cBhvr>
                                    </p:animEffect>
                                  </p:childTnLst>
                                </p:cTn>
                              </p:par>
                              <p:par>
                                <p:cTn id="261" presetID="14" presetClass="entr" presetSubtype="10" fill="hold" grpId="0" nodeType="withEffect">
                                  <p:stCondLst>
                                    <p:cond delay="0"/>
                                  </p:stCondLst>
                                  <p:childTnLst>
                                    <p:set>
                                      <p:cBhvr>
                                        <p:cTn id="262" dur="1" fill="hold">
                                          <p:stCondLst>
                                            <p:cond delay="0"/>
                                          </p:stCondLst>
                                        </p:cTn>
                                        <p:tgtEl>
                                          <p:spTgt spid="31">
                                            <p:bg/>
                                          </p:spTgt>
                                        </p:tgtEl>
                                        <p:attrNameLst>
                                          <p:attrName>style.visibility</p:attrName>
                                        </p:attrNameLst>
                                      </p:cBhvr>
                                      <p:to>
                                        <p:strVal val="visible"/>
                                      </p:to>
                                    </p:set>
                                    <p:animEffect transition="in" filter="randombar(horizontal)">
                                      <p:cBhvr>
                                        <p:cTn id="263" dur="500"/>
                                        <p:tgtEl>
                                          <p:spTgt spid="31">
                                            <p:bg/>
                                          </p:spTgt>
                                        </p:tgtEl>
                                      </p:cBhvr>
                                    </p:animEffect>
                                  </p:childTnLst>
                                </p:cTn>
                              </p:par>
                              <p:par>
                                <p:cTn id="264" presetID="14" presetClass="entr" presetSubtype="10" fill="hold" grpId="0" nodeType="withEffect">
                                  <p:stCondLst>
                                    <p:cond delay="0"/>
                                  </p:stCondLst>
                                  <p:childTnLst>
                                    <p:set>
                                      <p:cBhvr>
                                        <p:cTn id="265"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266" dur="500"/>
                                        <p:tgtEl>
                                          <p:spTgt spid="31">
                                            <p:txEl>
                                              <p:pRg st="0" end="0"/>
                                            </p:txEl>
                                          </p:spTgt>
                                        </p:tgtEl>
                                      </p:cBhvr>
                                    </p:animEffect>
                                  </p:childTnLst>
                                </p:cTn>
                              </p:par>
                              <p:par>
                                <p:cTn id="267" presetID="14" presetClass="entr" presetSubtype="10" fill="hold" grpId="0" nodeType="withEffect">
                                  <p:stCondLst>
                                    <p:cond delay="0"/>
                                  </p:stCondLst>
                                  <p:childTnLst>
                                    <p:set>
                                      <p:cBhvr>
                                        <p:cTn id="268"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269"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53660" y="1894039"/>
            <a:ext cx="6388994" cy="4079304"/>
          </a:xfrm>
          <a:prstGeom prst="rect">
            <a:avLst/>
          </a:prstGeom>
          <a:ln>
            <a:noFill/>
          </a:ln>
          <a:effectLst>
            <a:outerShdw blurRad="190500" algn="tl" rotWithShape="0">
              <a:srgbClr val="000000">
                <a:alpha val="70000"/>
              </a:srgbClr>
            </a:outerShdw>
          </a:effectLst>
        </p:spPr>
      </p:pic>
      <p:sp>
        <p:nvSpPr>
          <p:cNvPr id="3" name="文本框 2"/>
          <p:cNvSpPr txBox="1"/>
          <p:nvPr/>
        </p:nvSpPr>
        <p:spPr>
          <a:xfrm>
            <a:off x="380657" y="2641029"/>
            <a:ext cx="2055495" cy="2584450"/>
          </a:xfrm>
          <a:prstGeom prst="rect">
            <a:avLst/>
          </a:prstGeom>
          <a:noFill/>
        </p:spPr>
        <p:txBody>
          <a:bodyPr wrap="non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克里特文明：</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前</a:t>
            </a:r>
            <a:r>
              <a:rPr lang="en-US" altLang="zh-CN" dirty="0" smtClean="0">
                <a:latin typeface="微软雅黑" panose="020B0503020204020204" pitchFamily="34" charset="-122"/>
                <a:ea typeface="微软雅黑" panose="020B0503020204020204" pitchFamily="34" charset="-122"/>
              </a:rPr>
              <a:t>2000</a:t>
            </a:r>
            <a:r>
              <a:rPr lang="zh-CN" altLang="en-US" dirty="0" smtClean="0">
                <a:latin typeface="微软雅黑" panose="020B0503020204020204" pitchFamily="34" charset="-122"/>
                <a:ea typeface="微软雅黑" panose="020B0503020204020204" pitchFamily="34" charset="-122"/>
              </a:rPr>
              <a:t>出现</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迈锡尼文明：</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前</a:t>
            </a: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世纪结束</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“黑暗时代”</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前</a:t>
            </a: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世纪</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前</a:t>
            </a:r>
            <a:r>
              <a:rPr lang="en-US" altLang="zh-CN" dirty="0" smtClean="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世纪</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80656" y="1560076"/>
            <a:ext cx="2011680" cy="368300"/>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西方文明的发源地</a:t>
            </a:r>
            <a:endParaRPr lang="zh-CN" altLang="en-US" b="1" dirty="0">
              <a:latin typeface="微软雅黑" panose="020B0503020204020204" pitchFamily="34" charset="-122"/>
              <a:ea typeface="微软雅黑" panose="020B0503020204020204" pitchFamily="34" charset="-122"/>
            </a:endParaRPr>
          </a:p>
        </p:txBody>
      </p:sp>
      <p:sp>
        <p:nvSpPr>
          <p:cNvPr id="5" name="椭圆 4"/>
          <p:cNvSpPr/>
          <p:nvPr/>
        </p:nvSpPr>
        <p:spPr>
          <a:xfrm>
            <a:off x="3136509" y="3019291"/>
            <a:ext cx="914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29840" t="20728" r="32360" b="55091"/>
          <a:stretch>
            <a:fillRect/>
          </a:stretch>
        </p:blipFill>
        <p:spPr>
          <a:xfrm>
            <a:off x="4050909" y="2955358"/>
            <a:ext cx="1645683" cy="1042266"/>
          </a:xfrm>
          <a:prstGeom prst="rect">
            <a:avLst/>
          </a:prstGeom>
        </p:spPr>
      </p:pic>
      <p:sp>
        <p:nvSpPr>
          <p:cNvPr id="8" name="椭圆 7"/>
          <p:cNvSpPr/>
          <p:nvPr/>
        </p:nvSpPr>
        <p:spPr>
          <a:xfrm>
            <a:off x="2563639" y="2276872"/>
            <a:ext cx="914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edu.gmw.cn/attachement/jpg/site2/20111125/002564a5ddfa1039207313.jpg"/>
          <p:cNvPicPr>
            <a:picLocks noChangeAspect="1" noChangeArrowheads="1"/>
          </p:cNvPicPr>
          <p:nvPr/>
        </p:nvPicPr>
        <p:blipFill rotWithShape="1">
          <a:blip r:embed="rId1">
            <a:duotone>
              <a:schemeClr val="bg2">
                <a:shade val="45000"/>
                <a:satMod val="135000"/>
              </a:schemeClr>
              <a:prstClr val="white"/>
            </a:duotone>
            <a:extLst>
              <a:ext uri="{28A0092B-C50C-407E-A947-70E740481C1C}">
                <a14:useLocalDpi xmlns:a14="http://schemas.microsoft.com/office/drawing/2010/main" val="0"/>
              </a:ext>
            </a:extLst>
          </a:blip>
          <a:srcRect b="12981"/>
          <a:stretch>
            <a:fillRect/>
          </a:stretch>
        </p:blipFill>
        <p:spPr bwMode="auto">
          <a:xfrm>
            <a:off x="554355" y="1988820"/>
            <a:ext cx="5774690" cy="424751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554355" y="1988820"/>
            <a:ext cx="5774690" cy="4246245"/>
          </a:xfrm>
          <a:prstGeom prst="rect">
            <a:avLst/>
          </a:prstGeom>
          <a:ln w="25400">
            <a:solidFill>
              <a:srgbClr val="00B0F0"/>
            </a:solidFill>
            <a:prstDash val="sysDot"/>
          </a:ln>
        </p:spPr>
        <p:txBody>
          <a:bodyPr wrap="square">
            <a:spAutoFit/>
          </a:bodyPr>
          <a:lstStyle/>
          <a:p>
            <a:r>
              <a:rPr lang="zh-CN" altLang="en-US" b="1" dirty="0" smtClean="0"/>
              <a:t>十二主神    英语</a:t>
            </a:r>
            <a:r>
              <a:rPr lang="zh-CN" altLang="en-US" b="1" dirty="0"/>
              <a:t>名称          </a:t>
            </a:r>
            <a:r>
              <a:rPr lang="zh-CN" altLang="en-US" b="1" dirty="0" smtClean="0"/>
              <a:t> 象征</a:t>
            </a:r>
            <a:endParaRPr lang="zh-CN" altLang="en-US" b="1" dirty="0"/>
          </a:p>
          <a:p>
            <a:r>
              <a:rPr lang="zh-CN" altLang="en-US" dirty="0"/>
              <a:t>宙斯 </a:t>
            </a:r>
            <a:r>
              <a:rPr lang="zh-CN" altLang="en-US" dirty="0" smtClean="0"/>
              <a:t>        </a:t>
            </a:r>
            <a:r>
              <a:rPr lang="en-US" altLang="zh-CN" dirty="0" smtClean="0"/>
              <a:t>Zeus              </a:t>
            </a:r>
            <a:r>
              <a:rPr lang="zh-CN" altLang="en-US" dirty="0" smtClean="0"/>
              <a:t>万</a:t>
            </a:r>
            <a:r>
              <a:rPr lang="zh-CN" altLang="en-US" dirty="0"/>
              <a:t>神之王，司天堂、雷鸣、闪电等</a:t>
            </a:r>
            <a:endParaRPr lang="zh-CN" altLang="en-US" dirty="0"/>
          </a:p>
          <a:p>
            <a:r>
              <a:rPr lang="zh-CN" altLang="en-US" dirty="0"/>
              <a:t>赫拉         </a:t>
            </a:r>
            <a:r>
              <a:rPr lang="en-US" altLang="zh-CN" dirty="0" smtClean="0"/>
              <a:t>Hera              </a:t>
            </a:r>
            <a:r>
              <a:rPr lang="zh-CN" altLang="en-US" dirty="0" smtClean="0"/>
              <a:t>天后</a:t>
            </a:r>
            <a:r>
              <a:rPr lang="zh-CN" altLang="en-US" dirty="0"/>
              <a:t>，婚姻和家庭女神</a:t>
            </a:r>
            <a:endParaRPr lang="zh-CN" altLang="en-US" dirty="0"/>
          </a:p>
          <a:p>
            <a:r>
              <a:rPr lang="zh-CN" altLang="en-US" dirty="0"/>
              <a:t>波塞冬 </a:t>
            </a:r>
            <a:r>
              <a:rPr lang="zh-CN" altLang="en-US" dirty="0" smtClean="0"/>
              <a:t>      </a:t>
            </a:r>
            <a:r>
              <a:rPr lang="zh-CN" altLang="en-US" dirty="0" smtClean="0"/>
              <a:t>     </a:t>
            </a:r>
            <a:r>
              <a:rPr lang="en-US" altLang="zh-CN" dirty="0" smtClean="0"/>
              <a:t>Poseidon          </a:t>
            </a:r>
            <a:r>
              <a:rPr lang="zh-CN" altLang="en-US" dirty="0" smtClean="0"/>
              <a:t>海神 </a:t>
            </a:r>
            <a:endParaRPr lang="zh-CN" altLang="en-US" dirty="0"/>
          </a:p>
          <a:p>
            <a:r>
              <a:rPr lang="zh-CN" altLang="en-US" dirty="0"/>
              <a:t>阿佛洛狄忒 </a:t>
            </a:r>
            <a:r>
              <a:rPr lang="zh-CN" altLang="en-US" dirty="0" smtClean="0"/>
              <a:t>  </a:t>
            </a:r>
            <a:r>
              <a:rPr lang="en-US" altLang="zh-CN" dirty="0" smtClean="0"/>
              <a:t>Aphrodite         </a:t>
            </a:r>
            <a:r>
              <a:rPr lang="zh-CN" altLang="en-US" dirty="0" smtClean="0"/>
              <a:t>肉欲爱情、美和恋爱之</a:t>
            </a:r>
            <a:r>
              <a:rPr lang="zh-CN" altLang="en-US" dirty="0"/>
              <a:t>神</a:t>
            </a:r>
            <a:endParaRPr lang="zh-CN" altLang="en-US" dirty="0"/>
          </a:p>
          <a:p>
            <a:r>
              <a:rPr lang="zh-CN" altLang="en-US" dirty="0"/>
              <a:t>阿瑞斯 </a:t>
            </a:r>
            <a:r>
              <a:rPr lang="zh-CN" altLang="en-US" dirty="0" smtClean="0"/>
              <a:t>      </a:t>
            </a:r>
            <a:r>
              <a:rPr lang="en-US" altLang="zh-CN" dirty="0" smtClean="0"/>
              <a:t>Ares              </a:t>
            </a:r>
            <a:r>
              <a:rPr lang="zh-CN" altLang="en-US" dirty="0" smtClean="0"/>
              <a:t>战神 </a:t>
            </a:r>
            <a:endParaRPr lang="zh-CN" altLang="en-US" dirty="0"/>
          </a:p>
          <a:p>
            <a:r>
              <a:rPr lang="zh-CN" altLang="en-US" dirty="0"/>
              <a:t>雅典娜       </a:t>
            </a:r>
            <a:r>
              <a:rPr lang="en-US" altLang="zh-CN" dirty="0" smtClean="0"/>
              <a:t>Athena            </a:t>
            </a:r>
            <a:r>
              <a:rPr lang="zh-CN" altLang="en-US" dirty="0" smtClean="0"/>
              <a:t>法律的赋予者、智慧</a:t>
            </a:r>
            <a:r>
              <a:rPr lang="zh-CN" altLang="en-US" dirty="0"/>
              <a:t>女神</a:t>
            </a:r>
            <a:endParaRPr lang="zh-CN" altLang="en-US" dirty="0"/>
          </a:p>
          <a:p>
            <a:r>
              <a:rPr lang="zh-CN" altLang="en-US" dirty="0"/>
              <a:t>阿波罗 </a:t>
            </a:r>
            <a:r>
              <a:rPr lang="zh-CN" altLang="en-US" dirty="0" smtClean="0"/>
              <a:t>      </a:t>
            </a:r>
            <a:r>
              <a:rPr lang="en-US" altLang="zh-CN" dirty="0" smtClean="0"/>
              <a:t>Apollo            </a:t>
            </a:r>
            <a:r>
              <a:rPr lang="zh-CN" altLang="en-US" dirty="0" smtClean="0"/>
              <a:t>太阳神</a:t>
            </a:r>
            <a:r>
              <a:rPr lang="zh-CN" altLang="en-US" dirty="0"/>
              <a:t>，司音乐、诗歌、艺术等 </a:t>
            </a:r>
            <a:endParaRPr lang="zh-CN" altLang="en-US" dirty="0"/>
          </a:p>
          <a:p>
            <a:r>
              <a:rPr lang="zh-CN" altLang="en-US" dirty="0"/>
              <a:t>阿尔忒弥斯 </a:t>
            </a:r>
            <a:r>
              <a:rPr lang="zh-CN" altLang="en-US" dirty="0" smtClean="0"/>
              <a:t>  </a:t>
            </a:r>
            <a:r>
              <a:rPr lang="en-US" altLang="zh-CN" dirty="0" smtClean="0"/>
              <a:t>Artemis           </a:t>
            </a:r>
            <a:r>
              <a:rPr lang="zh-CN" altLang="en-US" dirty="0" smtClean="0"/>
              <a:t>月亮</a:t>
            </a:r>
            <a:r>
              <a:rPr lang="zh-CN" altLang="en-US" dirty="0"/>
              <a:t>和狩猎女神 </a:t>
            </a:r>
            <a:endParaRPr lang="zh-CN" altLang="en-US" dirty="0"/>
          </a:p>
          <a:p>
            <a:r>
              <a:rPr lang="zh-CN" altLang="en-US" dirty="0" smtClean="0"/>
              <a:t>赫淮斯托斯   </a:t>
            </a:r>
            <a:r>
              <a:rPr lang="en-US" altLang="zh-CN" dirty="0" smtClean="0"/>
              <a:t>Hephaestus        </a:t>
            </a:r>
            <a:r>
              <a:rPr lang="zh-CN" altLang="en-US" dirty="0" smtClean="0"/>
              <a:t>火神</a:t>
            </a:r>
            <a:r>
              <a:rPr lang="zh-CN" altLang="en-US" dirty="0"/>
              <a:t>，工艺、炼冶之神</a:t>
            </a:r>
            <a:endParaRPr lang="zh-CN" altLang="en-US" dirty="0"/>
          </a:p>
          <a:p>
            <a:r>
              <a:rPr lang="zh-CN" altLang="en-US" dirty="0"/>
              <a:t>赫耳墨斯     </a:t>
            </a:r>
            <a:r>
              <a:rPr lang="en-US" altLang="zh-CN" dirty="0" smtClean="0"/>
              <a:t>Hermes            </a:t>
            </a:r>
            <a:r>
              <a:rPr lang="zh-CN" altLang="en-US" dirty="0" smtClean="0"/>
              <a:t>神</a:t>
            </a:r>
            <a:r>
              <a:rPr lang="zh-CN" altLang="en-US" dirty="0"/>
              <a:t>的使者，司商业和贸易</a:t>
            </a:r>
            <a:endParaRPr lang="zh-CN" altLang="en-US" dirty="0"/>
          </a:p>
          <a:p>
            <a:r>
              <a:rPr lang="zh-CN" altLang="en-US" dirty="0" smtClean="0"/>
              <a:t>哈得斯         </a:t>
            </a:r>
            <a:r>
              <a:rPr lang="en-US" altLang="zh-CN" dirty="0" smtClean="0"/>
              <a:t>Hades             </a:t>
            </a:r>
            <a:r>
              <a:rPr lang="zh-CN" altLang="en-US" dirty="0" smtClean="0"/>
              <a:t>死亡</a:t>
            </a:r>
            <a:r>
              <a:rPr lang="zh-CN" altLang="en-US" dirty="0"/>
              <a:t>和阴间</a:t>
            </a:r>
            <a:r>
              <a:rPr lang="en-US" altLang="zh-CN" dirty="0"/>
              <a:t>(</a:t>
            </a:r>
            <a:r>
              <a:rPr lang="zh-CN" altLang="en-US" dirty="0"/>
              <a:t>地府</a:t>
            </a:r>
            <a:r>
              <a:rPr lang="en-US" altLang="zh-CN" dirty="0"/>
              <a:t>) </a:t>
            </a:r>
            <a:endParaRPr lang="en-US" altLang="zh-CN" dirty="0"/>
          </a:p>
          <a:p>
            <a:r>
              <a:rPr lang="zh-CN" altLang="en-US" dirty="0" smtClean="0"/>
              <a:t>得</a:t>
            </a:r>
            <a:r>
              <a:rPr lang="zh-CN" altLang="en-US" dirty="0"/>
              <a:t>墨忒耳   </a:t>
            </a:r>
            <a:r>
              <a:rPr lang="zh-CN" altLang="en-US" dirty="0" smtClean="0"/>
              <a:t>  </a:t>
            </a:r>
            <a:r>
              <a:rPr lang="en-US" altLang="zh-CN" dirty="0" smtClean="0"/>
              <a:t>Demeter           </a:t>
            </a:r>
            <a:r>
              <a:rPr lang="zh-CN" altLang="en-US" dirty="0" smtClean="0"/>
              <a:t>谷物</a:t>
            </a:r>
            <a:r>
              <a:rPr lang="zh-CN" altLang="en-US" dirty="0"/>
              <a:t>和耕作</a:t>
            </a:r>
            <a:r>
              <a:rPr lang="zh-CN" altLang="en-US" dirty="0" smtClean="0"/>
              <a:t>女神</a:t>
            </a:r>
            <a:endParaRPr lang="zh-CN" altLang="en-US" dirty="0"/>
          </a:p>
          <a:p>
            <a:r>
              <a:rPr lang="zh-CN" altLang="en-US" dirty="0"/>
              <a:t>赫斯</a:t>
            </a:r>
            <a:r>
              <a:rPr lang="zh-CN" altLang="en-US" dirty="0" smtClean="0"/>
              <a:t>提亚       </a:t>
            </a:r>
            <a:r>
              <a:rPr lang="en-US" altLang="zh-CN" dirty="0" smtClean="0"/>
              <a:t>Hestia            </a:t>
            </a:r>
            <a:r>
              <a:rPr lang="zh-CN" altLang="en-US" dirty="0" smtClean="0"/>
              <a:t>灶神</a:t>
            </a:r>
            <a:r>
              <a:rPr lang="zh-CN" altLang="en-US" dirty="0"/>
              <a:t>和家室女神 </a:t>
            </a:r>
            <a:endParaRPr lang="zh-CN" altLang="en-US" dirty="0"/>
          </a:p>
          <a:p>
            <a:r>
              <a:rPr lang="zh-CN" altLang="en-US" dirty="0" smtClean="0"/>
              <a:t>狄</a:t>
            </a:r>
            <a:r>
              <a:rPr lang="zh-CN" altLang="en-US" dirty="0"/>
              <a:t>奥</a:t>
            </a:r>
            <a:r>
              <a:rPr lang="zh-CN" altLang="en-US" dirty="0" smtClean="0"/>
              <a:t>尼索斯   </a:t>
            </a:r>
            <a:r>
              <a:rPr lang="en-US" altLang="zh-CN" dirty="0" smtClean="0"/>
              <a:t>Dionysus          </a:t>
            </a:r>
            <a:r>
              <a:rPr lang="zh-CN" altLang="en-US" dirty="0" smtClean="0"/>
              <a:t>酒</a:t>
            </a:r>
            <a:r>
              <a:rPr lang="zh-CN" altLang="en-US" dirty="0"/>
              <a:t>神，狂欢之</a:t>
            </a:r>
            <a:r>
              <a:rPr lang="zh-CN" altLang="en-US" dirty="0" smtClean="0"/>
              <a:t>神</a:t>
            </a:r>
            <a:endParaRPr lang="zh-CN" altLang="en-US" dirty="0"/>
          </a:p>
        </p:txBody>
      </p:sp>
      <p:sp>
        <p:nvSpPr>
          <p:cNvPr id="12" name="矩形 3"/>
          <p:cNvSpPr>
            <a:spLocks noChangeArrowheads="1"/>
          </p:cNvSpPr>
          <p:nvPr/>
        </p:nvSpPr>
        <p:spPr bwMode="auto">
          <a:xfrm>
            <a:off x="140079" y="1350040"/>
            <a:ext cx="4536685" cy="448310"/>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b="1" dirty="0" smtClean="0">
                <a:solidFill>
                  <a:schemeClr val="tx1"/>
                </a:solidFill>
                <a:latin typeface="微软雅黑" panose="020B0503020204020204" pitchFamily="34" charset="-122"/>
                <a:ea typeface="微软雅黑" panose="020B0503020204020204" pitchFamily="34" charset="-122"/>
              </a:rPr>
              <a:t>希腊神话</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奥林波斯神统</a:t>
            </a:r>
            <a:endParaRPr lang="zh-CN" altLang="en-US" b="1"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470015" y="1058545"/>
            <a:ext cx="2473906" cy="2616074"/>
            <a:chOff x="8107" y="2472"/>
            <a:chExt cx="6120" cy="6936"/>
          </a:xfrm>
        </p:grpSpPr>
        <p:pic>
          <p:nvPicPr>
            <p:cNvPr id="4" name="图片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260" b="97991" l="0" r="96384"/>
                      </a14:imgEffect>
                    </a14:imgLayer>
                  </a14:imgProps>
                </a:ext>
                <a:ext uri="{28A0092B-C50C-407E-A947-70E740481C1C}">
                  <a14:useLocalDpi xmlns:a14="http://schemas.microsoft.com/office/drawing/2010/main" val="0"/>
                </a:ext>
              </a:extLst>
            </a:blip>
            <a:srcRect l="6143" t="7957" r="5808" b="2963"/>
            <a:stretch>
              <a:fillRect/>
            </a:stretch>
          </p:blipFill>
          <p:spPr>
            <a:xfrm>
              <a:off x="8107" y="2472"/>
              <a:ext cx="4876" cy="6124"/>
            </a:xfrm>
            <a:prstGeom prst="rect">
              <a:avLst/>
            </a:prstGeom>
          </p:spPr>
        </p:pic>
        <p:sp>
          <p:nvSpPr>
            <p:cNvPr id="5" name="文本框 4"/>
            <p:cNvSpPr txBox="1"/>
            <p:nvPr/>
          </p:nvSpPr>
          <p:spPr>
            <a:xfrm>
              <a:off x="8328" y="8595"/>
              <a:ext cx="5899" cy="813"/>
            </a:xfrm>
            <a:prstGeom prst="rect">
              <a:avLst/>
            </a:prstGeom>
            <a:noFill/>
          </p:spPr>
          <p:txBody>
            <a:bodyPr wrap="square" rtlCol="0">
              <a:spAutoFit/>
            </a:bodyPr>
            <a:p>
              <a:r>
                <a:rPr lang="zh-CN" altLang="en-US" sz="1400" dirty="0" smtClean="0"/>
                <a:t>宙斯头像，约公元前</a:t>
              </a:r>
              <a:r>
                <a:rPr lang="en-US" altLang="zh-CN" sz="1400" dirty="0" smtClean="0"/>
                <a:t>490</a:t>
              </a:r>
              <a:r>
                <a:rPr lang="zh-CN" altLang="en-US" sz="1400" dirty="0" smtClean="0"/>
                <a:t>年</a:t>
              </a:r>
              <a:endParaRPr lang="zh-CN" altLang="en-US" sz="1400" dirty="0" smtClean="0"/>
            </a:p>
          </p:txBody>
        </p:sp>
      </p:grpSp>
      <p:pic>
        <p:nvPicPr>
          <p:cNvPr id="9220" name="Picture 4" descr="天后赫拉"/>
          <p:cNvPicPr>
            <a:picLocks noChangeAspect="1" noChangeArrowheads="1"/>
          </p:cNvPicPr>
          <p:nvPr/>
        </p:nvPicPr>
        <p:blipFill rotWithShape="1">
          <a:blip r:embed="rId4">
            <a:extLst>
              <a:ext uri="{28A0092B-C50C-407E-A947-70E740481C1C}">
                <a14:useLocalDpi xmlns:a14="http://schemas.microsoft.com/office/drawing/2010/main" val="0"/>
              </a:ext>
            </a:extLst>
          </a:blip>
          <a:srcRect b="6374"/>
          <a:stretch>
            <a:fillRect/>
          </a:stretch>
        </p:blipFill>
        <p:spPr bwMode="auto">
          <a:xfrm>
            <a:off x="6559793" y="3798270"/>
            <a:ext cx="1917470" cy="2437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395536" y="1340768"/>
            <a:ext cx="4536685" cy="448310"/>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b="1" dirty="0" smtClean="0">
                <a:latin typeface="微软雅黑" panose="020B0503020204020204" pitchFamily="34" charset="-122"/>
                <a:ea typeface="微软雅黑" panose="020B0503020204020204" pitchFamily="34" charset="-122"/>
              </a:rPr>
              <a:t>宙斯</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风流</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的背后</a:t>
            </a:r>
            <a:r>
              <a:rPr lang="en-US" altLang="zh-CN"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p:txBody>
      </p:sp>
      <p:sp>
        <p:nvSpPr>
          <p:cNvPr id="32771" name="矩形 15"/>
          <p:cNvSpPr>
            <a:spLocks noChangeArrowheads="1"/>
          </p:cNvSpPr>
          <p:nvPr/>
        </p:nvSpPr>
        <p:spPr bwMode="auto">
          <a:xfrm>
            <a:off x="1587500" y="1987550"/>
            <a:ext cx="6986588" cy="3969385"/>
          </a:xfrm>
          <a:prstGeom prst="rect">
            <a:avLst/>
          </a:prstGeom>
          <a:noFill/>
          <a:ln w="25400">
            <a:solidFill>
              <a:srgbClr val="00B0F0"/>
            </a:solidFill>
            <a:prstDash val="sysDot"/>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t>姓名                                                                     儿女</a:t>
            </a:r>
            <a:endParaRPr lang="zh-CN" altLang="en-US" dirty="0"/>
          </a:p>
          <a:p>
            <a:pPr eaLnBrk="1" hangingPunct="1"/>
            <a:r>
              <a:rPr lang="zh-CN" altLang="en-US" dirty="0"/>
              <a:t>天后</a:t>
            </a:r>
            <a:r>
              <a:rPr lang="zh-CN" altLang="en-US" b="1" dirty="0"/>
              <a:t>赫拉</a:t>
            </a:r>
            <a:r>
              <a:rPr lang="en-US" altLang="zh-CN" b="1" dirty="0"/>
              <a:t>(Hera)                     </a:t>
            </a:r>
            <a:r>
              <a:rPr lang="zh-CN" altLang="en-US" dirty="0"/>
              <a:t>战神</a:t>
            </a:r>
            <a:r>
              <a:rPr lang="zh-CN" altLang="en-US" b="1" dirty="0"/>
              <a:t>阿瑞斯、赫淮斯托斯</a:t>
            </a:r>
            <a:r>
              <a:rPr lang="zh-CN" altLang="en-US" dirty="0"/>
              <a:t>、青春女神</a:t>
            </a:r>
            <a:r>
              <a:rPr lang="zh-CN" altLang="en-US" b="1" dirty="0"/>
              <a:t>赫柏</a:t>
            </a:r>
            <a:endParaRPr lang="zh-CN" altLang="en-US" b="1" dirty="0"/>
          </a:p>
          <a:p>
            <a:pPr eaLnBrk="1" hangingPunct="1"/>
            <a:r>
              <a:rPr lang="zh-CN" altLang="en-US" dirty="0"/>
              <a:t>智慧女神</a:t>
            </a:r>
            <a:r>
              <a:rPr lang="zh-CN" altLang="en-US" b="1" dirty="0"/>
              <a:t>墨提斯 </a:t>
            </a:r>
            <a:r>
              <a:rPr lang="en-US" altLang="zh-CN" b="1" dirty="0"/>
              <a:t>(Metis)               </a:t>
            </a:r>
            <a:r>
              <a:rPr lang="zh-CN" altLang="en-US" dirty="0"/>
              <a:t>智慧女神</a:t>
            </a:r>
            <a:r>
              <a:rPr lang="zh-CN" altLang="en-US" b="1" dirty="0"/>
              <a:t>雅典娜</a:t>
            </a:r>
            <a:r>
              <a:rPr lang="zh-CN" altLang="en-US" dirty="0"/>
              <a:t> </a:t>
            </a:r>
            <a:endParaRPr lang="zh-CN" altLang="en-US" dirty="0"/>
          </a:p>
          <a:p>
            <a:pPr eaLnBrk="1" hangingPunct="1"/>
            <a:r>
              <a:rPr lang="zh-CN" altLang="en-US" dirty="0"/>
              <a:t>农林女神</a:t>
            </a:r>
            <a:r>
              <a:rPr lang="zh-CN" altLang="en-US" b="1" dirty="0"/>
              <a:t>德墨忒尔 </a:t>
            </a:r>
            <a:r>
              <a:rPr lang="en-US" altLang="zh-CN" b="1" dirty="0"/>
              <a:t>(Demeter)     </a:t>
            </a:r>
            <a:r>
              <a:rPr lang="zh-CN" altLang="en-US" dirty="0"/>
              <a:t>冥后</a:t>
            </a:r>
            <a:r>
              <a:rPr lang="zh-CN" altLang="en-US" b="1" dirty="0"/>
              <a:t>泊尔塞福涅</a:t>
            </a:r>
            <a:endParaRPr lang="zh-CN" altLang="en-US" b="1" dirty="0"/>
          </a:p>
          <a:p>
            <a:pPr eaLnBrk="1" hangingPunct="1"/>
            <a:r>
              <a:rPr lang="zh-CN" altLang="en-US" dirty="0"/>
              <a:t>暗夜女神</a:t>
            </a:r>
            <a:r>
              <a:rPr lang="zh-CN" altLang="en-US" b="1" dirty="0"/>
              <a:t>勒托（</a:t>
            </a:r>
            <a:r>
              <a:rPr lang="en-US" altLang="zh-CN" b="1" dirty="0" err="1"/>
              <a:t>Leto</a:t>
            </a:r>
            <a:r>
              <a:rPr lang="en-US" altLang="zh-CN" b="1" dirty="0"/>
              <a:t>)                    </a:t>
            </a:r>
            <a:r>
              <a:rPr lang="zh-CN" altLang="en-US" b="1" dirty="0"/>
              <a:t>阿尔忒密斯与阿波罗</a:t>
            </a:r>
            <a:endParaRPr lang="zh-CN" altLang="en-US" b="1" dirty="0"/>
          </a:p>
          <a:p>
            <a:pPr eaLnBrk="1" hangingPunct="1"/>
            <a:r>
              <a:rPr lang="zh-CN" altLang="en-US" dirty="0"/>
              <a:t>风雨女神</a:t>
            </a:r>
            <a:r>
              <a:rPr lang="zh-CN" altLang="en-US" b="1" dirty="0"/>
              <a:t>迈亚</a:t>
            </a:r>
            <a:r>
              <a:rPr lang="zh-CN" altLang="en-US" dirty="0"/>
              <a:t>                                 风神、神使</a:t>
            </a:r>
            <a:r>
              <a:rPr lang="zh-CN" altLang="en-US" b="1" dirty="0"/>
              <a:t>赫耳墨斯</a:t>
            </a:r>
            <a:endParaRPr lang="en-US" altLang="zh-CN" b="1" dirty="0"/>
          </a:p>
          <a:p>
            <a:pPr eaLnBrk="1" hangingPunct="1"/>
            <a:r>
              <a:rPr lang="zh-CN" altLang="en-US" dirty="0"/>
              <a:t>忒拜公主</a:t>
            </a:r>
            <a:r>
              <a:rPr lang="zh-CN" altLang="en-US" b="1" dirty="0"/>
              <a:t>塞墨勒</a:t>
            </a:r>
            <a:r>
              <a:rPr lang="zh-CN" altLang="en-US" dirty="0"/>
              <a:t>                             酒神</a:t>
            </a:r>
            <a:r>
              <a:rPr lang="zh-CN" altLang="en-US" b="1" dirty="0"/>
              <a:t>狄俄尼索斯</a:t>
            </a:r>
            <a:endParaRPr lang="en-US" altLang="zh-CN" b="1" dirty="0"/>
          </a:p>
          <a:p>
            <a:pPr eaLnBrk="1" hangingPunct="1"/>
            <a:endParaRPr lang="en-US" altLang="zh-CN" dirty="0"/>
          </a:p>
          <a:p>
            <a:pPr eaLnBrk="1" hangingPunct="1"/>
            <a:endParaRPr lang="zh-CN" altLang="en-US" dirty="0"/>
          </a:p>
          <a:p>
            <a:pPr eaLnBrk="1" hangingPunct="1"/>
            <a:r>
              <a:rPr lang="zh-CN" altLang="en-US" dirty="0"/>
              <a:t>阿尔戈斯公主</a:t>
            </a:r>
            <a:r>
              <a:rPr lang="zh-CN" altLang="en-US" b="1" dirty="0"/>
              <a:t>达那厄</a:t>
            </a:r>
            <a:r>
              <a:rPr lang="zh-CN" altLang="en-US" dirty="0"/>
              <a:t>              </a:t>
            </a:r>
            <a:r>
              <a:rPr lang="zh-CN" altLang="en-US" b="1" dirty="0"/>
              <a:t>波修斯</a:t>
            </a:r>
            <a:r>
              <a:rPr lang="zh-CN" altLang="en-US" dirty="0"/>
              <a:t>（斩杀妖怪美杜莎）</a:t>
            </a:r>
            <a:endParaRPr lang="zh-CN" altLang="en-US" dirty="0"/>
          </a:p>
          <a:p>
            <a:pPr eaLnBrk="1" hangingPunct="1"/>
            <a:r>
              <a:rPr lang="zh-CN" altLang="en-US" dirty="0"/>
              <a:t>腓尼基公主</a:t>
            </a:r>
            <a:r>
              <a:rPr lang="zh-CN" altLang="en-US" b="1" dirty="0"/>
              <a:t>欧罗巴</a:t>
            </a:r>
            <a:r>
              <a:rPr lang="zh-CN" altLang="en-US" dirty="0"/>
              <a:t>                  冥界判官：</a:t>
            </a:r>
            <a:r>
              <a:rPr lang="zh-CN" altLang="en-US" b="1" dirty="0"/>
              <a:t>拉达曼提、弥诺斯</a:t>
            </a:r>
            <a:endParaRPr lang="zh-CN" altLang="en-US" b="1" dirty="0"/>
          </a:p>
          <a:p>
            <a:pPr eaLnBrk="1" hangingPunct="1"/>
            <a:r>
              <a:rPr lang="zh-CN" altLang="en-US" dirty="0"/>
              <a:t>克里特王斯巴达王后</a:t>
            </a:r>
            <a:r>
              <a:rPr lang="zh-CN" altLang="en-US" b="1" dirty="0"/>
              <a:t>勒达     </a:t>
            </a:r>
            <a:r>
              <a:rPr lang="zh-CN" altLang="en-US" dirty="0"/>
              <a:t>美女</a:t>
            </a:r>
            <a:r>
              <a:rPr lang="zh-CN" altLang="en-US" b="1" dirty="0"/>
              <a:t>海伦</a:t>
            </a:r>
            <a:endParaRPr lang="zh-CN" altLang="en-US" b="1" dirty="0"/>
          </a:p>
          <a:p>
            <a:pPr eaLnBrk="1" hangingPunct="1"/>
            <a:r>
              <a:rPr lang="zh-CN" altLang="en-US" dirty="0"/>
              <a:t>河神伊那科斯之女</a:t>
            </a:r>
            <a:r>
              <a:rPr lang="zh-CN" altLang="en-US" b="1" dirty="0"/>
              <a:t>伊俄</a:t>
            </a:r>
            <a:r>
              <a:rPr lang="zh-CN" altLang="en-US" dirty="0"/>
              <a:t>          埃及王</a:t>
            </a:r>
            <a:r>
              <a:rPr lang="zh-CN" altLang="en-US" b="1" dirty="0"/>
              <a:t>厄帕福斯</a:t>
            </a:r>
            <a:endParaRPr lang="en-US" altLang="zh-CN" b="1" dirty="0"/>
          </a:p>
          <a:p>
            <a:pPr eaLnBrk="1" hangingPunct="1"/>
            <a:r>
              <a:rPr lang="zh-CN" altLang="en-US" dirty="0"/>
              <a:t>阿尔戈斯公主</a:t>
            </a:r>
            <a:r>
              <a:rPr lang="zh-CN" altLang="en-US" b="1" dirty="0"/>
              <a:t>阿尔克墨涅</a:t>
            </a:r>
            <a:r>
              <a:rPr lang="zh-CN" altLang="en-US" dirty="0"/>
              <a:t>     大英雄 </a:t>
            </a:r>
            <a:r>
              <a:rPr lang="zh-CN" altLang="en-US" b="1" dirty="0">
                <a:solidFill>
                  <a:srgbClr val="C00000"/>
                </a:solidFill>
              </a:rPr>
              <a:t>赫拉克勒斯</a:t>
            </a:r>
            <a:endParaRPr lang="zh-CN" altLang="en-US" b="1" dirty="0">
              <a:solidFill>
                <a:srgbClr val="C00000"/>
              </a:solidFill>
            </a:endParaRPr>
          </a:p>
        </p:txBody>
      </p:sp>
      <p:cxnSp>
        <p:nvCxnSpPr>
          <p:cNvPr id="2" name="直接连接符 1"/>
          <p:cNvCxnSpPr/>
          <p:nvPr/>
        </p:nvCxnSpPr>
        <p:spPr>
          <a:xfrm>
            <a:off x="1587500" y="4149725"/>
            <a:ext cx="698658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39750" y="2349500"/>
            <a:ext cx="914400" cy="162401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schemeClr val="tx1"/>
                </a:solidFill>
              </a:rPr>
              <a:t>神</a:t>
            </a:r>
            <a:endParaRPr lang="en-US" altLang="zh-CN" sz="2400" b="1" dirty="0">
              <a:solidFill>
                <a:schemeClr val="tx1"/>
              </a:solidFill>
            </a:endParaRPr>
          </a:p>
          <a:p>
            <a:pPr algn="ctr" eaLnBrk="1" hangingPunct="1">
              <a:defRPr/>
            </a:pPr>
            <a:r>
              <a:rPr lang="zh-CN" altLang="en-US" sz="2400" b="1" dirty="0">
                <a:solidFill>
                  <a:schemeClr val="tx1"/>
                </a:solidFill>
              </a:rPr>
              <a:t>性</a:t>
            </a:r>
            <a:endParaRPr lang="en-US" altLang="zh-CN" sz="2400" b="1" dirty="0">
              <a:solidFill>
                <a:schemeClr val="tx1"/>
              </a:solidFill>
            </a:endParaRPr>
          </a:p>
          <a:p>
            <a:pPr algn="ctr" eaLnBrk="1" hangingPunct="1">
              <a:defRPr/>
            </a:pPr>
            <a:r>
              <a:rPr lang="zh-CN" altLang="en-US" sz="2400" b="1" dirty="0">
                <a:solidFill>
                  <a:schemeClr val="tx1"/>
                </a:solidFill>
              </a:rPr>
              <a:t>子</a:t>
            </a:r>
            <a:endParaRPr lang="en-US" altLang="zh-CN" sz="2400" b="1" dirty="0">
              <a:solidFill>
                <a:schemeClr val="tx1"/>
              </a:solidFill>
            </a:endParaRPr>
          </a:p>
          <a:p>
            <a:pPr algn="ctr" eaLnBrk="1" hangingPunct="1">
              <a:defRPr/>
            </a:pPr>
            <a:r>
              <a:rPr lang="zh-CN" altLang="en-US" sz="2400" b="1" dirty="0">
                <a:solidFill>
                  <a:schemeClr val="tx1"/>
                </a:solidFill>
              </a:rPr>
              <a:t>女</a:t>
            </a:r>
            <a:endParaRPr lang="zh-CN" altLang="en-US" sz="2400" b="1" dirty="0">
              <a:solidFill>
                <a:schemeClr val="tx1"/>
              </a:solidFill>
            </a:endParaRPr>
          </a:p>
        </p:txBody>
      </p:sp>
      <p:sp>
        <p:nvSpPr>
          <p:cNvPr id="7" name="矩形 6"/>
          <p:cNvSpPr/>
          <p:nvPr/>
        </p:nvSpPr>
        <p:spPr>
          <a:xfrm>
            <a:off x="557213" y="4333875"/>
            <a:ext cx="914400" cy="162401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CN" altLang="en-US" sz="2400" b="1" dirty="0">
                <a:solidFill>
                  <a:schemeClr val="tx1"/>
                </a:solidFill>
              </a:rPr>
              <a:t>凡</a:t>
            </a:r>
            <a:endParaRPr lang="en-US" altLang="zh-CN" sz="2400" b="1" dirty="0">
              <a:solidFill>
                <a:schemeClr val="tx1"/>
              </a:solidFill>
            </a:endParaRPr>
          </a:p>
          <a:p>
            <a:pPr algn="ctr" eaLnBrk="1" hangingPunct="1">
              <a:defRPr/>
            </a:pPr>
            <a:r>
              <a:rPr lang="zh-CN" altLang="en-US" sz="2400" b="1" dirty="0">
                <a:solidFill>
                  <a:schemeClr val="tx1"/>
                </a:solidFill>
              </a:rPr>
              <a:t>人</a:t>
            </a:r>
            <a:endParaRPr lang="zh-CN" altLang="en-US" sz="2400"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755650" y="1730375"/>
            <a:ext cx="356393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5650" y="1606550"/>
            <a:ext cx="539750" cy="1238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989" name="TextBox 560"/>
          <p:cNvSpPr txBox="1">
            <a:spLocks noChangeArrowheads="1"/>
          </p:cNvSpPr>
          <p:nvPr/>
        </p:nvSpPr>
        <p:spPr bwMode="auto">
          <a:xfrm>
            <a:off x="1349375" y="1298575"/>
            <a:ext cx="4951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赫拉克勒斯：“因受赫拉迫害而建立功绩者”</a:t>
            </a:r>
            <a:endParaRPr lang="zh-CN" altLang="en-US">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645501" y="2063199"/>
            <a:ext cx="101372" cy="846076"/>
            <a:chOff x="1921147" y="3375920"/>
            <a:chExt cx="216000" cy="846076"/>
          </a:xfrm>
          <a:solidFill>
            <a:srgbClr val="00B0F0"/>
          </a:solidFill>
        </p:grpSpPr>
        <p:sp>
          <p:nvSpPr>
            <p:cNvPr id="16" name="矩形 15"/>
            <p:cNvSpPr/>
            <p:nvPr/>
          </p:nvSpPr>
          <p:spPr>
            <a:xfrm>
              <a:off x="1921147" y="3375920"/>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1921147" y="3690958"/>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1921147" y="4005996"/>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1" name="TextBox 20"/>
          <p:cNvSpPr txBox="1">
            <a:spLocks noChangeArrowheads="1"/>
          </p:cNvSpPr>
          <p:nvPr/>
        </p:nvSpPr>
        <p:spPr bwMode="auto">
          <a:xfrm>
            <a:off x="3824288" y="1862138"/>
            <a:ext cx="49244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600"/>
              <a:t>    </a:t>
            </a:r>
            <a:r>
              <a:rPr lang="zh-CN" altLang="en-US" sz="1600" b="1"/>
              <a:t>“他在这里是怎样的巨人啊！怎样的臂膀啊！真是个赫耳枯勒斯！</a:t>
            </a:r>
            <a:r>
              <a:rPr lang="en-US" altLang="zh-CN" sz="1600" b="1"/>
              <a:t>……”</a:t>
            </a:r>
            <a:endParaRPr lang="zh-CN" altLang="en-US" sz="1600"/>
          </a:p>
          <a:p>
            <a:pPr algn="r" eaLnBrk="1" hangingPunct="1">
              <a:lnSpc>
                <a:spcPct val="150000"/>
              </a:lnSpc>
            </a:pPr>
            <a:r>
              <a:rPr lang="en-US" altLang="zh-CN" sz="1600"/>
              <a:t>——</a:t>
            </a:r>
            <a:r>
              <a:rPr lang="en-US" altLang="zh-CN" sz="1600" b="1"/>
              <a:t>A.C.</a:t>
            </a:r>
            <a:r>
              <a:rPr lang="zh-CN" altLang="en-US" sz="1600" b="1"/>
              <a:t>普希金</a:t>
            </a:r>
            <a:r>
              <a:rPr lang="en-US" altLang="zh-CN" sz="1600" b="1"/>
              <a:t>《</a:t>
            </a:r>
            <a:r>
              <a:rPr lang="zh-CN" altLang="en-US" sz="1600" b="1"/>
              <a:t>石客</a:t>
            </a:r>
            <a:r>
              <a:rPr lang="en-US" altLang="zh-CN" sz="1600" b="1"/>
              <a:t>》</a:t>
            </a:r>
            <a:endParaRPr lang="zh-CN" altLang="en-US" sz="1600">
              <a:latin typeface="微软雅黑" panose="020B0503020204020204" pitchFamily="34" charset="-122"/>
              <a:ea typeface="微软雅黑" panose="020B0503020204020204" pitchFamily="34" charset="-122"/>
            </a:endParaRPr>
          </a:p>
        </p:txBody>
      </p:sp>
      <p:sp>
        <p:nvSpPr>
          <p:cNvPr id="34823" name="矩形 8"/>
          <p:cNvSpPr>
            <a:spLocks noChangeArrowheads="1"/>
          </p:cNvSpPr>
          <p:nvPr/>
        </p:nvSpPr>
        <p:spPr bwMode="auto">
          <a:xfrm>
            <a:off x="0" y="576263"/>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二</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34825" name="Picture 9" descr="C:\Users\diy\Desktop\阿尔克墨涅临盆.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8325" y="2171700"/>
            <a:ext cx="22860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C:\Users\diy\Desktop\第一味备课\赫拉克勒斯图片\t018bb5df83d7f718c4.jpg"/>
          <p:cNvPicPr>
            <a:picLocks noChangeAspect="1" noChangeArrowheads="1"/>
          </p:cNvPicPr>
          <p:nvPr/>
        </p:nvPicPr>
        <p:blipFill>
          <a:blip r:embed="rId2">
            <a:extLst>
              <a:ext uri="{28A0092B-C50C-407E-A947-70E740481C1C}">
                <a14:useLocalDpi xmlns:a14="http://schemas.microsoft.com/office/drawing/2010/main" val="0"/>
              </a:ext>
            </a:extLst>
          </a:blip>
          <a:srcRect l="2794"/>
          <a:stretch>
            <a:fillRect/>
          </a:stretch>
        </p:blipFill>
        <p:spPr bwMode="auto">
          <a:xfrm>
            <a:off x="3995738" y="4300538"/>
            <a:ext cx="1663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3873500" y="3068638"/>
            <a:ext cx="50196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t>“四十五张印刷页！</a:t>
            </a:r>
            <a:r>
              <a:rPr lang="en-US" altLang="zh-CN" sz="1600" b="1" dirty="0"/>
              <a:t>……</a:t>
            </a:r>
            <a:r>
              <a:rPr lang="zh-CN" altLang="en-US" sz="1600" b="1" dirty="0"/>
              <a:t>真了不起</a:t>
            </a:r>
            <a:r>
              <a:rPr lang="en-US" altLang="zh-CN" sz="1600" b="1" dirty="0"/>
              <a:t>——</a:t>
            </a:r>
            <a:r>
              <a:rPr lang="zh-CN" altLang="en-US" sz="1600" b="1" dirty="0"/>
              <a:t>简直是立下了赫耳枯勒斯般的功绩！哎！让我喘口气吧！</a:t>
            </a:r>
            <a:r>
              <a:rPr lang="en-US" altLang="zh-CN" sz="1600" b="1" dirty="0"/>
              <a:t>……”                             </a:t>
            </a:r>
            <a:endParaRPr lang="en-US" altLang="zh-CN" sz="1600" b="1" dirty="0"/>
          </a:p>
          <a:p>
            <a:pPr algn="r" eaLnBrk="1" hangingPunct="1">
              <a:lnSpc>
                <a:spcPct val="150000"/>
              </a:lnSpc>
            </a:pPr>
            <a:r>
              <a:rPr lang="en-US" altLang="zh-CN" sz="1600" b="1" dirty="0"/>
              <a:t> ——B.T.</a:t>
            </a:r>
            <a:r>
              <a:rPr lang="zh-CN" altLang="en-US" sz="1600" b="1" dirty="0"/>
              <a:t>别林斯基</a:t>
            </a:r>
            <a:r>
              <a:rPr lang="en-US" altLang="zh-CN" sz="1600" b="1" dirty="0"/>
              <a:t>《</a:t>
            </a:r>
            <a:r>
              <a:rPr lang="zh-CN" altLang="en-US" sz="1600" b="1" dirty="0"/>
              <a:t>客店</a:t>
            </a:r>
            <a:r>
              <a:rPr lang="en-US" altLang="zh-CN" sz="1600" b="1" dirty="0"/>
              <a:t>》</a:t>
            </a:r>
            <a:endParaRPr lang="zh-CN" altLang="en-US" sz="1600" dirty="0"/>
          </a:p>
        </p:txBody>
      </p:sp>
      <p:grpSp>
        <p:nvGrpSpPr>
          <p:cNvPr id="24" name="组合 23"/>
          <p:cNvGrpSpPr/>
          <p:nvPr/>
        </p:nvGrpSpPr>
        <p:grpSpPr>
          <a:xfrm>
            <a:off x="3645501" y="3140968"/>
            <a:ext cx="101372" cy="846076"/>
            <a:chOff x="1921147" y="3375920"/>
            <a:chExt cx="216000" cy="846076"/>
          </a:xfrm>
          <a:solidFill>
            <a:srgbClr val="00B0F0"/>
          </a:solidFill>
        </p:grpSpPr>
        <p:sp>
          <p:nvSpPr>
            <p:cNvPr id="25" name="矩形 24"/>
            <p:cNvSpPr/>
            <p:nvPr/>
          </p:nvSpPr>
          <p:spPr>
            <a:xfrm>
              <a:off x="1921147" y="3375920"/>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1921147" y="3690958"/>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1921147" y="4005996"/>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pic>
        <p:nvPicPr>
          <p:cNvPr id="41995" name="Picture 11" descr="C:\Users\diy\Desktop\第一味备课\赫拉克勒斯图片\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287838"/>
            <a:ext cx="11398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330px-Heracles_Pio-Clementino_Inv2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4313238"/>
            <a:ext cx="122237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1000" fill="hold"/>
                                        <p:tgtEl>
                                          <p:spTgt spid="419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1994"/>
                                        </p:tgtEl>
                                        <p:attrNameLst>
                                          <p:attrName>style.visibility</p:attrName>
                                        </p:attrNameLst>
                                      </p:cBhvr>
                                      <p:to>
                                        <p:strVal val="visible"/>
                                      </p:to>
                                    </p:set>
                                    <p:animEffect transition="in" filter="wipe(up)">
                                      <p:cBhvr>
                                        <p:cTn id="26" dur="500"/>
                                        <p:tgtEl>
                                          <p:spTgt spid="4199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41995"/>
                                        </p:tgtEl>
                                        <p:attrNameLst>
                                          <p:attrName>style.visibility</p:attrName>
                                        </p:attrNameLst>
                                      </p:cBhvr>
                                      <p:to>
                                        <p:strVal val="visible"/>
                                      </p:to>
                                    </p:set>
                                    <p:animEffect transition="in" filter="wipe(up)">
                                      <p:cBhvr>
                                        <p:cTn id="47"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2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a:spLocks noChangeArrowheads="1"/>
          </p:cNvSpPr>
          <p:nvPr/>
        </p:nvSpPr>
        <p:spPr bwMode="auto">
          <a:xfrm>
            <a:off x="4508500" y="1997075"/>
            <a:ext cx="4321175"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600">
                <a:latin typeface="微软雅黑" panose="020B0503020204020204" pitchFamily="34" charset="-122"/>
                <a:ea typeface="微软雅黑" panose="020B0503020204020204" pitchFamily="34" charset="-122"/>
              </a:rPr>
              <a:t>      赫拉克勒斯，我看你还没有决定在生命中究竟要走什么路。假使你选择我作你的朋友，我将引导你走最平坦最安适的路。那里没有你尝不到的快乐，也没有你不能避免的不幸！你将不参加任何战争和艰难。你将不用心思，只是享受丰盛的饮食和美酒，极耳目视听之乐，极身体和肉感的满足，睡着柔软的床榻，凡这些享受都不要费事也不要费力。</a:t>
            </a:r>
            <a:r>
              <a:rPr lang="en-US" altLang="zh-CN" sz="1600">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rPr>
              <a:t>你将收获别人的劳力的果实，并得到一切对你有利的东西。因为我给与我的朋友这样一种权利：</a:t>
            </a:r>
            <a:r>
              <a:rPr lang="zh-CN" altLang="en-US" sz="1600" b="1">
                <a:latin typeface="微软雅黑" panose="020B0503020204020204" pitchFamily="34" charset="-122"/>
                <a:ea typeface="微软雅黑" panose="020B0503020204020204" pitchFamily="34" charset="-122"/>
              </a:rPr>
              <a:t>利用任何人或任何物来满足自己的享受！</a:t>
            </a:r>
            <a:endParaRPr lang="zh-CN" altLang="en-US" sz="1600" b="1">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755650" y="1730375"/>
            <a:ext cx="356393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55650" y="1606550"/>
            <a:ext cx="539750" cy="1238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917" name="TextBox 560"/>
          <p:cNvSpPr txBox="1">
            <a:spLocks noChangeArrowheads="1"/>
          </p:cNvSpPr>
          <p:nvPr/>
        </p:nvSpPr>
        <p:spPr bwMode="auto">
          <a:xfrm>
            <a:off x="1349375" y="1298575"/>
            <a:ext cx="3078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赫拉克勒斯的人生选择</a:t>
            </a:r>
            <a:endParaRPr lang="zh-CN" altLang="en-US">
              <a:latin typeface="微软雅黑" panose="020B0503020204020204" pitchFamily="34" charset="-122"/>
              <a:ea typeface="微软雅黑" panose="020B0503020204020204" pitchFamily="34" charset="-122"/>
            </a:endParaRPr>
          </a:p>
        </p:txBody>
      </p:sp>
      <p:sp>
        <p:nvSpPr>
          <p:cNvPr id="38918" name="矩形 8"/>
          <p:cNvSpPr>
            <a:spLocks noChangeArrowheads="1"/>
          </p:cNvSpPr>
          <p:nvPr/>
        </p:nvSpPr>
        <p:spPr bwMode="auto">
          <a:xfrm>
            <a:off x="0" y="576263"/>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二</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38920" name="Picture 8" descr="800px-CarracciHercul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2552700"/>
            <a:ext cx="35115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12725" y="5776913"/>
            <a:ext cx="38404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最近便和最轻易的路引导你得到幸福</a:t>
            </a:r>
            <a:endParaRPr lang="zh-CN" altLang="en-US"/>
          </a:p>
        </p:txBody>
      </p:sp>
      <p:grpSp>
        <p:nvGrpSpPr>
          <p:cNvPr id="38922" name="组合 3"/>
          <p:cNvGrpSpPr/>
          <p:nvPr/>
        </p:nvGrpSpPr>
        <p:grpSpPr bwMode="auto">
          <a:xfrm>
            <a:off x="4289425" y="1997075"/>
            <a:ext cx="161925" cy="4125913"/>
            <a:chOff x="4305377" y="1815844"/>
            <a:chExt cx="161925" cy="4125635"/>
          </a:xfrm>
        </p:grpSpPr>
        <p:grpSp>
          <p:nvGrpSpPr>
            <p:cNvPr id="38923" name="组合 1"/>
            <p:cNvGrpSpPr/>
            <p:nvPr/>
          </p:nvGrpSpPr>
          <p:grpSpPr bwMode="auto">
            <a:xfrm>
              <a:off x="4305377" y="2502954"/>
              <a:ext cx="161925" cy="3438525"/>
              <a:chOff x="4223699" y="2132856"/>
              <a:chExt cx="161958" cy="3438109"/>
            </a:xfrm>
          </p:grpSpPr>
          <p:grpSp>
            <p:nvGrpSpPr>
              <p:cNvPr id="23" name="组合 22"/>
              <p:cNvGrpSpPr/>
              <p:nvPr/>
            </p:nvGrpSpPr>
            <p:grpSpPr>
              <a:xfrm>
                <a:off x="4223699" y="2483160"/>
                <a:ext cx="161958" cy="1476152"/>
                <a:chOff x="1921147" y="3375920"/>
                <a:chExt cx="216000" cy="1476152"/>
              </a:xfrm>
              <a:solidFill>
                <a:srgbClr val="FF9900"/>
              </a:solidFill>
            </p:grpSpPr>
            <p:sp>
              <p:nvSpPr>
                <p:cNvPr id="16" name="矩形 15"/>
                <p:cNvSpPr/>
                <p:nvPr/>
              </p:nvSpPr>
              <p:spPr>
                <a:xfrm>
                  <a:off x="1921147" y="3375920"/>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1921147" y="3690958"/>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矩形 17"/>
                <p:cNvSpPr/>
                <p:nvPr/>
              </p:nvSpPr>
              <p:spPr>
                <a:xfrm>
                  <a:off x="1921147" y="4005996"/>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18"/>
                <p:cNvSpPr/>
                <p:nvPr/>
              </p:nvSpPr>
              <p:spPr>
                <a:xfrm>
                  <a:off x="1921147" y="4321034"/>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矩形 19"/>
                <p:cNvSpPr/>
                <p:nvPr/>
              </p:nvSpPr>
              <p:spPr>
                <a:xfrm>
                  <a:off x="1921147" y="4636072"/>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8" name="组合 27"/>
              <p:cNvGrpSpPr/>
              <p:nvPr/>
            </p:nvGrpSpPr>
            <p:grpSpPr>
              <a:xfrm>
                <a:off x="4223699" y="4094813"/>
                <a:ext cx="161958" cy="1476152"/>
                <a:chOff x="1921147" y="3375920"/>
                <a:chExt cx="216000" cy="1476152"/>
              </a:xfrm>
              <a:solidFill>
                <a:srgbClr val="FF9900"/>
              </a:solidFill>
            </p:grpSpPr>
            <p:sp>
              <p:nvSpPr>
                <p:cNvPr id="29" name="矩形 28"/>
                <p:cNvSpPr/>
                <p:nvPr/>
              </p:nvSpPr>
              <p:spPr>
                <a:xfrm>
                  <a:off x="1921147" y="3375920"/>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p:nvPr/>
              </p:nvSpPr>
              <p:spPr>
                <a:xfrm>
                  <a:off x="1921147" y="3690958"/>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1921147" y="4005996"/>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1921147" y="4321034"/>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32"/>
                <p:cNvSpPr/>
                <p:nvPr/>
              </p:nvSpPr>
              <p:spPr>
                <a:xfrm>
                  <a:off x="1921147" y="4636072"/>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4" name="矩形 33"/>
              <p:cNvSpPr/>
              <p:nvPr/>
            </p:nvSpPr>
            <p:spPr>
              <a:xfrm>
                <a:off x="4223699" y="2133088"/>
                <a:ext cx="161958" cy="21585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4" name="矩形 23"/>
            <p:cNvSpPr/>
            <p:nvPr/>
          </p:nvSpPr>
          <p:spPr bwMode="auto">
            <a:xfrm>
              <a:off x="4305377" y="2166658"/>
              <a:ext cx="161925" cy="21588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bwMode="auto">
            <a:xfrm>
              <a:off x="4305377" y="1815844"/>
              <a:ext cx="161925" cy="21588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a:spLocks noChangeArrowheads="1"/>
          </p:cNvSpPr>
          <p:nvPr/>
        </p:nvSpPr>
        <p:spPr bwMode="auto">
          <a:xfrm>
            <a:off x="4427538" y="1868488"/>
            <a:ext cx="4321175"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600">
                <a:latin typeface="微软雅黑" panose="020B0503020204020204" pitchFamily="34" charset="-122"/>
                <a:ea typeface="微软雅黑" panose="020B0503020204020204" pitchFamily="34" charset="-122"/>
              </a:rPr>
              <a:t>      如果你选择我指示给你的路，你将成为一切善良与伟大的事业中的卓越人物。但我没有怠惰的快乐来贿赂你</a:t>
            </a:r>
            <a:r>
              <a:rPr lang="en-US" altLang="zh-CN" sz="1600">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要明白，人类不经过努力和辛苦，神祇是不会使他们有所收获的。</a:t>
            </a:r>
            <a:r>
              <a:rPr lang="zh-CN" altLang="en-US" sz="1600">
                <a:latin typeface="微软雅黑" panose="020B0503020204020204" pitchFamily="34" charset="-122"/>
                <a:ea typeface="微软雅黑" panose="020B0503020204020204" pitchFamily="34" charset="-122"/>
              </a:rPr>
              <a:t>假使你愿意神祇慈善地待你，你必须敬奉他们。假使你愿意朋友们爱你，你必须援助他们。假使你愿意全城对你尊敬，你必须为它服务。假使你愿意全希腊都称赞你的美德，你必须成为全希腊的恩人。假使你愿意收获，你必须耕种。假使你想战斗得胜，你必须学会战斗的技术。假使你想能够支配你的身体，你必须工作和流汗使它坚强。</a:t>
            </a:r>
            <a:endParaRPr lang="zh-CN" altLang="en-US" sz="160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755650" y="1730375"/>
            <a:ext cx="356393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55650" y="1606550"/>
            <a:ext cx="539750" cy="1238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965" name="TextBox 560"/>
          <p:cNvSpPr txBox="1">
            <a:spLocks noChangeArrowheads="1"/>
          </p:cNvSpPr>
          <p:nvPr/>
        </p:nvSpPr>
        <p:spPr bwMode="auto">
          <a:xfrm>
            <a:off x="1349375" y="1298575"/>
            <a:ext cx="3078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赫拉克勒斯的人生选择</a:t>
            </a:r>
            <a:endParaRPr lang="zh-CN" altLang="en-US">
              <a:latin typeface="微软雅黑" panose="020B0503020204020204" pitchFamily="34" charset="-122"/>
              <a:ea typeface="微软雅黑" panose="020B0503020204020204" pitchFamily="34" charset="-122"/>
            </a:endParaRPr>
          </a:p>
        </p:txBody>
      </p:sp>
      <p:sp>
        <p:nvSpPr>
          <p:cNvPr id="40966" name="矩形 8"/>
          <p:cNvSpPr>
            <a:spLocks noChangeArrowheads="1"/>
          </p:cNvSpPr>
          <p:nvPr/>
        </p:nvSpPr>
        <p:spPr bwMode="auto">
          <a:xfrm>
            <a:off x="0" y="576263"/>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二</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0968" name="Picture 8" descr="800px-CarracciHercul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00" y="2622550"/>
            <a:ext cx="351155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a:spLocks noChangeArrowheads="1"/>
          </p:cNvSpPr>
          <p:nvPr/>
        </p:nvSpPr>
        <p:spPr bwMode="auto">
          <a:xfrm>
            <a:off x="342900" y="5872163"/>
            <a:ext cx="3383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光荣仍留存人间，供后世纪念。</a:t>
            </a:r>
            <a:endParaRPr lang="zh-CN" altLang="en-US"/>
          </a:p>
        </p:txBody>
      </p:sp>
      <p:grpSp>
        <p:nvGrpSpPr>
          <p:cNvPr id="24" name="组合 23"/>
          <p:cNvGrpSpPr/>
          <p:nvPr/>
        </p:nvGrpSpPr>
        <p:grpSpPr bwMode="auto">
          <a:xfrm>
            <a:off x="4149725" y="2003425"/>
            <a:ext cx="161925" cy="4125913"/>
            <a:chOff x="4305377" y="1815844"/>
            <a:chExt cx="161925" cy="4125635"/>
          </a:xfrm>
        </p:grpSpPr>
        <p:grpSp>
          <p:nvGrpSpPr>
            <p:cNvPr id="40971" name="组合 24"/>
            <p:cNvGrpSpPr/>
            <p:nvPr/>
          </p:nvGrpSpPr>
          <p:grpSpPr bwMode="auto">
            <a:xfrm>
              <a:off x="4305377" y="2502954"/>
              <a:ext cx="161925" cy="3438525"/>
              <a:chOff x="4223699" y="2132856"/>
              <a:chExt cx="161958" cy="3438109"/>
            </a:xfrm>
          </p:grpSpPr>
          <p:grpSp>
            <p:nvGrpSpPr>
              <p:cNvPr id="36" name="组合 35"/>
              <p:cNvGrpSpPr/>
              <p:nvPr/>
            </p:nvGrpSpPr>
            <p:grpSpPr>
              <a:xfrm>
                <a:off x="4223699" y="2483160"/>
                <a:ext cx="161958" cy="1476152"/>
                <a:chOff x="1921147" y="3375920"/>
                <a:chExt cx="216000" cy="1476152"/>
              </a:xfrm>
              <a:solidFill>
                <a:srgbClr val="FF9900"/>
              </a:solidFill>
            </p:grpSpPr>
            <p:sp>
              <p:nvSpPr>
                <p:cNvPr id="44" name="矩形 43"/>
                <p:cNvSpPr/>
                <p:nvPr/>
              </p:nvSpPr>
              <p:spPr>
                <a:xfrm>
                  <a:off x="1921147" y="3375920"/>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矩形 44"/>
                <p:cNvSpPr/>
                <p:nvPr/>
              </p:nvSpPr>
              <p:spPr>
                <a:xfrm>
                  <a:off x="1921147" y="3690958"/>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矩形 45"/>
                <p:cNvSpPr/>
                <p:nvPr/>
              </p:nvSpPr>
              <p:spPr>
                <a:xfrm>
                  <a:off x="1921147" y="4005996"/>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矩形 46"/>
                <p:cNvSpPr/>
                <p:nvPr/>
              </p:nvSpPr>
              <p:spPr>
                <a:xfrm>
                  <a:off x="1921147" y="4321034"/>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矩形 47"/>
                <p:cNvSpPr/>
                <p:nvPr/>
              </p:nvSpPr>
              <p:spPr>
                <a:xfrm>
                  <a:off x="1921147" y="4636072"/>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7" name="组合 36"/>
              <p:cNvGrpSpPr/>
              <p:nvPr/>
            </p:nvGrpSpPr>
            <p:grpSpPr>
              <a:xfrm>
                <a:off x="4223699" y="4094813"/>
                <a:ext cx="161958" cy="1476152"/>
                <a:chOff x="1921147" y="3375920"/>
                <a:chExt cx="216000" cy="1476152"/>
              </a:xfrm>
              <a:solidFill>
                <a:srgbClr val="FF9900"/>
              </a:solidFill>
            </p:grpSpPr>
            <p:sp>
              <p:nvSpPr>
                <p:cNvPr id="39" name="矩形 38"/>
                <p:cNvSpPr/>
                <p:nvPr/>
              </p:nvSpPr>
              <p:spPr>
                <a:xfrm>
                  <a:off x="1921147" y="3375920"/>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矩形 39"/>
                <p:cNvSpPr/>
                <p:nvPr/>
              </p:nvSpPr>
              <p:spPr>
                <a:xfrm>
                  <a:off x="1921147" y="3690958"/>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矩形 40"/>
                <p:cNvSpPr/>
                <p:nvPr/>
              </p:nvSpPr>
              <p:spPr>
                <a:xfrm>
                  <a:off x="1921147" y="4005996"/>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矩形 41"/>
                <p:cNvSpPr/>
                <p:nvPr/>
              </p:nvSpPr>
              <p:spPr>
                <a:xfrm>
                  <a:off x="1921147" y="4321034"/>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矩形 42"/>
                <p:cNvSpPr/>
                <p:nvPr/>
              </p:nvSpPr>
              <p:spPr>
                <a:xfrm>
                  <a:off x="1921147" y="4636072"/>
                  <a:ext cx="216000" cy="21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8" name="矩形 37"/>
              <p:cNvSpPr/>
              <p:nvPr/>
            </p:nvSpPr>
            <p:spPr>
              <a:xfrm>
                <a:off x="4223699" y="2133088"/>
                <a:ext cx="161958" cy="21585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6" name="矩形 25"/>
            <p:cNvSpPr/>
            <p:nvPr/>
          </p:nvSpPr>
          <p:spPr bwMode="auto">
            <a:xfrm>
              <a:off x="4305377" y="2166658"/>
              <a:ext cx="161925" cy="21588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bwMode="auto">
            <a:xfrm>
              <a:off x="4305377" y="1815844"/>
              <a:ext cx="161925" cy="21588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3" name="矩形 32">
            <a:hlinkClick r:id="rId2" action="ppaction://hlinkfile"/>
          </p:cNvPr>
          <p:cNvSpPr/>
          <p:nvPr/>
        </p:nvSpPr>
        <p:spPr bwMode="auto">
          <a:xfrm>
            <a:off x="7196455" y="6047740"/>
            <a:ext cx="1703705" cy="457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p>
            <a:pPr algn="ctr" eaLnBrk="0" hangingPunct="0">
              <a:defRPr/>
            </a:pPr>
            <a:r>
              <a:rPr lang="en-US" altLang="zh-CN" b="1" dirty="0"/>
              <a:t>《</a:t>
            </a:r>
            <a:r>
              <a:rPr lang="zh-CN" altLang="en-US" b="1" dirty="0"/>
              <a:t>梦骑士</a:t>
            </a:r>
            <a:r>
              <a:rPr lang="en-US" altLang="zh-CN" b="1" dirty="0"/>
              <a:t>》</a:t>
            </a:r>
            <a:endParaRPr lang="zh-CN" altLang="en-US"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5" grpId="0"/>
      <p:bldP spid="3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60">
            <a:hlinkClick r:id="rId1"/>
          </p:cNvPr>
          <p:cNvSpPr>
            <a:spLocks noChangeArrowheads="1"/>
          </p:cNvSpPr>
          <p:nvPr/>
        </p:nvSpPr>
        <p:spPr bwMode="auto">
          <a:xfrm>
            <a:off x="4976814" y="3597275"/>
            <a:ext cx="444500" cy="523875"/>
          </a:xfrm>
          <a:prstGeom prst="ellipse">
            <a:avLst/>
          </a:prstGeom>
          <a:solidFill>
            <a:srgbClr val="0079C5">
              <a:alpha val="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ym typeface="Arial" panose="020B0604020202020204" pitchFamily="34" charset="0"/>
            </a:endParaRPr>
          </a:p>
        </p:txBody>
      </p:sp>
      <p:sp>
        <p:nvSpPr>
          <p:cNvPr id="38915" name="Oval 61">
            <a:hlinkClick r:id="rId2"/>
          </p:cNvPr>
          <p:cNvSpPr>
            <a:spLocks noChangeArrowheads="1"/>
          </p:cNvSpPr>
          <p:nvPr/>
        </p:nvSpPr>
        <p:spPr bwMode="auto">
          <a:xfrm>
            <a:off x="4989513" y="4403725"/>
            <a:ext cx="419100" cy="520700"/>
          </a:xfrm>
          <a:prstGeom prst="ellipse">
            <a:avLst/>
          </a:prstGeom>
          <a:solidFill>
            <a:srgbClr val="0079C5">
              <a:alpha val="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ym typeface="Arial" panose="020B0604020202020204" pitchFamily="34" charset="0"/>
            </a:endParaRPr>
          </a:p>
        </p:txBody>
      </p:sp>
      <p:sp>
        <p:nvSpPr>
          <p:cNvPr id="38916" name="矩形​​ 5"/>
          <p:cNvSpPr>
            <a:spLocks noChangeArrowheads="1"/>
          </p:cNvSpPr>
          <p:nvPr/>
        </p:nvSpPr>
        <p:spPr bwMode="auto">
          <a:xfrm>
            <a:off x="-23813" y="1377952"/>
            <a:ext cx="9167813" cy="3946525"/>
          </a:xfrm>
          <a:prstGeom prst="rect">
            <a:avLst/>
          </a:prstGeom>
          <a:solidFill>
            <a:srgbClr val="00B0F0"/>
          </a:solidFill>
          <a:ln>
            <a:noFill/>
          </a:ln>
        </p:spPr>
        <p:txBody>
          <a:bodyPr lIns="288000" anchor="b"/>
          <a:lstStyle/>
          <a:p>
            <a:endPar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17" name="TextBox 19"/>
          <p:cNvSpPr>
            <a:spLocks noChangeArrowheads="1"/>
          </p:cNvSpPr>
          <p:nvPr/>
        </p:nvSpPr>
        <p:spPr bwMode="auto">
          <a:xfrm>
            <a:off x="6777039" y="50577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solidFill>
                <a:srgbClr val="FFFFFF"/>
              </a:solidFill>
              <a:sym typeface="Arial" panose="020B0604020202020204" pitchFamily="34" charset="0"/>
            </a:endParaRPr>
          </a:p>
        </p:txBody>
      </p:sp>
      <p:sp>
        <p:nvSpPr>
          <p:cNvPr id="57350" name="Line 33"/>
          <p:cNvSpPr>
            <a:spLocks noChangeShapeType="1"/>
          </p:cNvSpPr>
          <p:nvPr/>
        </p:nvSpPr>
        <p:spPr bwMode="auto">
          <a:xfrm flipV="1">
            <a:off x="5197475" y="2511425"/>
            <a:ext cx="1588" cy="2698750"/>
          </a:xfrm>
          <a:prstGeom prst="line">
            <a:avLst/>
          </a:prstGeom>
          <a:noFill/>
          <a:ln w="33338">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51" name="Line 5"/>
          <p:cNvSpPr>
            <a:spLocks noChangeShapeType="1"/>
          </p:cNvSpPr>
          <p:nvPr/>
        </p:nvSpPr>
        <p:spPr bwMode="auto">
          <a:xfrm>
            <a:off x="-23813" y="4752977"/>
            <a:ext cx="1381126" cy="3175"/>
          </a:xfrm>
          <a:prstGeom prst="line">
            <a:avLst/>
          </a:prstGeom>
          <a:noFill/>
          <a:ln w="33338">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52" name="Line 19"/>
          <p:cNvSpPr>
            <a:spLocks noChangeShapeType="1"/>
          </p:cNvSpPr>
          <p:nvPr/>
        </p:nvSpPr>
        <p:spPr bwMode="auto">
          <a:xfrm flipH="1">
            <a:off x="1347789" y="3578227"/>
            <a:ext cx="200025" cy="1190625"/>
          </a:xfrm>
          <a:prstGeom prst="line">
            <a:avLst/>
          </a:prstGeom>
          <a:noFill/>
          <a:ln w="33338">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53" name="Line 21"/>
          <p:cNvSpPr>
            <a:spLocks noChangeShapeType="1"/>
          </p:cNvSpPr>
          <p:nvPr/>
        </p:nvSpPr>
        <p:spPr bwMode="auto">
          <a:xfrm>
            <a:off x="2560639" y="3400427"/>
            <a:ext cx="7937" cy="1806575"/>
          </a:xfrm>
          <a:prstGeom prst="line">
            <a:avLst/>
          </a:prstGeom>
          <a:noFill/>
          <a:ln w="33338">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54" name="Oval 22"/>
          <p:cNvSpPr>
            <a:spLocks noChangeArrowheads="1"/>
          </p:cNvSpPr>
          <p:nvPr/>
        </p:nvSpPr>
        <p:spPr bwMode="auto">
          <a:xfrm>
            <a:off x="4689475" y="1530352"/>
            <a:ext cx="1008063" cy="981075"/>
          </a:xfrm>
          <a:prstGeom prst="ellipse">
            <a:avLst/>
          </a:prstGeom>
          <a:noFill/>
          <a:ln w="33338">
            <a:solidFill>
              <a:srgbClr val="FFFFFF"/>
            </a:solidFill>
            <a:round/>
          </a:ln>
          <a:extLst>
            <a:ext uri="{909E8E84-426E-40DD-AFC4-6F175D3DCCD1}">
              <a14:hiddenFill xmlns:a14="http://schemas.microsoft.com/office/drawing/2010/main">
                <a:solidFill>
                  <a:srgbClr val="FFFFFF"/>
                </a:solidFill>
              </a14:hiddenFill>
            </a:ext>
          </a:extLst>
        </p:spPr>
        <p:txBody>
          <a:bodyPr/>
          <a:lstStyle/>
          <a:p>
            <a:r>
              <a:rPr lang="zh-CN" altLang="en-US" sz="20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课件</a:t>
            </a:r>
            <a:endParaRPr lang="en-US" altLang="zh-CN" sz="20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b="1"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制作</a:t>
            </a:r>
            <a:endParaRPr lang="zh-CN" altLang="en-US" dirty="0"/>
          </a:p>
        </p:txBody>
      </p:sp>
      <p:sp>
        <p:nvSpPr>
          <p:cNvPr id="57355" name="Oval 25"/>
          <p:cNvSpPr>
            <a:spLocks noChangeArrowheads="1"/>
          </p:cNvSpPr>
          <p:nvPr/>
        </p:nvSpPr>
        <p:spPr bwMode="auto">
          <a:xfrm>
            <a:off x="4916488" y="2803527"/>
            <a:ext cx="565150" cy="523875"/>
          </a:xfrm>
          <a:prstGeom prst="ellipse">
            <a:avLst/>
          </a:prstGeom>
          <a:solidFill>
            <a:schemeClr val="accent1"/>
          </a:solidFill>
          <a:ln w="33338">
            <a:solidFill>
              <a:srgbClr val="FFFFFF"/>
            </a:solidFill>
            <a:round/>
          </a:ln>
        </p:spPr>
        <p:txBody>
          <a:bodyPr/>
          <a:lstStyle/>
          <a:p>
            <a:endParaRPr lang="zh-CN" altLang="en-US">
              <a:sym typeface="Arial" panose="020B0604020202020204" pitchFamily="34" charset="0"/>
            </a:endParaRPr>
          </a:p>
        </p:txBody>
      </p:sp>
      <p:grpSp>
        <p:nvGrpSpPr>
          <p:cNvPr id="57356" name="Group 12"/>
          <p:cNvGrpSpPr/>
          <p:nvPr/>
        </p:nvGrpSpPr>
        <p:grpSpPr bwMode="auto">
          <a:xfrm>
            <a:off x="4916488" y="3597275"/>
            <a:ext cx="565150" cy="523875"/>
            <a:chOff x="0" y="0"/>
            <a:chExt cx="438" cy="440"/>
          </a:xfrm>
        </p:grpSpPr>
        <p:sp>
          <p:nvSpPr>
            <p:cNvPr id="38939" name="Rectangle 28"/>
            <p:cNvSpPr>
              <a:spLocks noChangeArrowheads="1"/>
            </p:cNvSpPr>
            <p:nvPr/>
          </p:nvSpPr>
          <p:spPr bwMode="auto">
            <a:xfrm>
              <a:off x="108" y="138"/>
              <a:ext cx="222"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ym typeface="Arial" panose="020B0604020202020204" pitchFamily="34" charset="0"/>
              </a:endParaRPr>
            </a:p>
          </p:txBody>
        </p:sp>
        <p:sp>
          <p:nvSpPr>
            <p:cNvPr id="38940" name="Oval 27"/>
            <p:cNvSpPr>
              <a:spLocks noChangeArrowheads="1"/>
            </p:cNvSpPr>
            <p:nvPr/>
          </p:nvSpPr>
          <p:spPr bwMode="auto">
            <a:xfrm>
              <a:off x="0" y="0"/>
              <a:ext cx="438" cy="440"/>
            </a:xfrm>
            <a:prstGeom prst="ellipse">
              <a:avLst/>
            </a:prstGeom>
            <a:solidFill>
              <a:schemeClr val="accent1"/>
            </a:solidFill>
            <a:ln w="33338">
              <a:solidFill>
                <a:srgbClr val="FFFFFF"/>
              </a:solidFill>
              <a:round/>
            </a:ln>
          </p:spPr>
          <p:txBody>
            <a:bodyPr/>
            <a:lstStyle/>
            <a:p>
              <a:endParaRPr lang="zh-CN" altLang="en-US">
                <a:sym typeface="Arial" panose="020B0604020202020204" pitchFamily="34" charset="0"/>
              </a:endParaRPr>
            </a:p>
          </p:txBody>
        </p:sp>
      </p:grpSp>
      <p:grpSp>
        <p:nvGrpSpPr>
          <p:cNvPr id="57359" name="Group 15"/>
          <p:cNvGrpSpPr/>
          <p:nvPr/>
        </p:nvGrpSpPr>
        <p:grpSpPr bwMode="auto">
          <a:xfrm>
            <a:off x="4916488" y="4403725"/>
            <a:ext cx="565150" cy="520700"/>
            <a:chOff x="0" y="0"/>
            <a:chExt cx="438" cy="438"/>
          </a:xfrm>
        </p:grpSpPr>
        <p:sp>
          <p:nvSpPr>
            <p:cNvPr id="38938" name="Oval 30"/>
            <p:cNvSpPr>
              <a:spLocks noChangeArrowheads="1"/>
            </p:cNvSpPr>
            <p:nvPr/>
          </p:nvSpPr>
          <p:spPr bwMode="auto">
            <a:xfrm>
              <a:off x="0" y="0"/>
              <a:ext cx="438" cy="438"/>
            </a:xfrm>
            <a:prstGeom prst="ellipse">
              <a:avLst/>
            </a:prstGeom>
            <a:solidFill>
              <a:schemeClr val="accent1"/>
            </a:solidFill>
            <a:ln w="33338">
              <a:solidFill>
                <a:srgbClr val="FFFFFF"/>
              </a:solidFill>
              <a:round/>
            </a:ln>
          </p:spPr>
          <p:txBody>
            <a:bodyPr/>
            <a:lstStyle/>
            <a:p>
              <a:endParaRPr lang="zh-CN" altLang="en-US">
                <a:sym typeface="Arial" panose="020B0604020202020204" pitchFamily="34" charset="0"/>
              </a:endParaRPr>
            </a:p>
          </p:txBody>
        </p:sp>
      </p:grpSp>
      <p:sp>
        <p:nvSpPr>
          <p:cNvPr id="38926" name="Line 43"/>
          <p:cNvSpPr>
            <a:spLocks noChangeShapeType="1"/>
          </p:cNvSpPr>
          <p:nvPr/>
        </p:nvSpPr>
        <p:spPr bwMode="auto">
          <a:xfrm>
            <a:off x="747714" y="3717925"/>
            <a:ext cx="15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7" name="Line 45"/>
          <p:cNvSpPr>
            <a:spLocks noChangeShapeType="1"/>
          </p:cNvSpPr>
          <p:nvPr/>
        </p:nvSpPr>
        <p:spPr bwMode="auto">
          <a:xfrm>
            <a:off x="3714750" y="1749425"/>
            <a:ext cx="15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363" name="Line 51"/>
          <p:cNvSpPr>
            <a:spLocks noChangeShapeType="1"/>
          </p:cNvSpPr>
          <p:nvPr/>
        </p:nvSpPr>
        <p:spPr bwMode="auto">
          <a:xfrm>
            <a:off x="2554288" y="5203825"/>
            <a:ext cx="2659062" cy="6350"/>
          </a:xfrm>
          <a:prstGeom prst="line">
            <a:avLst/>
          </a:prstGeom>
          <a:noFill/>
          <a:ln w="33338">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7364" name="Text Box 52"/>
          <p:cNvSpPr>
            <a:spLocks noChangeArrowheads="1"/>
          </p:cNvSpPr>
          <p:nvPr/>
        </p:nvSpPr>
        <p:spPr bwMode="auto">
          <a:xfrm>
            <a:off x="5626101" y="2890840"/>
            <a:ext cx="3375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50000"/>
              </a:spcBef>
            </a:pPr>
            <a:r>
              <a:rPr lang="en-US" altLang="zh-CN">
                <a:solidFill>
                  <a:srgbClr val="FFFFFF"/>
                </a:solidFill>
                <a:sym typeface="Arial" panose="020B0604020202020204" pitchFamily="34" charset="0"/>
              </a:rPr>
              <a:t>http://t.qq.com/anna258194194</a:t>
            </a:r>
            <a:endParaRPr lang="en-US" altLang="zh-CN">
              <a:solidFill>
                <a:srgbClr val="FFFFFF"/>
              </a:solidFill>
              <a:sym typeface="Arial" panose="020B0604020202020204" pitchFamily="34" charset="0"/>
            </a:endParaRPr>
          </a:p>
        </p:txBody>
      </p:sp>
      <p:sp>
        <p:nvSpPr>
          <p:cNvPr id="57365" name="Text Box 54">
            <a:hlinkClick r:id="rId1"/>
          </p:cNvPr>
          <p:cNvSpPr>
            <a:spLocks noChangeArrowheads="1"/>
          </p:cNvSpPr>
          <p:nvPr/>
        </p:nvSpPr>
        <p:spPr bwMode="auto">
          <a:xfrm>
            <a:off x="5626101" y="3683000"/>
            <a:ext cx="31591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50000"/>
              </a:spcBef>
            </a:pPr>
            <a:r>
              <a:rPr lang="zh-CN" altLang="en-US">
                <a:solidFill>
                  <a:srgbClr val="FFFFFF"/>
                </a:solidFill>
                <a:sym typeface="Arial" panose="020B0604020202020204" pitchFamily="34" charset="0"/>
              </a:rPr>
              <a:t>258194194@qq.com</a:t>
            </a:r>
            <a:endParaRPr lang="zh-CN" altLang="en-US">
              <a:solidFill>
                <a:srgbClr val="FFFFFF"/>
              </a:solidFill>
              <a:sym typeface="Arial" panose="020B0604020202020204" pitchFamily="34" charset="0"/>
            </a:endParaRPr>
          </a:p>
        </p:txBody>
      </p:sp>
      <p:sp>
        <p:nvSpPr>
          <p:cNvPr id="57366" name="Text Box 59">
            <a:hlinkClick r:id="rId2"/>
          </p:cNvPr>
          <p:cNvSpPr>
            <a:spLocks noChangeArrowheads="1"/>
          </p:cNvSpPr>
          <p:nvPr/>
        </p:nvSpPr>
        <p:spPr bwMode="auto">
          <a:xfrm>
            <a:off x="5624513" y="4471990"/>
            <a:ext cx="32321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50000"/>
              </a:spcBef>
            </a:pPr>
            <a:r>
              <a:rPr lang="en-US" altLang="zh-CN">
                <a:solidFill>
                  <a:srgbClr val="FFFFFF"/>
                </a:solidFill>
                <a:sym typeface="Arial" panose="020B0604020202020204" pitchFamily="34" charset="0"/>
              </a:rPr>
              <a:t>http://weibo.com/alanovianna</a:t>
            </a:r>
            <a:endParaRPr lang="en-US" altLang="zh-CN">
              <a:solidFill>
                <a:srgbClr val="FFFFFF"/>
              </a:solidFill>
              <a:sym typeface="Arial" panose="020B0604020202020204" pitchFamily="34" charset="0"/>
            </a:endParaRPr>
          </a:p>
        </p:txBody>
      </p:sp>
      <p:sp>
        <p:nvSpPr>
          <p:cNvPr id="57367" name="Text Box 62"/>
          <p:cNvSpPr>
            <a:spLocks noChangeArrowheads="1"/>
          </p:cNvSpPr>
          <p:nvPr/>
        </p:nvSpPr>
        <p:spPr bwMode="auto">
          <a:xfrm>
            <a:off x="5697539" y="1549400"/>
            <a:ext cx="331628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50000"/>
              </a:spcBef>
            </a:pPr>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制作人：张阿娜</a:t>
            </a:r>
            <a:endParaRPr lang="zh-CN" altLang="en-US"/>
          </a:p>
        </p:txBody>
      </p:sp>
      <p:sp>
        <p:nvSpPr>
          <p:cNvPr id="57368" name="TextBox 119"/>
          <p:cNvSpPr>
            <a:spLocks noChangeArrowheads="1"/>
          </p:cNvSpPr>
          <p:nvPr/>
        </p:nvSpPr>
        <p:spPr bwMode="auto">
          <a:xfrm rot="-1154753">
            <a:off x="799942" y="2330748"/>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5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谢谢各位</a:t>
            </a:r>
            <a:endParaRPr lang="zh-CN" altLang="en-US"/>
          </a:p>
        </p:txBody>
      </p:sp>
      <p:pic>
        <p:nvPicPr>
          <p:cNvPr id="573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6" y="4470400"/>
            <a:ext cx="457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70" name="Picture 9" descr="C:/Users/diy/Desktop/开心.gif开心"/>
          <p:cNvSpPr>
            <a:spLocks noChangeAspect="1" noChangeArrowheads="1"/>
          </p:cNvSpPr>
          <p:nvPr/>
        </p:nvSpPr>
        <p:spPr bwMode="auto">
          <a:xfrm>
            <a:off x="4765675" y="1568450"/>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57371" name="Picture 3" descr="C:/Users/diy/Desktop/email.pnge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264" y="3681415"/>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851" y="2886077"/>
            <a:ext cx="44926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351"/>
                                        </p:tgtEl>
                                        <p:attrNameLst>
                                          <p:attrName>style.visibility</p:attrName>
                                        </p:attrNameLst>
                                      </p:cBhvr>
                                      <p:to>
                                        <p:strVal val="visible"/>
                                      </p:to>
                                    </p:set>
                                    <p:animEffect>
                                      <p:cBhvr>
                                        <p:cTn id="7" dur="500"/>
                                        <p:tgtEl>
                                          <p:spTgt spid="573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7352"/>
                                        </p:tgtEl>
                                        <p:attrNameLst>
                                          <p:attrName>style.visibility</p:attrName>
                                        </p:attrNameLst>
                                      </p:cBhvr>
                                      <p:to>
                                        <p:strVal val="visible"/>
                                      </p:to>
                                    </p:set>
                                    <p:animEffect>
                                      <p:cBhvr>
                                        <p:cTn id="11" dur="500"/>
                                        <p:tgtEl>
                                          <p:spTgt spid="5735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7353"/>
                                        </p:tgtEl>
                                        <p:attrNameLst>
                                          <p:attrName>style.visibility</p:attrName>
                                        </p:attrNameLst>
                                      </p:cBhvr>
                                      <p:to>
                                        <p:strVal val="visible"/>
                                      </p:to>
                                    </p:set>
                                    <p:animEffect>
                                      <p:cBhvr>
                                        <p:cTn id="15" dur="500"/>
                                        <p:tgtEl>
                                          <p:spTgt spid="5735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7368">
                                            <p:txEl>
                                              <p:pRg st="0" end="0"/>
                                            </p:txEl>
                                          </p:spTgt>
                                        </p:tgtEl>
                                        <p:attrNameLst>
                                          <p:attrName>style.visibility</p:attrName>
                                        </p:attrNameLst>
                                      </p:cBhvr>
                                      <p:to>
                                        <p:strVal val="visible"/>
                                      </p:to>
                                    </p:set>
                                    <p:animEffect>
                                      <p:cBhvr>
                                        <p:cTn id="19" dur="500"/>
                                        <p:tgtEl>
                                          <p:spTgt spid="57368">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7363"/>
                                        </p:tgtEl>
                                        <p:attrNameLst>
                                          <p:attrName>style.visibility</p:attrName>
                                        </p:attrNameLst>
                                      </p:cBhvr>
                                      <p:to>
                                        <p:strVal val="visible"/>
                                      </p:to>
                                    </p:set>
                                    <p:animEffect>
                                      <p:cBhvr>
                                        <p:cTn id="23" dur="500"/>
                                        <p:tgtEl>
                                          <p:spTgt spid="5736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7350"/>
                                        </p:tgtEl>
                                        <p:attrNameLst>
                                          <p:attrName>style.visibility</p:attrName>
                                        </p:attrNameLst>
                                      </p:cBhvr>
                                      <p:to>
                                        <p:strVal val="visible"/>
                                      </p:to>
                                    </p:set>
                                    <p:animEffect>
                                      <p:cBhvr>
                                        <p:cTn id="27" dur="500"/>
                                        <p:tgtEl>
                                          <p:spTgt spid="57350"/>
                                        </p:tgtEl>
                                      </p:cBhvr>
                                    </p:animEffect>
                                  </p:childTnLst>
                                </p:cTn>
                              </p:par>
                            </p:childTnLst>
                          </p:cTn>
                        </p:par>
                        <p:par>
                          <p:cTn id="28" fill="hold">
                            <p:stCondLst>
                              <p:cond delay="3000"/>
                            </p:stCondLst>
                            <p:childTnLst>
                              <p:par>
                                <p:cTn id="29" presetID="17" presetClass="entr" presetSubtype="10" fill="hold" grpId="0" nodeType="afterEffect">
                                  <p:stCondLst>
                                    <p:cond delay="0"/>
                                  </p:stCondLst>
                                  <p:childTnLst>
                                    <p:set>
                                      <p:cBhvr>
                                        <p:cTn id="30" dur="1" fill="hold">
                                          <p:stCondLst>
                                            <p:cond delay="0"/>
                                          </p:stCondLst>
                                        </p:cTn>
                                        <p:tgtEl>
                                          <p:spTgt spid="57354"/>
                                        </p:tgtEl>
                                        <p:attrNameLst>
                                          <p:attrName>style.visibility</p:attrName>
                                        </p:attrNameLst>
                                      </p:cBhvr>
                                      <p:to>
                                        <p:strVal val="visible"/>
                                      </p:to>
                                    </p:set>
                                    <p:anim calcmode="lin" valueType="num">
                                      <p:cBhvr>
                                        <p:cTn id="31" dur="500" fill="hold"/>
                                        <p:tgtEl>
                                          <p:spTgt spid="57354"/>
                                        </p:tgtEl>
                                        <p:attrNameLst>
                                          <p:attrName>ppt_w</p:attrName>
                                        </p:attrNameLst>
                                      </p:cBhvr>
                                      <p:tavLst>
                                        <p:tav tm="0">
                                          <p:val>
                                            <p:fltVal val="0"/>
                                          </p:val>
                                        </p:tav>
                                        <p:tav tm="100000">
                                          <p:val>
                                            <p:strVal val="#ppt_w"/>
                                          </p:val>
                                        </p:tav>
                                      </p:tavLst>
                                    </p:anim>
                                    <p:anim calcmode="lin" valueType="num">
                                      <p:cBhvr>
                                        <p:cTn id="32" dur="500" fill="hold"/>
                                        <p:tgtEl>
                                          <p:spTgt spid="57354"/>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nodePh="1">
                                  <p:stCondLst>
                                    <p:cond delay="0"/>
                                  </p:stCondLst>
                                  <p:endCondLst>
                                    <p:cond evt="begin" delay="0">
                                      <p:tn val="33"/>
                                    </p:cond>
                                  </p:endCondLst>
                                  <p:childTnLst>
                                    <p:set>
                                      <p:cBhvr>
                                        <p:cTn id="34" dur="1" fill="hold">
                                          <p:stCondLst>
                                            <p:cond delay="0"/>
                                          </p:stCondLst>
                                        </p:cTn>
                                        <p:tgtEl>
                                          <p:spTgt spid="57370"/>
                                        </p:tgtEl>
                                        <p:attrNameLst>
                                          <p:attrName>style.visibility</p:attrName>
                                        </p:attrNameLst>
                                      </p:cBhvr>
                                      <p:to>
                                        <p:strVal val="visible"/>
                                      </p:to>
                                    </p:set>
                                    <p:anim calcmode="lin" valueType="num">
                                      <p:cBhvr>
                                        <p:cTn id="35" dur="500" fill="hold"/>
                                        <p:tgtEl>
                                          <p:spTgt spid="57370"/>
                                        </p:tgtEl>
                                        <p:attrNameLst>
                                          <p:attrName>ppt_w</p:attrName>
                                        </p:attrNameLst>
                                      </p:cBhvr>
                                      <p:tavLst>
                                        <p:tav tm="0">
                                          <p:val>
                                            <p:fltVal val="0"/>
                                          </p:val>
                                        </p:tav>
                                        <p:tav tm="100000">
                                          <p:val>
                                            <p:strVal val="#ppt_w"/>
                                          </p:val>
                                        </p:tav>
                                      </p:tavLst>
                                    </p:anim>
                                    <p:anim calcmode="lin" valueType="num">
                                      <p:cBhvr>
                                        <p:cTn id="36" dur="500" fill="hold"/>
                                        <p:tgtEl>
                                          <p:spTgt spid="57370"/>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7367"/>
                                        </p:tgtEl>
                                        <p:attrNameLst>
                                          <p:attrName>style.visibility</p:attrName>
                                        </p:attrNameLst>
                                      </p:cBhvr>
                                      <p:to>
                                        <p:strVal val="visible"/>
                                      </p:to>
                                    </p:set>
                                    <p:animEffect>
                                      <p:cBhvr>
                                        <p:cTn id="40" dur="500"/>
                                        <p:tgtEl>
                                          <p:spTgt spid="57367"/>
                                        </p:tgtEl>
                                      </p:cBhvr>
                                    </p:animEffect>
                                  </p:childTnLst>
                                </p:cTn>
                              </p:par>
                              <p:par>
                                <p:cTn id="41" presetID="17" presetClass="entr" presetSubtype="10" fill="hold" nodeType="withEffect">
                                  <p:stCondLst>
                                    <p:cond delay="0"/>
                                  </p:stCondLst>
                                  <p:childTnLst>
                                    <p:set>
                                      <p:cBhvr>
                                        <p:cTn id="42" dur="1" fill="hold">
                                          <p:stCondLst>
                                            <p:cond delay="0"/>
                                          </p:stCondLst>
                                        </p:cTn>
                                        <p:tgtEl>
                                          <p:spTgt spid="57372"/>
                                        </p:tgtEl>
                                        <p:attrNameLst>
                                          <p:attrName>style.visibility</p:attrName>
                                        </p:attrNameLst>
                                      </p:cBhvr>
                                      <p:to>
                                        <p:strVal val="visible"/>
                                      </p:to>
                                    </p:set>
                                    <p:anim calcmode="lin" valueType="num">
                                      <p:cBhvr>
                                        <p:cTn id="43" dur="500" fill="hold"/>
                                        <p:tgtEl>
                                          <p:spTgt spid="57372"/>
                                        </p:tgtEl>
                                        <p:attrNameLst>
                                          <p:attrName>ppt_w</p:attrName>
                                        </p:attrNameLst>
                                      </p:cBhvr>
                                      <p:tavLst>
                                        <p:tav tm="0">
                                          <p:val>
                                            <p:fltVal val="0"/>
                                          </p:val>
                                        </p:tav>
                                        <p:tav tm="100000">
                                          <p:val>
                                            <p:strVal val="#ppt_w"/>
                                          </p:val>
                                        </p:tav>
                                      </p:tavLst>
                                    </p:anim>
                                    <p:anim calcmode="lin" valueType="num">
                                      <p:cBhvr>
                                        <p:cTn id="44" dur="500" fill="hold"/>
                                        <p:tgtEl>
                                          <p:spTgt spid="57372"/>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57355"/>
                                        </p:tgtEl>
                                        <p:attrNameLst>
                                          <p:attrName>style.visibility</p:attrName>
                                        </p:attrNameLst>
                                      </p:cBhvr>
                                      <p:to>
                                        <p:strVal val="visible"/>
                                      </p:to>
                                    </p:set>
                                    <p:anim calcmode="lin" valueType="num">
                                      <p:cBhvr>
                                        <p:cTn id="47" dur="500" fill="hold"/>
                                        <p:tgtEl>
                                          <p:spTgt spid="57355"/>
                                        </p:tgtEl>
                                        <p:attrNameLst>
                                          <p:attrName>ppt_w</p:attrName>
                                        </p:attrNameLst>
                                      </p:cBhvr>
                                      <p:tavLst>
                                        <p:tav tm="0">
                                          <p:val>
                                            <p:fltVal val="0"/>
                                          </p:val>
                                        </p:tav>
                                        <p:tav tm="100000">
                                          <p:val>
                                            <p:strVal val="#ppt_w"/>
                                          </p:val>
                                        </p:tav>
                                      </p:tavLst>
                                    </p:anim>
                                    <p:anim calcmode="lin" valueType="num">
                                      <p:cBhvr>
                                        <p:cTn id="48" dur="500" fill="hold"/>
                                        <p:tgtEl>
                                          <p:spTgt spid="57355"/>
                                        </p:tgtEl>
                                        <p:attrNameLst>
                                          <p:attrName>ppt_h</p:attrName>
                                        </p:attrNameLst>
                                      </p:cBhvr>
                                      <p:tavLst>
                                        <p:tav tm="0">
                                          <p:val>
                                            <p:strVal val="#ppt_h"/>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57364"/>
                                        </p:tgtEl>
                                        <p:attrNameLst>
                                          <p:attrName>style.visibility</p:attrName>
                                        </p:attrNameLst>
                                      </p:cBhvr>
                                      <p:to>
                                        <p:strVal val="visible"/>
                                      </p:to>
                                    </p:set>
                                    <p:animEffect>
                                      <p:cBhvr>
                                        <p:cTn id="52" dur="500"/>
                                        <p:tgtEl>
                                          <p:spTgt spid="57364"/>
                                        </p:tgtEl>
                                      </p:cBhvr>
                                    </p:animEffect>
                                  </p:childTnLst>
                                </p:cTn>
                              </p:par>
                            </p:childTnLst>
                          </p:cTn>
                        </p:par>
                        <p:par>
                          <p:cTn id="53" fill="hold">
                            <p:stCondLst>
                              <p:cond delay="4500"/>
                            </p:stCondLst>
                            <p:childTnLst>
                              <p:par>
                                <p:cTn id="54" presetID="17" presetClass="entr" presetSubtype="10" fill="hold" nodeType="afterEffect">
                                  <p:stCondLst>
                                    <p:cond delay="0"/>
                                  </p:stCondLst>
                                  <p:childTnLst>
                                    <p:set>
                                      <p:cBhvr>
                                        <p:cTn id="55" dur="1" fill="hold">
                                          <p:stCondLst>
                                            <p:cond delay="0"/>
                                          </p:stCondLst>
                                        </p:cTn>
                                        <p:tgtEl>
                                          <p:spTgt spid="57356"/>
                                        </p:tgtEl>
                                        <p:attrNameLst>
                                          <p:attrName>style.visibility</p:attrName>
                                        </p:attrNameLst>
                                      </p:cBhvr>
                                      <p:to>
                                        <p:strVal val="visible"/>
                                      </p:to>
                                    </p:set>
                                    <p:anim calcmode="lin" valueType="num">
                                      <p:cBhvr>
                                        <p:cTn id="56" dur="500" fill="hold"/>
                                        <p:tgtEl>
                                          <p:spTgt spid="57356"/>
                                        </p:tgtEl>
                                        <p:attrNameLst>
                                          <p:attrName>ppt_w</p:attrName>
                                        </p:attrNameLst>
                                      </p:cBhvr>
                                      <p:tavLst>
                                        <p:tav tm="0">
                                          <p:val>
                                            <p:fltVal val="0"/>
                                          </p:val>
                                        </p:tav>
                                        <p:tav tm="100000">
                                          <p:val>
                                            <p:strVal val="#ppt_w"/>
                                          </p:val>
                                        </p:tav>
                                      </p:tavLst>
                                    </p:anim>
                                    <p:anim calcmode="lin" valueType="num">
                                      <p:cBhvr>
                                        <p:cTn id="57" dur="500" fill="hold"/>
                                        <p:tgtEl>
                                          <p:spTgt spid="57356"/>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57371"/>
                                        </p:tgtEl>
                                        <p:attrNameLst>
                                          <p:attrName>style.visibility</p:attrName>
                                        </p:attrNameLst>
                                      </p:cBhvr>
                                      <p:to>
                                        <p:strVal val="visible"/>
                                      </p:to>
                                    </p:set>
                                    <p:anim calcmode="lin" valueType="num">
                                      <p:cBhvr>
                                        <p:cTn id="60" dur="500" fill="hold"/>
                                        <p:tgtEl>
                                          <p:spTgt spid="57371"/>
                                        </p:tgtEl>
                                        <p:attrNameLst>
                                          <p:attrName>ppt_w</p:attrName>
                                        </p:attrNameLst>
                                      </p:cBhvr>
                                      <p:tavLst>
                                        <p:tav tm="0">
                                          <p:val>
                                            <p:fltVal val="0"/>
                                          </p:val>
                                        </p:tav>
                                        <p:tav tm="100000">
                                          <p:val>
                                            <p:strVal val="#ppt_w"/>
                                          </p:val>
                                        </p:tav>
                                      </p:tavLst>
                                    </p:anim>
                                    <p:anim calcmode="lin" valueType="num">
                                      <p:cBhvr>
                                        <p:cTn id="61" dur="500" fill="hold"/>
                                        <p:tgtEl>
                                          <p:spTgt spid="57371"/>
                                        </p:tgtEl>
                                        <p:attrNameLst>
                                          <p:attrName>ppt_h</p:attrName>
                                        </p:attrNameLst>
                                      </p:cBhvr>
                                      <p:tavLst>
                                        <p:tav tm="0">
                                          <p:val>
                                            <p:strVal val="#ppt_h"/>
                                          </p:val>
                                        </p:tav>
                                        <p:tav tm="100000">
                                          <p:val>
                                            <p:strVal val="#ppt_h"/>
                                          </p:val>
                                        </p:tav>
                                      </p:tavLst>
                                    </p:anim>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57365"/>
                                        </p:tgtEl>
                                        <p:attrNameLst>
                                          <p:attrName>style.visibility</p:attrName>
                                        </p:attrNameLst>
                                      </p:cBhvr>
                                      <p:to>
                                        <p:strVal val="visible"/>
                                      </p:to>
                                    </p:set>
                                    <p:animEffect>
                                      <p:cBhvr>
                                        <p:cTn id="65" dur="500"/>
                                        <p:tgtEl>
                                          <p:spTgt spid="57365"/>
                                        </p:tgtEl>
                                      </p:cBhvr>
                                    </p:animEffect>
                                  </p:childTnLst>
                                </p:cTn>
                              </p:par>
                              <p:par>
                                <p:cTn id="66" presetID="17" presetClass="entr" presetSubtype="10" fill="hold" nodeType="withEffect">
                                  <p:stCondLst>
                                    <p:cond delay="0"/>
                                  </p:stCondLst>
                                  <p:childTnLst>
                                    <p:set>
                                      <p:cBhvr>
                                        <p:cTn id="67" dur="1" fill="hold">
                                          <p:stCondLst>
                                            <p:cond delay="0"/>
                                          </p:stCondLst>
                                        </p:cTn>
                                        <p:tgtEl>
                                          <p:spTgt spid="57359"/>
                                        </p:tgtEl>
                                        <p:attrNameLst>
                                          <p:attrName>style.visibility</p:attrName>
                                        </p:attrNameLst>
                                      </p:cBhvr>
                                      <p:to>
                                        <p:strVal val="visible"/>
                                      </p:to>
                                    </p:set>
                                    <p:anim calcmode="lin" valueType="num">
                                      <p:cBhvr>
                                        <p:cTn id="68" dur="500" fill="hold"/>
                                        <p:tgtEl>
                                          <p:spTgt spid="57359"/>
                                        </p:tgtEl>
                                        <p:attrNameLst>
                                          <p:attrName>ppt_w</p:attrName>
                                        </p:attrNameLst>
                                      </p:cBhvr>
                                      <p:tavLst>
                                        <p:tav tm="0">
                                          <p:val>
                                            <p:fltVal val="0"/>
                                          </p:val>
                                        </p:tav>
                                        <p:tav tm="100000">
                                          <p:val>
                                            <p:strVal val="#ppt_w"/>
                                          </p:val>
                                        </p:tav>
                                      </p:tavLst>
                                    </p:anim>
                                    <p:anim calcmode="lin" valueType="num">
                                      <p:cBhvr>
                                        <p:cTn id="69" dur="500" fill="hold"/>
                                        <p:tgtEl>
                                          <p:spTgt spid="57359"/>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57369"/>
                                        </p:tgtEl>
                                        <p:attrNameLst>
                                          <p:attrName>style.visibility</p:attrName>
                                        </p:attrNameLst>
                                      </p:cBhvr>
                                      <p:to>
                                        <p:strVal val="visible"/>
                                      </p:to>
                                    </p:set>
                                    <p:anim calcmode="lin" valueType="num">
                                      <p:cBhvr>
                                        <p:cTn id="72" dur="500" fill="hold"/>
                                        <p:tgtEl>
                                          <p:spTgt spid="57369"/>
                                        </p:tgtEl>
                                        <p:attrNameLst>
                                          <p:attrName>ppt_w</p:attrName>
                                        </p:attrNameLst>
                                      </p:cBhvr>
                                      <p:tavLst>
                                        <p:tav tm="0">
                                          <p:val>
                                            <p:fltVal val="0"/>
                                          </p:val>
                                        </p:tav>
                                        <p:tav tm="100000">
                                          <p:val>
                                            <p:strVal val="#ppt_w"/>
                                          </p:val>
                                        </p:tav>
                                      </p:tavLst>
                                    </p:anim>
                                    <p:anim calcmode="lin" valueType="num">
                                      <p:cBhvr>
                                        <p:cTn id="73" dur="500" fill="hold"/>
                                        <p:tgtEl>
                                          <p:spTgt spid="57369"/>
                                        </p:tgtEl>
                                        <p:attrNameLst>
                                          <p:attrName>ppt_h</p:attrName>
                                        </p:attrNameLst>
                                      </p:cBhvr>
                                      <p:tavLst>
                                        <p:tav tm="0">
                                          <p:val>
                                            <p:strVal val="#ppt_h"/>
                                          </p:val>
                                        </p:tav>
                                        <p:tav tm="100000">
                                          <p:val>
                                            <p:strVal val="#ppt_h"/>
                                          </p:val>
                                        </p:tav>
                                      </p:tavLst>
                                    </p:anim>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57366"/>
                                        </p:tgtEl>
                                        <p:attrNameLst>
                                          <p:attrName>style.visibility</p:attrName>
                                        </p:attrNameLst>
                                      </p:cBhvr>
                                      <p:to>
                                        <p:strVal val="visible"/>
                                      </p:to>
                                    </p:set>
                                    <p:animEffect>
                                      <p:cBhvr>
                                        <p:cTn id="77" dur="5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1" grpId="0" animBg="1"/>
      <p:bldP spid="57352" grpId="0" animBg="1"/>
      <p:bldP spid="57353" grpId="0" animBg="1"/>
      <p:bldP spid="57354" grpId="0" bldLvl="0" animBg="1" autoUpdateAnimBg="0"/>
      <p:bldP spid="57355" grpId="0" bldLvl="0" animBg="1" autoUpdateAnimBg="0"/>
      <p:bldP spid="57363" grpId="0" animBg="1"/>
      <p:bldP spid="57364" grpId="0" bldLvl="0" autoUpdateAnimBg="0"/>
      <p:bldP spid="57365" grpId="0" bldLvl="0" autoUpdateAnimBg="0"/>
      <p:bldP spid="57366" grpId="0" bldLvl="0" autoUpdateAnimBg="0"/>
      <p:bldP spid="57367" grpId="0" bldLvl="0" autoUpdateAnimBg="0"/>
      <p:bldP spid="573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504056"/>
          </a:xfrm>
        </p:spPr>
        <p:txBody>
          <a:bodyPr/>
          <a:lstStyle/>
          <a:p>
            <a:r>
              <a:rPr lang="zh-CN" altLang="en-US" sz="3600" dirty="0" smtClean="0"/>
              <a:t>达芙妮与阿波罗的爱情悲剧</a:t>
            </a:r>
            <a:endParaRPr lang="zh-CN" altLang="en-US" sz="3600" dirty="0"/>
          </a:p>
        </p:txBody>
      </p:sp>
      <p:pic>
        <p:nvPicPr>
          <p:cNvPr id="1026" name="Picture 2"/>
          <p:cNvPicPr>
            <a:picLocks noGrp="1" noChangeAspect="1" noChangeArrowheads="1"/>
          </p:cNvPicPr>
          <p:nvPr>
            <p:ph idx="1"/>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971600" y="1855335"/>
            <a:ext cx="2766252" cy="374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flipH="1">
            <a:off x="7236296" y="1340768"/>
            <a:ext cx="157543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4431322" y="1978995"/>
            <a:ext cx="2474590" cy="338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427984" y="3097535"/>
            <a:ext cx="2477928" cy="1152128"/>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27984" y="4194597"/>
            <a:ext cx="2477928" cy="1152128"/>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custDataLst>
              <p:tags r:id="rId7"/>
            </p:custDataLst>
          </p:nvPr>
        </p:nvPicPr>
        <p:blipFill>
          <a:blip r:embed="rId8">
            <a:clrChange>
              <a:clrFrom>
                <a:srgbClr val="FFFFFF">
                  <a:alpha val="100000"/>
                </a:srgbClr>
              </a:clrFrom>
              <a:clrTo>
                <a:srgbClr val="FFFFFF">
                  <a:alpha val="100000"/>
                  <a:alpha val="0"/>
                </a:srgbClr>
              </a:clrTo>
            </a:clrChange>
          </a:blip>
          <a:stretch>
            <a:fillRect/>
          </a:stretch>
        </p:blipFill>
        <p:spPr>
          <a:xfrm>
            <a:off x="6981825" y="4506595"/>
            <a:ext cx="2069465" cy="20694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bwMode="auto">
          <a:xfrm>
            <a:off x="1738313" y="476250"/>
            <a:ext cx="6105525" cy="55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3200" smtClean="0"/>
              <a:t>说不尽的神话典故</a:t>
            </a:r>
            <a:endParaRPr lang="zh-CN" altLang="en-US" sz="3200" smtClean="0"/>
          </a:p>
        </p:txBody>
      </p:sp>
      <p:sp>
        <p:nvSpPr>
          <p:cNvPr id="8" name="矩形 7"/>
          <p:cNvSpPr>
            <a:spLocks noChangeArrowheads="1"/>
          </p:cNvSpPr>
          <p:nvPr/>
        </p:nvSpPr>
        <p:spPr bwMode="auto">
          <a:xfrm rot="1617887">
            <a:off x="5818188" y="2922588"/>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mn-ea"/>
                <a:ea typeface="+mn-ea"/>
              </a:rPr>
              <a:t>阿波罗之箭</a:t>
            </a:r>
            <a:endParaRPr lang="zh-CN" altLang="en-US" sz="2800" b="1">
              <a:latin typeface="+mn-ea"/>
              <a:ea typeface="+mn-ea"/>
            </a:endParaRPr>
          </a:p>
        </p:txBody>
      </p:sp>
      <p:sp>
        <p:nvSpPr>
          <p:cNvPr id="9" name="矩形 8"/>
          <p:cNvSpPr>
            <a:spLocks noChangeArrowheads="1"/>
          </p:cNvSpPr>
          <p:nvPr/>
        </p:nvSpPr>
        <p:spPr bwMode="auto">
          <a:xfrm>
            <a:off x="2062163" y="60706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t>后羿射日</a:t>
            </a:r>
            <a:endParaRPr lang="zh-CN" altLang="en-US" sz="2400" b="1" dirty="0"/>
          </a:p>
        </p:txBody>
      </p:sp>
      <p:sp>
        <p:nvSpPr>
          <p:cNvPr id="10" name="矩形 9"/>
          <p:cNvSpPr>
            <a:spLocks noChangeArrowheads="1"/>
          </p:cNvSpPr>
          <p:nvPr/>
        </p:nvSpPr>
        <p:spPr bwMode="auto">
          <a:xfrm rot="-708814">
            <a:off x="2973388" y="4895850"/>
            <a:ext cx="2657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latin typeface="+mn-ea"/>
                <a:ea typeface="+mn-ea"/>
              </a:rPr>
              <a:t>达摩克斯之箭</a:t>
            </a:r>
            <a:endParaRPr lang="zh-CN" altLang="en-US" sz="3200" b="1" dirty="0">
              <a:latin typeface="+mn-ea"/>
              <a:ea typeface="+mn-ea"/>
            </a:endParaRPr>
          </a:p>
        </p:txBody>
      </p:sp>
      <p:sp>
        <p:nvSpPr>
          <p:cNvPr id="11" name="矩形 10"/>
          <p:cNvSpPr>
            <a:spLocks noChangeArrowheads="1"/>
          </p:cNvSpPr>
          <p:nvPr/>
        </p:nvSpPr>
        <p:spPr bwMode="auto">
          <a:xfrm rot="-311572">
            <a:off x="3767138" y="5999163"/>
            <a:ext cx="176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t>Midas touch</a:t>
            </a:r>
            <a:endParaRPr lang="en-US" altLang="zh-CN" sz="2400" dirty="0"/>
          </a:p>
        </p:txBody>
      </p:sp>
      <p:sp>
        <p:nvSpPr>
          <p:cNvPr id="12" name="矩形 11"/>
          <p:cNvSpPr>
            <a:spLocks noChangeArrowheads="1"/>
          </p:cNvSpPr>
          <p:nvPr/>
        </p:nvSpPr>
        <p:spPr bwMode="auto">
          <a:xfrm>
            <a:off x="2297113" y="5627688"/>
            <a:ext cx="2339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mn-ea"/>
                <a:ea typeface="+mn-ea"/>
              </a:rPr>
              <a:t>共工怒触不周山</a:t>
            </a:r>
            <a:endParaRPr lang="zh-CN" altLang="en-US" sz="2400" b="1" dirty="0">
              <a:latin typeface="+mn-ea"/>
              <a:ea typeface="+mn-ea"/>
            </a:endParaRPr>
          </a:p>
        </p:txBody>
      </p:sp>
      <p:sp>
        <p:nvSpPr>
          <p:cNvPr id="13" name="矩形 12"/>
          <p:cNvSpPr>
            <a:spLocks noChangeArrowheads="1"/>
          </p:cNvSpPr>
          <p:nvPr/>
        </p:nvSpPr>
        <p:spPr bwMode="auto">
          <a:xfrm rot="-262857">
            <a:off x="5453063" y="6105525"/>
            <a:ext cx="877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latin typeface="+mn-ea"/>
                <a:ea typeface="+mn-ea"/>
              </a:rPr>
              <a:t>失乐园</a:t>
            </a:r>
            <a:endParaRPr lang="zh-CN" altLang="en-US" b="1">
              <a:latin typeface="+mn-ea"/>
              <a:ea typeface="+mn-ea"/>
            </a:endParaRPr>
          </a:p>
        </p:txBody>
      </p:sp>
      <p:sp>
        <p:nvSpPr>
          <p:cNvPr id="14" name="矩形 13"/>
          <p:cNvSpPr>
            <a:spLocks noChangeArrowheads="1"/>
          </p:cNvSpPr>
          <p:nvPr/>
        </p:nvSpPr>
        <p:spPr bwMode="auto">
          <a:xfrm rot="205506">
            <a:off x="4419600" y="4367213"/>
            <a:ext cx="2657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latin typeface="+mn-ea"/>
                <a:ea typeface="+mn-ea"/>
              </a:rPr>
              <a:t>不和的金苹果</a:t>
            </a:r>
            <a:endParaRPr lang="zh-CN" altLang="en-US" sz="3200" b="1" dirty="0">
              <a:latin typeface="+mn-ea"/>
              <a:ea typeface="+mn-ea"/>
            </a:endParaRPr>
          </a:p>
        </p:txBody>
      </p:sp>
      <p:sp>
        <p:nvSpPr>
          <p:cNvPr id="15" name="矩形 14"/>
          <p:cNvSpPr>
            <a:spLocks noChangeArrowheads="1"/>
          </p:cNvSpPr>
          <p:nvPr/>
        </p:nvSpPr>
        <p:spPr bwMode="auto">
          <a:xfrm rot="-2593325">
            <a:off x="1370013" y="4125913"/>
            <a:ext cx="223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b="1" dirty="0">
                <a:latin typeface="+mn-ea"/>
                <a:ea typeface="+mn-ea"/>
              </a:rPr>
              <a:t>诺亚方舟</a:t>
            </a:r>
            <a:endParaRPr lang="zh-CN" altLang="en-US" sz="4000" b="1" dirty="0">
              <a:latin typeface="+mn-ea"/>
              <a:ea typeface="+mn-ea"/>
            </a:endParaRPr>
          </a:p>
        </p:txBody>
      </p:sp>
      <p:sp>
        <p:nvSpPr>
          <p:cNvPr id="16" name="矩形 15"/>
          <p:cNvSpPr>
            <a:spLocks noChangeArrowheads="1"/>
          </p:cNvSpPr>
          <p:nvPr/>
        </p:nvSpPr>
        <p:spPr bwMode="auto">
          <a:xfrm rot="-565029">
            <a:off x="3527425" y="4057650"/>
            <a:ext cx="1414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mn-ea"/>
                <a:ea typeface="+mn-ea"/>
              </a:rPr>
              <a:t>嫦娥奔月</a:t>
            </a:r>
            <a:endParaRPr lang="en-US" altLang="zh-CN" sz="2400" b="1">
              <a:latin typeface="+mn-ea"/>
              <a:ea typeface="+mn-ea"/>
            </a:endParaRPr>
          </a:p>
        </p:txBody>
      </p:sp>
      <p:sp>
        <p:nvSpPr>
          <p:cNvPr id="17" name="矩形 16"/>
          <p:cNvSpPr>
            <a:spLocks noChangeArrowheads="1"/>
          </p:cNvSpPr>
          <p:nvPr/>
        </p:nvSpPr>
        <p:spPr bwMode="auto">
          <a:xfrm rot="841259">
            <a:off x="4424363" y="5553075"/>
            <a:ext cx="3398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t>Pile Pelion on Ossa</a:t>
            </a:r>
            <a:endParaRPr lang="en-US" altLang="zh-CN" sz="3200" dirty="0"/>
          </a:p>
        </p:txBody>
      </p:sp>
      <p:sp>
        <p:nvSpPr>
          <p:cNvPr id="18" name="矩形 17"/>
          <p:cNvSpPr>
            <a:spLocks noChangeArrowheads="1"/>
          </p:cNvSpPr>
          <p:nvPr/>
        </p:nvSpPr>
        <p:spPr bwMode="auto">
          <a:xfrm rot="711608">
            <a:off x="5383213" y="4043363"/>
            <a:ext cx="3068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latin typeface="+mn-ea"/>
                <a:ea typeface="+mn-ea"/>
              </a:rPr>
              <a:t>珀涅罗珀的织物</a:t>
            </a:r>
            <a:endParaRPr lang="zh-CN" altLang="en-US" sz="3200" b="1" dirty="0">
              <a:latin typeface="+mn-ea"/>
              <a:ea typeface="+mn-ea"/>
            </a:endParaRPr>
          </a:p>
        </p:txBody>
      </p:sp>
      <p:sp>
        <p:nvSpPr>
          <p:cNvPr id="19" name="矩形 18"/>
          <p:cNvSpPr>
            <a:spLocks noChangeArrowheads="1"/>
          </p:cNvSpPr>
          <p:nvPr/>
        </p:nvSpPr>
        <p:spPr bwMode="auto">
          <a:xfrm rot="-450493">
            <a:off x="3571875" y="3227388"/>
            <a:ext cx="3067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latin typeface="+mn-ea"/>
                <a:ea typeface="+mn-ea"/>
              </a:rPr>
              <a:t>阿喀琉斯的脚肿</a:t>
            </a:r>
            <a:endParaRPr lang="zh-CN" altLang="en-US" sz="3200" b="1" dirty="0">
              <a:latin typeface="+mn-ea"/>
              <a:ea typeface="+mn-ea"/>
            </a:endParaRPr>
          </a:p>
        </p:txBody>
      </p:sp>
      <p:sp>
        <p:nvSpPr>
          <p:cNvPr id="20" name="矩形 19"/>
          <p:cNvSpPr>
            <a:spLocks noChangeArrowheads="1"/>
          </p:cNvSpPr>
          <p:nvPr/>
        </p:nvSpPr>
        <p:spPr bwMode="auto">
          <a:xfrm rot="1884559">
            <a:off x="6457950" y="545941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mn-ea"/>
                <a:ea typeface="+mn-ea"/>
              </a:rPr>
              <a:t>奥吉亚斯牛圈</a:t>
            </a:r>
            <a:endParaRPr lang="en-US" altLang="zh-CN" sz="2400" b="1">
              <a:latin typeface="+mn-ea"/>
              <a:ea typeface="+mn-ea"/>
            </a:endParaRPr>
          </a:p>
        </p:txBody>
      </p:sp>
      <p:sp>
        <p:nvSpPr>
          <p:cNvPr id="21" name="矩形 20"/>
          <p:cNvSpPr>
            <a:spLocks noChangeArrowheads="1"/>
          </p:cNvSpPr>
          <p:nvPr/>
        </p:nvSpPr>
        <p:spPr bwMode="auto">
          <a:xfrm rot="-2772990">
            <a:off x="1110456" y="5141119"/>
            <a:ext cx="2663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t>Sphinx’s riddle</a:t>
            </a:r>
            <a:endParaRPr lang="en-US" altLang="zh-CN" sz="3200" dirty="0"/>
          </a:p>
        </p:txBody>
      </p:sp>
      <p:sp>
        <p:nvSpPr>
          <p:cNvPr id="22" name="矩形 21"/>
          <p:cNvSpPr/>
          <p:nvPr/>
        </p:nvSpPr>
        <p:spPr>
          <a:xfrm rot="20980548">
            <a:off x="3519488" y="2765425"/>
            <a:ext cx="2589212" cy="523875"/>
          </a:xfrm>
          <a:prstGeom prst="rect">
            <a:avLst/>
          </a:prstGeom>
        </p:spPr>
        <p:txBody>
          <a:bodyPr lIns="91438" tIns="45719" rIns="91438" bIns="45719">
            <a:spAutoFit/>
          </a:bodyPr>
          <a:lstStyle/>
          <a:p>
            <a:pPr algn="ctr" eaLnBrk="1" fontAlgn="auto" hangingPunct="1">
              <a:spcBef>
                <a:spcPts val="0"/>
              </a:spcBef>
              <a:spcAft>
                <a:spcPts val="0"/>
              </a:spcAft>
              <a:defRPr/>
            </a:pPr>
            <a:r>
              <a:rPr lang="zh-CN" altLang="en-US" sz="2800" b="1" dirty="0">
                <a:latin typeface="+mn-ea"/>
              </a:rPr>
              <a:t>扶桑十日</a:t>
            </a:r>
            <a:endParaRPr lang="zh-CN" altLang="en-US" sz="2800" b="1" dirty="0">
              <a:latin typeface="+mn-ea"/>
            </a:endParaRPr>
          </a:p>
        </p:txBody>
      </p:sp>
      <p:sp>
        <p:nvSpPr>
          <p:cNvPr id="23" name="矩形 22"/>
          <p:cNvSpPr>
            <a:spLocks noChangeArrowheads="1"/>
          </p:cNvSpPr>
          <p:nvPr/>
        </p:nvSpPr>
        <p:spPr bwMode="auto">
          <a:xfrm rot="-1612593">
            <a:off x="2152650" y="2925763"/>
            <a:ext cx="2351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mn-ea"/>
                <a:ea typeface="+mn-ea"/>
              </a:rPr>
              <a:t>阿里阿德涅之线</a:t>
            </a:r>
            <a:endParaRPr lang="zh-CN" altLang="en-US" sz="2400" b="1">
              <a:latin typeface="+mn-ea"/>
              <a:ea typeface="+mn-ea"/>
            </a:endParaRPr>
          </a:p>
        </p:txBody>
      </p:sp>
      <p:sp>
        <p:nvSpPr>
          <p:cNvPr id="24" name="矩形 23"/>
          <p:cNvSpPr>
            <a:spLocks noChangeArrowheads="1"/>
          </p:cNvSpPr>
          <p:nvPr/>
        </p:nvSpPr>
        <p:spPr bwMode="auto">
          <a:xfrm rot="-194807">
            <a:off x="3268663" y="2127250"/>
            <a:ext cx="2765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latin typeface="+mn-ea"/>
                <a:ea typeface="+mn-ea"/>
              </a:rPr>
              <a:t>推巨石上山的西绪福斯</a:t>
            </a:r>
            <a:endParaRPr lang="zh-CN" altLang="en-US" sz="2000" b="1">
              <a:latin typeface="+mn-ea"/>
              <a:ea typeface="+mn-ea"/>
            </a:endParaRPr>
          </a:p>
        </p:txBody>
      </p:sp>
      <p:sp>
        <p:nvSpPr>
          <p:cNvPr id="32" name="矩形 31"/>
          <p:cNvSpPr>
            <a:spLocks noChangeArrowheads="1"/>
          </p:cNvSpPr>
          <p:nvPr/>
        </p:nvSpPr>
        <p:spPr bwMode="auto">
          <a:xfrm rot="-361082">
            <a:off x="1625600" y="2681288"/>
            <a:ext cx="1724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latin typeface="+mn-ea"/>
                <a:ea typeface="+mn-ea"/>
              </a:rPr>
              <a:t>神农尝百草</a:t>
            </a:r>
            <a:endParaRPr lang="zh-CN" altLang="en-US" sz="2400" b="1">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6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 fill="hold"/>
                                        <p:tgtEl>
                                          <p:spTgt spid="9"/>
                                        </p:tgtEl>
                                        <p:attrNameLst>
                                          <p:attrName>ppt_x</p:attrName>
                                        </p:attrNameLst>
                                      </p:cBhvr>
                                      <p:tavLst>
                                        <p:tav tm="0">
                                          <p:val>
                                            <p:strVal val="#ppt_x"/>
                                          </p:val>
                                        </p:tav>
                                        <p:tav tm="100000">
                                          <p:val>
                                            <p:strVal val="#ppt_x"/>
                                          </p:val>
                                        </p:tav>
                                      </p:tavLst>
                                    </p:anim>
                                    <p:anim calcmode="lin" valueType="num">
                                      <p:cBhvr additive="base">
                                        <p:cTn id="8" dur="2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 fill="hold"/>
                                        <p:tgtEl>
                                          <p:spTgt spid="11"/>
                                        </p:tgtEl>
                                        <p:attrNameLst>
                                          <p:attrName>ppt_x</p:attrName>
                                        </p:attrNameLst>
                                      </p:cBhvr>
                                      <p:tavLst>
                                        <p:tav tm="0">
                                          <p:val>
                                            <p:strVal val="#ppt_x"/>
                                          </p:val>
                                        </p:tav>
                                        <p:tav tm="100000">
                                          <p:val>
                                            <p:strVal val="#ppt_x"/>
                                          </p:val>
                                        </p:tav>
                                      </p:tavLst>
                                    </p:anim>
                                    <p:anim calcmode="lin" valueType="num">
                                      <p:cBhvr additive="base">
                                        <p:cTn id="12" dur="2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8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 fill="hold"/>
                                        <p:tgtEl>
                                          <p:spTgt spid="13"/>
                                        </p:tgtEl>
                                        <p:attrNameLst>
                                          <p:attrName>ppt_x</p:attrName>
                                        </p:attrNameLst>
                                      </p:cBhvr>
                                      <p:tavLst>
                                        <p:tav tm="0">
                                          <p:val>
                                            <p:strVal val="#ppt_x"/>
                                          </p:val>
                                        </p:tav>
                                        <p:tav tm="100000">
                                          <p:val>
                                            <p:strVal val="#ppt_x"/>
                                          </p:val>
                                        </p:tav>
                                      </p:tavLst>
                                    </p:anim>
                                    <p:anim calcmode="lin" valueType="num">
                                      <p:cBhvr additive="base">
                                        <p:cTn id="16" dur="2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8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 fill="hold"/>
                                        <p:tgtEl>
                                          <p:spTgt spid="20"/>
                                        </p:tgtEl>
                                        <p:attrNameLst>
                                          <p:attrName>ppt_x</p:attrName>
                                        </p:attrNameLst>
                                      </p:cBhvr>
                                      <p:tavLst>
                                        <p:tav tm="0">
                                          <p:val>
                                            <p:strVal val="#ppt_x"/>
                                          </p:val>
                                        </p:tav>
                                        <p:tav tm="100000">
                                          <p:val>
                                            <p:strVal val="#ppt_x"/>
                                          </p:val>
                                        </p:tav>
                                      </p:tavLst>
                                    </p:anim>
                                    <p:anim calcmode="lin" valueType="num">
                                      <p:cBhvr additive="base">
                                        <p:cTn id="20" dur="2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9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 fill="hold"/>
                                        <p:tgtEl>
                                          <p:spTgt spid="17"/>
                                        </p:tgtEl>
                                        <p:attrNameLst>
                                          <p:attrName>ppt_x</p:attrName>
                                        </p:attrNameLst>
                                      </p:cBhvr>
                                      <p:tavLst>
                                        <p:tav tm="0">
                                          <p:val>
                                            <p:strVal val="#ppt_x"/>
                                          </p:val>
                                        </p:tav>
                                        <p:tav tm="100000">
                                          <p:val>
                                            <p:strVal val="#ppt_x"/>
                                          </p:val>
                                        </p:tav>
                                      </p:tavLst>
                                    </p:anim>
                                    <p:anim calcmode="lin" valueType="num">
                                      <p:cBhvr additive="base">
                                        <p:cTn id="24" dur="2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9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 fill="hold"/>
                                        <p:tgtEl>
                                          <p:spTgt spid="14"/>
                                        </p:tgtEl>
                                        <p:attrNameLst>
                                          <p:attrName>ppt_x</p:attrName>
                                        </p:attrNameLst>
                                      </p:cBhvr>
                                      <p:tavLst>
                                        <p:tav tm="0">
                                          <p:val>
                                            <p:strVal val="#ppt_x"/>
                                          </p:val>
                                        </p:tav>
                                        <p:tav tm="100000">
                                          <p:val>
                                            <p:strVal val="#ppt_x"/>
                                          </p:val>
                                        </p:tav>
                                      </p:tavLst>
                                    </p:anim>
                                    <p:anim calcmode="lin" valueType="num">
                                      <p:cBhvr additive="base">
                                        <p:cTn id="28" dur="2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 fill="hold"/>
                                        <p:tgtEl>
                                          <p:spTgt spid="16"/>
                                        </p:tgtEl>
                                        <p:attrNameLst>
                                          <p:attrName>ppt_x</p:attrName>
                                        </p:attrNameLst>
                                      </p:cBhvr>
                                      <p:tavLst>
                                        <p:tav tm="0">
                                          <p:val>
                                            <p:strVal val="#ppt_x"/>
                                          </p:val>
                                        </p:tav>
                                        <p:tav tm="100000">
                                          <p:val>
                                            <p:strVal val="#ppt_x"/>
                                          </p:val>
                                        </p:tav>
                                      </p:tavLst>
                                    </p:anim>
                                    <p:anim calcmode="lin" valueType="num">
                                      <p:cBhvr additive="base">
                                        <p:cTn id="32" dur="200" fill="hold"/>
                                        <p:tgtEl>
                                          <p:spTgt spid="1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 fill="hold"/>
                                        <p:tgtEl>
                                          <p:spTgt spid="12"/>
                                        </p:tgtEl>
                                        <p:attrNameLst>
                                          <p:attrName>ppt_x</p:attrName>
                                        </p:attrNameLst>
                                      </p:cBhvr>
                                      <p:tavLst>
                                        <p:tav tm="0">
                                          <p:val>
                                            <p:strVal val="#ppt_x"/>
                                          </p:val>
                                        </p:tav>
                                        <p:tav tm="100000">
                                          <p:val>
                                            <p:strVal val="#ppt_x"/>
                                          </p:val>
                                        </p:tav>
                                      </p:tavLst>
                                    </p:anim>
                                    <p:anim calcmode="lin" valueType="num">
                                      <p:cBhvr additive="base">
                                        <p:cTn id="36" dur="2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1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200" fill="hold"/>
                                        <p:tgtEl>
                                          <p:spTgt spid="10"/>
                                        </p:tgtEl>
                                        <p:attrNameLst>
                                          <p:attrName>ppt_x</p:attrName>
                                        </p:attrNameLst>
                                      </p:cBhvr>
                                      <p:tavLst>
                                        <p:tav tm="0">
                                          <p:val>
                                            <p:strVal val="#ppt_x"/>
                                          </p:val>
                                        </p:tav>
                                        <p:tav tm="100000">
                                          <p:val>
                                            <p:strVal val="#ppt_x"/>
                                          </p:val>
                                        </p:tav>
                                      </p:tavLst>
                                    </p:anim>
                                    <p:anim calcmode="lin" valueType="num">
                                      <p:cBhvr additive="base">
                                        <p:cTn id="40" dur="2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1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200" fill="hold"/>
                                        <p:tgtEl>
                                          <p:spTgt spid="18"/>
                                        </p:tgtEl>
                                        <p:attrNameLst>
                                          <p:attrName>ppt_x</p:attrName>
                                        </p:attrNameLst>
                                      </p:cBhvr>
                                      <p:tavLst>
                                        <p:tav tm="0">
                                          <p:val>
                                            <p:strVal val="#ppt_x"/>
                                          </p:val>
                                        </p:tav>
                                        <p:tav tm="100000">
                                          <p:val>
                                            <p:strVal val="#ppt_x"/>
                                          </p:val>
                                        </p:tav>
                                      </p:tavLst>
                                    </p:anim>
                                    <p:anim calcmode="lin" valueType="num">
                                      <p:cBhvr additive="base">
                                        <p:cTn id="44" dur="2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2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50" fill="hold"/>
                                        <p:tgtEl>
                                          <p:spTgt spid="19"/>
                                        </p:tgtEl>
                                        <p:attrNameLst>
                                          <p:attrName>ppt_x</p:attrName>
                                        </p:attrNameLst>
                                      </p:cBhvr>
                                      <p:tavLst>
                                        <p:tav tm="0">
                                          <p:val>
                                            <p:strVal val="#ppt_x"/>
                                          </p:val>
                                        </p:tav>
                                        <p:tav tm="100000">
                                          <p:val>
                                            <p:strVal val="#ppt_x"/>
                                          </p:val>
                                        </p:tav>
                                      </p:tavLst>
                                    </p:anim>
                                    <p:anim calcmode="lin" valueType="num">
                                      <p:cBhvr additive="base">
                                        <p:cTn id="48" dur="150" fill="hold"/>
                                        <p:tgtEl>
                                          <p:spTgt spid="1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3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50" fill="hold"/>
                                        <p:tgtEl>
                                          <p:spTgt spid="15"/>
                                        </p:tgtEl>
                                        <p:attrNameLst>
                                          <p:attrName>ppt_x</p:attrName>
                                        </p:attrNameLst>
                                      </p:cBhvr>
                                      <p:tavLst>
                                        <p:tav tm="0">
                                          <p:val>
                                            <p:strVal val="#ppt_x"/>
                                          </p:val>
                                        </p:tav>
                                        <p:tav tm="100000">
                                          <p:val>
                                            <p:strVal val="#ppt_x"/>
                                          </p:val>
                                        </p:tav>
                                      </p:tavLst>
                                    </p:anim>
                                    <p:anim calcmode="lin" valueType="num">
                                      <p:cBhvr additive="base">
                                        <p:cTn id="52" dur="15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30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50" fill="hold"/>
                                        <p:tgtEl>
                                          <p:spTgt spid="22"/>
                                        </p:tgtEl>
                                        <p:attrNameLst>
                                          <p:attrName>ppt_x</p:attrName>
                                        </p:attrNameLst>
                                      </p:cBhvr>
                                      <p:tavLst>
                                        <p:tav tm="0">
                                          <p:val>
                                            <p:strVal val="#ppt_x"/>
                                          </p:val>
                                        </p:tav>
                                        <p:tav tm="100000">
                                          <p:val>
                                            <p:strVal val="#ppt_x"/>
                                          </p:val>
                                        </p:tav>
                                      </p:tavLst>
                                    </p:anim>
                                    <p:anim calcmode="lin" valueType="num">
                                      <p:cBhvr additive="base">
                                        <p:cTn id="56" dur="150" fill="hold"/>
                                        <p:tgtEl>
                                          <p:spTgt spid="22"/>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140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150" fill="hold"/>
                                        <p:tgtEl>
                                          <p:spTgt spid="23"/>
                                        </p:tgtEl>
                                        <p:attrNameLst>
                                          <p:attrName>ppt_x</p:attrName>
                                        </p:attrNameLst>
                                      </p:cBhvr>
                                      <p:tavLst>
                                        <p:tav tm="0">
                                          <p:val>
                                            <p:strVal val="#ppt_x"/>
                                          </p:val>
                                        </p:tav>
                                        <p:tav tm="100000">
                                          <p:val>
                                            <p:strVal val="#ppt_x"/>
                                          </p:val>
                                        </p:tav>
                                      </p:tavLst>
                                    </p:anim>
                                    <p:anim calcmode="lin" valueType="num">
                                      <p:cBhvr additive="base">
                                        <p:cTn id="60" dur="150" fill="hold"/>
                                        <p:tgtEl>
                                          <p:spTgt spid="23"/>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3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200" fill="hold"/>
                                        <p:tgtEl>
                                          <p:spTgt spid="21"/>
                                        </p:tgtEl>
                                        <p:attrNameLst>
                                          <p:attrName>ppt_x</p:attrName>
                                        </p:attrNameLst>
                                      </p:cBhvr>
                                      <p:tavLst>
                                        <p:tav tm="0">
                                          <p:val>
                                            <p:strVal val="#ppt_x"/>
                                          </p:val>
                                        </p:tav>
                                        <p:tav tm="100000">
                                          <p:val>
                                            <p:strVal val="#ppt_x"/>
                                          </p:val>
                                        </p:tav>
                                      </p:tavLst>
                                    </p:anim>
                                    <p:anim calcmode="lin" valueType="num">
                                      <p:cBhvr additive="base">
                                        <p:cTn id="64" dur="200" fill="hold"/>
                                        <p:tgtEl>
                                          <p:spTgt spid="21"/>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150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50" fill="hold"/>
                                        <p:tgtEl>
                                          <p:spTgt spid="24"/>
                                        </p:tgtEl>
                                        <p:attrNameLst>
                                          <p:attrName>ppt_x</p:attrName>
                                        </p:attrNameLst>
                                      </p:cBhvr>
                                      <p:tavLst>
                                        <p:tav tm="0">
                                          <p:val>
                                            <p:strVal val="#ppt_x"/>
                                          </p:val>
                                        </p:tav>
                                        <p:tav tm="100000">
                                          <p:val>
                                            <p:strVal val="#ppt_x"/>
                                          </p:val>
                                        </p:tav>
                                      </p:tavLst>
                                    </p:anim>
                                    <p:anim calcmode="lin" valueType="num">
                                      <p:cBhvr additive="base">
                                        <p:cTn id="68" dur="150" fill="hold"/>
                                        <p:tgtEl>
                                          <p:spTgt spid="24"/>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17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50" fill="hold"/>
                                        <p:tgtEl>
                                          <p:spTgt spid="8"/>
                                        </p:tgtEl>
                                        <p:attrNameLst>
                                          <p:attrName>ppt_x</p:attrName>
                                        </p:attrNameLst>
                                      </p:cBhvr>
                                      <p:tavLst>
                                        <p:tav tm="0">
                                          <p:val>
                                            <p:strVal val="#ppt_x"/>
                                          </p:val>
                                        </p:tav>
                                        <p:tav tm="100000">
                                          <p:val>
                                            <p:strVal val="#ppt_x"/>
                                          </p:val>
                                        </p:tav>
                                      </p:tavLst>
                                    </p:anim>
                                    <p:anim calcmode="lin" valueType="num">
                                      <p:cBhvr additive="base">
                                        <p:cTn id="72" dur="150" fill="hold"/>
                                        <p:tgtEl>
                                          <p:spTgt spid="8"/>
                                        </p:tgtEl>
                                        <p:attrNameLst>
                                          <p:attrName>ppt_y</p:attrName>
                                        </p:attrNameLst>
                                      </p:cBhvr>
                                      <p:tavLst>
                                        <p:tav tm="0">
                                          <p:val>
                                            <p:strVal val="0-#ppt_h/2"/>
                                          </p:val>
                                        </p:tav>
                                        <p:tav tm="100000">
                                          <p:val>
                                            <p:strVal val="#ppt_y"/>
                                          </p:val>
                                        </p:tav>
                                      </p:tavLst>
                                    </p:anim>
                                  </p:childTnLst>
                                </p:cTn>
                              </p:par>
                              <p:par>
                                <p:cTn id="73" presetID="8" presetClass="emph" presetSubtype="0" fill="hold" grpId="1" nodeType="withEffect">
                                  <p:stCondLst>
                                    <p:cond delay="2100"/>
                                  </p:stCondLst>
                                  <p:childTnLst>
                                    <p:animRot by="300000">
                                      <p:cBhvr>
                                        <p:cTn id="74" dur="500" fill="hold"/>
                                        <p:tgtEl>
                                          <p:spTgt spid="8"/>
                                        </p:tgtEl>
                                        <p:attrNameLst>
                                          <p:attrName>r</p:attrName>
                                        </p:attrNameLst>
                                      </p:cBhvr>
                                    </p:animRot>
                                  </p:childTnLst>
                                </p:cTn>
                              </p:par>
                              <p:par>
                                <p:cTn id="75" presetID="42" presetClass="path" presetSubtype="0" fill="hold" grpId="2" nodeType="withEffect">
                                  <p:stCondLst>
                                    <p:cond delay="2100"/>
                                  </p:stCondLst>
                                  <p:childTnLst>
                                    <p:animMotion origin="layout" path="M -4.16667E-6 3.90932E-7 L 0.04358 0.06708 " pathEditMode="relative" rAng="0" ptsTypes="AA">
                                      <p:cBhvr>
                                        <p:cTn id="76" dur="500" fill="hold"/>
                                        <p:tgtEl>
                                          <p:spTgt spid="8"/>
                                        </p:tgtEl>
                                        <p:attrNameLst>
                                          <p:attrName>ppt_x</p:attrName>
                                          <p:attrName>ppt_y</p:attrName>
                                        </p:attrNameLst>
                                      </p:cBhvr>
                                      <p:rCtr x="2170" y="3354"/>
                                    </p:animMotion>
                                  </p:childTnLst>
                                </p:cTn>
                              </p:par>
                              <p:par>
                                <p:cTn id="77" presetID="2" presetClass="entr" presetSubtype="1" fill="hold" grpId="0" nodeType="withEffect">
                                  <p:stCondLst>
                                    <p:cond delay="230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200" fill="hold"/>
                                        <p:tgtEl>
                                          <p:spTgt spid="32"/>
                                        </p:tgtEl>
                                        <p:attrNameLst>
                                          <p:attrName>ppt_x</p:attrName>
                                        </p:attrNameLst>
                                      </p:cBhvr>
                                      <p:tavLst>
                                        <p:tav tm="0">
                                          <p:val>
                                            <p:strVal val="#ppt_x"/>
                                          </p:val>
                                        </p:tav>
                                        <p:tav tm="100000">
                                          <p:val>
                                            <p:strVal val="#ppt_x"/>
                                          </p:val>
                                        </p:tav>
                                      </p:tavLst>
                                    </p:anim>
                                    <p:anim calcmode="lin" valueType="num">
                                      <p:cBhvr additive="base">
                                        <p:cTn id="80" dur="200" fill="hold"/>
                                        <p:tgtEl>
                                          <p:spTgt spid="32"/>
                                        </p:tgtEl>
                                        <p:attrNameLst>
                                          <p:attrName>ppt_y</p:attrName>
                                        </p:attrNameLst>
                                      </p:cBhvr>
                                      <p:tavLst>
                                        <p:tav tm="0">
                                          <p:val>
                                            <p:strVal val="0-#ppt_h/2"/>
                                          </p:val>
                                        </p:tav>
                                        <p:tav tm="100000">
                                          <p:val>
                                            <p:strVal val="#ppt_y"/>
                                          </p:val>
                                        </p:tav>
                                      </p:tavLst>
                                    </p:anim>
                                  </p:childTnLst>
                                </p:cTn>
                              </p:par>
                              <p:par>
                                <p:cTn id="81" presetID="0" presetClass="path" presetSubtype="0" accel="50000" decel="50000" fill="hold" grpId="1" nodeType="withEffect">
                                  <p:stCondLst>
                                    <p:cond delay="2500"/>
                                  </p:stCondLst>
                                  <p:childTnLst>
                                    <p:animMotion origin="layout" path="M -1.38889E-6 1.7284E-6 C -0.00989 0.00617 -0.01857 0.02592 -0.02153 0.03611 " pathEditMode="relative" rAng="0" ptsTypes="ff">
                                      <p:cBhvr>
                                        <p:cTn id="82" dur="200" fill="hold"/>
                                        <p:tgtEl>
                                          <p:spTgt spid="32"/>
                                        </p:tgtEl>
                                        <p:attrNameLst>
                                          <p:attrName>ppt_x</p:attrName>
                                          <p:attrName>ppt_y</p:attrName>
                                        </p:attrNameLst>
                                      </p:cBhvr>
                                      <p:rCtr x="-1076" y="1790"/>
                                    </p:animMotion>
                                  </p:childTnLst>
                                </p:cTn>
                              </p:par>
                              <p:par>
                                <p:cTn id="83" presetID="8" presetClass="emph" presetSubtype="0" fill="hold" grpId="2" nodeType="withEffect">
                                  <p:stCondLst>
                                    <p:cond delay="2500"/>
                                  </p:stCondLst>
                                  <p:childTnLst>
                                    <p:animRot by="-3600000">
                                      <p:cBhvr>
                                        <p:cTn id="84" dur="500" fill="hold"/>
                                        <p:tgtEl>
                                          <p:spTgt spid="32"/>
                                        </p:tgtEl>
                                        <p:attrNameLst>
                                          <p:attrName>r</p:attrName>
                                        </p:attrNameLst>
                                      </p:cBhvr>
                                    </p:animRot>
                                  </p:childTnLst>
                                </p:cTn>
                              </p:par>
                              <p:par>
                                <p:cTn id="85" presetID="0" presetClass="path" presetSubtype="0" accel="50000" fill="hold" grpId="3" nodeType="withEffect">
                                  <p:stCondLst>
                                    <p:cond delay="2700"/>
                                  </p:stCondLst>
                                  <p:childTnLst>
                                    <p:animMotion origin="layout" path="M -0.02153 0.03611 C -0.02691 0.05463 -0.04792 0.1287 -0.05087 0.15092 " pathEditMode="relative" rAng="0" ptsTypes="ff">
                                      <p:cBhvr>
                                        <p:cTn id="86" dur="1300" fill="hold"/>
                                        <p:tgtEl>
                                          <p:spTgt spid="32"/>
                                        </p:tgtEl>
                                        <p:attrNameLst>
                                          <p:attrName>ppt_x</p:attrName>
                                          <p:attrName>ppt_y</p:attrName>
                                        </p:attrNameLst>
                                      </p:cBhvr>
                                      <p:rCtr x="-1476" y="5741"/>
                                    </p:animMotion>
                                  </p:childTnLst>
                                </p:cTn>
                              </p:par>
                              <p:par>
                                <p:cTn id="87" presetID="2" presetClass="entr" presetSubtype="1" fill="hold" grpId="0" nodeType="withEffect">
                                  <p:stCondLst>
                                    <p:cond delay="30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200" fill="hold"/>
                                        <p:tgtEl>
                                          <p:spTgt spid="2"/>
                                        </p:tgtEl>
                                        <p:attrNameLst>
                                          <p:attrName>ppt_x</p:attrName>
                                        </p:attrNameLst>
                                      </p:cBhvr>
                                      <p:tavLst>
                                        <p:tav tm="0">
                                          <p:val>
                                            <p:strVal val="#ppt_x"/>
                                          </p:val>
                                        </p:tav>
                                        <p:tav tm="100000">
                                          <p:val>
                                            <p:strVal val="#ppt_x"/>
                                          </p:val>
                                        </p:tav>
                                      </p:tavLst>
                                    </p:anim>
                                    <p:anim calcmode="lin" valueType="num">
                                      <p:cBhvr additive="base">
                                        <p:cTn id="90" dur="2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P spid="8" grpId="2"/>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32" grpId="0"/>
      <p:bldP spid="32" grpId="1"/>
      <p:bldP spid="32" grpId="2"/>
      <p:bldP spid="3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08720" y="476672"/>
            <a:ext cx="11052720" cy="3752185"/>
            <a:chOff x="-1908720" y="-151873"/>
            <a:chExt cx="11052720" cy="3752185"/>
          </a:xfrm>
        </p:grpSpPr>
        <p:sp>
          <p:nvSpPr>
            <p:cNvPr id="3" name="矩形 2"/>
            <p:cNvSpPr/>
            <p:nvPr/>
          </p:nvSpPr>
          <p:spPr>
            <a:xfrm>
              <a:off x="0" y="2152383"/>
              <a:ext cx="9144000" cy="144792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02222" y="2414682"/>
              <a:ext cx="7339556" cy="922020"/>
            </a:xfrm>
            <a:prstGeom prst="rect">
              <a:avLst/>
            </a:prstGeom>
            <a:noFill/>
          </p:spPr>
          <p:txBody>
            <a:bodyPr wrap="square" rtlCol="0">
              <a:spAutoFit/>
            </a:bodyPr>
            <a:lstStyle/>
            <a:p>
              <a:pPr algn="ctr"/>
              <a:r>
                <a:rPr lang="zh-CN" altLang="en-US" sz="5400" b="1" dirty="0">
                  <a:solidFill>
                    <a:srgbClr val="FF9900"/>
                  </a:solidFill>
                  <a:effectLst>
                    <a:reflection blurRad="6350" stA="28000" endPos="25000" dist="60007" dir="5400000" sy="-100000" algn="bl" rotWithShape="0"/>
                  </a:effectLst>
                  <a:latin typeface="微软雅黑" panose="020B0503020204020204" pitchFamily="34" charset="-122"/>
                  <a:ea typeface="微软雅黑" panose="020B0503020204020204" pitchFamily="34" charset="-122"/>
                </a:rPr>
                <a:t>希腊神话与传说</a:t>
              </a:r>
              <a:endParaRPr lang="zh-CN" altLang="en-US" sz="5400" b="1" dirty="0">
                <a:solidFill>
                  <a:srgbClr val="FF9900"/>
                </a:solidFill>
                <a:effectLst>
                  <a:reflection blurRad="6350" stA="28000" endPos="25000" dist="60007" dir="5400000" sy="-100000" algn="bl" rotWithShape="0"/>
                </a:effectLst>
                <a:latin typeface="微软雅黑" panose="020B0503020204020204" pitchFamily="34" charset="-122"/>
                <a:ea typeface="微软雅黑" panose="020B0503020204020204" pitchFamily="34" charset="-122"/>
              </a:endParaRPr>
            </a:p>
          </p:txBody>
        </p:sp>
        <p:sp>
          <p:nvSpPr>
            <p:cNvPr id="9" name="矩形 8"/>
            <p:cNvSpPr/>
            <p:nvPr/>
          </p:nvSpPr>
          <p:spPr>
            <a:xfrm>
              <a:off x="-1908720" y="-151873"/>
              <a:ext cx="4937250" cy="460375"/>
            </a:xfrm>
            <a:prstGeom prst="rect">
              <a:avLst/>
            </a:prstGeom>
          </p:spPr>
          <p:txBody>
            <a:bodyPr wrap="square">
              <a:spAutoFit/>
            </a:bodyPr>
            <a:lstStyle/>
            <a:p>
              <a:pPr algn="r"/>
              <a:r>
                <a:rPr lang="zh-CN" altLang="en-US" sz="2400" dirty="0">
                  <a:latin typeface="微软雅黑" panose="020B0503020204020204" pitchFamily="34" charset="-122"/>
                  <a:ea typeface="微软雅黑" panose="020B0503020204020204" pitchFamily="34" charset="-122"/>
                </a:rPr>
                <a:t>通识教育经典导读</a:t>
              </a:r>
              <a:endParaRPr lang="zh-CN" altLang="en-US" sz="2400" dirty="0">
                <a:latin typeface="微软雅黑" panose="020B0503020204020204" pitchFamily="34" charset="-122"/>
                <a:ea typeface="微软雅黑" panose="020B0503020204020204" pitchFamily="34" charset="-122"/>
              </a:endParaRPr>
            </a:p>
          </p:txBody>
        </p:sp>
      </p:grpSp>
      <p:sp>
        <p:nvSpPr>
          <p:cNvPr id="13" name="TextBox 13"/>
          <p:cNvSpPr>
            <a:spLocks noChangeArrowheads="1"/>
          </p:cNvSpPr>
          <p:nvPr/>
        </p:nvSpPr>
        <p:spPr bwMode="auto">
          <a:xfrm>
            <a:off x="3419872" y="6071448"/>
            <a:ext cx="6984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主讲：张阿娜   </a:t>
            </a:r>
            <a:r>
              <a:rPr lang="zh-CN" altLang="en-US" sz="2000" dirty="0" smtClean="0">
                <a:latin typeface="微软雅黑" panose="020B0503020204020204" pitchFamily="34" charset="-122"/>
                <a:ea typeface="微软雅黑" panose="020B0503020204020204" pitchFamily="34" charset="-122"/>
                <a:sym typeface="微软雅黑" panose="020B0503020204020204" pitchFamily="34" charset="-122"/>
              </a:rPr>
              <a:t>  邮箱</a:t>
            </a: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sym typeface="微软雅黑" panose="020B0503020204020204" pitchFamily="34" charset="-122"/>
              </a:rPr>
              <a:t>258194194@qq.com</a:t>
            </a:r>
            <a:endParaRPr lang="en-US" altLang="zh-CN"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10104" y="4078200"/>
            <a:ext cx="2007583" cy="1368152"/>
            <a:chOff x="480963" y="4653136"/>
            <a:chExt cx="2677474" cy="1368152"/>
          </a:xfrm>
        </p:grpSpPr>
        <p:cxnSp>
          <p:nvCxnSpPr>
            <p:cNvPr id="4" name="直接连接符 3"/>
            <p:cNvCxnSpPr/>
            <p:nvPr/>
          </p:nvCxnSpPr>
          <p:spPr>
            <a:xfrm flipV="1">
              <a:off x="3145259" y="4661247"/>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80963" y="4653136"/>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0963" y="5096009"/>
              <a:ext cx="2664296" cy="92527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TextBox 3"/>
            <p:cNvSpPr txBox="1"/>
            <p:nvPr/>
          </p:nvSpPr>
          <p:spPr>
            <a:xfrm>
              <a:off x="638157" y="5445224"/>
              <a:ext cx="2520280" cy="398780"/>
            </a:xfrm>
            <a:prstGeom prst="rect">
              <a:avLst/>
            </a:prstGeom>
            <a:noFill/>
          </p:spPr>
          <p:txBody>
            <a:bodyPr wrap="square">
              <a:spAutoFit/>
            </a:bodyPr>
            <a:lstStyle/>
            <a:p>
              <a:pPr>
                <a:defRPr/>
              </a:pPr>
              <a:r>
                <a:rPr lang="zh-CN" altLang="en-US" sz="2000" b="1" dirty="0" smtClean="0">
                  <a:solidFill>
                    <a:schemeClr val="bg1"/>
                  </a:solidFill>
                  <a:latin typeface="微软雅黑" panose="020B0503020204020204" pitchFamily="34" charset="-122"/>
                  <a:ea typeface="微软雅黑" panose="020B0503020204020204" pitchFamily="34" charset="-122"/>
                </a:rPr>
                <a:t>希腊神话知识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文本框 24"/>
            <p:cNvSpPr txBox="1"/>
            <p:nvPr/>
          </p:nvSpPr>
          <p:spPr>
            <a:xfrm>
              <a:off x="624979" y="5157192"/>
              <a:ext cx="2520280" cy="306705"/>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第一节</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569781" y="4078200"/>
            <a:ext cx="2007583" cy="1498843"/>
            <a:chOff x="480963" y="4653136"/>
            <a:chExt cx="2677474" cy="1498843"/>
          </a:xfrm>
        </p:grpSpPr>
        <p:cxnSp>
          <p:nvCxnSpPr>
            <p:cNvPr id="21" name="直接连接符 20"/>
            <p:cNvCxnSpPr/>
            <p:nvPr/>
          </p:nvCxnSpPr>
          <p:spPr>
            <a:xfrm flipV="1">
              <a:off x="3145259" y="4661247"/>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80963" y="4653136"/>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80963" y="5096009"/>
              <a:ext cx="2664296" cy="92527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TextBox 3"/>
            <p:cNvSpPr txBox="1"/>
            <p:nvPr/>
          </p:nvSpPr>
          <p:spPr>
            <a:xfrm>
              <a:off x="638157" y="5445224"/>
              <a:ext cx="2520280" cy="706755"/>
            </a:xfrm>
            <a:prstGeom prst="rect">
              <a:avLst/>
            </a:prstGeom>
            <a:noFill/>
          </p:spPr>
          <p:txBody>
            <a:bodyPr wrap="square">
              <a:spAutoFit/>
            </a:bodyPr>
            <a:lstStyle/>
            <a:p>
              <a:pPr>
                <a:defRPr/>
              </a:pPr>
              <a:r>
                <a:rPr lang="zh-CN" altLang="en-US" sz="2000" b="1" dirty="0" smtClean="0">
                  <a:solidFill>
                    <a:schemeClr val="bg1"/>
                  </a:solidFill>
                  <a:latin typeface="微软雅黑" panose="020B0503020204020204" pitchFamily="34" charset="-122"/>
                  <a:ea typeface="微软雅黑" panose="020B0503020204020204" pitchFamily="34" charset="-122"/>
                </a:rPr>
                <a:t>希腊神话神祇</a:t>
              </a:r>
              <a:endParaRPr lang="zh-CN" altLang="en-US" sz="2000" b="1" dirty="0" smtClean="0">
                <a:solidFill>
                  <a:schemeClr val="bg1"/>
                </a:solidFill>
                <a:latin typeface="微软雅黑" panose="020B0503020204020204" pitchFamily="34" charset="-122"/>
                <a:ea typeface="微软雅黑" panose="020B0503020204020204" pitchFamily="34" charset="-122"/>
              </a:endParaRPr>
            </a:p>
            <a:p>
              <a:pPr>
                <a:defRPr/>
              </a:pP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4979" y="5157192"/>
              <a:ext cx="2520280" cy="306705"/>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第二节</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729459" y="4078200"/>
            <a:ext cx="1997702" cy="1368152"/>
            <a:chOff x="480963" y="4653136"/>
            <a:chExt cx="2664296" cy="1368152"/>
          </a:xfrm>
        </p:grpSpPr>
        <p:cxnSp>
          <p:nvCxnSpPr>
            <p:cNvPr id="27" name="直接连接符 26"/>
            <p:cNvCxnSpPr/>
            <p:nvPr/>
          </p:nvCxnSpPr>
          <p:spPr>
            <a:xfrm flipV="1">
              <a:off x="3145259" y="4661247"/>
              <a:ext cx="0" cy="3847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80963" y="4653136"/>
              <a:ext cx="266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80963" y="5096009"/>
              <a:ext cx="2664296" cy="92527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TextBox 3"/>
            <p:cNvSpPr txBox="1"/>
            <p:nvPr/>
          </p:nvSpPr>
          <p:spPr>
            <a:xfrm>
              <a:off x="553468" y="5506819"/>
              <a:ext cx="2520280" cy="337185"/>
            </a:xfrm>
            <a:prstGeom prst="rect">
              <a:avLst/>
            </a:prstGeom>
            <a:noFill/>
          </p:spPr>
          <p:txBody>
            <a:bodyPr wrap="square">
              <a:spAutoFit/>
            </a:bodyPr>
            <a:lstStyle/>
            <a:p>
              <a:pPr>
                <a:defRPr/>
              </a:pPr>
              <a:r>
                <a:rPr lang="zh-CN" altLang="en-US" sz="2000" b="1" dirty="0" smtClean="0">
                  <a:solidFill>
                    <a:schemeClr val="bg1"/>
                  </a:solidFill>
                  <a:latin typeface="微软雅黑" panose="020B0503020204020204" pitchFamily="34" charset="-122"/>
                  <a:ea typeface="微软雅黑" panose="020B0503020204020204" pitchFamily="34" charset="-122"/>
                </a:rPr>
                <a:t>希腊神话英雄</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31" name="文本框 24"/>
            <p:cNvSpPr txBox="1"/>
            <p:nvPr/>
          </p:nvSpPr>
          <p:spPr>
            <a:xfrm>
              <a:off x="624979" y="5157192"/>
              <a:ext cx="2520280" cy="306705"/>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第三节</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a:blip r:embed="rId1">
            <a:clrChange>
              <a:clrFrom>
                <a:srgbClr val="010101"/>
              </a:clrFrom>
              <a:clrTo>
                <a:srgbClr val="010101">
                  <a:alpha val="0"/>
                </a:srgbClr>
              </a:clrTo>
            </a:clrChange>
            <a:extLst>
              <a:ext uri="{28A0092B-C50C-407E-A947-70E740481C1C}">
                <a14:useLocalDpi xmlns:a14="http://schemas.microsoft.com/office/drawing/2010/main" val="0"/>
              </a:ext>
            </a:extLst>
          </a:blip>
          <a:stretch>
            <a:fillRect/>
          </a:stretch>
        </p:blipFill>
        <p:spPr>
          <a:xfrm>
            <a:off x="1410104" y="1340768"/>
            <a:ext cx="1997479" cy="2583561"/>
          </a:xfrm>
          <a:prstGeom prst="rect">
            <a:avLst/>
          </a:prstGeom>
          <a:ln w="19050">
            <a:solidFill>
              <a:srgbClr val="FFC000"/>
            </a:solidFill>
          </a:ln>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149" y="1340770"/>
            <a:ext cx="1997480" cy="2583559"/>
          </a:xfrm>
          <a:prstGeom prst="rect">
            <a:avLst/>
          </a:prstGeom>
          <a:ln w="19050">
            <a:solidFill>
              <a:srgbClr val="FFC000"/>
            </a:solidFill>
          </a:ln>
        </p:spPr>
      </p:pic>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459" y="1340770"/>
            <a:ext cx="1997479" cy="2583559"/>
          </a:xfrm>
          <a:prstGeom prst="rect">
            <a:avLst/>
          </a:prstGeom>
          <a:ln w="19050">
            <a:solidFill>
              <a:srgbClr val="FFC000"/>
            </a:solidFill>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60"/>
          <p:cNvSpPr txBox="1"/>
          <p:nvPr/>
        </p:nvSpPr>
        <p:spPr>
          <a:xfrm>
            <a:off x="5724129" y="1268760"/>
            <a:ext cx="3170422" cy="40011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1.1 </a:t>
            </a:r>
            <a:r>
              <a:rPr lang="zh-CN" altLang="en-US" sz="2000" dirty="0" smtClean="0">
                <a:latin typeface="微软雅黑" panose="020B0503020204020204" pitchFamily="34" charset="-122"/>
                <a:ea typeface="微软雅黑" panose="020B0503020204020204" pitchFamily="34" charset="-122"/>
              </a:rPr>
              <a:t>神话的概念</a:t>
            </a:r>
            <a:endParaRPr lang="zh-CN" altLang="en-US" sz="2000" dirty="0">
              <a:latin typeface="微软雅黑" panose="020B0503020204020204" pitchFamily="34" charset="-122"/>
              <a:ea typeface="微软雅黑" panose="020B0503020204020204" pitchFamily="34" charset="-122"/>
            </a:endParaRPr>
          </a:p>
        </p:txBody>
      </p:sp>
      <p:sp>
        <p:nvSpPr>
          <p:cNvPr id="18" name="矩形 3"/>
          <p:cNvSpPr>
            <a:spLocks noChangeArrowheads="1"/>
          </p:cNvSpPr>
          <p:nvPr/>
        </p:nvSpPr>
        <p:spPr bwMode="auto">
          <a:xfrm>
            <a:off x="5055102" y="2028889"/>
            <a:ext cx="3839449" cy="807016"/>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zh-CN" sz="2000" b="1" dirty="0">
                <a:solidFill>
                  <a:srgbClr val="00B0F0"/>
                </a:solidFill>
              </a:rPr>
              <a:t>神话</a:t>
            </a:r>
            <a:r>
              <a:rPr lang="zh-CN" altLang="zh-CN" sz="1600" dirty="0"/>
              <a:t>（</a:t>
            </a:r>
            <a:r>
              <a:rPr lang="en-US" altLang="zh-CN" sz="1600" dirty="0"/>
              <a:t>Myth</a:t>
            </a:r>
            <a:r>
              <a:rPr lang="zh-CN" altLang="zh-CN" sz="1600" dirty="0" smtClean="0"/>
              <a:t>）</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dirty="0"/>
              <a:t>“关于神祇与英雄的传说与故事</a:t>
            </a:r>
            <a:r>
              <a:rPr lang="zh-CN" altLang="zh-CN" sz="1600" dirty="0" smtClean="0"/>
              <a:t>”</a:t>
            </a:r>
            <a:r>
              <a:rPr lang="zh-CN" altLang="en-US" sz="1600" dirty="0" smtClean="0"/>
              <a:t>。</a:t>
            </a:r>
            <a:endParaRPr lang="zh-CN" altLang="en-US" sz="1600" b="1" dirty="0">
              <a:solidFill>
                <a:srgbClr val="E20084"/>
              </a:solidFill>
              <a:latin typeface="微软雅黑" panose="020B0503020204020204" pitchFamily="34" charset="-122"/>
              <a:ea typeface="微软雅黑" panose="020B0503020204020204" pitchFamily="34" charset="-122"/>
            </a:endParaRPr>
          </a:p>
        </p:txBody>
      </p:sp>
      <p:pic>
        <p:nvPicPr>
          <p:cNvPr id="4102" name="Picture 6" descr="http://a3.att.hudong.com/20/08/0130053436465313508108810943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528" y="2303352"/>
            <a:ext cx="4281499" cy="35398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32865" y="2984818"/>
            <a:ext cx="3683921" cy="3139321"/>
          </a:xfrm>
          <a:prstGeom prst="rect">
            <a:avLst/>
          </a:prstGeom>
          <a:noFill/>
        </p:spPr>
        <p:txBody>
          <a:bodyPr wrap="square" rtlCol="0">
            <a:spAutoFit/>
          </a:bodyPr>
          <a:lstStyle/>
          <a:p>
            <a:r>
              <a:rPr lang="en-US" altLang="zh-CN" dirty="0" smtClean="0"/>
              <a:t>    </a:t>
            </a:r>
            <a:r>
              <a:rPr lang="zh-CN" altLang="zh-CN" dirty="0" smtClean="0"/>
              <a:t>神话</a:t>
            </a:r>
            <a:r>
              <a:rPr lang="zh-CN" altLang="zh-CN" dirty="0"/>
              <a:t>是</a:t>
            </a:r>
            <a:r>
              <a:rPr lang="en-US" altLang="zh-CN" dirty="0"/>
              <a:t>“</a:t>
            </a:r>
            <a:r>
              <a:rPr lang="zh-CN" altLang="zh-CN" dirty="0"/>
              <a:t>通过人民的</a:t>
            </a:r>
            <a:r>
              <a:rPr lang="zh-CN" altLang="zh-CN" b="1" dirty="0"/>
              <a:t>幻想</a:t>
            </a:r>
            <a:r>
              <a:rPr lang="zh-CN" altLang="zh-CN" dirty="0"/>
              <a:t>用一种不自觉的</a:t>
            </a:r>
            <a:r>
              <a:rPr lang="zh-CN" altLang="zh-CN" b="1" dirty="0"/>
              <a:t>艺术方式</a:t>
            </a:r>
            <a:r>
              <a:rPr lang="zh-CN" altLang="zh-CN" dirty="0"/>
              <a:t>加工过的自然和社会形式本身</a:t>
            </a:r>
            <a:r>
              <a:rPr lang="en-US" altLang="zh-CN" dirty="0"/>
              <a:t>”</a:t>
            </a:r>
            <a:r>
              <a:rPr lang="zh-CN" altLang="zh-CN" dirty="0" smtClean="0"/>
              <a:t>。</a:t>
            </a:r>
            <a:endParaRPr lang="en-US" altLang="zh-CN" dirty="0" smtClean="0"/>
          </a:p>
          <a:p>
            <a:r>
              <a:rPr lang="en-US" altLang="zh-CN" dirty="0" smtClean="0"/>
              <a:t>“</a:t>
            </a:r>
            <a:r>
              <a:rPr lang="zh-CN" altLang="zh-CN" dirty="0"/>
              <a:t>任何神话都是用想象或借助于</a:t>
            </a:r>
            <a:r>
              <a:rPr lang="zh-CN" altLang="zh-CN" b="1" dirty="0"/>
              <a:t>想象</a:t>
            </a:r>
            <a:r>
              <a:rPr lang="zh-CN" altLang="zh-CN" dirty="0"/>
              <a:t>以征服自然力、支配自然力，把自然力加以</a:t>
            </a:r>
            <a:r>
              <a:rPr lang="zh-CN" altLang="zh-CN" b="1" dirty="0"/>
              <a:t>形象化</a:t>
            </a:r>
            <a:r>
              <a:rPr lang="zh-CN" altLang="zh-CN" dirty="0"/>
              <a:t>。因而，随着这些自然力的实际上被支配，神话就消失了。</a:t>
            </a:r>
            <a:r>
              <a:rPr lang="en-US" altLang="zh-CN" dirty="0" smtClean="0"/>
              <a:t>”</a:t>
            </a:r>
            <a:endParaRPr lang="en-US" altLang="zh-CN" dirty="0" smtClean="0"/>
          </a:p>
          <a:p>
            <a:r>
              <a:rPr lang="zh-CN" altLang="zh-CN" dirty="0" smtClean="0"/>
              <a:t>（</a:t>
            </a:r>
            <a:r>
              <a:rPr lang="zh-CN" altLang="zh-CN" dirty="0"/>
              <a:t>马克思《</a:t>
            </a:r>
            <a:r>
              <a:rPr lang="en-US" altLang="zh-CN" dirty="0"/>
              <a:t>&lt;</a:t>
            </a:r>
            <a:r>
              <a:rPr lang="zh-CN" altLang="zh-CN" dirty="0"/>
              <a:t>政治经济学批判</a:t>
            </a:r>
            <a:r>
              <a:rPr lang="en-US" altLang="zh-CN" dirty="0"/>
              <a:t>&gt;</a:t>
            </a:r>
            <a:r>
              <a:rPr lang="zh-CN" altLang="zh-CN" dirty="0"/>
              <a:t>导言</a:t>
            </a:r>
            <a:r>
              <a:rPr lang="zh-CN" altLang="zh-CN" dirty="0" smtClean="0"/>
              <a:t>》</a:t>
            </a:r>
            <a:endParaRPr lang="en-US" altLang="zh-CN" dirty="0" smtClean="0"/>
          </a:p>
          <a:p>
            <a:pPr algn="r"/>
            <a:r>
              <a:rPr lang="zh-CN" altLang="zh-CN" dirty="0" smtClean="0"/>
              <a:t>《马克思恩格斯选集》</a:t>
            </a:r>
            <a:r>
              <a:rPr lang="zh-CN" altLang="zh-CN" dirty="0"/>
              <a:t>第二卷 </a:t>
            </a:r>
            <a:endParaRPr lang="en-US" altLang="zh-CN" dirty="0" smtClean="0"/>
          </a:p>
          <a:p>
            <a:pPr algn="r"/>
            <a:r>
              <a:rPr lang="zh-CN" altLang="zh-CN" dirty="0" smtClean="0"/>
              <a:t>人民出版社</a:t>
            </a:r>
            <a:r>
              <a:rPr lang="en-US" altLang="zh-CN" dirty="0"/>
              <a:t>P113</a:t>
            </a:r>
            <a:r>
              <a:rPr lang="zh-CN" altLang="zh-CN" dirty="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60"/>
          <p:cNvSpPr txBox="1"/>
          <p:nvPr/>
        </p:nvSpPr>
        <p:spPr>
          <a:xfrm>
            <a:off x="6012161" y="1268760"/>
            <a:ext cx="2882390" cy="400110"/>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rPr>
              <a:t>神话的起源</a:t>
            </a:r>
            <a:endParaRPr lang="zh-CN" altLang="en-US" sz="20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1927002" y="1234474"/>
            <a:ext cx="4680520" cy="4680520"/>
            <a:chOff x="4295006" y="1557586"/>
            <a:chExt cx="4680520" cy="4680520"/>
          </a:xfrm>
        </p:grpSpPr>
        <p:cxnSp>
          <p:nvCxnSpPr>
            <p:cNvPr id="6" name="直接箭头连接符 5"/>
            <p:cNvCxnSpPr/>
            <p:nvPr/>
          </p:nvCxnSpPr>
          <p:spPr>
            <a:xfrm flipH="1">
              <a:off x="4295006" y="1557586"/>
              <a:ext cx="4680520" cy="4680520"/>
            </a:xfrm>
            <a:prstGeom prst="straightConnector1">
              <a:avLst/>
            </a:prstGeom>
            <a:ln>
              <a:solidFill>
                <a:srgbClr val="FFC000"/>
              </a:solidFill>
              <a:headEnd type="arrow"/>
              <a:tailEnd type="arrow"/>
            </a:ln>
            <a:effectLst/>
          </p:spPr>
          <p:style>
            <a:lnRef idx="2">
              <a:schemeClr val="accent2"/>
            </a:lnRef>
            <a:fillRef idx="0">
              <a:schemeClr val="accent2"/>
            </a:fillRef>
            <a:effectRef idx="1">
              <a:schemeClr val="accent2"/>
            </a:effectRef>
            <a:fontRef idx="minor">
              <a:schemeClr val="tx1"/>
            </a:fontRef>
          </p:style>
        </p:cxnSp>
        <p:cxnSp>
          <p:nvCxnSpPr>
            <p:cNvPr id="7" name="直接箭头连接符 6"/>
            <p:cNvCxnSpPr/>
            <p:nvPr/>
          </p:nvCxnSpPr>
          <p:spPr>
            <a:xfrm>
              <a:off x="4295006" y="1557586"/>
              <a:ext cx="4680520" cy="4680520"/>
            </a:xfrm>
            <a:prstGeom prst="straightConnector1">
              <a:avLst/>
            </a:prstGeom>
            <a:ln>
              <a:solidFill>
                <a:srgbClr val="FFC000"/>
              </a:solidFill>
              <a:headEnd type="arrow"/>
              <a:tailEnd type="arrow"/>
            </a:ln>
            <a:effectLst/>
          </p:spPr>
          <p:style>
            <a:lnRef idx="2">
              <a:schemeClr val="accent2"/>
            </a:lnRef>
            <a:fillRef idx="0">
              <a:schemeClr val="accent2"/>
            </a:fillRef>
            <a:effectRef idx="1">
              <a:schemeClr val="accent2"/>
            </a:effectRef>
            <a:fontRef idx="minor">
              <a:schemeClr val="tx1"/>
            </a:fontRef>
          </p:style>
        </p:cxnSp>
        <p:sp>
          <p:nvSpPr>
            <p:cNvPr id="9" name="椭圆 8"/>
            <p:cNvSpPr/>
            <p:nvPr/>
          </p:nvSpPr>
          <p:spPr bwMode="auto">
            <a:xfrm>
              <a:off x="6002160" y="3245128"/>
              <a:ext cx="1297172" cy="1297172"/>
            </a:xfrm>
            <a:prstGeom prst="ellipse">
              <a:avLst/>
            </a:prstGeom>
            <a:solidFill>
              <a:schemeClr val="bg1"/>
            </a:solidFill>
            <a:ln w="57150" cap="flat" cmpd="sng">
              <a:solidFill>
                <a:srgbClr val="FFC000"/>
              </a:solidFill>
              <a:round/>
              <a:headEnd type="oval" w="med" len="med"/>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0" name="组合 9"/>
          <p:cNvGrpSpPr/>
          <p:nvPr/>
        </p:nvGrpSpPr>
        <p:grpSpPr>
          <a:xfrm>
            <a:off x="2916539" y="1143673"/>
            <a:ext cx="2807589" cy="1509266"/>
            <a:chOff x="5284543" y="1413570"/>
            <a:chExt cx="2807589" cy="1509266"/>
          </a:xfrm>
        </p:grpSpPr>
        <p:sp>
          <p:nvSpPr>
            <p:cNvPr id="11" name="矩形 4"/>
            <p:cNvSpPr>
              <a:spLocks noChangeArrowheads="1"/>
            </p:cNvSpPr>
            <p:nvPr/>
          </p:nvSpPr>
          <p:spPr bwMode="auto">
            <a:xfrm>
              <a:off x="5284543" y="1845618"/>
              <a:ext cx="2807589" cy="1077218"/>
            </a:xfrm>
            <a:prstGeom prst="rect">
              <a:avLst/>
            </a:prstGeom>
            <a:noFill/>
            <a:ln w="9525">
              <a:noFill/>
              <a:miter lim="800000"/>
            </a:ln>
          </p:spPr>
          <p:txBody>
            <a:bodyPr wrap="square">
              <a:spAutoFit/>
            </a:bodyPr>
            <a:lstStyle/>
            <a:p>
              <a:pPr lvl="0"/>
              <a:r>
                <a:rPr lang="zh-CN" altLang="zh-CN" sz="1600" dirty="0" smtClean="0"/>
                <a:t>它</a:t>
              </a:r>
              <a:r>
                <a:rPr lang="zh-CN" altLang="zh-CN" sz="1600" dirty="0"/>
                <a:t>起源于巫术和宗教的祭祀、礼仪（弗雷泽《金枝》）如希腊的司植物生长的狄俄</a:t>
              </a:r>
              <a:r>
                <a:rPr lang="zh-CN" altLang="zh-CN" sz="1600" dirty="0" smtClean="0"/>
                <a:t>尼</a:t>
              </a:r>
              <a:r>
                <a:rPr lang="en-US" altLang="zh-CN" sz="1600" dirty="0" smtClean="0"/>
                <a:t>   </a:t>
              </a:r>
              <a:endParaRPr lang="en-US" altLang="zh-CN" sz="1600" dirty="0" smtClean="0"/>
            </a:p>
            <a:p>
              <a:pPr lvl="0"/>
              <a:r>
                <a:rPr lang="en-US" altLang="zh-CN" sz="1600" dirty="0"/>
                <a:t> </a:t>
              </a:r>
              <a:r>
                <a:rPr lang="en-US" altLang="zh-CN" sz="1600" dirty="0" smtClean="0"/>
                <a:t>      </a:t>
              </a:r>
              <a:r>
                <a:rPr lang="zh-CN" altLang="zh-CN" sz="1600" dirty="0" smtClean="0"/>
                <a:t>索斯</a:t>
              </a:r>
              <a:r>
                <a:rPr lang="zh-CN" altLang="zh-CN" sz="1600" dirty="0"/>
                <a:t>。</a:t>
              </a:r>
              <a:endParaRPr lang="zh-CN" altLang="en-US" sz="1600" dirty="0"/>
            </a:p>
          </p:txBody>
        </p:sp>
        <p:sp>
          <p:nvSpPr>
            <p:cNvPr id="12" name="TextBox 21"/>
            <p:cNvSpPr txBox="1"/>
            <p:nvPr/>
          </p:nvSpPr>
          <p:spPr>
            <a:xfrm>
              <a:off x="5284543" y="1413570"/>
              <a:ext cx="2732406" cy="369332"/>
            </a:xfrm>
            <a:prstGeom prst="rect">
              <a:avLst/>
            </a:prstGeom>
            <a:noFill/>
          </p:spPr>
          <p:txBody>
            <a:bodyPr vert="horz" wrap="square" rtlCol="0">
              <a:spAutoFit/>
            </a:bodyPr>
            <a:lstStyle/>
            <a:p>
              <a:pPr algn="ctr"/>
              <a:r>
                <a:rPr lang="zh-CN" altLang="zh-CN" b="1" kern="0" dirty="0">
                  <a:solidFill>
                    <a:srgbClr val="FF9900"/>
                  </a:solidFill>
                  <a:latin typeface="微软雅黑" panose="020B0503020204020204" pitchFamily="34" charset="-122"/>
                  <a:ea typeface="微软雅黑" panose="020B0503020204020204" pitchFamily="34" charset="-122"/>
                </a:rPr>
                <a:t>人类文化学</a:t>
              </a:r>
              <a:endParaRPr lang="en-US" altLang="zh-CN" b="1" kern="0" dirty="0">
                <a:solidFill>
                  <a:srgbClr val="FF99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455396" y="2828310"/>
            <a:ext cx="3606945" cy="1257819"/>
            <a:chOff x="8358414" y="3060462"/>
            <a:chExt cx="3209399" cy="1257819"/>
          </a:xfrm>
        </p:grpSpPr>
        <p:sp>
          <p:nvSpPr>
            <p:cNvPr id="14" name="矩形 4"/>
            <p:cNvSpPr>
              <a:spLocks noChangeArrowheads="1"/>
            </p:cNvSpPr>
            <p:nvPr/>
          </p:nvSpPr>
          <p:spPr bwMode="auto">
            <a:xfrm>
              <a:off x="8358414" y="3487284"/>
              <a:ext cx="3011361" cy="830997"/>
            </a:xfrm>
            <a:prstGeom prst="rect">
              <a:avLst/>
            </a:prstGeom>
            <a:noFill/>
            <a:ln w="9525">
              <a:noFill/>
              <a:miter lim="800000"/>
            </a:ln>
          </p:spPr>
          <p:txBody>
            <a:bodyPr wrap="square">
              <a:spAutoFit/>
            </a:bodyPr>
            <a:lstStyle/>
            <a:p>
              <a:pPr lvl="0"/>
              <a:r>
                <a:rPr lang="zh-CN" altLang="zh-CN" sz="1600" dirty="0" smtClean="0"/>
                <a:t>它</a:t>
              </a:r>
              <a:r>
                <a:rPr lang="zh-CN" altLang="zh-CN" sz="1600" dirty="0"/>
                <a:t>是人类最伟大的天赋</a:t>
              </a:r>
              <a:r>
                <a:rPr lang="en-US" altLang="zh-CN" sz="1600" dirty="0"/>
                <a:t>——</a:t>
              </a:r>
              <a:r>
                <a:rPr lang="zh-CN" altLang="zh-CN" sz="1600" dirty="0"/>
                <a:t>想象力结出的硕果。比如对自然灾害——海啸的</a:t>
              </a:r>
              <a:r>
                <a:rPr lang="zh-CN" altLang="zh-CN" sz="1600" dirty="0" smtClean="0"/>
                <a:t>发生</a:t>
              </a:r>
              <a:r>
                <a:rPr lang="en-US" altLang="zh-CN" sz="1600" dirty="0" smtClean="0"/>
                <a:t>/</a:t>
              </a:r>
              <a:r>
                <a:rPr lang="zh-CN" altLang="en-US" sz="1600" dirty="0" smtClean="0"/>
                <a:t>雷电的产生</a:t>
              </a:r>
              <a:endParaRPr lang="zh-CN" altLang="en-US" sz="1600" dirty="0"/>
            </a:p>
          </p:txBody>
        </p:sp>
        <p:sp>
          <p:nvSpPr>
            <p:cNvPr id="15" name="TextBox 23"/>
            <p:cNvSpPr txBox="1"/>
            <p:nvPr/>
          </p:nvSpPr>
          <p:spPr>
            <a:xfrm>
              <a:off x="8380886" y="3060462"/>
              <a:ext cx="3186927" cy="369332"/>
            </a:xfrm>
            <a:prstGeom prst="rect">
              <a:avLst/>
            </a:prstGeom>
            <a:noFill/>
          </p:spPr>
          <p:txBody>
            <a:bodyPr vert="horz" wrap="square" rtlCol="0">
              <a:spAutoFit/>
            </a:bodyPr>
            <a:lstStyle/>
            <a:p>
              <a:pPr algn="ctr"/>
              <a:r>
                <a:rPr lang="zh-CN" altLang="zh-CN" b="1" kern="0" dirty="0">
                  <a:solidFill>
                    <a:srgbClr val="FF9900"/>
                  </a:solidFill>
                  <a:latin typeface="微软雅黑" panose="020B0503020204020204" pitchFamily="34" charset="-122"/>
                  <a:ea typeface="微软雅黑" panose="020B0503020204020204" pitchFamily="34" charset="-122"/>
                </a:rPr>
                <a:t>心理学</a:t>
              </a:r>
              <a:endParaRPr lang="en-US" altLang="zh-CN" b="1" kern="0" dirty="0">
                <a:solidFill>
                  <a:srgbClr val="FF99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70820" y="2828310"/>
            <a:ext cx="3005760" cy="1509848"/>
            <a:chOff x="1973031" y="3132469"/>
            <a:chExt cx="2970048" cy="1509848"/>
          </a:xfrm>
        </p:grpSpPr>
        <p:sp>
          <p:nvSpPr>
            <p:cNvPr id="17" name="矩形 4"/>
            <p:cNvSpPr>
              <a:spLocks noChangeArrowheads="1"/>
            </p:cNvSpPr>
            <p:nvPr/>
          </p:nvSpPr>
          <p:spPr bwMode="auto">
            <a:xfrm>
              <a:off x="1973031" y="3565099"/>
              <a:ext cx="2970048" cy="1077218"/>
            </a:xfrm>
            <a:prstGeom prst="rect">
              <a:avLst/>
            </a:prstGeom>
            <a:noFill/>
            <a:ln w="9525">
              <a:noFill/>
              <a:miter lim="800000"/>
            </a:ln>
          </p:spPr>
          <p:txBody>
            <a:bodyPr wrap="square">
              <a:spAutoFit/>
            </a:bodyPr>
            <a:lstStyle/>
            <a:p>
              <a:pPr lvl="0"/>
              <a:r>
                <a:rPr lang="en-US" altLang="zh-CN" sz="1600" dirty="0" smtClean="0"/>
                <a:t>“</a:t>
              </a:r>
              <a:r>
                <a:rPr lang="zh-CN" altLang="zh-CN" sz="1600" dirty="0"/>
                <a:t>人们的幻想用一种不自觉的艺术方式加工过的自然和社会形态本身</a:t>
              </a:r>
              <a:r>
                <a:rPr lang="en-US" altLang="zh-CN" sz="1600" dirty="0"/>
                <a:t>”</a:t>
              </a:r>
              <a:r>
                <a:rPr lang="zh-CN" altLang="zh-CN" sz="1600" dirty="0"/>
                <a:t>。（马克思语）比如说</a:t>
              </a:r>
              <a:r>
                <a:rPr lang="zh-CN" altLang="zh-CN" sz="1600" dirty="0" smtClean="0"/>
                <a:t>普罗米修斯</a:t>
              </a:r>
              <a:r>
                <a:rPr lang="zh-CN" altLang="en-US" sz="1600" dirty="0" smtClean="0"/>
                <a:t>与火</a:t>
              </a:r>
              <a:r>
                <a:rPr lang="zh-CN" altLang="zh-CN" sz="1600" dirty="0" smtClean="0"/>
                <a:t>。</a:t>
              </a:r>
              <a:endParaRPr lang="zh-CN" altLang="en-US" sz="1600" dirty="0"/>
            </a:p>
          </p:txBody>
        </p:sp>
        <p:sp>
          <p:nvSpPr>
            <p:cNvPr id="18" name="TextBox 25"/>
            <p:cNvSpPr txBox="1"/>
            <p:nvPr/>
          </p:nvSpPr>
          <p:spPr>
            <a:xfrm>
              <a:off x="2044182" y="3132469"/>
              <a:ext cx="2898895" cy="369332"/>
            </a:xfrm>
            <a:prstGeom prst="rect">
              <a:avLst/>
            </a:prstGeom>
            <a:noFill/>
          </p:spPr>
          <p:txBody>
            <a:bodyPr vert="horz" wrap="square" rtlCol="0">
              <a:spAutoFit/>
            </a:bodyPr>
            <a:lstStyle/>
            <a:p>
              <a:pPr algn="ctr"/>
              <a:r>
                <a:rPr lang="zh-CN" altLang="zh-CN" b="1" kern="0" dirty="0">
                  <a:solidFill>
                    <a:srgbClr val="FF9900"/>
                  </a:solidFill>
                  <a:latin typeface="微软雅黑" panose="020B0503020204020204" pitchFamily="34" charset="-122"/>
                  <a:ea typeface="微软雅黑" panose="020B0503020204020204" pitchFamily="34" charset="-122"/>
                </a:rPr>
                <a:t>社会学</a:t>
              </a:r>
              <a:endParaRPr lang="en-US" altLang="zh-CN" b="1" kern="0" dirty="0">
                <a:solidFill>
                  <a:srgbClr val="FF99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541398" y="4815129"/>
            <a:ext cx="3603576" cy="1677375"/>
            <a:chOff x="4909402" y="5446018"/>
            <a:chExt cx="3603576" cy="1677375"/>
          </a:xfrm>
        </p:grpSpPr>
        <p:sp>
          <p:nvSpPr>
            <p:cNvPr id="20" name="矩形 4"/>
            <p:cNvSpPr>
              <a:spLocks noChangeArrowheads="1"/>
            </p:cNvSpPr>
            <p:nvPr/>
          </p:nvSpPr>
          <p:spPr bwMode="auto">
            <a:xfrm>
              <a:off x="4909402" y="5799954"/>
              <a:ext cx="3603576" cy="1323439"/>
            </a:xfrm>
            <a:prstGeom prst="rect">
              <a:avLst/>
            </a:prstGeom>
            <a:noFill/>
            <a:ln w="9525">
              <a:noFill/>
              <a:miter lim="800000"/>
            </a:ln>
          </p:spPr>
          <p:txBody>
            <a:bodyPr wrap="square">
              <a:spAutoFit/>
            </a:bodyPr>
            <a:lstStyle/>
            <a:p>
              <a:pPr lvl="0"/>
              <a:r>
                <a:rPr lang="zh-CN" altLang="en-US" sz="1600" dirty="0" smtClean="0"/>
                <a:t>万物</a:t>
              </a:r>
              <a:r>
                <a:rPr lang="zh-CN" altLang="en-US" sz="1600" dirty="0"/>
                <a:t>有灵论（</a:t>
              </a:r>
              <a:r>
                <a:rPr lang="zh-CN" altLang="zh-CN" sz="1600" dirty="0"/>
                <a:t>英国</a:t>
              </a:r>
              <a:r>
                <a:rPr lang="zh-CN" altLang="en-US" sz="1600" dirty="0"/>
                <a:t>）</a:t>
              </a:r>
              <a:r>
                <a:rPr lang="zh-CN" altLang="zh-CN" sz="1600" dirty="0"/>
                <a:t>人类学家泰勒，</a:t>
              </a:r>
              <a:r>
                <a:rPr lang="zh-CN" altLang="en-US" sz="1600" dirty="0"/>
                <a:t>推论原始人在宗教形成前相信具有生长或活动的现象</a:t>
              </a:r>
              <a:r>
                <a:rPr lang="zh-CN" altLang="zh-CN" sz="1600" dirty="0" smtClean="0"/>
                <a:t>。</a:t>
              </a:r>
              <a:r>
                <a:rPr lang="zh-CN" altLang="en-US" sz="1600" dirty="0" smtClean="0"/>
                <a:t>后英国马莱特“前万物有灵论”万物有灵观念之前已有观念：物质世界是活的。</a:t>
              </a:r>
              <a:endParaRPr lang="zh-CN" altLang="en-US" sz="1600" dirty="0"/>
            </a:p>
          </p:txBody>
        </p:sp>
        <p:sp>
          <p:nvSpPr>
            <p:cNvPr id="21" name="TextBox 27"/>
            <p:cNvSpPr txBox="1"/>
            <p:nvPr/>
          </p:nvSpPr>
          <p:spPr>
            <a:xfrm>
              <a:off x="5284543" y="5446018"/>
              <a:ext cx="2732406" cy="369332"/>
            </a:xfrm>
            <a:prstGeom prst="rect">
              <a:avLst/>
            </a:prstGeom>
            <a:noFill/>
          </p:spPr>
          <p:txBody>
            <a:bodyPr vert="horz" wrap="square" rtlCol="0">
              <a:spAutoFit/>
            </a:bodyPr>
            <a:lstStyle/>
            <a:p>
              <a:pPr algn="ctr"/>
              <a:r>
                <a:rPr lang="zh-CN" altLang="zh-CN" b="1" kern="0" dirty="0">
                  <a:solidFill>
                    <a:srgbClr val="FF9900"/>
                  </a:solidFill>
                  <a:latin typeface="微软雅黑" panose="020B0503020204020204" pitchFamily="34" charset="-122"/>
                  <a:ea typeface="微软雅黑" panose="020B0503020204020204" pitchFamily="34" charset="-122"/>
                </a:rPr>
                <a:t>哲学</a:t>
              </a:r>
              <a:endParaRPr lang="en-US" altLang="zh-CN" b="1" kern="0" dirty="0">
                <a:solidFill>
                  <a:srgbClr val="FF9900"/>
                </a:solidFill>
                <a:latin typeface="微软雅黑" panose="020B0503020204020204" pitchFamily="34" charset="-122"/>
                <a:ea typeface="微软雅黑" panose="020B0503020204020204" pitchFamily="34" charset="-122"/>
              </a:endParaRPr>
            </a:p>
          </p:txBody>
        </p:sp>
      </p:grpSp>
      <p:sp>
        <p:nvSpPr>
          <p:cNvPr id="22" name="TextBox 3"/>
          <p:cNvSpPr txBox="1"/>
          <p:nvPr/>
        </p:nvSpPr>
        <p:spPr>
          <a:xfrm>
            <a:off x="3720915" y="3213878"/>
            <a:ext cx="1214236" cy="707886"/>
          </a:xfrm>
          <a:prstGeom prst="rect">
            <a:avLst/>
          </a:prstGeom>
          <a:noFill/>
        </p:spPr>
        <p:txBody>
          <a:bodyPr wrap="square">
            <a:spAutoFit/>
          </a:bodyPr>
          <a:lstStyle/>
          <a:p>
            <a:pPr algn="ctr">
              <a:defRPr/>
            </a:pPr>
            <a:r>
              <a:rPr lang="zh-CN" altLang="en-US" sz="2000" b="1" dirty="0">
                <a:solidFill>
                  <a:srgbClr val="666666"/>
                </a:solidFill>
                <a:latin typeface="微软雅黑" panose="020B0503020204020204" pitchFamily="34" charset="-122"/>
                <a:ea typeface="微软雅黑" panose="020B0503020204020204" pitchFamily="34" charset="-122"/>
              </a:rPr>
              <a:t>以己度</a:t>
            </a:r>
            <a:r>
              <a:rPr lang="zh-CN" altLang="en-US" sz="2000" b="1" dirty="0" smtClean="0">
                <a:solidFill>
                  <a:srgbClr val="666666"/>
                </a:solidFill>
                <a:latin typeface="微软雅黑" panose="020B0503020204020204" pitchFamily="34" charset="-122"/>
                <a:ea typeface="微软雅黑" panose="020B0503020204020204" pitchFamily="34" charset="-122"/>
              </a:rPr>
              <a:t>他信以为真</a:t>
            </a:r>
            <a:endParaRPr lang="zh-CN" altLang="en-US" sz="2000" b="1" dirty="0">
              <a:solidFill>
                <a:srgbClr val="666666"/>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2669" b="10926"/>
          <a:stretch>
            <a:fillRect/>
          </a:stretch>
        </p:blipFill>
        <p:spPr>
          <a:xfrm>
            <a:off x="6300192" y="4927128"/>
            <a:ext cx="2963483" cy="15841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1+#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rk Gray"/>
          <p:cNvSpPr/>
          <p:nvPr/>
        </p:nvSpPr>
        <p:spPr bwMode="auto">
          <a:xfrm>
            <a:off x="798688" y="2788562"/>
            <a:ext cx="4536504" cy="1584176"/>
          </a:xfrm>
          <a:prstGeom prst="roundRect">
            <a:avLst>
              <a:gd name="adj" fmla="val 0"/>
            </a:avLst>
          </a:prstGeom>
          <a:solidFill>
            <a:schemeClr val="accent1">
              <a:lumMod val="40000"/>
              <a:lumOff val="60000"/>
            </a:schemeClr>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lstStyle/>
          <a:p>
            <a:pPr lvl="0" algn="ctr" defTabSz="685800" fontAlgn="base">
              <a:spcBef>
                <a:spcPct val="0"/>
              </a:spcBef>
              <a:spcAft>
                <a:spcPct val="0"/>
              </a:spcAft>
              <a:defRPr/>
            </a:pPr>
            <a:endParaRPr kumimoji="0" 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 name="TextBox 10"/>
          <p:cNvSpPr txBox="1"/>
          <p:nvPr/>
        </p:nvSpPr>
        <p:spPr>
          <a:xfrm>
            <a:off x="1068648" y="3242468"/>
            <a:ext cx="4209686" cy="1076325"/>
          </a:xfrm>
          <a:prstGeom prst="rect">
            <a:avLst/>
          </a:prstGeom>
          <a:noFill/>
        </p:spPr>
        <p:txBody>
          <a:bodyPr wrap="square" rtlCol="0">
            <a:spAutoFit/>
          </a:bodyPr>
          <a:lstStyle/>
          <a:p>
            <a:r>
              <a:rPr lang="zh-CN" altLang="zh-CN" sz="1600" b="1" dirty="0" smtClean="0">
                <a:latin typeface="微软雅黑" panose="020B0503020204020204" pitchFamily="34" charset="-122"/>
                <a:ea typeface="微软雅黑" panose="020B0503020204020204" pitchFamily="34" charset="-122"/>
              </a:rPr>
              <a:t>赫</a:t>
            </a:r>
            <a:r>
              <a:rPr lang="zh-CN" altLang="zh-CN" sz="1600" b="1" dirty="0">
                <a:latin typeface="微软雅黑" panose="020B0503020204020204" pitchFamily="34" charset="-122"/>
                <a:ea typeface="微软雅黑" panose="020B0503020204020204" pitchFamily="34" charset="-122"/>
              </a:rPr>
              <a:t>西俄德的</a:t>
            </a:r>
            <a:r>
              <a:rPr lang="zh-CN"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工作与时日  </a:t>
            </a:r>
            <a:r>
              <a:rPr lang="zh-CN" altLang="zh-CN" sz="1600" b="1" dirty="0" smtClean="0">
                <a:latin typeface="微软雅黑" panose="020B0503020204020204" pitchFamily="34" charset="-122"/>
                <a:ea typeface="微软雅黑" panose="020B0503020204020204" pitchFamily="34" charset="-122"/>
              </a:rPr>
              <a:t>神谱》</a:t>
            </a:r>
            <a:r>
              <a:rPr lang="zh-CN" altLang="zh-CN" sz="1600" b="1" dirty="0">
                <a:latin typeface="微软雅黑" panose="020B0503020204020204" pitchFamily="34" charset="-122"/>
                <a:ea typeface="微软雅黑" panose="020B0503020204020204" pitchFamily="34" charset="-122"/>
              </a:rPr>
              <a:t>、荷马史诗、古希腊</a:t>
            </a:r>
            <a:r>
              <a:rPr lang="zh-CN" altLang="zh-CN" sz="1600" b="1" dirty="0" smtClean="0">
                <a:latin typeface="微软雅黑" panose="020B0503020204020204" pitchFamily="34" charset="-122"/>
                <a:ea typeface="微软雅黑" panose="020B0503020204020204" pitchFamily="34" charset="-122"/>
              </a:rPr>
              <a:t>悲剧、</a:t>
            </a:r>
            <a:r>
              <a:rPr lang="zh-CN" altLang="en-US" sz="1600" b="1" dirty="0" smtClean="0">
                <a:latin typeface="微软雅黑" panose="020B0503020204020204" pitchFamily="34" charset="-122"/>
                <a:ea typeface="微软雅黑" panose="020B0503020204020204" pitchFamily="34" charset="-122"/>
              </a:rPr>
              <a:t>（德）</a:t>
            </a:r>
            <a:r>
              <a:rPr lang="zh-CN" altLang="zh-CN" sz="1600" b="1" dirty="0" smtClean="0">
                <a:latin typeface="微软雅黑" panose="020B0503020204020204" pitchFamily="34" charset="-122"/>
                <a:ea typeface="微软雅黑" panose="020B0503020204020204" pitchFamily="34" charset="-122"/>
              </a:rPr>
              <a:t>斯</a:t>
            </a:r>
            <a:r>
              <a:rPr lang="zh-CN" altLang="zh-CN" sz="1600" b="1" dirty="0">
                <a:latin typeface="微软雅黑" panose="020B0503020204020204" pitchFamily="34" charset="-122"/>
                <a:ea typeface="微软雅黑" panose="020B0503020204020204" pitchFamily="34" charset="-122"/>
              </a:rPr>
              <a:t>威布</a:t>
            </a:r>
            <a:r>
              <a:rPr lang="zh-CN" altLang="zh-CN" sz="1600" b="1" dirty="0" smtClean="0">
                <a:latin typeface="微软雅黑" panose="020B0503020204020204" pitchFamily="34" charset="-122"/>
                <a:ea typeface="微软雅黑" panose="020B0503020204020204" pitchFamily="34" charset="-122"/>
              </a:rPr>
              <a:t>《希腊</a:t>
            </a:r>
            <a:r>
              <a:rPr lang="zh-CN" altLang="en-US" sz="1600" b="1" dirty="0" smtClean="0">
                <a:latin typeface="微软雅黑" panose="020B0503020204020204" pitchFamily="34" charset="-122"/>
                <a:ea typeface="微软雅黑" panose="020B0503020204020204" pitchFamily="34" charset="-122"/>
              </a:rPr>
              <a:t>的</a:t>
            </a:r>
            <a:r>
              <a:rPr lang="zh-CN" altLang="zh-CN" sz="1600" b="1" dirty="0" smtClean="0">
                <a:latin typeface="微软雅黑" panose="020B0503020204020204" pitchFamily="34" charset="-122"/>
                <a:ea typeface="微软雅黑" panose="020B0503020204020204" pitchFamily="34" charset="-122"/>
              </a:rPr>
              <a:t>神</a:t>
            </a:r>
            <a:r>
              <a:rPr lang="zh-CN" altLang="en-US" sz="1600" b="1" dirty="0" smtClean="0">
                <a:latin typeface="微软雅黑" panose="020B0503020204020204" pitchFamily="34" charset="-122"/>
                <a:ea typeface="微软雅黑" panose="020B0503020204020204" pitchFamily="34" charset="-122"/>
              </a:rPr>
              <a:t>话与传说</a:t>
            </a:r>
            <a:r>
              <a:rPr lang="zh-CN" altLang="zh-CN"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特点：系统化、谱系化</a:t>
            </a:r>
            <a:endParaRPr lang="zh-CN" altLang="en-US" sz="1600" b="1" dirty="0">
              <a:latin typeface="微软雅黑" panose="020B0503020204020204" pitchFamily="34" charset="-122"/>
              <a:ea typeface="微软雅黑" panose="020B0503020204020204" pitchFamily="34" charset="-122"/>
            </a:endParaRPr>
          </a:p>
        </p:txBody>
      </p:sp>
      <p:sp>
        <p:nvSpPr>
          <p:cNvPr id="12" name="矩形 3"/>
          <p:cNvSpPr>
            <a:spLocks noChangeArrowheads="1"/>
          </p:cNvSpPr>
          <p:nvPr/>
        </p:nvSpPr>
        <p:spPr bwMode="auto">
          <a:xfrm>
            <a:off x="798688" y="2306571"/>
            <a:ext cx="4536504" cy="448310"/>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希腊</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神话概况</a:t>
            </a:r>
            <a:endParaRPr lang="zh-CN" altLang="en-US" b="1" dirty="0">
              <a:solidFill>
                <a:srgbClr val="E20084"/>
              </a:solidFill>
              <a:latin typeface="微软雅黑" panose="020B0503020204020204" pitchFamily="34" charset="-122"/>
              <a:ea typeface="微软雅黑" panose="020B0503020204020204" pitchFamily="34" charset="-122"/>
            </a:endParaRPr>
          </a:p>
        </p:txBody>
      </p:sp>
      <p:sp>
        <p:nvSpPr>
          <p:cNvPr id="13" name="矩形 12"/>
          <p:cNvSpPr/>
          <p:nvPr/>
        </p:nvSpPr>
        <p:spPr>
          <a:xfrm>
            <a:off x="1068648" y="2306570"/>
            <a:ext cx="58416" cy="8420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1187344" y="2306570"/>
            <a:ext cx="0" cy="842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Dark Gray"/>
          <p:cNvSpPr/>
          <p:nvPr/>
        </p:nvSpPr>
        <p:spPr bwMode="auto">
          <a:xfrm>
            <a:off x="798688" y="4408754"/>
            <a:ext cx="4536504" cy="108000"/>
          </a:xfrm>
          <a:prstGeom prst="roundRect">
            <a:avLst>
              <a:gd name="adj" fmla="val 0"/>
            </a:avLst>
          </a:prstGeom>
          <a:solidFill>
            <a:srgbClr val="00B0F0"/>
          </a:solidFill>
          <a:ln w="9525" cap="flat" cmpd="sng" algn="ctr">
            <a:noFill/>
            <a:prstDash val="solid"/>
            <a:headEnd type="none" w="med" len="med"/>
            <a:tailEnd type="none" w="med" len="med"/>
          </a:ln>
          <a:effectLst/>
        </p:spPr>
        <p:txBody>
          <a:bodyPr vert="horz" wrap="square" lIns="68583" tIns="34292" rIns="68583" bIns="34292" numCol="1" rtlCol="0" anchor="ctr" anchorCtr="0" compatLnSpc="1"/>
          <a:lstStyle/>
          <a:p>
            <a:pPr lvl="0" algn="ctr" defTabSz="685800" fontAlgn="base">
              <a:spcBef>
                <a:spcPct val="0"/>
              </a:spcBef>
              <a:spcAft>
                <a:spcPct val="0"/>
              </a:spcAft>
              <a:defRPr/>
            </a:pPr>
            <a:endParaRPr kumimoji="0" 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6156" name="Picture 12" descr="http://www.xinhua.sh.cn/webphoto/bmb/20100723/978720809237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9220703">
            <a:off x="5592189" y="2980064"/>
            <a:ext cx="1034190" cy="1300373"/>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ec4.images-amazon.com/images/I/51pgBRXr6gL._AA500_.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03" r="24138" b="6854"/>
          <a:stretch>
            <a:fillRect/>
          </a:stretch>
        </p:blipFill>
        <p:spPr bwMode="auto">
          <a:xfrm rot="1788731">
            <a:off x="7663228" y="2964752"/>
            <a:ext cx="937532" cy="135251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www.jcph.com.cn/images/fenmian/9712/971203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415" y="2583179"/>
            <a:ext cx="1051455" cy="1490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ipe(left)">
                                      <p:cBhvr>
                                        <p:cTn id="7" dur="500"/>
                                        <p:tgtEl>
                                          <p:spTgt spid="6156"/>
                                        </p:tgtEl>
                                      </p:cBhvr>
                                    </p:animEffect>
                                  </p:childTnLst>
                                </p:cTn>
                              </p:par>
                              <p:par>
                                <p:cTn id="8" presetID="22" presetClass="entr" presetSubtype="8" fill="hold" nodeType="withEffect">
                                  <p:stCondLst>
                                    <p:cond delay="0"/>
                                  </p:stCondLst>
                                  <p:childTnLst>
                                    <p:set>
                                      <p:cBhvr>
                                        <p:cTn id="9" dur="1" fill="hold">
                                          <p:stCondLst>
                                            <p:cond delay="0"/>
                                          </p:stCondLst>
                                        </p:cTn>
                                        <p:tgtEl>
                                          <p:spTgt spid="6162"/>
                                        </p:tgtEl>
                                        <p:attrNameLst>
                                          <p:attrName>style.visibility</p:attrName>
                                        </p:attrNameLst>
                                      </p:cBhvr>
                                      <p:to>
                                        <p:strVal val="visible"/>
                                      </p:to>
                                    </p:set>
                                    <p:animEffect transition="in" filter="wipe(left)">
                                      <p:cBhvr>
                                        <p:cTn id="10" dur="500"/>
                                        <p:tgtEl>
                                          <p:spTgt spid="6162"/>
                                        </p:tgtEl>
                                      </p:cBhvr>
                                    </p:animEffect>
                                  </p:childTnLst>
                                </p:cTn>
                              </p:par>
                              <p:par>
                                <p:cTn id="11" presetID="22" presetClass="entr" presetSubtype="8" fill="hold" nodeType="withEffect">
                                  <p:stCondLst>
                                    <p:cond delay="0"/>
                                  </p:stCondLst>
                                  <p:childTnLst>
                                    <p:set>
                                      <p:cBhvr>
                                        <p:cTn id="12" dur="1" fill="hold">
                                          <p:stCondLst>
                                            <p:cond delay="0"/>
                                          </p:stCondLst>
                                        </p:cTn>
                                        <p:tgtEl>
                                          <p:spTgt spid="6158"/>
                                        </p:tgtEl>
                                        <p:attrNameLst>
                                          <p:attrName>style.visibility</p:attrName>
                                        </p:attrNameLst>
                                      </p:cBhvr>
                                      <p:to>
                                        <p:strVal val="visible"/>
                                      </p:to>
                                    </p:set>
                                    <p:animEffect transition="in" filter="wipe(left)">
                                      <p:cBhvr>
                                        <p:cTn id="13" dur="500"/>
                                        <p:tgtEl>
                                          <p:spTgt spid="615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2" grpId="0"/>
      <p:bldP spid="13" grpId="0" bldLvl="0" animBg="1"/>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3191931" y="573826"/>
            <a:ext cx="3850010" cy="448310"/>
          </a:xfrm>
          <a:prstGeom prst="rect">
            <a:avLst/>
          </a:prstGeom>
          <a:noFill/>
          <a:ln w="9525">
            <a:noFill/>
            <a:prstDash val="dash"/>
            <a:miter lim="800000"/>
          </a:ln>
        </p:spPr>
        <p:txBody>
          <a:bodyPr wrap="square">
            <a:spAutoFit/>
          </a:bodyPr>
          <a:lstStyle/>
          <a:p>
            <a:pPr indent="457200">
              <a:lnSpc>
                <a:spcPct val="129000"/>
              </a:lnSpc>
              <a:spcAft>
                <a:spcPts val="600"/>
              </a:spcAft>
              <a:defRPr/>
            </a:pPr>
            <a:r>
              <a:rPr lang="zh-CN" altLang="en-US" b="1" dirty="0" smtClean="0">
                <a:solidFill>
                  <a:srgbClr val="FF9900"/>
                </a:solidFill>
                <a:latin typeface="微软雅黑" panose="020B0503020204020204" pitchFamily="34" charset="-122"/>
                <a:ea typeface="微软雅黑" panose="020B0503020204020204" pitchFamily="34" charset="-122"/>
              </a:rPr>
              <a:t>希腊神话</a:t>
            </a:r>
            <a:r>
              <a:rPr lang="en-US" altLang="zh-CN" b="1" dirty="0" smtClean="0">
                <a:solidFill>
                  <a:srgbClr val="FF9900"/>
                </a:solidFill>
                <a:latin typeface="微软雅黑" panose="020B0503020204020204" pitchFamily="34" charset="-122"/>
                <a:ea typeface="微软雅黑" panose="020B0503020204020204" pitchFamily="34" charset="-122"/>
              </a:rPr>
              <a:t>——</a:t>
            </a:r>
            <a:r>
              <a:rPr lang="zh-CN" altLang="en-US" b="1" dirty="0" smtClean="0">
                <a:solidFill>
                  <a:srgbClr val="FF9900"/>
                </a:solidFill>
                <a:latin typeface="微软雅黑" panose="020B0503020204020204" pitchFamily="34" charset="-122"/>
                <a:ea typeface="微软雅黑" panose="020B0503020204020204" pitchFamily="34" charset="-122"/>
              </a:rPr>
              <a:t>神谱系</a:t>
            </a:r>
            <a:endParaRPr lang="zh-CN" altLang="en-US" b="1" dirty="0">
              <a:solidFill>
                <a:srgbClr val="FF9900"/>
              </a:solidFill>
              <a:latin typeface="微软雅黑" panose="020B0503020204020204" pitchFamily="34" charset="-122"/>
              <a:ea typeface="微软雅黑" panose="020B0503020204020204" pitchFamily="34" charset="-122"/>
            </a:endParaRPr>
          </a:p>
        </p:txBody>
      </p:sp>
      <p:grpSp>
        <p:nvGrpSpPr>
          <p:cNvPr id="4" name="Organization Chart 2"/>
          <p:cNvGrpSpPr/>
          <p:nvPr/>
        </p:nvGrpSpPr>
        <p:grpSpPr bwMode="auto">
          <a:xfrm>
            <a:off x="361950" y="1070985"/>
            <a:ext cx="8531225" cy="5378808"/>
            <a:chOff x="0" y="0"/>
            <a:chExt cx="15403" cy="8042"/>
          </a:xfrm>
        </p:grpSpPr>
        <p:cxnSp>
          <p:nvCxnSpPr>
            <p:cNvPr id="5" name="_s67590"/>
            <p:cNvCxnSpPr>
              <a:cxnSpLocks noChangeShapeType="1"/>
            </p:cNvCxnSpPr>
            <p:nvPr/>
          </p:nvCxnSpPr>
          <p:spPr bwMode="auto">
            <a:xfrm rot="10800000">
              <a:off x="4884" y="5965"/>
              <a:ext cx="1755" cy="1713"/>
            </a:xfrm>
            <a:prstGeom prst="bentConnector2">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6" name="_s67592"/>
            <p:cNvCxnSpPr>
              <a:cxnSpLocks noChangeShapeType="1"/>
              <a:stCxn id="29" idx="1"/>
              <a:endCxn id="24" idx="2"/>
            </p:cNvCxnSpPr>
            <p:nvPr/>
          </p:nvCxnSpPr>
          <p:spPr bwMode="auto">
            <a:xfrm rot="10800000">
              <a:off x="3757" y="4647"/>
              <a:ext cx="166" cy="1318"/>
            </a:xfrm>
            <a:prstGeom prst="bentConnector2">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7" name="_s67596"/>
            <p:cNvCxnSpPr>
              <a:cxnSpLocks noChangeShapeType="1"/>
              <a:stCxn id="28" idx="0"/>
              <a:endCxn id="22" idx="2"/>
            </p:cNvCxnSpPr>
            <p:nvPr/>
          </p:nvCxnSpPr>
          <p:spPr bwMode="auto">
            <a:xfrm rot="16200000" flipV="1">
              <a:off x="10089" y="-687"/>
              <a:ext cx="623" cy="7751"/>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8" name="_s67597"/>
            <p:cNvCxnSpPr>
              <a:cxnSpLocks noChangeShapeType="1"/>
              <a:stCxn id="27" idx="0"/>
              <a:endCxn id="22" idx="2"/>
            </p:cNvCxnSpPr>
            <p:nvPr/>
          </p:nvCxnSpPr>
          <p:spPr bwMode="auto">
            <a:xfrm rot="16200000" flipV="1">
              <a:off x="8774" y="628"/>
              <a:ext cx="623" cy="5121"/>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9" name="_s67598"/>
            <p:cNvCxnSpPr>
              <a:cxnSpLocks noChangeShapeType="1"/>
              <a:stCxn id="26" idx="0"/>
              <a:endCxn id="22" idx="2"/>
            </p:cNvCxnSpPr>
            <p:nvPr/>
          </p:nvCxnSpPr>
          <p:spPr bwMode="auto">
            <a:xfrm rot="16200000" flipV="1">
              <a:off x="7460" y="1943"/>
              <a:ext cx="623" cy="2492"/>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10" name="_s67599"/>
            <p:cNvCxnSpPr>
              <a:cxnSpLocks noChangeShapeType="1"/>
              <a:stCxn id="25" idx="0"/>
              <a:endCxn id="22" idx="2"/>
            </p:cNvCxnSpPr>
            <p:nvPr/>
          </p:nvCxnSpPr>
          <p:spPr bwMode="auto">
            <a:xfrm rot="5400000" flipH="1" flipV="1">
              <a:off x="6145" y="3119"/>
              <a:ext cx="623" cy="138"/>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11" name="_s67600"/>
            <p:cNvCxnSpPr>
              <a:cxnSpLocks noChangeShapeType="1"/>
              <a:stCxn id="24" idx="0"/>
              <a:endCxn id="22" idx="2"/>
            </p:cNvCxnSpPr>
            <p:nvPr/>
          </p:nvCxnSpPr>
          <p:spPr bwMode="auto">
            <a:xfrm rot="5400000" flipH="1" flipV="1">
              <a:off x="4830" y="1804"/>
              <a:ext cx="623" cy="2768"/>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13" name="_s67601"/>
            <p:cNvCxnSpPr>
              <a:cxnSpLocks noChangeShapeType="1"/>
              <a:stCxn id="23" idx="0"/>
              <a:endCxn id="22" idx="2"/>
            </p:cNvCxnSpPr>
            <p:nvPr/>
          </p:nvCxnSpPr>
          <p:spPr bwMode="auto">
            <a:xfrm rot="5400000" flipH="1" flipV="1">
              <a:off x="3515" y="489"/>
              <a:ext cx="622" cy="5399"/>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14" name="_s67602"/>
            <p:cNvCxnSpPr>
              <a:cxnSpLocks noChangeShapeType="1"/>
            </p:cNvCxnSpPr>
            <p:nvPr/>
          </p:nvCxnSpPr>
          <p:spPr bwMode="auto">
            <a:xfrm rot="5400000" flipH="1">
              <a:off x="7449" y="1965"/>
              <a:ext cx="397" cy="304"/>
            </a:xfrm>
            <a:prstGeom prst="bentConnector3">
              <a:avLst>
                <a:gd name="adj1" fmla="val 3719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15" name="_s5137"/>
            <p:cNvCxnSpPr>
              <a:cxnSpLocks noChangeShapeType="1"/>
              <a:stCxn id="21" idx="0"/>
              <a:endCxn id="18" idx="2"/>
            </p:cNvCxnSpPr>
            <p:nvPr/>
          </p:nvCxnSpPr>
          <p:spPr bwMode="auto">
            <a:xfrm rot="16200000" flipV="1">
              <a:off x="8444" y="-1420"/>
              <a:ext cx="388" cy="4783"/>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16" name="_s5138"/>
            <p:cNvCxnSpPr>
              <a:cxnSpLocks noChangeShapeType="1"/>
              <a:stCxn id="20" idx="0"/>
              <a:endCxn id="18" idx="2"/>
            </p:cNvCxnSpPr>
            <p:nvPr/>
          </p:nvCxnSpPr>
          <p:spPr bwMode="auto">
            <a:xfrm rot="16200000" flipV="1">
              <a:off x="6192" y="832"/>
              <a:ext cx="388" cy="279"/>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cxnSp>
          <p:nvCxnSpPr>
            <p:cNvPr id="17" name="_s5139"/>
            <p:cNvCxnSpPr>
              <a:cxnSpLocks noChangeShapeType="1"/>
              <a:stCxn id="19" idx="0"/>
              <a:endCxn id="18" idx="2"/>
            </p:cNvCxnSpPr>
            <p:nvPr/>
          </p:nvCxnSpPr>
          <p:spPr bwMode="auto">
            <a:xfrm rot="5400000" flipH="1" flipV="1">
              <a:off x="3719" y="-1360"/>
              <a:ext cx="389" cy="4665"/>
            </a:xfrm>
            <a:prstGeom prst="bentConnector3">
              <a:avLst>
                <a:gd name="adj1" fmla="val 50000"/>
              </a:avLst>
            </a:prstGeom>
            <a:noFill/>
            <a:ln w="28575" cmpd="sng">
              <a:solidFill>
                <a:srgbClr val="145151"/>
              </a:solidFill>
              <a:miter lim="800000"/>
            </a:ln>
            <a:extLst>
              <a:ext uri="{909E8E84-426E-40DD-AFC4-6F175D3DCCD1}">
                <a14:hiddenFill xmlns:a14="http://schemas.microsoft.com/office/drawing/2010/main">
                  <a:noFill/>
                </a14:hiddenFill>
              </a:ext>
            </a:extLst>
          </p:spPr>
        </p:cxnSp>
        <p:sp>
          <p:nvSpPr>
            <p:cNvPr id="18" name="_s5140"/>
            <p:cNvSpPr>
              <a:spLocks noChangeArrowheads="1"/>
            </p:cNvSpPr>
            <p:nvPr/>
          </p:nvSpPr>
          <p:spPr bwMode="auto">
            <a:xfrm>
              <a:off x="4602" y="0"/>
              <a:ext cx="3288" cy="778"/>
            </a:xfrm>
            <a:prstGeom prst="roundRect">
              <a:avLst>
                <a:gd name="adj" fmla="val 16667"/>
              </a:avLst>
            </a:prstGeom>
            <a:solidFill>
              <a:schemeClr val="bg1"/>
            </a:solidFill>
            <a:ln>
              <a:noFill/>
            </a:ln>
            <a:effectLst>
              <a:outerShdw dist="53882" dir="2700000" algn="ctr" rotWithShape="0">
                <a:schemeClr val="bg2">
                  <a:alpha val="50000"/>
                </a:schemeClr>
              </a:outerShdw>
            </a:effectLst>
            <a:extLst>
              <a:ext uri="{91240B29-F687-4F45-9708-019B960494DF}">
                <a14:hiddenLine xmlns:a14="http://schemas.microsoft.com/office/drawing/2010/main" w="38100">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5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原始天神：</a:t>
              </a:r>
              <a:r>
                <a:rPr kumimoji="0" lang="zh-CN" sz="15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混沌</a:t>
              </a:r>
              <a:endParaRPr kumimoji="0" lang="zh-CN" sz="15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lvl="0" algn="ctr">
                <a:defRPr/>
              </a:pPr>
              <a:r>
                <a:rPr lang="zh-CN" altLang="en-US" sz="1600" b="1" dirty="0" smtClean="0"/>
                <a:t>卡俄斯（</a:t>
              </a:r>
              <a:r>
                <a:rPr lang="en-US" altLang="en-US" sz="1600" b="1" dirty="0" smtClean="0"/>
                <a:t>chaos</a:t>
              </a:r>
              <a:r>
                <a:rPr lang="zh-CN" altLang="en-US" sz="1600" b="1" dirty="0" smtClean="0"/>
                <a:t>）</a:t>
              </a:r>
              <a:endParaRPr lang="zh-CN" altLang="en-US" sz="1600" b="1" dirty="0"/>
            </a:p>
          </p:txBody>
        </p:sp>
        <p:sp>
          <p:nvSpPr>
            <p:cNvPr id="19" name="_s5141"/>
            <p:cNvSpPr>
              <a:spLocks noChangeArrowheads="1"/>
            </p:cNvSpPr>
            <p:nvPr/>
          </p:nvSpPr>
          <p:spPr bwMode="auto">
            <a:xfrm>
              <a:off x="0" y="1167"/>
              <a:ext cx="3162" cy="752"/>
            </a:xfrm>
            <a:prstGeom prst="roundRect">
              <a:avLst>
                <a:gd name="adj" fmla="val 16667"/>
              </a:avLst>
            </a:prstGeom>
            <a:solidFill>
              <a:srgbClr val="33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28575">
                  <a:solidFill>
                    <a:srgbClr val="145151"/>
                  </a:solidFill>
                  <a:round/>
                </a14:hiddenLine>
              </a:ext>
            </a:extLst>
          </p:spPr>
          <p:txBody>
            <a:bodyPr vert="horz" wrap="square" lIns="0" tIns="0" rIns="0" bIns="0" numCol="1" anchor="ctr" anchorCtr="0" compatLnSpc="1"/>
            <a:lstStyle/>
            <a:p>
              <a:pPr algn="ctr"/>
              <a:r>
                <a:rPr lang="zh-CN" altLang="en-US" sz="1600" dirty="0" smtClean="0"/>
                <a:t>黑夜女神</a:t>
              </a:r>
              <a:endParaRPr lang="en-US" altLang="zh-CN" sz="1600" dirty="0" smtClean="0"/>
            </a:p>
            <a:p>
              <a:pPr algn="ctr"/>
              <a:r>
                <a:rPr lang="zh-CN" altLang="en-US" sz="1600" dirty="0" smtClean="0"/>
                <a:t>尼克斯</a:t>
              </a:r>
              <a:r>
                <a:rPr lang="zh-CN" altLang="en-US" sz="1600" dirty="0"/>
                <a:t>（</a:t>
              </a:r>
              <a:r>
                <a:rPr lang="en-US" altLang="en-US" sz="1600" dirty="0" err="1"/>
                <a:t>Nyx</a:t>
              </a:r>
              <a:r>
                <a:rPr lang="zh-CN" altLang="en-US" sz="1600" dirty="0" smtClean="0"/>
                <a:t>）</a:t>
              </a:r>
              <a:endParaRPr lang="zh-CN" altLang="en-US" sz="1600" dirty="0"/>
            </a:p>
          </p:txBody>
        </p:sp>
        <p:sp>
          <p:nvSpPr>
            <p:cNvPr id="20" name="_s5142"/>
            <p:cNvSpPr>
              <a:spLocks noChangeArrowheads="1"/>
            </p:cNvSpPr>
            <p:nvPr/>
          </p:nvSpPr>
          <p:spPr bwMode="auto">
            <a:xfrm>
              <a:off x="4222" y="1166"/>
              <a:ext cx="4606" cy="753"/>
            </a:xfrm>
            <a:prstGeom prst="roundRect">
              <a:avLst>
                <a:gd name="adj" fmla="val 16667"/>
              </a:avLst>
            </a:prstGeom>
            <a:solidFill>
              <a:srgbClr val="33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285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sz="1600" b="1" dirty="0"/>
                <a:t>大地</a:t>
              </a:r>
              <a:r>
                <a:rPr lang="zh-CN" sz="1600" b="1" dirty="0" smtClean="0"/>
                <a:t>女神</a:t>
              </a: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  </a:t>
              </a:r>
              <a:r>
                <a:rPr lang="zh-CN" altLang="en-US" sz="1600" b="1" dirty="0"/>
                <a:t>该</a:t>
              </a:r>
              <a:r>
                <a:rPr lang="zh-CN" altLang="en-US" sz="1600" b="1" dirty="0"/>
                <a:t>亚（</a:t>
              </a:r>
              <a:r>
                <a:rPr lang="en-US" altLang="en-US" sz="1600" b="1" dirty="0"/>
                <a:t>Gaea</a:t>
              </a:r>
              <a:r>
                <a:rPr lang="zh-CN" altLang="en-US" sz="1600" b="1" dirty="0" smtClean="0"/>
                <a:t>）</a:t>
              </a:r>
              <a:endParaRPr kumimoji="0" lang="zh-CN" sz="2300"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endParaRPr>
            </a:p>
          </p:txBody>
        </p:sp>
        <p:sp>
          <p:nvSpPr>
            <p:cNvPr id="21" name="_s5143"/>
            <p:cNvSpPr>
              <a:spLocks noChangeArrowheads="1"/>
            </p:cNvSpPr>
            <p:nvPr/>
          </p:nvSpPr>
          <p:spPr bwMode="auto">
            <a:xfrm>
              <a:off x="9206" y="1166"/>
              <a:ext cx="3646" cy="753"/>
            </a:xfrm>
            <a:prstGeom prst="roundRect">
              <a:avLst>
                <a:gd name="adj" fmla="val 16667"/>
              </a:avLst>
            </a:prstGeom>
            <a:solidFill>
              <a:srgbClr val="33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285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lvl="0" algn="ctr"/>
              <a:r>
                <a:rPr lang="zh-CN" altLang="en-US" sz="1600" dirty="0"/>
                <a:t>爱</a:t>
              </a:r>
              <a:r>
                <a:rPr lang="zh-CN" altLang="en-US" sz="1600" dirty="0"/>
                <a:t>欲之</a:t>
              </a:r>
              <a:r>
                <a:rPr lang="zh-CN" altLang="en-US" sz="1600" dirty="0"/>
                <a:t>神</a:t>
              </a:r>
              <a:endParaRPr lang="en-US" altLang="zh-CN" sz="1600" dirty="0"/>
            </a:p>
            <a:p>
              <a:pPr lvl="0" algn="ctr"/>
              <a:r>
                <a:rPr lang="zh-CN" altLang="en-US" sz="1600" dirty="0"/>
                <a:t>厄洛斯（</a:t>
              </a:r>
              <a:r>
                <a:rPr lang="en-US" altLang="en-US" sz="1600" dirty="0"/>
                <a:t>Eros</a:t>
              </a:r>
              <a:r>
                <a:rPr lang="zh-CN" altLang="en-US" sz="1600" dirty="0"/>
                <a:t>）</a:t>
              </a:r>
              <a:endParaRPr lang="zh-CN" altLang="en-US" sz="1600" dirty="0"/>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sz="10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2300"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endParaRPr>
            </a:p>
          </p:txBody>
        </p:sp>
        <p:sp>
          <p:nvSpPr>
            <p:cNvPr id="22" name="_s67610"/>
            <p:cNvSpPr>
              <a:spLocks noChangeArrowheads="1"/>
            </p:cNvSpPr>
            <p:nvPr/>
          </p:nvSpPr>
          <p:spPr bwMode="auto">
            <a:xfrm>
              <a:off x="4222" y="2138"/>
              <a:ext cx="4606" cy="739"/>
            </a:xfrm>
            <a:prstGeom prst="roundRect">
              <a:avLst>
                <a:gd name="adj" fmla="val 16667"/>
              </a:avLst>
            </a:prstGeom>
            <a:solidFill>
              <a:srgbClr val="33CCFF"/>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sz="1600" b="1" dirty="0" smtClean="0"/>
                <a:t>天神</a:t>
              </a:r>
              <a:r>
                <a:rPr lang="zh-CN" sz="1600" b="1" dirty="0"/>
                <a:t>（男神）</a:t>
              </a:r>
              <a:endParaRPr lang="zh-CN" sz="1600" b="1" dirty="0"/>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sz="1600" b="1" dirty="0" smtClean="0"/>
                <a:t>乌拉诺斯</a:t>
              </a:r>
              <a:endParaRPr kumimoji="0" lang="zh-CN" altLang="zh-CN" sz="2300"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endParaRPr>
            </a:p>
          </p:txBody>
        </p:sp>
        <p:sp>
          <p:nvSpPr>
            <p:cNvPr id="23" name="_s67611"/>
            <p:cNvSpPr>
              <a:spLocks noChangeArrowheads="1"/>
            </p:cNvSpPr>
            <p:nvPr/>
          </p:nvSpPr>
          <p:spPr bwMode="auto">
            <a:xfrm>
              <a:off x="0" y="3499"/>
              <a:ext cx="2253" cy="1148"/>
            </a:xfrm>
            <a:prstGeom prst="roundRect">
              <a:avLst>
                <a:gd name="adj" fmla="val 16667"/>
              </a:avLst>
            </a:prstGeom>
            <a:solidFill>
              <a:srgbClr val="FFC000"/>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库克罗普斯</a:t>
              </a:r>
              <a:endParaRPr kumimoji="0" lang="en-US" alt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独眼</a:t>
              </a:r>
              <a:endPar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巨人族</a:t>
              </a:r>
              <a:endParaRPr kumimoji="0" lang="zh-CN" sz="2300"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endParaRPr>
            </a:p>
          </p:txBody>
        </p:sp>
        <p:sp>
          <p:nvSpPr>
            <p:cNvPr id="24" name="_s67612"/>
            <p:cNvSpPr>
              <a:spLocks noChangeArrowheads="1"/>
            </p:cNvSpPr>
            <p:nvPr/>
          </p:nvSpPr>
          <p:spPr bwMode="auto">
            <a:xfrm>
              <a:off x="2630" y="3500"/>
              <a:ext cx="2254" cy="1147"/>
            </a:xfrm>
            <a:prstGeom prst="roundRect">
              <a:avLst>
                <a:gd name="adj" fmla="val 16667"/>
              </a:avLst>
            </a:prstGeom>
            <a:solidFill>
              <a:srgbClr val="FFC000"/>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十二泰坦</a:t>
              </a:r>
              <a:endParaRPr kumimoji="0" lang="zh-CN" sz="15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p:txBody>
        </p:sp>
        <p:sp>
          <p:nvSpPr>
            <p:cNvPr id="25" name="_s67613"/>
            <p:cNvSpPr>
              <a:spLocks noChangeArrowheads="1"/>
            </p:cNvSpPr>
            <p:nvPr/>
          </p:nvSpPr>
          <p:spPr bwMode="auto">
            <a:xfrm>
              <a:off x="5260" y="3500"/>
              <a:ext cx="2254" cy="1147"/>
            </a:xfrm>
            <a:prstGeom prst="roundRect">
              <a:avLst>
                <a:gd name="adj" fmla="val 16667"/>
              </a:avLst>
            </a:prstGeom>
            <a:solidFill>
              <a:srgbClr val="FFC000"/>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百手三巨人</a:t>
              </a:r>
              <a:endPar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赫卡同刻伊瑞斯</a:t>
              </a:r>
              <a:endParaRPr kumimoji="0" lang="zh-CN" sz="2300" i="0" u="none" strike="noStrike" cap="none" normalizeH="0" baseline="0" dirty="0" smtClean="0">
                <a:ln>
                  <a:noFill/>
                </a:ln>
                <a:solidFill>
                  <a:srgbClr val="000000"/>
                </a:solidFill>
                <a:effectLst/>
                <a:latin typeface="Tahoma" panose="020B0604030504040204" pitchFamily="34" charset="0"/>
                <a:ea typeface="宋体" panose="02010600030101010101" pitchFamily="2" charset="-122"/>
              </a:endParaRPr>
            </a:p>
          </p:txBody>
        </p:sp>
        <p:sp>
          <p:nvSpPr>
            <p:cNvPr id="26" name="_s67614"/>
            <p:cNvSpPr>
              <a:spLocks noChangeArrowheads="1"/>
            </p:cNvSpPr>
            <p:nvPr/>
          </p:nvSpPr>
          <p:spPr bwMode="auto">
            <a:xfrm>
              <a:off x="7890" y="3500"/>
              <a:ext cx="2254" cy="1147"/>
            </a:xfrm>
            <a:prstGeom prst="roundRect">
              <a:avLst>
                <a:gd name="adj" fmla="val 16667"/>
              </a:avLst>
            </a:prstGeom>
            <a:solidFill>
              <a:srgbClr val="FFC000"/>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复仇女神</a:t>
              </a:r>
              <a:endPar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5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p:txBody>
        </p:sp>
        <p:sp>
          <p:nvSpPr>
            <p:cNvPr id="27" name="_s67615"/>
            <p:cNvSpPr>
              <a:spLocks noChangeArrowheads="1"/>
            </p:cNvSpPr>
            <p:nvPr/>
          </p:nvSpPr>
          <p:spPr bwMode="auto">
            <a:xfrm>
              <a:off x="10520" y="3500"/>
              <a:ext cx="2253" cy="1147"/>
            </a:xfrm>
            <a:prstGeom prst="roundRect">
              <a:avLst>
                <a:gd name="adj" fmla="val 16667"/>
              </a:avLst>
            </a:prstGeom>
            <a:solidFill>
              <a:srgbClr val="FFC000"/>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巨人种族</a:t>
              </a:r>
              <a:endPar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p:txBody>
        </p:sp>
        <p:sp>
          <p:nvSpPr>
            <p:cNvPr id="28" name="_s67616"/>
            <p:cNvSpPr>
              <a:spLocks noChangeArrowheads="1"/>
            </p:cNvSpPr>
            <p:nvPr/>
          </p:nvSpPr>
          <p:spPr bwMode="auto">
            <a:xfrm>
              <a:off x="13149" y="3500"/>
              <a:ext cx="2254" cy="1147"/>
            </a:xfrm>
            <a:prstGeom prst="roundRect">
              <a:avLst>
                <a:gd name="adj" fmla="val 16667"/>
              </a:avLst>
            </a:prstGeom>
            <a:solidFill>
              <a:srgbClr val="FFC000"/>
            </a:solidFill>
            <a:ln>
              <a:noFill/>
            </a:ln>
            <a:effectLst>
              <a:outerShdw dist="53882" dir="2700000" algn="ctr" rotWithShape="0">
                <a:schemeClr val="bg2">
                  <a:alpha val="50000"/>
                </a:schemeClr>
              </a:outerShdw>
            </a:effectLst>
            <a:extLst>
              <a:ext uri="{91240B29-F687-4F45-9708-019B960494DF}">
                <a14:hiddenLine xmlns:a14="http://schemas.microsoft.com/office/drawing/2010/main" w="31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墨利亚神女</a:t>
              </a:r>
              <a:endParaRPr kumimoji="0" lang="zh-CN" sz="150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p:txBody>
        </p:sp>
        <p:sp>
          <p:nvSpPr>
            <p:cNvPr id="29" name="_s67620"/>
            <p:cNvSpPr>
              <a:spLocks noChangeArrowheads="1"/>
            </p:cNvSpPr>
            <p:nvPr/>
          </p:nvSpPr>
          <p:spPr bwMode="auto">
            <a:xfrm>
              <a:off x="3923" y="4746"/>
              <a:ext cx="11480" cy="2438"/>
            </a:xfrm>
            <a:prstGeom prst="roundRect">
              <a:avLst>
                <a:gd name="adj" fmla="val 16667"/>
              </a:avLst>
            </a:prstGeom>
            <a:solidFill>
              <a:srgbClr val="33CC33"/>
            </a:solidFill>
            <a:ln>
              <a:noFill/>
            </a:ln>
            <a:effectLst>
              <a:outerShdw dist="53882" dir="2700000" algn="ctr" rotWithShape="0">
                <a:schemeClr val="bg2">
                  <a:alpha val="50000"/>
                </a:schemeClr>
              </a:outerShdw>
            </a:effectLst>
            <a:extLst>
              <a:ext uri="{91240B29-F687-4F45-9708-019B960494DF}">
                <a14:hiddenLine xmlns:a14="http://schemas.microsoft.com/office/drawing/2010/main" w="38100">
                  <a:solidFill>
                    <a:srgbClr val="145151"/>
                  </a:solidFill>
                  <a:round/>
                </a14:hiddenLine>
              </a:ext>
            </a:extLst>
          </p:spPr>
          <p:txBody>
            <a:bodyPr vert="horz" wrap="square" lIns="0" tIns="0" rIns="0" bIns="0" numCol="1" anchor="ctr" anchorCtr="0" compatLnSpc="1"/>
            <a:lstStyle/>
            <a:p>
              <a:pPr lvl="0"/>
              <a:r>
                <a:rPr lang="zh-CN" altLang="en-US" sz="1600" dirty="0"/>
                <a:t>俄刻阿诺斯 </a:t>
              </a:r>
              <a:r>
                <a:rPr lang="en-US" altLang="en-US" sz="1600" dirty="0"/>
                <a:t>Oceanus </a:t>
              </a:r>
              <a:r>
                <a:rPr lang="zh-CN" altLang="en-US" sz="1600" dirty="0"/>
                <a:t>大洋河流之</a:t>
              </a:r>
              <a:r>
                <a:rPr lang="zh-CN" altLang="en-US" sz="1600" dirty="0" smtClean="0"/>
                <a:t>神；科</a:t>
              </a:r>
              <a:r>
                <a:rPr lang="zh-CN" altLang="en-US" sz="1600" dirty="0"/>
                <a:t>俄斯 </a:t>
              </a:r>
              <a:r>
                <a:rPr lang="en-US" altLang="en-US" sz="1600" dirty="0" err="1"/>
                <a:t>Coeus</a:t>
              </a:r>
              <a:r>
                <a:rPr lang="en-US" altLang="en-US" sz="1600" dirty="0"/>
                <a:t> </a:t>
              </a:r>
              <a:r>
                <a:rPr lang="zh-CN" altLang="en-US" sz="1600" dirty="0"/>
                <a:t>暗、智力、问神</a:t>
              </a:r>
              <a:endParaRPr lang="zh-CN" altLang="en-US" sz="1600" dirty="0"/>
            </a:p>
            <a:p>
              <a:pPr lvl="0"/>
              <a:r>
                <a:rPr lang="zh-CN" altLang="en-US" sz="1600" dirty="0"/>
                <a:t>许佩利翁 </a:t>
              </a:r>
              <a:r>
                <a:rPr lang="en-US" altLang="en-US" sz="1600" dirty="0"/>
                <a:t>Hyperion </a:t>
              </a:r>
              <a:r>
                <a:rPr lang="zh-CN" altLang="en-US" sz="1600" dirty="0"/>
                <a:t>光明、</a:t>
              </a:r>
              <a:r>
                <a:rPr lang="zh-CN" altLang="en-US" sz="1600" dirty="0" smtClean="0"/>
                <a:t>太阳神；克</a:t>
              </a:r>
              <a:r>
                <a:rPr lang="zh-CN" altLang="en-US" sz="1600" dirty="0"/>
                <a:t>瑞斯 </a:t>
              </a:r>
              <a:r>
                <a:rPr lang="en-US" altLang="en-US" sz="1600" dirty="0" err="1"/>
                <a:t>Crius</a:t>
              </a:r>
              <a:r>
                <a:rPr lang="en-US" altLang="en-US" sz="1600" dirty="0"/>
                <a:t> </a:t>
              </a:r>
              <a:r>
                <a:rPr lang="zh-CN" altLang="en-US" sz="1600" dirty="0"/>
                <a:t>生长、生机之神</a:t>
              </a:r>
              <a:endParaRPr lang="zh-CN" altLang="en-US" sz="1600" dirty="0"/>
            </a:p>
            <a:p>
              <a:pPr lvl="0"/>
              <a:r>
                <a:rPr lang="zh-CN" altLang="en-US" sz="1600" dirty="0"/>
                <a:t>伊阿佩托斯</a:t>
              </a:r>
              <a:r>
                <a:rPr lang="en-US" altLang="en-US" sz="1600" dirty="0" err="1"/>
                <a:t>Iapetus</a:t>
              </a:r>
              <a:r>
                <a:rPr lang="en-US" altLang="en-US" sz="1600" dirty="0"/>
                <a:t> </a:t>
              </a:r>
              <a:r>
                <a:rPr lang="zh-CN" altLang="en-US" sz="1600" dirty="0"/>
                <a:t>灵魂、死亡之</a:t>
              </a:r>
              <a:r>
                <a:rPr lang="zh-CN" altLang="en-US" sz="1600" dirty="0" smtClean="0"/>
                <a:t>神；</a:t>
              </a:r>
              <a:r>
                <a:rPr lang="zh-CN" altLang="en-US" sz="1600" b="1" dirty="0" smtClean="0"/>
                <a:t>克洛诺斯</a:t>
              </a:r>
              <a:r>
                <a:rPr lang="en-US" altLang="en-US" sz="1600" b="1" dirty="0" smtClean="0"/>
                <a:t>Cronus</a:t>
              </a:r>
              <a:r>
                <a:rPr lang="zh-CN" altLang="en-US" sz="1600" b="1" dirty="0" smtClean="0"/>
                <a:t>天</a:t>
              </a:r>
              <a:r>
                <a:rPr lang="zh-CN" altLang="en-US" sz="1600" b="1" dirty="0"/>
                <a:t>、时空之神</a:t>
              </a:r>
              <a:endParaRPr lang="zh-CN" altLang="en-US" sz="1600" b="1" dirty="0"/>
            </a:p>
            <a:p>
              <a:pPr lvl="0"/>
              <a:r>
                <a:rPr lang="zh-CN" altLang="en-US" sz="1600" dirty="0"/>
                <a:t>提</a:t>
              </a:r>
              <a:r>
                <a:rPr lang="zh-CN" altLang="en-US" sz="1600" dirty="0" smtClean="0"/>
                <a:t>亚</a:t>
              </a:r>
              <a:r>
                <a:rPr lang="en-US" altLang="en-US" sz="1600" dirty="0" err="1" smtClean="0"/>
                <a:t>Thea</a:t>
              </a:r>
              <a:r>
                <a:rPr lang="en-US" altLang="en-US" sz="1600" dirty="0" smtClean="0"/>
                <a:t> </a:t>
              </a:r>
              <a:r>
                <a:rPr lang="zh-CN" altLang="en-US" sz="1600" dirty="0"/>
                <a:t>宝物、日光及视力</a:t>
              </a:r>
              <a:r>
                <a:rPr lang="zh-CN" altLang="en-US" sz="1600" dirty="0" smtClean="0"/>
                <a:t>女神；</a:t>
              </a:r>
              <a:r>
                <a:rPr lang="zh-CN" altLang="en-US" sz="1600" b="1" dirty="0" smtClean="0"/>
                <a:t>瑞亚</a:t>
              </a:r>
              <a:r>
                <a:rPr lang="en-US" altLang="en-US" sz="1600" b="1" dirty="0" smtClean="0"/>
                <a:t>Rhea </a:t>
              </a:r>
              <a:r>
                <a:rPr lang="zh-CN" altLang="en-US" sz="1600" b="1" dirty="0"/>
                <a:t>丰饶、时光、风霜女神</a:t>
              </a:r>
              <a:endParaRPr lang="zh-CN" altLang="en-US" sz="1600" b="1" dirty="0"/>
            </a:p>
            <a:p>
              <a:pPr lvl="0"/>
              <a:r>
                <a:rPr lang="zh-CN" altLang="en-US" sz="1600" dirty="0"/>
                <a:t>忒弥</a:t>
              </a:r>
              <a:r>
                <a:rPr lang="zh-CN" altLang="en-US" sz="1600" dirty="0" smtClean="0"/>
                <a:t>斯</a:t>
              </a:r>
              <a:r>
                <a:rPr lang="en-US" altLang="en-US" sz="1600" dirty="0" smtClean="0"/>
                <a:t>Themis</a:t>
              </a:r>
              <a:r>
                <a:rPr lang="zh-CN" altLang="en-US" sz="1600" dirty="0" smtClean="0"/>
                <a:t>水</a:t>
              </a:r>
              <a:r>
                <a:rPr lang="zh-CN" altLang="en-US" sz="1600" dirty="0"/>
                <a:t>女神、</a:t>
              </a:r>
              <a:r>
                <a:rPr lang="zh-CN" altLang="en-US" sz="1600" dirty="0" smtClean="0"/>
                <a:t>秩序正义女神；涅莫绪涅</a:t>
              </a:r>
              <a:r>
                <a:rPr lang="en-US" altLang="en-US" sz="1600" dirty="0" smtClean="0"/>
                <a:t>Mnemosyne</a:t>
              </a:r>
              <a:r>
                <a:rPr lang="zh-CN" altLang="en-US" sz="1600" dirty="0" smtClean="0"/>
                <a:t>记忆</a:t>
              </a:r>
              <a:r>
                <a:rPr lang="zh-CN" altLang="en-US" sz="1600" dirty="0"/>
                <a:t>女神</a:t>
              </a:r>
              <a:endParaRPr lang="en-US" altLang="zh-CN" sz="1600" dirty="0"/>
            </a:p>
            <a:p>
              <a:pPr lvl="0"/>
              <a:r>
                <a:rPr lang="zh-CN" altLang="en-US" sz="1600" dirty="0"/>
                <a:t>菲碧 </a:t>
              </a:r>
              <a:r>
                <a:rPr lang="en-US" altLang="en-US" sz="1600" dirty="0"/>
                <a:t>Phoebe </a:t>
              </a:r>
              <a:r>
                <a:rPr lang="zh-CN" altLang="en-US" sz="1600" dirty="0"/>
                <a:t>回答、神喻月亮</a:t>
              </a:r>
              <a:r>
                <a:rPr lang="zh-CN" altLang="en-US" sz="1600" dirty="0" smtClean="0"/>
                <a:t>女神；泰西</a:t>
              </a:r>
              <a:r>
                <a:rPr lang="zh-CN" altLang="en-US" sz="1600" dirty="0"/>
                <a:t>斯</a:t>
              </a:r>
              <a:r>
                <a:rPr lang="en-US" altLang="en-US" sz="1600" dirty="0"/>
                <a:t>Tethys </a:t>
              </a:r>
              <a:r>
                <a:rPr lang="zh-CN" altLang="en-US" sz="1600" dirty="0"/>
                <a:t>最早的海洋女神</a:t>
              </a:r>
              <a:endParaRPr lang="zh-CN" altLang="en-US" sz="1600" dirty="0"/>
            </a:p>
          </p:txBody>
        </p:sp>
        <p:sp>
          <p:nvSpPr>
            <p:cNvPr id="30" name="_s67622"/>
            <p:cNvSpPr>
              <a:spLocks noChangeArrowheads="1"/>
            </p:cNvSpPr>
            <p:nvPr/>
          </p:nvSpPr>
          <p:spPr bwMode="auto">
            <a:xfrm>
              <a:off x="5877" y="7315"/>
              <a:ext cx="6896" cy="727"/>
            </a:xfrm>
            <a:prstGeom prst="roundRect">
              <a:avLst>
                <a:gd name="adj" fmla="val 16667"/>
              </a:avLst>
            </a:prstGeom>
            <a:solidFill>
              <a:srgbClr val="FF0066"/>
            </a:solidFill>
            <a:ln>
              <a:noFill/>
            </a:ln>
            <a:effectLst>
              <a:outerShdw dist="53882" dir="2700000" algn="ctr" rotWithShape="0">
                <a:schemeClr val="bg2">
                  <a:alpha val="50000"/>
                </a:schemeClr>
              </a:outerShdw>
            </a:effectLst>
            <a:extLst>
              <a:ext uri="{91240B29-F687-4F45-9708-019B960494DF}">
                <a14:hiddenLine xmlns:a14="http://schemas.microsoft.com/office/drawing/2010/main" w="28575">
                  <a:solidFill>
                    <a:srgbClr val="145151"/>
                  </a:solidFill>
                  <a:round/>
                </a14:hiddenLine>
              </a:ext>
            </a:extLst>
          </p:spPr>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sz="1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奥林波斯诸神</a:t>
              </a: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：宙斯</a:t>
              </a:r>
              <a:r>
                <a:rPr kumimoji="0" lang="en-US" altLang="zh-CN" sz="1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a:t>
              </a:r>
              <a:r>
                <a:rPr kumimoji="0" lang="zh-CN" altLang="en-US" sz="18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赫拉</a:t>
              </a:r>
              <a:endParaRPr kumimoji="0" lang="zh-CN" sz="23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p="http://schemas.openxmlformats.org/presentationml/2006/main">
  <p:tag name="KSO_WM_UNIT_PLACING_PICTURE_USER_VIEWPORT" val="{&quot;height&quot;:6030,&quot;width&quot;:5340}"/>
</p:tagLst>
</file>

<file path=ppt/tags/tag2.xml><?xml version="1.0" encoding="utf-8"?>
<p:tagLst xmlns:p="http://schemas.openxmlformats.org/presentationml/2006/main">
  <p:tag name="KSO_WM_UNIT_PLACING_PICTURE_USER_VIEWPORT" val="{&quot;height&quot;:2247.711811023622,&quot;width&quot;:2262.5007874015746}"/>
</p:tagLst>
</file>

<file path=ppt/tags/tag3.xml><?xml version="1.0" encoding="utf-8"?>
<p:tagLst xmlns:p="http://schemas.openxmlformats.org/presentationml/2006/main">
  <p:tag name="KSO_WM_UNIT_PLACING_PICTURE_USER_VIEWPORT" val="{&quot;height&quot;:5903.7637795275587,&quot;width&quot;:4356.302362204724}"/>
</p:tagLst>
</file>

<file path=ppt/tags/tag4.xml><?xml version="1.0" encoding="utf-8"?>
<p:tagLst xmlns:p="http://schemas.openxmlformats.org/presentationml/2006/main">
  <p:tag name="KSO_WM_UNIT_PLACING_PICTURE_USER_VIEWPORT" val="{&quot;height&quot;:2494.7653543307088,&quot;width&quot;:2480.9921259842517}"/>
</p:tagLst>
</file>

<file path=ppt/tags/tag5.xml><?xml version="1.0" encoding="utf-8"?>
<p:tagLst xmlns:p="http://schemas.openxmlformats.org/presentationml/2006/main">
  <p:tag name="KSO_WM_UNIT_PLACING_PICTURE_USER_VIEWPORT" val="{&quot;height&quot;:5336.4220472440948,&quot;width&quot;:3896.9921259842517}"/>
</p:tagLst>
</file>

<file path=ppt/tags/tag6.xml><?xml version="1.0" encoding="utf-8"?>
<p:tagLst xmlns:p="http://schemas.openxmlformats.org/presentationml/2006/main">
  <p:tag name="KSO_WM_UNIT_PLACING_PICTURE_USER_VIEWPORT" val="{&quot;height&quot;:4650,&quot;width&quot;:465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3030</Words>
  <Application>WPS 演示</Application>
  <PresentationFormat>全屏显示(4:3)</PresentationFormat>
  <Paragraphs>239</Paragraphs>
  <Slides>16</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宋体</vt:lpstr>
      <vt:lpstr>Wingdings</vt:lpstr>
      <vt:lpstr>微软雅黑</vt:lpstr>
      <vt:lpstr>Arial Unicode MS</vt:lpstr>
      <vt:lpstr>Calibri</vt:lpstr>
      <vt:lpstr>仿宋</vt:lpstr>
      <vt:lpstr>Times New Roman</vt:lpstr>
      <vt:lpstr>Tahoma</vt:lpstr>
      <vt:lpstr>Office 主题</vt:lpstr>
      <vt:lpstr>由达芙妮说开去……</vt:lpstr>
      <vt:lpstr>达芙妮与阿波罗的爱情悲剧</vt:lpstr>
      <vt:lpstr>说不尽的神话典故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Annabeth</cp:lastModifiedBy>
  <cp:revision>2785</cp:revision>
  <cp:lastPrinted>2017-03-04T10:32:00Z</cp:lastPrinted>
  <dcterms:created xsi:type="dcterms:W3CDTF">2012-10-07T00:28:00Z</dcterms:created>
  <dcterms:modified xsi:type="dcterms:W3CDTF">2020-02-25T10:21:47Z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