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8" r:id="rId4"/>
    <p:sldMasterId id="2147483690" r:id="rId5"/>
  </p:sldMasterIdLst>
  <p:notesMasterIdLst>
    <p:notesMasterId r:id="rId28"/>
  </p:notesMasterIdLst>
  <p:sldIdLst>
    <p:sldId id="627" r:id="rId6"/>
    <p:sldId id="546" r:id="rId7"/>
    <p:sldId id="629" r:id="rId8"/>
    <p:sldId id="632" r:id="rId9"/>
    <p:sldId id="633" r:id="rId10"/>
    <p:sldId id="741" r:id="rId11"/>
    <p:sldId id="742" r:id="rId12"/>
    <p:sldId id="743" r:id="rId13"/>
    <p:sldId id="744" r:id="rId14"/>
    <p:sldId id="745" r:id="rId15"/>
    <p:sldId id="746" r:id="rId16"/>
    <p:sldId id="747" r:id="rId17"/>
    <p:sldId id="638" r:id="rId18"/>
    <p:sldId id="641" r:id="rId19"/>
    <p:sldId id="642" r:id="rId20"/>
    <p:sldId id="643" r:id="rId21"/>
    <p:sldId id="640" r:id="rId22"/>
    <p:sldId id="644" r:id="rId23"/>
    <p:sldId id="503" r:id="rId24"/>
    <p:sldId id="647" r:id="rId25"/>
    <p:sldId id="649" r:id="rId26"/>
    <p:sldId id="651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ple" initials="a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FF"/>
    <a:srgbClr val="D60093"/>
    <a:srgbClr val="538CFF"/>
    <a:srgbClr val="66FF33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/>
    <p:restoredTop sz="94660"/>
  </p:normalViewPr>
  <p:slideViewPr>
    <p:cSldViewPr showGuides="1">
      <p:cViewPr>
        <p:scale>
          <a:sx n="70" d="100"/>
          <a:sy n="70" d="100"/>
        </p:scale>
        <p:origin x="-1386" y="-24"/>
      </p:cViewPr>
      <p:guideLst>
        <p:guide orient="horz" pos="2245"/>
        <p:guide pos="30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D4FDB5-2469-4984-BB17-28B2B115E52E}" type="datetimeFigureOut"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3999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3" name="Picture 12" descr="南方医科大学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3" descr="nfy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2" name="标题 205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80953" cy="5715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22098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910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324600"/>
            <a:ext cx="1905000" cy="457200"/>
          </a:xfrm>
          <a:prstGeom prst="rect">
            <a:avLst/>
          </a:prstGeom>
        </p:spPr>
        <p:txBody>
          <a:bodyPr/>
          <a:p>
            <a:pPr lvl="0" fontAlgn="base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标题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1"/>
          <p:cNvGrpSpPr/>
          <p:nvPr userDrawn="1"/>
        </p:nvGrpSpPr>
        <p:grpSpPr>
          <a:xfrm>
            <a:off x="3259138" y="5799138"/>
            <a:ext cx="2625725" cy="674687"/>
            <a:chOff x="4409879" y="5509895"/>
            <a:chExt cx="3500093" cy="674450"/>
          </a:xfrm>
        </p:grpSpPr>
        <p:sp>
          <p:nvSpPr>
            <p:cNvPr id="3" name="矩形 2"/>
            <p:cNvSpPr/>
            <p:nvPr/>
          </p:nvSpPr>
          <p:spPr>
            <a:xfrm>
              <a:off x="4409879" y="5509895"/>
              <a:ext cx="3500093" cy="67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100" strike="noStrike" noProof="1"/>
            </a:p>
          </p:txBody>
        </p:sp>
        <p:pic>
          <p:nvPicPr>
            <p:cNvPr id="7175" name="image5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73804" y="5509895"/>
              <a:ext cx="3372242" cy="67445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</p:pic>
      </p:grpSp>
      <p:cxnSp>
        <p:nvCxnSpPr>
          <p:cNvPr id="5" name="直接连接符 4"/>
          <p:cNvCxnSpPr/>
          <p:nvPr userDrawn="1"/>
        </p:nvCxnSpPr>
        <p:spPr>
          <a:xfrm>
            <a:off x="2082800" y="6137275"/>
            <a:ext cx="94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6111875" y="6137275"/>
            <a:ext cx="280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8" name="组合 6"/>
          <p:cNvGrpSpPr/>
          <p:nvPr userDrawn="1"/>
        </p:nvGrpSpPr>
        <p:grpSpPr>
          <a:xfrm>
            <a:off x="7129463" y="0"/>
            <a:ext cx="2014537" cy="2982913"/>
            <a:chOff x="9505362" y="0"/>
            <a:chExt cx="2686637" cy="2983173"/>
          </a:xfrm>
        </p:grpSpPr>
        <p:sp>
          <p:nvSpPr>
            <p:cNvPr id="8" name="Freeform 215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216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217"/>
            <p:cNvSpPr/>
            <p:nvPr/>
          </p:nvSpPr>
          <p:spPr bwMode="auto">
            <a:xfrm>
              <a:off x="10398812" y="998233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218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219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220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221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222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223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224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225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226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227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228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229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230"/>
            <p:cNvSpPr/>
            <p:nvPr/>
          </p:nvSpPr>
          <p:spPr bwMode="auto">
            <a:xfrm>
              <a:off x="9535051" y="1003123"/>
              <a:ext cx="578752" cy="500514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231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232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233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234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235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236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238"/>
            <p:cNvSpPr/>
            <p:nvPr/>
          </p:nvSpPr>
          <p:spPr bwMode="auto">
            <a:xfrm>
              <a:off x="11288769" y="1577334"/>
              <a:ext cx="541379" cy="286058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239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240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242"/>
            <p:cNvSpPr/>
            <p:nvPr/>
          </p:nvSpPr>
          <p:spPr bwMode="auto">
            <a:xfrm>
              <a:off x="10400908" y="1577334"/>
              <a:ext cx="563733" cy="286058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243"/>
            <p:cNvSpPr/>
            <p:nvPr/>
          </p:nvSpPr>
          <p:spPr bwMode="auto">
            <a:xfrm>
              <a:off x="9968503" y="1248315"/>
              <a:ext cx="578402" cy="50051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244"/>
            <p:cNvSpPr/>
            <p:nvPr/>
          </p:nvSpPr>
          <p:spPr bwMode="auto">
            <a:xfrm>
              <a:off x="10116596" y="1357290"/>
              <a:ext cx="281517" cy="282565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245"/>
            <p:cNvSpPr/>
            <p:nvPr/>
          </p:nvSpPr>
          <p:spPr bwMode="auto">
            <a:xfrm>
              <a:off x="10394272" y="1492460"/>
              <a:ext cx="588881" cy="51099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Oval 246"/>
            <p:cNvSpPr>
              <a:spLocks noChangeArrowheads="1"/>
            </p:cNvSpPr>
            <p:nvPr/>
          </p:nvSpPr>
          <p:spPr bwMode="auto">
            <a:xfrm>
              <a:off x="10370172" y="1718092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Oval 247"/>
            <p:cNvSpPr>
              <a:spLocks noChangeArrowheads="1"/>
            </p:cNvSpPr>
            <p:nvPr/>
          </p:nvSpPr>
          <p:spPr bwMode="auto">
            <a:xfrm>
              <a:off x="10946827" y="1718092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Oval 248"/>
            <p:cNvSpPr>
              <a:spLocks noChangeArrowheads="1"/>
            </p:cNvSpPr>
            <p:nvPr/>
          </p:nvSpPr>
          <p:spPr bwMode="auto">
            <a:xfrm>
              <a:off x="10514423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Oval 249"/>
            <p:cNvSpPr>
              <a:spLocks noChangeArrowheads="1"/>
            </p:cNvSpPr>
            <p:nvPr/>
          </p:nvSpPr>
          <p:spPr bwMode="auto">
            <a:xfrm>
              <a:off x="10514423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Oval 250"/>
            <p:cNvSpPr>
              <a:spLocks noChangeArrowheads="1"/>
            </p:cNvSpPr>
            <p:nvPr/>
          </p:nvSpPr>
          <p:spPr bwMode="auto">
            <a:xfrm>
              <a:off x="10802576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Oval 251"/>
            <p:cNvSpPr>
              <a:spLocks noChangeArrowheads="1"/>
            </p:cNvSpPr>
            <p:nvPr/>
          </p:nvSpPr>
          <p:spPr bwMode="auto">
            <a:xfrm>
              <a:off x="10802576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252"/>
            <p:cNvSpPr/>
            <p:nvPr/>
          </p:nvSpPr>
          <p:spPr bwMode="auto">
            <a:xfrm>
              <a:off x="10828422" y="743960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Oval 253"/>
            <p:cNvSpPr>
              <a:spLocks noChangeArrowheads="1"/>
            </p:cNvSpPr>
            <p:nvPr/>
          </p:nvSpPr>
          <p:spPr bwMode="auto">
            <a:xfrm>
              <a:off x="10802576" y="968544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Oval 254"/>
            <p:cNvSpPr>
              <a:spLocks noChangeArrowheads="1"/>
            </p:cNvSpPr>
            <p:nvPr/>
          </p:nvSpPr>
          <p:spPr bwMode="auto">
            <a:xfrm>
              <a:off x="11379232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Oval 255"/>
            <p:cNvSpPr>
              <a:spLocks noChangeArrowheads="1"/>
            </p:cNvSpPr>
            <p:nvPr/>
          </p:nvSpPr>
          <p:spPr bwMode="auto">
            <a:xfrm>
              <a:off x="10946827" y="71881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Oval 256"/>
            <p:cNvSpPr>
              <a:spLocks noChangeArrowheads="1"/>
            </p:cNvSpPr>
            <p:nvPr/>
          </p:nvSpPr>
          <p:spPr bwMode="auto">
            <a:xfrm>
              <a:off x="10946827" y="1217579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Oval 257"/>
            <p:cNvSpPr>
              <a:spLocks noChangeArrowheads="1"/>
            </p:cNvSpPr>
            <p:nvPr/>
          </p:nvSpPr>
          <p:spPr bwMode="auto">
            <a:xfrm>
              <a:off x="11234981" y="71881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Oval 258"/>
            <p:cNvSpPr>
              <a:spLocks noChangeArrowheads="1"/>
            </p:cNvSpPr>
            <p:nvPr/>
          </p:nvSpPr>
          <p:spPr bwMode="auto">
            <a:xfrm>
              <a:off x="11234981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259"/>
            <p:cNvSpPr/>
            <p:nvPr/>
          </p:nvSpPr>
          <p:spPr bwMode="auto">
            <a:xfrm>
              <a:off x="11260827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Oval 260"/>
            <p:cNvSpPr>
              <a:spLocks noChangeArrowheads="1"/>
            </p:cNvSpPr>
            <p:nvPr/>
          </p:nvSpPr>
          <p:spPr bwMode="auto">
            <a:xfrm>
              <a:off x="11379232" y="46803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261"/>
            <p:cNvSpPr/>
            <p:nvPr/>
          </p:nvSpPr>
          <p:spPr bwMode="auto">
            <a:xfrm>
              <a:off x="9532257" y="1497000"/>
              <a:ext cx="153682" cy="25567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Oval 262"/>
            <p:cNvSpPr>
              <a:spLocks noChangeArrowheads="1"/>
            </p:cNvSpPr>
            <p:nvPr/>
          </p:nvSpPr>
          <p:spPr bwMode="auto">
            <a:xfrm>
              <a:off x="9505362" y="1719839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Oval 263"/>
            <p:cNvSpPr>
              <a:spLocks noChangeArrowheads="1"/>
            </p:cNvSpPr>
            <p:nvPr/>
          </p:nvSpPr>
          <p:spPr bwMode="auto">
            <a:xfrm>
              <a:off x="9650661" y="1470106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264"/>
            <p:cNvSpPr/>
            <p:nvPr/>
          </p:nvSpPr>
          <p:spPr bwMode="auto">
            <a:xfrm>
              <a:off x="11693232" y="12444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Oval 265"/>
            <p:cNvSpPr>
              <a:spLocks noChangeArrowheads="1"/>
            </p:cNvSpPr>
            <p:nvPr/>
          </p:nvSpPr>
          <p:spPr bwMode="auto">
            <a:xfrm>
              <a:off x="11666338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Oval 266"/>
            <p:cNvSpPr>
              <a:spLocks noChangeArrowheads="1"/>
            </p:cNvSpPr>
            <p:nvPr/>
          </p:nvSpPr>
          <p:spPr bwMode="auto">
            <a:xfrm>
              <a:off x="11811636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267"/>
            <p:cNvSpPr/>
            <p:nvPr/>
          </p:nvSpPr>
          <p:spPr bwMode="auto">
            <a:xfrm>
              <a:off x="10397066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Oval 268"/>
            <p:cNvSpPr>
              <a:spLocks noChangeArrowheads="1"/>
            </p:cNvSpPr>
            <p:nvPr/>
          </p:nvSpPr>
          <p:spPr bwMode="auto">
            <a:xfrm>
              <a:off x="10370172" y="718811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Oval 269"/>
            <p:cNvSpPr>
              <a:spLocks noChangeArrowheads="1"/>
            </p:cNvSpPr>
            <p:nvPr/>
          </p:nvSpPr>
          <p:spPr bwMode="auto">
            <a:xfrm>
              <a:off x="10515470" y="46803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270"/>
            <p:cNvSpPr/>
            <p:nvPr/>
          </p:nvSpPr>
          <p:spPr bwMode="auto">
            <a:xfrm>
              <a:off x="10397066" y="245192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Oval 271"/>
            <p:cNvSpPr>
              <a:spLocks noChangeArrowheads="1"/>
            </p:cNvSpPr>
            <p:nvPr/>
          </p:nvSpPr>
          <p:spPr bwMode="auto">
            <a:xfrm>
              <a:off x="10370172" y="21794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272"/>
            <p:cNvSpPr/>
            <p:nvPr/>
          </p:nvSpPr>
          <p:spPr bwMode="auto">
            <a:xfrm>
              <a:off x="9532257" y="748500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Oval 273"/>
            <p:cNvSpPr>
              <a:spLocks noChangeArrowheads="1"/>
            </p:cNvSpPr>
            <p:nvPr/>
          </p:nvSpPr>
          <p:spPr bwMode="auto">
            <a:xfrm>
              <a:off x="9650661" y="97133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Oval 274"/>
            <p:cNvSpPr>
              <a:spLocks noChangeArrowheads="1"/>
            </p:cNvSpPr>
            <p:nvPr/>
          </p:nvSpPr>
          <p:spPr bwMode="auto">
            <a:xfrm>
              <a:off x="9505362" y="720558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275"/>
            <p:cNvSpPr/>
            <p:nvPr/>
          </p:nvSpPr>
          <p:spPr bwMode="auto">
            <a:xfrm>
              <a:off x="9962915" y="1244473"/>
              <a:ext cx="438692" cy="510992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Oval 276"/>
            <p:cNvSpPr>
              <a:spLocks noChangeArrowheads="1"/>
            </p:cNvSpPr>
            <p:nvPr/>
          </p:nvSpPr>
          <p:spPr bwMode="auto">
            <a:xfrm>
              <a:off x="9937767" y="1470106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Oval 277"/>
            <p:cNvSpPr>
              <a:spLocks noChangeArrowheads="1"/>
            </p:cNvSpPr>
            <p:nvPr/>
          </p:nvSpPr>
          <p:spPr bwMode="auto">
            <a:xfrm>
              <a:off x="10083066" y="1219325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Oval 278"/>
            <p:cNvSpPr>
              <a:spLocks noChangeArrowheads="1"/>
            </p:cNvSpPr>
            <p:nvPr/>
          </p:nvSpPr>
          <p:spPr bwMode="auto">
            <a:xfrm>
              <a:off x="1008306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Oval 279"/>
            <p:cNvSpPr>
              <a:spLocks noChangeArrowheads="1"/>
            </p:cNvSpPr>
            <p:nvPr/>
          </p:nvSpPr>
          <p:spPr bwMode="auto">
            <a:xfrm>
              <a:off x="10370172" y="1219325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280"/>
            <p:cNvSpPr/>
            <p:nvPr/>
          </p:nvSpPr>
          <p:spPr bwMode="auto">
            <a:xfrm>
              <a:off x="10395319" y="993693"/>
              <a:ext cx="587833" cy="508198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auto">
            <a:xfrm>
              <a:off x="10514423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282"/>
            <p:cNvSpPr/>
            <p:nvPr/>
          </p:nvSpPr>
          <p:spPr bwMode="auto">
            <a:xfrm>
              <a:off x="9964661" y="742912"/>
              <a:ext cx="436945" cy="258116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Oval 283"/>
            <p:cNvSpPr>
              <a:spLocks noChangeArrowheads="1"/>
            </p:cNvSpPr>
            <p:nvPr/>
          </p:nvSpPr>
          <p:spPr bwMode="auto">
            <a:xfrm>
              <a:off x="10083066" y="718811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284"/>
            <p:cNvSpPr/>
            <p:nvPr/>
          </p:nvSpPr>
          <p:spPr bwMode="auto">
            <a:xfrm>
              <a:off x="11259081" y="1492460"/>
              <a:ext cx="587833" cy="51099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Oval 285"/>
            <p:cNvSpPr>
              <a:spLocks noChangeArrowheads="1"/>
            </p:cNvSpPr>
            <p:nvPr/>
          </p:nvSpPr>
          <p:spPr bwMode="auto">
            <a:xfrm>
              <a:off x="11234981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Oval 286"/>
            <p:cNvSpPr>
              <a:spLocks noChangeArrowheads="1"/>
            </p:cNvSpPr>
            <p:nvPr/>
          </p:nvSpPr>
          <p:spPr bwMode="auto">
            <a:xfrm>
              <a:off x="1181163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Oval 287"/>
            <p:cNvSpPr>
              <a:spLocks noChangeArrowheads="1"/>
            </p:cNvSpPr>
            <p:nvPr/>
          </p:nvSpPr>
          <p:spPr bwMode="auto">
            <a:xfrm>
              <a:off x="11379232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Oval 288"/>
            <p:cNvSpPr>
              <a:spLocks noChangeArrowheads="1"/>
            </p:cNvSpPr>
            <p:nvPr/>
          </p:nvSpPr>
          <p:spPr bwMode="auto">
            <a:xfrm>
              <a:off x="11379232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Oval 289"/>
            <p:cNvSpPr>
              <a:spLocks noChangeArrowheads="1"/>
            </p:cNvSpPr>
            <p:nvPr/>
          </p:nvSpPr>
          <p:spPr bwMode="auto">
            <a:xfrm>
              <a:off x="11666338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290"/>
            <p:cNvSpPr/>
            <p:nvPr/>
          </p:nvSpPr>
          <p:spPr bwMode="auto">
            <a:xfrm>
              <a:off x="9532257" y="995439"/>
              <a:ext cx="586087" cy="25846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Rectangle 291"/>
            <p:cNvSpPr>
              <a:spLocks noChangeArrowheads="1"/>
            </p:cNvSpPr>
            <p:nvPr/>
          </p:nvSpPr>
          <p:spPr bwMode="auto">
            <a:xfrm>
              <a:off x="9681398" y="1496302"/>
              <a:ext cx="287804" cy="1117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Oval 292"/>
            <p:cNvSpPr>
              <a:spLocks noChangeArrowheads="1"/>
            </p:cNvSpPr>
            <p:nvPr/>
          </p:nvSpPr>
          <p:spPr bwMode="auto">
            <a:xfrm>
              <a:off x="9506060" y="122107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Oval 293"/>
            <p:cNvSpPr>
              <a:spLocks noChangeArrowheads="1"/>
            </p:cNvSpPr>
            <p:nvPr/>
          </p:nvSpPr>
          <p:spPr bwMode="auto">
            <a:xfrm>
              <a:off x="9937767" y="97133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294"/>
            <p:cNvSpPr/>
            <p:nvPr/>
          </p:nvSpPr>
          <p:spPr bwMode="auto">
            <a:xfrm>
              <a:off x="10828422" y="1241679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295"/>
            <p:cNvSpPr/>
            <p:nvPr/>
          </p:nvSpPr>
          <p:spPr bwMode="auto">
            <a:xfrm>
              <a:off x="10826676" y="2240960"/>
              <a:ext cx="587833" cy="508198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Oval 296"/>
            <p:cNvSpPr>
              <a:spLocks noChangeArrowheads="1"/>
            </p:cNvSpPr>
            <p:nvPr/>
          </p:nvSpPr>
          <p:spPr bwMode="auto">
            <a:xfrm>
              <a:off x="10802576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Oval 297"/>
            <p:cNvSpPr>
              <a:spLocks noChangeArrowheads="1"/>
            </p:cNvSpPr>
            <p:nvPr/>
          </p:nvSpPr>
          <p:spPr bwMode="auto">
            <a:xfrm>
              <a:off x="11379232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Oval 298"/>
            <p:cNvSpPr>
              <a:spLocks noChangeArrowheads="1"/>
            </p:cNvSpPr>
            <p:nvPr/>
          </p:nvSpPr>
          <p:spPr bwMode="auto">
            <a:xfrm>
              <a:off x="10946827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Oval 299"/>
            <p:cNvSpPr>
              <a:spLocks noChangeArrowheads="1"/>
            </p:cNvSpPr>
            <p:nvPr/>
          </p:nvSpPr>
          <p:spPr bwMode="auto">
            <a:xfrm>
              <a:off x="10946827" y="27145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Oval 300"/>
            <p:cNvSpPr>
              <a:spLocks noChangeArrowheads="1"/>
            </p:cNvSpPr>
            <p:nvPr/>
          </p:nvSpPr>
          <p:spPr bwMode="auto">
            <a:xfrm>
              <a:off x="11233933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301"/>
            <p:cNvSpPr/>
            <p:nvPr/>
          </p:nvSpPr>
          <p:spPr bwMode="auto">
            <a:xfrm>
              <a:off x="11260827" y="1995069"/>
              <a:ext cx="154730" cy="256369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302"/>
            <p:cNvSpPr/>
            <p:nvPr/>
          </p:nvSpPr>
          <p:spPr bwMode="auto">
            <a:xfrm>
              <a:off x="10826676" y="1742193"/>
              <a:ext cx="439740" cy="509246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304"/>
            <p:cNvSpPr/>
            <p:nvPr/>
          </p:nvSpPr>
          <p:spPr bwMode="auto">
            <a:xfrm>
              <a:off x="11236727" y="2015327"/>
              <a:ext cx="955272" cy="967846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266" name="组合 94"/>
          <p:cNvGrpSpPr/>
          <p:nvPr userDrawn="1"/>
        </p:nvGrpSpPr>
        <p:grpSpPr>
          <a:xfrm flipH="1" flipV="1">
            <a:off x="0" y="3875088"/>
            <a:ext cx="2014538" cy="2982912"/>
            <a:chOff x="9505362" y="0"/>
            <a:chExt cx="2686637" cy="2983173"/>
          </a:xfrm>
        </p:grpSpPr>
        <p:sp>
          <p:nvSpPr>
            <p:cNvPr id="96" name="Freeform 215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216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217"/>
            <p:cNvSpPr/>
            <p:nvPr/>
          </p:nvSpPr>
          <p:spPr bwMode="auto">
            <a:xfrm>
              <a:off x="10398812" y="998233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218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219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220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221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222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223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224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225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226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227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228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229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230"/>
            <p:cNvSpPr/>
            <p:nvPr/>
          </p:nvSpPr>
          <p:spPr bwMode="auto">
            <a:xfrm>
              <a:off x="9535051" y="1003123"/>
              <a:ext cx="578752" cy="500514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231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232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233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234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235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236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238"/>
            <p:cNvSpPr/>
            <p:nvPr/>
          </p:nvSpPr>
          <p:spPr bwMode="auto">
            <a:xfrm>
              <a:off x="11288769" y="1577334"/>
              <a:ext cx="541379" cy="286058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239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240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242"/>
            <p:cNvSpPr/>
            <p:nvPr/>
          </p:nvSpPr>
          <p:spPr bwMode="auto">
            <a:xfrm>
              <a:off x="10400908" y="1577334"/>
              <a:ext cx="563733" cy="286058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243"/>
            <p:cNvSpPr/>
            <p:nvPr/>
          </p:nvSpPr>
          <p:spPr bwMode="auto">
            <a:xfrm>
              <a:off x="9968503" y="1248315"/>
              <a:ext cx="578402" cy="50051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244"/>
            <p:cNvSpPr/>
            <p:nvPr/>
          </p:nvSpPr>
          <p:spPr bwMode="auto">
            <a:xfrm>
              <a:off x="10116596" y="1357290"/>
              <a:ext cx="281517" cy="282565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245"/>
            <p:cNvSpPr/>
            <p:nvPr/>
          </p:nvSpPr>
          <p:spPr bwMode="auto">
            <a:xfrm>
              <a:off x="10394272" y="1492460"/>
              <a:ext cx="588881" cy="51099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Oval 246"/>
            <p:cNvSpPr>
              <a:spLocks noChangeArrowheads="1"/>
            </p:cNvSpPr>
            <p:nvPr/>
          </p:nvSpPr>
          <p:spPr bwMode="auto">
            <a:xfrm>
              <a:off x="10370172" y="1718092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Oval 247"/>
            <p:cNvSpPr>
              <a:spLocks noChangeArrowheads="1"/>
            </p:cNvSpPr>
            <p:nvPr/>
          </p:nvSpPr>
          <p:spPr bwMode="auto">
            <a:xfrm>
              <a:off x="10946827" y="1718092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Oval 248"/>
            <p:cNvSpPr>
              <a:spLocks noChangeArrowheads="1"/>
            </p:cNvSpPr>
            <p:nvPr/>
          </p:nvSpPr>
          <p:spPr bwMode="auto">
            <a:xfrm>
              <a:off x="10514423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Oval 249"/>
            <p:cNvSpPr>
              <a:spLocks noChangeArrowheads="1"/>
            </p:cNvSpPr>
            <p:nvPr/>
          </p:nvSpPr>
          <p:spPr bwMode="auto">
            <a:xfrm>
              <a:off x="10514423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Oval 250"/>
            <p:cNvSpPr>
              <a:spLocks noChangeArrowheads="1"/>
            </p:cNvSpPr>
            <p:nvPr/>
          </p:nvSpPr>
          <p:spPr bwMode="auto">
            <a:xfrm>
              <a:off x="10802576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Oval 251"/>
            <p:cNvSpPr>
              <a:spLocks noChangeArrowheads="1"/>
            </p:cNvSpPr>
            <p:nvPr/>
          </p:nvSpPr>
          <p:spPr bwMode="auto">
            <a:xfrm>
              <a:off x="10802576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252"/>
            <p:cNvSpPr/>
            <p:nvPr/>
          </p:nvSpPr>
          <p:spPr bwMode="auto">
            <a:xfrm>
              <a:off x="10828422" y="743960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Oval 253"/>
            <p:cNvSpPr>
              <a:spLocks noChangeArrowheads="1"/>
            </p:cNvSpPr>
            <p:nvPr/>
          </p:nvSpPr>
          <p:spPr bwMode="auto">
            <a:xfrm>
              <a:off x="10802576" y="968544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Oval 254"/>
            <p:cNvSpPr>
              <a:spLocks noChangeArrowheads="1"/>
            </p:cNvSpPr>
            <p:nvPr/>
          </p:nvSpPr>
          <p:spPr bwMode="auto">
            <a:xfrm>
              <a:off x="11379232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Oval 255"/>
            <p:cNvSpPr>
              <a:spLocks noChangeArrowheads="1"/>
            </p:cNvSpPr>
            <p:nvPr/>
          </p:nvSpPr>
          <p:spPr bwMode="auto">
            <a:xfrm>
              <a:off x="10946827" y="71881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Oval 256"/>
            <p:cNvSpPr>
              <a:spLocks noChangeArrowheads="1"/>
            </p:cNvSpPr>
            <p:nvPr/>
          </p:nvSpPr>
          <p:spPr bwMode="auto">
            <a:xfrm>
              <a:off x="10946827" y="1217579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Oval 257"/>
            <p:cNvSpPr>
              <a:spLocks noChangeArrowheads="1"/>
            </p:cNvSpPr>
            <p:nvPr/>
          </p:nvSpPr>
          <p:spPr bwMode="auto">
            <a:xfrm>
              <a:off x="11234981" y="71881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Oval 258"/>
            <p:cNvSpPr>
              <a:spLocks noChangeArrowheads="1"/>
            </p:cNvSpPr>
            <p:nvPr/>
          </p:nvSpPr>
          <p:spPr bwMode="auto">
            <a:xfrm>
              <a:off x="11234981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259"/>
            <p:cNvSpPr/>
            <p:nvPr/>
          </p:nvSpPr>
          <p:spPr bwMode="auto">
            <a:xfrm>
              <a:off x="11260827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Oval 260"/>
            <p:cNvSpPr>
              <a:spLocks noChangeArrowheads="1"/>
            </p:cNvSpPr>
            <p:nvPr/>
          </p:nvSpPr>
          <p:spPr bwMode="auto">
            <a:xfrm>
              <a:off x="11379232" y="46803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261"/>
            <p:cNvSpPr/>
            <p:nvPr/>
          </p:nvSpPr>
          <p:spPr bwMode="auto">
            <a:xfrm>
              <a:off x="9532257" y="1497000"/>
              <a:ext cx="153682" cy="25567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Oval 262"/>
            <p:cNvSpPr>
              <a:spLocks noChangeArrowheads="1"/>
            </p:cNvSpPr>
            <p:nvPr/>
          </p:nvSpPr>
          <p:spPr bwMode="auto">
            <a:xfrm>
              <a:off x="9505362" y="1719839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Oval 263"/>
            <p:cNvSpPr>
              <a:spLocks noChangeArrowheads="1"/>
            </p:cNvSpPr>
            <p:nvPr/>
          </p:nvSpPr>
          <p:spPr bwMode="auto">
            <a:xfrm>
              <a:off x="9650661" y="1470106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264"/>
            <p:cNvSpPr/>
            <p:nvPr/>
          </p:nvSpPr>
          <p:spPr bwMode="auto">
            <a:xfrm>
              <a:off x="11693232" y="12444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Oval 265"/>
            <p:cNvSpPr>
              <a:spLocks noChangeArrowheads="1"/>
            </p:cNvSpPr>
            <p:nvPr/>
          </p:nvSpPr>
          <p:spPr bwMode="auto">
            <a:xfrm>
              <a:off x="11666338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Oval 266"/>
            <p:cNvSpPr>
              <a:spLocks noChangeArrowheads="1"/>
            </p:cNvSpPr>
            <p:nvPr/>
          </p:nvSpPr>
          <p:spPr bwMode="auto">
            <a:xfrm>
              <a:off x="11811636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267"/>
            <p:cNvSpPr/>
            <p:nvPr/>
          </p:nvSpPr>
          <p:spPr bwMode="auto">
            <a:xfrm>
              <a:off x="10397066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Oval 268"/>
            <p:cNvSpPr>
              <a:spLocks noChangeArrowheads="1"/>
            </p:cNvSpPr>
            <p:nvPr/>
          </p:nvSpPr>
          <p:spPr bwMode="auto">
            <a:xfrm>
              <a:off x="10370172" y="718811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Oval 269"/>
            <p:cNvSpPr>
              <a:spLocks noChangeArrowheads="1"/>
            </p:cNvSpPr>
            <p:nvPr/>
          </p:nvSpPr>
          <p:spPr bwMode="auto">
            <a:xfrm>
              <a:off x="10515470" y="46803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270"/>
            <p:cNvSpPr/>
            <p:nvPr/>
          </p:nvSpPr>
          <p:spPr bwMode="auto">
            <a:xfrm>
              <a:off x="10397066" y="245192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Oval 271"/>
            <p:cNvSpPr>
              <a:spLocks noChangeArrowheads="1"/>
            </p:cNvSpPr>
            <p:nvPr/>
          </p:nvSpPr>
          <p:spPr bwMode="auto">
            <a:xfrm>
              <a:off x="10370172" y="21794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272"/>
            <p:cNvSpPr/>
            <p:nvPr/>
          </p:nvSpPr>
          <p:spPr bwMode="auto">
            <a:xfrm>
              <a:off x="9532257" y="748500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Oval 273"/>
            <p:cNvSpPr>
              <a:spLocks noChangeArrowheads="1"/>
            </p:cNvSpPr>
            <p:nvPr/>
          </p:nvSpPr>
          <p:spPr bwMode="auto">
            <a:xfrm>
              <a:off x="9650661" y="97133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Oval 274"/>
            <p:cNvSpPr>
              <a:spLocks noChangeArrowheads="1"/>
            </p:cNvSpPr>
            <p:nvPr/>
          </p:nvSpPr>
          <p:spPr bwMode="auto">
            <a:xfrm>
              <a:off x="9505362" y="720558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275"/>
            <p:cNvSpPr/>
            <p:nvPr/>
          </p:nvSpPr>
          <p:spPr bwMode="auto">
            <a:xfrm>
              <a:off x="9962915" y="1244473"/>
              <a:ext cx="438692" cy="510992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Oval 276"/>
            <p:cNvSpPr>
              <a:spLocks noChangeArrowheads="1"/>
            </p:cNvSpPr>
            <p:nvPr/>
          </p:nvSpPr>
          <p:spPr bwMode="auto">
            <a:xfrm>
              <a:off x="9937767" y="1470106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Oval 277"/>
            <p:cNvSpPr>
              <a:spLocks noChangeArrowheads="1"/>
            </p:cNvSpPr>
            <p:nvPr/>
          </p:nvSpPr>
          <p:spPr bwMode="auto">
            <a:xfrm>
              <a:off x="10083066" y="1219325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278"/>
            <p:cNvSpPr>
              <a:spLocks noChangeArrowheads="1"/>
            </p:cNvSpPr>
            <p:nvPr/>
          </p:nvSpPr>
          <p:spPr bwMode="auto">
            <a:xfrm>
              <a:off x="1008306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Oval 279"/>
            <p:cNvSpPr>
              <a:spLocks noChangeArrowheads="1"/>
            </p:cNvSpPr>
            <p:nvPr/>
          </p:nvSpPr>
          <p:spPr bwMode="auto">
            <a:xfrm>
              <a:off x="10370172" y="1219325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280"/>
            <p:cNvSpPr/>
            <p:nvPr/>
          </p:nvSpPr>
          <p:spPr bwMode="auto">
            <a:xfrm>
              <a:off x="10395319" y="993693"/>
              <a:ext cx="587833" cy="508198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Oval 281"/>
            <p:cNvSpPr>
              <a:spLocks noChangeArrowheads="1"/>
            </p:cNvSpPr>
            <p:nvPr/>
          </p:nvSpPr>
          <p:spPr bwMode="auto">
            <a:xfrm>
              <a:off x="10514423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282"/>
            <p:cNvSpPr/>
            <p:nvPr/>
          </p:nvSpPr>
          <p:spPr bwMode="auto">
            <a:xfrm>
              <a:off x="9964661" y="742912"/>
              <a:ext cx="436945" cy="258116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Oval 283"/>
            <p:cNvSpPr>
              <a:spLocks noChangeArrowheads="1"/>
            </p:cNvSpPr>
            <p:nvPr/>
          </p:nvSpPr>
          <p:spPr bwMode="auto">
            <a:xfrm>
              <a:off x="10083066" y="718811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284"/>
            <p:cNvSpPr/>
            <p:nvPr/>
          </p:nvSpPr>
          <p:spPr bwMode="auto">
            <a:xfrm>
              <a:off x="11259081" y="1492460"/>
              <a:ext cx="587833" cy="51099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Oval 285"/>
            <p:cNvSpPr>
              <a:spLocks noChangeArrowheads="1"/>
            </p:cNvSpPr>
            <p:nvPr/>
          </p:nvSpPr>
          <p:spPr bwMode="auto">
            <a:xfrm>
              <a:off x="11234981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Oval 286"/>
            <p:cNvSpPr>
              <a:spLocks noChangeArrowheads="1"/>
            </p:cNvSpPr>
            <p:nvPr/>
          </p:nvSpPr>
          <p:spPr bwMode="auto">
            <a:xfrm>
              <a:off x="1181163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Oval 287"/>
            <p:cNvSpPr>
              <a:spLocks noChangeArrowheads="1"/>
            </p:cNvSpPr>
            <p:nvPr/>
          </p:nvSpPr>
          <p:spPr bwMode="auto">
            <a:xfrm>
              <a:off x="11379232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Oval 288"/>
            <p:cNvSpPr>
              <a:spLocks noChangeArrowheads="1"/>
            </p:cNvSpPr>
            <p:nvPr/>
          </p:nvSpPr>
          <p:spPr bwMode="auto">
            <a:xfrm>
              <a:off x="11379232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289"/>
            <p:cNvSpPr>
              <a:spLocks noChangeArrowheads="1"/>
            </p:cNvSpPr>
            <p:nvPr/>
          </p:nvSpPr>
          <p:spPr bwMode="auto">
            <a:xfrm>
              <a:off x="11666338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290"/>
            <p:cNvSpPr/>
            <p:nvPr/>
          </p:nvSpPr>
          <p:spPr bwMode="auto">
            <a:xfrm>
              <a:off x="9532257" y="995439"/>
              <a:ext cx="586087" cy="25846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Rectangle 291"/>
            <p:cNvSpPr>
              <a:spLocks noChangeArrowheads="1"/>
            </p:cNvSpPr>
            <p:nvPr/>
          </p:nvSpPr>
          <p:spPr bwMode="auto">
            <a:xfrm>
              <a:off x="9681398" y="1496302"/>
              <a:ext cx="287804" cy="1117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Oval 292"/>
            <p:cNvSpPr>
              <a:spLocks noChangeArrowheads="1"/>
            </p:cNvSpPr>
            <p:nvPr/>
          </p:nvSpPr>
          <p:spPr bwMode="auto">
            <a:xfrm>
              <a:off x="9506060" y="122107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Oval 293"/>
            <p:cNvSpPr>
              <a:spLocks noChangeArrowheads="1"/>
            </p:cNvSpPr>
            <p:nvPr/>
          </p:nvSpPr>
          <p:spPr bwMode="auto">
            <a:xfrm>
              <a:off x="9937767" y="97133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294"/>
            <p:cNvSpPr/>
            <p:nvPr/>
          </p:nvSpPr>
          <p:spPr bwMode="auto">
            <a:xfrm>
              <a:off x="10828422" y="1241679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295"/>
            <p:cNvSpPr/>
            <p:nvPr/>
          </p:nvSpPr>
          <p:spPr bwMode="auto">
            <a:xfrm>
              <a:off x="10826676" y="2240960"/>
              <a:ext cx="587833" cy="508198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Oval 296"/>
            <p:cNvSpPr>
              <a:spLocks noChangeArrowheads="1"/>
            </p:cNvSpPr>
            <p:nvPr/>
          </p:nvSpPr>
          <p:spPr bwMode="auto">
            <a:xfrm>
              <a:off x="10802576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Oval 297"/>
            <p:cNvSpPr>
              <a:spLocks noChangeArrowheads="1"/>
            </p:cNvSpPr>
            <p:nvPr/>
          </p:nvSpPr>
          <p:spPr bwMode="auto">
            <a:xfrm>
              <a:off x="11379232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Oval 298"/>
            <p:cNvSpPr>
              <a:spLocks noChangeArrowheads="1"/>
            </p:cNvSpPr>
            <p:nvPr/>
          </p:nvSpPr>
          <p:spPr bwMode="auto">
            <a:xfrm>
              <a:off x="10946827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Oval 299"/>
            <p:cNvSpPr>
              <a:spLocks noChangeArrowheads="1"/>
            </p:cNvSpPr>
            <p:nvPr/>
          </p:nvSpPr>
          <p:spPr bwMode="auto">
            <a:xfrm>
              <a:off x="10946827" y="27145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Oval 300"/>
            <p:cNvSpPr>
              <a:spLocks noChangeArrowheads="1"/>
            </p:cNvSpPr>
            <p:nvPr/>
          </p:nvSpPr>
          <p:spPr bwMode="auto">
            <a:xfrm>
              <a:off x="11233933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301"/>
            <p:cNvSpPr/>
            <p:nvPr/>
          </p:nvSpPr>
          <p:spPr bwMode="auto">
            <a:xfrm>
              <a:off x="11260827" y="1995069"/>
              <a:ext cx="154730" cy="256369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Freeform 302"/>
            <p:cNvSpPr/>
            <p:nvPr/>
          </p:nvSpPr>
          <p:spPr bwMode="auto">
            <a:xfrm>
              <a:off x="10826676" y="1742193"/>
              <a:ext cx="439740" cy="509246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304"/>
            <p:cNvSpPr/>
            <p:nvPr/>
          </p:nvSpPr>
          <p:spPr bwMode="auto">
            <a:xfrm>
              <a:off x="11236727" y="2015327"/>
              <a:ext cx="955272" cy="967846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3" name="流程图: 终止 182"/>
          <p:cNvSpPr/>
          <p:nvPr userDrawn="1"/>
        </p:nvSpPr>
        <p:spPr>
          <a:xfrm>
            <a:off x="3822700" y="1509713"/>
            <a:ext cx="1498600" cy="534988"/>
          </a:xfrm>
          <a:prstGeom prst="flowChartTerminator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323013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grpSp>
        <p:nvGrpSpPr>
          <p:cNvPr id="8198" name="组合 1"/>
          <p:cNvGrpSpPr/>
          <p:nvPr userDrawn="1"/>
        </p:nvGrpSpPr>
        <p:grpSpPr>
          <a:xfrm>
            <a:off x="0" y="0"/>
            <a:ext cx="2111375" cy="1292225"/>
            <a:chOff x="-328564" y="4677697"/>
            <a:chExt cx="7440012" cy="2563904"/>
          </a:xfrm>
        </p:grpSpPr>
        <p:sp>
          <p:nvSpPr>
            <p:cNvPr id="3" name="平行四边形 2"/>
            <p:cNvSpPr/>
            <p:nvPr/>
          </p:nvSpPr>
          <p:spPr>
            <a:xfrm flipH="1">
              <a:off x="2729947" y="4677697"/>
              <a:ext cx="4381501" cy="2563904"/>
            </a:xfrm>
            <a:prstGeom prst="parallelogram">
              <a:avLst>
                <a:gd name="adj" fmla="val 88899"/>
              </a:avLst>
            </a:prstGeom>
            <a:solidFill>
              <a:srgbClr val="127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-328564" y="4677697"/>
              <a:ext cx="4381500" cy="2563904"/>
            </a:xfrm>
            <a:prstGeom prst="parallelogram">
              <a:avLst>
                <a:gd name="adj" fmla="val 88899"/>
              </a:avLst>
            </a:prstGeom>
            <a:solidFill>
              <a:srgbClr val="3CB1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</p:grpSp>
      <p:sp>
        <p:nvSpPr>
          <p:cNvPr id="8201" name="文本框 4"/>
          <p:cNvSpPr txBox="1"/>
          <p:nvPr userDrawn="1"/>
        </p:nvSpPr>
        <p:spPr>
          <a:xfrm>
            <a:off x="0" y="646113"/>
            <a:ext cx="1905000" cy="784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 eaLnBrk="0" hangingPunct="0"/>
            <a:r>
              <a:rPr lang="zh-CN" altLang="en-US" sz="4500" dirty="0">
                <a:solidFill>
                  <a:srgbClr val="127FB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500" dirty="0">
              <a:solidFill>
                <a:srgbClr val="127FB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02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0613" y="6365875"/>
            <a:ext cx="1677987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 userDrawn="1"/>
        </p:nvSpPr>
        <p:spPr>
          <a:xfrm>
            <a:off x="0" y="0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sp>
        <p:nvSpPr>
          <p:cNvPr id="160" name="矩形 159"/>
          <p:cNvSpPr/>
          <p:nvPr userDrawn="1"/>
        </p:nvSpPr>
        <p:spPr>
          <a:xfrm>
            <a:off x="0" y="6323013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grpSp>
        <p:nvGrpSpPr>
          <p:cNvPr id="9223" name="组合 12"/>
          <p:cNvGrpSpPr/>
          <p:nvPr userDrawn="1"/>
        </p:nvGrpSpPr>
        <p:grpSpPr>
          <a:xfrm>
            <a:off x="8120063" y="20638"/>
            <a:ext cx="755650" cy="1008062"/>
            <a:chOff x="10879818" y="68025"/>
            <a:chExt cx="1080000" cy="1080000"/>
          </a:xfrm>
        </p:grpSpPr>
        <p:pic>
          <p:nvPicPr>
            <p:cNvPr id="922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9818" y="68025"/>
              <a:ext cx="1070154" cy="108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椭圆 14"/>
            <p:cNvSpPr/>
            <p:nvPr/>
          </p:nvSpPr>
          <p:spPr>
            <a:xfrm>
              <a:off x="10879818" y="68025"/>
              <a:ext cx="1080000" cy="1080000"/>
            </a:xfrm>
            <a:prstGeom prst="ellipse">
              <a:avLst/>
            </a:prstGeom>
            <a:noFill/>
            <a:ln>
              <a:solidFill>
                <a:srgbClr val="127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100" strike="noStrike" noProof="1"/>
            </a:p>
          </p:txBody>
        </p:sp>
      </p:grpSp>
      <p:pic>
        <p:nvPicPr>
          <p:cNvPr id="9226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0613" y="6365875"/>
            <a:ext cx="1677987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345177" y="2015331"/>
            <a:ext cx="1572815" cy="2827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796212" y="2015331"/>
            <a:ext cx="1572815" cy="2827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47247" y="2015331"/>
            <a:ext cx="1572815" cy="2827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16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57986" y="47173"/>
            <a:ext cx="2136806" cy="4402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 dirty="0"/>
              <a:t>教材名称（第</a:t>
            </a:r>
            <a:r>
              <a:rPr lang="en-US" altLang="zh-CN" strike="noStrike" noProof="1" dirty="0"/>
              <a:t>×</a:t>
            </a:r>
            <a:r>
              <a:rPr lang="zh-CN" altLang="en-US" strike="noStrike" noProof="1" dirty="0"/>
              <a:t>版）</a:t>
            </a:r>
            <a:endParaRPr lang="zh-CN" altLang="en-US" strike="noStrike" noProof="1" dirty="0"/>
          </a:p>
        </p:txBody>
      </p:sp>
      <p:sp>
        <p:nvSpPr>
          <p:cNvPr id="12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5177" y="5023692"/>
            <a:ext cx="1568237" cy="372904"/>
          </a:xfrm>
          <a:ln>
            <a:solidFill>
              <a:srgbClr val="127FB8"/>
            </a:solidFill>
            <a:prstDash val="dash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z="1350" strike="noStrike" noProof="1" dirty="0"/>
              <a:t>请输入图题</a:t>
            </a:r>
            <a:endParaRPr lang="zh-CN" altLang="en-US" strike="noStrike" noProof="1" dirty="0"/>
          </a:p>
        </p:txBody>
      </p:sp>
      <p:sp>
        <p:nvSpPr>
          <p:cNvPr id="17" name="文本占位符 9"/>
          <p:cNvSpPr>
            <a:spLocks noGrp="1"/>
          </p:cNvSpPr>
          <p:nvPr>
            <p:ph type="body" sz="quarter" idx="15" hasCustomPrompt="1"/>
          </p:nvPr>
        </p:nvSpPr>
        <p:spPr>
          <a:xfrm>
            <a:off x="3800790" y="5035780"/>
            <a:ext cx="1568237" cy="372904"/>
          </a:xfrm>
          <a:ln>
            <a:solidFill>
              <a:srgbClr val="127FB8"/>
            </a:solidFill>
            <a:prstDash val="dash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z="1350" strike="noStrike" noProof="1" dirty="0"/>
              <a:t>请输入图题</a:t>
            </a:r>
            <a:endParaRPr lang="zh-CN" altLang="en-US" strike="noStrike" noProof="1" dirty="0"/>
          </a:p>
        </p:txBody>
      </p:sp>
      <p:sp>
        <p:nvSpPr>
          <p:cNvPr id="18" name="文本占位符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7247" y="5035780"/>
            <a:ext cx="1568237" cy="372904"/>
          </a:xfrm>
          <a:ln>
            <a:solidFill>
              <a:srgbClr val="127FB8"/>
            </a:solidFill>
            <a:prstDash val="dash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z="1350" strike="noStrike" noProof="1" dirty="0"/>
              <a:t>请输入图题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鸣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73389" y="596738"/>
            <a:ext cx="2555547" cy="656586"/>
            <a:chOff x="4409879" y="5594301"/>
            <a:chExt cx="3500093" cy="674450"/>
          </a:xfrm>
          <a:solidFill>
            <a:srgbClr val="FFFFFF"/>
          </a:solidFill>
        </p:grpSpPr>
        <p:sp>
          <p:nvSpPr>
            <p:cNvPr id="9" name="矩形 8"/>
            <p:cNvSpPr/>
            <p:nvPr/>
          </p:nvSpPr>
          <p:spPr>
            <a:xfrm>
              <a:off x="4409879" y="5594301"/>
              <a:ext cx="3500093" cy="6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pic>
          <p:nvPicPr>
            <p:cNvPr id="10" name="image5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3804" y="5594301"/>
              <a:ext cx="3372242" cy="674450"/>
            </a:xfrm>
            <a:prstGeom prst="rect">
              <a:avLst/>
            </a:prstGeom>
            <a:grpFill/>
            <a:ln w="12700">
              <a:miter lim="400000"/>
              <a:headEnd/>
              <a:tailEnd/>
            </a:ln>
          </p:spPr>
        </p:pic>
      </p:grpSp>
      <p:grpSp>
        <p:nvGrpSpPr>
          <p:cNvPr id="10246" name="组合 10"/>
          <p:cNvGrpSpPr/>
          <p:nvPr userDrawn="1"/>
        </p:nvGrpSpPr>
        <p:grpSpPr>
          <a:xfrm>
            <a:off x="4914900" y="0"/>
            <a:ext cx="4229100" cy="5829300"/>
            <a:chOff x="9505362" y="0"/>
            <a:chExt cx="2686637" cy="2777100"/>
          </a:xfrm>
        </p:grpSpPr>
        <p:sp>
          <p:nvSpPr>
            <p:cNvPr id="12" name="Freeform 215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Freeform 216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Freeform 217"/>
            <p:cNvSpPr/>
            <p:nvPr/>
          </p:nvSpPr>
          <p:spPr bwMode="auto">
            <a:xfrm>
              <a:off x="10398812" y="998233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218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219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220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221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222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223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24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225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226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227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228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229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230"/>
            <p:cNvSpPr/>
            <p:nvPr/>
          </p:nvSpPr>
          <p:spPr bwMode="auto">
            <a:xfrm>
              <a:off x="9535051" y="1003123"/>
              <a:ext cx="578752" cy="500514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231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232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233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234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235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236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 238"/>
            <p:cNvSpPr/>
            <p:nvPr/>
          </p:nvSpPr>
          <p:spPr bwMode="auto">
            <a:xfrm>
              <a:off x="11288769" y="1577334"/>
              <a:ext cx="541379" cy="286058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Freeform 239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Freeform 240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Freeform 242"/>
            <p:cNvSpPr/>
            <p:nvPr/>
          </p:nvSpPr>
          <p:spPr bwMode="auto">
            <a:xfrm>
              <a:off x="10400908" y="1577334"/>
              <a:ext cx="563733" cy="286058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Freeform 243"/>
            <p:cNvSpPr/>
            <p:nvPr/>
          </p:nvSpPr>
          <p:spPr bwMode="auto">
            <a:xfrm>
              <a:off x="9968503" y="1248315"/>
              <a:ext cx="578402" cy="50051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Freeform 244"/>
            <p:cNvSpPr/>
            <p:nvPr/>
          </p:nvSpPr>
          <p:spPr bwMode="auto">
            <a:xfrm>
              <a:off x="10116596" y="1357290"/>
              <a:ext cx="281517" cy="282565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 245"/>
            <p:cNvSpPr/>
            <p:nvPr/>
          </p:nvSpPr>
          <p:spPr bwMode="auto">
            <a:xfrm>
              <a:off x="10394272" y="1492460"/>
              <a:ext cx="588881" cy="51099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Oval 246"/>
            <p:cNvSpPr>
              <a:spLocks noChangeArrowheads="1"/>
            </p:cNvSpPr>
            <p:nvPr/>
          </p:nvSpPr>
          <p:spPr bwMode="auto">
            <a:xfrm>
              <a:off x="10370172" y="1718092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Oval 247"/>
            <p:cNvSpPr>
              <a:spLocks noChangeArrowheads="1"/>
            </p:cNvSpPr>
            <p:nvPr/>
          </p:nvSpPr>
          <p:spPr bwMode="auto">
            <a:xfrm>
              <a:off x="10946827" y="1718092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Oval 248"/>
            <p:cNvSpPr>
              <a:spLocks noChangeArrowheads="1"/>
            </p:cNvSpPr>
            <p:nvPr/>
          </p:nvSpPr>
          <p:spPr bwMode="auto">
            <a:xfrm>
              <a:off x="10514423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Oval 249"/>
            <p:cNvSpPr>
              <a:spLocks noChangeArrowheads="1"/>
            </p:cNvSpPr>
            <p:nvPr/>
          </p:nvSpPr>
          <p:spPr bwMode="auto">
            <a:xfrm>
              <a:off x="10514423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Oval 250"/>
            <p:cNvSpPr>
              <a:spLocks noChangeArrowheads="1"/>
            </p:cNvSpPr>
            <p:nvPr/>
          </p:nvSpPr>
          <p:spPr bwMode="auto">
            <a:xfrm>
              <a:off x="10802576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Oval 251"/>
            <p:cNvSpPr>
              <a:spLocks noChangeArrowheads="1"/>
            </p:cNvSpPr>
            <p:nvPr/>
          </p:nvSpPr>
          <p:spPr bwMode="auto">
            <a:xfrm>
              <a:off x="10802576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Freeform 252"/>
            <p:cNvSpPr/>
            <p:nvPr/>
          </p:nvSpPr>
          <p:spPr bwMode="auto">
            <a:xfrm>
              <a:off x="10828422" y="743960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Oval 253"/>
            <p:cNvSpPr>
              <a:spLocks noChangeArrowheads="1"/>
            </p:cNvSpPr>
            <p:nvPr/>
          </p:nvSpPr>
          <p:spPr bwMode="auto">
            <a:xfrm>
              <a:off x="10802576" y="968544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Oval 254"/>
            <p:cNvSpPr>
              <a:spLocks noChangeArrowheads="1"/>
            </p:cNvSpPr>
            <p:nvPr/>
          </p:nvSpPr>
          <p:spPr bwMode="auto">
            <a:xfrm>
              <a:off x="11379232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Oval 255"/>
            <p:cNvSpPr>
              <a:spLocks noChangeArrowheads="1"/>
            </p:cNvSpPr>
            <p:nvPr/>
          </p:nvSpPr>
          <p:spPr bwMode="auto">
            <a:xfrm>
              <a:off x="10946827" y="71881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1" name="Oval 256"/>
            <p:cNvSpPr>
              <a:spLocks noChangeArrowheads="1"/>
            </p:cNvSpPr>
            <p:nvPr/>
          </p:nvSpPr>
          <p:spPr bwMode="auto">
            <a:xfrm>
              <a:off x="10946827" y="1217579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" name="Oval 257"/>
            <p:cNvSpPr>
              <a:spLocks noChangeArrowheads="1"/>
            </p:cNvSpPr>
            <p:nvPr/>
          </p:nvSpPr>
          <p:spPr bwMode="auto">
            <a:xfrm>
              <a:off x="11234981" y="71881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3" name="Oval 258"/>
            <p:cNvSpPr>
              <a:spLocks noChangeArrowheads="1"/>
            </p:cNvSpPr>
            <p:nvPr/>
          </p:nvSpPr>
          <p:spPr bwMode="auto">
            <a:xfrm>
              <a:off x="11234981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Freeform 259"/>
            <p:cNvSpPr/>
            <p:nvPr/>
          </p:nvSpPr>
          <p:spPr bwMode="auto">
            <a:xfrm>
              <a:off x="11260827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5" name="Oval 260"/>
            <p:cNvSpPr>
              <a:spLocks noChangeArrowheads="1"/>
            </p:cNvSpPr>
            <p:nvPr/>
          </p:nvSpPr>
          <p:spPr bwMode="auto">
            <a:xfrm>
              <a:off x="11379232" y="46803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Freeform 261"/>
            <p:cNvSpPr/>
            <p:nvPr/>
          </p:nvSpPr>
          <p:spPr bwMode="auto">
            <a:xfrm>
              <a:off x="9532257" y="1497000"/>
              <a:ext cx="153682" cy="25567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Oval 262"/>
            <p:cNvSpPr>
              <a:spLocks noChangeArrowheads="1"/>
            </p:cNvSpPr>
            <p:nvPr/>
          </p:nvSpPr>
          <p:spPr bwMode="auto">
            <a:xfrm>
              <a:off x="9505362" y="1719839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8" name="Oval 263"/>
            <p:cNvSpPr>
              <a:spLocks noChangeArrowheads="1"/>
            </p:cNvSpPr>
            <p:nvPr/>
          </p:nvSpPr>
          <p:spPr bwMode="auto">
            <a:xfrm>
              <a:off x="9650661" y="1470106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9" name="Freeform 264"/>
            <p:cNvSpPr/>
            <p:nvPr/>
          </p:nvSpPr>
          <p:spPr bwMode="auto">
            <a:xfrm>
              <a:off x="11693232" y="12444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0" name="Oval 265"/>
            <p:cNvSpPr>
              <a:spLocks noChangeArrowheads="1"/>
            </p:cNvSpPr>
            <p:nvPr/>
          </p:nvSpPr>
          <p:spPr bwMode="auto">
            <a:xfrm>
              <a:off x="11666338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1" name="Oval 266"/>
            <p:cNvSpPr>
              <a:spLocks noChangeArrowheads="1"/>
            </p:cNvSpPr>
            <p:nvPr/>
          </p:nvSpPr>
          <p:spPr bwMode="auto">
            <a:xfrm>
              <a:off x="11811636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2" name="Freeform 267"/>
            <p:cNvSpPr/>
            <p:nvPr/>
          </p:nvSpPr>
          <p:spPr bwMode="auto">
            <a:xfrm>
              <a:off x="10397066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3" name="Oval 268"/>
            <p:cNvSpPr>
              <a:spLocks noChangeArrowheads="1"/>
            </p:cNvSpPr>
            <p:nvPr/>
          </p:nvSpPr>
          <p:spPr bwMode="auto">
            <a:xfrm>
              <a:off x="10370172" y="718811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4" name="Oval 269"/>
            <p:cNvSpPr>
              <a:spLocks noChangeArrowheads="1"/>
            </p:cNvSpPr>
            <p:nvPr/>
          </p:nvSpPr>
          <p:spPr bwMode="auto">
            <a:xfrm>
              <a:off x="10515470" y="46803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5" name="Freeform 270"/>
            <p:cNvSpPr/>
            <p:nvPr/>
          </p:nvSpPr>
          <p:spPr bwMode="auto">
            <a:xfrm>
              <a:off x="10397066" y="245192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6" name="Oval 271"/>
            <p:cNvSpPr>
              <a:spLocks noChangeArrowheads="1"/>
            </p:cNvSpPr>
            <p:nvPr/>
          </p:nvSpPr>
          <p:spPr bwMode="auto">
            <a:xfrm>
              <a:off x="10370172" y="21794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7" name="Freeform 272"/>
            <p:cNvSpPr/>
            <p:nvPr/>
          </p:nvSpPr>
          <p:spPr bwMode="auto">
            <a:xfrm>
              <a:off x="9532257" y="748500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8" name="Oval 273"/>
            <p:cNvSpPr>
              <a:spLocks noChangeArrowheads="1"/>
            </p:cNvSpPr>
            <p:nvPr/>
          </p:nvSpPr>
          <p:spPr bwMode="auto">
            <a:xfrm>
              <a:off x="9650661" y="97133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9" name="Oval 274"/>
            <p:cNvSpPr>
              <a:spLocks noChangeArrowheads="1"/>
            </p:cNvSpPr>
            <p:nvPr/>
          </p:nvSpPr>
          <p:spPr bwMode="auto">
            <a:xfrm>
              <a:off x="9505362" y="720558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0" name="Freeform 275"/>
            <p:cNvSpPr/>
            <p:nvPr/>
          </p:nvSpPr>
          <p:spPr bwMode="auto">
            <a:xfrm>
              <a:off x="9962915" y="1244473"/>
              <a:ext cx="438692" cy="510992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1" name="Oval 276"/>
            <p:cNvSpPr>
              <a:spLocks noChangeArrowheads="1"/>
            </p:cNvSpPr>
            <p:nvPr/>
          </p:nvSpPr>
          <p:spPr bwMode="auto">
            <a:xfrm>
              <a:off x="9937767" y="1470106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2" name="Oval 277"/>
            <p:cNvSpPr>
              <a:spLocks noChangeArrowheads="1"/>
            </p:cNvSpPr>
            <p:nvPr/>
          </p:nvSpPr>
          <p:spPr bwMode="auto">
            <a:xfrm>
              <a:off x="10083066" y="1219325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3" name="Oval 278"/>
            <p:cNvSpPr>
              <a:spLocks noChangeArrowheads="1"/>
            </p:cNvSpPr>
            <p:nvPr/>
          </p:nvSpPr>
          <p:spPr bwMode="auto">
            <a:xfrm>
              <a:off x="1008306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4" name="Oval 279"/>
            <p:cNvSpPr>
              <a:spLocks noChangeArrowheads="1"/>
            </p:cNvSpPr>
            <p:nvPr/>
          </p:nvSpPr>
          <p:spPr bwMode="auto">
            <a:xfrm>
              <a:off x="10370172" y="1219325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5" name="Freeform 280"/>
            <p:cNvSpPr/>
            <p:nvPr/>
          </p:nvSpPr>
          <p:spPr bwMode="auto">
            <a:xfrm>
              <a:off x="10395319" y="993693"/>
              <a:ext cx="587833" cy="508198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6" name="Oval 281"/>
            <p:cNvSpPr>
              <a:spLocks noChangeArrowheads="1"/>
            </p:cNvSpPr>
            <p:nvPr/>
          </p:nvSpPr>
          <p:spPr bwMode="auto">
            <a:xfrm>
              <a:off x="10514423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7" name="Freeform 282"/>
            <p:cNvSpPr/>
            <p:nvPr/>
          </p:nvSpPr>
          <p:spPr bwMode="auto">
            <a:xfrm>
              <a:off x="9964661" y="742912"/>
              <a:ext cx="436945" cy="258116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8" name="Oval 283"/>
            <p:cNvSpPr>
              <a:spLocks noChangeArrowheads="1"/>
            </p:cNvSpPr>
            <p:nvPr/>
          </p:nvSpPr>
          <p:spPr bwMode="auto">
            <a:xfrm>
              <a:off x="10083066" y="718811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9" name="Freeform 284"/>
            <p:cNvSpPr/>
            <p:nvPr/>
          </p:nvSpPr>
          <p:spPr bwMode="auto">
            <a:xfrm>
              <a:off x="11259081" y="1492460"/>
              <a:ext cx="587833" cy="51099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0" name="Oval 285"/>
            <p:cNvSpPr>
              <a:spLocks noChangeArrowheads="1"/>
            </p:cNvSpPr>
            <p:nvPr/>
          </p:nvSpPr>
          <p:spPr bwMode="auto">
            <a:xfrm>
              <a:off x="11234981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1" name="Oval 286"/>
            <p:cNvSpPr>
              <a:spLocks noChangeArrowheads="1"/>
            </p:cNvSpPr>
            <p:nvPr/>
          </p:nvSpPr>
          <p:spPr bwMode="auto">
            <a:xfrm>
              <a:off x="1181163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2" name="Oval 287"/>
            <p:cNvSpPr>
              <a:spLocks noChangeArrowheads="1"/>
            </p:cNvSpPr>
            <p:nvPr/>
          </p:nvSpPr>
          <p:spPr bwMode="auto">
            <a:xfrm>
              <a:off x="11379232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3" name="Oval 288"/>
            <p:cNvSpPr>
              <a:spLocks noChangeArrowheads="1"/>
            </p:cNvSpPr>
            <p:nvPr/>
          </p:nvSpPr>
          <p:spPr bwMode="auto">
            <a:xfrm>
              <a:off x="11379232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4" name="Oval 289"/>
            <p:cNvSpPr>
              <a:spLocks noChangeArrowheads="1"/>
            </p:cNvSpPr>
            <p:nvPr/>
          </p:nvSpPr>
          <p:spPr bwMode="auto">
            <a:xfrm>
              <a:off x="11666338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5" name="Freeform 290"/>
            <p:cNvSpPr/>
            <p:nvPr/>
          </p:nvSpPr>
          <p:spPr bwMode="auto">
            <a:xfrm>
              <a:off x="9532257" y="995439"/>
              <a:ext cx="586087" cy="25846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6" name="Rectangle 291"/>
            <p:cNvSpPr>
              <a:spLocks noChangeArrowheads="1"/>
            </p:cNvSpPr>
            <p:nvPr/>
          </p:nvSpPr>
          <p:spPr bwMode="auto">
            <a:xfrm>
              <a:off x="9681398" y="1496302"/>
              <a:ext cx="287804" cy="1117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7" name="Oval 292"/>
            <p:cNvSpPr>
              <a:spLocks noChangeArrowheads="1"/>
            </p:cNvSpPr>
            <p:nvPr/>
          </p:nvSpPr>
          <p:spPr bwMode="auto">
            <a:xfrm>
              <a:off x="9506060" y="122107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8" name="Oval 293"/>
            <p:cNvSpPr>
              <a:spLocks noChangeArrowheads="1"/>
            </p:cNvSpPr>
            <p:nvPr/>
          </p:nvSpPr>
          <p:spPr bwMode="auto">
            <a:xfrm>
              <a:off x="9937767" y="97133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9" name="Freeform 294"/>
            <p:cNvSpPr/>
            <p:nvPr/>
          </p:nvSpPr>
          <p:spPr bwMode="auto">
            <a:xfrm>
              <a:off x="10828422" y="1241679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0" name="Freeform 295"/>
            <p:cNvSpPr/>
            <p:nvPr/>
          </p:nvSpPr>
          <p:spPr bwMode="auto">
            <a:xfrm>
              <a:off x="10826676" y="2240960"/>
              <a:ext cx="587833" cy="508198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1" name="Oval 296"/>
            <p:cNvSpPr>
              <a:spLocks noChangeArrowheads="1"/>
            </p:cNvSpPr>
            <p:nvPr/>
          </p:nvSpPr>
          <p:spPr bwMode="auto">
            <a:xfrm>
              <a:off x="10802576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2" name="Oval 297"/>
            <p:cNvSpPr>
              <a:spLocks noChangeArrowheads="1"/>
            </p:cNvSpPr>
            <p:nvPr/>
          </p:nvSpPr>
          <p:spPr bwMode="auto">
            <a:xfrm>
              <a:off x="11379232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3" name="Oval 298"/>
            <p:cNvSpPr>
              <a:spLocks noChangeArrowheads="1"/>
            </p:cNvSpPr>
            <p:nvPr/>
          </p:nvSpPr>
          <p:spPr bwMode="auto">
            <a:xfrm>
              <a:off x="10946827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4" name="Oval 299"/>
            <p:cNvSpPr>
              <a:spLocks noChangeArrowheads="1"/>
            </p:cNvSpPr>
            <p:nvPr/>
          </p:nvSpPr>
          <p:spPr bwMode="auto">
            <a:xfrm>
              <a:off x="10946827" y="27145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5" name="Oval 300"/>
            <p:cNvSpPr>
              <a:spLocks noChangeArrowheads="1"/>
            </p:cNvSpPr>
            <p:nvPr/>
          </p:nvSpPr>
          <p:spPr bwMode="auto">
            <a:xfrm>
              <a:off x="11233933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6" name="Freeform 301"/>
            <p:cNvSpPr/>
            <p:nvPr/>
          </p:nvSpPr>
          <p:spPr bwMode="auto">
            <a:xfrm>
              <a:off x="11260827" y="1995069"/>
              <a:ext cx="154730" cy="256369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7" name="Freeform 302"/>
            <p:cNvSpPr/>
            <p:nvPr/>
          </p:nvSpPr>
          <p:spPr bwMode="auto">
            <a:xfrm>
              <a:off x="10826676" y="1742193"/>
              <a:ext cx="439740" cy="509246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8" name="心形 97"/>
            <p:cNvSpPr/>
            <p:nvPr/>
          </p:nvSpPr>
          <p:spPr>
            <a:xfrm>
              <a:off x="11413874" y="1622237"/>
              <a:ext cx="277200" cy="244800"/>
            </a:xfrm>
            <a:prstGeom prst="heart">
              <a:avLst/>
            </a:prstGeom>
            <a:pattFill prst="wdDnDiag">
              <a:fgClr>
                <a:srgbClr val="127FB8"/>
              </a:fgClr>
              <a:bgClr>
                <a:schemeClr val="bg1">
                  <a:lumMod val="95000"/>
                </a:schemeClr>
              </a:bgClr>
            </a:patt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99" name="矩形 98"/>
          <p:cNvSpPr/>
          <p:nvPr userDrawn="1"/>
        </p:nvSpPr>
        <p:spPr>
          <a:xfrm>
            <a:off x="530225" y="3294063"/>
            <a:ext cx="3876675" cy="108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4950" b="1" i="0" u="none" strike="noStrike" kern="1200" cap="none" spc="0" normalizeH="0" baseline="0" noProof="0" dirty="0">
                <a:ln>
                  <a:noFill/>
                </a:ln>
                <a:solidFill>
                  <a:srgbClr val="127FB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谢 谢 观 看</a:t>
            </a:r>
            <a:endParaRPr kumimoji="0" lang="en-US" altLang="zh-CN" sz="4950" b="1" i="0" u="none" strike="noStrike" kern="1200" cap="none" spc="0" normalizeH="0" baseline="0" noProof="0" dirty="0">
              <a:ln>
                <a:noFill/>
              </a:ln>
              <a:solidFill>
                <a:srgbClr val="127FB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 userDrawn="1"/>
        </p:nvSpPr>
        <p:spPr>
          <a:xfrm>
            <a:off x="0" y="0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sp>
        <p:nvSpPr>
          <p:cNvPr id="160" name="矩形 159"/>
          <p:cNvSpPr/>
          <p:nvPr userDrawn="1"/>
        </p:nvSpPr>
        <p:spPr>
          <a:xfrm>
            <a:off x="0" y="6323013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grpSp>
        <p:nvGrpSpPr>
          <p:cNvPr id="11271" name="组合 9"/>
          <p:cNvGrpSpPr/>
          <p:nvPr userDrawn="1"/>
        </p:nvGrpSpPr>
        <p:grpSpPr>
          <a:xfrm>
            <a:off x="8120063" y="20638"/>
            <a:ext cx="755650" cy="1008062"/>
            <a:chOff x="10879818" y="68025"/>
            <a:chExt cx="1080000" cy="1080000"/>
          </a:xfrm>
        </p:grpSpPr>
        <p:pic>
          <p:nvPicPr>
            <p:cNvPr id="11272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9818" y="68025"/>
              <a:ext cx="1070154" cy="108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椭圆 11"/>
            <p:cNvSpPr/>
            <p:nvPr/>
          </p:nvSpPr>
          <p:spPr>
            <a:xfrm>
              <a:off x="10879818" y="68025"/>
              <a:ext cx="1080000" cy="1080000"/>
            </a:xfrm>
            <a:prstGeom prst="ellipse">
              <a:avLst/>
            </a:prstGeom>
            <a:noFill/>
            <a:ln>
              <a:solidFill>
                <a:srgbClr val="127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100" strike="noStrike" noProof="1"/>
            </a:p>
          </p:txBody>
        </p:sp>
      </p:grpSp>
      <p:pic>
        <p:nvPicPr>
          <p:cNvPr id="11274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0613" y="6365875"/>
            <a:ext cx="1677987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435969" y="1257351"/>
            <a:ext cx="2416126" cy="434329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57986" y="47173"/>
            <a:ext cx="2136806" cy="4402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 dirty="0"/>
              <a:t>教材名称（第</a:t>
            </a:r>
            <a:r>
              <a:rPr lang="en-US" altLang="zh-CN" strike="noStrike" noProof="1" dirty="0"/>
              <a:t>×</a:t>
            </a:r>
            <a:r>
              <a:rPr lang="zh-CN" altLang="en-US" strike="noStrike" noProof="1" dirty="0"/>
              <a:t>版）</a:t>
            </a:r>
            <a:endParaRPr lang="zh-CN" altLang="en-US" strike="noStrike" noProof="1" dirty="0"/>
          </a:p>
        </p:txBody>
      </p:sp>
      <p:sp>
        <p:nvSpPr>
          <p:cNvPr id="14" name="文本占位符 9"/>
          <p:cNvSpPr>
            <a:spLocks noGrp="1"/>
          </p:cNvSpPr>
          <p:nvPr>
            <p:ph type="body" sz="quarter" idx="16" hasCustomPrompt="1"/>
          </p:nvPr>
        </p:nvSpPr>
        <p:spPr>
          <a:xfrm>
            <a:off x="6435969" y="5748825"/>
            <a:ext cx="2440329" cy="372904"/>
          </a:xfrm>
          <a:ln>
            <a:solidFill>
              <a:srgbClr val="127FB8"/>
            </a:solidFill>
            <a:prstDash val="dash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z="1350" strike="noStrike" noProof="1" dirty="0"/>
              <a:t>请输入图题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1173" cy="4648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727" y="1676400"/>
            <a:ext cx="4051173" cy="4648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80953" cy="5715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1173" cy="4648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727" y="1676400"/>
            <a:ext cx="4051173" cy="4648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3999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1" name="Picture 12" descr="南方医科大学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13" descr="nfy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2" name="标题 205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1173" cy="4648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3727" y="1676400"/>
            <a:ext cx="4051173" cy="4648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80953" cy="5715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22098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910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324600"/>
            <a:ext cx="1905000" cy="457200"/>
          </a:xfrm>
          <a:prstGeom prst="rect">
            <a:avLst/>
          </a:prstGeom>
        </p:spPr>
        <p:txBody>
          <a:bodyPr/>
          <a:p>
            <a:pPr lvl="0" fontAlgn="base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标题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组合 1"/>
          <p:cNvGrpSpPr/>
          <p:nvPr userDrawn="1"/>
        </p:nvGrpSpPr>
        <p:grpSpPr>
          <a:xfrm>
            <a:off x="3259138" y="5799138"/>
            <a:ext cx="2625725" cy="674687"/>
            <a:chOff x="4409879" y="5509895"/>
            <a:chExt cx="3500093" cy="674450"/>
          </a:xfrm>
        </p:grpSpPr>
        <p:sp>
          <p:nvSpPr>
            <p:cNvPr id="3" name="矩形 2"/>
            <p:cNvSpPr/>
            <p:nvPr/>
          </p:nvSpPr>
          <p:spPr>
            <a:xfrm>
              <a:off x="4409879" y="5509895"/>
              <a:ext cx="3500093" cy="67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100" strike="noStrike" noProof="1"/>
            </a:p>
          </p:txBody>
        </p:sp>
        <p:pic>
          <p:nvPicPr>
            <p:cNvPr id="14343" name="image5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73804" y="5509895"/>
              <a:ext cx="3372242" cy="67445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</p:pic>
      </p:grpSp>
      <p:cxnSp>
        <p:nvCxnSpPr>
          <p:cNvPr id="5" name="直接连接符 4"/>
          <p:cNvCxnSpPr/>
          <p:nvPr userDrawn="1"/>
        </p:nvCxnSpPr>
        <p:spPr>
          <a:xfrm>
            <a:off x="2082800" y="6137275"/>
            <a:ext cx="94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6111875" y="6137275"/>
            <a:ext cx="280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6" name="组合 6"/>
          <p:cNvGrpSpPr/>
          <p:nvPr userDrawn="1"/>
        </p:nvGrpSpPr>
        <p:grpSpPr>
          <a:xfrm>
            <a:off x="7129463" y="0"/>
            <a:ext cx="2014537" cy="2982913"/>
            <a:chOff x="9505362" y="0"/>
            <a:chExt cx="2686637" cy="2983173"/>
          </a:xfrm>
        </p:grpSpPr>
        <p:sp>
          <p:nvSpPr>
            <p:cNvPr id="8" name="Freeform 215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216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217"/>
            <p:cNvSpPr/>
            <p:nvPr/>
          </p:nvSpPr>
          <p:spPr bwMode="auto">
            <a:xfrm>
              <a:off x="10398812" y="998233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218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219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220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221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222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223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224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225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226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227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228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229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230"/>
            <p:cNvSpPr/>
            <p:nvPr/>
          </p:nvSpPr>
          <p:spPr bwMode="auto">
            <a:xfrm>
              <a:off x="9535051" y="1003123"/>
              <a:ext cx="578752" cy="500514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231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232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Freeform 233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234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235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236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238"/>
            <p:cNvSpPr/>
            <p:nvPr/>
          </p:nvSpPr>
          <p:spPr bwMode="auto">
            <a:xfrm>
              <a:off x="11288769" y="1577334"/>
              <a:ext cx="541379" cy="286058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239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240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242"/>
            <p:cNvSpPr/>
            <p:nvPr/>
          </p:nvSpPr>
          <p:spPr bwMode="auto">
            <a:xfrm>
              <a:off x="10400908" y="1577334"/>
              <a:ext cx="563733" cy="286058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243"/>
            <p:cNvSpPr/>
            <p:nvPr/>
          </p:nvSpPr>
          <p:spPr bwMode="auto">
            <a:xfrm>
              <a:off x="9968503" y="1248315"/>
              <a:ext cx="578402" cy="50051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244"/>
            <p:cNvSpPr/>
            <p:nvPr/>
          </p:nvSpPr>
          <p:spPr bwMode="auto">
            <a:xfrm>
              <a:off x="10116596" y="1357290"/>
              <a:ext cx="281517" cy="282565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245"/>
            <p:cNvSpPr/>
            <p:nvPr/>
          </p:nvSpPr>
          <p:spPr bwMode="auto">
            <a:xfrm>
              <a:off x="10394272" y="1492460"/>
              <a:ext cx="588881" cy="51099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Oval 246"/>
            <p:cNvSpPr>
              <a:spLocks noChangeArrowheads="1"/>
            </p:cNvSpPr>
            <p:nvPr/>
          </p:nvSpPr>
          <p:spPr bwMode="auto">
            <a:xfrm>
              <a:off x="10370172" y="1718092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Oval 247"/>
            <p:cNvSpPr>
              <a:spLocks noChangeArrowheads="1"/>
            </p:cNvSpPr>
            <p:nvPr/>
          </p:nvSpPr>
          <p:spPr bwMode="auto">
            <a:xfrm>
              <a:off x="10946827" y="1718092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Oval 248"/>
            <p:cNvSpPr>
              <a:spLocks noChangeArrowheads="1"/>
            </p:cNvSpPr>
            <p:nvPr/>
          </p:nvSpPr>
          <p:spPr bwMode="auto">
            <a:xfrm>
              <a:off x="10514423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Oval 249"/>
            <p:cNvSpPr>
              <a:spLocks noChangeArrowheads="1"/>
            </p:cNvSpPr>
            <p:nvPr/>
          </p:nvSpPr>
          <p:spPr bwMode="auto">
            <a:xfrm>
              <a:off x="10514423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Oval 250"/>
            <p:cNvSpPr>
              <a:spLocks noChangeArrowheads="1"/>
            </p:cNvSpPr>
            <p:nvPr/>
          </p:nvSpPr>
          <p:spPr bwMode="auto">
            <a:xfrm>
              <a:off x="10802576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Oval 251"/>
            <p:cNvSpPr>
              <a:spLocks noChangeArrowheads="1"/>
            </p:cNvSpPr>
            <p:nvPr/>
          </p:nvSpPr>
          <p:spPr bwMode="auto">
            <a:xfrm>
              <a:off x="10802576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252"/>
            <p:cNvSpPr/>
            <p:nvPr/>
          </p:nvSpPr>
          <p:spPr bwMode="auto">
            <a:xfrm>
              <a:off x="10828422" y="743960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Oval 253"/>
            <p:cNvSpPr>
              <a:spLocks noChangeArrowheads="1"/>
            </p:cNvSpPr>
            <p:nvPr/>
          </p:nvSpPr>
          <p:spPr bwMode="auto">
            <a:xfrm>
              <a:off x="10802576" y="968544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Oval 254"/>
            <p:cNvSpPr>
              <a:spLocks noChangeArrowheads="1"/>
            </p:cNvSpPr>
            <p:nvPr/>
          </p:nvSpPr>
          <p:spPr bwMode="auto">
            <a:xfrm>
              <a:off x="11379232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Oval 255"/>
            <p:cNvSpPr>
              <a:spLocks noChangeArrowheads="1"/>
            </p:cNvSpPr>
            <p:nvPr/>
          </p:nvSpPr>
          <p:spPr bwMode="auto">
            <a:xfrm>
              <a:off x="10946827" y="71881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Oval 256"/>
            <p:cNvSpPr>
              <a:spLocks noChangeArrowheads="1"/>
            </p:cNvSpPr>
            <p:nvPr/>
          </p:nvSpPr>
          <p:spPr bwMode="auto">
            <a:xfrm>
              <a:off x="10946827" y="1217579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Oval 257"/>
            <p:cNvSpPr>
              <a:spLocks noChangeArrowheads="1"/>
            </p:cNvSpPr>
            <p:nvPr/>
          </p:nvSpPr>
          <p:spPr bwMode="auto">
            <a:xfrm>
              <a:off x="11234981" y="71881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Oval 258"/>
            <p:cNvSpPr>
              <a:spLocks noChangeArrowheads="1"/>
            </p:cNvSpPr>
            <p:nvPr/>
          </p:nvSpPr>
          <p:spPr bwMode="auto">
            <a:xfrm>
              <a:off x="11234981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259"/>
            <p:cNvSpPr/>
            <p:nvPr/>
          </p:nvSpPr>
          <p:spPr bwMode="auto">
            <a:xfrm>
              <a:off x="11260827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Oval 260"/>
            <p:cNvSpPr>
              <a:spLocks noChangeArrowheads="1"/>
            </p:cNvSpPr>
            <p:nvPr/>
          </p:nvSpPr>
          <p:spPr bwMode="auto">
            <a:xfrm>
              <a:off x="11379232" y="46803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261"/>
            <p:cNvSpPr/>
            <p:nvPr/>
          </p:nvSpPr>
          <p:spPr bwMode="auto">
            <a:xfrm>
              <a:off x="9532257" y="1497000"/>
              <a:ext cx="153682" cy="25567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Oval 262"/>
            <p:cNvSpPr>
              <a:spLocks noChangeArrowheads="1"/>
            </p:cNvSpPr>
            <p:nvPr/>
          </p:nvSpPr>
          <p:spPr bwMode="auto">
            <a:xfrm>
              <a:off x="9505362" y="1719839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Oval 263"/>
            <p:cNvSpPr>
              <a:spLocks noChangeArrowheads="1"/>
            </p:cNvSpPr>
            <p:nvPr/>
          </p:nvSpPr>
          <p:spPr bwMode="auto">
            <a:xfrm>
              <a:off x="9650661" y="1470106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264"/>
            <p:cNvSpPr/>
            <p:nvPr/>
          </p:nvSpPr>
          <p:spPr bwMode="auto">
            <a:xfrm>
              <a:off x="11693232" y="12444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Oval 265"/>
            <p:cNvSpPr>
              <a:spLocks noChangeArrowheads="1"/>
            </p:cNvSpPr>
            <p:nvPr/>
          </p:nvSpPr>
          <p:spPr bwMode="auto">
            <a:xfrm>
              <a:off x="11666338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Oval 266"/>
            <p:cNvSpPr>
              <a:spLocks noChangeArrowheads="1"/>
            </p:cNvSpPr>
            <p:nvPr/>
          </p:nvSpPr>
          <p:spPr bwMode="auto">
            <a:xfrm>
              <a:off x="11811636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267"/>
            <p:cNvSpPr/>
            <p:nvPr/>
          </p:nvSpPr>
          <p:spPr bwMode="auto">
            <a:xfrm>
              <a:off x="10397066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Oval 268"/>
            <p:cNvSpPr>
              <a:spLocks noChangeArrowheads="1"/>
            </p:cNvSpPr>
            <p:nvPr/>
          </p:nvSpPr>
          <p:spPr bwMode="auto">
            <a:xfrm>
              <a:off x="10370172" y="718811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Oval 269"/>
            <p:cNvSpPr>
              <a:spLocks noChangeArrowheads="1"/>
            </p:cNvSpPr>
            <p:nvPr/>
          </p:nvSpPr>
          <p:spPr bwMode="auto">
            <a:xfrm>
              <a:off x="10515470" y="46803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270"/>
            <p:cNvSpPr/>
            <p:nvPr/>
          </p:nvSpPr>
          <p:spPr bwMode="auto">
            <a:xfrm>
              <a:off x="10397066" y="245192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Oval 271"/>
            <p:cNvSpPr>
              <a:spLocks noChangeArrowheads="1"/>
            </p:cNvSpPr>
            <p:nvPr/>
          </p:nvSpPr>
          <p:spPr bwMode="auto">
            <a:xfrm>
              <a:off x="10370172" y="21794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272"/>
            <p:cNvSpPr/>
            <p:nvPr/>
          </p:nvSpPr>
          <p:spPr bwMode="auto">
            <a:xfrm>
              <a:off x="9532257" y="748500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Oval 273"/>
            <p:cNvSpPr>
              <a:spLocks noChangeArrowheads="1"/>
            </p:cNvSpPr>
            <p:nvPr/>
          </p:nvSpPr>
          <p:spPr bwMode="auto">
            <a:xfrm>
              <a:off x="9650661" y="97133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Oval 274"/>
            <p:cNvSpPr>
              <a:spLocks noChangeArrowheads="1"/>
            </p:cNvSpPr>
            <p:nvPr/>
          </p:nvSpPr>
          <p:spPr bwMode="auto">
            <a:xfrm>
              <a:off x="9505362" y="720558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275"/>
            <p:cNvSpPr/>
            <p:nvPr/>
          </p:nvSpPr>
          <p:spPr bwMode="auto">
            <a:xfrm>
              <a:off x="9962915" y="1244473"/>
              <a:ext cx="438692" cy="510992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Oval 276"/>
            <p:cNvSpPr>
              <a:spLocks noChangeArrowheads="1"/>
            </p:cNvSpPr>
            <p:nvPr/>
          </p:nvSpPr>
          <p:spPr bwMode="auto">
            <a:xfrm>
              <a:off x="9937767" y="1470106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Oval 277"/>
            <p:cNvSpPr>
              <a:spLocks noChangeArrowheads="1"/>
            </p:cNvSpPr>
            <p:nvPr/>
          </p:nvSpPr>
          <p:spPr bwMode="auto">
            <a:xfrm>
              <a:off x="10083066" y="1219325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Oval 278"/>
            <p:cNvSpPr>
              <a:spLocks noChangeArrowheads="1"/>
            </p:cNvSpPr>
            <p:nvPr/>
          </p:nvSpPr>
          <p:spPr bwMode="auto">
            <a:xfrm>
              <a:off x="1008306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Oval 279"/>
            <p:cNvSpPr>
              <a:spLocks noChangeArrowheads="1"/>
            </p:cNvSpPr>
            <p:nvPr/>
          </p:nvSpPr>
          <p:spPr bwMode="auto">
            <a:xfrm>
              <a:off x="10370172" y="1219325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280"/>
            <p:cNvSpPr/>
            <p:nvPr/>
          </p:nvSpPr>
          <p:spPr bwMode="auto">
            <a:xfrm>
              <a:off x="10395319" y="993693"/>
              <a:ext cx="587833" cy="508198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auto">
            <a:xfrm>
              <a:off x="10514423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282"/>
            <p:cNvSpPr/>
            <p:nvPr/>
          </p:nvSpPr>
          <p:spPr bwMode="auto">
            <a:xfrm>
              <a:off x="9964661" y="742912"/>
              <a:ext cx="436945" cy="258116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Oval 283"/>
            <p:cNvSpPr>
              <a:spLocks noChangeArrowheads="1"/>
            </p:cNvSpPr>
            <p:nvPr/>
          </p:nvSpPr>
          <p:spPr bwMode="auto">
            <a:xfrm>
              <a:off x="10083066" y="718811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284"/>
            <p:cNvSpPr/>
            <p:nvPr/>
          </p:nvSpPr>
          <p:spPr bwMode="auto">
            <a:xfrm>
              <a:off x="11259081" y="1492460"/>
              <a:ext cx="587833" cy="51099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Oval 285"/>
            <p:cNvSpPr>
              <a:spLocks noChangeArrowheads="1"/>
            </p:cNvSpPr>
            <p:nvPr/>
          </p:nvSpPr>
          <p:spPr bwMode="auto">
            <a:xfrm>
              <a:off x="11234981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Oval 286"/>
            <p:cNvSpPr>
              <a:spLocks noChangeArrowheads="1"/>
            </p:cNvSpPr>
            <p:nvPr/>
          </p:nvSpPr>
          <p:spPr bwMode="auto">
            <a:xfrm>
              <a:off x="1181163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Oval 287"/>
            <p:cNvSpPr>
              <a:spLocks noChangeArrowheads="1"/>
            </p:cNvSpPr>
            <p:nvPr/>
          </p:nvSpPr>
          <p:spPr bwMode="auto">
            <a:xfrm>
              <a:off x="11379232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Oval 288"/>
            <p:cNvSpPr>
              <a:spLocks noChangeArrowheads="1"/>
            </p:cNvSpPr>
            <p:nvPr/>
          </p:nvSpPr>
          <p:spPr bwMode="auto">
            <a:xfrm>
              <a:off x="11379232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Oval 289"/>
            <p:cNvSpPr>
              <a:spLocks noChangeArrowheads="1"/>
            </p:cNvSpPr>
            <p:nvPr/>
          </p:nvSpPr>
          <p:spPr bwMode="auto">
            <a:xfrm>
              <a:off x="11666338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290"/>
            <p:cNvSpPr/>
            <p:nvPr/>
          </p:nvSpPr>
          <p:spPr bwMode="auto">
            <a:xfrm>
              <a:off x="9532257" y="995439"/>
              <a:ext cx="586087" cy="25846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Rectangle 291"/>
            <p:cNvSpPr>
              <a:spLocks noChangeArrowheads="1"/>
            </p:cNvSpPr>
            <p:nvPr/>
          </p:nvSpPr>
          <p:spPr bwMode="auto">
            <a:xfrm>
              <a:off x="9681398" y="1496302"/>
              <a:ext cx="287804" cy="1117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Oval 292"/>
            <p:cNvSpPr>
              <a:spLocks noChangeArrowheads="1"/>
            </p:cNvSpPr>
            <p:nvPr/>
          </p:nvSpPr>
          <p:spPr bwMode="auto">
            <a:xfrm>
              <a:off x="9506060" y="122107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Oval 293"/>
            <p:cNvSpPr>
              <a:spLocks noChangeArrowheads="1"/>
            </p:cNvSpPr>
            <p:nvPr/>
          </p:nvSpPr>
          <p:spPr bwMode="auto">
            <a:xfrm>
              <a:off x="9937767" y="97133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294"/>
            <p:cNvSpPr/>
            <p:nvPr/>
          </p:nvSpPr>
          <p:spPr bwMode="auto">
            <a:xfrm>
              <a:off x="10828422" y="1241679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295"/>
            <p:cNvSpPr/>
            <p:nvPr/>
          </p:nvSpPr>
          <p:spPr bwMode="auto">
            <a:xfrm>
              <a:off x="10826676" y="2240960"/>
              <a:ext cx="587833" cy="508198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Oval 296"/>
            <p:cNvSpPr>
              <a:spLocks noChangeArrowheads="1"/>
            </p:cNvSpPr>
            <p:nvPr/>
          </p:nvSpPr>
          <p:spPr bwMode="auto">
            <a:xfrm>
              <a:off x="10802576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Oval 297"/>
            <p:cNvSpPr>
              <a:spLocks noChangeArrowheads="1"/>
            </p:cNvSpPr>
            <p:nvPr/>
          </p:nvSpPr>
          <p:spPr bwMode="auto">
            <a:xfrm>
              <a:off x="11379232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Oval 298"/>
            <p:cNvSpPr>
              <a:spLocks noChangeArrowheads="1"/>
            </p:cNvSpPr>
            <p:nvPr/>
          </p:nvSpPr>
          <p:spPr bwMode="auto">
            <a:xfrm>
              <a:off x="10946827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Oval 299"/>
            <p:cNvSpPr>
              <a:spLocks noChangeArrowheads="1"/>
            </p:cNvSpPr>
            <p:nvPr/>
          </p:nvSpPr>
          <p:spPr bwMode="auto">
            <a:xfrm>
              <a:off x="10946827" y="27145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Oval 300"/>
            <p:cNvSpPr>
              <a:spLocks noChangeArrowheads="1"/>
            </p:cNvSpPr>
            <p:nvPr/>
          </p:nvSpPr>
          <p:spPr bwMode="auto">
            <a:xfrm>
              <a:off x="11233933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301"/>
            <p:cNvSpPr/>
            <p:nvPr/>
          </p:nvSpPr>
          <p:spPr bwMode="auto">
            <a:xfrm>
              <a:off x="11260827" y="1995069"/>
              <a:ext cx="154730" cy="256369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302"/>
            <p:cNvSpPr/>
            <p:nvPr/>
          </p:nvSpPr>
          <p:spPr bwMode="auto">
            <a:xfrm>
              <a:off x="10826676" y="1742193"/>
              <a:ext cx="439740" cy="509246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304"/>
            <p:cNvSpPr/>
            <p:nvPr/>
          </p:nvSpPr>
          <p:spPr bwMode="auto">
            <a:xfrm>
              <a:off x="11236727" y="2015327"/>
              <a:ext cx="955272" cy="967846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434" name="组合 94"/>
          <p:cNvGrpSpPr/>
          <p:nvPr userDrawn="1"/>
        </p:nvGrpSpPr>
        <p:grpSpPr>
          <a:xfrm flipH="1" flipV="1">
            <a:off x="0" y="3875088"/>
            <a:ext cx="2014538" cy="2982912"/>
            <a:chOff x="9505362" y="0"/>
            <a:chExt cx="2686637" cy="2983173"/>
          </a:xfrm>
        </p:grpSpPr>
        <p:sp>
          <p:nvSpPr>
            <p:cNvPr id="96" name="Freeform 215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216"/>
            <p:cNvSpPr/>
            <p:nvPr/>
          </p:nvSpPr>
          <p:spPr bwMode="auto">
            <a:xfrm>
              <a:off x="10398812" y="1494206"/>
              <a:ext cx="578752" cy="500863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217"/>
            <p:cNvSpPr/>
            <p:nvPr/>
          </p:nvSpPr>
          <p:spPr bwMode="auto">
            <a:xfrm>
              <a:off x="10398812" y="998233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218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219"/>
            <p:cNvSpPr/>
            <p:nvPr/>
          </p:nvSpPr>
          <p:spPr bwMode="auto">
            <a:xfrm>
              <a:off x="10398812" y="494925"/>
              <a:ext cx="578752" cy="501561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220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221"/>
            <p:cNvSpPr/>
            <p:nvPr/>
          </p:nvSpPr>
          <p:spPr bwMode="auto">
            <a:xfrm>
              <a:off x="10559130" y="0"/>
              <a:ext cx="1491062" cy="1082409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222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223"/>
            <p:cNvSpPr/>
            <p:nvPr/>
          </p:nvSpPr>
          <p:spPr bwMode="auto">
            <a:xfrm>
              <a:off x="10708272" y="494925"/>
              <a:ext cx="269292" cy="359755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224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225"/>
            <p:cNvSpPr/>
            <p:nvPr/>
          </p:nvSpPr>
          <p:spPr bwMode="auto">
            <a:xfrm>
              <a:off x="11747370" y="0"/>
              <a:ext cx="444629" cy="1645443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226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227"/>
            <p:cNvSpPr/>
            <p:nvPr/>
          </p:nvSpPr>
          <p:spPr bwMode="auto">
            <a:xfrm>
              <a:off x="11586004" y="0"/>
              <a:ext cx="605995" cy="1082409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228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229"/>
            <p:cNvSpPr/>
            <p:nvPr/>
          </p:nvSpPr>
          <p:spPr bwMode="auto">
            <a:xfrm>
              <a:off x="9968503" y="0"/>
              <a:ext cx="578402" cy="250781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230"/>
            <p:cNvSpPr/>
            <p:nvPr/>
          </p:nvSpPr>
          <p:spPr bwMode="auto">
            <a:xfrm>
              <a:off x="9535051" y="1003123"/>
              <a:ext cx="578752" cy="500514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231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232"/>
            <p:cNvSpPr/>
            <p:nvPr/>
          </p:nvSpPr>
          <p:spPr bwMode="auto">
            <a:xfrm>
              <a:off x="10833312" y="1746035"/>
              <a:ext cx="578402" cy="501561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233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234"/>
            <p:cNvSpPr/>
            <p:nvPr/>
          </p:nvSpPr>
          <p:spPr bwMode="auto">
            <a:xfrm>
              <a:off x="11263622" y="1494206"/>
              <a:ext cx="577704" cy="500863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235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236"/>
            <p:cNvSpPr>
              <a:spLocks noEditPoints="1"/>
            </p:cNvSpPr>
            <p:nvPr/>
          </p:nvSpPr>
          <p:spPr bwMode="auto">
            <a:xfrm>
              <a:off x="11289817" y="1687356"/>
              <a:ext cx="538585" cy="34578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238"/>
            <p:cNvSpPr/>
            <p:nvPr/>
          </p:nvSpPr>
          <p:spPr bwMode="auto">
            <a:xfrm>
              <a:off x="11288769" y="1577334"/>
              <a:ext cx="541379" cy="286058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239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240"/>
            <p:cNvSpPr>
              <a:spLocks noEditPoints="1"/>
            </p:cNvSpPr>
            <p:nvPr/>
          </p:nvSpPr>
          <p:spPr bwMode="auto">
            <a:xfrm>
              <a:off x="10905962" y="1619247"/>
              <a:ext cx="54836" cy="207820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242"/>
            <p:cNvSpPr/>
            <p:nvPr/>
          </p:nvSpPr>
          <p:spPr bwMode="auto">
            <a:xfrm>
              <a:off x="10400908" y="1577334"/>
              <a:ext cx="563733" cy="286058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243"/>
            <p:cNvSpPr/>
            <p:nvPr/>
          </p:nvSpPr>
          <p:spPr bwMode="auto">
            <a:xfrm>
              <a:off x="9968503" y="1248315"/>
              <a:ext cx="578402" cy="50051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244"/>
            <p:cNvSpPr/>
            <p:nvPr/>
          </p:nvSpPr>
          <p:spPr bwMode="auto">
            <a:xfrm>
              <a:off x="10116596" y="1357290"/>
              <a:ext cx="281517" cy="282565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245"/>
            <p:cNvSpPr/>
            <p:nvPr/>
          </p:nvSpPr>
          <p:spPr bwMode="auto">
            <a:xfrm>
              <a:off x="10394272" y="1492460"/>
              <a:ext cx="588881" cy="51099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Oval 246"/>
            <p:cNvSpPr>
              <a:spLocks noChangeArrowheads="1"/>
            </p:cNvSpPr>
            <p:nvPr/>
          </p:nvSpPr>
          <p:spPr bwMode="auto">
            <a:xfrm>
              <a:off x="10370172" y="1718092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Oval 247"/>
            <p:cNvSpPr>
              <a:spLocks noChangeArrowheads="1"/>
            </p:cNvSpPr>
            <p:nvPr/>
          </p:nvSpPr>
          <p:spPr bwMode="auto">
            <a:xfrm>
              <a:off x="10946827" y="1718092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Oval 248"/>
            <p:cNvSpPr>
              <a:spLocks noChangeArrowheads="1"/>
            </p:cNvSpPr>
            <p:nvPr/>
          </p:nvSpPr>
          <p:spPr bwMode="auto">
            <a:xfrm>
              <a:off x="10514423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Oval 249"/>
            <p:cNvSpPr>
              <a:spLocks noChangeArrowheads="1"/>
            </p:cNvSpPr>
            <p:nvPr/>
          </p:nvSpPr>
          <p:spPr bwMode="auto">
            <a:xfrm>
              <a:off x="10514423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Oval 250"/>
            <p:cNvSpPr>
              <a:spLocks noChangeArrowheads="1"/>
            </p:cNvSpPr>
            <p:nvPr/>
          </p:nvSpPr>
          <p:spPr bwMode="auto">
            <a:xfrm>
              <a:off x="10802576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Oval 251"/>
            <p:cNvSpPr>
              <a:spLocks noChangeArrowheads="1"/>
            </p:cNvSpPr>
            <p:nvPr/>
          </p:nvSpPr>
          <p:spPr bwMode="auto">
            <a:xfrm>
              <a:off x="10802576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252"/>
            <p:cNvSpPr/>
            <p:nvPr/>
          </p:nvSpPr>
          <p:spPr bwMode="auto">
            <a:xfrm>
              <a:off x="10828422" y="743960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Oval 253"/>
            <p:cNvSpPr>
              <a:spLocks noChangeArrowheads="1"/>
            </p:cNvSpPr>
            <p:nvPr/>
          </p:nvSpPr>
          <p:spPr bwMode="auto">
            <a:xfrm>
              <a:off x="10802576" y="968544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Oval 254"/>
            <p:cNvSpPr>
              <a:spLocks noChangeArrowheads="1"/>
            </p:cNvSpPr>
            <p:nvPr/>
          </p:nvSpPr>
          <p:spPr bwMode="auto">
            <a:xfrm>
              <a:off x="11379232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Oval 255"/>
            <p:cNvSpPr>
              <a:spLocks noChangeArrowheads="1"/>
            </p:cNvSpPr>
            <p:nvPr/>
          </p:nvSpPr>
          <p:spPr bwMode="auto">
            <a:xfrm>
              <a:off x="10946827" y="71881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Oval 256"/>
            <p:cNvSpPr>
              <a:spLocks noChangeArrowheads="1"/>
            </p:cNvSpPr>
            <p:nvPr/>
          </p:nvSpPr>
          <p:spPr bwMode="auto">
            <a:xfrm>
              <a:off x="10946827" y="1217579"/>
              <a:ext cx="6252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Oval 257"/>
            <p:cNvSpPr>
              <a:spLocks noChangeArrowheads="1"/>
            </p:cNvSpPr>
            <p:nvPr/>
          </p:nvSpPr>
          <p:spPr bwMode="auto">
            <a:xfrm>
              <a:off x="11234981" y="71881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Oval 258"/>
            <p:cNvSpPr>
              <a:spLocks noChangeArrowheads="1"/>
            </p:cNvSpPr>
            <p:nvPr/>
          </p:nvSpPr>
          <p:spPr bwMode="auto">
            <a:xfrm>
              <a:off x="11234981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259"/>
            <p:cNvSpPr/>
            <p:nvPr/>
          </p:nvSpPr>
          <p:spPr bwMode="auto">
            <a:xfrm>
              <a:off x="11260827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Oval 260"/>
            <p:cNvSpPr>
              <a:spLocks noChangeArrowheads="1"/>
            </p:cNvSpPr>
            <p:nvPr/>
          </p:nvSpPr>
          <p:spPr bwMode="auto">
            <a:xfrm>
              <a:off x="11379232" y="468031"/>
              <a:ext cx="62521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261"/>
            <p:cNvSpPr/>
            <p:nvPr/>
          </p:nvSpPr>
          <p:spPr bwMode="auto">
            <a:xfrm>
              <a:off x="9532257" y="1497000"/>
              <a:ext cx="153682" cy="25567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Oval 262"/>
            <p:cNvSpPr>
              <a:spLocks noChangeArrowheads="1"/>
            </p:cNvSpPr>
            <p:nvPr/>
          </p:nvSpPr>
          <p:spPr bwMode="auto">
            <a:xfrm>
              <a:off x="9505362" y="1719839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Oval 263"/>
            <p:cNvSpPr>
              <a:spLocks noChangeArrowheads="1"/>
            </p:cNvSpPr>
            <p:nvPr/>
          </p:nvSpPr>
          <p:spPr bwMode="auto">
            <a:xfrm>
              <a:off x="9650661" y="1470106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264"/>
            <p:cNvSpPr/>
            <p:nvPr/>
          </p:nvSpPr>
          <p:spPr bwMode="auto">
            <a:xfrm>
              <a:off x="11693232" y="12444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Oval 265"/>
            <p:cNvSpPr>
              <a:spLocks noChangeArrowheads="1"/>
            </p:cNvSpPr>
            <p:nvPr/>
          </p:nvSpPr>
          <p:spPr bwMode="auto">
            <a:xfrm>
              <a:off x="11666338" y="14673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Oval 266"/>
            <p:cNvSpPr>
              <a:spLocks noChangeArrowheads="1"/>
            </p:cNvSpPr>
            <p:nvPr/>
          </p:nvSpPr>
          <p:spPr bwMode="auto">
            <a:xfrm>
              <a:off x="11811636" y="121757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267"/>
            <p:cNvSpPr/>
            <p:nvPr/>
          </p:nvSpPr>
          <p:spPr bwMode="auto">
            <a:xfrm>
              <a:off x="10397066" y="495973"/>
              <a:ext cx="153682" cy="25532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Oval 268"/>
            <p:cNvSpPr>
              <a:spLocks noChangeArrowheads="1"/>
            </p:cNvSpPr>
            <p:nvPr/>
          </p:nvSpPr>
          <p:spPr bwMode="auto">
            <a:xfrm>
              <a:off x="10370172" y="718811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Oval 269"/>
            <p:cNvSpPr>
              <a:spLocks noChangeArrowheads="1"/>
            </p:cNvSpPr>
            <p:nvPr/>
          </p:nvSpPr>
          <p:spPr bwMode="auto">
            <a:xfrm>
              <a:off x="10515470" y="468031"/>
              <a:ext cx="61473" cy="6217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270"/>
            <p:cNvSpPr/>
            <p:nvPr/>
          </p:nvSpPr>
          <p:spPr bwMode="auto">
            <a:xfrm>
              <a:off x="10397066" y="245192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Oval 271"/>
            <p:cNvSpPr>
              <a:spLocks noChangeArrowheads="1"/>
            </p:cNvSpPr>
            <p:nvPr/>
          </p:nvSpPr>
          <p:spPr bwMode="auto">
            <a:xfrm>
              <a:off x="10370172" y="21794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272"/>
            <p:cNvSpPr/>
            <p:nvPr/>
          </p:nvSpPr>
          <p:spPr bwMode="auto">
            <a:xfrm>
              <a:off x="9532257" y="748500"/>
              <a:ext cx="153682" cy="25532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Oval 273"/>
            <p:cNvSpPr>
              <a:spLocks noChangeArrowheads="1"/>
            </p:cNvSpPr>
            <p:nvPr/>
          </p:nvSpPr>
          <p:spPr bwMode="auto">
            <a:xfrm>
              <a:off x="9650661" y="971339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Oval 274"/>
            <p:cNvSpPr>
              <a:spLocks noChangeArrowheads="1"/>
            </p:cNvSpPr>
            <p:nvPr/>
          </p:nvSpPr>
          <p:spPr bwMode="auto">
            <a:xfrm>
              <a:off x="9505362" y="720558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275"/>
            <p:cNvSpPr/>
            <p:nvPr/>
          </p:nvSpPr>
          <p:spPr bwMode="auto">
            <a:xfrm>
              <a:off x="9962915" y="1244473"/>
              <a:ext cx="438692" cy="510992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Oval 276"/>
            <p:cNvSpPr>
              <a:spLocks noChangeArrowheads="1"/>
            </p:cNvSpPr>
            <p:nvPr/>
          </p:nvSpPr>
          <p:spPr bwMode="auto">
            <a:xfrm>
              <a:off x="9937767" y="1470106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Oval 277"/>
            <p:cNvSpPr>
              <a:spLocks noChangeArrowheads="1"/>
            </p:cNvSpPr>
            <p:nvPr/>
          </p:nvSpPr>
          <p:spPr bwMode="auto">
            <a:xfrm>
              <a:off x="10083066" y="1219325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278"/>
            <p:cNvSpPr>
              <a:spLocks noChangeArrowheads="1"/>
            </p:cNvSpPr>
            <p:nvPr/>
          </p:nvSpPr>
          <p:spPr bwMode="auto">
            <a:xfrm>
              <a:off x="1008306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Oval 279"/>
            <p:cNvSpPr>
              <a:spLocks noChangeArrowheads="1"/>
            </p:cNvSpPr>
            <p:nvPr/>
          </p:nvSpPr>
          <p:spPr bwMode="auto">
            <a:xfrm>
              <a:off x="10370172" y="1219325"/>
              <a:ext cx="6217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280"/>
            <p:cNvSpPr/>
            <p:nvPr/>
          </p:nvSpPr>
          <p:spPr bwMode="auto">
            <a:xfrm>
              <a:off x="10395319" y="993693"/>
              <a:ext cx="587833" cy="508198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Oval 281"/>
            <p:cNvSpPr>
              <a:spLocks noChangeArrowheads="1"/>
            </p:cNvSpPr>
            <p:nvPr/>
          </p:nvSpPr>
          <p:spPr bwMode="auto">
            <a:xfrm>
              <a:off x="10514423" y="968544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282"/>
            <p:cNvSpPr/>
            <p:nvPr/>
          </p:nvSpPr>
          <p:spPr bwMode="auto">
            <a:xfrm>
              <a:off x="9964661" y="742912"/>
              <a:ext cx="436945" cy="258116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Oval 283"/>
            <p:cNvSpPr>
              <a:spLocks noChangeArrowheads="1"/>
            </p:cNvSpPr>
            <p:nvPr/>
          </p:nvSpPr>
          <p:spPr bwMode="auto">
            <a:xfrm>
              <a:off x="10083066" y="718811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284"/>
            <p:cNvSpPr/>
            <p:nvPr/>
          </p:nvSpPr>
          <p:spPr bwMode="auto">
            <a:xfrm>
              <a:off x="11259081" y="1492460"/>
              <a:ext cx="587833" cy="51099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Oval 285"/>
            <p:cNvSpPr>
              <a:spLocks noChangeArrowheads="1"/>
            </p:cNvSpPr>
            <p:nvPr/>
          </p:nvSpPr>
          <p:spPr bwMode="auto">
            <a:xfrm>
              <a:off x="11234981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Oval 286"/>
            <p:cNvSpPr>
              <a:spLocks noChangeArrowheads="1"/>
            </p:cNvSpPr>
            <p:nvPr/>
          </p:nvSpPr>
          <p:spPr bwMode="auto">
            <a:xfrm>
              <a:off x="11811636" y="1718092"/>
              <a:ext cx="61473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Oval 287"/>
            <p:cNvSpPr>
              <a:spLocks noChangeArrowheads="1"/>
            </p:cNvSpPr>
            <p:nvPr/>
          </p:nvSpPr>
          <p:spPr bwMode="auto">
            <a:xfrm>
              <a:off x="11379232" y="146731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Oval 288"/>
            <p:cNvSpPr>
              <a:spLocks noChangeArrowheads="1"/>
            </p:cNvSpPr>
            <p:nvPr/>
          </p:nvSpPr>
          <p:spPr bwMode="auto">
            <a:xfrm>
              <a:off x="11379232" y="1966079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289"/>
            <p:cNvSpPr>
              <a:spLocks noChangeArrowheads="1"/>
            </p:cNvSpPr>
            <p:nvPr/>
          </p:nvSpPr>
          <p:spPr bwMode="auto">
            <a:xfrm>
              <a:off x="11666338" y="19660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290"/>
            <p:cNvSpPr/>
            <p:nvPr/>
          </p:nvSpPr>
          <p:spPr bwMode="auto">
            <a:xfrm>
              <a:off x="9532257" y="995439"/>
              <a:ext cx="586087" cy="25846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Rectangle 291"/>
            <p:cNvSpPr>
              <a:spLocks noChangeArrowheads="1"/>
            </p:cNvSpPr>
            <p:nvPr/>
          </p:nvSpPr>
          <p:spPr bwMode="auto">
            <a:xfrm>
              <a:off x="9681398" y="1496302"/>
              <a:ext cx="287804" cy="1117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Oval 292"/>
            <p:cNvSpPr>
              <a:spLocks noChangeArrowheads="1"/>
            </p:cNvSpPr>
            <p:nvPr/>
          </p:nvSpPr>
          <p:spPr bwMode="auto">
            <a:xfrm>
              <a:off x="9506060" y="122107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Oval 293"/>
            <p:cNvSpPr>
              <a:spLocks noChangeArrowheads="1"/>
            </p:cNvSpPr>
            <p:nvPr/>
          </p:nvSpPr>
          <p:spPr bwMode="auto">
            <a:xfrm>
              <a:off x="9937767" y="971339"/>
              <a:ext cx="62171" cy="6147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294"/>
            <p:cNvSpPr/>
            <p:nvPr/>
          </p:nvSpPr>
          <p:spPr bwMode="auto">
            <a:xfrm>
              <a:off x="10828422" y="1241679"/>
              <a:ext cx="587134" cy="258116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295"/>
            <p:cNvSpPr/>
            <p:nvPr/>
          </p:nvSpPr>
          <p:spPr bwMode="auto">
            <a:xfrm>
              <a:off x="10826676" y="2240960"/>
              <a:ext cx="587833" cy="508198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Oval 296"/>
            <p:cNvSpPr>
              <a:spLocks noChangeArrowheads="1"/>
            </p:cNvSpPr>
            <p:nvPr/>
          </p:nvSpPr>
          <p:spPr bwMode="auto">
            <a:xfrm>
              <a:off x="10802576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Oval 297"/>
            <p:cNvSpPr>
              <a:spLocks noChangeArrowheads="1"/>
            </p:cNvSpPr>
            <p:nvPr/>
          </p:nvSpPr>
          <p:spPr bwMode="auto">
            <a:xfrm>
              <a:off x="11379232" y="2466592"/>
              <a:ext cx="61473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Oval 298"/>
            <p:cNvSpPr>
              <a:spLocks noChangeArrowheads="1"/>
            </p:cNvSpPr>
            <p:nvPr/>
          </p:nvSpPr>
          <p:spPr bwMode="auto">
            <a:xfrm>
              <a:off x="10946827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Oval 299"/>
            <p:cNvSpPr>
              <a:spLocks noChangeArrowheads="1"/>
            </p:cNvSpPr>
            <p:nvPr/>
          </p:nvSpPr>
          <p:spPr bwMode="auto">
            <a:xfrm>
              <a:off x="10946827" y="2714579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Oval 300"/>
            <p:cNvSpPr>
              <a:spLocks noChangeArrowheads="1"/>
            </p:cNvSpPr>
            <p:nvPr/>
          </p:nvSpPr>
          <p:spPr bwMode="auto">
            <a:xfrm>
              <a:off x="11233933" y="2215812"/>
              <a:ext cx="62521" cy="6252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301"/>
            <p:cNvSpPr/>
            <p:nvPr/>
          </p:nvSpPr>
          <p:spPr bwMode="auto">
            <a:xfrm>
              <a:off x="11260827" y="1995069"/>
              <a:ext cx="154730" cy="256369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Freeform 302"/>
            <p:cNvSpPr/>
            <p:nvPr/>
          </p:nvSpPr>
          <p:spPr bwMode="auto">
            <a:xfrm>
              <a:off x="10826676" y="1742193"/>
              <a:ext cx="439740" cy="509246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304"/>
            <p:cNvSpPr/>
            <p:nvPr/>
          </p:nvSpPr>
          <p:spPr bwMode="auto">
            <a:xfrm>
              <a:off x="11236727" y="2015327"/>
              <a:ext cx="955272" cy="967846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3" name="流程图: 终止 182"/>
          <p:cNvSpPr/>
          <p:nvPr userDrawn="1"/>
        </p:nvSpPr>
        <p:spPr>
          <a:xfrm>
            <a:off x="3822700" y="1509713"/>
            <a:ext cx="1498600" cy="534988"/>
          </a:xfrm>
          <a:prstGeom prst="flowChartTerminator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323013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grpSp>
        <p:nvGrpSpPr>
          <p:cNvPr id="15366" name="组合 1"/>
          <p:cNvGrpSpPr/>
          <p:nvPr userDrawn="1"/>
        </p:nvGrpSpPr>
        <p:grpSpPr>
          <a:xfrm>
            <a:off x="0" y="0"/>
            <a:ext cx="2111375" cy="1292225"/>
            <a:chOff x="-328564" y="4677697"/>
            <a:chExt cx="7440012" cy="2563904"/>
          </a:xfrm>
        </p:grpSpPr>
        <p:sp>
          <p:nvSpPr>
            <p:cNvPr id="3" name="平行四边形 2"/>
            <p:cNvSpPr/>
            <p:nvPr/>
          </p:nvSpPr>
          <p:spPr>
            <a:xfrm flipH="1">
              <a:off x="2729947" y="4677697"/>
              <a:ext cx="4381501" cy="2563904"/>
            </a:xfrm>
            <a:prstGeom prst="parallelogram">
              <a:avLst>
                <a:gd name="adj" fmla="val 88899"/>
              </a:avLst>
            </a:prstGeom>
            <a:solidFill>
              <a:srgbClr val="127F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-328564" y="4677697"/>
              <a:ext cx="4381500" cy="2563904"/>
            </a:xfrm>
            <a:prstGeom prst="parallelogram">
              <a:avLst>
                <a:gd name="adj" fmla="val 88899"/>
              </a:avLst>
            </a:prstGeom>
            <a:solidFill>
              <a:srgbClr val="3CB1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</p:grpSp>
      <p:sp>
        <p:nvSpPr>
          <p:cNvPr id="15369" name="文本框 4"/>
          <p:cNvSpPr txBox="1"/>
          <p:nvPr userDrawn="1"/>
        </p:nvSpPr>
        <p:spPr>
          <a:xfrm>
            <a:off x="0" y="646113"/>
            <a:ext cx="1905000" cy="784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 eaLnBrk="0" hangingPunct="0"/>
            <a:r>
              <a:rPr lang="zh-CN" altLang="en-US" sz="4500" dirty="0">
                <a:solidFill>
                  <a:srgbClr val="127FB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500" dirty="0">
              <a:solidFill>
                <a:srgbClr val="127FB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70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0613" y="6365875"/>
            <a:ext cx="1677987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 userDrawn="1"/>
        </p:nvSpPr>
        <p:spPr>
          <a:xfrm>
            <a:off x="0" y="0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200" strike="noStrike" noProof="1"/>
          </a:p>
        </p:txBody>
      </p:sp>
      <p:sp>
        <p:nvSpPr>
          <p:cNvPr id="160" name="矩形 159"/>
          <p:cNvSpPr/>
          <p:nvPr userDrawn="1"/>
        </p:nvSpPr>
        <p:spPr>
          <a:xfrm>
            <a:off x="0" y="6323013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grpSp>
        <p:nvGrpSpPr>
          <p:cNvPr id="16391" name="组合 4"/>
          <p:cNvGrpSpPr/>
          <p:nvPr userDrawn="1"/>
        </p:nvGrpSpPr>
        <p:grpSpPr>
          <a:xfrm>
            <a:off x="8120063" y="20638"/>
            <a:ext cx="755650" cy="1008062"/>
            <a:chOff x="10879818" y="68025"/>
            <a:chExt cx="1080000" cy="1080000"/>
          </a:xfrm>
        </p:grpSpPr>
        <p:pic>
          <p:nvPicPr>
            <p:cNvPr id="16392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9818" y="68025"/>
              <a:ext cx="1070154" cy="108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椭圆 6"/>
            <p:cNvSpPr/>
            <p:nvPr/>
          </p:nvSpPr>
          <p:spPr>
            <a:xfrm>
              <a:off x="10879818" y="68025"/>
              <a:ext cx="1080000" cy="1080000"/>
            </a:xfrm>
            <a:prstGeom prst="ellipse">
              <a:avLst/>
            </a:prstGeom>
            <a:noFill/>
            <a:ln>
              <a:solidFill>
                <a:srgbClr val="127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100" strike="noStrike" noProof="1"/>
            </a:p>
          </p:txBody>
        </p:sp>
      </p:grpSp>
      <p:pic>
        <p:nvPicPr>
          <p:cNvPr id="1639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0613" y="6365875"/>
            <a:ext cx="1677987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57986" y="47173"/>
            <a:ext cx="2136806" cy="4402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 dirty="0"/>
              <a:t>教材名称（第</a:t>
            </a:r>
            <a:r>
              <a:rPr lang="en-US" altLang="zh-CN" strike="noStrike" noProof="1" dirty="0"/>
              <a:t>×</a:t>
            </a:r>
            <a:r>
              <a:rPr lang="zh-CN" altLang="en-US" strike="noStrike" noProof="1" dirty="0"/>
              <a:t>版）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 userDrawn="1"/>
        </p:nvSpPr>
        <p:spPr>
          <a:xfrm>
            <a:off x="0" y="0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sp>
        <p:nvSpPr>
          <p:cNvPr id="160" name="矩形 159"/>
          <p:cNvSpPr/>
          <p:nvPr userDrawn="1"/>
        </p:nvSpPr>
        <p:spPr>
          <a:xfrm>
            <a:off x="0" y="6323013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grpSp>
        <p:nvGrpSpPr>
          <p:cNvPr id="17415" name="组合 12"/>
          <p:cNvGrpSpPr/>
          <p:nvPr userDrawn="1"/>
        </p:nvGrpSpPr>
        <p:grpSpPr>
          <a:xfrm>
            <a:off x="8120063" y="20638"/>
            <a:ext cx="755650" cy="1008062"/>
            <a:chOff x="10879818" y="68025"/>
            <a:chExt cx="1080000" cy="1080000"/>
          </a:xfrm>
        </p:grpSpPr>
        <p:pic>
          <p:nvPicPr>
            <p:cNvPr id="17416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9818" y="68025"/>
              <a:ext cx="1070154" cy="108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椭圆 14"/>
            <p:cNvSpPr/>
            <p:nvPr/>
          </p:nvSpPr>
          <p:spPr>
            <a:xfrm>
              <a:off x="10879818" y="68025"/>
              <a:ext cx="1080000" cy="1080000"/>
            </a:xfrm>
            <a:prstGeom prst="ellipse">
              <a:avLst/>
            </a:prstGeom>
            <a:noFill/>
            <a:ln>
              <a:solidFill>
                <a:srgbClr val="127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100" strike="noStrike" noProof="1"/>
            </a:p>
          </p:txBody>
        </p:sp>
      </p:grpSp>
      <p:pic>
        <p:nvPicPr>
          <p:cNvPr id="17418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0613" y="6365875"/>
            <a:ext cx="1677987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345177" y="2015331"/>
            <a:ext cx="1572815" cy="2827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1"/>
          </p:nvPr>
        </p:nvSpPr>
        <p:spPr>
          <a:xfrm>
            <a:off x="3796212" y="2015331"/>
            <a:ext cx="1572815" cy="2827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247247" y="2015331"/>
            <a:ext cx="1572815" cy="2827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16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57986" y="47173"/>
            <a:ext cx="2136806" cy="4402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 dirty="0"/>
              <a:t>教材名称（第</a:t>
            </a:r>
            <a:r>
              <a:rPr lang="en-US" altLang="zh-CN" strike="noStrike" noProof="1" dirty="0"/>
              <a:t>×</a:t>
            </a:r>
            <a:r>
              <a:rPr lang="zh-CN" altLang="en-US" strike="noStrike" noProof="1" dirty="0"/>
              <a:t>版）</a:t>
            </a:r>
            <a:endParaRPr lang="zh-CN" altLang="en-US" strike="noStrike" noProof="1" dirty="0"/>
          </a:p>
        </p:txBody>
      </p:sp>
      <p:sp>
        <p:nvSpPr>
          <p:cNvPr id="12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5177" y="5023692"/>
            <a:ext cx="1568237" cy="372904"/>
          </a:xfrm>
          <a:ln>
            <a:solidFill>
              <a:srgbClr val="127FB8"/>
            </a:solidFill>
            <a:prstDash val="dash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z="1350" strike="noStrike" noProof="1" dirty="0"/>
              <a:t>请输入图题</a:t>
            </a:r>
            <a:endParaRPr lang="zh-CN" altLang="en-US" strike="noStrike" noProof="1" dirty="0"/>
          </a:p>
        </p:txBody>
      </p:sp>
      <p:sp>
        <p:nvSpPr>
          <p:cNvPr id="17" name="文本占位符 9"/>
          <p:cNvSpPr>
            <a:spLocks noGrp="1"/>
          </p:cNvSpPr>
          <p:nvPr>
            <p:ph type="body" sz="quarter" idx="15" hasCustomPrompt="1"/>
          </p:nvPr>
        </p:nvSpPr>
        <p:spPr>
          <a:xfrm>
            <a:off x="3800790" y="5035780"/>
            <a:ext cx="1568237" cy="372904"/>
          </a:xfrm>
          <a:ln>
            <a:solidFill>
              <a:srgbClr val="127FB8"/>
            </a:solidFill>
            <a:prstDash val="dash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z="1350" strike="noStrike" noProof="1" dirty="0"/>
              <a:t>请输入图题</a:t>
            </a:r>
            <a:endParaRPr lang="zh-CN" altLang="en-US" strike="noStrike" noProof="1" dirty="0"/>
          </a:p>
        </p:txBody>
      </p:sp>
      <p:sp>
        <p:nvSpPr>
          <p:cNvPr id="18" name="文本占位符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7247" y="5035780"/>
            <a:ext cx="1568237" cy="372904"/>
          </a:xfrm>
          <a:ln>
            <a:solidFill>
              <a:srgbClr val="127FB8"/>
            </a:solidFill>
            <a:prstDash val="dash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z="1350" strike="noStrike" noProof="1" dirty="0"/>
              <a:t>请输入图题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 userDrawn="1"/>
        </p:nvSpPr>
        <p:spPr>
          <a:xfrm>
            <a:off x="0" y="0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sp>
        <p:nvSpPr>
          <p:cNvPr id="160" name="矩形 159"/>
          <p:cNvSpPr/>
          <p:nvPr userDrawn="1"/>
        </p:nvSpPr>
        <p:spPr>
          <a:xfrm>
            <a:off x="0" y="6323013"/>
            <a:ext cx="9144000" cy="534988"/>
          </a:xfrm>
          <a:prstGeom prst="rect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2100" strike="noStrike" noProof="1"/>
          </a:p>
        </p:txBody>
      </p:sp>
      <p:grpSp>
        <p:nvGrpSpPr>
          <p:cNvPr id="18439" name="组合 9"/>
          <p:cNvGrpSpPr/>
          <p:nvPr userDrawn="1"/>
        </p:nvGrpSpPr>
        <p:grpSpPr>
          <a:xfrm>
            <a:off x="8120063" y="20638"/>
            <a:ext cx="755650" cy="1008062"/>
            <a:chOff x="10879818" y="68025"/>
            <a:chExt cx="1080000" cy="1080000"/>
          </a:xfrm>
        </p:grpSpPr>
        <p:pic>
          <p:nvPicPr>
            <p:cNvPr id="18440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79818" y="68025"/>
              <a:ext cx="1070154" cy="108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椭圆 11"/>
            <p:cNvSpPr/>
            <p:nvPr/>
          </p:nvSpPr>
          <p:spPr>
            <a:xfrm>
              <a:off x="10879818" y="68025"/>
              <a:ext cx="1080000" cy="1080000"/>
            </a:xfrm>
            <a:prstGeom prst="ellipse">
              <a:avLst/>
            </a:prstGeom>
            <a:noFill/>
            <a:ln>
              <a:solidFill>
                <a:srgbClr val="127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100" strike="noStrike" noProof="1"/>
            </a:p>
          </p:txBody>
        </p:sp>
      </p:grpSp>
      <p:pic>
        <p:nvPicPr>
          <p:cNvPr id="18442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0613" y="6365875"/>
            <a:ext cx="1677987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435969" y="1257351"/>
            <a:ext cx="2416126" cy="434329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57986" y="47173"/>
            <a:ext cx="2136806" cy="4402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trike="noStrike" noProof="1" dirty="0"/>
              <a:t>教材名称（第</a:t>
            </a:r>
            <a:r>
              <a:rPr lang="en-US" altLang="zh-CN" strike="noStrike" noProof="1" dirty="0"/>
              <a:t>×</a:t>
            </a:r>
            <a:r>
              <a:rPr lang="zh-CN" altLang="en-US" strike="noStrike" noProof="1" dirty="0"/>
              <a:t>版）</a:t>
            </a:r>
            <a:endParaRPr lang="zh-CN" altLang="en-US" strike="noStrike" noProof="1" dirty="0"/>
          </a:p>
        </p:txBody>
      </p:sp>
      <p:sp>
        <p:nvSpPr>
          <p:cNvPr id="14" name="文本占位符 9"/>
          <p:cNvSpPr>
            <a:spLocks noGrp="1"/>
          </p:cNvSpPr>
          <p:nvPr>
            <p:ph type="body" sz="quarter" idx="16" hasCustomPrompt="1"/>
          </p:nvPr>
        </p:nvSpPr>
        <p:spPr>
          <a:xfrm>
            <a:off x="6435969" y="5748825"/>
            <a:ext cx="2440329" cy="372904"/>
          </a:xfrm>
          <a:ln>
            <a:solidFill>
              <a:srgbClr val="127FB8"/>
            </a:solidFill>
            <a:prstDash val="dash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base"/>
            <a:r>
              <a:rPr lang="zh-CN" altLang="en-US" sz="1350" strike="noStrike" noProof="1" dirty="0"/>
              <a:t>请输入图题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5" Type="http://schemas.openxmlformats.org/officeDocument/2006/relationships/image" Target="../media/image10.jpeg"/><Relationship Id="rId14" Type="http://schemas.openxmlformats.org/officeDocument/2006/relationships/image" Target="../media/image9.jpeg"/><Relationship Id="rId13" Type="http://schemas.openxmlformats.org/officeDocument/2006/relationships/image" Target="../media/image8.jpeg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0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3999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6"/>
          <p:cNvSpPr>
            <a:spLocks noGrp="1"/>
          </p:cNvSpPr>
          <p:nvPr>
            <p:ph type="body"/>
          </p:nvPr>
        </p:nvSpPr>
        <p:spPr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3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9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029" name="Picture 12" descr="南方医科大学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13" descr="nfyy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spcBef>
                <a:spcPct val="50000"/>
              </a:spcBef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5DC70A-D04F-43B1-A2F5-612E3289AF28}" type="datetimeFigureOut"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defRPr sz="1400"/>
            </a:lvl1pPr>
          </a:lstStyle>
          <a:p>
            <a:pPr lvl="0" eaLnBrk="1" fontAlgn="base" hangingPunct="1">
              <a:spcBef>
                <a:spcPct val="50000"/>
              </a:spcBef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3794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rgbClr val="FFFFFF">
                  <a:alpha val="79999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304800" y="4437063"/>
            <a:ext cx="9144000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666750" y="1628775"/>
            <a:ext cx="3529013" cy="367188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5999"/>
              </a:srgbClr>
            </a:outerShdw>
          </a:effectLst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954088" y="260350"/>
            <a:ext cx="935038" cy="93662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5999"/>
              </a:srgbClr>
            </a:outerShdw>
          </a:effectLst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906838" y="2636838"/>
            <a:ext cx="1223963" cy="1223963"/>
          </a:xfrm>
          <a:prstGeom prst="ellipse">
            <a:avLst/>
          </a:prstGeom>
          <a:solidFill>
            <a:srgbClr val="1BABE5">
              <a:alpha val="9804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Oval 13"/>
          <p:cNvSpPr>
            <a:spLocks noChangeArrowheads="1"/>
          </p:cNvSpPr>
          <p:nvPr/>
        </p:nvSpPr>
        <p:spPr bwMode="auto">
          <a:xfrm>
            <a:off x="688975" y="1651000"/>
            <a:ext cx="3490913" cy="3629025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0" name="Oval 14"/>
          <p:cNvSpPr>
            <a:spLocks noChangeArrowheads="1"/>
          </p:cNvSpPr>
          <p:nvPr/>
        </p:nvSpPr>
        <p:spPr bwMode="auto">
          <a:xfrm>
            <a:off x="971550" y="277813"/>
            <a:ext cx="900113" cy="900113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1" name="Oval 15"/>
          <p:cNvSpPr>
            <a:spLocks noChangeArrowheads="1"/>
          </p:cNvSpPr>
          <p:nvPr/>
        </p:nvSpPr>
        <p:spPr bwMode="auto">
          <a:xfrm>
            <a:off x="3551238" y="3500438"/>
            <a:ext cx="1582738" cy="15827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5999"/>
              </a:srgbClr>
            </a:outerShdw>
          </a:effectLst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2" name="Oval 16"/>
          <p:cNvSpPr>
            <a:spLocks noChangeArrowheads="1"/>
          </p:cNvSpPr>
          <p:nvPr/>
        </p:nvSpPr>
        <p:spPr bwMode="auto">
          <a:xfrm>
            <a:off x="3576638" y="3521075"/>
            <a:ext cx="1533525" cy="1543050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3" name="Oval 17"/>
          <p:cNvSpPr>
            <a:spLocks noChangeArrowheads="1"/>
          </p:cNvSpPr>
          <p:nvPr/>
        </p:nvSpPr>
        <p:spPr bwMode="auto">
          <a:xfrm>
            <a:off x="19050" y="1268413"/>
            <a:ext cx="1438275" cy="15113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5999"/>
              </a:srgbClr>
            </a:outerShdw>
          </a:effectLst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4" name="Oval 18"/>
          <p:cNvSpPr>
            <a:spLocks noChangeArrowheads="1"/>
          </p:cNvSpPr>
          <p:nvPr/>
        </p:nvSpPr>
        <p:spPr bwMode="auto">
          <a:xfrm>
            <a:off x="25400" y="1287463"/>
            <a:ext cx="1419225" cy="1462088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5" name="Rectangle 6"/>
          <p:cNvSpPr>
            <a:spLocks noGrp="1"/>
          </p:cNvSpPr>
          <p:nvPr>
            <p:ph type="body"/>
          </p:nvPr>
        </p:nvSpPr>
        <p:spPr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3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86" name="Rectangle 9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3999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body"/>
          </p:nvPr>
        </p:nvSpPr>
        <p:spPr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3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9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4101" name="Picture 12" descr="南方医科大学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3" descr="nfyy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1.png"/><Relationship Id="rId1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KSO_Shape"/>
          <p:cNvSpPr/>
          <p:nvPr/>
        </p:nvSpPr>
        <p:spPr bwMode="auto">
          <a:xfrm>
            <a:off x="2344738" y="4322763"/>
            <a:ext cx="228600" cy="239713"/>
          </a:xfrm>
          <a:custGeom>
            <a:avLst/>
            <a:gdLst>
              <a:gd name="connsiteX0" fmla="*/ 243589 w 557114"/>
              <a:gd name="connsiteY0" fmla="*/ 355438 h 608062"/>
              <a:gd name="connsiteX1" fmla="*/ 277656 w 557114"/>
              <a:gd name="connsiteY1" fmla="*/ 355438 h 608062"/>
              <a:gd name="connsiteX2" fmla="*/ 277940 w 557114"/>
              <a:gd name="connsiteY2" fmla="*/ 355438 h 608062"/>
              <a:gd name="connsiteX3" fmla="*/ 278604 w 557114"/>
              <a:gd name="connsiteY3" fmla="*/ 355438 h 608062"/>
              <a:gd name="connsiteX4" fmla="*/ 279174 w 557114"/>
              <a:gd name="connsiteY4" fmla="*/ 355438 h 608062"/>
              <a:gd name="connsiteX5" fmla="*/ 279458 w 557114"/>
              <a:gd name="connsiteY5" fmla="*/ 355438 h 608062"/>
              <a:gd name="connsiteX6" fmla="*/ 279553 w 557114"/>
              <a:gd name="connsiteY6" fmla="*/ 355438 h 608062"/>
              <a:gd name="connsiteX7" fmla="*/ 313620 w 557114"/>
              <a:gd name="connsiteY7" fmla="*/ 355438 h 608062"/>
              <a:gd name="connsiteX8" fmla="*/ 324438 w 557114"/>
              <a:gd name="connsiteY8" fmla="*/ 375432 h 608062"/>
              <a:gd name="connsiteX9" fmla="*/ 298152 w 557114"/>
              <a:gd name="connsiteY9" fmla="*/ 430202 h 608062"/>
              <a:gd name="connsiteX10" fmla="*/ 301948 w 557114"/>
              <a:gd name="connsiteY10" fmla="*/ 510272 h 608062"/>
              <a:gd name="connsiteX11" fmla="*/ 356891 w 557114"/>
              <a:gd name="connsiteY11" fmla="*/ 389172 h 608062"/>
              <a:gd name="connsiteX12" fmla="*/ 356986 w 557114"/>
              <a:gd name="connsiteY12" fmla="*/ 389172 h 608062"/>
              <a:gd name="connsiteX13" fmla="*/ 376628 w 557114"/>
              <a:gd name="connsiteY13" fmla="*/ 375337 h 608062"/>
              <a:gd name="connsiteX14" fmla="*/ 383556 w 557114"/>
              <a:gd name="connsiteY14" fmla="*/ 376474 h 608062"/>
              <a:gd name="connsiteX15" fmla="*/ 383745 w 557114"/>
              <a:gd name="connsiteY15" fmla="*/ 376569 h 608062"/>
              <a:gd name="connsiteX16" fmla="*/ 518588 w 557114"/>
              <a:gd name="connsiteY16" fmla="*/ 438920 h 608062"/>
              <a:gd name="connsiteX17" fmla="*/ 557114 w 557114"/>
              <a:gd name="connsiteY17" fmla="*/ 482224 h 608062"/>
              <a:gd name="connsiteX18" fmla="*/ 557114 w 557114"/>
              <a:gd name="connsiteY18" fmla="*/ 608062 h 608062"/>
              <a:gd name="connsiteX19" fmla="*/ 279743 w 557114"/>
              <a:gd name="connsiteY19" fmla="*/ 608062 h 608062"/>
              <a:gd name="connsiteX20" fmla="*/ 279458 w 557114"/>
              <a:gd name="connsiteY20" fmla="*/ 608062 h 608062"/>
              <a:gd name="connsiteX21" fmla="*/ 279364 w 557114"/>
              <a:gd name="connsiteY21" fmla="*/ 608062 h 608062"/>
              <a:gd name="connsiteX22" fmla="*/ 279174 w 557114"/>
              <a:gd name="connsiteY22" fmla="*/ 608062 h 608062"/>
              <a:gd name="connsiteX23" fmla="*/ 278984 w 557114"/>
              <a:gd name="connsiteY23" fmla="*/ 608062 h 608062"/>
              <a:gd name="connsiteX24" fmla="*/ 278604 w 557114"/>
              <a:gd name="connsiteY24" fmla="*/ 608062 h 608062"/>
              <a:gd name="connsiteX25" fmla="*/ 278130 w 557114"/>
              <a:gd name="connsiteY25" fmla="*/ 608062 h 608062"/>
              <a:gd name="connsiteX26" fmla="*/ 277940 w 557114"/>
              <a:gd name="connsiteY26" fmla="*/ 608062 h 608062"/>
              <a:gd name="connsiteX27" fmla="*/ 277845 w 557114"/>
              <a:gd name="connsiteY27" fmla="*/ 608062 h 608062"/>
              <a:gd name="connsiteX28" fmla="*/ 277750 w 557114"/>
              <a:gd name="connsiteY28" fmla="*/ 608062 h 608062"/>
              <a:gd name="connsiteX29" fmla="*/ 277656 w 557114"/>
              <a:gd name="connsiteY29" fmla="*/ 608062 h 608062"/>
              <a:gd name="connsiteX30" fmla="*/ 277371 w 557114"/>
              <a:gd name="connsiteY30" fmla="*/ 608062 h 608062"/>
              <a:gd name="connsiteX31" fmla="*/ 0 w 557114"/>
              <a:gd name="connsiteY31" fmla="*/ 608062 h 608062"/>
              <a:gd name="connsiteX32" fmla="*/ 0 w 557114"/>
              <a:gd name="connsiteY32" fmla="*/ 482224 h 608062"/>
              <a:gd name="connsiteX33" fmla="*/ 38621 w 557114"/>
              <a:gd name="connsiteY33" fmla="*/ 438920 h 608062"/>
              <a:gd name="connsiteX34" fmla="*/ 173464 w 557114"/>
              <a:gd name="connsiteY34" fmla="*/ 376569 h 608062"/>
              <a:gd name="connsiteX35" fmla="*/ 173558 w 557114"/>
              <a:gd name="connsiteY35" fmla="*/ 376474 h 608062"/>
              <a:gd name="connsiteX36" fmla="*/ 180486 w 557114"/>
              <a:gd name="connsiteY36" fmla="*/ 375337 h 608062"/>
              <a:gd name="connsiteX37" fmla="*/ 200223 w 557114"/>
              <a:gd name="connsiteY37" fmla="*/ 389172 h 608062"/>
              <a:gd name="connsiteX38" fmla="*/ 255166 w 557114"/>
              <a:gd name="connsiteY38" fmla="*/ 510272 h 608062"/>
              <a:gd name="connsiteX39" fmla="*/ 258962 w 557114"/>
              <a:gd name="connsiteY39" fmla="*/ 430202 h 608062"/>
              <a:gd name="connsiteX40" fmla="*/ 232676 w 557114"/>
              <a:gd name="connsiteY40" fmla="*/ 375432 h 608062"/>
              <a:gd name="connsiteX41" fmla="*/ 243589 w 557114"/>
              <a:gd name="connsiteY41" fmla="*/ 355438 h 608062"/>
              <a:gd name="connsiteX42" fmla="*/ 276250 w 557114"/>
              <a:gd name="connsiteY42" fmla="*/ 0 h 608062"/>
              <a:gd name="connsiteX43" fmla="*/ 277674 w 557114"/>
              <a:gd name="connsiteY43" fmla="*/ 0 h 608062"/>
              <a:gd name="connsiteX44" fmla="*/ 277863 w 557114"/>
              <a:gd name="connsiteY44" fmla="*/ 0 h 608062"/>
              <a:gd name="connsiteX45" fmla="*/ 277958 w 557114"/>
              <a:gd name="connsiteY45" fmla="*/ 0 h 608062"/>
              <a:gd name="connsiteX46" fmla="*/ 279382 w 557114"/>
              <a:gd name="connsiteY46" fmla="*/ 0 h 608062"/>
              <a:gd name="connsiteX47" fmla="*/ 402570 w 557114"/>
              <a:gd name="connsiteY47" fmla="*/ 104895 h 608062"/>
              <a:gd name="connsiteX48" fmla="*/ 394693 w 557114"/>
              <a:gd name="connsiteY48" fmla="*/ 159001 h 608062"/>
              <a:gd name="connsiteX49" fmla="*/ 405892 w 557114"/>
              <a:gd name="connsiteY49" fmla="*/ 184774 h 608062"/>
              <a:gd name="connsiteX50" fmla="*/ 377040 w 557114"/>
              <a:gd name="connsiteY50" fmla="*/ 236890 h 608062"/>
              <a:gd name="connsiteX51" fmla="*/ 315731 w 557114"/>
              <a:gd name="connsiteY51" fmla="*/ 311274 h 608062"/>
              <a:gd name="connsiteX52" fmla="*/ 277958 w 557114"/>
              <a:gd name="connsiteY52" fmla="*/ 319707 h 608062"/>
              <a:gd name="connsiteX53" fmla="*/ 277958 w 557114"/>
              <a:gd name="connsiteY53" fmla="*/ 319802 h 608062"/>
              <a:gd name="connsiteX54" fmla="*/ 277863 w 557114"/>
              <a:gd name="connsiteY54" fmla="*/ 319802 h 608062"/>
              <a:gd name="connsiteX55" fmla="*/ 277674 w 557114"/>
              <a:gd name="connsiteY55" fmla="*/ 319802 h 608062"/>
              <a:gd name="connsiteX56" fmla="*/ 277674 w 557114"/>
              <a:gd name="connsiteY56" fmla="*/ 319707 h 608062"/>
              <a:gd name="connsiteX57" fmla="*/ 239901 w 557114"/>
              <a:gd name="connsiteY57" fmla="*/ 311274 h 608062"/>
              <a:gd name="connsiteX58" fmla="*/ 178592 w 557114"/>
              <a:gd name="connsiteY58" fmla="*/ 236890 h 608062"/>
              <a:gd name="connsiteX59" fmla="*/ 149740 w 557114"/>
              <a:gd name="connsiteY59" fmla="*/ 184774 h 608062"/>
              <a:gd name="connsiteX60" fmla="*/ 161034 w 557114"/>
              <a:gd name="connsiteY60" fmla="*/ 159001 h 608062"/>
              <a:gd name="connsiteX61" fmla="*/ 153062 w 557114"/>
              <a:gd name="connsiteY61" fmla="*/ 104895 h 608062"/>
              <a:gd name="connsiteX62" fmla="*/ 276250 w 557114"/>
              <a:gd name="connsiteY62" fmla="*/ 0 h 6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7114" h="608062">
                <a:moveTo>
                  <a:pt x="243589" y="355438"/>
                </a:moveTo>
                <a:lnTo>
                  <a:pt x="277656" y="355438"/>
                </a:lnTo>
                <a:lnTo>
                  <a:pt x="277940" y="355438"/>
                </a:lnTo>
                <a:lnTo>
                  <a:pt x="278604" y="355438"/>
                </a:lnTo>
                <a:lnTo>
                  <a:pt x="279174" y="355438"/>
                </a:lnTo>
                <a:lnTo>
                  <a:pt x="279458" y="355438"/>
                </a:lnTo>
                <a:lnTo>
                  <a:pt x="279553" y="355438"/>
                </a:lnTo>
                <a:lnTo>
                  <a:pt x="313620" y="355438"/>
                </a:lnTo>
                <a:cubicBezTo>
                  <a:pt x="325007" y="355438"/>
                  <a:pt x="330511" y="364630"/>
                  <a:pt x="324438" y="375432"/>
                </a:cubicBezTo>
                <a:cubicBezTo>
                  <a:pt x="321781" y="379980"/>
                  <a:pt x="298152" y="430202"/>
                  <a:pt x="298152" y="430202"/>
                </a:cubicBezTo>
                <a:lnTo>
                  <a:pt x="301948" y="510272"/>
                </a:lnTo>
                <a:cubicBezTo>
                  <a:pt x="317700" y="481655"/>
                  <a:pt x="343131" y="422432"/>
                  <a:pt x="356891" y="389172"/>
                </a:cubicBezTo>
                <a:cubicBezTo>
                  <a:pt x="356891" y="389172"/>
                  <a:pt x="356891" y="389172"/>
                  <a:pt x="356986" y="389172"/>
                </a:cubicBezTo>
                <a:cubicBezTo>
                  <a:pt x="359832" y="381117"/>
                  <a:pt x="367519" y="375337"/>
                  <a:pt x="376628" y="375337"/>
                </a:cubicBezTo>
                <a:cubicBezTo>
                  <a:pt x="379096" y="375337"/>
                  <a:pt x="381373" y="375716"/>
                  <a:pt x="383556" y="376474"/>
                </a:cubicBezTo>
                <a:cubicBezTo>
                  <a:pt x="383650" y="376474"/>
                  <a:pt x="383650" y="376474"/>
                  <a:pt x="383745" y="376569"/>
                </a:cubicBezTo>
                <a:cubicBezTo>
                  <a:pt x="387446" y="377706"/>
                  <a:pt x="464973" y="411724"/>
                  <a:pt x="518588" y="438920"/>
                </a:cubicBezTo>
                <a:cubicBezTo>
                  <a:pt x="542595" y="451049"/>
                  <a:pt x="557114" y="466305"/>
                  <a:pt x="557114" y="482224"/>
                </a:cubicBezTo>
                <a:lnTo>
                  <a:pt x="557114" y="608062"/>
                </a:lnTo>
                <a:lnTo>
                  <a:pt x="279743" y="608062"/>
                </a:lnTo>
                <a:lnTo>
                  <a:pt x="279458" y="608062"/>
                </a:lnTo>
                <a:lnTo>
                  <a:pt x="279364" y="608062"/>
                </a:lnTo>
                <a:lnTo>
                  <a:pt x="279174" y="608062"/>
                </a:lnTo>
                <a:lnTo>
                  <a:pt x="278984" y="608062"/>
                </a:lnTo>
                <a:lnTo>
                  <a:pt x="278604" y="608062"/>
                </a:lnTo>
                <a:lnTo>
                  <a:pt x="278130" y="608062"/>
                </a:lnTo>
                <a:lnTo>
                  <a:pt x="277940" y="608062"/>
                </a:lnTo>
                <a:lnTo>
                  <a:pt x="277845" y="608062"/>
                </a:lnTo>
                <a:lnTo>
                  <a:pt x="277750" y="608062"/>
                </a:lnTo>
                <a:lnTo>
                  <a:pt x="277656" y="608062"/>
                </a:lnTo>
                <a:lnTo>
                  <a:pt x="277371" y="608062"/>
                </a:lnTo>
                <a:lnTo>
                  <a:pt x="0" y="608062"/>
                </a:lnTo>
                <a:lnTo>
                  <a:pt x="0" y="482224"/>
                </a:lnTo>
                <a:cubicBezTo>
                  <a:pt x="0" y="466305"/>
                  <a:pt x="14519" y="451049"/>
                  <a:pt x="38621" y="438920"/>
                </a:cubicBezTo>
                <a:cubicBezTo>
                  <a:pt x="92141" y="411724"/>
                  <a:pt x="169668" y="377706"/>
                  <a:pt x="173464" y="376569"/>
                </a:cubicBezTo>
                <a:cubicBezTo>
                  <a:pt x="173464" y="376474"/>
                  <a:pt x="173464" y="376474"/>
                  <a:pt x="173558" y="376474"/>
                </a:cubicBezTo>
                <a:cubicBezTo>
                  <a:pt x="175741" y="375716"/>
                  <a:pt x="178018" y="375337"/>
                  <a:pt x="180486" y="375337"/>
                </a:cubicBezTo>
                <a:cubicBezTo>
                  <a:pt x="189595" y="375337"/>
                  <a:pt x="197282" y="381117"/>
                  <a:pt x="200223" y="389172"/>
                </a:cubicBezTo>
                <a:cubicBezTo>
                  <a:pt x="214078" y="422432"/>
                  <a:pt x="239414" y="481655"/>
                  <a:pt x="255166" y="510272"/>
                </a:cubicBezTo>
                <a:lnTo>
                  <a:pt x="258962" y="430202"/>
                </a:lnTo>
                <a:cubicBezTo>
                  <a:pt x="258962" y="430202"/>
                  <a:pt x="235333" y="379980"/>
                  <a:pt x="232676" y="375432"/>
                </a:cubicBezTo>
                <a:cubicBezTo>
                  <a:pt x="226603" y="364630"/>
                  <a:pt x="232107" y="355438"/>
                  <a:pt x="243589" y="355438"/>
                </a:cubicBezTo>
                <a:close/>
                <a:moveTo>
                  <a:pt x="276250" y="0"/>
                </a:moveTo>
                <a:cubicBezTo>
                  <a:pt x="276725" y="0"/>
                  <a:pt x="277199" y="0"/>
                  <a:pt x="277674" y="0"/>
                </a:cubicBezTo>
                <a:cubicBezTo>
                  <a:pt x="277769" y="0"/>
                  <a:pt x="277769" y="0"/>
                  <a:pt x="277863" y="0"/>
                </a:cubicBezTo>
                <a:cubicBezTo>
                  <a:pt x="277863" y="0"/>
                  <a:pt x="277863" y="0"/>
                  <a:pt x="277958" y="0"/>
                </a:cubicBezTo>
                <a:cubicBezTo>
                  <a:pt x="278433" y="0"/>
                  <a:pt x="278907" y="0"/>
                  <a:pt x="279382" y="0"/>
                </a:cubicBezTo>
                <a:cubicBezTo>
                  <a:pt x="385487" y="0"/>
                  <a:pt x="405417" y="75615"/>
                  <a:pt x="402570" y="104895"/>
                </a:cubicBezTo>
                <a:cubicBezTo>
                  <a:pt x="400387" y="128395"/>
                  <a:pt x="394693" y="159001"/>
                  <a:pt x="394693" y="159001"/>
                </a:cubicBezTo>
                <a:cubicBezTo>
                  <a:pt x="394693" y="159001"/>
                  <a:pt x="405892" y="164118"/>
                  <a:pt x="405892" y="184774"/>
                </a:cubicBezTo>
                <a:cubicBezTo>
                  <a:pt x="402001" y="236511"/>
                  <a:pt x="381311" y="214149"/>
                  <a:pt x="377040" y="236890"/>
                </a:cubicBezTo>
                <a:cubicBezTo>
                  <a:pt x="370017" y="274603"/>
                  <a:pt x="336610" y="301893"/>
                  <a:pt x="315731" y="311274"/>
                </a:cubicBezTo>
                <a:cubicBezTo>
                  <a:pt x="303583" y="316770"/>
                  <a:pt x="291055" y="319518"/>
                  <a:pt x="277958" y="319707"/>
                </a:cubicBezTo>
                <a:lnTo>
                  <a:pt x="277958" y="319802"/>
                </a:lnTo>
                <a:cubicBezTo>
                  <a:pt x="277863" y="319802"/>
                  <a:pt x="277863" y="319802"/>
                  <a:pt x="277863" y="319802"/>
                </a:cubicBezTo>
                <a:cubicBezTo>
                  <a:pt x="277769" y="319802"/>
                  <a:pt x="277769" y="319802"/>
                  <a:pt x="277674" y="319802"/>
                </a:cubicBezTo>
                <a:lnTo>
                  <a:pt x="277674" y="319707"/>
                </a:lnTo>
                <a:cubicBezTo>
                  <a:pt x="264577" y="319518"/>
                  <a:pt x="252049" y="316770"/>
                  <a:pt x="239901" y="311274"/>
                </a:cubicBezTo>
                <a:cubicBezTo>
                  <a:pt x="219022" y="301893"/>
                  <a:pt x="185615" y="274603"/>
                  <a:pt x="178592" y="236890"/>
                </a:cubicBezTo>
                <a:cubicBezTo>
                  <a:pt x="174321" y="214149"/>
                  <a:pt x="153631" y="236511"/>
                  <a:pt x="149740" y="184774"/>
                </a:cubicBezTo>
                <a:cubicBezTo>
                  <a:pt x="149740" y="164118"/>
                  <a:pt x="161034" y="159001"/>
                  <a:pt x="161034" y="159001"/>
                </a:cubicBezTo>
                <a:cubicBezTo>
                  <a:pt x="161034" y="159001"/>
                  <a:pt x="155245" y="128395"/>
                  <a:pt x="153062" y="104895"/>
                </a:cubicBezTo>
                <a:cubicBezTo>
                  <a:pt x="150215" y="75615"/>
                  <a:pt x="170145" y="0"/>
                  <a:pt x="276250" y="0"/>
                </a:cubicBezTo>
                <a:close/>
              </a:path>
            </a:pathLst>
          </a:custGeom>
          <a:solidFill>
            <a:srgbClr val="127FB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z="1350" strike="noStrike" noProof="1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1" name="文本框 39"/>
          <p:cNvSpPr txBox="1"/>
          <p:nvPr/>
        </p:nvSpPr>
        <p:spPr>
          <a:xfrm>
            <a:off x="2573338" y="4283075"/>
            <a:ext cx="221138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kern="1200" cap="none" spc="120" normalizeH="0" baseline="0" noProof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 </a:t>
            </a:r>
            <a:r>
              <a:rPr kumimoji="0" lang="zh-CN" altLang="en-US" sz="2000" b="1" i="0" u="none" strike="noStrike" kern="1200" cap="none" spc="120" normalizeH="0" baseline="0" noProof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刘秋君</a:t>
            </a:r>
            <a:endParaRPr kumimoji="0" lang="zh-CN" altLang="en-US" sz="2000" b="1" i="0" u="none" strike="noStrike" kern="1200" cap="none" spc="120" normalizeH="0" baseline="0" noProof="1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17" name="任意多边形 22"/>
          <p:cNvSpPr>
            <a:spLocks noChangeAspect="1"/>
          </p:cNvSpPr>
          <p:nvPr/>
        </p:nvSpPr>
        <p:spPr bwMode="auto">
          <a:xfrm>
            <a:off x="5321300" y="4321175"/>
            <a:ext cx="279400" cy="260350"/>
          </a:xfrm>
          <a:custGeom>
            <a:avLst/>
            <a:gdLst>
              <a:gd name="connsiteX0" fmla="*/ 262805 w 519288"/>
              <a:gd name="connsiteY0" fmla="*/ 111558 h 503774"/>
              <a:gd name="connsiteX1" fmla="*/ 439744 w 519288"/>
              <a:gd name="connsiteY1" fmla="*/ 276036 h 503774"/>
              <a:gd name="connsiteX2" fmla="*/ 439744 w 519288"/>
              <a:gd name="connsiteY2" fmla="*/ 484796 h 503774"/>
              <a:gd name="connsiteX3" fmla="*/ 433425 w 519288"/>
              <a:gd name="connsiteY3" fmla="*/ 503774 h 503774"/>
              <a:gd name="connsiteX4" fmla="*/ 414467 w 519288"/>
              <a:gd name="connsiteY4" fmla="*/ 503774 h 503774"/>
              <a:gd name="connsiteX5" fmla="*/ 319678 w 519288"/>
              <a:gd name="connsiteY5" fmla="*/ 503774 h 503774"/>
              <a:gd name="connsiteX6" fmla="*/ 313359 w 519288"/>
              <a:gd name="connsiteY6" fmla="*/ 503774 h 503774"/>
              <a:gd name="connsiteX7" fmla="*/ 307040 w 519288"/>
              <a:gd name="connsiteY7" fmla="*/ 497448 h 503774"/>
              <a:gd name="connsiteX8" fmla="*/ 307040 w 519288"/>
              <a:gd name="connsiteY8" fmla="*/ 396231 h 503774"/>
              <a:gd name="connsiteX9" fmla="*/ 212251 w 519288"/>
              <a:gd name="connsiteY9" fmla="*/ 396231 h 503774"/>
              <a:gd name="connsiteX10" fmla="*/ 212251 w 519288"/>
              <a:gd name="connsiteY10" fmla="*/ 497448 h 503774"/>
              <a:gd name="connsiteX11" fmla="*/ 212251 w 519288"/>
              <a:gd name="connsiteY11" fmla="*/ 503774 h 503774"/>
              <a:gd name="connsiteX12" fmla="*/ 199612 w 519288"/>
              <a:gd name="connsiteY12" fmla="*/ 503774 h 503774"/>
              <a:gd name="connsiteX13" fmla="*/ 104823 w 519288"/>
              <a:gd name="connsiteY13" fmla="*/ 503774 h 503774"/>
              <a:gd name="connsiteX14" fmla="*/ 92185 w 519288"/>
              <a:gd name="connsiteY14" fmla="*/ 503774 h 503774"/>
              <a:gd name="connsiteX15" fmla="*/ 79546 w 519288"/>
              <a:gd name="connsiteY15" fmla="*/ 484796 h 503774"/>
              <a:gd name="connsiteX16" fmla="*/ 79546 w 519288"/>
              <a:gd name="connsiteY16" fmla="*/ 276036 h 503774"/>
              <a:gd name="connsiteX17" fmla="*/ 259644 w 519288"/>
              <a:gd name="connsiteY17" fmla="*/ 0 h 503774"/>
              <a:gd name="connsiteX18" fmla="*/ 281809 w 519288"/>
              <a:gd name="connsiteY18" fmla="*/ 9516 h 503774"/>
              <a:gd name="connsiteX19" fmla="*/ 370468 w 519288"/>
              <a:gd name="connsiteY19" fmla="*/ 91992 h 503774"/>
              <a:gd name="connsiteX20" fmla="*/ 370468 w 519288"/>
              <a:gd name="connsiteY20" fmla="*/ 22205 h 503774"/>
              <a:gd name="connsiteX21" fmla="*/ 383134 w 519288"/>
              <a:gd name="connsiteY21" fmla="*/ 9516 h 503774"/>
              <a:gd name="connsiteX22" fmla="*/ 414798 w 519288"/>
              <a:gd name="connsiteY22" fmla="*/ 9516 h 503774"/>
              <a:gd name="connsiteX23" fmla="*/ 427463 w 519288"/>
              <a:gd name="connsiteY23" fmla="*/ 22205 h 503774"/>
              <a:gd name="connsiteX24" fmla="*/ 427463 w 519288"/>
              <a:gd name="connsiteY24" fmla="*/ 142746 h 503774"/>
              <a:gd name="connsiteX25" fmla="*/ 509789 w 519288"/>
              <a:gd name="connsiteY25" fmla="*/ 218877 h 503774"/>
              <a:gd name="connsiteX26" fmla="*/ 509789 w 519288"/>
              <a:gd name="connsiteY26" fmla="*/ 269631 h 503774"/>
              <a:gd name="connsiteX27" fmla="*/ 465460 w 519288"/>
              <a:gd name="connsiteY27" fmla="*/ 269631 h 503774"/>
              <a:gd name="connsiteX28" fmla="*/ 262810 w 519288"/>
              <a:gd name="connsiteY28" fmla="*/ 79303 h 503774"/>
              <a:gd name="connsiteX29" fmla="*/ 60161 w 519288"/>
              <a:gd name="connsiteY29" fmla="*/ 269631 h 503774"/>
              <a:gd name="connsiteX30" fmla="*/ 34830 w 519288"/>
              <a:gd name="connsiteY30" fmla="*/ 275975 h 503774"/>
              <a:gd name="connsiteX31" fmla="*/ 9499 w 519288"/>
              <a:gd name="connsiteY31" fmla="*/ 269631 h 503774"/>
              <a:gd name="connsiteX32" fmla="*/ 9499 w 519288"/>
              <a:gd name="connsiteY32" fmla="*/ 218877 h 503774"/>
              <a:gd name="connsiteX33" fmla="*/ 237479 w 519288"/>
              <a:gd name="connsiteY33" fmla="*/ 9516 h 503774"/>
              <a:gd name="connsiteX34" fmla="*/ 259644 w 519288"/>
              <a:gd name="connsiteY34" fmla="*/ 0 h 50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288" h="503774">
                <a:moveTo>
                  <a:pt x="262805" y="111558"/>
                </a:moveTo>
                <a:cubicBezTo>
                  <a:pt x="262805" y="111558"/>
                  <a:pt x="262805" y="111558"/>
                  <a:pt x="439744" y="276036"/>
                </a:cubicBezTo>
                <a:cubicBezTo>
                  <a:pt x="439744" y="276036"/>
                  <a:pt x="439744" y="276036"/>
                  <a:pt x="439744" y="484796"/>
                </a:cubicBezTo>
                <a:cubicBezTo>
                  <a:pt x="439744" y="497448"/>
                  <a:pt x="433425" y="503774"/>
                  <a:pt x="433425" y="503774"/>
                </a:cubicBezTo>
                <a:cubicBezTo>
                  <a:pt x="427106" y="503774"/>
                  <a:pt x="420786" y="503774"/>
                  <a:pt x="414467" y="503774"/>
                </a:cubicBezTo>
                <a:cubicBezTo>
                  <a:pt x="414467" y="503774"/>
                  <a:pt x="414467" y="503774"/>
                  <a:pt x="319678" y="503774"/>
                </a:cubicBezTo>
                <a:cubicBezTo>
                  <a:pt x="319678" y="503774"/>
                  <a:pt x="313359" y="503774"/>
                  <a:pt x="313359" y="503774"/>
                </a:cubicBezTo>
                <a:cubicBezTo>
                  <a:pt x="313359" y="503774"/>
                  <a:pt x="307040" y="497448"/>
                  <a:pt x="307040" y="497448"/>
                </a:cubicBezTo>
                <a:cubicBezTo>
                  <a:pt x="307040" y="497448"/>
                  <a:pt x="307040" y="497448"/>
                  <a:pt x="307040" y="396231"/>
                </a:cubicBezTo>
                <a:cubicBezTo>
                  <a:pt x="307040" y="396231"/>
                  <a:pt x="307040" y="396231"/>
                  <a:pt x="212251" y="396231"/>
                </a:cubicBezTo>
                <a:cubicBezTo>
                  <a:pt x="212251" y="396231"/>
                  <a:pt x="212251" y="396231"/>
                  <a:pt x="212251" y="497448"/>
                </a:cubicBezTo>
                <a:cubicBezTo>
                  <a:pt x="212251" y="497448"/>
                  <a:pt x="212251" y="503774"/>
                  <a:pt x="212251" y="503774"/>
                </a:cubicBezTo>
                <a:cubicBezTo>
                  <a:pt x="205931" y="503774"/>
                  <a:pt x="205931" y="503774"/>
                  <a:pt x="199612" y="503774"/>
                </a:cubicBezTo>
                <a:cubicBezTo>
                  <a:pt x="199612" y="503774"/>
                  <a:pt x="199612" y="503774"/>
                  <a:pt x="104823" y="503774"/>
                </a:cubicBezTo>
                <a:cubicBezTo>
                  <a:pt x="98504" y="503774"/>
                  <a:pt x="98504" y="503774"/>
                  <a:pt x="92185" y="503774"/>
                </a:cubicBezTo>
                <a:cubicBezTo>
                  <a:pt x="85865" y="503774"/>
                  <a:pt x="79546" y="497448"/>
                  <a:pt x="79546" y="484796"/>
                </a:cubicBezTo>
                <a:cubicBezTo>
                  <a:pt x="79546" y="484796"/>
                  <a:pt x="79546" y="484796"/>
                  <a:pt x="79546" y="276036"/>
                </a:cubicBezTo>
                <a:close/>
                <a:moveTo>
                  <a:pt x="259644" y="0"/>
                </a:moveTo>
                <a:cubicBezTo>
                  <a:pt x="267560" y="0"/>
                  <a:pt x="275476" y="3172"/>
                  <a:pt x="281809" y="9516"/>
                </a:cubicBezTo>
                <a:cubicBezTo>
                  <a:pt x="281809" y="9516"/>
                  <a:pt x="281809" y="9516"/>
                  <a:pt x="370468" y="91992"/>
                </a:cubicBezTo>
                <a:cubicBezTo>
                  <a:pt x="370468" y="91992"/>
                  <a:pt x="370468" y="91992"/>
                  <a:pt x="370468" y="22205"/>
                </a:cubicBezTo>
                <a:cubicBezTo>
                  <a:pt x="370468" y="15861"/>
                  <a:pt x="376801" y="9516"/>
                  <a:pt x="383134" y="9516"/>
                </a:cubicBezTo>
                <a:cubicBezTo>
                  <a:pt x="383134" y="9516"/>
                  <a:pt x="383134" y="9516"/>
                  <a:pt x="414798" y="9516"/>
                </a:cubicBezTo>
                <a:cubicBezTo>
                  <a:pt x="421130" y="9516"/>
                  <a:pt x="427463" y="15861"/>
                  <a:pt x="427463" y="22205"/>
                </a:cubicBezTo>
                <a:cubicBezTo>
                  <a:pt x="427463" y="22205"/>
                  <a:pt x="427463" y="22205"/>
                  <a:pt x="427463" y="142746"/>
                </a:cubicBezTo>
                <a:cubicBezTo>
                  <a:pt x="427463" y="142746"/>
                  <a:pt x="427463" y="142746"/>
                  <a:pt x="509789" y="218877"/>
                </a:cubicBezTo>
                <a:cubicBezTo>
                  <a:pt x="522455" y="231565"/>
                  <a:pt x="522455" y="250598"/>
                  <a:pt x="509789" y="269631"/>
                </a:cubicBezTo>
                <a:cubicBezTo>
                  <a:pt x="503457" y="282319"/>
                  <a:pt x="478126" y="282319"/>
                  <a:pt x="465460" y="269631"/>
                </a:cubicBezTo>
                <a:cubicBezTo>
                  <a:pt x="465460" y="269631"/>
                  <a:pt x="465460" y="269631"/>
                  <a:pt x="262810" y="79303"/>
                </a:cubicBezTo>
                <a:cubicBezTo>
                  <a:pt x="262810" y="79303"/>
                  <a:pt x="262810" y="79303"/>
                  <a:pt x="60161" y="269631"/>
                </a:cubicBezTo>
                <a:cubicBezTo>
                  <a:pt x="53828" y="275975"/>
                  <a:pt x="41163" y="275975"/>
                  <a:pt x="34830" y="275975"/>
                </a:cubicBezTo>
                <a:cubicBezTo>
                  <a:pt x="28497" y="275975"/>
                  <a:pt x="15831" y="275975"/>
                  <a:pt x="9499" y="269631"/>
                </a:cubicBezTo>
                <a:cubicBezTo>
                  <a:pt x="-3167" y="250598"/>
                  <a:pt x="-3167" y="231565"/>
                  <a:pt x="9499" y="218877"/>
                </a:cubicBezTo>
                <a:cubicBezTo>
                  <a:pt x="9499" y="218877"/>
                  <a:pt x="9499" y="218877"/>
                  <a:pt x="237479" y="9516"/>
                </a:cubicBezTo>
                <a:cubicBezTo>
                  <a:pt x="243812" y="3172"/>
                  <a:pt x="251728" y="0"/>
                  <a:pt x="259644" y="0"/>
                </a:cubicBezTo>
                <a:close/>
              </a:path>
            </a:pathLst>
          </a:cu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070" strike="noStrike" noProof="1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18" name="文本框 37"/>
          <p:cNvSpPr txBox="1"/>
          <p:nvPr/>
        </p:nvSpPr>
        <p:spPr>
          <a:xfrm>
            <a:off x="5600700" y="4284663"/>
            <a:ext cx="2755900" cy="39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1200" cap="none" spc="120" normalizeH="0" baseline="0" noProof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单位 </a:t>
            </a:r>
            <a:r>
              <a:rPr kumimoji="0" lang="en-US" altLang="zh-CN" sz="2000" b="1" i="0" u="none" strike="noStrike" kern="1200" cap="none" spc="120" normalizeH="0" baseline="0" noProof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:</a:t>
            </a:r>
            <a:r>
              <a:rPr kumimoji="0" lang="zh-CN" altLang="en-US" sz="2000" b="1" i="0" u="none" strike="noStrike" kern="1200" cap="none" spc="120" normalizeH="0" baseline="0" noProof="1" dirty="0">
                <a:solidFill>
                  <a:schemeClr val="bg2">
                    <a:lumMod val="25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南方医院儿科</a:t>
            </a:r>
            <a:endParaRPr kumimoji="0" lang="zh-CN" altLang="en-US" sz="2000" b="1" i="0" u="none" strike="noStrike" kern="1200" cap="none" spc="120" normalizeH="0" baseline="0" noProof="1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20485" name="矩形 31"/>
          <p:cNvSpPr/>
          <p:nvPr/>
        </p:nvSpPr>
        <p:spPr>
          <a:xfrm>
            <a:off x="3822700" y="2019300"/>
            <a:ext cx="14986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18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第九章</a:t>
            </a:r>
            <a:r>
              <a:rPr lang="en-US" altLang="zh-CN" sz="18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0486" name="文本框 19"/>
          <p:cNvSpPr txBox="1"/>
          <p:nvPr/>
        </p:nvSpPr>
        <p:spPr>
          <a:xfrm>
            <a:off x="2305050" y="2592388"/>
            <a:ext cx="453390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lnSpc>
                <a:spcPct val="120000"/>
              </a:lnSpc>
            </a:pPr>
            <a:r>
              <a:rPr lang="zh-CN" altLang="en-US" sz="3600" dirty="0">
                <a:solidFill>
                  <a:srgbClr val="2B2F3A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消化系统疾病</a:t>
            </a:r>
            <a:endParaRPr lang="en-US" altLang="zh-CN" sz="3600" dirty="0">
              <a:solidFill>
                <a:srgbClr val="2B2F3A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grpSp>
        <p:nvGrpSpPr>
          <p:cNvPr id="20487" name="Group 2" hidden="1"/>
          <p:cNvGrpSpPr/>
          <p:nvPr/>
        </p:nvGrpSpPr>
        <p:grpSpPr>
          <a:xfrm rot="-5400000" flipH="1">
            <a:off x="111125" y="3875088"/>
            <a:ext cx="2014538" cy="2236787"/>
            <a:chOff x="6025662" y="-1"/>
            <a:chExt cx="6166338" cy="6846945"/>
          </a:xfrm>
        </p:grpSpPr>
        <p:sp>
          <p:nvSpPr>
            <p:cNvPr id="125" name="Freeform 215"/>
            <p:cNvSpPr/>
            <p:nvPr/>
          </p:nvSpPr>
          <p:spPr bwMode="auto">
            <a:xfrm>
              <a:off x="8076298" y="3429484"/>
              <a:ext cx="1328344" cy="1149575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26" name="Freeform 216"/>
            <p:cNvSpPr/>
            <p:nvPr/>
          </p:nvSpPr>
          <p:spPr bwMode="auto">
            <a:xfrm>
              <a:off x="8076298" y="3429484"/>
              <a:ext cx="1328344" cy="1149575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27" name="Freeform 217"/>
            <p:cNvSpPr/>
            <p:nvPr/>
          </p:nvSpPr>
          <p:spPr bwMode="auto">
            <a:xfrm>
              <a:off x="8076298" y="2291132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28" name="Freeform 218"/>
            <p:cNvSpPr/>
            <p:nvPr/>
          </p:nvSpPr>
          <p:spPr bwMode="auto">
            <a:xfrm>
              <a:off x="8076298" y="1135946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29" name="Freeform 219"/>
            <p:cNvSpPr/>
            <p:nvPr/>
          </p:nvSpPr>
          <p:spPr bwMode="auto">
            <a:xfrm>
              <a:off x="8076298" y="1135946"/>
              <a:ext cx="1328344" cy="115117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0" name="Freeform 220"/>
            <p:cNvSpPr/>
            <p:nvPr/>
          </p:nvSpPr>
          <p:spPr bwMode="auto">
            <a:xfrm>
              <a:off x="8444258" y="-1"/>
              <a:ext cx="3422269" cy="2484332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1" name="Freeform 221"/>
            <p:cNvSpPr/>
            <p:nvPr/>
          </p:nvSpPr>
          <p:spPr bwMode="auto">
            <a:xfrm>
              <a:off x="8444258" y="-1"/>
              <a:ext cx="3422269" cy="2484332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2" name="Freeform 222"/>
            <p:cNvSpPr/>
            <p:nvPr/>
          </p:nvSpPr>
          <p:spPr bwMode="auto">
            <a:xfrm>
              <a:off x="8786566" y="1135946"/>
              <a:ext cx="618077" cy="825706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3" name="Freeform 223"/>
            <p:cNvSpPr/>
            <p:nvPr/>
          </p:nvSpPr>
          <p:spPr bwMode="auto">
            <a:xfrm>
              <a:off x="8786566" y="1135946"/>
              <a:ext cx="618077" cy="825706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4" name="Freeform 224"/>
            <p:cNvSpPr/>
            <p:nvPr/>
          </p:nvSpPr>
          <p:spPr bwMode="auto">
            <a:xfrm>
              <a:off x="11171492" y="-1"/>
              <a:ext cx="1020508" cy="3776602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5" name="Freeform 225"/>
            <p:cNvSpPr/>
            <p:nvPr/>
          </p:nvSpPr>
          <p:spPr bwMode="auto">
            <a:xfrm>
              <a:off x="11171492" y="-1"/>
              <a:ext cx="1020508" cy="3776602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6" name="Freeform 226"/>
            <p:cNvSpPr/>
            <p:nvPr/>
          </p:nvSpPr>
          <p:spPr bwMode="auto">
            <a:xfrm>
              <a:off x="10801127" y="-1"/>
              <a:ext cx="1390873" cy="2484332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7" name="Freeform 227"/>
            <p:cNvSpPr/>
            <p:nvPr/>
          </p:nvSpPr>
          <p:spPr bwMode="auto">
            <a:xfrm>
              <a:off x="10801127" y="-1"/>
              <a:ext cx="1390873" cy="2484332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8" name="Freeform 228"/>
            <p:cNvSpPr/>
            <p:nvPr/>
          </p:nvSpPr>
          <p:spPr bwMode="auto">
            <a:xfrm>
              <a:off x="7088658" y="-1"/>
              <a:ext cx="1327542" cy="575589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39" name="Freeform 229"/>
            <p:cNvSpPr/>
            <p:nvPr/>
          </p:nvSpPr>
          <p:spPr bwMode="auto">
            <a:xfrm>
              <a:off x="7088658" y="-1"/>
              <a:ext cx="1327542" cy="575589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0" name="Freeform 230"/>
            <p:cNvSpPr/>
            <p:nvPr/>
          </p:nvSpPr>
          <p:spPr bwMode="auto">
            <a:xfrm>
              <a:off x="6093803" y="2302356"/>
              <a:ext cx="1328344" cy="1148773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1" name="Freeform 231"/>
            <p:cNvSpPr/>
            <p:nvPr/>
          </p:nvSpPr>
          <p:spPr bwMode="auto">
            <a:xfrm>
              <a:off x="9073558" y="4007478"/>
              <a:ext cx="1327542" cy="1151178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2" name="Freeform 232"/>
            <p:cNvSpPr/>
            <p:nvPr/>
          </p:nvSpPr>
          <p:spPr bwMode="auto">
            <a:xfrm>
              <a:off x="9073558" y="4007478"/>
              <a:ext cx="1327542" cy="1151178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3" name="Freeform 233"/>
            <p:cNvSpPr/>
            <p:nvPr/>
          </p:nvSpPr>
          <p:spPr bwMode="auto">
            <a:xfrm>
              <a:off x="10061199" y="3429484"/>
              <a:ext cx="1325939" cy="1149575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4" name="Freeform 234"/>
            <p:cNvSpPr/>
            <p:nvPr/>
          </p:nvSpPr>
          <p:spPr bwMode="auto">
            <a:xfrm>
              <a:off x="10061199" y="3429484"/>
              <a:ext cx="1325939" cy="1149575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5" name="Freeform 235"/>
            <p:cNvSpPr>
              <a:spLocks noEditPoints="1"/>
            </p:cNvSpPr>
            <p:nvPr/>
          </p:nvSpPr>
          <p:spPr bwMode="auto">
            <a:xfrm>
              <a:off x="10121322" y="3872800"/>
              <a:ext cx="1236153" cy="79364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6" name="Freeform 236"/>
            <p:cNvSpPr>
              <a:spLocks noEditPoints="1"/>
            </p:cNvSpPr>
            <p:nvPr/>
          </p:nvSpPr>
          <p:spPr bwMode="auto">
            <a:xfrm>
              <a:off x="10121322" y="3872800"/>
              <a:ext cx="1236153" cy="79364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7" name="Freeform 237"/>
            <p:cNvSpPr/>
            <p:nvPr/>
          </p:nvSpPr>
          <p:spPr bwMode="auto">
            <a:xfrm>
              <a:off x="10118918" y="3620278"/>
              <a:ext cx="1242567" cy="656557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8" name="Freeform 238"/>
            <p:cNvSpPr/>
            <p:nvPr/>
          </p:nvSpPr>
          <p:spPr bwMode="auto">
            <a:xfrm>
              <a:off x="10118918" y="3620278"/>
              <a:ext cx="1242567" cy="656557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49" name="Freeform 239"/>
            <p:cNvSpPr>
              <a:spLocks noEditPoints="1"/>
            </p:cNvSpPr>
            <p:nvPr/>
          </p:nvSpPr>
          <p:spPr bwMode="auto">
            <a:xfrm>
              <a:off x="9240303" y="3716477"/>
              <a:ext cx="125860" cy="476986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0" name="Freeform 240"/>
            <p:cNvSpPr>
              <a:spLocks noEditPoints="1"/>
            </p:cNvSpPr>
            <p:nvPr/>
          </p:nvSpPr>
          <p:spPr bwMode="auto">
            <a:xfrm>
              <a:off x="9240303" y="3716477"/>
              <a:ext cx="125860" cy="476986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1" name="Freeform 241"/>
            <p:cNvSpPr/>
            <p:nvPr/>
          </p:nvSpPr>
          <p:spPr bwMode="auto">
            <a:xfrm>
              <a:off x="8081108" y="3620278"/>
              <a:ext cx="1293873" cy="656557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2" name="Freeform 242"/>
            <p:cNvSpPr/>
            <p:nvPr/>
          </p:nvSpPr>
          <p:spPr bwMode="auto">
            <a:xfrm>
              <a:off x="8081108" y="3620278"/>
              <a:ext cx="1293873" cy="656557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3" name="Freeform 243"/>
            <p:cNvSpPr/>
            <p:nvPr/>
          </p:nvSpPr>
          <p:spPr bwMode="auto">
            <a:xfrm>
              <a:off x="7088658" y="2865118"/>
              <a:ext cx="1327542" cy="1148773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4" name="Freeform 244"/>
            <p:cNvSpPr/>
            <p:nvPr/>
          </p:nvSpPr>
          <p:spPr bwMode="auto">
            <a:xfrm>
              <a:off x="7428560" y="3115235"/>
              <a:ext cx="646135" cy="648540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5" name="Freeform 245"/>
            <p:cNvSpPr/>
            <p:nvPr/>
          </p:nvSpPr>
          <p:spPr bwMode="auto">
            <a:xfrm>
              <a:off x="8065877" y="3425476"/>
              <a:ext cx="1351592" cy="1172823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6" name="Oval 246"/>
            <p:cNvSpPr>
              <a:spLocks noChangeArrowheads="1"/>
            </p:cNvSpPr>
            <p:nvPr/>
          </p:nvSpPr>
          <p:spPr bwMode="auto">
            <a:xfrm>
              <a:off x="8010563" y="3943345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7" name="Oval 247"/>
            <p:cNvSpPr>
              <a:spLocks noChangeArrowheads="1"/>
            </p:cNvSpPr>
            <p:nvPr/>
          </p:nvSpPr>
          <p:spPr bwMode="auto">
            <a:xfrm>
              <a:off x="9334096" y="3943345"/>
              <a:ext cx="143497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8" name="Oval 248"/>
            <p:cNvSpPr>
              <a:spLocks noChangeArrowheads="1"/>
            </p:cNvSpPr>
            <p:nvPr/>
          </p:nvSpPr>
          <p:spPr bwMode="auto">
            <a:xfrm>
              <a:off x="8341646" y="3367756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59" name="Oval 249"/>
            <p:cNvSpPr>
              <a:spLocks noChangeArrowheads="1"/>
            </p:cNvSpPr>
            <p:nvPr/>
          </p:nvSpPr>
          <p:spPr bwMode="auto">
            <a:xfrm>
              <a:off x="8341646" y="451252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0" name="Oval 250"/>
            <p:cNvSpPr>
              <a:spLocks noChangeArrowheads="1"/>
            </p:cNvSpPr>
            <p:nvPr/>
          </p:nvSpPr>
          <p:spPr bwMode="auto">
            <a:xfrm>
              <a:off x="9003013" y="3367756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1" name="Oval 251"/>
            <p:cNvSpPr>
              <a:spLocks noChangeArrowheads="1"/>
            </p:cNvSpPr>
            <p:nvPr/>
          </p:nvSpPr>
          <p:spPr bwMode="auto">
            <a:xfrm>
              <a:off x="9003013" y="4512521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2" name="Freeform 252"/>
            <p:cNvSpPr/>
            <p:nvPr/>
          </p:nvSpPr>
          <p:spPr bwMode="auto">
            <a:xfrm>
              <a:off x="9062335" y="1707527"/>
              <a:ext cx="1347584" cy="592424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3" name="Oval 253"/>
            <p:cNvSpPr>
              <a:spLocks noChangeArrowheads="1"/>
            </p:cNvSpPr>
            <p:nvPr/>
          </p:nvSpPr>
          <p:spPr bwMode="auto">
            <a:xfrm>
              <a:off x="9003013" y="2222991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4" name="Oval 254"/>
            <p:cNvSpPr>
              <a:spLocks noChangeArrowheads="1"/>
            </p:cNvSpPr>
            <p:nvPr/>
          </p:nvSpPr>
          <p:spPr bwMode="auto">
            <a:xfrm>
              <a:off x="10326546" y="222299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5" name="Oval 255"/>
            <p:cNvSpPr>
              <a:spLocks noChangeArrowheads="1"/>
            </p:cNvSpPr>
            <p:nvPr/>
          </p:nvSpPr>
          <p:spPr bwMode="auto">
            <a:xfrm>
              <a:off x="9334096" y="1649807"/>
              <a:ext cx="143497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6" name="Oval 256"/>
            <p:cNvSpPr>
              <a:spLocks noChangeArrowheads="1"/>
            </p:cNvSpPr>
            <p:nvPr/>
          </p:nvSpPr>
          <p:spPr bwMode="auto">
            <a:xfrm>
              <a:off x="9334096" y="2794572"/>
              <a:ext cx="143497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7" name="Oval 257"/>
            <p:cNvSpPr>
              <a:spLocks noChangeArrowheads="1"/>
            </p:cNvSpPr>
            <p:nvPr/>
          </p:nvSpPr>
          <p:spPr bwMode="auto">
            <a:xfrm>
              <a:off x="9995463" y="1649807"/>
              <a:ext cx="141091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8" name="Oval 258"/>
            <p:cNvSpPr>
              <a:spLocks noChangeArrowheads="1"/>
            </p:cNvSpPr>
            <p:nvPr/>
          </p:nvSpPr>
          <p:spPr bwMode="auto">
            <a:xfrm>
              <a:off x="9995463" y="2794572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69" name="Freeform 259"/>
            <p:cNvSpPr/>
            <p:nvPr/>
          </p:nvSpPr>
          <p:spPr bwMode="auto">
            <a:xfrm>
              <a:off x="10054785" y="1138351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0" name="Oval 260"/>
            <p:cNvSpPr>
              <a:spLocks noChangeArrowheads="1"/>
            </p:cNvSpPr>
            <p:nvPr/>
          </p:nvSpPr>
          <p:spPr bwMode="auto">
            <a:xfrm>
              <a:off x="10326546" y="1074218"/>
              <a:ext cx="143497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1" name="Freeform 261"/>
            <p:cNvSpPr/>
            <p:nvPr/>
          </p:nvSpPr>
          <p:spPr bwMode="auto">
            <a:xfrm>
              <a:off x="6087390" y="3435897"/>
              <a:ext cx="352729" cy="586812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2" name="Oval 262"/>
            <p:cNvSpPr>
              <a:spLocks noChangeArrowheads="1"/>
            </p:cNvSpPr>
            <p:nvPr/>
          </p:nvSpPr>
          <p:spPr bwMode="auto">
            <a:xfrm>
              <a:off x="6025662" y="3947354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3" name="Oval 263"/>
            <p:cNvSpPr>
              <a:spLocks noChangeArrowheads="1"/>
            </p:cNvSpPr>
            <p:nvPr/>
          </p:nvSpPr>
          <p:spPr bwMode="auto">
            <a:xfrm>
              <a:off x="6359151" y="3374170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4" name="Freeform 264"/>
            <p:cNvSpPr/>
            <p:nvPr/>
          </p:nvSpPr>
          <p:spPr bwMode="auto">
            <a:xfrm>
              <a:off x="11047235" y="2856300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5" name="Oval 265"/>
            <p:cNvSpPr>
              <a:spLocks noChangeArrowheads="1"/>
            </p:cNvSpPr>
            <p:nvPr/>
          </p:nvSpPr>
          <p:spPr bwMode="auto">
            <a:xfrm>
              <a:off x="10985508" y="3367756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6" name="Oval 266"/>
            <p:cNvSpPr>
              <a:spLocks noChangeArrowheads="1"/>
            </p:cNvSpPr>
            <p:nvPr/>
          </p:nvSpPr>
          <p:spPr bwMode="auto">
            <a:xfrm>
              <a:off x="11318996" y="2794572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7" name="Freeform 267"/>
            <p:cNvSpPr/>
            <p:nvPr/>
          </p:nvSpPr>
          <p:spPr bwMode="auto">
            <a:xfrm>
              <a:off x="8072290" y="1138351"/>
              <a:ext cx="352729" cy="586011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8" name="Oval 268"/>
            <p:cNvSpPr>
              <a:spLocks noChangeArrowheads="1"/>
            </p:cNvSpPr>
            <p:nvPr/>
          </p:nvSpPr>
          <p:spPr bwMode="auto">
            <a:xfrm>
              <a:off x="8010563" y="1649807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79" name="Oval 269"/>
            <p:cNvSpPr>
              <a:spLocks noChangeArrowheads="1"/>
            </p:cNvSpPr>
            <p:nvPr/>
          </p:nvSpPr>
          <p:spPr bwMode="auto">
            <a:xfrm>
              <a:off x="8344051" y="1074218"/>
              <a:ext cx="141091" cy="14269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0" name="Freeform 270"/>
            <p:cNvSpPr/>
            <p:nvPr/>
          </p:nvSpPr>
          <p:spPr bwMode="auto">
            <a:xfrm>
              <a:off x="8072290" y="562762"/>
              <a:ext cx="352729" cy="58601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1" name="Oval 271"/>
            <p:cNvSpPr>
              <a:spLocks noChangeArrowheads="1"/>
            </p:cNvSpPr>
            <p:nvPr/>
          </p:nvSpPr>
          <p:spPr bwMode="auto">
            <a:xfrm>
              <a:off x="8010563" y="500232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2" name="Freeform 272"/>
            <p:cNvSpPr/>
            <p:nvPr/>
          </p:nvSpPr>
          <p:spPr bwMode="auto">
            <a:xfrm>
              <a:off x="6087390" y="1717948"/>
              <a:ext cx="352729" cy="586011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3" name="Oval 273"/>
            <p:cNvSpPr>
              <a:spLocks noChangeArrowheads="1"/>
            </p:cNvSpPr>
            <p:nvPr/>
          </p:nvSpPr>
          <p:spPr bwMode="auto">
            <a:xfrm>
              <a:off x="6359151" y="222940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4" name="Oval 274"/>
            <p:cNvSpPr>
              <a:spLocks noChangeArrowheads="1"/>
            </p:cNvSpPr>
            <p:nvPr/>
          </p:nvSpPr>
          <p:spPr bwMode="auto">
            <a:xfrm>
              <a:off x="6025662" y="1653816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5" name="Freeform 275"/>
            <p:cNvSpPr/>
            <p:nvPr/>
          </p:nvSpPr>
          <p:spPr bwMode="auto">
            <a:xfrm>
              <a:off x="7075832" y="2856300"/>
              <a:ext cx="1006880" cy="1172823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6" name="Oval 276"/>
            <p:cNvSpPr>
              <a:spLocks noChangeArrowheads="1"/>
            </p:cNvSpPr>
            <p:nvPr/>
          </p:nvSpPr>
          <p:spPr bwMode="auto">
            <a:xfrm>
              <a:off x="7018113" y="3374170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7" name="Oval 277"/>
            <p:cNvSpPr>
              <a:spLocks noChangeArrowheads="1"/>
            </p:cNvSpPr>
            <p:nvPr/>
          </p:nvSpPr>
          <p:spPr bwMode="auto">
            <a:xfrm>
              <a:off x="7351601" y="2798580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8" name="Oval 278"/>
            <p:cNvSpPr>
              <a:spLocks noChangeArrowheads="1"/>
            </p:cNvSpPr>
            <p:nvPr/>
          </p:nvSpPr>
          <p:spPr bwMode="auto">
            <a:xfrm>
              <a:off x="7351601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89" name="Oval 279"/>
            <p:cNvSpPr>
              <a:spLocks noChangeArrowheads="1"/>
            </p:cNvSpPr>
            <p:nvPr/>
          </p:nvSpPr>
          <p:spPr bwMode="auto">
            <a:xfrm>
              <a:off x="8010563" y="2798580"/>
              <a:ext cx="142695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0" name="Freeform 280"/>
            <p:cNvSpPr/>
            <p:nvPr/>
          </p:nvSpPr>
          <p:spPr bwMode="auto">
            <a:xfrm>
              <a:off x="8068282" y="2280711"/>
              <a:ext cx="1349187" cy="1166410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1" name="Oval 281"/>
            <p:cNvSpPr>
              <a:spLocks noChangeArrowheads="1"/>
            </p:cNvSpPr>
            <p:nvPr/>
          </p:nvSpPr>
          <p:spPr bwMode="auto">
            <a:xfrm>
              <a:off x="8341646" y="222299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2" name="Freeform 282"/>
            <p:cNvSpPr/>
            <p:nvPr/>
          </p:nvSpPr>
          <p:spPr bwMode="auto">
            <a:xfrm>
              <a:off x="7079840" y="1705122"/>
              <a:ext cx="1002872" cy="592424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3" name="Oval 283"/>
            <p:cNvSpPr>
              <a:spLocks noChangeArrowheads="1"/>
            </p:cNvSpPr>
            <p:nvPr/>
          </p:nvSpPr>
          <p:spPr bwMode="auto">
            <a:xfrm>
              <a:off x="7351601" y="1649807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4" name="Freeform 284"/>
            <p:cNvSpPr/>
            <p:nvPr/>
          </p:nvSpPr>
          <p:spPr bwMode="auto">
            <a:xfrm>
              <a:off x="10050777" y="3425476"/>
              <a:ext cx="1349187" cy="1172823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5" name="Oval 285"/>
            <p:cNvSpPr>
              <a:spLocks noChangeArrowheads="1"/>
            </p:cNvSpPr>
            <p:nvPr/>
          </p:nvSpPr>
          <p:spPr bwMode="auto">
            <a:xfrm>
              <a:off x="9995463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6" name="Oval 286"/>
            <p:cNvSpPr>
              <a:spLocks noChangeArrowheads="1"/>
            </p:cNvSpPr>
            <p:nvPr/>
          </p:nvSpPr>
          <p:spPr bwMode="auto">
            <a:xfrm>
              <a:off x="11318996" y="3943345"/>
              <a:ext cx="141091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7" name="Oval 287"/>
            <p:cNvSpPr>
              <a:spLocks noChangeArrowheads="1"/>
            </p:cNvSpPr>
            <p:nvPr/>
          </p:nvSpPr>
          <p:spPr bwMode="auto">
            <a:xfrm>
              <a:off x="10326546" y="3367756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8" name="Oval 288"/>
            <p:cNvSpPr>
              <a:spLocks noChangeArrowheads="1"/>
            </p:cNvSpPr>
            <p:nvPr/>
          </p:nvSpPr>
          <p:spPr bwMode="auto">
            <a:xfrm>
              <a:off x="10326546" y="4512521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199" name="Oval 289"/>
            <p:cNvSpPr>
              <a:spLocks noChangeArrowheads="1"/>
            </p:cNvSpPr>
            <p:nvPr/>
          </p:nvSpPr>
          <p:spPr bwMode="auto">
            <a:xfrm>
              <a:off x="10985508" y="4512521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0" name="Freeform 290"/>
            <p:cNvSpPr/>
            <p:nvPr/>
          </p:nvSpPr>
          <p:spPr bwMode="auto">
            <a:xfrm>
              <a:off x="6087390" y="2284719"/>
              <a:ext cx="1345179" cy="593225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1" name="Rectangle 291"/>
            <p:cNvSpPr>
              <a:spLocks noChangeArrowheads="1"/>
            </p:cNvSpPr>
            <p:nvPr/>
          </p:nvSpPr>
          <p:spPr bwMode="auto">
            <a:xfrm>
              <a:off x="6429697" y="3434294"/>
              <a:ext cx="660564" cy="25653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2" name="Oval 292"/>
            <p:cNvSpPr>
              <a:spLocks noChangeArrowheads="1"/>
            </p:cNvSpPr>
            <p:nvPr/>
          </p:nvSpPr>
          <p:spPr bwMode="auto">
            <a:xfrm>
              <a:off x="6027265" y="2802589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3" name="Oval 293"/>
            <p:cNvSpPr>
              <a:spLocks noChangeArrowheads="1"/>
            </p:cNvSpPr>
            <p:nvPr/>
          </p:nvSpPr>
          <p:spPr bwMode="auto">
            <a:xfrm>
              <a:off x="7018113" y="2229405"/>
              <a:ext cx="142695" cy="141091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4" name="Freeform 294"/>
            <p:cNvSpPr/>
            <p:nvPr/>
          </p:nvSpPr>
          <p:spPr bwMode="auto">
            <a:xfrm>
              <a:off x="9062335" y="2849886"/>
              <a:ext cx="1347584" cy="592424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5" name="Freeform 295"/>
            <p:cNvSpPr/>
            <p:nvPr/>
          </p:nvSpPr>
          <p:spPr bwMode="auto">
            <a:xfrm>
              <a:off x="9058327" y="5143425"/>
              <a:ext cx="1349187" cy="1166410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6" name="Oval 296"/>
            <p:cNvSpPr>
              <a:spLocks noChangeArrowheads="1"/>
            </p:cNvSpPr>
            <p:nvPr/>
          </p:nvSpPr>
          <p:spPr bwMode="auto">
            <a:xfrm>
              <a:off x="9003013" y="5661294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7" name="Oval 297"/>
            <p:cNvSpPr>
              <a:spLocks noChangeArrowheads="1"/>
            </p:cNvSpPr>
            <p:nvPr/>
          </p:nvSpPr>
          <p:spPr bwMode="auto">
            <a:xfrm>
              <a:off x="10326546" y="5661294"/>
              <a:ext cx="141091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8" name="Oval 298"/>
            <p:cNvSpPr>
              <a:spLocks noChangeArrowheads="1"/>
            </p:cNvSpPr>
            <p:nvPr/>
          </p:nvSpPr>
          <p:spPr bwMode="auto">
            <a:xfrm>
              <a:off x="9334096" y="5085705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09" name="Oval 299"/>
            <p:cNvSpPr>
              <a:spLocks noChangeArrowheads="1"/>
            </p:cNvSpPr>
            <p:nvPr/>
          </p:nvSpPr>
          <p:spPr bwMode="auto">
            <a:xfrm>
              <a:off x="9334096" y="6230470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10" name="Oval 300"/>
            <p:cNvSpPr>
              <a:spLocks noChangeArrowheads="1"/>
            </p:cNvSpPr>
            <p:nvPr/>
          </p:nvSpPr>
          <p:spPr bwMode="auto">
            <a:xfrm>
              <a:off x="9993058" y="5085705"/>
              <a:ext cx="143497" cy="143497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11" name="Freeform 301"/>
            <p:cNvSpPr/>
            <p:nvPr/>
          </p:nvSpPr>
          <p:spPr bwMode="auto">
            <a:xfrm>
              <a:off x="10054785" y="4579059"/>
              <a:ext cx="355134" cy="588416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12" name="Freeform 302"/>
            <p:cNvSpPr/>
            <p:nvPr/>
          </p:nvSpPr>
          <p:spPr bwMode="auto">
            <a:xfrm>
              <a:off x="9058327" y="3998660"/>
              <a:ext cx="1009285" cy="1168815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  <p:sp>
          <p:nvSpPr>
            <p:cNvPr id="213" name="Freeform 304"/>
            <p:cNvSpPr/>
            <p:nvPr/>
          </p:nvSpPr>
          <p:spPr bwMode="auto">
            <a:xfrm>
              <a:off x="9999471" y="4625555"/>
              <a:ext cx="2192529" cy="2221389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sym typeface="Times New Roman" panose="02020603050405020304"/>
              </a:endParaRPr>
            </a:p>
          </p:txBody>
        </p:sp>
      </p:grpSp>
      <p:sp>
        <p:nvSpPr>
          <p:cNvPr id="20577" name="文本框 2"/>
          <p:cNvSpPr txBox="1"/>
          <p:nvPr/>
        </p:nvSpPr>
        <p:spPr>
          <a:xfrm>
            <a:off x="3822700" y="1497013"/>
            <a:ext cx="14986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第九章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524510" y="951230"/>
            <a:ext cx="7467600" cy="4873752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肠道细菌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胎儿时期肠道无菌，生后数小时细菌入侵，主要分布于结肠和直肠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单纯母乳喂养儿，肠内菌群以双歧杆菌为主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人工喂养或混合喂养，肠内大肠杆菌、嗜酸杆菌、双歧杆菌、肠球菌所占几乎相等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婴儿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action="ppaction://hlinksldjump"/>
              </a:rPr>
              <a:t>肠道正常菌群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脆弱，易发生菌群失调，导致肠道功能紊乱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内容占位符 2"/>
          <p:cNvSpPr>
            <a:spLocks noGrp="1"/>
          </p:cNvSpPr>
          <p:nvPr/>
        </p:nvSpPr>
        <p:spPr>
          <a:xfrm>
            <a:off x="565785" y="1032510"/>
            <a:ext cx="7467600" cy="487375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zh-CN" altLang="en-US" dirty="0">
                <a:ea typeface="宋体" panose="02010600030101010101" pitchFamily="2" charset="-122"/>
              </a:rPr>
              <a:t>健康婴儿的粪便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dirty="0">
                <a:ea typeface="宋体" panose="02010600030101010101" pitchFamily="2" charset="-122"/>
              </a:rPr>
              <a:t>食物从进入消化道到形成粪便的时间，因年龄而异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dirty="0">
                <a:ea typeface="宋体" panose="02010600030101010101" pitchFamily="2" charset="-122"/>
              </a:rPr>
              <a:t>母乳喂养儿    平均</a:t>
            </a:r>
            <a:r>
              <a:rPr lang="en-US" altLang="zh-CN" dirty="0">
                <a:ea typeface="宋体" panose="02010600030101010101" pitchFamily="2" charset="-122"/>
              </a:rPr>
              <a:t>13 </a:t>
            </a:r>
            <a:r>
              <a:rPr lang="zh-CN" altLang="en-US" dirty="0">
                <a:ea typeface="宋体" panose="02010600030101010101" pitchFamily="2" charset="-122"/>
              </a:rPr>
              <a:t>小时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dirty="0">
                <a:ea typeface="宋体" panose="02010600030101010101" pitchFamily="2" charset="-122"/>
              </a:rPr>
              <a:t>人工喂养儿    平均</a:t>
            </a:r>
            <a:r>
              <a:rPr lang="en-US" altLang="zh-CN" dirty="0">
                <a:ea typeface="宋体" panose="02010600030101010101" pitchFamily="2" charset="-122"/>
              </a:rPr>
              <a:t>15</a:t>
            </a:r>
            <a:r>
              <a:rPr lang="zh-CN" altLang="en-US" dirty="0">
                <a:ea typeface="宋体" panose="02010600030101010101" pitchFamily="2" charset="-122"/>
              </a:rPr>
              <a:t>小时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dirty="0">
                <a:ea typeface="宋体" panose="02010600030101010101" pitchFamily="2" charset="-122"/>
              </a:rPr>
              <a:t>成人               平均</a:t>
            </a:r>
            <a:r>
              <a:rPr lang="en-US" altLang="zh-CN" dirty="0">
                <a:ea typeface="宋体" panose="02010600030101010101" pitchFamily="2" charset="-122"/>
              </a:rPr>
              <a:t>18~24</a:t>
            </a:r>
            <a:r>
              <a:rPr lang="zh-CN" altLang="en-US" dirty="0">
                <a:ea typeface="宋体" panose="02010600030101010101" pitchFamily="2" charset="-122"/>
              </a:rPr>
              <a:t>小时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zh-CN" altLang="en-US" dirty="0"/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 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95" y="986790"/>
            <a:ext cx="8122285" cy="1372870"/>
          </a:xfrm>
        </p:spPr>
        <p:txBody>
          <a:bodyPr/>
          <a:p>
            <a:r>
              <a:rPr lang="zh-CN" altLang="en-US" sz="18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粪便：出生</a:t>
            </a:r>
            <a:r>
              <a:rPr lang="en-US" altLang="zh-CN" sz="18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24</a:t>
            </a:r>
            <a:r>
              <a:rPr lang="zh-CN" altLang="en-US" sz="18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小时内排胎粪；</a:t>
            </a:r>
            <a:br>
              <a:rPr lang="zh-CN" altLang="en-US" sz="18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zh-CN" altLang="en-US" sz="18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人乳喂养儿粪便金黄，不臭；人工喂养儿粪便干黄，味臭，易便秘</a:t>
            </a:r>
            <a:br>
              <a:rPr lang="zh-CN" altLang="en-US" sz="18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zh-CN" altLang="en-US" sz="18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120" y="2359660"/>
            <a:ext cx="8312785" cy="3729990"/>
          </a:xfrm>
        </p:spPr>
        <p:txBody>
          <a:bodyPr/>
          <a:p>
            <a:endParaRPr lang="zh-CN" altLang="en-US"/>
          </a:p>
        </p:txBody>
      </p:sp>
      <p:pic>
        <p:nvPicPr>
          <p:cNvPr id="2867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50" y="2850198"/>
            <a:ext cx="6461125" cy="2406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15"/>
          <p:cNvSpPr/>
          <p:nvPr/>
        </p:nvSpPr>
        <p:spPr>
          <a:xfrm>
            <a:off x="1978025" y="3305175"/>
            <a:ext cx="5167313" cy="598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3300" dirty="0">
                <a:solidFill>
                  <a:srgbClr val="40404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口 炎</a:t>
            </a:r>
            <a:endParaRPr lang="zh-CN" altLang="en-US" sz="3300" dirty="0">
              <a:solidFill>
                <a:srgbClr val="40404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9698" name="文本框 6"/>
          <p:cNvSpPr txBox="1"/>
          <p:nvPr/>
        </p:nvSpPr>
        <p:spPr>
          <a:xfrm>
            <a:off x="3741738" y="2374900"/>
            <a:ext cx="1689100" cy="32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15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第一节</a:t>
            </a:r>
            <a:endParaRPr lang="zh-CN" altLang="en-US" sz="15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9699" name="文本框 1"/>
          <p:cNvSpPr txBox="1"/>
          <p:nvPr/>
        </p:nvSpPr>
        <p:spPr>
          <a:xfrm>
            <a:off x="4989513" y="2024063"/>
            <a:ext cx="22510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20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第一节</a:t>
            </a:r>
            <a:endParaRPr lang="zh-CN" altLang="en-US" sz="20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452813" y="1763713"/>
            <a:ext cx="2573338" cy="6111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701" name="文本框 5"/>
          <p:cNvSpPr txBox="1"/>
          <p:nvPr/>
        </p:nvSpPr>
        <p:spPr>
          <a:xfrm>
            <a:off x="3992563" y="1852613"/>
            <a:ext cx="14382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第二节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457200" y="1096963"/>
            <a:ext cx="8267700" cy="4864100"/>
          </a:xfrm>
        </p:spPr>
        <p:txBody>
          <a:bodyPr vert="horz" wrap="square" lIns="91440" tIns="45720" rIns="91440" bIns="45720" anchor="t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概 述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 义：口炎是指口腔黏膜由于各种感染而引起的炎症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病名：病变局限于舌、齿龈、口角亦可分别称为舌炎、牙龈炎或口角炎 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病原体：感染主要由病毒、细菌、真菌或螺旋体等所致 </a:t>
            </a:r>
            <a:endParaRPr kumimoji="0" lang="zh-CN" altLang="en-US" sz="22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第二节  口炎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第二节  口炎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949325"/>
            <a:ext cx="8483600" cy="5375275"/>
          </a:xfrm>
        </p:spPr>
        <p:txBody>
          <a:bodyPr vert="horz" wrap="square" lIns="91440" tIns="45720" rIns="91440" bIns="45720" anchor="t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鹅口疮</a:t>
            </a: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None/>
            </a:pPr>
            <a:r>
              <a:rPr kumimoji="0" lang="zh-CN" altLang="en-US" sz="2000" b="1" i="0" u="none" strike="noStrike" kern="1200" cap="none" spc="0" normalizeH="0" baseline="0" noProof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鹅口疮</a:t>
            </a:r>
            <a:r>
              <a: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thrush</a:t>
            </a:r>
            <a:r>
              <a: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20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 candidiasis</a:t>
            </a:r>
            <a:r>
              <a: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）为白色念珠菌感染所致。多见于新生儿和婴幼儿。 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20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457200" indent="-457200">
              <a:buClr>
                <a:schemeClr val="accent1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见于颊粘膜、舌、唇内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marL="457200" indent="-457200">
              <a:buClr>
                <a:schemeClr val="accent1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口内黏膜白色膜状物附着，不易擦去，创面周围无炎症反应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marL="457200" indent="-457200">
              <a:buClr>
                <a:schemeClr val="accent1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需与</a:t>
            </a:r>
            <a:r>
              <a:rPr lang="zh-CN" altLang="en-US" sz="20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麻疹口腔黏膜斑</a:t>
            </a:r>
            <a:r>
              <a:rPr lang="zh-CN" altLang="en-US" sz="2000" dirty="0">
                <a:ea typeface="宋体" panose="02010600030101010101" pitchFamily="2" charset="-122"/>
                <a:sym typeface="+mn-ea"/>
              </a:rPr>
              <a:t>区别</a:t>
            </a:r>
            <a:endParaRPr lang="zh-CN" altLang="en-US" sz="2000" dirty="0"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0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8435" name="内容占位符 4" descr="鹅口疮.jpg"/>
          <p:cNvPicPr>
            <a:picLocks noGrp="1"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5545455" y="2799715"/>
            <a:ext cx="3133725" cy="3667125"/>
          </a:xfrm>
        </p:spPr>
      </p:pic>
      <p:pic>
        <p:nvPicPr>
          <p:cNvPr id="3379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8" y="3288983"/>
            <a:ext cx="3263900" cy="278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>
                <a:ea typeface="黑体" panose="02010609060101010101" pitchFamily="49" charset="-122"/>
              </a:rPr>
              <a:t>第二节  口炎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949325"/>
            <a:ext cx="8555038" cy="5375275"/>
          </a:xfrm>
        </p:spPr>
        <p:txBody>
          <a:bodyPr vert="horz" wrap="square" lIns="91440" tIns="45720" rIns="91440" bIns="45720" anchor="t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8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rPr>
              <a:t>疱疹性口炎</a:t>
            </a: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None/>
            </a:pPr>
            <a:r>
              <a:rPr kumimoji="0" lang="zh-CN" altLang="en-US" sz="2000" b="1" i="0" u="none" strike="noStrike" kern="1200" cap="none" spc="0" normalizeH="0" baseline="0" noProof="1" dirty="0">
                <a:solidFill>
                  <a:srgbClr val="800000"/>
                </a:solidFill>
                <a:latin typeface="+mn-lt"/>
                <a:ea typeface="+mn-ea"/>
                <a:cs typeface="+mn-cs"/>
                <a:sym typeface="+mn-ea"/>
              </a:rPr>
              <a:t>疱疹性口炎</a:t>
            </a:r>
            <a:r>
              <a:rPr kumimoji="0" sz="20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（herpetic stomatitis）由单纯疱疹病毒Ⅰ型感染所致</a:t>
            </a:r>
            <a:r>
              <a:rPr kumimoji="0" lang="zh-CN" sz="20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kumimoji="0" sz="20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多见于1～3岁小儿，发病无明显季节性，传染性强，常在托幼机构引起小流行</a:t>
            </a:r>
            <a:r>
              <a:rPr kumimoji="0" lang="zh-CN" sz="20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sz="2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None/>
            </a:pPr>
            <a:r>
              <a:rPr kumimoji="0" lang="zh-CN" altLang="en-US" sz="2000" b="1" i="0" u="none" strike="noStrike" kern="1200" cap="none" spc="0" normalizeH="0" baseline="0" noProof="1" dirty="0">
                <a:solidFill>
                  <a:srgbClr val="800000"/>
                </a:solidFill>
                <a:latin typeface="+mn-lt"/>
                <a:ea typeface="+mn-ea"/>
                <a:cs typeface="+mn-cs"/>
                <a:sym typeface="+mn-ea"/>
              </a:rPr>
              <a:t>症状：</a:t>
            </a:r>
            <a:r>
              <a:rPr kumimoji="0" lang="zh-CN" altLang="en-US" sz="2000" b="1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发热，1～2天后口腔黏膜出现单个或成簇的小疱疹，病程约1～2周，局部淋巴结肿大可持续2～3周。 </a:t>
            </a:r>
            <a:endParaRPr kumimoji="0" lang="zh-CN" altLang="en-US" sz="20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None/>
            </a:pPr>
            <a:endParaRPr kumimoji="0" lang="zh-CN" altLang="en-US" sz="20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Char char="u"/>
            </a:pPr>
            <a:endParaRPr kumimoji="0" lang="zh-CN" altLang="en-US" sz="2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379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7685" y="3322638"/>
            <a:ext cx="3316288" cy="278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灯片编号占位符 5"/>
          <p:cNvSpPr txBox="1">
            <a:spLocks noGrp="1"/>
          </p:cNvSpPr>
          <p:nvPr>
            <p:ph type="sldNum" sz="quarter" idx="4294967295"/>
          </p:nvPr>
        </p:nvSpPr>
        <p:spPr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0" hangingPunct="0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3796" name="文本占位符 4"/>
          <p:cNvSpPr>
            <a:spLocks noGrp="1"/>
          </p:cNvSpPr>
          <p:nvPr>
            <p:ph type="body" sz="quarter" idx="4294967295"/>
          </p:nvPr>
        </p:nvSpPr>
        <p:spPr>
          <a:xfrm>
            <a:off x="1774825" y="5016500"/>
            <a:ext cx="2035175" cy="496888"/>
          </a:xfrm>
        </p:spPr>
        <p:txBody>
          <a:bodyPr anchor="t"/>
          <a:lstStyle>
            <a:lvl1pPr lvl="0">
              <a:buClr>
                <a:schemeClr val="tx2"/>
              </a:buClr>
              <a:buSzTx/>
              <a:buFont typeface="Wingdings" panose="05000000000000000000" pitchFamily="2" charset="2"/>
              <a:defRPr sz="2400"/>
            </a:lvl1pPr>
            <a:lvl2pPr lvl="1">
              <a:buClr>
                <a:schemeClr val="tx2"/>
              </a:buClr>
              <a:buSzTx/>
              <a:buFont typeface="Wingdings" panose="05000000000000000000" pitchFamily="2" charset="2"/>
              <a:defRPr sz="2000"/>
            </a:lvl2pPr>
            <a:lvl3pPr lvl="2">
              <a:buClr>
                <a:schemeClr val="tx2"/>
              </a:buClr>
              <a:buSzTx/>
              <a:buFont typeface="Wingdings" panose="05000000000000000000" pitchFamily="2" charset="2"/>
              <a:defRPr sz="1800"/>
            </a:lvl3pPr>
            <a:lvl4pPr lvl="3">
              <a:buClrTx/>
              <a:buSzTx/>
              <a:buFont typeface="Wingdings" panose="05000000000000000000" pitchFamily="2" charset="2"/>
              <a:defRPr sz="1600"/>
            </a:lvl4pPr>
            <a:lvl5pPr lvl="4">
              <a:buClrTx/>
              <a:buSzTx/>
              <a:buFont typeface="Wingdings" panose="05000000000000000000" pitchFamily="2" charset="2"/>
              <a:defRPr sz="1600"/>
            </a:lvl5pPr>
          </a:lstStyle>
          <a:p>
            <a:pPr marL="0" lvl="0" indent="0" defTabSz="914400" latinLnBrk="0">
              <a:lnSpc>
                <a:spcPct val="100000"/>
              </a:lnSpc>
              <a:buSzTx/>
              <a:buNone/>
            </a:pPr>
            <a:r>
              <a:rPr lang="en-US" altLang="zh-CN" sz="2000" b="1" u="none" baseline="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     </a:t>
            </a:r>
            <a:endParaRPr lang="zh-CN" altLang="en-US" sz="2000" b="1" u="none" baseline="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4495" y="2028825"/>
            <a:ext cx="7118985" cy="2183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</a:pPr>
            <a:r>
              <a:rPr lang="en-US" altLang="zh-CN" sz="2000" dirty="0">
                <a:solidFill>
                  <a:srgbClr val="800000"/>
                </a:solidFill>
                <a:latin typeface="+mn-lt"/>
                <a:ea typeface="+mn-ea"/>
                <a:sym typeface="+mn-ea"/>
              </a:rPr>
              <a:t> </a:t>
            </a:r>
            <a:r>
              <a:rPr lang="zh-CN" altLang="en-US" sz="2000" dirty="0">
                <a:solidFill>
                  <a:srgbClr val="800000"/>
                </a:solidFill>
                <a:latin typeface="+mn-lt"/>
                <a:ea typeface="+mn-ea"/>
                <a:sym typeface="+mn-ea"/>
              </a:rPr>
              <a:t>治疗：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1.保持口腔清洁，多饮水，食物以微温或凉的流质 为宜</a:t>
            </a:r>
            <a:endParaRPr kumimoji="0" lang="zh-CN" altLang="en-US" sz="2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None/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2.局部可涂疱疹净</a:t>
            </a:r>
            <a:endParaRPr kumimoji="0" lang="zh-CN" altLang="en-US" sz="2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None/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3.预防继发感染可涂2.5％～5％金霉素鱼肝油</a:t>
            </a:r>
            <a:endParaRPr kumimoji="0" lang="zh-CN" altLang="en-US" sz="2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None/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4.疼痛重者进食前用2％利多卡因涂于患处</a:t>
            </a:r>
            <a:endParaRPr kumimoji="0" lang="zh-CN" altLang="en-US" sz="2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None/>
            </a:pP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  5.发热时应给予降温，继发感染时应用抗生素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958850" y="1079500"/>
            <a:ext cx="65646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solidFill>
                  <a:srgbClr val="800000"/>
                </a:solidFill>
                <a:latin typeface="+mn-lt"/>
                <a:ea typeface="+mn-ea"/>
                <a:sym typeface="+mn-ea"/>
              </a:rPr>
              <a:t>鉴别</a:t>
            </a:r>
            <a:r>
              <a:rPr lang="zh-CN" altLang="en-US" sz="2000" dirty="0">
                <a:latin typeface="+mn-lt"/>
                <a:ea typeface="+mn-ea"/>
                <a:sym typeface="+mn-ea"/>
              </a:rPr>
              <a:t>：疱疹性咽峡炎由柯萨奇病毒引起，多发于</a:t>
            </a:r>
            <a:r>
              <a:rPr lang="zh-CN" altLang="en-US" sz="2000" dirty="0">
                <a:latin typeface="+mn-lt"/>
                <a:ea typeface="+mn-ea"/>
                <a:sym typeface="+mn-ea"/>
              </a:rPr>
              <a:t>夏秋季，</a:t>
            </a:r>
            <a:endParaRPr lang="zh-CN" altLang="en-US" sz="2000" dirty="0">
              <a:latin typeface="+mn-lt"/>
              <a:ea typeface="+mn-ea"/>
              <a:sym typeface="+mn-ea"/>
            </a:endParaRPr>
          </a:p>
          <a:p>
            <a:r>
              <a:rPr lang="zh-CN" altLang="en-US" sz="2000" dirty="0">
                <a:latin typeface="+mn-lt"/>
                <a:ea typeface="+mn-ea"/>
                <a:sym typeface="+mn-ea"/>
              </a:rPr>
              <a:t>疱疹主要发生在咽部和软腭，不累及齿龈和颊黏膜</a:t>
            </a:r>
            <a:endParaRPr lang="zh-CN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15"/>
          <p:cNvSpPr/>
          <p:nvPr/>
        </p:nvSpPr>
        <p:spPr>
          <a:xfrm>
            <a:off x="1978025" y="3305175"/>
            <a:ext cx="5778500" cy="598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3300" dirty="0">
                <a:solidFill>
                  <a:srgbClr val="40404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 胃食管反流及反流性食管炎</a:t>
            </a:r>
            <a:endParaRPr lang="zh-CN" altLang="en-US" sz="3300" dirty="0">
              <a:solidFill>
                <a:srgbClr val="40404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34818" name="文本框 6"/>
          <p:cNvSpPr txBox="1"/>
          <p:nvPr/>
        </p:nvSpPr>
        <p:spPr>
          <a:xfrm>
            <a:off x="3741738" y="2374900"/>
            <a:ext cx="1689100" cy="32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15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第一节</a:t>
            </a:r>
            <a:endParaRPr lang="zh-CN" altLang="en-US" sz="15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34819" name="文本框 1"/>
          <p:cNvSpPr txBox="1"/>
          <p:nvPr/>
        </p:nvSpPr>
        <p:spPr>
          <a:xfrm>
            <a:off x="4989513" y="2024063"/>
            <a:ext cx="22510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20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第一节</a:t>
            </a:r>
            <a:endParaRPr lang="zh-CN" altLang="en-US" sz="20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452813" y="1763713"/>
            <a:ext cx="2573338" cy="6111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4821" name="文本框 5"/>
          <p:cNvSpPr txBox="1"/>
          <p:nvPr/>
        </p:nvSpPr>
        <p:spPr>
          <a:xfrm>
            <a:off x="3992563" y="1808163"/>
            <a:ext cx="14382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第三节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381000"/>
            <a:ext cx="4987925" cy="1143000"/>
          </a:xfrm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文鼎特粗圆"/>
                <a:cs typeface="文鼎特粗圆"/>
              </a:rPr>
              <a:t>               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文鼎特粗圆"/>
              <a:cs typeface="文鼎特粗圆"/>
            </a:endParaRPr>
          </a:p>
        </p:txBody>
      </p:sp>
      <p:sp>
        <p:nvSpPr>
          <p:cNvPr id="35842" name="矩形 4"/>
          <p:cNvSpPr/>
          <p:nvPr/>
        </p:nvSpPr>
        <p:spPr>
          <a:xfrm flipV="1">
            <a:off x="7162800" y="4114800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矩形 1"/>
          <p:cNvSpPr/>
          <p:nvPr/>
        </p:nvSpPr>
        <p:spPr>
          <a:xfrm>
            <a:off x="675005" y="1339850"/>
            <a:ext cx="8118475" cy="1029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Clr>
                <a:srgbClr val="127FB8"/>
              </a:buClr>
            </a:pPr>
            <a:r>
              <a:rPr lang="zh-CN" altLang="en-US" sz="21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胃食管反流：</a:t>
            </a:r>
            <a:r>
              <a:rPr lang="zh-CN" altLang="en-US" sz="2000" b="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是指胃内容物，包括从十二指肠流入胃的胆盐和          </a:t>
            </a:r>
            <a:endParaRPr lang="zh-CN" altLang="en-US" sz="2000" b="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eaLnBrk="0" hangingPunct="0">
              <a:buClr>
                <a:srgbClr val="127FB8"/>
              </a:buClr>
            </a:pPr>
            <a:endParaRPr lang="zh-CN" altLang="en-US" sz="2000" b="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eaLnBrk="0" hangingPunct="0">
              <a:buClr>
                <a:srgbClr val="127FB8"/>
              </a:buClr>
            </a:pPr>
            <a:r>
              <a:rPr lang="zh-CN" altLang="en-US" sz="2000" b="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                       胰酶等反流入食管甚至口咽部，分生理性和病理性两种。</a:t>
            </a:r>
            <a:endParaRPr lang="en-US" altLang="zh-CN" sz="2000" b="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35844" name="Shape 103"/>
          <p:cNvSpPr/>
          <p:nvPr/>
        </p:nvSpPr>
        <p:spPr>
          <a:xfrm>
            <a:off x="674688" y="2911475"/>
            <a:ext cx="5780087" cy="445135"/>
          </a:xfrm>
          <a:prstGeom prst="rect">
            <a:avLst/>
          </a:prstGeom>
          <a:noFill/>
          <a:ln w="12700">
            <a:noFill/>
          </a:ln>
        </p:spPr>
        <p:txBody>
          <a:bodyPr wrap="square" lIns="38100" tIns="38100" rIns="38100" bIns="38100" anchor="t">
            <a:spAutoFit/>
          </a:bodyPr>
          <a:p>
            <a:pPr eaLnBrk="0" hangingPunct="0">
              <a:lnSpc>
                <a:spcPct val="120000"/>
              </a:lnSpc>
              <a:buClr>
                <a:srgbClr val="127FB8"/>
              </a:buClr>
            </a:pPr>
            <a:r>
              <a:rPr lang="zh-CN" altLang="en-US" sz="200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病因和发病机制</a:t>
            </a:r>
            <a:endParaRPr lang="en-US" altLang="zh-CN" sz="2000" dirty="0">
              <a:solidFill>
                <a:srgbClr val="30303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35845" name="文本框 4"/>
          <p:cNvSpPr txBox="1"/>
          <p:nvPr/>
        </p:nvSpPr>
        <p:spPr>
          <a:xfrm>
            <a:off x="2620963" y="3430588"/>
            <a:ext cx="4541837" cy="2030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（</a:t>
            </a:r>
            <a:r>
              <a:rPr lang="en-US" altLang="zh-CN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1</a:t>
            </a:r>
            <a:r>
              <a:rPr lang="zh-CN" altLang="en-US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）抗反流屏障功能低下</a:t>
            </a:r>
            <a:endParaRPr lang="en-US" altLang="zh-CN" sz="2100" b="0" dirty="0">
              <a:solidFill>
                <a:srgbClr val="30303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（</a:t>
            </a:r>
            <a:r>
              <a:rPr lang="en-US" altLang="zh-CN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2</a:t>
            </a:r>
            <a:r>
              <a:rPr lang="zh-CN" altLang="en-US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）食管廓清能力降低</a:t>
            </a:r>
            <a:endParaRPr lang="en-US" altLang="zh-CN" sz="2100" b="0" dirty="0">
              <a:solidFill>
                <a:srgbClr val="30303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（</a:t>
            </a:r>
            <a:r>
              <a:rPr lang="en-US" altLang="zh-CN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3</a:t>
            </a:r>
            <a:r>
              <a:rPr lang="zh-CN" altLang="en-US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）食管黏膜的屏障功能破坏</a:t>
            </a:r>
            <a:endParaRPr lang="en-US" altLang="zh-CN" sz="2100" b="0" dirty="0">
              <a:solidFill>
                <a:srgbClr val="30303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（</a:t>
            </a:r>
            <a:r>
              <a:rPr lang="en-US" altLang="zh-CN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4</a:t>
            </a:r>
            <a:r>
              <a:rPr lang="zh-CN" altLang="en-US" sz="2100" b="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）胃、十二指肠功能失常</a:t>
            </a:r>
            <a:endParaRPr lang="en-US" altLang="zh-CN" sz="2100" b="0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1368425" y="869950"/>
            <a:ext cx="6238875" cy="485775"/>
          </a:xfrm>
        </p:spPr>
        <p:txBody>
          <a:bodyPr vert="horz" wrap="square" lIns="91440" tIns="45720" rIns="91440" bIns="45720" anchor="ctr"/>
          <a:p>
            <a:br>
              <a:rPr lang="zh-CN" altLang="en-US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目 录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0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332038" y="1966913"/>
            <a:ext cx="352425" cy="354013"/>
          </a:xfrm>
          <a:prstGeom prst="ellipse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2776538" y="1931988"/>
            <a:ext cx="4611688" cy="388938"/>
          </a:xfrm>
          <a:prstGeom prst="roundRect">
            <a:avLst>
              <a:gd name="adj" fmla="val 27533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第一节  儿童消化系统解剖生理特点</a:t>
            </a:r>
            <a:endParaRPr kumimoji="0" lang="zh-CN" altLang="en-US" sz="21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332038" y="2593975"/>
            <a:ext cx="352425" cy="354013"/>
          </a:xfrm>
          <a:prstGeom prst="ellipse">
            <a:avLst/>
          </a:prstGeom>
          <a:solidFill>
            <a:srgbClr val="3C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2776538" y="2593975"/>
            <a:ext cx="4587875" cy="388938"/>
          </a:xfrm>
          <a:prstGeom prst="roundRect">
            <a:avLst>
              <a:gd name="adj" fmla="val 27533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第二节  口炎</a:t>
            </a:r>
            <a:endParaRPr kumimoji="0" lang="zh-CN" altLang="en-US" sz="21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332038" y="3252788"/>
            <a:ext cx="352425" cy="352425"/>
          </a:xfrm>
          <a:prstGeom prst="ellipse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2776538" y="3252788"/>
            <a:ext cx="4587875" cy="388938"/>
          </a:xfrm>
          <a:prstGeom prst="roundRect">
            <a:avLst>
              <a:gd name="adj" fmla="val 50000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第三节  胃食管反流及反流性食管炎</a:t>
            </a:r>
            <a:endParaRPr kumimoji="0" lang="zh-CN" altLang="en-US" sz="21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330450" y="3921125"/>
            <a:ext cx="354013" cy="361950"/>
          </a:xfrm>
          <a:prstGeom prst="ellipse">
            <a:avLst/>
          </a:prstGeom>
          <a:solidFill>
            <a:srgbClr val="3C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2801938" y="3921125"/>
            <a:ext cx="4562475" cy="388938"/>
          </a:xfrm>
          <a:prstGeom prst="roundRect">
            <a:avLst>
              <a:gd name="adj" fmla="val 27533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第四节  胃炎和消化性溃疡</a:t>
            </a:r>
            <a:endParaRPr kumimoji="0" lang="zh-CN" altLang="en-US" sz="21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2332038" y="4587875"/>
            <a:ext cx="352425" cy="354013"/>
          </a:xfrm>
          <a:prstGeom prst="ellipse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2782888" y="4587875"/>
            <a:ext cx="4579938" cy="388938"/>
          </a:xfrm>
          <a:prstGeom prst="roundRect">
            <a:avLst>
              <a:gd name="adj" fmla="val 27533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第五节  炎症性肠病</a:t>
            </a:r>
            <a:endParaRPr kumimoji="0" lang="zh-CN" altLang="en-US" sz="21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6"/>
          <p:cNvSpPr txBox="1"/>
          <p:nvPr/>
        </p:nvSpPr>
        <p:spPr>
          <a:xfrm>
            <a:off x="3741738" y="2374900"/>
            <a:ext cx="1689100" cy="32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15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第一节</a:t>
            </a:r>
            <a:endParaRPr lang="zh-CN" altLang="en-US" sz="15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36866" name="文本框 1"/>
          <p:cNvSpPr txBox="1"/>
          <p:nvPr/>
        </p:nvSpPr>
        <p:spPr>
          <a:xfrm>
            <a:off x="4989513" y="2024063"/>
            <a:ext cx="22510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20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第一节</a:t>
            </a:r>
            <a:endParaRPr lang="zh-CN" altLang="en-US" sz="20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pic>
        <p:nvPicPr>
          <p:cNvPr id="3686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4488" y="1295400"/>
            <a:ext cx="6215062" cy="405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文本占位符 10"/>
          <p:cNvSpPr>
            <a:spLocks noGrp="1"/>
          </p:cNvSpPr>
          <p:nvPr>
            <p:ph type="body" sz="quarter" idx="4294967295"/>
          </p:nvPr>
        </p:nvSpPr>
        <p:spPr>
          <a:xfrm>
            <a:off x="3355975" y="5514975"/>
            <a:ext cx="2732088" cy="561975"/>
          </a:xfrm>
        </p:spPr>
        <p:txBody>
          <a:bodyPr anchor="t"/>
          <a:lstStyle>
            <a:lvl1pPr lvl="0">
              <a:buClr>
                <a:schemeClr val="tx2"/>
              </a:buClr>
              <a:buSzTx/>
              <a:buFont typeface="Wingdings" panose="05000000000000000000" pitchFamily="2" charset="2"/>
              <a:defRPr sz="2400"/>
            </a:lvl1pPr>
            <a:lvl2pPr lvl="1">
              <a:buClr>
                <a:schemeClr val="tx2"/>
              </a:buClr>
              <a:buSzTx/>
              <a:buFont typeface="Wingdings" panose="05000000000000000000" pitchFamily="2" charset="2"/>
              <a:defRPr sz="2000"/>
            </a:lvl2pPr>
            <a:lvl3pPr lvl="2">
              <a:buClr>
                <a:schemeClr val="tx2"/>
              </a:buClr>
              <a:buSzTx/>
              <a:buFont typeface="Wingdings" panose="05000000000000000000" pitchFamily="2" charset="2"/>
              <a:defRPr sz="1800"/>
            </a:lvl3pPr>
            <a:lvl4pPr lvl="3">
              <a:buClrTx/>
              <a:buSzTx/>
              <a:buFont typeface="Wingdings" panose="05000000000000000000" pitchFamily="2" charset="2"/>
              <a:defRPr sz="1600"/>
            </a:lvl4pPr>
            <a:lvl5pPr lvl="4">
              <a:buClrTx/>
              <a:buSzTx/>
              <a:buFont typeface="Wingdings" panose="05000000000000000000" pitchFamily="2" charset="2"/>
              <a:defRPr sz="1600"/>
            </a:lvl5pPr>
          </a:lstStyle>
          <a:p>
            <a:pPr marL="0" lvl="0" indent="0">
              <a:buSzTx/>
              <a:buNone/>
            </a:pPr>
            <a:r>
              <a:rPr lang="en-US" altLang="zh-CN" sz="24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         </a:t>
            </a:r>
            <a:r>
              <a:rPr lang="zh-CN" altLang="en-US" sz="2400" b="1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发生机制</a:t>
            </a:r>
            <a:endParaRPr lang="zh-CN" altLang="en-US" sz="2400" b="1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457200" y="1096963"/>
            <a:ext cx="8267700" cy="4864100"/>
          </a:xfrm>
        </p:spPr>
        <p:txBody>
          <a:bodyPr vert="horz" wrap="square" lIns="91440" tIns="45720" rIns="91440" bIns="45720" anchor="t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2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4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en-US" altLang="zh-CN" sz="24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烧心、咽下疼痛、呕血和便血</a:t>
            </a:r>
            <a:endParaRPr kumimoji="0" lang="zh-CN" altLang="en-US" sz="20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0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第二节  口炎</a:t>
            </a:r>
            <a:endParaRPr lang="zh-CN" altLang="en-US" dirty="0"/>
          </a:p>
        </p:txBody>
      </p:sp>
      <p:sp>
        <p:nvSpPr>
          <p:cNvPr id="37891" name="矩形 3"/>
          <p:cNvSpPr/>
          <p:nvPr/>
        </p:nvSpPr>
        <p:spPr>
          <a:xfrm>
            <a:off x="1087438" y="1096963"/>
            <a:ext cx="14033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Clr>
                <a:srgbClr val="127FB8"/>
              </a:buClr>
            </a:pPr>
            <a:r>
              <a:rPr lang="zh-CN" altLang="en-US" sz="24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临床表现</a:t>
            </a:r>
            <a:endParaRPr lang="en-US" altLang="zh-CN" sz="240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37892" name="矩形 4"/>
          <p:cNvSpPr/>
          <p:nvPr/>
        </p:nvSpPr>
        <p:spPr>
          <a:xfrm>
            <a:off x="811213" y="1703388"/>
            <a:ext cx="692467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 eaLnBrk="0" hangingPunct="0">
              <a:lnSpc>
                <a:spcPct val="200000"/>
              </a:lnSpc>
              <a:buClr>
                <a:srgbClr val="127FB8"/>
              </a:buClr>
              <a:buFont typeface="Wingdings" panose="05000000000000000000" pitchFamily="2" charset="2"/>
              <a:buChar char="þ"/>
            </a:pPr>
            <a:r>
              <a:rPr lang="zh-CN" altLang="en-US" sz="18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呕吐</a:t>
            </a:r>
            <a:endParaRPr lang="en-US" altLang="zh-CN" sz="180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marL="457200" indent="-457200" eaLnBrk="0" hangingPunct="0">
              <a:lnSpc>
                <a:spcPct val="200000"/>
              </a:lnSpc>
              <a:buClr>
                <a:srgbClr val="127FB8"/>
              </a:buClr>
              <a:buFont typeface="Wingdings" panose="05000000000000000000" pitchFamily="2" charset="2"/>
              <a:buChar char="þ"/>
            </a:pPr>
            <a:r>
              <a:rPr lang="zh-CN" altLang="en-US" sz="18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反流性食管炎</a:t>
            </a:r>
            <a:endParaRPr lang="en-US" altLang="zh-CN" sz="180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marL="457200" indent="-457200" eaLnBrk="0" hangingPunct="0">
              <a:lnSpc>
                <a:spcPct val="200000"/>
              </a:lnSpc>
              <a:buClr>
                <a:srgbClr val="127FB8"/>
              </a:buClr>
              <a:buFont typeface="Wingdings" panose="05000000000000000000" pitchFamily="2" charset="2"/>
              <a:buChar char="þ"/>
            </a:pPr>
            <a:r>
              <a:rPr lang="en-US" altLang="zh-CN" sz="18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Barrette</a:t>
            </a:r>
            <a:r>
              <a:rPr lang="zh-CN" altLang="en-US" sz="18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食管</a:t>
            </a:r>
            <a:endParaRPr lang="en-US" altLang="zh-CN" sz="180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marL="457200" indent="-457200" eaLnBrk="0" hangingPunct="0">
              <a:lnSpc>
                <a:spcPct val="200000"/>
              </a:lnSpc>
              <a:buClr>
                <a:srgbClr val="127FB8"/>
              </a:buClr>
              <a:buFont typeface="Wingdings" panose="05000000000000000000" pitchFamily="2" charset="2"/>
              <a:buChar char="þ"/>
            </a:pPr>
            <a:r>
              <a:rPr lang="zh-CN" altLang="en-US" sz="18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食管外症状</a:t>
            </a:r>
            <a:endParaRPr lang="en-US" altLang="zh-CN" sz="180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marL="457200" indent="-457200" eaLnBrk="0" hangingPunct="0">
              <a:buClr>
                <a:srgbClr val="127FB8"/>
              </a:buClr>
              <a:buFont typeface="Wingdings" panose="05000000000000000000" pitchFamily="2" charset="2"/>
              <a:buChar char="þ"/>
            </a:pPr>
            <a:endParaRPr lang="en-US" altLang="zh-CN" sz="180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37893" name="文本框 5"/>
          <p:cNvSpPr txBox="1"/>
          <p:nvPr/>
        </p:nvSpPr>
        <p:spPr>
          <a:xfrm>
            <a:off x="2489200" y="3895725"/>
            <a:ext cx="6426200" cy="1130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 eaLnBrk="0" hangingPunct="0">
              <a:lnSpc>
                <a:spcPct val="150000"/>
              </a:lnSpc>
              <a:buClr>
                <a:srgbClr val="127FB8"/>
              </a:buClr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与</a:t>
            </a:r>
            <a:r>
              <a:rPr lang="en-US" altLang="zh-CN" sz="150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GERD</a:t>
            </a:r>
            <a:r>
              <a:rPr lang="zh-CN" altLang="en-US" sz="150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相关的呼吸系统疾病：呼吸道感染；哮喘；窒息和呼吸暂停</a:t>
            </a:r>
            <a:endParaRPr lang="en-US" altLang="zh-CN" sz="1500" dirty="0">
              <a:solidFill>
                <a:srgbClr val="30303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127FB8"/>
              </a:buClr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营养不良</a:t>
            </a:r>
            <a:endParaRPr lang="en-US" altLang="zh-CN" sz="1500" dirty="0">
              <a:solidFill>
                <a:srgbClr val="30303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127FB8"/>
              </a:buClr>
              <a:buFont typeface="Wingdings" panose="05000000000000000000" pitchFamily="2" charset="2"/>
              <a:buChar char="Ø"/>
            </a:pPr>
            <a:r>
              <a:rPr lang="zh-CN" altLang="en-US" sz="150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其他：</a:t>
            </a:r>
            <a:r>
              <a:rPr lang="en-US" altLang="zh-CN" sz="150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①Sandifer</a:t>
            </a:r>
            <a:r>
              <a:rPr lang="zh-CN" altLang="en-US" sz="1500" dirty="0">
                <a:solidFill>
                  <a:srgbClr val="30303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综合征；②婴儿哭吵综合征</a:t>
            </a:r>
            <a:endParaRPr lang="en-US" altLang="zh-CN" sz="2100" dirty="0">
              <a:solidFill>
                <a:srgbClr val="30303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idx="1"/>
          </p:nvPr>
        </p:nvSpPr>
        <p:spPr>
          <a:xfrm>
            <a:off x="457200" y="1096963"/>
            <a:ext cx="8267700" cy="4864100"/>
          </a:xfrm>
        </p:spPr>
        <p:txBody>
          <a:bodyPr vert="horz" wrap="square" lIns="91440" tIns="45720" rIns="91440" bIns="45720" anchor="t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黑体" panose="02010609060101010101" pitchFamily="49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200" b="1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第二节  口炎</a:t>
            </a:r>
            <a:endParaRPr lang="zh-CN" altLang="en-US" dirty="0"/>
          </a:p>
        </p:txBody>
      </p:sp>
      <p:sp>
        <p:nvSpPr>
          <p:cNvPr id="38915" name="矩形 3"/>
          <p:cNvSpPr/>
          <p:nvPr/>
        </p:nvSpPr>
        <p:spPr>
          <a:xfrm>
            <a:off x="1087438" y="1096963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buClr>
                <a:srgbClr val="127FB8"/>
              </a:buClr>
            </a:pPr>
            <a:r>
              <a:rPr lang="zh-CN" altLang="en-US" sz="24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治疗</a:t>
            </a:r>
            <a:endParaRPr lang="zh-CN" altLang="en-US" sz="240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5675" y="1660525"/>
            <a:ext cx="5622925" cy="380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marR="0" indent="-457200" defTabSz="914400" eaLnBrk="0" hangingPunct="0">
              <a:lnSpc>
                <a:spcPct val="150000"/>
              </a:lnSpc>
              <a:buClr>
                <a:srgbClr val="000000"/>
              </a:buClr>
              <a:buSzTx/>
              <a:buFont typeface="+mj-lt"/>
              <a:buAutoNum type="arabicPeriod"/>
            </a:pPr>
            <a:r>
              <a:rPr kumimoji="0" lang="zh-CN" altLang="en-US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体位治疗：</a:t>
            </a:r>
            <a:r>
              <a:rPr kumimoji="0" lang="zh-CN" altLang="zh-CN" sz="2000" kern="1200" cap="none" spc="0" normalizeH="0" baseline="0" noProof="1" dirty="0"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将床头抬高</a:t>
            </a:r>
            <a:r>
              <a:rPr kumimoji="0" lang="en-US" altLang="zh-CN" sz="2000" kern="1200" cap="none" spc="0" normalizeH="0" baseline="0" noProof="1" dirty="0"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30°</a:t>
            </a:r>
            <a:endParaRPr kumimoji="0" lang="en-US" altLang="zh-CN" sz="2000" kern="1200" cap="none" spc="0" normalizeH="0" baseline="0" noProof="1" dirty="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L="457200" marR="0" indent="-457200" defTabSz="914400" eaLnBrk="0" hangingPunct="0">
              <a:lnSpc>
                <a:spcPct val="150000"/>
              </a:lnSpc>
              <a:buClr>
                <a:srgbClr val="000000"/>
              </a:buClr>
              <a:buSzTx/>
              <a:buFont typeface="+mj-lt"/>
              <a:buAutoNum type="arabicPeriod"/>
            </a:pPr>
            <a:r>
              <a:rPr kumimoji="0" lang="zh-CN" altLang="en-US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饮食疗法：</a:t>
            </a:r>
            <a:r>
              <a:rPr kumimoji="0" lang="zh-CN" altLang="zh-CN" sz="2000" kern="1200" cap="none" spc="0" normalizeH="0" baseline="0" noProof="1" dirty="0"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以稠厚饮食</a:t>
            </a:r>
            <a:r>
              <a:rPr kumimoji="0" lang="zh-CN" altLang="zh-CN" sz="2000" kern="1200" cap="none" spc="0" normalizeH="0" baseline="0" noProof="1" dirty="0" smtClean="0"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为主</a:t>
            </a:r>
            <a:r>
              <a:rPr kumimoji="0" lang="zh-CN" altLang="en-US" sz="2000" kern="1200" cap="none" spc="0" normalizeH="0" baseline="0" noProof="1" dirty="0" smtClean="0"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，</a:t>
            </a:r>
            <a:r>
              <a:rPr kumimoji="0" lang="zh-CN" altLang="zh-CN" sz="2000" kern="1200" cap="none" spc="0" normalizeH="0" baseline="0" noProof="1" dirty="0" smtClean="0"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少量</a:t>
            </a:r>
            <a:r>
              <a:rPr kumimoji="0" lang="zh-CN" altLang="zh-CN" sz="2000" kern="1200" cap="none" spc="0" normalizeH="0" baseline="0" noProof="1" dirty="0"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多餐</a:t>
            </a:r>
            <a:endParaRPr kumimoji="0" lang="en-US" altLang="zh-CN" sz="2000" kern="1200" cap="none" spc="0" normalizeH="0" baseline="0" noProof="1" dirty="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L="457200" marR="0" indent="-457200" defTabSz="914400" eaLnBrk="0" hangingPunct="0">
              <a:lnSpc>
                <a:spcPct val="150000"/>
              </a:lnSpc>
              <a:buClr>
                <a:srgbClr val="000000"/>
              </a:buClr>
              <a:buSzTx/>
              <a:buFont typeface="+mj-lt"/>
              <a:buAutoNum type="arabicPeriod"/>
            </a:pPr>
            <a:r>
              <a:rPr kumimoji="0" lang="zh-CN" altLang="en-US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药物治疗：</a:t>
            </a:r>
            <a:endParaRPr kumimoji="0" lang="en-US" altLang="zh-CN" sz="2000" kern="1200" cap="none" spc="0" normalizeH="0" baseline="0" noProof="1" dirty="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R="0" defTabSz="914400" eaLnBrk="0" hangingPunct="0">
              <a:lnSpc>
                <a:spcPct val="150000"/>
              </a:lnSpc>
              <a:buClr>
                <a:srgbClr val="127FB8"/>
              </a:buClr>
              <a:buSzTx/>
              <a:buFontTx/>
            </a:pPr>
            <a:r>
              <a:rPr kumimoji="0" lang="en-US" altLang="zh-CN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</a:t>
            </a:r>
            <a:r>
              <a:rPr kumimoji="0" lang="zh-CN" altLang="en-US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（</a:t>
            </a:r>
            <a:r>
              <a:rPr kumimoji="0" lang="en-US" altLang="zh-CN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1</a:t>
            </a:r>
            <a:r>
              <a:rPr kumimoji="0" lang="zh-CN" altLang="en-US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）促</a:t>
            </a:r>
            <a:r>
              <a:rPr kumimoji="0" lang="zh-CN" altLang="en-US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胃肠动力药</a:t>
            </a:r>
            <a:endParaRPr kumimoji="0" lang="en-US" altLang="zh-CN" sz="2000" kern="1200" cap="none" spc="0" normalizeH="0" baseline="0" noProof="1" dirty="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R="0" defTabSz="914400" eaLnBrk="0" hangingPunct="0">
              <a:lnSpc>
                <a:spcPct val="150000"/>
              </a:lnSpc>
              <a:buClr>
                <a:srgbClr val="127FB8"/>
              </a:buClr>
              <a:buSzTx/>
              <a:buFontTx/>
            </a:pPr>
            <a:r>
              <a:rPr kumimoji="0" lang="en-US" altLang="zh-CN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 </a:t>
            </a:r>
            <a:r>
              <a:rPr kumimoji="0" lang="zh-CN" altLang="en-US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（</a:t>
            </a:r>
            <a:r>
              <a:rPr kumimoji="0" lang="en-US" altLang="zh-CN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2</a:t>
            </a:r>
            <a:r>
              <a:rPr kumimoji="0" lang="zh-CN" altLang="en-US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）抗</a:t>
            </a:r>
            <a:r>
              <a:rPr kumimoji="0" lang="zh-CN" altLang="en-US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酸和抑酸药</a:t>
            </a:r>
            <a:endParaRPr kumimoji="0" lang="en-US" altLang="zh-CN" sz="2000" kern="1200" cap="none" spc="0" normalizeH="0" baseline="0" noProof="1" dirty="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R="0" defTabSz="914400" eaLnBrk="0" hangingPunct="0">
              <a:lnSpc>
                <a:spcPct val="150000"/>
              </a:lnSpc>
              <a:buClr>
                <a:srgbClr val="127FB8"/>
              </a:buClr>
              <a:buSzTx/>
              <a:buFontTx/>
            </a:pPr>
            <a:r>
              <a:rPr kumimoji="0" lang="en-US" altLang="zh-CN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   </a:t>
            </a:r>
            <a:r>
              <a:rPr kumimoji="0" lang="zh-CN" altLang="en-US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 </a:t>
            </a:r>
            <a:r>
              <a:rPr kumimoji="0" lang="zh-CN" altLang="en-US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（</a:t>
            </a:r>
            <a:r>
              <a:rPr kumimoji="0" lang="en-US" altLang="zh-CN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3</a:t>
            </a:r>
            <a:r>
              <a:rPr kumimoji="0" lang="zh-CN" altLang="en-US" sz="2000" kern="1200" cap="none" spc="0" normalizeH="0" baseline="0" noProof="1" dirty="0" smtClean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）黏膜</a:t>
            </a:r>
            <a:r>
              <a:rPr kumimoji="0" lang="zh-CN" altLang="en-US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保护剂</a:t>
            </a:r>
            <a:endParaRPr kumimoji="0" lang="en-US" altLang="zh-CN" sz="2000" kern="1200" cap="none" spc="0" normalizeH="0" baseline="0" noProof="1" dirty="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  <a:p>
            <a:pPr marL="457200" marR="0" indent="-457200" defTabSz="914400" eaLnBrk="0" hangingPunct="0">
              <a:lnSpc>
                <a:spcPct val="150000"/>
              </a:lnSpc>
              <a:buClr>
                <a:srgbClr val="000000"/>
              </a:buClr>
              <a:buSzTx/>
              <a:buFont typeface="+mj-lt"/>
              <a:buAutoNum type="arabicPeriod" startAt="4"/>
            </a:pPr>
            <a:r>
              <a:rPr kumimoji="0" lang="zh-CN" altLang="en-US" sz="2000" kern="1200" cap="none" spc="0" normalizeH="0" baseline="0" noProof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外科治疗</a:t>
            </a:r>
            <a:endParaRPr kumimoji="0" lang="en-US" altLang="zh-CN" sz="1500" kern="1200" cap="none" spc="0" normalizeH="0" baseline="0" noProof="1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  <a:p>
            <a:pPr marR="0" indent="457200" defTabSz="914400" eaLnBrk="0" hangingPunct="0">
              <a:lnSpc>
                <a:spcPct val="150000"/>
              </a:lnSpc>
              <a:buClr>
                <a:srgbClr val="127FB8"/>
              </a:buClr>
              <a:buSzTx/>
              <a:buFontTx/>
            </a:pPr>
            <a:endParaRPr kumimoji="0" lang="en-US" altLang="zh-CN" sz="2100" kern="1200" cap="none" spc="0" normalizeH="0" baseline="0" noProof="1" dirty="0">
              <a:solidFill>
                <a:schemeClr val="bg2">
                  <a:lumMod val="25000"/>
                </a:schemeClr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pic>
        <p:nvPicPr>
          <p:cNvPr id="3891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4788" y="2747963"/>
            <a:ext cx="3440112" cy="237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文本框 6"/>
          <p:cNvSpPr txBox="1"/>
          <p:nvPr/>
        </p:nvSpPr>
        <p:spPr>
          <a:xfrm>
            <a:off x="5764213" y="5222875"/>
            <a:ext cx="20605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2000" dirty="0"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体位治疗示意图</a:t>
            </a:r>
            <a:endParaRPr lang="zh-CN" altLang="en-US" sz="2000" dirty="0"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1368425" y="869950"/>
            <a:ext cx="6238875" cy="485775"/>
          </a:xfrm>
        </p:spPr>
        <p:txBody>
          <a:bodyPr vert="horz" wrap="square" lIns="91440" tIns="45720" rIns="91440" bIns="45720" anchor="ctr"/>
          <a:p>
            <a:br>
              <a:rPr lang="zh-CN" altLang="en-US" dirty="0">
                <a:solidFill>
                  <a:schemeClr val="tx1"/>
                </a:solidFill>
              </a:rPr>
            </a:br>
            <a:r>
              <a:rPr lang="zh-CN" altLang="en-US" dirty="0">
                <a:solidFill>
                  <a:schemeClr val="tx1"/>
                </a:solidFill>
              </a:rPr>
              <a:t>目 录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0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332038" y="1966913"/>
            <a:ext cx="352425" cy="354013"/>
          </a:xfrm>
          <a:prstGeom prst="ellipse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332038" y="2593975"/>
            <a:ext cx="352425" cy="354013"/>
          </a:xfrm>
          <a:prstGeom prst="ellipse">
            <a:avLst/>
          </a:prstGeom>
          <a:solidFill>
            <a:srgbClr val="3C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332038" y="3252788"/>
            <a:ext cx="352425" cy="352425"/>
          </a:xfrm>
          <a:prstGeom prst="ellipse">
            <a:avLst/>
          </a:prstGeom>
          <a:solidFill>
            <a:srgbClr val="12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330450" y="3921125"/>
            <a:ext cx="354013" cy="361950"/>
          </a:xfrm>
          <a:prstGeom prst="ellipse">
            <a:avLst/>
          </a:prstGeom>
          <a:solidFill>
            <a:srgbClr val="3C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2100" strike="noStrike" noProof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4" name="矩形: 圆角 23"/>
          <p:cNvSpPr/>
          <p:nvPr/>
        </p:nvSpPr>
        <p:spPr>
          <a:xfrm>
            <a:off x="2801938" y="1966913"/>
            <a:ext cx="4065588" cy="388938"/>
          </a:xfrm>
          <a:prstGeom prst="roundRect">
            <a:avLst>
              <a:gd name="adj" fmla="val 27533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第六节  先天性肥厚性幽门狭窄</a:t>
            </a:r>
            <a:endParaRPr kumimoji="0" lang="zh-CN" altLang="en-US" sz="21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5" name="矩形: 圆角 24"/>
          <p:cNvSpPr/>
          <p:nvPr/>
        </p:nvSpPr>
        <p:spPr>
          <a:xfrm>
            <a:off x="2801938" y="2593975"/>
            <a:ext cx="4065588" cy="388938"/>
          </a:xfrm>
          <a:prstGeom prst="roundRect">
            <a:avLst>
              <a:gd name="adj" fmla="val 27533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第七节  肠套叠</a:t>
            </a:r>
            <a:endParaRPr kumimoji="0" lang="zh-CN" altLang="en-US" sz="21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6" name="矩形: 圆角 25"/>
          <p:cNvSpPr/>
          <p:nvPr/>
        </p:nvSpPr>
        <p:spPr>
          <a:xfrm>
            <a:off x="2801938" y="3217863"/>
            <a:ext cx="4065588" cy="388938"/>
          </a:xfrm>
          <a:prstGeom prst="roundRect">
            <a:avLst>
              <a:gd name="adj" fmla="val 27533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第八节  先天性巨结肠</a:t>
            </a:r>
            <a:endParaRPr kumimoji="0" lang="zh-CN" altLang="en-US" sz="21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  <p:sp>
        <p:nvSpPr>
          <p:cNvPr id="7" name="矩形: 圆角 26"/>
          <p:cNvSpPr/>
          <p:nvPr/>
        </p:nvSpPr>
        <p:spPr>
          <a:xfrm>
            <a:off x="2801938" y="3921125"/>
            <a:ext cx="4065588" cy="388938"/>
          </a:xfrm>
          <a:prstGeom prst="roundRect">
            <a:avLst>
              <a:gd name="adj" fmla="val 27533"/>
            </a:avLst>
          </a:prstGeom>
          <a:noFill/>
          <a:ln w="15875">
            <a:solidFill>
              <a:srgbClr val="127F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100" b="1" i="0" u="none" strike="noStrike" kern="1200" cap="none" spc="0" normalizeH="0" baseline="0" noProof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第九节  腹泻病（消化</a:t>
            </a:r>
            <a:r>
              <a:rPr kumimoji="0" lang="en-US" altLang="zh-CN" sz="2100" b="1" i="0" u="none" strike="noStrike" kern="1200" cap="none" spc="0" normalizeH="0" baseline="0" noProof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1</a:t>
            </a:r>
            <a:r>
              <a:rPr kumimoji="0" lang="zh-CN" altLang="en-US" sz="2100" b="1" i="0" u="none" strike="noStrike" kern="1200" cap="none" spc="0" normalizeH="0" baseline="0" noProof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rPr>
              <a:t>）</a:t>
            </a:r>
            <a:endParaRPr kumimoji="0" lang="zh-CN" altLang="en-US" sz="2100" b="1" i="0" u="none" strike="noStrike" kern="1200" cap="none" spc="0" normalizeH="0" baseline="0" noProof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/>
              <a:ea typeface="微软雅黑" panose="020B0503020204020204" charset="-122"/>
              <a:cs typeface="+mn-cs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1368425" y="869950"/>
            <a:ext cx="6238875" cy="485775"/>
          </a:xfrm>
        </p:spPr>
        <p:txBody>
          <a:bodyPr vert="horz" wrap="square" lIns="91440" tIns="45720" rIns="91440" bIns="45720" anchor="ctr"/>
          <a:p>
            <a:r>
              <a:rPr lang="zh-CN" altLang="en-US" dirty="0">
                <a:solidFill>
                  <a:schemeClr val="tx1"/>
                </a:solidFill>
              </a:rPr>
              <a:t>重点难点</a:t>
            </a:r>
            <a:endParaRPr lang="zh-CN" altLang="en-US" dirty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0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endParaRPr kumimoji="0" lang="zh-CN" altLang="en-US" sz="2400" b="0" i="0" u="none" strike="noStrike" kern="1200" cap="none" spc="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3555" name="组合 2"/>
          <p:cNvGrpSpPr/>
          <p:nvPr/>
        </p:nvGrpSpPr>
        <p:grpSpPr>
          <a:xfrm>
            <a:off x="1570038" y="1868488"/>
            <a:ext cx="974725" cy="720725"/>
            <a:chOff x="2074796" y="1319046"/>
            <a:chExt cx="1299392" cy="961770"/>
          </a:xfrm>
        </p:grpSpPr>
        <p:grpSp>
          <p:nvGrpSpPr>
            <p:cNvPr id="23556" name="组合 22"/>
            <p:cNvGrpSpPr/>
            <p:nvPr/>
          </p:nvGrpSpPr>
          <p:grpSpPr>
            <a:xfrm>
              <a:off x="2122428" y="1319046"/>
              <a:ext cx="1251760" cy="961770"/>
              <a:chOff x="3728203" y="1217949"/>
              <a:chExt cx="2034694" cy="1563325"/>
            </a:xfrm>
          </p:grpSpPr>
          <p:sp>
            <p:nvSpPr>
              <p:cNvPr id="24" name="心形 23"/>
              <p:cNvSpPr/>
              <p:nvPr/>
            </p:nvSpPr>
            <p:spPr>
              <a:xfrm>
                <a:off x="3728203" y="1217949"/>
                <a:ext cx="1674055" cy="1483047"/>
              </a:xfrm>
              <a:prstGeom prst="heart">
                <a:avLst/>
              </a:prstGeom>
              <a:noFill/>
              <a:ln w="152400">
                <a:solidFill>
                  <a:srgbClr val="127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508095" y="1526472"/>
                <a:ext cx="1254802" cy="125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224217" y="1581340"/>
                <a:ext cx="682021" cy="527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</p:grpSp>
        <p:sp>
          <p:nvSpPr>
            <p:cNvPr id="28" name="Text Placeholder 5"/>
            <p:cNvSpPr txBox="1"/>
            <p:nvPr/>
          </p:nvSpPr>
          <p:spPr>
            <a:xfrm>
              <a:off x="2074796" y="1542607"/>
              <a:ext cx="1140533" cy="43469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2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685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256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127FB8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  <a:sym typeface="Times New Roman" panose="02020603050405020304"/>
                </a:rPr>
                <a:t>掌握</a:t>
              </a:r>
              <a:endPara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27FB8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endParaRPr>
            </a:p>
          </p:txBody>
        </p:sp>
      </p:grpSp>
      <p:sp>
        <p:nvSpPr>
          <p:cNvPr id="23561" name="文本框 8"/>
          <p:cNvSpPr txBox="1"/>
          <p:nvPr/>
        </p:nvSpPr>
        <p:spPr>
          <a:xfrm>
            <a:off x="2266950" y="2252663"/>
            <a:ext cx="5643563" cy="368300"/>
          </a:xfrm>
          <a:prstGeom prst="rect">
            <a:avLst/>
          </a:prstGeom>
          <a:noFill/>
          <a:ln w="22225" cap="rnd" cmpd="sng">
            <a:solidFill>
              <a:srgbClr val="127FB8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急性慢性肠套叠的表现、辅助检查。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grpSp>
        <p:nvGrpSpPr>
          <p:cNvPr id="23562" name="组合 9"/>
          <p:cNvGrpSpPr/>
          <p:nvPr/>
        </p:nvGrpSpPr>
        <p:grpSpPr>
          <a:xfrm>
            <a:off x="1563688" y="3079750"/>
            <a:ext cx="966787" cy="720725"/>
            <a:chOff x="2084723" y="2962585"/>
            <a:chExt cx="1289465" cy="961770"/>
          </a:xfrm>
        </p:grpSpPr>
        <p:grpSp>
          <p:nvGrpSpPr>
            <p:cNvPr id="23563" name="组合 17"/>
            <p:cNvGrpSpPr/>
            <p:nvPr/>
          </p:nvGrpSpPr>
          <p:grpSpPr>
            <a:xfrm>
              <a:off x="2122428" y="2962585"/>
              <a:ext cx="1251760" cy="961770"/>
              <a:chOff x="3728203" y="1217949"/>
              <a:chExt cx="2034694" cy="1563325"/>
            </a:xfrm>
          </p:grpSpPr>
          <p:sp>
            <p:nvSpPr>
              <p:cNvPr id="11" name="心形 10"/>
              <p:cNvSpPr/>
              <p:nvPr/>
            </p:nvSpPr>
            <p:spPr>
              <a:xfrm>
                <a:off x="3728203" y="1217949"/>
                <a:ext cx="1674055" cy="1483047"/>
              </a:xfrm>
              <a:prstGeom prst="heart">
                <a:avLst/>
              </a:prstGeom>
              <a:noFill/>
              <a:ln w="152400">
                <a:solidFill>
                  <a:srgbClr val="127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508095" y="1526472"/>
                <a:ext cx="1254802" cy="125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224217" y="1581342"/>
                <a:ext cx="682021" cy="3431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</p:grpSp>
        <p:sp>
          <p:nvSpPr>
            <p:cNvPr id="12" name="Text Placeholder 5"/>
            <p:cNvSpPr txBox="1"/>
            <p:nvPr/>
          </p:nvSpPr>
          <p:spPr>
            <a:xfrm>
              <a:off x="2084723" y="3206134"/>
              <a:ext cx="1140533" cy="43469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2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685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256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127FB8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  <a:sym typeface="Times New Roman" panose="02020603050405020304"/>
                </a:rPr>
                <a:t>熟悉</a:t>
              </a:r>
              <a:endPara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27FB8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endParaRPr>
            </a:p>
          </p:txBody>
        </p:sp>
      </p:grpSp>
      <p:sp>
        <p:nvSpPr>
          <p:cNvPr id="23568" name="文本框 34"/>
          <p:cNvSpPr txBox="1"/>
          <p:nvPr/>
        </p:nvSpPr>
        <p:spPr>
          <a:xfrm>
            <a:off x="2266950" y="3432175"/>
            <a:ext cx="5643563" cy="645160"/>
          </a:xfrm>
          <a:prstGeom prst="rect">
            <a:avLst/>
          </a:prstGeom>
          <a:noFill/>
          <a:ln w="22225" cap="rnd" cmpd="sng">
            <a:solidFill>
              <a:srgbClr val="127FB8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1．肠套叠、</a:t>
            </a:r>
            <a:r>
              <a:rPr lang="en-US" altLang="zh-CN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小儿腹泻的病因。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eaLnBrk="0" hangingPunct="0">
              <a:buSzTx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2．肠绞痛及呕吐的鉴别诊断。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grpSp>
        <p:nvGrpSpPr>
          <p:cNvPr id="23569" name="组合 15"/>
          <p:cNvGrpSpPr/>
          <p:nvPr/>
        </p:nvGrpSpPr>
        <p:grpSpPr>
          <a:xfrm>
            <a:off x="1555750" y="4275138"/>
            <a:ext cx="974725" cy="720725"/>
            <a:chOff x="2074795" y="4556736"/>
            <a:chExt cx="1299392" cy="961770"/>
          </a:xfrm>
        </p:grpSpPr>
        <p:grpSp>
          <p:nvGrpSpPr>
            <p:cNvPr id="23570" name="组合 18"/>
            <p:cNvGrpSpPr/>
            <p:nvPr/>
          </p:nvGrpSpPr>
          <p:grpSpPr>
            <a:xfrm>
              <a:off x="2122427" y="4556736"/>
              <a:ext cx="1251760" cy="961770"/>
              <a:chOff x="3728203" y="1217949"/>
              <a:chExt cx="2034694" cy="1563325"/>
            </a:xfrm>
          </p:grpSpPr>
          <p:sp>
            <p:nvSpPr>
              <p:cNvPr id="20" name="心形 19"/>
              <p:cNvSpPr/>
              <p:nvPr/>
            </p:nvSpPr>
            <p:spPr>
              <a:xfrm>
                <a:off x="3728203" y="1217949"/>
                <a:ext cx="1674055" cy="1483047"/>
              </a:xfrm>
              <a:prstGeom prst="heart">
                <a:avLst/>
              </a:prstGeom>
              <a:noFill/>
              <a:ln w="152400">
                <a:solidFill>
                  <a:srgbClr val="127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508095" y="1526472"/>
                <a:ext cx="1254802" cy="125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224217" y="1581342"/>
                <a:ext cx="682021" cy="682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sym typeface="Times New Roman" panose="02020603050405020304"/>
                </a:endParaRPr>
              </a:p>
            </p:txBody>
          </p:sp>
        </p:grpSp>
        <p:sp>
          <p:nvSpPr>
            <p:cNvPr id="27" name="Text Placeholder 5"/>
            <p:cNvSpPr txBox="1"/>
            <p:nvPr/>
          </p:nvSpPr>
          <p:spPr>
            <a:xfrm>
              <a:off x="2074795" y="4796113"/>
              <a:ext cx="1140533" cy="43469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Tx/>
                <a:buNone/>
                <a:defRPr sz="2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685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2565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127FB8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  <a:sym typeface="Times New Roman" panose="02020603050405020304"/>
                </a:rPr>
                <a:t>了解</a:t>
              </a:r>
              <a:endPara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27FB8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  <a:sym typeface="Times New Roman" panose="02020603050405020304"/>
              </a:endParaRPr>
            </a:p>
          </p:txBody>
        </p:sp>
      </p:grpSp>
      <p:sp>
        <p:nvSpPr>
          <p:cNvPr id="23575" name="文本框 35"/>
          <p:cNvSpPr txBox="1"/>
          <p:nvPr/>
        </p:nvSpPr>
        <p:spPr>
          <a:xfrm>
            <a:off x="2266950" y="4640263"/>
            <a:ext cx="5643563" cy="1476375"/>
          </a:xfrm>
          <a:prstGeom prst="rect">
            <a:avLst/>
          </a:prstGeom>
          <a:noFill/>
          <a:ln w="22225" cap="rnd" cmpd="sng">
            <a:solidFill>
              <a:srgbClr val="127FB8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1．小儿消化系统解剖生理特点及常用检查方法。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eaLnBrk="0" hangingPunct="0">
              <a:buSzTx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2．先天性肥厚性幽门狭窄、先天性巨结肠的临床表现及诊断、治疗。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  <a:p>
            <a:pPr eaLnBrk="0" hangingPunct="0">
              <a:buSzTx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3．口腔炎、胃食管反流及反流性食管炎、胃炎、消化性溃疡病因、临床表现、诊断及治疗。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15"/>
          <p:cNvSpPr/>
          <p:nvPr/>
        </p:nvSpPr>
        <p:spPr>
          <a:xfrm>
            <a:off x="1978025" y="3305175"/>
            <a:ext cx="5211763" cy="5984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300" dirty="0">
                <a:solidFill>
                  <a:srgbClr val="404040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儿童消化系统解剖生理特点</a:t>
            </a:r>
            <a:endParaRPr lang="en-US" altLang="zh-CN" sz="3300" dirty="0">
              <a:solidFill>
                <a:srgbClr val="404040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4578" name="文本框 6"/>
          <p:cNvSpPr txBox="1"/>
          <p:nvPr/>
        </p:nvSpPr>
        <p:spPr>
          <a:xfrm>
            <a:off x="3741738" y="2374900"/>
            <a:ext cx="1689100" cy="32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15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第一节</a:t>
            </a:r>
            <a:endParaRPr lang="zh-CN" altLang="en-US" sz="15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24579" name="文本框 1"/>
          <p:cNvSpPr txBox="1"/>
          <p:nvPr/>
        </p:nvSpPr>
        <p:spPr>
          <a:xfrm>
            <a:off x="4989513" y="2024063"/>
            <a:ext cx="225107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2000" dirty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sym typeface="Times New Roman" panose="02020603050405020304"/>
              </a:rPr>
              <a:t>第一节</a:t>
            </a:r>
            <a:endParaRPr lang="zh-CN" altLang="en-US" sz="2000" dirty="0">
              <a:solidFill>
                <a:schemeClr val="bg1"/>
              </a:solidFill>
              <a:latin typeface="Times New Roman" panose="02020603050405020304"/>
              <a:ea typeface="微软雅黑" panose="020B0503020204020204" charset="-122"/>
              <a:sym typeface="Times New Roman" panose="02020603050405020304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3452813" y="1763713"/>
            <a:ext cx="2573338" cy="6111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4581" name="文本框 5"/>
          <p:cNvSpPr txBox="1"/>
          <p:nvPr/>
        </p:nvSpPr>
        <p:spPr>
          <a:xfrm>
            <a:off x="3992563" y="1852613"/>
            <a:ext cx="143827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第一节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219" name="内容占位符 4"/>
          <p:cNvSpPr>
            <a:spLocks noGrp="1"/>
          </p:cNvSpPr>
          <p:nvPr/>
        </p:nvSpPr>
        <p:spPr>
          <a:xfrm>
            <a:off x="396240" y="621030"/>
            <a:ext cx="7467600" cy="487375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zh-CN" altLang="en-US" dirty="0">
                <a:ea typeface="宋体" panose="02010600030101010101" pitchFamily="2" charset="-122"/>
              </a:rPr>
              <a:t>口腔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    </a:t>
            </a:r>
            <a:r>
              <a:rPr lang="zh-CN" altLang="en-US" dirty="0">
                <a:ea typeface="宋体" panose="02010600030101010101" pitchFamily="2" charset="-122"/>
              </a:rPr>
              <a:t>新生儿出生时即有吸吮吞咽等反射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    3~4</a:t>
            </a:r>
            <a:r>
              <a:rPr lang="zh-CN" altLang="en-US" dirty="0">
                <a:ea typeface="宋体" panose="02010600030101010101" pitchFamily="2" charset="-122"/>
              </a:rPr>
              <a:t>个月时唾液腺的分泌明显增加</a:t>
            </a:r>
            <a:r>
              <a:rPr lang="en-US" altLang="zh-CN" dirty="0">
                <a:ea typeface="宋体" panose="02010600030101010101" pitchFamily="2" charset="-122"/>
              </a:rPr>
              <a:t>——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生理性流涎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zh-CN" altLang="en-US" dirty="0">
                <a:ea typeface="宋体" panose="02010600030101010101" pitchFamily="2" charset="-122"/>
              </a:rPr>
              <a:t>食道 食管下段括约肌发育不成熟，易发生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  <a:hlinkClick r:id="rId1" action="ppaction://hlinksldjump"/>
              </a:rPr>
              <a:t>胃食管反流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2765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75" y="2792730"/>
            <a:ext cx="3756025" cy="340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1021080"/>
            <a:ext cx="8007985" cy="3068320"/>
          </a:xfrm>
        </p:spPr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20" y="1967230"/>
            <a:ext cx="8007985" cy="2000250"/>
          </a:xfrm>
        </p:spPr>
        <p:txBody>
          <a:bodyPr/>
          <a:p>
            <a:endParaRPr lang="zh-CN" altLang="en-US"/>
          </a:p>
        </p:txBody>
      </p:sp>
      <p:sp>
        <p:nvSpPr>
          <p:cNvPr id="10243" name="内容占位符 2"/>
          <p:cNvSpPr>
            <a:spLocks noGrp="1"/>
          </p:cNvSpPr>
          <p:nvPr/>
        </p:nvSpPr>
        <p:spPr>
          <a:xfrm>
            <a:off x="502920" y="1073785"/>
            <a:ext cx="7421880" cy="53873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zh-CN" altLang="en-US" dirty="0">
                <a:ea typeface="宋体" panose="02010600030101010101" pitchFamily="2" charset="-122"/>
              </a:rPr>
              <a:t>胃    婴儿胃呈水平位，直立行走后渐成立位；另胃酸度低，酶活性差，消化力弱</a:t>
            </a:r>
            <a:endParaRPr lang="zh-CN" altLang="en-US" dirty="0">
              <a:ea typeface="宋体" panose="02010600030101010101" pitchFamily="2" charset="-122"/>
            </a:endParaRPr>
          </a:p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44" name="TextBox 5"/>
          <p:cNvSpPr txBox="1"/>
          <p:nvPr/>
        </p:nvSpPr>
        <p:spPr>
          <a:xfrm>
            <a:off x="699770" y="3951605"/>
            <a:ext cx="990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胃容量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607185" y="3118485"/>
            <a:ext cx="350838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7"/>
          <p:cNvSpPr txBox="1"/>
          <p:nvPr/>
        </p:nvSpPr>
        <p:spPr>
          <a:xfrm>
            <a:off x="2057400" y="3048000"/>
            <a:ext cx="2057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新生儿  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30~60ml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TextBox 8"/>
          <p:cNvSpPr txBox="1"/>
          <p:nvPr/>
        </p:nvSpPr>
        <p:spPr>
          <a:xfrm>
            <a:off x="2057400" y="3581400"/>
            <a:ext cx="228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1~3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 月  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90~160ml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TextBox 10"/>
          <p:cNvSpPr txBox="1"/>
          <p:nvPr/>
        </p:nvSpPr>
        <p:spPr>
          <a:xfrm>
            <a:off x="2057400" y="4114800"/>
            <a:ext cx="2362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岁       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250~300ml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TextBox 9"/>
          <p:cNvSpPr txBox="1"/>
          <p:nvPr/>
        </p:nvSpPr>
        <p:spPr>
          <a:xfrm>
            <a:off x="2057400" y="4641215"/>
            <a:ext cx="2667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岁         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700~850ml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TextBox 11"/>
          <p:cNvSpPr txBox="1"/>
          <p:nvPr/>
        </p:nvSpPr>
        <p:spPr>
          <a:xfrm>
            <a:off x="2133600" y="5105400"/>
            <a:ext cx="228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成人       约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2000ml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7651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6955" y="2687638"/>
            <a:ext cx="3560763" cy="322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/>
        </p:nvSpPr>
        <p:spPr>
          <a:xfrm>
            <a:off x="680085" y="1134110"/>
            <a:ext cx="7467600" cy="4873752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肠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肠管相对长，升结肠与后壁固定差，易发生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" action="ppaction://hlinksldjump"/>
              </a:rPr>
              <a:t>肠扭转或肠套叠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（儿童为身长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5~7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倍，成人为身长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倍）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肠壁薄，通透性差，屏障功能差，毒性代谢产物及抗原易透过肠壁入血，引起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全身炎症反应及变态反应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婴儿大脑皮质功能发育不完善，进食时可引起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胃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结肠反射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，产生便意，大便次数多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575" y="1049655"/>
            <a:ext cx="8228330" cy="2209800"/>
          </a:xfrm>
        </p:spPr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3045" y="3231515"/>
            <a:ext cx="8277860" cy="2858135"/>
          </a:xfrm>
        </p:spPr>
        <p:txBody>
          <a:bodyPr/>
          <a:p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281940" y="917575"/>
            <a:ext cx="7642860" cy="5556250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肝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年龄越小，肝相对越大，肝细胞再生能力强，不易发生肝硬化，但肝功能易受损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胆汁分泌少，对脂肪的消化吸收功能较差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281940" y="3183890"/>
            <a:ext cx="7642860" cy="3289935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Char char="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胰腺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生后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3~4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个月胰腺发育较快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ea"/>
              <a:buAutoNum type="circleNumDbPlain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胰腺分泌酶出现的顺序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胰蛋白酶、糜蛋白酶、羧基肽酶、脂肪酶、淀粉酶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9"/>
      </a:accent5>
      <a:accent6>
        <a:srgbClr val="83AC49"/>
      </a:accent6>
      <a:hlink>
        <a:srgbClr val="FF9933"/>
      </a:hlink>
      <a:folHlink>
        <a:srgbClr val="855ADA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9"/>
      </a:accent5>
      <a:accent6>
        <a:srgbClr val="83AC49"/>
      </a:accent6>
      <a:hlink>
        <a:srgbClr val="FF9933"/>
      </a:hlink>
      <a:folHlink>
        <a:srgbClr val="855ADA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9"/>
      </a:accent5>
      <a:accent6>
        <a:srgbClr val="83AC49"/>
      </a:accent6>
      <a:hlink>
        <a:srgbClr val="FF9933"/>
      </a:hlink>
      <a:folHlink>
        <a:srgbClr val="855ADA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213TGp_natural_light_v2</Template>
  <TotalTime>0</TotalTime>
  <Words>1969</Words>
  <Application>WPS 演示</Application>
  <PresentationFormat/>
  <Paragraphs>242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思源黑体 CN Light</vt:lpstr>
      <vt:lpstr>等线</vt:lpstr>
      <vt:lpstr>Times New Roman</vt:lpstr>
      <vt:lpstr>Times New Roman</vt:lpstr>
      <vt:lpstr>Wingdings</vt:lpstr>
      <vt:lpstr>Wingdings 2</vt:lpstr>
      <vt:lpstr>Arial Unicode MS</vt:lpstr>
      <vt:lpstr>黑体</vt:lpstr>
      <vt:lpstr>Wingdings</vt:lpstr>
      <vt:lpstr>文鼎特粗圆</vt:lpstr>
      <vt:lpstr>Segoe Print</vt:lpstr>
      <vt:lpstr>华文隶书</vt:lpstr>
      <vt:lpstr>Garamond</vt:lpstr>
      <vt:lpstr>Default Design</vt:lpstr>
      <vt:lpstr>自定义设计方案</vt:lpstr>
      <vt:lpstr>1_Default Design</vt:lpstr>
      <vt:lpstr>2_Default Design</vt:lpstr>
      <vt:lpstr>PowerPoint 演示文稿</vt:lpstr>
      <vt:lpstr> 目 录 </vt:lpstr>
      <vt:lpstr> 目 录 </vt:lpstr>
      <vt:lpstr>重点难点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粪便：出生24小时内排胎粪； 人乳喂养儿粪便金黄，不臭；人工喂养儿粪便干黄，味臭，易便秘 </vt:lpstr>
      <vt:lpstr>PowerPoint 演示文稿</vt:lpstr>
      <vt:lpstr>第二节  口炎</vt:lpstr>
      <vt:lpstr>第二节  口炎</vt:lpstr>
      <vt:lpstr>第二节  口炎</vt:lpstr>
      <vt:lpstr>PowerPoint 演示文稿</vt:lpstr>
      <vt:lpstr>PowerPoint 演示文稿</vt:lpstr>
      <vt:lpstr>               </vt:lpstr>
      <vt:lpstr>PowerPoint 演示文稿</vt:lpstr>
      <vt:lpstr>第二节  口炎</vt:lpstr>
      <vt:lpstr>第二节  口炎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chunfugzcn</dc:creator>
  <cp:lastModifiedBy>秋秋</cp:lastModifiedBy>
  <cp:revision>583</cp:revision>
  <dcterms:created xsi:type="dcterms:W3CDTF">2010-07-23T14:45:00Z</dcterms:created>
  <dcterms:modified xsi:type="dcterms:W3CDTF">2020-03-26T12:36:07Z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2052-11.3.0.8632</vt:lpwstr>
  </property>
</Properties>
</file>