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487" r:id="rId3"/>
    <p:sldId id="493" r:id="rId5"/>
    <p:sldId id="484" r:id="rId6"/>
    <p:sldId id="394" r:id="rId7"/>
    <p:sldId id="479" r:id="rId8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 panose="020F0502020204030204"/>
        <a:ea typeface="Calibri" panose="020F0502020204030204"/>
        <a:cs typeface="Calibri" panose="020F0502020204030204"/>
        <a:sym typeface="Calibri" panose="020F0502020204030204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 panose="020F0502020204030204"/>
        <a:ea typeface="Calibri" panose="020F0502020204030204"/>
        <a:cs typeface="Calibri" panose="020F0502020204030204"/>
        <a:sym typeface="Calibri" panose="020F0502020204030204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 panose="020F0502020204030204"/>
        <a:ea typeface="Calibri" panose="020F0502020204030204"/>
        <a:cs typeface="Calibri" panose="020F0502020204030204"/>
        <a:sym typeface="Calibri" panose="020F0502020204030204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 panose="020F0502020204030204"/>
        <a:ea typeface="Calibri" panose="020F0502020204030204"/>
        <a:cs typeface="Calibri" panose="020F0502020204030204"/>
        <a:sym typeface="Calibri" panose="020F0502020204030204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 panose="020F0502020204030204"/>
        <a:ea typeface="Calibri" panose="020F0502020204030204"/>
        <a:cs typeface="Calibri" panose="020F0502020204030204"/>
        <a:sym typeface="Calibri" panose="020F0502020204030204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 panose="020F0502020204030204"/>
        <a:ea typeface="Calibri" panose="020F0502020204030204"/>
        <a:cs typeface="Calibri" panose="020F0502020204030204"/>
        <a:sym typeface="Calibri" panose="020F0502020204030204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 panose="020F0502020204030204"/>
        <a:ea typeface="Calibri" panose="020F0502020204030204"/>
        <a:cs typeface="Calibri" panose="020F0502020204030204"/>
        <a:sym typeface="Calibri" panose="020F0502020204030204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 panose="020F0502020204030204"/>
        <a:ea typeface="Calibri" panose="020F0502020204030204"/>
        <a:cs typeface="Calibri" panose="020F0502020204030204"/>
        <a:sym typeface="Calibri" panose="020F0502020204030204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 panose="020F0502020204030204"/>
        <a:ea typeface="Calibri" panose="020F0502020204030204"/>
        <a:cs typeface="Calibri" panose="020F0502020204030204"/>
        <a:sym typeface="Calibri" panose="020F0502020204030204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杨 伟洲" initials="杨" lastIdx="1" clrIdx="0"/>
  <p:cmAuthor id="2" name="Fish Zheng" initials="FZ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42" autoAdjust="0"/>
    <p:restoredTop sz="86226" autoAdjust="0"/>
  </p:normalViewPr>
  <p:slideViewPr>
    <p:cSldViewPr snapToGrid="0" snapToObjects="1">
      <p:cViewPr varScale="1">
        <p:scale>
          <a:sx n="77" d="100"/>
          <a:sy n="77" d="100"/>
        </p:scale>
        <p:origin x="1904" y="176"/>
      </p:cViewPr>
      <p:guideLst>
        <p:guide orient="horz" pos="2179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987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commentAuthors" Target="commentAuthors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Shape 22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230" name="Shape 23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/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n-lt"/>
        <a:ea typeface="+mn-ea"/>
        <a:cs typeface="+mn-cs"/>
        <a:sym typeface="Arial" panose="020B0604020202020204"/>
      </a:defRPr>
    </a:lvl1pPr>
    <a:lvl2pPr indent="228600" latinLnBrk="0">
      <a:spcBef>
        <a:spcPts val="400"/>
      </a:spcBef>
      <a:defRPr sz="1200">
        <a:latin typeface="+mn-lt"/>
        <a:ea typeface="+mn-ea"/>
        <a:cs typeface="+mn-cs"/>
        <a:sym typeface="Arial" panose="020B0604020202020204"/>
      </a:defRPr>
    </a:lvl2pPr>
    <a:lvl3pPr indent="457200" latinLnBrk="0">
      <a:spcBef>
        <a:spcPts val="400"/>
      </a:spcBef>
      <a:defRPr sz="1200">
        <a:latin typeface="+mn-lt"/>
        <a:ea typeface="+mn-ea"/>
        <a:cs typeface="+mn-cs"/>
        <a:sym typeface="Arial" panose="020B0604020202020204"/>
      </a:defRPr>
    </a:lvl3pPr>
    <a:lvl4pPr indent="685800" latinLnBrk="0">
      <a:spcBef>
        <a:spcPts val="400"/>
      </a:spcBef>
      <a:defRPr sz="1200">
        <a:latin typeface="+mn-lt"/>
        <a:ea typeface="+mn-ea"/>
        <a:cs typeface="+mn-cs"/>
        <a:sym typeface="Arial" panose="020B0604020202020204"/>
      </a:defRPr>
    </a:lvl4pPr>
    <a:lvl5pPr indent="914400" latinLnBrk="0">
      <a:spcBef>
        <a:spcPts val="400"/>
      </a:spcBef>
      <a:defRPr sz="1200">
        <a:latin typeface="+mn-lt"/>
        <a:ea typeface="+mn-ea"/>
        <a:cs typeface="+mn-cs"/>
        <a:sym typeface="Arial" panose="020B0604020202020204"/>
      </a:defRPr>
    </a:lvl5pPr>
    <a:lvl6pPr indent="1143000" latinLnBrk="0">
      <a:spcBef>
        <a:spcPts val="400"/>
      </a:spcBef>
      <a:defRPr sz="1200">
        <a:latin typeface="+mn-lt"/>
        <a:ea typeface="+mn-ea"/>
        <a:cs typeface="+mn-cs"/>
        <a:sym typeface="Arial" panose="020B0604020202020204"/>
      </a:defRPr>
    </a:lvl6pPr>
    <a:lvl7pPr indent="1371600" latinLnBrk="0">
      <a:spcBef>
        <a:spcPts val="400"/>
      </a:spcBef>
      <a:defRPr sz="1200">
        <a:latin typeface="+mn-lt"/>
        <a:ea typeface="+mn-ea"/>
        <a:cs typeface="+mn-cs"/>
        <a:sym typeface="Arial" panose="020B0604020202020204"/>
      </a:defRPr>
    </a:lvl7pPr>
    <a:lvl8pPr indent="1600200" latinLnBrk="0">
      <a:spcBef>
        <a:spcPts val="400"/>
      </a:spcBef>
      <a:defRPr sz="1200">
        <a:latin typeface="+mn-lt"/>
        <a:ea typeface="+mn-ea"/>
        <a:cs typeface="+mn-cs"/>
        <a:sym typeface="Arial" panose="020B0604020202020204"/>
      </a:defRPr>
    </a:lvl8pPr>
    <a:lvl9pPr indent="1828800" latinLnBrk="0">
      <a:spcBef>
        <a:spcPts val="400"/>
      </a:spcBef>
      <a:defRPr sz="1200">
        <a:latin typeface="+mn-lt"/>
        <a:ea typeface="+mn-ea"/>
        <a:cs typeface="+mn-cs"/>
        <a:sym typeface="Arial" panose="020B0604020202020204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A75D99-2AE7-49F1-BB03-59E2BF5579C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标题文本</a:t>
            </a:r>
          </a:p>
        </p:txBody>
      </p:sp>
      <p:sp>
        <p:nvSpPr>
          <p:cNvPr id="61" name="Shape 61"/>
          <p:cNvSpPr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62" name="Shape 6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标题文本</a:t>
            </a:r>
          </a:p>
        </p:txBody>
      </p:sp>
      <p:sp>
        <p:nvSpPr>
          <p:cNvPr id="97" name="Shape 97"/>
          <p:cNvSpPr>
            <a:spLocks noGrp="1"/>
          </p:cNvSpPr>
          <p:nvPr>
            <p:ph type="body" sz="half" idx="1" hasCustomPrompt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98" name="Shape 9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>
            <a:spLocks noGrp="1"/>
          </p:cNvSpPr>
          <p:nvPr>
            <p:ph type="title" hasCustomPrompt="1"/>
          </p:nvPr>
        </p:nvSpPr>
        <p:spPr>
          <a:xfrm>
            <a:off x="609600" y="274638"/>
            <a:ext cx="10972800" cy="1143001"/>
          </a:xfrm>
          <a:prstGeom prst="rect">
            <a:avLst/>
          </a:prstGeom>
        </p:spPr>
        <p:txBody>
          <a:bodyPr/>
          <a:lstStyle/>
          <a:p>
            <a:r>
              <a:t>标题文本</a:t>
            </a:r>
          </a:p>
        </p:txBody>
      </p:sp>
      <p:sp>
        <p:nvSpPr>
          <p:cNvPr id="106" name="Shape 106"/>
          <p:cNvSpPr>
            <a:spLocks noGrp="1"/>
          </p:cNvSpPr>
          <p:nvPr>
            <p:ph type="body" sz="quarter" idx="1" hasCustomPrompt="1"/>
          </p:nvPr>
        </p:nvSpPr>
        <p:spPr>
          <a:xfrm>
            <a:off x="609600" y="1535112"/>
            <a:ext cx="5386388" cy="63976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457200">
              <a:buSzTx/>
              <a:buFontTx/>
              <a:buNone/>
              <a:defRPr sz="2400" b="1"/>
            </a:lvl2pPr>
            <a:lvl3pPr marL="0" indent="914400">
              <a:buSzTx/>
              <a:buFontTx/>
              <a:buNone/>
              <a:defRPr sz="2400" b="1"/>
            </a:lvl3pPr>
            <a:lvl4pPr marL="0" indent="1371600">
              <a:buSzTx/>
              <a:buFontTx/>
              <a:buNone/>
              <a:defRPr sz="2400" b="1"/>
            </a:lvl4pPr>
            <a:lvl5pPr marL="0" indent="1828800">
              <a:buSzTx/>
              <a:buFontTx/>
              <a:buNone/>
              <a:defRPr sz="2400" b="1"/>
            </a:lvl5pPr>
          </a:lstStyle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107" name="Shape 107"/>
          <p:cNvSpPr>
            <a:spLocks noGrp="1"/>
          </p:cNvSpPr>
          <p:nvPr>
            <p:ph type="body" sz="quarter" idx="13"/>
          </p:nvPr>
        </p:nvSpPr>
        <p:spPr>
          <a:xfrm>
            <a:off x="6192837" y="1535112"/>
            <a:ext cx="5389563" cy="63976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 b="1"/>
            </a:pPr>
          </a:p>
        </p:txBody>
      </p:sp>
      <p:sp>
        <p:nvSpPr>
          <p:cNvPr id="108" name="Shape 10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2" name="Group 142"/>
          <p:cNvGrpSpPr/>
          <p:nvPr/>
        </p:nvGrpSpPr>
        <p:grpSpPr>
          <a:xfrm>
            <a:off x="11473800" y="195574"/>
            <a:ext cx="574476" cy="574601"/>
            <a:chOff x="0" y="0"/>
            <a:chExt cx="574475" cy="574599"/>
          </a:xfrm>
        </p:grpSpPr>
        <p:sp>
          <p:nvSpPr>
            <p:cNvPr id="140" name="Shape 140"/>
            <p:cNvSpPr/>
            <p:nvPr/>
          </p:nvSpPr>
          <p:spPr>
            <a:xfrm rot="3493251">
              <a:off x="78481" y="78735"/>
              <a:ext cx="417513" cy="417129"/>
            </a:xfrm>
            <a:prstGeom prst="ellipse">
              <a:avLst/>
            </a:prstGeom>
            <a:solidFill>
              <a:srgbClr val="EE6623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/>
          </p:txBody>
        </p:sp>
        <p:sp>
          <p:nvSpPr>
            <p:cNvPr id="141" name="Shape 141"/>
            <p:cNvSpPr/>
            <p:nvPr/>
          </p:nvSpPr>
          <p:spPr>
            <a:xfrm rot="3493251">
              <a:off x="125616" y="158952"/>
              <a:ext cx="321517" cy="2632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086" extrusionOk="0">
                  <a:moveTo>
                    <a:pt x="14756" y="12857"/>
                  </a:moveTo>
                  <a:cubicBezTo>
                    <a:pt x="14756" y="12857"/>
                    <a:pt x="5988" y="12857"/>
                    <a:pt x="1925" y="12857"/>
                  </a:cubicBezTo>
                  <a:cubicBezTo>
                    <a:pt x="855" y="12857"/>
                    <a:pt x="0" y="11829"/>
                    <a:pt x="0" y="10543"/>
                  </a:cubicBezTo>
                  <a:cubicBezTo>
                    <a:pt x="0" y="9257"/>
                    <a:pt x="855" y="8229"/>
                    <a:pt x="1925" y="8229"/>
                  </a:cubicBezTo>
                  <a:cubicBezTo>
                    <a:pt x="5347" y="8229"/>
                    <a:pt x="14756" y="8229"/>
                    <a:pt x="14756" y="8229"/>
                  </a:cubicBezTo>
                  <a:cubicBezTo>
                    <a:pt x="14756" y="8229"/>
                    <a:pt x="14115" y="7457"/>
                    <a:pt x="11121" y="3857"/>
                  </a:cubicBezTo>
                  <a:cubicBezTo>
                    <a:pt x="10479" y="3086"/>
                    <a:pt x="10479" y="1543"/>
                    <a:pt x="11121" y="772"/>
                  </a:cubicBezTo>
                  <a:cubicBezTo>
                    <a:pt x="11976" y="-257"/>
                    <a:pt x="13259" y="-257"/>
                    <a:pt x="13901" y="772"/>
                  </a:cubicBezTo>
                  <a:cubicBezTo>
                    <a:pt x="16253" y="3600"/>
                    <a:pt x="20745" y="9000"/>
                    <a:pt x="20745" y="9000"/>
                  </a:cubicBezTo>
                  <a:cubicBezTo>
                    <a:pt x="21600" y="9772"/>
                    <a:pt x="21600" y="11314"/>
                    <a:pt x="20745" y="12343"/>
                  </a:cubicBezTo>
                  <a:cubicBezTo>
                    <a:pt x="20745" y="12343"/>
                    <a:pt x="16895" y="16972"/>
                    <a:pt x="13901" y="20314"/>
                  </a:cubicBezTo>
                  <a:cubicBezTo>
                    <a:pt x="13259" y="21343"/>
                    <a:pt x="11976" y="21343"/>
                    <a:pt x="11335" y="20314"/>
                  </a:cubicBezTo>
                  <a:cubicBezTo>
                    <a:pt x="10479" y="19543"/>
                    <a:pt x="10479" y="18000"/>
                    <a:pt x="11335" y="17229"/>
                  </a:cubicBezTo>
                  <a:cubicBezTo>
                    <a:pt x="13687" y="14400"/>
                    <a:pt x="14756" y="12857"/>
                    <a:pt x="14756" y="12857"/>
                  </a:cubicBezTo>
                  <a:close/>
                </a:path>
              </a:pathLst>
            </a:custGeom>
            <a:solidFill>
              <a:schemeClr val="accent3">
                <a:lumOff val="44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/>
          </p:txBody>
        </p:sp>
      </p:grpSp>
      <p:grpSp>
        <p:nvGrpSpPr>
          <p:cNvPr id="145" name="Group 145"/>
          <p:cNvGrpSpPr/>
          <p:nvPr/>
        </p:nvGrpSpPr>
        <p:grpSpPr>
          <a:xfrm>
            <a:off x="11474969" y="787944"/>
            <a:ext cx="425525" cy="425265"/>
            <a:chOff x="0" y="0"/>
            <a:chExt cx="425524" cy="425264"/>
          </a:xfrm>
        </p:grpSpPr>
        <p:sp>
          <p:nvSpPr>
            <p:cNvPr id="143" name="Shape 143"/>
            <p:cNvSpPr/>
            <p:nvPr/>
          </p:nvSpPr>
          <p:spPr>
            <a:xfrm rot="7735812" flipH="1">
              <a:off x="61950" y="60949"/>
              <a:ext cx="301625" cy="303367"/>
            </a:xfrm>
            <a:prstGeom prst="ellipse">
              <a:avLst/>
            </a:prstGeom>
            <a:solidFill>
              <a:srgbClr val="FDB22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/>
          </p:txBody>
        </p:sp>
        <p:sp>
          <p:nvSpPr>
            <p:cNvPr id="144" name="Shape 144"/>
            <p:cNvSpPr/>
            <p:nvPr/>
          </p:nvSpPr>
          <p:spPr>
            <a:xfrm rot="7735812" flipH="1">
              <a:off x="87528" y="107343"/>
              <a:ext cx="249695" cy="2058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086" extrusionOk="0">
                  <a:moveTo>
                    <a:pt x="14756" y="12857"/>
                  </a:moveTo>
                  <a:cubicBezTo>
                    <a:pt x="14756" y="12857"/>
                    <a:pt x="5988" y="12857"/>
                    <a:pt x="1925" y="12857"/>
                  </a:cubicBezTo>
                  <a:cubicBezTo>
                    <a:pt x="855" y="12857"/>
                    <a:pt x="0" y="11829"/>
                    <a:pt x="0" y="10543"/>
                  </a:cubicBezTo>
                  <a:cubicBezTo>
                    <a:pt x="0" y="9257"/>
                    <a:pt x="855" y="8229"/>
                    <a:pt x="1925" y="8229"/>
                  </a:cubicBezTo>
                  <a:cubicBezTo>
                    <a:pt x="5347" y="8229"/>
                    <a:pt x="14756" y="8229"/>
                    <a:pt x="14756" y="8229"/>
                  </a:cubicBezTo>
                  <a:cubicBezTo>
                    <a:pt x="14756" y="8229"/>
                    <a:pt x="14115" y="7457"/>
                    <a:pt x="11121" y="3857"/>
                  </a:cubicBezTo>
                  <a:cubicBezTo>
                    <a:pt x="10479" y="3086"/>
                    <a:pt x="10479" y="1543"/>
                    <a:pt x="11121" y="772"/>
                  </a:cubicBezTo>
                  <a:cubicBezTo>
                    <a:pt x="11976" y="-257"/>
                    <a:pt x="13259" y="-257"/>
                    <a:pt x="13901" y="772"/>
                  </a:cubicBezTo>
                  <a:cubicBezTo>
                    <a:pt x="16253" y="3600"/>
                    <a:pt x="20745" y="9000"/>
                    <a:pt x="20745" y="9000"/>
                  </a:cubicBezTo>
                  <a:cubicBezTo>
                    <a:pt x="21600" y="9772"/>
                    <a:pt x="21600" y="11314"/>
                    <a:pt x="20745" y="12343"/>
                  </a:cubicBezTo>
                  <a:cubicBezTo>
                    <a:pt x="20745" y="12343"/>
                    <a:pt x="16895" y="16972"/>
                    <a:pt x="13901" y="20314"/>
                  </a:cubicBezTo>
                  <a:cubicBezTo>
                    <a:pt x="13259" y="21343"/>
                    <a:pt x="11976" y="21343"/>
                    <a:pt x="11335" y="20314"/>
                  </a:cubicBezTo>
                  <a:cubicBezTo>
                    <a:pt x="10479" y="19543"/>
                    <a:pt x="10479" y="18000"/>
                    <a:pt x="11335" y="17229"/>
                  </a:cubicBezTo>
                  <a:cubicBezTo>
                    <a:pt x="13687" y="14400"/>
                    <a:pt x="14756" y="12857"/>
                    <a:pt x="14756" y="12857"/>
                  </a:cubicBezTo>
                  <a:close/>
                </a:path>
              </a:pathLst>
            </a:custGeom>
            <a:solidFill>
              <a:schemeClr val="accent3">
                <a:lumOff val="44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/>
          </p:txBody>
        </p:sp>
      </p:grpSp>
      <p:grpSp>
        <p:nvGrpSpPr>
          <p:cNvPr id="148" name="Group 148"/>
          <p:cNvGrpSpPr/>
          <p:nvPr/>
        </p:nvGrpSpPr>
        <p:grpSpPr>
          <a:xfrm>
            <a:off x="10960099" y="290512"/>
            <a:ext cx="369889" cy="369889"/>
            <a:chOff x="0" y="0"/>
            <a:chExt cx="369888" cy="369888"/>
          </a:xfrm>
        </p:grpSpPr>
        <p:sp>
          <p:nvSpPr>
            <p:cNvPr id="146" name="Shape 146"/>
            <p:cNvSpPr/>
            <p:nvPr/>
          </p:nvSpPr>
          <p:spPr>
            <a:xfrm rot="16200000">
              <a:off x="0" y="0"/>
              <a:ext cx="369889" cy="369889"/>
            </a:xfrm>
            <a:prstGeom prst="ellipse">
              <a:avLst/>
            </a:prstGeom>
            <a:solidFill>
              <a:srgbClr val="4EBBE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/>
          </p:txBody>
        </p:sp>
        <p:sp>
          <p:nvSpPr>
            <p:cNvPr id="147" name="Shape 147"/>
            <p:cNvSpPr/>
            <p:nvPr/>
          </p:nvSpPr>
          <p:spPr>
            <a:xfrm rot="16200000">
              <a:off x="40174" y="75185"/>
              <a:ext cx="289540" cy="2373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086" extrusionOk="0">
                  <a:moveTo>
                    <a:pt x="14756" y="12857"/>
                  </a:moveTo>
                  <a:cubicBezTo>
                    <a:pt x="14756" y="12857"/>
                    <a:pt x="5988" y="12857"/>
                    <a:pt x="1925" y="12857"/>
                  </a:cubicBezTo>
                  <a:cubicBezTo>
                    <a:pt x="855" y="12857"/>
                    <a:pt x="0" y="11829"/>
                    <a:pt x="0" y="10543"/>
                  </a:cubicBezTo>
                  <a:cubicBezTo>
                    <a:pt x="0" y="9257"/>
                    <a:pt x="855" y="8229"/>
                    <a:pt x="1925" y="8229"/>
                  </a:cubicBezTo>
                  <a:cubicBezTo>
                    <a:pt x="5347" y="8229"/>
                    <a:pt x="14756" y="8229"/>
                    <a:pt x="14756" y="8229"/>
                  </a:cubicBezTo>
                  <a:cubicBezTo>
                    <a:pt x="14756" y="8229"/>
                    <a:pt x="14115" y="7457"/>
                    <a:pt x="11121" y="3857"/>
                  </a:cubicBezTo>
                  <a:cubicBezTo>
                    <a:pt x="10479" y="3086"/>
                    <a:pt x="10479" y="1543"/>
                    <a:pt x="11121" y="772"/>
                  </a:cubicBezTo>
                  <a:cubicBezTo>
                    <a:pt x="11976" y="-257"/>
                    <a:pt x="13259" y="-257"/>
                    <a:pt x="13901" y="772"/>
                  </a:cubicBezTo>
                  <a:cubicBezTo>
                    <a:pt x="16253" y="3600"/>
                    <a:pt x="20745" y="9000"/>
                    <a:pt x="20745" y="9000"/>
                  </a:cubicBezTo>
                  <a:cubicBezTo>
                    <a:pt x="21600" y="9772"/>
                    <a:pt x="21600" y="11314"/>
                    <a:pt x="20745" y="12343"/>
                  </a:cubicBezTo>
                  <a:cubicBezTo>
                    <a:pt x="20745" y="12343"/>
                    <a:pt x="16895" y="16972"/>
                    <a:pt x="13901" y="20314"/>
                  </a:cubicBezTo>
                  <a:cubicBezTo>
                    <a:pt x="13259" y="21343"/>
                    <a:pt x="11976" y="21343"/>
                    <a:pt x="11335" y="20314"/>
                  </a:cubicBezTo>
                  <a:cubicBezTo>
                    <a:pt x="10479" y="19543"/>
                    <a:pt x="10479" y="18000"/>
                    <a:pt x="11335" y="17229"/>
                  </a:cubicBezTo>
                  <a:cubicBezTo>
                    <a:pt x="13687" y="14400"/>
                    <a:pt x="14756" y="12857"/>
                    <a:pt x="14756" y="12857"/>
                  </a:cubicBezTo>
                  <a:close/>
                </a:path>
              </a:pathLst>
            </a:custGeom>
            <a:solidFill>
              <a:schemeClr val="accent3">
                <a:lumOff val="44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/>
          </p:txBody>
        </p:sp>
      </p:grpSp>
      <p:sp>
        <p:nvSpPr>
          <p:cNvPr id="149" name="Shape 149"/>
          <p:cNvSpPr>
            <a:spLocks noGrp="1"/>
          </p:cNvSpPr>
          <p:nvPr>
            <p:ph type="title" hasCustomPrompt="1"/>
          </p:nvPr>
        </p:nvSpPr>
        <p:spPr>
          <a:xfrm>
            <a:off x="2389188" y="4800600"/>
            <a:ext cx="7315201" cy="566738"/>
          </a:xfrm>
          <a:prstGeom prst="rect">
            <a:avLst/>
          </a:prstGeom>
        </p:spPr>
        <p:txBody>
          <a:bodyPr anchor="b"/>
          <a:lstStyle>
            <a:lvl1pPr>
              <a:defRPr sz="2000"/>
            </a:lvl1pPr>
          </a:lstStyle>
          <a:p>
            <a:r>
              <a:t>标题文本</a:t>
            </a:r>
          </a:p>
        </p:txBody>
      </p:sp>
      <p:sp>
        <p:nvSpPr>
          <p:cNvPr id="150" name="Shape 150"/>
          <p:cNvSpPr>
            <a:spLocks noGrp="1"/>
          </p:cNvSpPr>
          <p:nvPr>
            <p:ph type="pic" sz="half" idx="13"/>
          </p:nvPr>
        </p:nvSpPr>
        <p:spPr>
          <a:xfrm>
            <a:off x="2389188" y="612775"/>
            <a:ext cx="73152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/>
        </p:txBody>
      </p:sp>
      <p:sp>
        <p:nvSpPr>
          <p:cNvPr id="151" name="Shape 151"/>
          <p:cNvSpPr>
            <a:spLocks noGrp="1"/>
          </p:cNvSpPr>
          <p:nvPr>
            <p:ph type="body" sz="quarter" idx="1" hasCustomPrompt="1"/>
          </p:nvPr>
        </p:nvSpPr>
        <p:spPr>
          <a:xfrm>
            <a:off x="2389188" y="5367337"/>
            <a:ext cx="7315201" cy="804863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400"/>
            </a:lvl1pPr>
            <a:lvl2pPr marL="0" indent="457200">
              <a:buSzTx/>
              <a:buFontTx/>
              <a:buNone/>
              <a:defRPr sz="1400"/>
            </a:lvl2pPr>
            <a:lvl3pPr marL="0" indent="914400">
              <a:buSzTx/>
              <a:buFontTx/>
              <a:buNone/>
              <a:defRPr sz="1400"/>
            </a:lvl3pPr>
            <a:lvl4pPr marL="0" indent="1371600">
              <a:buSzTx/>
              <a:buFontTx/>
              <a:buNone/>
              <a:defRPr sz="1400"/>
            </a:lvl4pPr>
            <a:lvl5pPr marL="0" indent="1828800">
              <a:buSzTx/>
              <a:buFontTx/>
              <a:buNone/>
              <a:defRPr sz="1400"/>
            </a:lvl5pPr>
          </a:lstStyle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grpSp>
        <p:nvGrpSpPr>
          <p:cNvPr id="154" name="Group 154"/>
          <p:cNvGrpSpPr/>
          <p:nvPr/>
        </p:nvGrpSpPr>
        <p:grpSpPr>
          <a:xfrm>
            <a:off x="11473800" y="195574"/>
            <a:ext cx="574476" cy="574601"/>
            <a:chOff x="0" y="0"/>
            <a:chExt cx="574475" cy="574599"/>
          </a:xfrm>
        </p:grpSpPr>
        <p:sp>
          <p:nvSpPr>
            <p:cNvPr id="152" name="Shape 152"/>
            <p:cNvSpPr/>
            <p:nvPr/>
          </p:nvSpPr>
          <p:spPr>
            <a:xfrm rot="3493251">
              <a:off x="78481" y="78735"/>
              <a:ext cx="417513" cy="417129"/>
            </a:xfrm>
            <a:prstGeom prst="ellipse">
              <a:avLst/>
            </a:prstGeom>
            <a:solidFill>
              <a:srgbClr val="EE6623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/>
          </p:txBody>
        </p:sp>
        <p:sp>
          <p:nvSpPr>
            <p:cNvPr id="153" name="Shape 153"/>
            <p:cNvSpPr/>
            <p:nvPr/>
          </p:nvSpPr>
          <p:spPr>
            <a:xfrm rot="3493251">
              <a:off x="125616" y="158952"/>
              <a:ext cx="321517" cy="2632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086" extrusionOk="0">
                  <a:moveTo>
                    <a:pt x="14756" y="12857"/>
                  </a:moveTo>
                  <a:cubicBezTo>
                    <a:pt x="14756" y="12857"/>
                    <a:pt x="5988" y="12857"/>
                    <a:pt x="1925" y="12857"/>
                  </a:cubicBezTo>
                  <a:cubicBezTo>
                    <a:pt x="855" y="12857"/>
                    <a:pt x="0" y="11829"/>
                    <a:pt x="0" y="10543"/>
                  </a:cubicBezTo>
                  <a:cubicBezTo>
                    <a:pt x="0" y="9257"/>
                    <a:pt x="855" y="8229"/>
                    <a:pt x="1925" y="8229"/>
                  </a:cubicBezTo>
                  <a:cubicBezTo>
                    <a:pt x="5347" y="8229"/>
                    <a:pt x="14756" y="8229"/>
                    <a:pt x="14756" y="8229"/>
                  </a:cubicBezTo>
                  <a:cubicBezTo>
                    <a:pt x="14756" y="8229"/>
                    <a:pt x="14115" y="7457"/>
                    <a:pt x="11121" y="3857"/>
                  </a:cubicBezTo>
                  <a:cubicBezTo>
                    <a:pt x="10479" y="3086"/>
                    <a:pt x="10479" y="1543"/>
                    <a:pt x="11121" y="772"/>
                  </a:cubicBezTo>
                  <a:cubicBezTo>
                    <a:pt x="11976" y="-257"/>
                    <a:pt x="13259" y="-257"/>
                    <a:pt x="13901" y="772"/>
                  </a:cubicBezTo>
                  <a:cubicBezTo>
                    <a:pt x="16253" y="3600"/>
                    <a:pt x="20745" y="9000"/>
                    <a:pt x="20745" y="9000"/>
                  </a:cubicBezTo>
                  <a:cubicBezTo>
                    <a:pt x="21600" y="9772"/>
                    <a:pt x="21600" y="11314"/>
                    <a:pt x="20745" y="12343"/>
                  </a:cubicBezTo>
                  <a:cubicBezTo>
                    <a:pt x="20745" y="12343"/>
                    <a:pt x="16895" y="16972"/>
                    <a:pt x="13901" y="20314"/>
                  </a:cubicBezTo>
                  <a:cubicBezTo>
                    <a:pt x="13259" y="21343"/>
                    <a:pt x="11976" y="21343"/>
                    <a:pt x="11335" y="20314"/>
                  </a:cubicBezTo>
                  <a:cubicBezTo>
                    <a:pt x="10479" y="19543"/>
                    <a:pt x="10479" y="18000"/>
                    <a:pt x="11335" y="17229"/>
                  </a:cubicBezTo>
                  <a:cubicBezTo>
                    <a:pt x="13687" y="14400"/>
                    <a:pt x="14756" y="12857"/>
                    <a:pt x="14756" y="12857"/>
                  </a:cubicBezTo>
                  <a:close/>
                </a:path>
              </a:pathLst>
            </a:custGeom>
            <a:solidFill>
              <a:schemeClr val="accent3">
                <a:lumOff val="44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/>
          </p:txBody>
        </p:sp>
      </p:grpSp>
      <p:grpSp>
        <p:nvGrpSpPr>
          <p:cNvPr id="157" name="Group 157"/>
          <p:cNvGrpSpPr/>
          <p:nvPr/>
        </p:nvGrpSpPr>
        <p:grpSpPr>
          <a:xfrm>
            <a:off x="11474969" y="787944"/>
            <a:ext cx="425525" cy="425265"/>
            <a:chOff x="0" y="0"/>
            <a:chExt cx="425524" cy="425264"/>
          </a:xfrm>
        </p:grpSpPr>
        <p:sp>
          <p:nvSpPr>
            <p:cNvPr id="155" name="Shape 155"/>
            <p:cNvSpPr/>
            <p:nvPr/>
          </p:nvSpPr>
          <p:spPr>
            <a:xfrm rot="7735812" flipH="1">
              <a:off x="61950" y="60949"/>
              <a:ext cx="301625" cy="303367"/>
            </a:xfrm>
            <a:prstGeom prst="ellipse">
              <a:avLst/>
            </a:prstGeom>
            <a:solidFill>
              <a:srgbClr val="FDB22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/>
          </p:txBody>
        </p:sp>
        <p:sp>
          <p:nvSpPr>
            <p:cNvPr id="156" name="Shape 156"/>
            <p:cNvSpPr/>
            <p:nvPr/>
          </p:nvSpPr>
          <p:spPr>
            <a:xfrm rot="7735812" flipH="1">
              <a:off x="87528" y="107343"/>
              <a:ext cx="249695" cy="2058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086" extrusionOk="0">
                  <a:moveTo>
                    <a:pt x="14756" y="12857"/>
                  </a:moveTo>
                  <a:cubicBezTo>
                    <a:pt x="14756" y="12857"/>
                    <a:pt x="5988" y="12857"/>
                    <a:pt x="1925" y="12857"/>
                  </a:cubicBezTo>
                  <a:cubicBezTo>
                    <a:pt x="855" y="12857"/>
                    <a:pt x="0" y="11829"/>
                    <a:pt x="0" y="10543"/>
                  </a:cubicBezTo>
                  <a:cubicBezTo>
                    <a:pt x="0" y="9257"/>
                    <a:pt x="855" y="8229"/>
                    <a:pt x="1925" y="8229"/>
                  </a:cubicBezTo>
                  <a:cubicBezTo>
                    <a:pt x="5347" y="8229"/>
                    <a:pt x="14756" y="8229"/>
                    <a:pt x="14756" y="8229"/>
                  </a:cubicBezTo>
                  <a:cubicBezTo>
                    <a:pt x="14756" y="8229"/>
                    <a:pt x="14115" y="7457"/>
                    <a:pt x="11121" y="3857"/>
                  </a:cubicBezTo>
                  <a:cubicBezTo>
                    <a:pt x="10479" y="3086"/>
                    <a:pt x="10479" y="1543"/>
                    <a:pt x="11121" y="772"/>
                  </a:cubicBezTo>
                  <a:cubicBezTo>
                    <a:pt x="11976" y="-257"/>
                    <a:pt x="13259" y="-257"/>
                    <a:pt x="13901" y="772"/>
                  </a:cubicBezTo>
                  <a:cubicBezTo>
                    <a:pt x="16253" y="3600"/>
                    <a:pt x="20745" y="9000"/>
                    <a:pt x="20745" y="9000"/>
                  </a:cubicBezTo>
                  <a:cubicBezTo>
                    <a:pt x="21600" y="9772"/>
                    <a:pt x="21600" y="11314"/>
                    <a:pt x="20745" y="12343"/>
                  </a:cubicBezTo>
                  <a:cubicBezTo>
                    <a:pt x="20745" y="12343"/>
                    <a:pt x="16895" y="16972"/>
                    <a:pt x="13901" y="20314"/>
                  </a:cubicBezTo>
                  <a:cubicBezTo>
                    <a:pt x="13259" y="21343"/>
                    <a:pt x="11976" y="21343"/>
                    <a:pt x="11335" y="20314"/>
                  </a:cubicBezTo>
                  <a:cubicBezTo>
                    <a:pt x="10479" y="19543"/>
                    <a:pt x="10479" y="18000"/>
                    <a:pt x="11335" y="17229"/>
                  </a:cubicBezTo>
                  <a:cubicBezTo>
                    <a:pt x="13687" y="14400"/>
                    <a:pt x="14756" y="12857"/>
                    <a:pt x="14756" y="12857"/>
                  </a:cubicBezTo>
                  <a:close/>
                </a:path>
              </a:pathLst>
            </a:custGeom>
            <a:solidFill>
              <a:schemeClr val="accent3">
                <a:lumOff val="44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/>
          </p:txBody>
        </p:sp>
      </p:grpSp>
      <p:grpSp>
        <p:nvGrpSpPr>
          <p:cNvPr id="160" name="Group 160"/>
          <p:cNvGrpSpPr/>
          <p:nvPr/>
        </p:nvGrpSpPr>
        <p:grpSpPr>
          <a:xfrm>
            <a:off x="10960099" y="290512"/>
            <a:ext cx="369889" cy="369889"/>
            <a:chOff x="0" y="0"/>
            <a:chExt cx="369888" cy="369888"/>
          </a:xfrm>
        </p:grpSpPr>
        <p:sp>
          <p:nvSpPr>
            <p:cNvPr id="158" name="Shape 158"/>
            <p:cNvSpPr/>
            <p:nvPr/>
          </p:nvSpPr>
          <p:spPr>
            <a:xfrm rot="16200000">
              <a:off x="0" y="0"/>
              <a:ext cx="369889" cy="369889"/>
            </a:xfrm>
            <a:prstGeom prst="ellipse">
              <a:avLst/>
            </a:prstGeom>
            <a:solidFill>
              <a:srgbClr val="4EBBE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/>
          </p:txBody>
        </p:sp>
        <p:sp>
          <p:nvSpPr>
            <p:cNvPr id="159" name="Shape 159"/>
            <p:cNvSpPr/>
            <p:nvPr/>
          </p:nvSpPr>
          <p:spPr>
            <a:xfrm rot="16200000">
              <a:off x="40174" y="75185"/>
              <a:ext cx="289540" cy="2373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086" extrusionOk="0">
                  <a:moveTo>
                    <a:pt x="14756" y="12857"/>
                  </a:moveTo>
                  <a:cubicBezTo>
                    <a:pt x="14756" y="12857"/>
                    <a:pt x="5988" y="12857"/>
                    <a:pt x="1925" y="12857"/>
                  </a:cubicBezTo>
                  <a:cubicBezTo>
                    <a:pt x="855" y="12857"/>
                    <a:pt x="0" y="11829"/>
                    <a:pt x="0" y="10543"/>
                  </a:cubicBezTo>
                  <a:cubicBezTo>
                    <a:pt x="0" y="9257"/>
                    <a:pt x="855" y="8229"/>
                    <a:pt x="1925" y="8229"/>
                  </a:cubicBezTo>
                  <a:cubicBezTo>
                    <a:pt x="5347" y="8229"/>
                    <a:pt x="14756" y="8229"/>
                    <a:pt x="14756" y="8229"/>
                  </a:cubicBezTo>
                  <a:cubicBezTo>
                    <a:pt x="14756" y="8229"/>
                    <a:pt x="14115" y="7457"/>
                    <a:pt x="11121" y="3857"/>
                  </a:cubicBezTo>
                  <a:cubicBezTo>
                    <a:pt x="10479" y="3086"/>
                    <a:pt x="10479" y="1543"/>
                    <a:pt x="11121" y="772"/>
                  </a:cubicBezTo>
                  <a:cubicBezTo>
                    <a:pt x="11976" y="-257"/>
                    <a:pt x="13259" y="-257"/>
                    <a:pt x="13901" y="772"/>
                  </a:cubicBezTo>
                  <a:cubicBezTo>
                    <a:pt x="16253" y="3600"/>
                    <a:pt x="20745" y="9000"/>
                    <a:pt x="20745" y="9000"/>
                  </a:cubicBezTo>
                  <a:cubicBezTo>
                    <a:pt x="21600" y="9772"/>
                    <a:pt x="21600" y="11314"/>
                    <a:pt x="20745" y="12343"/>
                  </a:cubicBezTo>
                  <a:cubicBezTo>
                    <a:pt x="20745" y="12343"/>
                    <a:pt x="16895" y="16972"/>
                    <a:pt x="13901" y="20314"/>
                  </a:cubicBezTo>
                  <a:cubicBezTo>
                    <a:pt x="13259" y="21343"/>
                    <a:pt x="11976" y="21343"/>
                    <a:pt x="11335" y="20314"/>
                  </a:cubicBezTo>
                  <a:cubicBezTo>
                    <a:pt x="10479" y="19543"/>
                    <a:pt x="10479" y="18000"/>
                    <a:pt x="11335" y="17229"/>
                  </a:cubicBezTo>
                  <a:cubicBezTo>
                    <a:pt x="13687" y="14400"/>
                    <a:pt x="14756" y="12857"/>
                    <a:pt x="14756" y="12857"/>
                  </a:cubicBezTo>
                  <a:close/>
                </a:path>
              </a:pathLst>
            </a:custGeom>
            <a:solidFill>
              <a:schemeClr val="accent3">
                <a:lumOff val="44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/>
          </p:txBody>
        </p:sp>
      </p:grpSp>
      <p:sp>
        <p:nvSpPr>
          <p:cNvPr id="161" name="Shape 16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9" name="Group 179"/>
          <p:cNvGrpSpPr/>
          <p:nvPr/>
        </p:nvGrpSpPr>
        <p:grpSpPr>
          <a:xfrm>
            <a:off x="11473800" y="195574"/>
            <a:ext cx="574476" cy="574601"/>
            <a:chOff x="0" y="0"/>
            <a:chExt cx="574475" cy="574599"/>
          </a:xfrm>
        </p:grpSpPr>
        <p:sp>
          <p:nvSpPr>
            <p:cNvPr id="177" name="Shape 177"/>
            <p:cNvSpPr/>
            <p:nvPr/>
          </p:nvSpPr>
          <p:spPr>
            <a:xfrm rot="3493251">
              <a:off x="78481" y="78735"/>
              <a:ext cx="417513" cy="417129"/>
            </a:xfrm>
            <a:prstGeom prst="ellipse">
              <a:avLst/>
            </a:prstGeom>
            <a:solidFill>
              <a:srgbClr val="EE6623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/>
          </p:txBody>
        </p:sp>
        <p:sp>
          <p:nvSpPr>
            <p:cNvPr id="178" name="Shape 178"/>
            <p:cNvSpPr/>
            <p:nvPr/>
          </p:nvSpPr>
          <p:spPr>
            <a:xfrm rot="3493251">
              <a:off x="125616" y="158952"/>
              <a:ext cx="321517" cy="2632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086" extrusionOk="0">
                  <a:moveTo>
                    <a:pt x="14756" y="12857"/>
                  </a:moveTo>
                  <a:cubicBezTo>
                    <a:pt x="14756" y="12857"/>
                    <a:pt x="5988" y="12857"/>
                    <a:pt x="1925" y="12857"/>
                  </a:cubicBezTo>
                  <a:cubicBezTo>
                    <a:pt x="855" y="12857"/>
                    <a:pt x="0" y="11829"/>
                    <a:pt x="0" y="10543"/>
                  </a:cubicBezTo>
                  <a:cubicBezTo>
                    <a:pt x="0" y="9257"/>
                    <a:pt x="855" y="8229"/>
                    <a:pt x="1925" y="8229"/>
                  </a:cubicBezTo>
                  <a:cubicBezTo>
                    <a:pt x="5347" y="8229"/>
                    <a:pt x="14756" y="8229"/>
                    <a:pt x="14756" y="8229"/>
                  </a:cubicBezTo>
                  <a:cubicBezTo>
                    <a:pt x="14756" y="8229"/>
                    <a:pt x="14115" y="7457"/>
                    <a:pt x="11121" y="3857"/>
                  </a:cubicBezTo>
                  <a:cubicBezTo>
                    <a:pt x="10479" y="3086"/>
                    <a:pt x="10479" y="1543"/>
                    <a:pt x="11121" y="772"/>
                  </a:cubicBezTo>
                  <a:cubicBezTo>
                    <a:pt x="11976" y="-257"/>
                    <a:pt x="13259" y="-257"/>
                    <a:pt x="13901" y="772"/>
                  </a:cubicBezTo>
                  <a:cubicBezTo>
                    <a:pt x="16253" y="3600"/>
                    <a:pt x="20745" y="9000"/>
                    <a:pt x="20745" y="9000"/>
                  </a:cubicBezTo>
                  <a:cubicBezTo>
                    <a:pt x="21600" y="9772"/>
                    <a:pt x="21600" y="11314"/>
                    <a:pt x="20745" y="12343"/>
                  </a:cubicBezTo>
                  <a:cubicBezTo>
                    <a:pt x="20745" y="12343"/>
                    <a:pt x="16895" y="16972"/>
                    <a:pt x="13901" y="20314"/>
                  </a:cubicBezTo>
                  <a:cubicBezTo>
                    <a:pt x="13259" y="21343"/>
                    <a:pt x="11976" y="21343"/>
                    <a:pt x="11335" y="20314"/>
                  </a:cubicBezTo>
                  <a:cubicBezTo>
                    <a:pt x="10479" y="19543"/>
                    <a:pt x="10479" y="18000"/>
                    <a:pt x="11335" y="17229"/>
                  </a:cubicBezTo>
                  <a:cubicBezTo>
                    <a:pt x="13687" y="14400"/>
                    <a:pt x="14756" y="12857"/>
                    <a:pt x="14756" y="12857"/>
                  </a:cubicBezTo>
                  <a:close/>
                </a:path>
              </a:pathLst>
            </a:custGeom>
            <a:solidFill>
              <a:schemeClr val="accent3">
                <a:lumOff val="44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/>
          </p:txBody>
        </p:sp>
      </p:grpSp>
      <p:grpSp>
        <p:nvGrpSpPr>
          <p:cNvPr id="182" name="Group 182"/>
          <p:cNvGrpSpPr/>
          <p:nvPr/>
        </p:nvGrpSpPr>
        <p:grpSpPr>
          <a:xfrm>
            <a:off x="11474969" y="787944"/>
            <a:ext cx="425525" cy="425265"/>
            <a:chOff x="0" y="0"/>
            <a:chExt cx="425524" cy="425264"/>
          </a:xfrm>
        </p:grpSpPr>
        <p:sp>
          <p:nvSpPr>
            <p:cNvPr id="180" name="Shape 180"/>
            <p:cNvSpPr/>
            <p:nvPr/>
          </p:nvSpPr>
          <p:spPr>
            <a:xfrm rot="7735812" flipH="1">
              <a:off x="61950" y="60949"/>
              <a:ext cx="301625" cy="303367"/>
            </a:xfrm>
            <a:prstGeom prst="ellipse">
              <a:avLst/>
            </a:prstGeom>
            <a:solidFill>
              <a:srgbClr val="FDB22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/>
          </p:txBody>
        </p:sp>
        <p:sp>
          <p:nvSpPr>
            <p:cNvPr id="181" name="Shape 181"/>
            <p:cNvSpPr/>
            <p:nvPr/>
          </p:nvSpPr>
          <p:spPr>
            <a:xfrm rot="7735812" flipH="1">
              <a:off x="87528" y="107343"/>
              <a:ext cx="249695" cy="2058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086" extrusionOk="0">
                  <a:moveTo>
                    <a:pt x="14756" y="12857"/>
                  </a:moveTo>
                  <a:cubicBezTo>
                    <a:pt x="14756" y="12857"/>
                    <a:pt x="5988" y="12857"/>
                    <a:pt x="1925" y="12857"/>
                  </a:cubicBezTo>
                  <a:cubicBezTo>
                    <a:pt x="855" y="12857"/>
                    <a:pt x="0" y="11829"/>
                    <a:pt x="0" y="10543"/>
                  </a:cubicBezTo>
                  <a:cubicBezTo>
                    <a:pt x="0" y="9257"/>
                    <a:pt x="855" y="8229"/>
                    <a:pt x="1925" y="8229"/>
                  </a:cubicBezTo>
                  <a:cubicBezTo>
                    <a:pt x="5347" y="8229"/>
                    <a:pt x="14756" y="8229"/>
                    <a:pt x="14756" y="8229"/>
                  </a:cubicBezTo>
                  <a:cubicBezTo>
                    <a:pt x="14756" y="8229"/>
                    <a:pt x="14115" y="7457"/>
                    <a:pt x="11121" y="3857"/>
                  </a:cubicBezTo>
                  <a:cubicBezTo>
                    <a:pt x="10479" y="3086"/>
                    <a:pt x="10479" y="1543"/>
                    <a:pt x="11121" y="772"/>
                  </a:cubicBezTo>
                  <a:cubicBezTo>
                    <a:pt x="11976" y="-257"/>
                    <a:pt x="13259" y="-257"/>
                    <a:pt x="13901" y="772"/>
                  </a:cubicBezTo>
                  <a:cubicBezTo>
                    <a:pt x="16253" y="3600"/>
                    <a:pt x="20745" y="9000"/>
                    <a:pt x="20745" y="9000"/>
                  </a:cubicBezTo>
                  <a:cubicBezTo>
                    <a:pt x="21600" y="9772"/>
                    <a:pt x="21600" y="11314"/>
                    <a:pt x="20745" y="12343"/>
                  </a:cubicBezTo>
                  <a:cubicBezTo>
                    <a:pt x="20745" y="12343"/>
                    <a:pt x="16895" y="16972"/>
                    <a:pt x="13901" y="20314"/>
                  </a:cubicBezTo>
                  <a:cubicBezTo>
                    <a:pt x="13259" y="21343"/>
                    <a:pt x="11976" y="21343"/>
                    <a:pt x="11335" y="20314"/>
                  </a:cubicBezTo>
                  <a:cubicBezTo>
                    <a:pt x="10479" y="19543"/>
                    <a:pt x="10479" y="18000"/>
                    <a:pt x="11335" y="17229"/>
                  </a:cubicBezTo>
                  <a:cubicBezTo>
                    <a:pt x="13687" y="14400"/>
                    <a:pt x="14756" y="12857"/>
                    <a:pt x="14756" y="12857"/>
                  </a:cubicBezTo>
                  <a:close/>
                </a:path>
              </a:pathLst>
            </a:custGeom>
            <a:solidFill>
              <a:schemeClr val="accent3">
                <a:lumOff val="44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/>
          </p:txBody>
        </p:sp>
      </p:grpSp>
      <p:grpSp>
        <p:nvGrpSpPr>
          <p:cNvPr id="185" name="Group 185"/>
          <p:cNvGrpSpPr/>
          <p:nvPr/>
        </p:nvGrpSpPr>
        <p:grpSpPr>
          <a:xfrm>
            <a:off x="10960099" y="290512"/>
            <a:ext cx="369889" cy="369889"/>
            <a:chOff x="0" y="0"/>
            <a:chExt cx="369888" cy="369888"/>
          </a:xfrm>
        </p:grpSpPr>
        <p:sp>
          <p:nvSpPr>
            <p:cNvPr id="183" name="Shape 183"/>
            <p:cNvSpPr/>
            <p:nvPr/>
          </p:nvSpPr>
          <p:spPr>
            <a:xfrm rot="16200000">
              <a:off x="0" y="0"/>
              <a:ext cx="369889" cy="369889"/>
            </a:xfrm>
            <a:prstGeom prst="ellipse">
              <a:avLst/>
            </a:prstGeom>
            <a:solidFill>
              <a:srgbClr val="4EBBE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/>
          </p:txBody>
        </p:sp>
        <p:sp>
          <p:nvSpPr>
            <p:cNvPr id="184" name="Shape 184"/>
            <p:cNvSpPr/>
            <p:nvPr/>
          </p:nvSpPr>
          <p:spPr>
            <a:xfrm rot="16200000">
              <a:off x="40174" y="75185"/>
              <a:ext cx="289540" cy="2373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086" extrusionOk="0">
                  <a:moveTo>
                    <a:pt x="14756" y="12857"/>
                  </a:moveTo>
                  <a:cubicBezTo>
                    <a:pt x="14756" y="12857"/>
                    <a:pt x="5988" y="12857"/>
                    <a:pt x="1925" y="12857"/>
                  </a:cubicBezTo>
                  <a:cubicBezTo>
                    <a:pt x="855" y="12857"/>
                    <a:pt x="0" y="11829"/>
                    <a:pt x="0" y="10543"/>
                  </a:cubicBezTo>
                  <a:cubicBezTo>
                    <a:pt x="0" y="9257"/>
                    <a:pt x="855" y="8229"/>
                    <a:pt x="1925" y="8229"/>
                  </a:cubicBezTo>
                  <a:cubicBezTo>
                    <a:pt x="5347" y="8229"/>
                    <a:pt x="14756" y="8229"/>
                    <a:pt x="14756" y="8229"/>
                  </a:cubicBezTo>
                  <a:cubicBezTo>
                    <a:pt x="14756" y="8229"/>
                    <a:pt x="14115" y="7457"/>
                    <a:pt x="11121" y="3857"/>
                  </a:cubicBezTo>
                  <a:cubicBezTo>
                    <a:pt x="10479" y="3086"/>
                    <a:pt x="10479" y="1543"/>
                    <a:pt x="11121" y="772"/>
                  </a:cubicBezTo>
                  <a:cubicBezTo>
                    <a:pt x="11976" y="-257"/>
                    <a:pt x="13259" y="-257"/>
                    <a:pt x="13901" y="772"/>
                  </a:cubicBezTo>
                  <a:cubicBezTo>
                    <a:pt x="16253" y="3600"/>
                    <a:pt x="20745" y="9000"/>
                    <a:pt x="20745" y="9000"/>
                  </a:cubicBezTo>
                  <a:cubicBezTo>
                    <a:pt x="21600" y="9772"/>
                    <a:pt x="21600" y="11314"/>
                    <a:pt x="20745" y="12343"/>
                  </a:cubicBezTo>
                  <a:cubicBezTo>
                    <a:pt x="20745" y="12343"/>
                    <a:pt x="16895" y="16972"/>
                    <a:pt x="13901" y="20314"/>
                  </a:cubicBezTo>
                  <a:cubicBezTo>
                    <a:pt x="13259" y="21343"/>
                    <a:pt x="11976" y="21343"/>
                    <a:pt x="11335" y="20314"/>
                  </a:cubicBezTo>
                  <a:cubicBezTo>
                    <a:pt x="10479" y="19543"/>
                    <a:pt x="10479" y="18000"/>
                    <a:pt x="11335" y="17229"/>
                  </a:cubicBezTo>
                  <a:cubicBezTo>
                    <a:pt x="13687" y="14400"/>
                    <a:pt x="14756" y="12857"/>
                    <a:pt x="14756" y="12857"/>
                  </a:cubicBezTo>
                  <a:close/>
                </a:path>
              </a:pathLst>
            </a:custGeom>
            <a:solidFill>
              <a:schemeClr val="accent3">
                <a:lumOff val="44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/>
          </p:txBody>
        </p:sp>
      </p:grpSp>
      <p:sp>
        <p:nvSpPr>
          <p:cNvPr id="186" name="Shape 186"/>
          <p:cNvSpPr>
            <a:spLocks noGrp="1"/>
          </p:cNvSpPr>
          <p:nvPr>
            <p:ph type="title" hasCustomPrompt="1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/>
          <a:lstStyle/>
          <a:p>
            <a:r>
              <a:t>标题文本</a:t>
            </a:r>
          </a:p>
        </p:txBody>
      </p:sp>
      <p:sp>
        <p:nvSpPr>
          <p:cNvPr id="187" name="Shape 187"/>
          <p:cNvSpPr>
            <a:spLocks noGrp="1"/>
          </p:cNvSpPr>
          <p:nvPr>
            <p:ph type="body" idx="1" hasCustomPrompt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/>
          <a:lstStyle/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grpSp>
        <p:nvGrpSpPr>
          <p:cNvPr id="190" name="Group 190"/>
          <p:cNvGrpSpPr/>
          <p:nvPr/>
        </p:nvGrpSpPr>
        <p:grpSpPr>
          <a:xfrm>
            <a:off x="11473800" y="195574"/>
            <a:ext cx="574476" cy="574601"/>
            <a:chOff x="0" y="0"/>
            <a:chExt cx="574475" cy="574599"/>
          </a:xfrm>
        </p:grpSpPr>
        <p:sp>
          <p:nvSpPr>
            <p:cNvPr id="188" name="Shape 188"/>
            <p:cNvSpPr/>
            <p:nvPr/>
          </p:nvSpPr>
          <p:spPr>
            <a:xfrm rot="3493251">
              <a:off x="78481" y="78735"/>
              <a:ext cx="417513" cy="417129"/>
            </a:xfrm>
            <a:prstGeom prst="ellipse">
              <a:avLst/>
            </a:prstGeom>
            <a:solidFill>
              <a:srgbClr val="EE6623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/>
          </p:txBody>
        </p:sp>
        <p:sp>
          <p:nvSpPr>
            <p:cNvPr id="189" name="Shape 189"/>
            <p:cNvSpPr/>
            <p:nvPr/>
          </p:nvSpPr>
          <p:spPr>
            <a:xfrm rot="3493251">
              <a:off x="125616" y="158952"/>
              <a:ext cx="321517" cy="2632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086" extrusionOk="0">
                  <a:moveTo>
                    <a:pt x="14756" y="12857"/>
                  </a:moveTo>
                  <a:cubicBezTo>
                    <a:pt x="14756" y="12857"/>
                    <a:pt x="5988" y="12857"/>
                    <a:pt x="1925" y="12857"/>
                  </a:cubicBezTo>
                  <a:cubicBezTo>
                    <a:pt x="855" y="12857"/>
                    <a:pt x="0" y="11829"/>
                    <a:pt x="0" y="10543"/>
                  </a:cubicBezTo>
                  <a:cubicBezTo>
                    <a:pt x="0" y="9257"/>
                    <a:pt x="855" y="8229"/>
                    <a:pt x="1925" y="8229"/>
                  </a:cubicBezTo>
                  <a:cubicBezTo>
                    <a:pt x="5347" y="8229"/>
                    <a:pt x="14756" y="8229"/>
                    <a:pt x="14756" y="8229"/>
                  </a:cubicBezTo>
                  <a:cubicBezTo>
                    <a:pt x="14756" y="8229"/>
                    <a:pt x="14115" y="7457"/>
                    <a:pt x="11121" y="3857"/>
                  </a:cubicBezTo>
                  <a:cubicBezTo>
                    <a:pt x="10479" y="3086"/>
                    <a:pt x="10479" y="1543"/>
                    <a:pt x="11121" y="772"/>
                  </a:cubicBezTo>
                  <a:cubicBezTo>
                    <a:pt x="11976" y="-257"/>
                    <a:pt x="13259" y="-257"/>
                    <a:pt x="13901" y="772"/>
                  </a:cubicBezTo>
                  <a:cubicBezTo>
                    <a:pt x="16253" y="3600"/>
                    <a:pt x="20745" y="9000"/>
                    <a:pt x="20745" y="9000"/>
                  </a:cubicBezTo>
                  <a:cubicBezTo>
                    <a:pt x="21600" y="9772"/>
                    <a:pt x="21600" y="11314"/>
                    <a:pt x="20745" y="12343"/>
                  </a:cubicBezTo>
                  <a:cubicBezTo>
                    <a:pt x="20745" y="12343"/>
                    <a:pt x="16895" y="16972"/>
                    <a:pt x="13901" y="20314"/>
                  </a:cubicBezTo>
                  <a:cubicBezTo>
                    <a:pt x="13259" y="21343"/>
                    <a:pt x="11976" y="21343"/>
                    <a:pt x="11335" y="20314"/>
                  </a:cubicBezTo>
                  <a:cubicBezTo>
                    <a:pt x="10479" y="19543"/>
                    <a:pt x="10479" y="18000"/>
                    <a:pt x="11335" y="17229"/>
                  </a:cubicBezTo>
                  <a:cubicBezTo>
                    <a:pt x="13687" y="14400"/>
                    <a:pt x="14756" y="12857"/>
                    <a:pt x="14756" y="12857"/>
                  </a:cubicBezTo>
                  <a:close/>
                </a:path>
              </a:pathLst>
            </a:custGeom>
            <a:solidFill>
              <a:schemeClr val="accent3">
                <a:lumOff val="44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/>
          </p:txBody>
        </p:sp>
      </p:grpSp>
      <p:grpSp>
        <p:nvGrpSpPr>
          <p:cNvPr id="193" name="Group 193"/>
          <p:cNvGrpSpPr/>
          <p:nvPr/>
        </p:nvGrpSpPr>
        <p:grpSpPr>
          <a:xfrm>
            <a:off x="11474969" y="787944"/>
            <a:ext cx="425525" cy="425265"/>
            <a:chOff x="0" y="0"/>
            <a:chExt cx="425524" cy="425264"/>
          </a:xfrm>
        </p:grpSpPr>
        <p:sp>
          <p:nvSpPr>
            <p:cNvPr id="191" name="Shape 191"/>
            <p:cNvSpPr/>
            <p:nvPr/>
          </p:nvSpPr>
          <p:spPr>
            <a:xfrm rot="7735812" flipH="1">
              <a:off x="61950" y="60949"/>
              <a:ext cx="301625" cy="303367"/>
            </a:xfrm>
            <a:prstGeom prst="ellipse">
              <a:avLst/>
            </a:prstGeom>
            <a:solidFill>
              <a:srgbClr val="FDB22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/>
          </p:txBody>
        </p:sp>
        <p:sp>
          <p:nvSpPr>
            <p:cNvPr id="192" name="Shape 192"/>
            <p:cNvSpPr/>
            <p:nvPr/>
          </p:nvSpPr>
          <p:spPr>
            <a:xfrm rot="7735812" flipH="1">
              <a:off x="87528" y="107343"/>
              <a:ext cx="249695" cy="2058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086" extrusionOk="0">
                  <a:moveTo>
                    <a:pt x="14756" y="12857"/>
                  </a:moveTo>
                  <a:cubicBezTo>
                    <a:pt x="14756" y="12857"/>
                    <a:pt x="5988" y="12857"/>
                    <a:pt x="1925" y="12857"/>
                  </a:cubicBezTo>
                  <a:cubicBezTo>
                    <a:pt x="855" y="12857"/>
                    <a:pt x="0" y="11829"/>
                    <a:pt x="0" y="10543"/>
                  </a:cubicBezTo>
                  <a:cubicBezTo>
                    <a:pt x="0" y="9257"/>
                    <a:pt x="855" y="8229"/>
                    <a:pt x="1925" y="8229"/>
                  </a:cubicBezTo>
                  <a:cubicBezTo>
                    <a:pt x="5347" y="8229"/>
                    <a:pt x="14756" y="8229"/>
                    <a:pt x="14756" y="8229"/>
                  </a:cubicBezTo>
                  <a:cubicBezTo>
                    <a:pt x="14756" y="8229"/>
                    <a:pt x="14115" y="7457"/>
                    <a:pt x="11121" y="3857"/>
                  </a:cubicBezTo>
                  <a:cubicBezTo>
                    <a:pt x="10479" y="3086"/>
                    <a:pt x="10479" y="1543"/>
                    <a:pt x="11121" y="772"/>
                  </a:cubicBezTo>
                  <a:cubicBezTo>
                    <a:pt x="11976" y="-257"/>
                    <a:pt x="13259" y="-257"/>
                    <a:pt x="13901" y="772"/>
                  </a:cubicBezTo>
                  <a:cubicBezTo>
                    <a:pt x="16253" y="3600"/>
                    <a:pt x="20745" y="9000"/>
                    <a:pt x="20745" y="9000"/>
                  </a:cubicBezTo>
                  <a:cubicBezTo>
                    <a:pt x="21600" y="9772"/>
                    <a:pt x="21600" y="11314"/>
                    <a:pt x="20745" y="12343"/>
                  </a:cubicBezTo>
                  <a:cubicBezTo>
                    <a:pt x="20745" y="12343"/>
                    <a:pt x="16895" y="16972"/>
                    <a:pt x="13901" y="20314"/>
                  </a:cubicBezTo>
                  <a:cubicBezTo>
                    <a:pt x="13259" y="21343"/>
                    <a:pt x="11976" y="21343"/>
                    <a:pt x="11335" y="20314"/>
                  </a:cubicBezTo>
                  <a:cubicBezTo>
                    <a:pt x="10479" y="19543"/>
                    <a:pt x="10479" y="18000"/>
                    <a:pt x="11335" y="17229"/>
                  </a:cubicBezTo>
                  <a:cubicBezTo>
                    <a:pt x="13687" y="14400"/>
                    <a:pt x="14756" y="12857"/>
                    <a:pt x="14756" y="12857"/>
                  </a:cubicBezTo>
                  <a:close/>
                </a:path>
              </a:pathLst>
            </a:custGeom>
            <a:solidFill>
              <a:schemeClr val="accent3">
                <a:lumOff val="44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/>
          </p:txBody>
        </p:sp>
      </p:grpSp>
      <p:grpSp>
        <p:nvGrpSpPr>
          <p:cNvPr id="196" name="Group 196"/>
          <p:cNvGrpSpPr/>
          <p:nvPr/>
        </p:nvGrpSpPr>
        <p:grpSpPr>
          <a:xfrm>
            <a:off x="10960099" y="290512"/>
            <a:ext cx="369889" cy="369889"/>
            <a:chOff x="0" y="0"/>
            <a:chExt cx="369888" cy="369888"/>
          </a:xfrm>
        </p:grpSpPr>
        <p:sp>
          <p:nvSpPr>
            <p:cNvPr id="194" name="Shape 194"/>
            <p:cNvSpPr/>
            <p:nvPr/>
          </p:nvSpPr>
          <p:spPr>
            <a:xfrm rot="16200000">
              <a:off x="0" y="0"/>
              <a:ext cx="369889" cy="369889"/>
            </a:xfrm>
            <a:prstGeom prst="ellipse">
              <a:avLst/>
            </a:prstGeom>
            <a:solidFill>
              <a:srgbClr val="4EBBE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/>
          </p:txBody>
        </p:sp>
        <p:sp>
          <p:nvSpPr>
            <p:cNvPr id="195" name="Shape 195"/>
            <p:cNvSpPr/>
            <p:nvPr/>
          </p:nvSpPr>
          <p:spPr>
            <a:xfrm rot="16200000">
              <a:off x="40174" y="75185"/>
              <a:ext cx="289540" cy="2373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086" extrusionOk="0">
                  <a:moveTo>
                    <a:pt x="14756" y="12857"/>
                  </a:moveTo>
                  <a:cubicBezTo>
                    <a:pt x="14756" y="12857"/>
                    <a:pt x="5988" y="12857"/>
                    <a:pt x="1925" y="12857"/>
                  </a:cubicBezTo>
                  <a:cubicBezTo>
                    <a:pt x="855" y="12857"/>
                    <a:pt x="0" y="11829"/>
                    <a:pt x="0" y="10543"/>
                  </a:cubicBezTo>
                  <a:cubicBezTo>
                    <a:pt x="0" y="9257"/>
                    <a:pt x="855" y="8229"/>
                    <a:pt x="1925" y="8229"/>
                  </a:cubicBezTo>
                  <a:cubicBezTo>
                    <a:pt x="5347" y="8229"/>
                    <a:pt x="14756" y="8229"/>
                    <a:pt x="14756" y="8229"/>
                  </a:cubicBezTo>
                  <a:cubicBezTo>
                    <a:pt x="14756" y="8229"/>
                    <a:pt x="14115" y="7457"/>
                    <a:pt x="11121" y="3857"/>
                  </a:cubicBezTo>
                  <a:cubicBezTo>
                    <a:pt x="10479" y="3086"/>
                    <a:pt x="10479" y="1543"/>
                    <a:pt x="11121" y="772"/>
                  </a:cubicBezTo>
                  <a:cubicBezTo>
                    <a:pt x="11976" y="-257"/>
                    <a:pt x="13259" y="-257"/>
                    <a:pt x="13901" y="772"/>
                  </a:cubicBezTo>
                  <a:cubicBezTo>
                    <a:pt x="16253" y="3600"/>
                    <a:pt x="20745" y="9000"/>
                    <a:pt x="20745" y="9000"/>
                  </a:cubicBezTo>
                  <a:cubicBezTo>
                    <a:pt x="21600" y="9772"/>
                    <a:pt x="21600" y="11314"/>
                    <a:pt x="20745" y="12343"/>
                  </a:cubicBezTo>
                  <a:cubicBezTo>
                    <a:pt x="20745" y="12343"/>
                    <a:pt x="16895" y="16972"/>
                    <a:pt x="13901" y="20314"/>
                  </a:cubicBezTo>
                  <a:cubicBezTo>
                    <a:pt x="13259" y="21343"/>
                    <a:pt x="11976" y="21343"/>
                    <a:pt x="11335" y="20314"/>
                  </a:cubicBezTo>
                  <a:cubicBezTo>
                    <a:pt x="10479" y="19543"/>
                    <a:pt x="10479" y="18000"/>
                    <a:pt x="11335" y="17229"/>
                  </a:cubicBezTo>
                  <a:cubicBezTo>
                    <a:pt x="13687" y="14400"/>
                    <a:pt x="14756" y="12857"/>
                    <a:pt x="14756" y="12857"/>
                  </a:cubicBezTo>
                  <a:close/>
                </a:path>
              </a:pathLst>
            </a:custGeom>
            <a:solidFill>
              <a:schemeClr val="accent3">
                <a:lumOff val="44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/>
          </p:txBody>
        </p:sp>
      </p:grpSp>
      <p:sp>
        <p:nvSpPr>
          <p:cNvPr id="197" name="Shape 19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7" Type="http://schemas.openxmlformats.org/officeDocument/2006/relationships/theme" Target="../theme/theme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Off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/>
          <p:nvPr/>
        </p:nvGrpSpPr>
        <p:grpSpPr>
          <a:xfrm>
            <a:off x="11473800" y="195574"/>
            <a:ext cx="574476" cy="574601"/>
            <a:chOff x="0" y="0"/>
            <a:chExt cx="574475" cy="574599"/>
          </a:xfrm>
        </p:grpSpPr>
        <p:sp>
          <p:nvSpPr>
            <p:cNvPr id="2" name="Shape 2"/>
            <p:cNvSpPr/>
            <p:nvPr/>
          </p:nvSpPr>
          <p:spPr>
            <a:xfrm rot="3493251">
              <a:off x="78481" y="78735"/>
              <a:ext cx="417513" cy="417129"/>
            </a:xfrm>
            <a:prstGeom prst="ellipse">
              <a:avLst/>
            </a:prstGeom>
            <a:solidFill>
              <a:srgbClr val="EE6623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/>
          </p:txBody>
        </p:sp>
        <p:sp>
          <p:nvSpPr>
            <p:cNvPr id="3" name="Shape 3"/>
            <p:cNvSpPr/>
            <p:nvPr/>
          </p:nvSpPr>
          <p:spPr>
            <a:xfrm rot="3493251">
              <a:off x="125616" y="158952"/>
              <a:ext cx="321517" cy="2632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086" extrusionOk="0">
                  <a:moveTo>
                    <a:pt x="14756" y="12857"/>
                  </a:moveTo>
                  <a:cubicBezTo>
                    <a:pt x="14756" y="12857"/>
                    <a:pt x="5988" y="12857"/>
                    <a:pt x="1925" y="12857"/>
                  </a:cubicBezTo>
                  <a:cubicBezTo>
                    <a:pt x="855" y="12857"/>
                    <a:pt x="0" y="11829"/>
                    <a:pt x="0" y="10543"/>
                  </a:cubicBezTo>
                  <a:cubicBezTo>
                    <a:pt x="0" y="9257"/>
                    <a:pt x="855" y="8229"/>
                    <a:pt x="1925" y="8229"/>
                  </a:cubicBezTo>
                  <a:cubicBezTo>
                    <a:pt x="5347" y="8229"/>
                    <a:pt x="14756" y="8229"/>
                    <a:pt x="14756" y="8229"/>
                  </a:cubicBezTo>
                  <a:cubicBezTo>
                    <a:pt x="14756" y="8229"/>
                    <a:pt x="14115" y="7457"/>
                    <a:pt x="11121" y="3857"/>
                  </a:cubicBezTo>
                  <a:cubicBezTo>
                    <a:pt x="10479" y="3086"/>
                    <a:pt x="10479" y="1543"/>
                    <a:pt x="11121" y="772"/>
                  </a:cubicBezTo>
                  <a:cubicBezTo>
                    <a:pt x="11976" y="-257"/>
                    <a:pt x="13259" y="-257"/>
                    <a:pt x="13901" y="772"/>
                  </a:cubicBezTo>
                  <a:cubicBezTo>
                    <a:pt x="16253" y="3600"/>
                    <a:pt x="20745" y="9000"/>
                    <a:pt x="20745" y="9000"/>
                  </a:cubicBezTo>
                  <a:cubicBezTo>
                    <a:pt x="21600" y="9772"/>
                    <a:pt x="21600" y="11314"/>
                    <a:pt x="20745" y="12343"/>
                  </a:cubicBezTo>
                  <a:cubicBezTo>
                    <a:pt x="20745" y="12343"/>
                    <a:pt x="16895" y="16972"/>
                    <a:pt x="13901" y="20314"/>
                  </a:cubicBezTo>
                  <a:cubicBezTo>
                    <a:pt x="13259" y="21343"/>
                    <a:pt x="11976" y="21343"/>
                    <a:pt x="11335" y="20314"/>
                  </a:cubicBezTo>
                  <a:cubicBezTo>
                    <a:pt x="10479" y="19543"/>
                    <a:pt x="10479" y="18000"/>
                    <a:pt x="11335" y="17229"/>
                  </a:cubicBezTo>
                  <a:cubicBezTo>
                    <a:pt x="13687" y="14400"/>
                    <a:pt x="14756" y="12857"/>
                    <a:pt x="14756" y="12857"/>
                  </a:cubicBezTo>
                  <a:close/>
                </a:path>
              </a:pathLst>
            </a:custGeom>
            <a:solidFill>
              <a:schemeClr val="accent3">
                <a:lumOff val="44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/>
          </p:txBody>
        </p:sp>
      </p:grpSp>
      <p:grpSp>
        <p:nvGrpSpPr>
          <p:cNvPr id="7" name="Group 7"/>
          <p:cNvGrpSpPr/>
          <p:nvPr/>
        </p:nvGrpSpPr>
        <p:grpSpPr>
          <a:xfrm>
            <a:off x="11474969" y="787944"/>
            <a:ext cx="425525" cy="425265"/>
            <a:chOff x="0" y="0"/>
            <a:chExt cx="425524" cy="425264"/>
          </a:xfrm>
        </p:grpSpPr>
        <p:sp>
          <p:nvSpPr>
            <p:cNvPr id="5" name="Shape 5"/>
            <p:cNvSpPr/>
            <p:nvPr/>
          </p:nvSpPr>
          <p:spPr>
            <a:xfrm rot="7735812" flipH="1">
              <a:off x="61950" y="60949"/>
              <a:ext cx="301625" cy="303367"/>
            </a:xfrm>
            <a:prstGeom prst="ellipse">
              <a:avLst/>
            </a:prstGeom>
            <a:solidFill>
              <a:srgbClr val="FDB22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/>
          </p:txBody>
        </p:sp>
        <p:sp>
          <p:nvSpPr>
            <p:cNvPr id="6" name="Shape 6"/>
            <p:cNvSpPr/>
            <p:nvPr/>
          </p:nvSpPr>
          <p:spPr>
            <a:xfrm rot="7735812" flipH="1">
              <a:off x="87528" y="107343"/>
              <a:ext cx="249695" cy="2058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086" extrusionOk="0">
                  <a:moveTo>
                    <a:pt x="14756" y="12857"/>
                  </a:moveTo>
                  <a:cubicBezTo>
                    <a:pt x="14756" y="12857"/>
                    <a:pt x="5988" y="12857"/>
                    <a:pt x="1925" y="12857"/>
                  </a:cubicBezTo>
                  <a:cubicBezTo>
                    <a:pt x="855" y="12857"/>
                    <a:pt x="0" y="11829"/>
                    <a:pt x="0" y="10543"/>
                  </a:cubicBezTo>
                  <a:cubicBezTo>
                    <a:pt x="0" y="9257"/>
                    <a:pt x="855" y="8229"/>
                    <a:pt x="1925" y="8229"/>
                  </a:cubicBezTo>
                  <a:cubicBezTo>
                    <a:pt x="5347" y="8229"/>
                    <a:pt x="14756" y="8229"/>
                    <a:pt x="14756" y="8229"/>
                  </a:cubicBezTo>
                  <a:cubicBezTo>
                    <a:pt x="14756" y="8229"/>
                    <a:pt x="14115" y="7457"/>
                    <a:pt x="11121" y="3857"/>
                  </a:cubicBezTo>
                  <a:cubicBezTo>
                    <a:pt x="10479" y="3086"/>
                    <a:pt x="10479" y="1543"/>
                    <a:pt x="11121" y="772"/>
                  </a:cubicBezTo>
                  <a:cubicBezTo>
                    <a:pt x="11976" y="-257"/>
                    <a:pt x="13259" y="-257"/>
                    <a:pt x="13901" y="772"/>
                  </a:cubicBezTo>
                  <a:cubicBezTo>
                    <a:pt x="16253" y="3600"/>
                    <a:pt x="20745" y="9000"/>
                    <a:pt x="20745" y="9000"/>
                  </a:cubicBezTo>
                  <a:cubicBezTo>
                    <a:pt x="21600" y="9772"/>
                    <a:pt x="21600" y="11314"/>
                    <a:pt x="20745" y="12343"/>
                  </a:cubicBezTo>
                  <a:cubicBezTo>
                    <a:pt x="20745" y="12343"/>
                    <a:pt x="16895" y="16972"/>
                    <a:pt x="13901" y="20314"/>
                  </a:cubicBezTo>
                  <a:cubicBezTo>
                    <a:pt x="13259" y="21343"/>
                    <a:pt x="11976" y="21343"/>
                    <a:pt x="11335" y="20314"/>
                  </a:cubicBezTo>
                  <a:cubicBezTo>
                    <a:pt x="10479" y="19543"/>
                    <a:pt x="10479" y="18000"/>
                    <a:pt x="11335" y="17229"/>
                  </a:cubicBezTo>
                  <a:cubicBezTo>
                    <a:pt x="13687" y="14400"/>
                    <a:pt x="14756" y="12857"/>
                    <a:pt x="14756" y="12857"/>
                  </a:cubicBezTo>
                  <a:close/>
                </a:path>
              </a:pathLst>
            </a:custGeom>
            <a:solidFill>
              <a:schemeClr val="accent3">
                <a:lumOff val="44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/>
          </p:txBody>
        </p:sp>
      </p:grpSp>
      <p:grpSp>
        <p:nvGrpSpPr>
          <p:cNvPr id="10" name="Group 10"/>
          <p:cNvGrpSpPr/>
          <p:nvPr/>
        </p:nvGrpSpPr>
        <p:grpSpPr>
          <a:xfrm>
            <a:off x="10960099" y="290512"/>
            <a:ext cx="369889" cy="369889"/>
            <a:chOff x="0" y="0"/>
            <a:chExt cx="369888" cy="369888"/>
          </a:xfrm>
        </p:grpSpPr>
        <p:sp>
          <p:nvSpPr>
            <p:cNvPr id="8" name="Shape 8"/>
            <p:cNvSpPr/>
            <p:nvPr/>
          </p:nvSpPr>
          <p:spPr>
            <a:xfrm rot="16200000">
              <a:off x="0" y="0"/>
              <a:ext cx="369889" cy="369889"/>
            </a:xfrm>
            <a:prstGeom prst="ellipse">
              <a:avLst/>
            </a:prstGeom>
            <a:solidFill>
              <a:srgbClr val="4EBBE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/>
          </p:txBody>
        </p:sp>
        <p:sp>
          <p:nvSpPr>
            <p:cNvPr id="9" name="Shape 9"/>
            <p:cNvSpPr/>
            <p:nvPr/>
          </p:nvSpPr>
          <p:spPr>
            <a:xfrm rot="16200000">
              <a:off x="40174" y="75185"/>
              <a:ext cx="289540" cy="2373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086" extrusionOk="0">
                  <a:moveTo>
                    <a:pt x="14756" y="12857"/>
                  </a:moveTo>
                  <a:cubicBezTo>
                    <a:pt x="14756" y="12857"/>
                    <a:pt x="5988" y="12857"/>
                    <a:pt x="1925" y="12857"/>
                  </a:cubicBezTo>
                  <a:cubicBezTo>
                    <a:pt x="855" y="12857"/>
                    <a:pt x="0" y="11829"/>
                    <a:pt x="0" y="10543"/>
                  </a:cubicBezTo>
                  <a:cubicBezTo>
                    <a:pt x="0" y="9257"/>
                    <a:pt x="855" y="8229"/>
                    <a:pt x="1925" y="8229"/>
                  </a:cubicBezTo>
                  <a:cubicBezTo>
                    <a:pt x="5347" y="8229"/>
                    <a:pt x="14756" y="8229"/>
                    <a:pt x="14756" y="8229"/>
                  </a:cubicBezTo>
                  <a:cubicBezTo>
                    <a:pt x="14756" y="8229"/>
                    <a:pt x="14115" y="7457"/>
                    <a:pt x="11121" y="3857"/>
                  </a:cubicBezTo>
                  <a:cubicBezTo>
                    <a:pt x="10479" y="3086"/>
                    <a:pt x="10479" y="1543"/>
                    <a:pt x="11121" y="772"/>
                  </a:cubicBezTo>
                  <a:cubicBezTo>
                    <a:pt x="11976" y="-257"/>
                    <a:pt x="13259" y="-257"/>
                    <a:pt x="13901" y="772"/>
                  </a:cubicBezTo>
                  <a:cubicBezTo>
                    <a:pt x="16253" y="3600"/>
                    <a:pt x="20745" y="9000"/>
                    <a:pt x="20745" y="9000"/>
                  </a:cubicBezTo>
                  <a:cubicBezTo>
                    <a:pt x="21600" y="9772"/>
                    <a:pt x="21600" y="11314"/>
                    <a:pt x="20745" y="12343"/>
                  </a:cubicBezTo>
                  <a:cubicBezTo>
                    <a:pt x="20745" y="12343"/>
                    <a:pt x="16895" y="16972"/>
                    <a:pt x="13901" y="20314"/>
                  </a:cubicBezTo>
                  <a:cubicBezTo>
                    <a:pt x="13259" y="21343"/>
                    <a:pt x="11976" y="21343"/>
                    <a:pt x="11335" y="20314"/>
                  </a:cubicBezTo>
                  <a:cubicBezTo>
                    <a:pt x="10479" y="19543"/>
                    <a:pt x="10479" y="18000"/>
                    <a:pt x="11335" y="17229"/>
                  </a:cubicBezTo>
                  <a:cubicBezTo>
                    <a:pt x="13687" y="14400"/>
                    <a:pt x="14756" y="12857"/>
                    <a:pt x="14756" y="12857"/>
                  </a:cubicBezTo>
                  <a:close/>
                </a:path>
              </a:pathLst>
            </a:custGeom>
            <a:solidFill>
              <a:schemeClr val="accent3">
                <a:lumOff val="44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/>
          </p:txBody>
        </p:sp>
      </p:grpSp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normAutofit/>
          </a:bodyPr>
          <a:lstStyle/>
          <a:p>
            <a:r>
              <a:t>标题文本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normAutofit/>
          </a:bodyPr>
          <a:lstStyle/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grpSp>
        <p:nvGrpSpPr>
          <p:cNvPr id="15" name="Group 15"/>
          <p:cNvGrpSpPr/>
          <p:nvPr/>
        </p:nvGrpSpPr>
        <p:grpSpPr>
          <a:xfrm>
            <a:off x="11473800" y="195574"/>
            <a:ext cx="574476" cy="574601"/>
            <a:chOff x="0" y="0"/>
            <a:chExt cx="574475" cy="574599"/>
          </a:xfrm>
        </p:grpSpPr>
        <p:sp>
          <p:nvSpPr>
            <p:cNvPr id="13" name="Shape 13"/>
            <p:cNvSpPr/>
            <p:nvPr/>
          </p:nvSpPr>
          <p:spPr>
            <a:xfrm rot="3493251">
              <a:off x="78481" y="78735"/>
              <a:ext cx="417513" cy="417129"/>
            </a:xfrm>
            <a:prstGeom prst="ellipse">
              <a:avLst/>
            </a:prstGeom>
            <a:solidFill>
              <a:srgbClr val="EE6623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/>
          </p:txBody>
        </p:sp>
        <p:sp>
          <p:nvSpPr>
            <p:cNvPr id="14" name="Shape 14"/>
            <p:cNvSpPr/>
            <p:nvPr/>
          </p:nvSpPr>
          <p:spPr>
            <a:xfrm rot="3493251">
              <a:off x="125616" y="158952"/>
              <a:ext cx="321517" cy="2632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086" extrusionOk="0">
                  <a:moveTo>
                    <a:pt x="14756" y="12857"/>
                  </a:moveTo>
                  <a:cubicBezTo>
                    <a:pt x="14756" y="12857"/>
                    <a:pt x="5988" y="12857"/>
                    <a:pt x="1925" y="12857"/>
                  </a:cubicBezTo>
                  <a:cubicBezTo>
                    <a:pt x="855" y="12857"/>
                    <a:pt x="0" y="11829"/>
                    <a:pt x="0" y="10543"/>
                  </a:cubicBezTo>
                  <a:cubicBezTo>
                    <a:pt x="0" y="9257"/>
                    <a:pt x="855" y="8229"/>
                    <a:pt x="1925" y="8229"/>
                  </a:cubicBezTo>
                  <a:cubicBezTo>
                    <a:pt x="5347" y="8229"/>
                    <a:pt x="14756" y="8229"/>
                    <a:pt x="14756" y="8229"/>
                  </a:cubicBezTo>
                  <a:cubicBezTo>
                    <a:pt x="14756" y="8229"/>
                    <a:pt x="14115" y="7457"/>
                    <a:pt x="11121" y="3857"/>
                  </a:cubicBezTo>
                  <a:cubicBezTo>
                    <a:pt x="10479" y="3086"/>
                    <a:pt x="10479" y="1543"/>
                    <a:pt x="11121" y="772"/>
                  </a:cubicBezTo>
                  <a:cubicBezTo>
                    <a:pt x="11976" y="-257"/>
                    <a:pt x="13259" y="-257"/>
                    <a:pt x="13901" y="772"/>
                  </a:cubicBezTo>
                  <a:cubicBezTo>
                    <a:pt x="16253" y="3600"/>
                    <a:pt x="20745" y="9000"/>
                    <a:pt x="20745" y="9000"/>
                  </a:cubicBezTo>
                  <a:cubicBezTo>
                    <a:pt x="21600" y="9772"/>
                    <a:pt x="21600" y="11314"/>
                    <a:pt x="20745" y="12343"/>
                  </a:cubicBezTo>
                  <a:cubicBezTo>
                    <a:pt x="20745" y="12343"/>
                    <a:pt x="16895" y="16972"/>
                    <a:pt x="13901" y="20314"/>
                  </a:cubicBezTo>
                  <a:cubicBezTo>
                    <a:pt x="13259" y="21343"/>
                    <a:pt x="11976" y="21343"/>
                    <a:pt x="11335" y="20314"/>
                  </a:cubicBezTo>
                  <a:cubicBezTo>
                    <a:pt x="10479" y="19543"/>
                    <a:pt x="10479" y="18000"/>
                    <a:pt x="11335" y="17229"/>
                  </a:cubicBezTo>
                  <a:cubicBezTo>
                    <a:pt x="13687" y="14400"/>
                    <a:pt x="14756" y="12857"/>
                    <a:pt x="14756" y="12857"/>
                  </a:cubicBezTo>
                  <a:close/>
                </a:path>
              </a:pathLst>
            </a:custGeom>
            <a:solidFill>
              <a:schemeClr val="accent3">
                <a:lumOff val="44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/>
          </p:txBody>
        </p:sp>
      </p:grpSp>
      <p:grpSp>
        <p:nvGrpSpPr>
          <p:cNvPr id="18" name="Group 18"/>
          <p:cNvGrpSpPr/>
          <p:nvPr/>
        </p:nvGrpSpPr>
        <p:grpSpPr>
          <a:xfrm>
            <a:off x="11474969" y="787944"/>
            <a:ext cx="425525" cy="425265"/>
            <a:chOff x="0" y="0"/>
            <a:chExt cx="425524" cy="425264"/>
          </a:xfrm>
        </p:grpSpPr>
        <p:sp>
          <p:nvSpPr>
            <p:cNvPr id="16" name="Shape 16"/>
            <p:cNvSpPr/>
            <p:nvPr/>
          </p:nvSpPr>
          <p:spPr>
            <a:xfrm rot="7735812" flipH="1">
              <a:off x="61950" y="60949"/>
              <a:ext cx="301625" cy="303367"/>
            </a:xfrm>
            <a:prstGeom prst="ellipse">
              <a:avLst/>
            </a:prstGeom>
            <a:solidFill>
              <a:srgbClr val="FDB22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/>
          </p:txBody>
        </p:sp>
        <p:sp>
          <p:nvSpPr>
            <p:cNvPr id="17" name="Shape 17"/>
            <p:cNvSpPr/>
            <p:nvPr/>
          </p:nvSpPr>
          <p:spPr>
            <a:xfrm rot="7735812" flipH="1">
              <a:off x="87528" y="107343"/>
              <a:ext cx="249695" cy="2058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086" extrusionOk="0">
                  <a:moveTo>
                    <a:pt x="14756" y="12857"/>
                  </a:moveTo>
                  <a:cubicBezTo>
                    <a:pt x="14756" y="12857"/>
                    <a:pt x="5988" y="12857"/>
                    <a:pt x="1925" y="12857"/>
                  </a:cubicBezTo>
                  <a:cubicBezTo>
                    <a:pt x="855" y="12857"/>
                    <a:pt x="0" y="11829"/>
                    <a:pt x="0" y="10543"/>
                  </a:cubicBezTo>
                  <a:cubicBezTo>
                    <a:pt x="0" y="9257"/>
                    <a:pt x="855" y="8229"/>
                    <a:pt x="1925" y="8229"/>
                  </a:cubicBezTo>
                  <a:cubicBezTo>
                    <a:pt x="5347" y="8229"/>
                    <a:pt x="14756" y="8229"/>
                    <a:pt x="14756" y="8229"/>
                  </a:cubicBezTo>
                  <a:cubicBezTo>
                    <a:pt x="14756" y="8229"/>
                    <a:pt x="14115" y="7457"/>
                    <a:pt x="11121" y="3857"/>
                  </a:cubicBezTo>
                  <a:cubicBezTo>
                    <a:pt x="10479" y="3086"/>
                    <a:pt x="10479" y="1543"/>
                    <a:pt x="11121" y="772"/>
                  </a:cubicBezTo>
                  <a:cubicBezTo>
                    <a:pt x="11976" y="-257"/>
                    <a:pt x="13259" y="-257"/>
                    <a:pt x="13901" y="772"/>
                  </a:cubicBezTo>
                  <a:cubicBezTo>
                    <a:pt x="16253" y="3600"/>
                    <a:pt x="20745" y="9000"/>
                    <a:pt x="20745" y="9000"/>
                  </a:cubicBezTo>
                  <a:cubicBezTo>
                    <a:pt x="21600" y="9772"/>
                    <a:pt x="21600" y="11314"/>
                    <a:pt x="20745" y="12343"/>
                  </a:cubicBezTo>
                  <a:cubicBezTo>
                    <a:pt x="20745" y="12343"/>
                    <a:pt x="16895" y="16972"/>
                    <a:pt x="13901" y="20314"/>
                  </a:cubicBezTo>
                  <a:cubicBezTo>
                    <a:pt x="13259" y="21343"/>
                    <a:pt x="11976" y="21343"/>
                    <a:pt x="11335" y="20314"/>
                  </a:cubicBezTo>
                  <a:cubicBezTo>
                    <a:pt x="10479" y="19543"/>
                    <a:pt x="10479" y="18000"/>
                    <a:pt x="11335" y="17229"/>
                  </a:cubicBezTo>
                  <a:cubicBezTo>
                    <a:pt x="13687" y="14400"/>
                    <a:pt x="14756" y="12857"/>
                    <a:pt x="14756" y="12857"/>
                  </a:cubicBezTo>
                  <a:close/>
                </a:path>
              </a:pathLst>
            </a:custGeom>
            <a:solidFill>
              <a:schemeClr val="accent3">
                <a:lumOff val="44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/>
          </p:txBody>
        </p:sp>
      </p:grpSp>
      <p:grpSp>
        <p:nvGrpSpPr>
          <p:cNvPr id="21" name="Group 21"/>
          <p:cNvGrpSpPr/>
          <p:nvPr/>
        </p:nvGrpSpPr>
        <p:grpSpPr>
          <a:xfrm>
            <a:off x="10960099" y="290512"/>
            <a:ext cx="369889" cy="369889"/>
            <a:chOff x="0" y="0"/>
            <a:chExt cx="369888" cy="369888"/>
          </a:xfrm>
        </p:grpSpPr>
        <p:sp>
          <p:nvSpPr>
            <p:cNvPr id="19" name="Shape 19"/>
            <p:cNvSpPr/>
            <p:nvPr/>
          </p:nvSpPr>
          <p:spPr>
            <a:xfrm rot="16200000">
              <a:off x="0" y="0"/>
              <a:ext cx="369889" cy="369889"/>
            </a:xfrm>
            <a:prstGeom prst="ellipse">
              <a:avLst/>
            </a:prstGeom>
            <a:solidFill>
              <a:srgbClr val="4EBBE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/>
          </p:txBody>
        </p:sp>
        <p:sp>
          <p:nvSpPr>
            <p:cNvPr id="20" name="Shape 20"/>
            <p:cNvSpPr/>
            <p:nvPr/>
          </p:nvSpPr>
          <p:spPr>
            <a:xfrm rot="16200000">
              <a:off x="40174" y="75185"/>
              <a:ext cx="289540" cy="2373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086" extrusionOk="0">
                  <a:moveTo>
                    <a:pt x="14756" y="12857"/>
                  </a:moveTo>
                  <a:cubicBezTo>
                    <a:pt x="14756" y="12857"/>
                    <a:pt x="5988" y="12857"/>
                    <a:pt x="1925" y="12857"/>
                  </a:cubicBezTo>
                  <a:cubicBezTo>
                    <a:pt x="855" y="12857"/>
                    <a:pt x="0" y="11829"/>
                    <a:pt x="0" y="10543"/>
                  </a:cubicBezTo>
                  <a:cubicBezTo>
                    <a:pt x="0" y="9257"/>
                    <a:pt x="855" y="8229"/>
                    <a:pt x="1925" y="8229"/>
                  </a:cubicBezTo>
                  <a:cubicBezTo>
                    <a:pt x="5347" y="8229"/>
                    <a:pt x="14756" y="8229"/>
                    <a:pt x="14756" y="8229"/>
                  </a:cubicBezTo>
                  <a:cubicBezTo>
                    <a:pt x="14756" y="8229"/>
                    <a:pt x="14115" y="7457"/>
                    <a:pt x="11121" y="3857"/>
                  </a:cubicBezTo>
                  <a:cubicBezTo>
                    <a:pt x="10479" y="3086"/>
                    <a:pt x="10479" y="1543"/>
                    <a:pt x="11121" y="772"/>
                  </a:cubicBezTo>
                  <a:cubicBezTo>
                    <a:pt x="11976" y="-257"/>
                    <a:pt x="13259" y="-257"/>
                    <a:pt x="13901" y="772"/>
                  </a:cubicBezTo>
                  <a:cubicBezTo>
                    <a:pt x="16253" y="3600"/>
                    <a:pt x="20745" y="9000"/>
                    <a:pt x="20745" y="9000"/>
                  </a:cubicBezTo>
                  <a:cubicBezTo>
                    <a:pt x="21600" y="9772"/>
                    <a:pt x="21600" y="11314"/>
                    <a:pt x="20745" y="12343"/>
                  </a:cubicBezTo>
                  <a:cubicBezTo>
                    <a:pt x="20745" y="12343"/>
                    <a:pt x="16895" y="16972"/>
                    <a:pt x="13901" y="20314"/>
                  </a:cubicBezTo>
                  <a:cubicBezTo>
                    <a:pt x="13259" y="21343"/>
                    <a:pt x="11976" y="21343"/>
                    <a:pt x="11335" y="20314"/>
                  </a:cubicBezTo>
                  <a:cubicBezTo>
                    <a:pt x="10479" y="19543"/>
                    <a:pt x="10479" y="18000"/>
                    <a:pt x="11335" y="17229"/>
                  </a:cubicBezTo>
                  <a:cubicBezTo>
                    <a:pt x="13687" y="14400"/>
                    <a:pt x="14756" y="12857"/>
                    <a:pt x="14756" y="12857"/>
                  </a:cubicBezTo>
                  <a:close/>
                </a:path>
              </a:pathLst>
            </a:custGeom>
            <a:solidFill>
              <a:schemeClr val="accent3">
                <a:lumOff val="44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/>
          </p:txBody>
        </p:sp>
      </p:grpSp>
      <p:sp>
        <p:nvSpPr>
          <p:cNvPr id="22" name="Shape 22"/>
          <p:cNvSpPr/>
          <p:nvPr/>
        </p:nvSpPr>
        <p:spPr>
          <a:xfrm>
            <a:off x="0" y="529138"/>
            <a:ext cx="2041134" cy="589610"/>
          </a:xfrm>
          <a:prstGeom prst="rect">
            <a:avLst/>
          </a:prstGeom>
          <a:solidFill>
            <a:srgbClr val="BDD7EE">
              <a:alpha val="61000"/>
            </a:srgbClr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+mn-lt"/>
                <a:ea typeface="+mn-ea"/>
                <a:cs typeface="+mn-cs"/>
                <a:sym typeface="Arial" panose="020B0604020202020204"/>
              </a:defRPr>
            </a:pPr>
          </a:p>
        </p:txBody>
      </p:sp>
      <p:sp>
        <p:nvSpPr>
          <p:cNvPr id="23" name="Shape 23"/>
          <p:cNvSpPr>
            <a:spLocks noGrp="1"/>
          </p:cNvSpPr>
          <p:nvPr>
            <p:ph type="sldNum" sz="quarter" idx="2"/>
          </p:nvPr>
        </p:nvSpPr>
        <p:spPr>
          <a:xfrm>
            <a:off x="11080144" y="6406785"/>
            <a:ext cx="273657" cy="26425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98989"/>
                </a:solidFill>
                <a:latin typeface="+mn-lt"/>
                <a:ea typeface="+mn-ea"/>
                <a:cs typeface="+mn-cs"/>
                <a:sym typeface="Arial" panose="020B0604020202020204"/>
              </a:defRPr>
            </a:lvl1pPr>
          </a:lstStyle>
          <a:p>
            <a:fld id="{86CB4B4D-7CA3-9044-876B-883B54F8677D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ransition spd="med"/>
  <p:txStyles>
    <p:titleStyle>
      <a:lvl1pPr marL="914400" marR="0" indent="-9144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 panose="020F0302020204030204"/>
          <a:ea typeface="Calibri Light" panose="020F0302020204030204"/>
          <a:cs typeface="Calibri Light" panose="020F0302020204030204"/>
          <a:sym typeface="Calibri Light" panose="020F0302020204030204"/>
        </a:defRPr>
      </a:lvl1pPr>
      <a:lvl2pPr marL="914400" marR="0" indent="-9144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 panose="020F0302020204030204"/>
          <a:ea typeface="Calibri Light" panose="020F0302020204030204"/>
          <a:cs typeface="Calibri Light" panose="020F0302020204030204"/>
          <a:sym typeface="Calibri Light" panose="020F0302020204030204"/>
        </a:defRPr>
      </a:lvl2pPr>
      <a:lvl3pPr marL="914400" marR="0" indent="-9144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 panose="020F0302020204030204"/>
          <a:ea typeface="Calibri Light" panose="020F0302020204030204"/>
          <a:cs typeface="Calibri Light" panose="020F0302020204030204"/>
          <a:sym typeface="Calibri Light" panose="020F0302020204030204"/>
        </a:defRPr>
      </a:lvl3pPr>
      <a:lvl4pPr marL="914400" marR="0" indent="-9144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 panose="020F0302020204030204"/>
          <a:ea typeface="Calibri Light" panose="020F0302020204030204"/>
          <a:cs typeface="Calibri Light" panose="020F0302020204030204"/>
          <a:sym typeface="Calibri Light" panose="020F0302020204030204"/>
        </a:defRPr>
      </a:lvl4pPr>
      <a:lvl5pPr marL="914400" marR="0" indent="-9144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 panose="020F0302020204030204"/>
          <a:ea typeface="Calibri Light" panose="020F0302020204030204"/>
          <a:cs typeface="Calibri Light" panose="020F0302020204030204"/>
          <a:sym typeface="Calibri Light" panose="020F0302020204030204"/>
        </a:defRPr>
      </a:lvl5pPr>
      <a:lvl6pPr marL="914400" marR="0" indent="-4572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 panose="020F0302020204030204"/>
          <a:ea typeface="Calibri Light" panose="020F0302020204030204"/>
          <a:cs typeface="Calibri Light" panose="020F0302020204030204"/>
          <a:sym typeface="Calibri Light" panose="020F0302020204030204"/>
        </a:defRPr>
      </a:lvl6pPr>
      <a:lvl7pPr marL="91440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 panose="020F0302020204030204"/>
          <a:ea typeface="Calibri Light" panose="020F0302020204030204"/>
          <a:cs typeface="Calibri Light" panose="020F0302020204030204"/>
          <a:sym typeface="Calibri Light" panose="020F0302020204030204"/>
        </a:defRPr>
      </a:lvl7pPr>
      <a:lvl8pPr marL="914400" marR="0" indent="4572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 panose="020F0302020204030204"/>
          <a:ea typeface="Calibri Light" panose="020F0302020204030204"/>
          <a:cs typeface="Calibri Light" panose="020F0302020204030204"/>
          <a:sym typeface="Calibri Light" panose="020F0302020204030204"/>
        </a:defRPr>
      </a:lvl8pPr>
      <a:lvl9pPr marL="914400" marR="0" indent="9144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 panose="020F0302020204030204"/>
          <a:ea typeface="Calibri Light" panose="020F0302020204030204"/>
          <a:cs typeface="Calibri Light" panose="020F0302020204030204"/>
          <a:sym typeface="Calibri Light" panose="020F0302020204030204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 panose="020B0604020202020204"/>
        <a:buChar char="•"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 panose="020F0502020204030204"/>
          <a:ea typeface="Calibri" panose="020F0502020204030204"/>
          <a:cs typeface="Calibri" panose="020F0502020204030204"/>
          <a:sym typeface="Calibri" panose="020F0502020204030204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 panose="020B0604020202020204"/>
        <a:buChar char="•"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 panose="020F0502020204030204"/>
          <a:ea typeface="Calibri" panose="020F0502020204030204"/>
          <a:cs typeface="Calibri" panose="020F0502020204030204"/>
          <a:sym typeface="Calibri" panose="020F0502020204030204"/>
        </a:defRPr>
      </a:lvl2pPr>
      <a:lvl3pPr marL="1234440" marR="0" indent="-32004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 panose="020B0604020202020204"/>
        <a:buChar char="•"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 panose="020F0502020204030204"/>
          <a:ea typeface="Calibri" panose="020F0502020204030204"/>
          <a:cs typeface="Calibri" panose="020F0502020204030204"/>
          <a:sym typeface="Calibri" panose="020F0502020204030204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 panose="020B0604020202020204"/>
        <a:buChar char="•"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 panose="020F0502020204030204"/>
          <a:ea typeface="Calibri" panose="020F0502020204030204"/>
          <a:cs typeface="Calibri" panose="020F0502020204030204"/>
          <a:sym typeface="Calibri" panose="020F0502020204030204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 panose="020B0604020202020204"/>
        <a:buChar char="•"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 panose="020F0502020204030204"/>
          <a:ea typeface="Calibri" panose="020F0502020204030204"/>
          <a:cs typeface="Calibri" panose="020F0502020204030204"/>
          <a:sym typeface="Calibri" panose="020F0502020204030204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 panose="020B0604020202020204"/>
        <a:buChar char="•"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 panose="020F0502020204030204"/>
          <a:ea typeface="Calibri" panose="020F0502020204030204"/>
          <a:cs typeface="Calibri" panose="020F0502020204030204"/>
          <a:sym typeface="Calibri" panose="020F0502020204030204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 panose="020B0604020202020204"/>
        <a:buChar char="•"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 panose="020F0502020204030204"/>
          <a:ea typeface="Calibri" panose="020F0502020204030204"/>
          <a:cs typeface="Calibri" panose="020F0502020204030204"/>
          <a:sym typeface="Calibri" panose="020F0502020204030204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 panose="020B0604020202020204"/>
        <a:buChar char="•"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 panose="020F0502020204030204"/>
          <a:ea typeface="Calibri" panose="020F0502020204030204"/>
          <a:cs typeface="Calibri" panose="020F0502020204030204"/>
          <a:sym typeface="Calibri" panose="020F0502020204030204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 panose="020B0604020202020204"/>
        <a:buChar char="•"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 panose="020F0502020204030204"/>
          <a:ea typeface="Calibri" panose="020F0502020204030204"/>
          <a:cs typeface="Calibri" panose="020F0502020204030204"/>
          <a:sym typeface="Calibri" panose="020F0502020204030204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 panose="020B0604020202020204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 panose="020B0604020202020204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 panose="020B0604020202020204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 panose="020B0604020202020204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 panose="020B0604020202020204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 panose="020B0604020202020204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 panose="020B0604020202020204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 panose="020B0604020202020204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 panose="020B0604020202020204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-24765" y="0"/>
            <a:ext cx="12192000" cy="6858000"/>
          </a:xfrm>
          <a:prstGeom prst="rect">
            <a:avLst/>
          </a:prstGeom>
          <a:gradFill flip="none" rotWithShape="1">
            <a:gsLst>
              <a:gs pos="31000">
                <a:schemeClr val="bg1">
                  <a:alpha val="0"/>
                </a:schemeClr>
              </a:gs>
              <a:gs pos="100000">
                <a:schemeClr val="bg1">
                  <a:alpha val="50000"/>
                </a:schemeClr>
              </a:gs>
            </a:gsLst>
            <a:lin ang="0" scaled="1"/>
            <a:tileRect/>
          </a:gra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2344420" y="1757045"/>
            <a:ext cx="6809740" cy="18637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4400" b="1" i="0" u="none" strike="noStrike" kern="1200" cap="none" spc="20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+mn-ea"/>
                <a:sym typeface="Arial" panose="020B0604020202020204" pitchFamily="34" charset="0"/>
              </a:rPr>
              <a:t>《内科学》在线病例讨论</a:t>
            </a:r>
            <a:endParaRPr kumimoji="0" lang="zh-CN" altLang="en-US" sz="4400" b="1" i="0" u="none" strike="noStrike" kern="1200" cap="none" spc="20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+mn-ea"/>
              <a:sym typeface="Arial" panose="020B0604020202020204" pitchFamily="34" charset="0"/>
            </a:endParaRPr>
          </a:p>
          <a:p>
            <a:pPr marL="0" marR="0" lvl="0" indent="0" algn="r" defTabSz="914400" rtl="0" eaLnBrk="1" fontAlgn="auto" latinLnBrk="0" hangingPunct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i="0" u="none" strike="noStrike" kern="1200" cap="none" spc="20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+mn-ea"/>
                <a:sym typeface="Arial" panose="020B0604020202020204" pitchFamily="34" charset="0"/>
              </a:rPr>
              <a:t>——</a:t>
            </a:r>
            <a:r>
              <a:rPr kumimoji="0" lang="zh-CN" altLang="en-US" sz="2800" b="1" i="0" u="none" strike="noStrike" kern="1200" cap="none" spc="20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+mn-ea"/>
                <a:sym typeface="Arial" panose="020B0604020202020204" pitchFamily="34" charset="0"/>
              </a:rPr>
              <a:t>泌尿</a:t>
            </a:r>
            <a:r>
              <a:rPr kumimoji="0" lang="zh-CN" altLang="en-US" sz="2800" b="1" i="0" u="none" strike="noStrike" kern="1200" cap="none" spc="20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+mn-ea"/>
                <a:sym typeface="Arial" panose="020B0604020202020204" pitchFamily="34" charset="0"/>
              </a:rPr>
              <a:t>系统</a:t>
            </a:r>
            <a:endParaRPr kumimoji="0" lang="zh-CN" altLang="en-US" sz="2800" b="1" i="0" u="none" strike="noStrike" kern="1200" cap="none" spc="20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69" name="文本框 68"/>
          <p:cNvSpPr txBox="1"/>
          <p:nvPr/>
        </p:nvSpPr>
        <p:spPr>
          <a:xfrm>
            <a:off x="3300095" y="4190365"/>
            <a:ext cx="559244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+mn-ea"/>
                <a:sym typeface="Arial" panose="020B0604020202020204" pitchFamily="34" charset="0"/>
              </a:rPr>
              <a:t>授课教师</a:t>
            </a: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+mn-ea"/>
                <a:sym typeface="Arial" panose="020B0604020202020204" pitchFamily="34" charset="0"/>
              </a:rPr>
              <a:t>：李沛霖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6" name="文本框 5"/>
          <p:cNvSpPr txBox="1"/>
          <p:nvPr userDrawn="1"/>
        </p:nvSpPr>
        <p:spPr>
          <a:xfrm>
            <a:off x="443230" y="6394450"/>
            <a:ext cx="190119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崇德  尚和  精医  济民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 userDrawn="1"/>
        </p:nvSpPr>
        <p:spPr>
          <a:xfrm>
            <a:off x="9006205" y="6394450"/>
            <a:ext cx="316103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南方医科大学珠江医院 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/ 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第二临床医学院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90855" y="174625"/>
            <a:ext cx="10515600" cy="1325563"/>
          </a:xfrm>
        </p:spPr>
        <p:txBody>
          <a:bodyPr/>
          <a:lstStyle/>
          <a:p>
            <a:r>
              <a:rPr lang="zh-CN" altLang="en-US" sz="2800" b="1">
                <a:solidFill>
                  <a:schemeClr val="bg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课前学习要求</a:t>
            </a:r>
            <a:endParaRPr lang="zh-CN" altLang="en-US" sz="2800" b="1">
              <a:solidFill>
                <a:schemeClr val="bg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465580" y="1500505"/>
            <a:ext cx="9439910" cy="4351655"/>
          </a:xfrm>
        </p:spPr>
        <p:txBody>
          <a:bodyPr>
            <a:normAutofit/>
          </a:bodyPr>
          <a:lstStyle/>
          <a:p>
            <a:pPr marL="0" indent="0">
              <a:lnSpc>
                <a:spcPct val="160000"/>
              </a:lnSpc>
              <a:buNone/>
            </a:pPr>
            <a:r>
              <a:rPr lang="zh-CN" altLang="en-US" sz="2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1、请科代表将同学分为</a:t>
            </a: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12</a:t>
            </a:r>
            <a:r>
              <a:rPr lang="zh-CN" altLang="en-US" sz="2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组，各组推选小组长</a:t>
            </a: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</a:t>
            </a:r>
            <a:r>
              <a:rPr lang="zh-CN" altLang="en-US" sz="2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人。</a:t>
            </a:r>
            <a:endParaRPr lang="zh-CN" altLang="en-US" sz="24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indent="0">
              <a:lnSpc>
                <a:spcPct val="160000"/>
              </a:lnSpc>
              <a:buNone/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</a:t>
            </a:r>
            <a:r>
              <a:rPr lang="zh-CN" altLang="en-US" sz="2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、小组内讨论完成病例讨论一的问题，</a:t>
            </a: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6</a:t>
            </a:r>
            <a:r>
              <a:rPr lang="zh-CN" altLang="en-US" sz="2400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月</a:t>
            </a:r>
            <a:r>
              <a:rPr lang="en-US" altLang="zh-CN" sz="2400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17</a:t>
            </a:r>
            <a:r>
              <a:rPr lang="zh-CN" altLang="en-US" sz="2400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日</a:t>
            </a:r>
            <a:r>
              <a:rPr lang="zh-CN" altLang="en-US" sz="2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8：00前以</a:t>
            </a: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word/</a:t>
            </a:r>
            <a:r>
              <a:rPr lang="en-US" altLang="zh-CN" sz="2400" dirty="0" err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ppt</a:t>
            </a:r>
            <a:r>
              <a:rPr lang="zh-CN" altLang="en-US" sz="2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格式提交到爱课平台相应区域。上课时老师会随机抽取某些组回答题目，请提前推选其中一位同学以</a:t>
            </a: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word/PPT</a:t>
            </a:r>
            <a:r>
              <a:rPr lang="zh-CN" altLang="en-US" sz="2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讲解。</a:t>
            </a:r>
            <a:endParaRPr lang="zh-CN" altLang="en-US" sz="24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endParaRPr lang="zh-CN" altLang="en-US" sz="24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2340"/>
          </a:xfrm>
        </p:spPr>
        <p:txBody>
          <a:bodyPr>
            <a:normAutofit/>
          </a:bodyPr>
          <a:lstStyle/>
          <a:p>
            <a:r>
              <a:rPr kumimoji="1" lang="zh-CN" altLang="en-US" sz="3200" dirty="0" smtClean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病例一</a:t>
            </a:r>
            <a:endParaRPr kumimoji="1" lang="zh-CN" altLang="en-US" sz="3200" dirty="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35635" y="1641475"/>
            <a:ext cx="9892030" cy="4359910"/>
          </a:xfrm>
        </p:spPr>
        <p:txBody>
          <a:bodyPr>
            <a:normAutofit/>
          </a:bodyPr>
          <a:lstStyle/>
          <a:p>
            <a:pPr marL="0" indent="0">
              <a:lnSpc>
                <a:spcPct val="160000"/>
              </a:lnSpc>
              <a:buNone/>
            </a:pPr>
            <a:r>
              <a:rPr lang="zh-CN" altLang="en-US" sz="1800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</a:t>
            </a:r>
            <a:r>
              <a:rPr lang="zh-CN" altLang="en-US" sz="1800" dirty="0" smtClean="0">
                <a:solidFill>
                  <a:schemeClr val="accent5">
                    <a:lumMod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2400" dirty="0" smtClean="0">
                <a:solidFill>
                  <a:schemeClr val="accent5">
                    <a:lumMod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</a:t>
            </a:r>
            <a:r>
              <a:rPr lang="zh-CN" altLang="en-US" sz="2200" dirty="0" smtClean="0">
                <a:solidFill>
                  <a:schemeClr val="accent5">
                    <a:lumMod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患者女性，</a:t>
            </a:r>
            <a:r>
              <a:rPr lang="en-US" altLang="zh-CN" sz="2200" dirty="0" smtClean="0">
                <a:solidFill>
                  <a:schemeClr val="accent5">
                    <a:lumMod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45</a:t>
            </a:r>
            <a:r>
              <a:rPr lang="zh-CN" altLang="zh-CN" sz="2200" dirty="0" smtClean="0">
                <a:solidFill>
                  <a:schemeClr val="accent5">
                    <a:lumMod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岁</a:t>
            </a:r>
            <a:r>
              <a:rPr lang="zh-CN" altLang="en-US" sz="2200" dirty="0" smtClean="0">
                <a:solidFill>
                  <a:schemeClr val="accent5">
                    <a:lumMod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，因</a:t>
            </a:r>
            <a:r>
              <a:rPr lang="en-US" altLang="zh-CN" sz="2200" dirty="0" smtClean="0">
                <a:solidFill>
                  <a:schemeClr val="accent5">
                    <a:lumMod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『</a:t>
            </a:r>
            <a:r>
              <a:rPr lang="zh-CN" altLang="en-US" sz="2200" dirty="0" smtClean="0">
                <a:solidFill>
                  <a:schemeClr val="accent5">
                    <a:lumMod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双下肢水肿</a:t>
            </a:r>
            <a:r>
              <a:rPr lang="en-US" altLang="zh-CN" sz="2200" dirty="0" smtClean="0">
                <a:solidFill>
                  <a:schemeClr val="accent5">
                    <a:lumMod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lang="zh-CN" altLang="en-US" sz="2200" dirty="0" smtClean="0">
                <a:solidFill>
                  <a:schemeClr val="accent5">
                    <a:lumMod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个月</a:t>
            </a:r>
            <a:r>
              <a:rPr lang="en-US" altLang="zh-CN" sz="2200" dirty="0" smtClean="0">
                <a:solidFill>
                  <a:schemeClr val="accent5">
                    <a:lumMod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』</a:t>
            </a:r>
            <a:r>
              <a:rPr lang="zh-CN" altLang="en-US" sz="2200" dirty="0" smtClean="0">
                <a:solidFill>
                  <a:schemeClr val="accent5">
                    <a:lumMod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就诊</a:t>
            </a:r>
            <a:r>
              <a:rPr lang="zh-CN" altLang="zh-CN" sz="2200" dirty="0" smtClean="0">
                <a:solidFill>
                  <a:schemeClr val="accent5">
                    <a:lumMod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</a:t>
            </a:r>
            <a:endParaRPr lang="en-US" altLang="zh-CN" sz="2200" dirty="0" smtClean="0">
              <a:solidFill>
                <a:schemeClr val="accent5">
                  <a:lumMod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indent="0">
              <a:lnSpc>
                <a:spcPct val="160000"/>
              </a:lnSpc>
              <a:buNone/>
            </a:pPr>
            <a:r>
              <a:rPr lang="en-US" altLang="zh-CN" sz="2200" dirty="0" smtClean="0">
                <a:solidFill>
                  <a:schemeClr val="accent5">
                    <a:lumMod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</a:t>
            </a:r>
            <a:r>
              <a:rPr lang="zh-CN" altLang="zh-CN" sz="2200" dirty="0" smtClean="0">
                <a:solidFill>
                  <a:schemeClr val="accent5">
                    <a:lumMod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患者</a:t>
            </a:r>
            <a:r>
              <a:rPr lang="en-US" altLang="zh-CN" sz="2200" dirty="0" smtClean="0">
                <a:solidFill>
                  <a:schemeClr val="accent5">
                    <a:lumMod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lang="zh-CN" altLang="zh-CN" sz="2200" dirty="0" smtClean="0">
                <a:solidFill>
                  <a:schemeClr val="accent5">
                    <a:lumMod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月</a:t>
            </a:r>
            <a:r>
              <a:rPr lang="zh-CN" altLang="zh-CN" sz="2200" dirty="0">
                <a:solidFill>
                  <a:schemeClr val="accent5">
                    <a:lumMod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前无明显诱因</a:t>
            </a:r>
            <a:r>
              <a:rPr lang="zh-CN" altLang="zh-CN" sz="2200" dirty="0" smtClean="0">
                <a:solidFill>
                  <a:schemeClr val="accent5">
                    <a:lumMod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出现</a:t>
            </a:r>
            <a:r>
              <a:rPr lang="zh-CN" altLang="en-US" sz="2200" dirty="0">
                <a:solidFill>
                  <a:schemeClr val="accent5">
                    <a:lumMod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双下肢</a:t>
            </a:r>
            <a:r>
              <a:rPr lang="zh-CN" altLang="en-US" sz="2200" dirty="0" smtClean="0">
                <a:solidFill>
                  <a:schemeClr val="accent5">
                    <a:lumMod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水肿，水肿为对称性，久坐或站立时加重</a:t>
            </a:r>
            <a:r>
              <a:rPr lang="zh-CN" altLang="en-US" sz="2200" dirty="0" smtClean="0">
                <a:solidFill>
                  <a:schemeClr val="accent5">
                    <a:lumMod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</a:t>
            </a:r>
            <a:r>
              <a:rPr lang="zh-CN" altLang="en-US" sz="2200" smtClean="0">
                <a:solidFill>
                  <a:schemeClr val="accent5">
                    <a:lumMod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伴解泡沫尿，无</a:t>
            </a:r>
            <a:r>
              <a:rPr lang="zh-CN" altLang="en-US" sz="2200" dirty="0" smtClean="0">
                <a:solidFill>
                  <a:schemeClr val="accent5">
                    <a:lumMod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伴胸闷、气促，无伴恶心、纳差</a:t>
            </a:r>
            <a:r>
              <a:rPr lang="zh-CN" altLang="zh-CN" sz="2200" dirty="0" smtClean="0">
                <a:solidFill>
                  <a:schemeClr val="accent5">
                    <a:lumMod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</a:t>
            </a:r>
            <a:r>
              <a:rPr lang="zh-CN" altLang="zh-CN" sz="2200" dirty="0">
                <a:solidFill>
                  <a:schemeClr val="accent5">
                    <a:lumMod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当时患者未予重视，未到医院就诊。</a:t>
            </a:r>
            <a:r>
              <a:rPr lang="zh-CN" altLang="zh-CN" sz="2200" dirty="0" smtClean="0">
                <a:solidFill>
                  <a:schemeClr val="accent5">
                    <a:lumMod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近</a:t>
            </a:r>
            <a:r>
              <a:rPr lang="en-US" altLang="zh-CN" sz="2200" dirty="0" smtClean="0">
                <a:solidFill>
                  <a:schemeClr val="accent5">
                    <a:lumMod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en-US" sz="2200" dirty="0" smtClean="0">
                <a:solidFill>
                  <a:schemeClr val="accent5">
                    <a:lumMod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周</a:t>
            </a:r>
            <a:r>
              <a:rPr lang="zh-CN" altLang="zh-CN" sz="2200" dirty="0" smtClean="0">
                <a:solidFill>
                  <a:schemeClr val="accent5">
                    <a:lumMod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患者</a:t>
            </a:r>
            <a:r>
              <a:rPr lang="zh-CN" altLang="en-US" sz="2200" dirty="0" smtClean="0">
                <a:solidFill>
                  <a:schemeClr val="accent5">
                    <a:lumMod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水肿</a:t>
            </a:r>
            <a:r>
              <a:rPr lang="zh-CN" altLang="zh-CN" sz="2200" dirty="0" smtClean="0">
                <a:solidFill>
                  <a:schemeClr val="accent5">
                    <a:lumMod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加重，遂</a:t>
            </a:r>
            <a:r>
              <a:rPr lang="zh-CN" altLang="zh-CN" sz="2200" dirty="0">
                <a:solidFill>
                  <a:schemeClr val="accent5">
                    <a:lumMod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至我院门诊</a:t>
            </a:r>
            <a:r>
              <a:rPr lang="zh-CN" altLang="zh-CN" sz="2200" dirty="0" smtClean="0">
                <a:solidFill>
                  <a:schemeClr val="accent5">
                    <a:lumMod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就诊</a:t>
            </a:r>
            <a:r>
              <a:rPr lang="zh-CN" altLang="en-US" sz="2200" dirty="0" smtClean="0">
                <a:solidFill>
                  <a:schemeClr val="accent5">
                    <a:lumMod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</a:t>
            </a:r>
            <a:r>
              <a:rPr lang="zh-CN" altLang="zh-CN" sz="2200" dirty="0" smtClean="0">
                <a:solidFill>
                  <a:schemeClr val="bg2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本次</a:t>
            </a:r>
            <a:r>
              <a:rPr lang="zh-CN" altLang="zh-CN" sz="2200" dirty="0" smtClean="0">
                <a:solidFill>
                  <a:schemeClr val="accent5">
                    <a:lumMod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起病</a:t>
            </a:r>
            <a:r>
              <a:rPr lang="zh-CN" altLang="zh-CN" sz="2200" dirty="0">
                <a:solidFill>
                  <a:schemeClr val="accent5">
                    <a:lumMod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以来，患者精神、胃</a:t>
            </a:r>
            <a:r>
              <a:rPr lang="zh-CN" altLang="zh-CN" sz="2200" dirty="0" smtClean="0">
                <a:solidFill>
                  <a:schemeClr val="accent5">
                    <a:lumMod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纳</a:t>
            </a:r>
            <a:r>
              <a:rPr lang="zh-CN" altLang="en-US" sz="2200" dirty="0" smtClean="0">
                <a:solidFill>
                  <a:schemeClr val="accent5">
                    <a:lumMod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</a:t>
            </a:r>
            <a:r>
              <a:rPr lang="zh-CN" altLang="zh-CN" sz="2200" dirty="0" smtClean="0">
                <a:solidFill>
                  <a:schemeClr val="accent5">
                    <a:lumMod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睡眠</a:t>
            </a:r>
            <a:r>
              <a:rPr lang="zh-CN" altLang="en-US" sz="2200" dirty="0" smtClean="0">
                <a:solidFill>
                  <a:schemeClr val="accent5">
                    <a:lumMod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可</a:t>
            </a:r>
            <a:r>
              <a:rPr lang="zh-CN" altLang="zh-CN" sz="2200" dirty="0" smtClean="0">
                <a:solidFill>
                  <a:schemeClr val="accent5">
                    <a:lumMod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</a:t>
            </a:r>
            <a:r>
              <a:rPr lang="zh-CN" altLang="zh-CN" sz="2200" dirty="0">
                <a:solidFill>
                  <a:schemeClr val="accent5">
                    <a:lumMod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二便正常，</a:t>
            </a:r>
            <a:r>
              <a:rPr lang="zh-CN" altLang="zh-CN" sz="2200" dirty="0" smtClean="0">
                <a:solidFill>
                  <a:schemeClr val="accent5">
                    <a:lumMod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体重</a:t>
            </a:r>
            <a:r>
              <a:rPr lang="zh-CN" altLang="en-US" sz="2200" dirty="0" smtClean="0">
                <a:solidFill>
                  <a:schemeClr val="accent5">
                    <a:lumMod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增加</a:t>
            </a:r>
            <a:r>
              <a:rPr lang="en-US" altLang="zh-CN" sz="2200" dirty="0" smtClean="0">
                <a:solidFill>
                  <a:schemeClr val="accent5">
                    <a:lumMod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5</a:t>
            </a:r>
            <a:r>
              <a:rPr lang="zh-CN" altLang="zh-CN" sz="2200" dirty="0" smtClean="0">
                <a:solidFill>
                  <a:schemeClr val="accent5">
                    <a:lumMod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公斤。</a:t>
            </a:r>
            <a:r>
              <a:rPr lang="zh-CN" altLang="en-US" sz="2200" dirty="0" smtClean="0">
                <a:solidFill>
                  <a:schemeClr val="accent5">
                    <a:lumMod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既往史无特殊。</a:t>
            </a:r>
            <a:endParaRPr lang="zh-CN" altLang="zh-CN" sz="2200" dirty="0" smtClean="0">
              <a:solidFill>
                <a:schemeClr val="accent5">
                  <a:lumMod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endParaRPr kumimoji="1" lang="zh-CN" altLang="en-US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2340"/>
          </a:xfrm>
        </p:spPr>
        <p:txBody>
          <a:bodyPr>
            <a:normAutofit/>
          </a:bodyPr>
          <a:lstStyle/>
          <a:p>
            <a:r>
              <a:rPr kumimoji="1" lang="zh-CN" altLang="en-US" sz="3200" dirty="0" smtClean="0"/>
              <a:t>查体</a:t>
            </a:r>
            <a:endParaRPr kumimoji="1" lang="zh-CN" altLang="en-US" sz="3200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179195"/>
            <a:ext cx="9540875" cy="5094605"/>
          </a:xfrm>
        </p:spPr>
        <p:txBody>
          <a:bodyPr>
            <a:normAutofit fontScale="90000" lnSpcReduction="20000"/>
          </a:bodyPr>
          <a:lstStyle/>
          <a:p>
            <a:pPr marL="0" indent="0">
              <a:lnSpc>
                <a:spcPct val="210000"/>
              </a:lnSpc>
              <a:buNone/>
            </a:pP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2400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</a:t>
            </a:r>
            <a:r>
              <a:rPr lang="zh-CN" altLang="en-US" sz="2700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查体：</a:t>
            </a:r>
            <a:r>
              <a:rPr lang="zh-CN" altLang="zh-CN" sz="2700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体温</a:t>
            </a:r>
            <a:r>
              <a:rPr lang="en-US" altLang="zh-CN" sz="2700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36.2℃</a:t>
            </a:r>
            <a:r>
              <a:rPr lang="zh-CN" altLang="zh-CN" sz="2700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，脉搏</a:t>
            </a:r>
            <a:r>
              <a:rPr lang="en-US" altLang="zh-CN" sz="2700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90</a:t>
            </a:r>
            <a:r>
              <a:rPr lang="zh-CN" altLang="zh-CN" sz="2700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次</a:t>
            </a:r>
            <a:r>
              <a:rPr lang="en-US" altLang="zh-CN" sz="2700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/</a:t>
            </a:r>
            <a:r>
              <a:rPr lang="zh-CN" altLang="zh-CN" sz="2700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分，呼吸</a:t>
            </a:r>
            <a:r>
              <a:rPr lang="en-US" altLang="zh-CN" sz="2700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18</a:t>
            </a:r>
            <a:r>
              <a:rPr lang="zh-CN" altLang="zh-CN" sz="2700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次</a:t>
            </a:r>
            <a:r>
              <a:rPr lang="en-US" altLang="zh-CN" sz="2700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/</a:t>
            </a:r>
            <a:r>
              <a:rPr lang="zh-CN" altLang="zh-CN" sz="2700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分，血压</a:t>
            </a:r>
            <a:r>
              <a:rPr lang="en-US" altLang="zh-CN" sz="2700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120/80mmHg</a:t>
            </a:r>
            <a:r>
              <a:rPr lang="zh-CN" altLang="zh-CN" sz="2700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。神志清楚，全身皮肤无黄染，未见皮疹、肝掌、蜘蛛痣，全身浅表淋巴结未触及肿大。双眼睑无浮肿，</a:t>
            </a:r>
            <a:r>
              <a:rPr lang="zh-CN" altLang="en-US" sz="2700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眼结膜无苍白</a:t>
            </a:r>
            <a:r>
              <a:rPr lang="zh-CN" altLang="zh-CN" sz="2700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。双肺呼吸音清，未闻及干湿罗音，心界无明显扩大，心率</a:t>
            </a:r>
            <a:r>
              <a:rPr lang="en-US" altLang="zh-CN" sz="2700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90</a:t>
            </a:r>
            <a:r>
              <a:rPr lang="zh-CN" altLang="zh-CN" sz="2700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次</a:t>
            </a:r>
            <a:r>
              <a:rPr lang="en-US" altLang="zh-CN" sz="2700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/</a:t>
            </a:r>
            <a:r>
              <a:rPr lang="zh-CN" altLang="zh-CN" sz="2700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分，心律齐，各瓣膜听诊区未闻及病理性杂音。全腹无压痛、反跳痛，未及包块及异常搏动。肝、脾肋下未触及。肠鸣音</a:t>
            </a:r>
            <a:r>
              <a:rPr lang="zh-CN" altLang="en-US" sz="2700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正常</a:t>
            </a:r>
            <a:r>
              <a:rPr lang="zh-CN" altLang="zh-CN" sz="2700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，未闻及振水声及血管杂音。双下肢</a:t>
            </a:r>
            <a:r>
              <a:rPr lang="zh-CN" altLang="en-US" sz="2700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重度可凹陷性水</a:t>
            </a:r>
            <a:r>
              <a:rPr lang="zh-CN" altLang="zh-CN" sz="2700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肿。病理反射未引出。</a:t>
            </a:r>
            <a:endParaRPr lang="zh-CN" altLang="zh-CN" sz="2700" dirty="0" smtClean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50000"/>
              </a:lnSpc>
            </a:pPr>
            <a:endParaRPr lang="zh-CN" altLang="zh-CN" sz="1800" dirty="0" smtClean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endParaRPr kumimoji="1" lang="zh-CN" altLang="en-US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81102"/>
            <a:ext cx="10963910" cy="996950"/>
          </a:xfrm>
        </p:spPr>
        <p:txBody>
          <a:bodyPr>
            <a:normAutofit/>
          </a:bodyPr>
          <a:lstStyle/>
          <a:p>
            <a:r>
              <a:rPr kumimoji="1" lang="zh-CN" altLang="en-US" sz="3200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小组讨论</a:t>
            </a:r>
            <a:r>
              <a:rPr kumimoji="1" lang="en-US" altLang="en-US" sz="3200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问题：</a:t>
            </a:r>
            <a:endParaRPr kumimoji="1" lang="zh-CN" altLang="en-US" sz="32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03910" y="1377950"/>
            <a:ext cx="10650855" cy="527050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CN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lang="zh-CN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、水肿的问诊要点有哪些？该患者需要补充的问诊内容有哪些？</a:t>
            </a:r>
            <a:endParaRPr lang="zh-CN" altLang="en-US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、请说出水肿的病因。</a:t>
            </a:r>
            <a:endParaRPr lang="zh-CN" altLang="en-US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  <a:r>
              <a:rPr lang="zh-CN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、请说出水肿产生的机制。</a:t>
            </a:r>
            <a:endParaRPr lang="zh-CN" altLang="en-US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</a:t>
            </a:r>
            <a:r>
              <a:rPr lang="zh-CN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、该患者出现泡沫尿提示什么问题？其产生的机理是什么？</a:t>
            </a:r>
            <a:endParaRPr lang="en-US" altLang="zh-CN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5</a:t>
            </a:r>
            <a:r>
              <a:rPr lang="zh-CN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、如果你作为门诊接诊医生，初步考虑患者可能是什么问题？为了明确诊断及鉴别诊断需要做哪些检验检查？</a:t>
            </a:r>
            <a:endParaRPr lang="en-US" altLang="zh-CN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indent="0">
              <a:lnSpc>
                <a:spcPct val="150000"/>
              </a:lnSpc>
              <a:buNone/>
            </a:pPr>
            <a:endParaRPr kumimoji="1" lang="en-US" altLang="zh-CN" dirty="0" smtClean="0">
              <a:solidFill>
                <a:schemeClr val="tx1">
                  <a:lumMod val="75000"/>
                  <a:lumOff val="25000"/>
                </a:schemeClr>
              </a:solidFill>
              <a:latin typeface="Colonna MT" panose="04020805060202030203" charset="0"/>
              <a:cs typeface="Colonna MT" panose="04020805060202030203" charset="0"/>
            </a:endParaRPr>
          </a:p>
        </p:txBody>
      </p:sp>
      <p:pic>
        <p:nvPicPr>
          <p:cNvPr id="4" name="图片 8" descr="www_tuweimei_comComp_23435371_pyxaR7IVI1s4jkNPsdoES4TRwZbDI8cy.jpg"/>
          <p:cNvPicPr>
            <a:picLocks noGrp="1" noChangeAspect="1"/>
          </p:cNvPicPr>
          <p:nvPr isPhoto="1"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2345" y="5149215"/>
            <a:ext cx="3199765" cy="15773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8F8F8F"/>
      </a:accent3>
      <a:accent4>
        <a:srgbClr val="707070"/>
      </a:accent4>
      <a:accent5>
        <a:srgbClr val="B5CBE7"/>
      </a:accent5>
      <a:accent6>
        <a:srgbClr val="D7712B"/>
      </a:accent6>
      <a:hlink>
        <a:srgbClr val="0000FF"/>
      </a:hlink>
      <a:folHlink>
        <a:srgbClr val="FF00FF"/>
      </a:folHlink>
    </a:clrScheme>
    <a:fontScheme name="Office 主题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 panose="020F0502020204030204"/>
            <a:ea typeface="Calibri" panose="020F0502020204030204"/>
            <a:cs typeface="Calibri" panose="020F0502020204030204"/>
            <a:sym typeface="Calibri" panose="020F0502020204030204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 panose="020F0502020204030204"/>
            <a:ea typeface="Calibri" panose="020F0502020204030204"/>
            <a:cs typeface="Calibri" panose="020F0502020204030204"/>
            <a:sym typeface="Calibri" panose="020F0502020204030204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 主题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8F8F8F"/>
      </a:accent3>
      <a:accent4>
        <a:srgbClr val="707070"/>
      </a:accent4>
      <a:accent5>
        <a:srgbClr val="B5CBE7"/>
      </a:accent5>
      <a:accent6>
        <a:srgbClr val="D7712B"/>
      </a:accent6>
      <a:hlink>
        <a:srgbClr val="0000FF"/>
      </a:hlink>
      <a:folHlink>
        <a:srgbClr val="FF00FF"/>
      </a:folHlink>
    </a:clrScheme>
    <a:fontScheme name="Office 主题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 panose="020F0502020204030204"/>
            <a:ea typeface="Calibri" panose="020F0502020204030204"/>
            <a:cs typeface="Calibri" panose="020F0502020204030204"/>
            <a:sym typeface="Calibri" panose="020F0502020204030204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 panose="020F0502020204030204"/>
            <a:ea typeface="Calibri" panose="020F0502020204030204"/>
            <a:cs typeface="Calibri" panose="020F0502020204030204"/>
            <a:sym typeface="Calibri" panose="020F0502020204030204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706</Words>
  <Application>WPS 演示</Application>
  <PresentationFormat>宽屏</PresentationFormat>
  <Paragraphs>36</Paragraphs>
  <Slides>5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6" baseType="lpstr">
      <vt:lpstr>Arial</vt:lpstr>
      <vt:lpstr>宋体</vt:lpstr>
      <vt:lpstr>Wingdings</vt:lpstr>
      <vt:lpstr>Calibri</vt:lpstr>
      <vt:lpstr>Arial</vt:lpstr>
      <vt:lpstr>Calibri Light</vt:lpstr>
      <vt:lpstr>微软雅黑</vt:lpstr>
      <vt:lpstr>黑体</vt:lpstr>
      <vt:lpstr>Colonna MT</vt:lpstr>
      <vt:lpstr>Arial Unicode MS</vt:lpstr>
      <vt:lpstr>Office 主题</vt:lpstr>
      <vt:lpstr>PowerPoint 演示文稿</vt:lpstr>
      <vt:lpstr>课前学习要求</vt:lpstr>
      <vt:lpstr>病例一</vt:lpstr>
      <vt:lpstr>查体</vt:lpstr>
      <vt:lpstr>小组讨论问题：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圆圈夜</dc:creator>
  <cp:lastModifiedBy>林</cp:lastModifiedBy>
  <cp:revision>132</cp:revision>
  <dcterms:created xsi:type="dcterms:W3CDTF">2017-03-11T13:10:00Z</dcterms:created>
  <dcterms:modified xsi:type="dcterms:W3CDTF">2020-06-12T09:33:54Z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2052-11.1.0.9662</vt:lpwstr>
  </property>
</Properties>
</file>