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heme/themeOverride3.xml" ContentType="application/vnd.openxmlformats-officedocument.themeOverride+xml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Default Extension="mp3" ContentType="audio/unknown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5" r:id="rId2"/>
    <p:sldId id="262" r:id="rId3"/>
    <p:sldId id="263" r:id="rId4"/>
    <p:sldId id="266" r:id="rId5"/>
    <p:sldId id="337" r:id="rId6"/>
    <p:sldId id="338" r:id="rId7"/>
    <p:sldId id="336" r:id="rId8"/>
    <p:sldId id="339" r:id="rId9"/>
    <p:sldId id="340" r:id="rId10"/>
    <p:sldId id="341" r:id="rId11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8B0001"/>
    <a:srgbClr val="E6E6E6"/>
    <a:srgbClr val="E7E7E7"/>
    <a:srgbClr val="EF4D08"/>
    <a:srgbClr val="0F2786"/>
    <a:srgbClr val="FF940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95" autoAdjust="0"/>
    <p:restoredTop sz="95216" autoAdjust="0"/>
  </p:normalViewPr>
  <p:slideViewPr>
    <p:cSldViewPr snapToGrid="0">
      <p:cViewPr varScale="1">
        <p:scale>
          <a:sx n="67" d="100"/>
          <a:sy n="67" d="100"/>
        </p:scale>
        <p:origin x="-300" y="-96"/>
      </p:cViewPr>
      <p:guideLst>
        <p:guide orient="horz" pos="845"/>
        <p:guide orient="horz" pos="4320"/>
        <p:guide pos="3840"/>
        <p:guide pos="7219"/>
        <p:guide pos="46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pPr/>
              <a:t>2020/6/28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8467251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2020/6/28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825047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553291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784712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302332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955782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784712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784712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784712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784712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784712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784712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586755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800" dirty="0">
                <a:solidFill>
                  <a:schemeClr val="bg1">
                    <a:lumMod val="8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不得将觅知网的</a:t>
            </a:r>
            <a:r>
              <a:rPr lang="en-US" altLang="zh-CN" sz="1800" dirty="0">
                <a:solidFill>
                  <a:schemeClr val="bg1">
                    <a:lumMod val="8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PPT</a:t>
            </a:r>
            <a:r>
              <a:rPr lang="zh-CN" altLang="en-US" sz="1800" dirty="0">
                <a:solidFill>
                  <a:schemeClr val="bg1">
                    <a:lumMod val="8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模板、</a:t>
            </a:r>
            <a:r>
              <a:rPr lang="en-US" altLang="zh-CN" sz="1800" dirty="0">
                <a:solidFill>
                  <a:schemeClr val="bg1">
                    <a:lumMod val="8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PPT</a:t>
            </a:r>
            <a:r>
              <a:rPr lang="zh-CN" altLang="en-US" sz="1800" dirty="0">
                <a:solidFill>
                  <a:schemeClr val="bg1">
                    <a:lumMod val="8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lang="zh-CN" altLang="en-US" dirty="0">
              <a:solidFill>
                <a:schemeClr val="bg1">
                  <a:lumMod val="8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3.xml"/><Relationship Id="rId7" Type="http://schemas.openxmlformats.org/officeDocument/2006/relationships/image" Target="../media/image8.jpeg"/><Relationship Id="rId2" Type="http://schemas.openxmlformats.org/officeDocument/2006/relationships/tags" Target="../tags/tag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图片 82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pic>
        <p:nvPicPr>
          <p:cNvPr id="77" name="图片 7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932656" y="2286000"/>
            <a:ext cx="6156859" cy="485983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2130" y="846556"/>
            <a:ext cx="2771695" cy="1439444"/>
          </a:xfrm>
          <a:prstGeom prst="rect">
            <a:avLst/>
          </a:prstGeom>
        </p:spPr>
      </p:pic>
      <p:pic>
        <p:nvPicPr>
          <p:cNvPr id="6" name="X-Ray Dog - Angel's Fligh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342801" y="-2480188"/>
            <a:ext cx="609600" cy="6096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743823" y="1128714"/>
            <a:ext cx="2585323" cy="552926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6000" b="1" smtClean="0">
                <a:solidFill>
                  <a:srgbClr val="8B0001"/>
                </a:solidFill>
                <a:latin typeface="微软雅黑" pitchFamily="34" charset="-122"/>
                <a:ea typeface="微软雅黑" pitchFamily="34" charset="-122"/>
              </a:rPr>
              <a:t>经验分享</a:t>
            </a:r>
            <a:endParaRPr lang="en-US" altLang="zh-CN" sz="6000" b="1" smtClean="0">
              <a:solidFill>
                <a:srgbClr val="8B0001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3200" smtClean="0"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320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3200" b="1" smtClean="0">
                <a:latin typeface="微软雅黑" pitchFamily="34" charset="-122"/>
                <a:ea typeface="微软雅黑" pitchFamily="34" charset="-122"/>
              </a:rPr>
              <a:t>     2017</a:t>
            </a:r>
            <a:r>
              <a:rPr lang="zh-CN" altLang="en-US" sz="3200" b="1" smtClean="0">
                <a:latin typeface="微软雅黑" pitchFamily="34" charset="-122"/>
                <a:ea typeface="微软雅黑" pitchFamily="34" charset="-122"/>
              </a:rPr>
              <a:t>级硕士研究生 由芳菲</a:t>
            </a:r>
            <a:endParaRPr lang="en-US" altLang="zh-CN" sz="3200" b="1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1393" y="377371"/>
            <a:ext cx="11750607" cy="5660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10839226" y="65579"/>
            <a:ext cx="1237739" cy="97699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41363" y="420209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个人建议</a:t>
            </a:r>
            <a:endParaRPr lang="zh-CN" altLang="en-US" sz="28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" y="377371"/>
            <a:ext cx="326358" cy="5660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PA-矩形 9"/>
          <p:cNvSpPr/>
          <p:nvPr>
            <p:custDataLst>
              <p:tags r:id="rId1"/>
            </p:custDataLst>
          </p:nvPr>
        </p:nvSpPr>
        <p:spPr>
          <a:xfrm>
            <a:off x="1136648" y="1511845"/>
            <a:ext cx="995045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SzTx/>
              <a:buChar char="•"/>
            </a:pPr>
            <a:r>
              <a:rPr lang="zh-CN" altLang="en-US" sz="2800" smtClean="0"/>
              <a:t>1.丰富个人经历，在保证学习的前提下在大学期间锻炼更多能力，优化个人简历。</a:t>
            </a:r>
          </a:p>
          <a:p>
            <a:pPr marL="342900" indent="-342900">
              <a:buSzTx/>
              <a:buChar char="•"/>
            </a:pPr>
            <a:r>
              <a:rPr lang="zh-CN" altLang="en-US" sz="2800" smtClean="0"/>
              <a:t>2</a:t>
            </a:r>
            <a:r>
              <a:rPr lang="zh-CN" altLang="en-US" sz="2800" smtClean="0"/>
              <a:t>.</a:t>
            </a:r>
            <a:r>
              <a:rPr lang="zh-CN" altLang="en-US" sz="2800" smtClean="0"/>
              <a:t>积极参加各项活动，增加人际交往，走出校园，拥有更广阔，更有高度的视角。</a:t>
            </a:r>
          </a:p>
          <a:p>
            <a:pPr marL="342900" indent="-342900">
              <a:buSzTx/>
              <a:buChar char="•"/>
            </a:pPr>
            <a:r>
              <a:rPr lang="zh-CN" altLang="en-US" sz="2800" smtClean="0"/>
              <a:t>3.发掘</a:t>
            </a:r>
            <a:r>
              <a:rPr lang="zh-CN" altLang="en-US" sz="2800" smtClean="0"/>
              <a:t>个人</a:t>
            </a:r>
            <a:r>
              <a:rPr lang="zh-CN" altLang="en-US" sz="2800" smtClean="0"/>
              <a:t>优势。</a:t>
            </a:r>
            <a:endParaRPr lang="zh-CN" altLang="en-US" sz="2800" smtClean="0"/>
          </a:p>
          <a:p>
            <a:pPr marL="342900" indent="-342900">
              <a:buSzTx/>
              <a:buChar char="•"/>
            </a:pPr>
            <a:r>
              <a:rPr lang="en-US" altLang="zh-CN" sz="2800" smtClean="0"/>
              <a:t>4.</a:t>
            </a:r>
            <a:r>
              <a:rPr lang="zh-CN" altLang="en-US" sz="2800" smtClean="0"/>
              <a:t>时间管理，有效</a:t>
            </a:r>
            <a:r>
              <a:rPr lang="zh-CN" altLang="en-US" sz="2800" smtClean="0"/>
              <a:t>的时间规划，安排，从容应对考试，清楚目标。</a:t>
            </a:r>
          </a:p>
          <a:p>
            <a:pPr marL="342900" indent="-342900">
              <a:buSzTx/>
              <a:buChar char="•"/>
            </a:pPr>
            <a:r>
              <a:rPr lang="zh-CN" altLang="en-US" sz="2800" smtClean="0"/>
              <a:t>5</a:t>
            </a:r>
            <a:r>
              <a:rPr lang="zh-CN" altLang="en-US" sz="2800" smtClean="0"/>
              <a:t>.情绪管理</a:t>
            </a:r>
            <a:r>
              <a:rPr lang="zh-CN" altLang="en-US" sz="2400" smtClean="0"/>
              <a:t>。</a:t>
            </a:r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500"/>
    </mc:Choice>
    <mc:Fallback>
      <p:transition spd="slow" advTm="55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41393" y="377371"/>
            <a:ext cx="11750607" cy="5660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10839226" y="65579"/>
            <a:ext cx="1237739" cy="97699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41363" y="420209"/>
            <a:ext cx="28456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个人简介</a:t>
            </a:r>
            <a:r>
              <a:rPr lang="en-US" altLang="zh-CN" sz="2800" b="1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lang="zh-CN" altLang="en-US" sz="2800" b="1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由芳菲</a:t>
            </a:r>
            <a:endParaRPr lang="zh-CN" altLang="en-US" sz="28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" y="377371"/>
            <a:ext cx="326358" cy="5660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328613" y="1014413"/>
            <a:ext cx="11601449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smtClean="0">
                <a:solidFill>
                  <a:srgbClr val="FF0000"/>
                </a:solidFill>
              </a:rPr>
              <a:t>专业：</a:t>
            </a:r>
            <a:r>
              <a:rPr lang="zh-CN" altLang="en-US" sz="2000" b="1" smtClean="0"/>
              <a:t>预防医学/法学 </a:t>
            </a:r>
            <a:r>
              <a:rPr lang="zh-CN" altLang="en-US" sz="2000" b="1" smtClean="0"/>
              <a:t>双学士学位    </a:t>
            </a:r>
            <a:r>
              <a:rPr lang="zh-CN" altLang="en-US" sz="2000" b="1" smtClean="0"/>
              <a:t>公共卫生硕士学位                        </a:t>
            </a:r>
            <a:r>
              <a:rPr lang="zh-CN" altLang="en-US" sz="2000" b="1" smtClean="0">
                <a:solidFill>
                  <a:srgbClr val="FF0000"/>
                </a:solidFill>
              </a:rPr>
              <a:t>  政治面貌：</a:t>
            </a:r>
            <a:r>
              <a:rPr lang="zh-CN" altLang="en-US" sz="2000" b="1" smtClean="0"/>
              <a:t>中共党员</a:t>
            </a:r>
          </a:p>
          <a:p>
            <a:r>
              <a:rPr lang="zh-CN" altLang="en-US" sz="2000" b="1" smtClean="0">
                <a:solidFill>
                  <a:srgbClr val="FF0000"/>
                </a:solidFill>
              </a:rPr>
              <a:t>校园经历</a:t>
            </a:r>
          </a:p>
          <a:p>
            <a:pPr marL="342900" indent="-342900">
              <a:buSzTx/>
              <a:buChar char="•"/>
            </a:pPr>
            <a:r>
              <a:rPr lang="zh-CN" altLang="en-US" sz="2000" b="1" smtClean="0"/>
              <a:t>南方医科大学校主持人队队长、校史馆解说员</a:t>
            </a:r>
          </a:p>
          <a:p>
            <a:pPr marL="342900" indent="-342900">
              <a:buSzTx/>
              <a:buChar char="•"/>
            </a:pPr>
            <a:r>
              <a:rPr lang="zh-CN" altLang="en-US" sz="2000" b="1" smtClean="0"/>
              <a:t>公共卫生学院学生科学技术协会主席</a:t>
            </a:r>
            <a:endParaRPr lang="en-US" altLang="zh-CN" sz="2000" b="1" smtClean="0"/>
          </a:p>
          <a:p>
            <a:pPr marL="342900" indent="-342900">
              <a:buSzTx/>
              <a:buChar char="•"/>
            </a:pPr>
            <a:r>
              <a:rPr lang="en-US" altLang="zh-CN" sz="2000" b="1" smtClean="0"/>
              <a:t>2017</a:t>
            </a:r>
            <a:r>
              <a:rPr lang="zh-CN" altLang="en-US" sz="2000" b="1" smtClean="0"/>
              <a:t>级公卫学院硕士班长</a:t>
            </a:r>
          </a:p>
          <a:p>
            <a:r>
              <a:rPr lang="zh-CN" altLang="en-US" sz="2000" b="1" smtClean="0">
                <a:solidFill>
                  <a:srgbClr val="FF0000"/>
                </a:solidFill>
              </a:rPr>
              <a:t>竞赛经历</a:t>
            </a:r>
          </a:p>
          <a:p>
            <a:pPr marL="342900" indent="-342900">
              <a:buSzTx/>
              <a:buChar char="•"/>
            </a:pPr>
            <a:r>
              <a:rPr lang="zh-CN" altLang="en-US" sz="2000" b="1" smtClean="0"/>
              <a:t>全国校园主持人大赛广东赛区铜奖</a:t>
            </a:r>
          </a:p>
          <a:p>
            <a:pPr marL="342900" indent="-342900">
              <a:buSzTx/>
              <a:buChar char="•"/>
            </a:pPr>
            <a:r>
              <a:rPr lang="zh-CN" altLang="en-US" sz="2000" b="1" smtClean="0"/>
              <a:t>广东省科技文化节之广东大中专学生主持人大赛三等奖</a:t>
            </a:r>
          </a:p>
          <a:p>
            <a:pPr marL="342900" indent="-342900">
              <a:buSzTx/>
              <a:buChar char="•"/>
            </a:pPr>
            <a:r>
              <a:rPr lang="zh-CN" altLang="en-US" sz="2000" b="1" smtClean="0"/>
              <a:t>广东省挑战杯创业大赛银奖</a:t>
            </a:r>
            <a:endParaRPr lang="en-US" altLang="zh-CN" sz="2000" b="1" smtClean="0"/>
          </a:p>
          <a:p>
            <a:r>
              <a:rPr lang="zh-CN" altLang="en-US" sz="2000" b="1" smtClean="0">
                <a:solidFill>
                  <a:srgbClr val="FF0000"/>
                </a:solidFill>
                <a:latin typeface="+mj-ea"/>
                <a:sym typeface="+mn-ea"/>
              </a:rPr>
              <a:t>奖学金</a:t>
            </a:r>
          </a:p>
          <a:p>
            <a:r>
              <a:rPr lang="zh-CN" altLang="en-US" sz="2000" b="1" smtClean="0">
                <a:latin typeface="+mj-ea"/>
                <a:sym typeface="+mn-ea"/>
              </a:rPr>
              <a:t>2012-2013学年荣获南方医科大学三等奖学金                   201</a:t>
            </a:r>
            <a:r>
              <a:rPr lang="en-US" altLang="zh-CN" sz="2000" b="1" smtClean="0">
                <a:latin typeface="+mj-ea"/>
                <a:sym typeface="+mn-ea"/>
              </a:rPr>
              <a:t>8</a:t>
            </a:r>
            <a:r>
              <a:rPr lang="zh-CN" altLang="en-US" sz="2000" b="1" smtClean="0">
                <a:latin typeface="+mj-ea"/>
                <a:sym typeface="+mn-ea"/>
              </a:rPr>
              <a:t>-201</a:t>
            </a:r>
            <a:r>
              <a:rPr lang="en-US" altLang="zh-CN" sz="2000" b="1" smtClean="0">
                <a:latin typeface="+mj-ea"/>
                <a:sym typeface="+mn-ea"/>
              </a:rPr>
              <a:t>9</a:t>
            </a:r>
            <a:r>
              <a:rPr lang="zh-CN" altLang="en-US" sz="2000" b="1" smtClean="0">
                <a:latin typeface="+mj-ea"/>
                <a:sym typeface="+mn-ea"/>
              </a:rPr>
              <a:t>学年荣获南方医科大学一等奖学金</a:t>
            </a:r>
          </a:p>
          <a:p>
            <a:r>
              <a:rPr lang="zh-CN" altLang="en-US" sz="2000" b="1" smtClean="0">
                <a:latin typeface="+mj-ea"/>
                <a:sym typeface="+mn-ea"/>
              </a:rPr>
              <a:t>2014-2015学年公共卫生学院创新奖学金、学业奖学金     201</a:t>
            </a:r>
            <a:r>
              <a:rPr lang="en-US" altLang="zh-CN" sz="2000" b="1" smtClean="0">
                <a:latin typeface="+mj-ea"/>
                <a:sym typeface="+mn-ea"/>
              </a:rPr>
              <a:t>9</a:t>
            </a:r>
            <a:r>
              <a:rPr lang="zh-CN" altLang="en-US" sz="2000" b="1" smtClean="0">
                <a:latin typeface="+mj-ea"/>
                <a:sym typeface="+mn-ea"/>
              </a:rPr>
              <a:t>-20</a:t>
            </a:r>
            <a:r>
              <a:rPr lang="en-US" altLang="zh-CN" sz="2000" b="1" smtClean="0">
                <a:latin typeface="+mj-ea"/>
                <a:sym typeface="+mn-ea"/>
              </a:rPr>
              <a:t>20</a:t>
            </a:r>
            <a:r>
              <a:rPr lang="zh-CN" altLang="en-US" sz="2000" b="1" smtClean="0">
                <a:latin typeface="+mj-ea"/>
                <a:sym typeface="+mn-ea"/>
              </a:rPr>
              <a:t>学年荣获南方医科大学一等奖学金</a:t>
            </a:r>
          </a:p>
          <a:p>
            <a:r>
              <a:rPr lang="zh-CN" altLang="en-US" sz="2000" b="1" smtClean="0">
                <a:latin typeface="+mj-ea"/>
                <a:sym typeface="+mn-ea"/>
              </a:rPr>
              <a:t>2015-2016学年荣获南方医科大学三等奖学金</a:t>
            </a:r>
          </a:p>
          <a:p>
            <a:r>
              <a:rPr lang="zh-CN" altLang="en-US" sz="2000" b="1" smtClean="0">
                <a:solidFill>
                  <a:srgbClr val="FF0000"/>
                </a:solidFill>
                <a:latin typeface="+mj-ea"/>
                <a:sym typeface="+mn-ea"/>
              </a:rPr>
              <a:t>奖项荣誉</a:t>
            </a:r>
          </a:p>
          <a:p>
            <a:r>
              <a:rPr lang="zh-CN" altLang="en-US" sz="2000" b="1" smtClean="0">
                <a:latin typeface="+mj-ea"/>
                <a:sym typeface="+mn-ea"/>
              </a:rPr>
              <a:t>南方医科大学优秀学生、百优团学骨干、优秀学生干部 、优秀志愿者、优秀共青团干部、研究生会积极骨干</a:t>
            </a:r>
          </a:p>
          <a:p>
            <a:r>
              <a:rPr lang="zh-CN" altLang="en-US" sz="2000" b="1" smtClean="0">
                <a:latin typeface="+mj-ea"/>
                <a:sym typeface="+mn-ea"/>
              </a:rPr>
              <a:t>公共卫生学院十佳优秀学生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 flipH="1">
            <a:off x="1" y="0"/>
            <a:ext cx="12191999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 flipH="1">
            <a:off x="-7" y="0"/>
            <a:ext cx="12191999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-16552" y="3719136"/>
            <a:ext cx="4122049" cy="3253684"/>
          </a:xfrm>
          <a:prstGeom prst="rect">
            <a:avLst/>
          </a:prstGeom>
        </p:spPr>
      </p:pic>
      <p:pic>
        <p:nvPicPr>
          <p:cNvPr id="14" name="PA-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3861309" y="1441036"/>
            <a:ext cx="868212" cy="1052396"/>
          </a:xfrm>
          <a:prstGeom prst="rect">
            <a:avLst/>
          </a:prstGeom>
        </p:spPr>
      </p:pic>
      <p:sp>
        <p:nvSpPr>
          <p:cNvPr id="15" name="PA-矩形 14"/>
          <p:cNvSpPr/>
          <p:nvPr>
            <p:custDataLst>
              <p:tags r:id="rId3"/>
            </p:custDataLst>
          </p:nvPr>
        </p:nvSpPr>
        <p:spPr>
          <a:xfrm>
            <a:off x="4157191" y="2363412"/>
            <a:ext cx="131478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8800" b="1" dirty="0">
                <a:solidFill>
                  <a:srgbClr val="8B0001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录</a:t>
            </a:r>
            <a:endParaRPr lang="zh-CN" altLang="en-US" sz="1600" dirty="0">
              <a:solidFill>
                <a:srgbClr val="8B0001"/>
              </a:solidFill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45424" y="1441036"/>
            <a:ext cx="2429492" cy="1261725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6537392" y="1833734"/>
            <a:ext cx="4348322" cy="566058"/>
          </a:xfrm>
          <a:prstGeom prst="rect">
            <a:avLst/>
          </a:prstGeom>
          <a:solidFill>
            <a:srgbClr val="8B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6096000" y="1833734"/>
            <a:ext cx="326358" cy="566058"/>
          </a:xfrm>
          <a:prstGeom prst="rect">
            <a:avLst/>
          </a:prstGeom>
          <a:solidFill>
            <a:srgbClr val="8B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6537392" y="2546979"/>
            <a:ext cx="4348322" cy="566058"/>
          </a:xfrm>
          <a:prstGeom prst="rect">
            <a:avLst/>
          </a:prstGeom>
          <a:solidFill>
            <a:srgbClr val="8B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6096000" y="2546979"/>
            <a:ext cx="326358" cy="566058"/>
          </a:xfrm>
          <a:prstGeom prst="rect">
            <a:avLst/>
          </a:prstGeom>
          <a:solidFill>
            <a:srgbClr val="8B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6537392" y="3320545"/>
            <a:ext cx="4348322" cy="566058"/>
          </a:xfrm>
          <a:prstGeom prst="rect">
            <a:avLst/>
          </a:prstGeom>
          <a:solidFill>
            <a:srgbClr val="8B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6096000" y="3320545"/>
            <a:ext cx="326358" cy="566058"/>
          </a:xfrm>
          <a:prstGeom prst="rect">
            <a:avLst/>
          </a:prstGeom>
          <a:solidFill>
            <a:srgbClr val="8B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6537392" y="4050330"/>
            <a:ext cx="4348322" cy="566058"/>
          </a:xfrm>
          <a:prstGeom prst="rect">
            <a:avLst/>
          </a:prstGeom>
          <a:solidFill>
            <a:srgbClr val="8B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6096000" y="4050330"/>
            <a:ext cx="326358" cy="566058"/>
          </a:xfrm>
          <a:prstGeom prst="rect">
            <a:avLst/>
          </a:prstGeom>
          <a:solidFill>
            <a:srgbClr val="8B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537400" y="2615344"/>
            <a:ext cx="13773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spc="30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双学位</a:t>
            </a:r>
            <a:endParaRPr lang="zh-CN" altLang="en-US" sz="2800" spc="3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537400" y="3370109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考研</a:t>
            </a:r>
            <a:endParaRPr lang="zh-CN" altLang="en-US" sz="28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537400" y="4124875"/>
            <a:ext cx="9797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spc="30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工作</a:t>
            </a:r>
            <a:endParaRPr lang="zh-CN" altLang="en-US" sz="2800" spc="3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537400" y="1860579"/>
            <a:ext cx="17748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spc="300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能力提升</a:t>
            </a:r>
            <a:endParaRPr lang="zh-CN" altLang="en-US" sz="2800" spc="3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300"/>
    </mc:Choice>
    <mc:Fallback>
      <p:transition spd="slow" advTm="53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1393" y="377371"/>
            <a:ext cx="11750607" cy="5660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10839226" y="65579"/>
            <a:ext cx="1237739" cy="97699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41363" y="420209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能力</a:t>
            </a:r>
            <a:r>
              <a:rPr lang="zh-CN" altLang="en-US" sz="2800" b="1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提升</a:t>
            </a:r>
            <a:endParaRPr lang="zh-CN" altLang="en-US" sz="28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" y="377371"/>
            <a:ext cx="326358" cy="5660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PA-矩形 9"/>
          <p:cNvSpPr/>
          <p:nvPr>
            <p:custDataLst>
              <p:tags r:id="rId1"/>
            </p:custDataLst>
          </p:nvPr>
        </p:nvSpPr>
        <p:spPr>
          <a:xfrm>
            <a:off x="1122362" y="1168945"/>
            <a:ext cx="71643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SzTx/>
              <a:buChar char="•"/>
            </a:pPr>
            <a:r>
              <a:rPr lang="zh-CN" altLang="en-US" sz="2800" smtClean="0"/>
              <a:t>南方医科大学校主持人队队长</a:t>
            </a:r>
          </a:p>
          <a:p>
            <a:pPr marL="342900" indent="-342900">
              <a:buSzTx/>
              <a:buChar char="•"/>
            </a:pPr>
            <a:r>
              <a:rPr lang="zh-CN" altLang="en-US" sz="2800" smtClean="0"/>
              <a:t>校史馆解说员</a:t>
            </a:r>
          </a:p>
          <a:p>
            <a:pPr marL="342900" indent="-342900">
              <a:buSzTx/>
              <a:buChar char="•"/>
            </a:pPr>
            <a:r>
              <a:rPr lang="zh-CN" altLang="en-US" sz="2800" smtClean="0"/>
              <a:t>公共卫生学院学生科学技术协会主席</a:t>
            </a:r>
          </a:p>
          <a:p>
            <a:pPr marL="342900" indent="-342900">
              <a:buSzTx/>
              <a:buChar char="•"/>
            </a:pPr>
            <a:r>
              <a:rPr lang="zh-CN" altLang="en-US" sz="2800" smtClean="0"/>
              <a:t>公卫主持人队队长</a:t>
            </a:r>
          </a:p>
          <a:p>
            <a:pPr marL="342900" indent="-342900">
              <a:buSzTx/>
              <a:buChar char="•"/>
            </a:pPr>
            <a:r>
              <a:rPr lang="zh-CN" altLang="en-US" sz="2800" smtClean="0"/>
              <a:t>校团委组织部</a:t>
            </a:r>
          </a:p>
          <a:p>
            <a:pPr marL="342900" indent="-342900">
              <a:buSzTx/>
              <a:buChar char="•"/>
            </a:pPr>
            <a:r>
              <a:rPr lang="zh-CN" altLang="en-US" sz="2800" smtClean="0"/>
              <a:t>创实（就业指导中心）</a:t>
            </a:r>
          </a:p>
          <a:p>
            <a:pPr marL="342900" indent="-342900">
              <a:buSzTx/>
              <a:buChar char="•"/>
            </a:pPr>
            <a:r>
              <a:rPr lang="zh-CN" altLang="en-US" sz="2800" smtClean="0"/>
              <a:t>医学生杂志社</a:t>
            </a:r>
          </a:p>
          <a:p>
            <a:pPr marL="342900" indent="-342900">
              <a:buSzTx/>
              <a:buChar char="•"/>
            </a:pPr>
            <a:r>
              <a:rPr lang="zh-CN" altLang="en-US" sz="2800" smtClean="0"/>
              <a:t>公卫街舞队</a:t>
            </a:r>
          </a:p>
          <a:p>
            <a:pPr marL="342900" indent="-342900">
              <a:buSzTx/>
              <a:buChar char="•"/>
            </a:pPr>
            <a:r>
              <a:rPr lang="zh-CN" altLang="en-US" sz="2800" smtClean="0"/>
              <a:t>外国语学院街舞队</a:t>
            </a:r>
          </a:p>
          <a:p>
            <a:pPr marL="342900" indent="-342900">
              <a:buSzTx/>
              <a:buChar char="•"/>
            </a:pPr>
            <a:r>
              <a:rPr lang="zh-CN" altLang="en-US" sz="2800" smtClean="0"/>
              <a:t>艺术团杏林话剧队</a:t>
            </a:r>
            <a:endParaRPr lang="en-US" altLang="zh-CN" sz="2800" smtClean="0"/>
          </a:p>
          <a:p>
            <a:pPr marL="342900" indent="-342900">
              <a:buSzTx/>
              <a:buChar char="•"/>
            </a:pPr>
            <a:r>
              <a:rPr lang="zh-CN" altLang="en-US" sz="2800" smtClean="0"/>
              <a:t>校研究生会艺术团</a:t>
            </a:r>
          </a:p>
          <a:p>
            <a:pPr marL="342900" indent="-342900">
              <a:buSzTx/>
              <a:buChar char="•"/>
            </a:pPr>
            <a:r>
              <a:rPr lang="en-US" altLang="zh-CN" sz="2800" smtClean="0"/>
              <a:t>17</a:t>
            </a:r>
            <a:r>
              <a:rPr lang="zh-CN" altLang="en-US" sz="2800" smtClean="0"/>
              <a:t>级公共卫生学院硕士班长</a:t>
            </a:r>
            <a:endParaRPr lang="zh-CN" altLang="en-US" sz="280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500"/>
    </mc:Choice>
    <mc:Fallback>
      <p:transition spd="slow" advTm="55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1393" y="377371"/>
            <a:ext cx="11750607" cy="5660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10839226" y="65579"/>
            <a:ext cx="1237739" cy="97699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41363" y="420209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能力</a:t>
            </a:r>
            <a:r>
              <a:rPr lang="zh-CN" altLang="en-US" sz="2800" b="1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提升</a:t>
            </a:r>
            <a:endParaRPr lang="zh-CN" altLang="en-US" sz="28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" y="377371"/>
            <a:ext cx="326358" cy="5660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PA-矩形 9"/>
          <p:cNvSpPr/>
          <p:nvPr>
            <p:custDataLst>
              <p:tags r:id="rId1"/>
            </p:custDataLst>
          </p:nvPr>
        </p:nvSpPr>
        <p:spPr>
          <a:xfrm>
            <a:off x="357188" y="1168945"/>
            <a:ext cx="1142999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smtClean="0">
                <a:solidFill>
                  <a:srgbClr val="FF0000"/>
                </a:solidFill>
              </a:rPr>
              <a:t>自我历练：</a:t>
            </a:r>
          </a:p>
          <a:p>
            <a:r>
              <a:rPr lang="zh-CN" altLang="en-US" sz="2400" smtClean="0"/>
              <a:t>1.领导能力，协调能力，与同学，老师的相处之道</a:t>
            </a:r>
          </a:p>
          <a:p>
            <a:r>
              <a:rPr lang="zh-CN" altLang="en-US" sz="2400" smtClean="0"/>
              <a:t>2.职业技能</a:t>
            </a:r>
          </a:p>
          <a:p>
            <a:r>
              <a:rPr lang="zh-CN" altLang="en-US" sz="2400" smtClean="0"/>
              <a:t>作为公卫科协主席</a:t>
            </a:r>
          </a:p>
          <a:p>
            <a:r>
              <a:rPr lang="zh-CN" altLang="en-US" sz="2400" smtClean="0"/>
              <a:t>作为校主持人队队长</a:t>
            </a:r>
          </a:p>
          <a:p>
            <a:r>
              <a:rPr lang="zh-CN" altLang="en-US" sz="2400" smtClean="0"/>
              <a:t>作为校史馆解说员等经历</a:t>
            </a:r>
          </a:p>
          <a:p>
            <a:r>
              <a:rPr lang="zh-CN" altLang="en-US" sz="2400" smtClean="0"/>
              <a:t>作为校团委组织部干事</a:t>
            </a:r>
          </a:p>
          <a:p>
            <a:r>
              <a:rPr lang="zh-CN" altLang="en-US" sz="2400" smtClean="0"/>
              <a:t>作为创实（就业指导中心）的干事</a:t>
            </a:r>
          </a:p>
          <a:p>
            <a:endParaRPr lang="en-US" altLang="zh-CN" sz="2400" smtClean="0"/>
          </a:p>
          <a:p>
            <a:r>
              <a:rPr lang="zh-CN" altLang="en-US" sz="2400" smtClean="0"/>
              <a:t>广东省挑战杯、广东省大学生主持人大赛、全国校园主持人大赛</a:t>
            </a:r>
          </a:p>
          <a:p>
            <a:r>
              <a:rPr lang="zh-CN" altLang="en-US" sz="2400" smtClean="0"/>
              <a:t>各类省级以下比赛</a:t>
            </a:r>
          </a:p>
          <a:p>
            <a:r>
              <a:rPr lang="zh-CN" altLang="en-US" sz="2400" smtClean="0"/>
              <a:t>主持的活动：公司年会，移动公司路演，研究生元旦晚会、女生节（主持</a:t>
            </a:r>
            <a:r>
              <a:rPr lang="en-US" altLang="zh-CN" sz="2400" smtClean="0"/>
              <a:t>+</a:t>
            </a:r>
            <a:r>
              <a:rPr lang="zh-CN" altLang="en-US" sz="2400" smtClean="0"/>
              <a:t>参赛），迎新晚会，嘉年华，校团委任命大会，总结大会，公卫欢送会，广东省演讲比赛等等</a:t>
            </a:r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500"/>
    </mc:Choice>
    <mc:Fallback>
      <p:transition spd="slow" advTm="55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1393" y="377371"/>
            <a:ext cx="11750607" cy="5660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10839226" y="65579"/>
            <a:ext cx="1237739" cy="97699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41363" y="420209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个人提升</a:t>
            </a:r>
            <a:endParaRPr lang="zh-CN" altLang="en-US" sz="28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" y="377371"/>
            <a:ext cx="326358" cy="5660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PA-矩形 9"/>
          <p:cNvSpPr/>
          <p:nvPr>
            <p:custDataLst>
              <p:tags r:id="rId1"/>
            </p:custDataLst>
          </p:nvPr>
        </p:nvSpPr>
        <p:spPr>
          <a:xfrm>
            <a:off x="357188" y="1168945"/>
            <a:ext cx="11429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24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0048" y="2814922"/>
            <a:ext cx="4971601" cy="3728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图片 6" descr="_MG_933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600075"/>
            <a:ext cx="5996940" cy="3997960"/>
          </a:xfrm>
          <a:prstGeom prst="rect">
            <a:avLst/>
          </a:prstGeom>
        </p:spPr>
      </p:pic>
      <p:pic>
        <p:nvPicPr>
          <p:cNvPr id="1027" name="Picture 3" descr="C:\Users\由芳菲\Desktop\mmexport154532553687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6984" y="381000"/>
            <a:ext cx="4244991" cy="566261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500"/>
    </mc:Choice>
    <mc:Fallback>
      <p:transition spd="slow" advTm="55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1393" y="377371"/>
            <a:ext cx="11750607" cy="5660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10839226" y="65579"/>
            <a:ext cx="1237739" cy="97699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41363" y="420209"/>
            <a:ext cx="21275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双学位</a:t>
            </a:r>
            <a:r>
              <a:rPr lang="en-US" altLang="zh-CN" sz="2800" b="1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lang="zh-CN" altLang="en-US" sz="2800" b="1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法学</a:t>
            </a:r>
            <a:endParaRPr lang="zh-CN" altLang="en-US" sz="28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" y="377371"/>
            <a:ext cx="326358" cy="5660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PA-矩形 9"/>
          <p:cNvSpPr/>
          <p:nvPr>
            <p:custDataLst>
              <p:tags r:id="rId1"/>
            </p:custDataLst>
          </p:nvPr>
        </p:nvSpPr>
        <p:spPr>
          <a:xfrm>
            <a:off x="1122362" y="1168945"/>
            <a:ext cx="615125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SzTx/>
              <a:buChar char="•"/>
            </a:pPr>
            <a:r>
              <a:rPr lang="zh-CN" altLang="en-US" sz="2400" smtClean="0"/>
              <a:t>法学严格，含金量高</a:t>
            </a:r>
          </a:p>
          <a:p>
            <a:pPr marL="342900" indent="-342900">
              <a:buSzTx/>
              <a:buChar char="•"/>
            </a:pPr>
            <a:r>
              <a:rPr lang="zh-CN" altLang="en-US" sz="2400" smtClean="0"/>
              <a:t>发挥自我优势，增加发展方向</a:t>
            </a:r>
          </a:p>
          <a:p>
            <a:pPr marL="342900" indent="-342900">
              <a:buSzTx/>
              <a:buChar char="•"/>
            </a:pPr>
            <a:r>
              <a:rPr lang="zh-CN" altLang="en-US" sz="2400" smtClean="0"/>
              <a:t>法学学士学位</a:t>
            </a:r>
          </a:p>
          <a:p>
            <a:pPr marL="342900" indent="-342900">
              <a:buSzTx/>
              <a:buChar char="•"/>
            </a:pPr>
            <a:r>
              <a:rPr lang="zh-CN" altLang="en-US" sz="2400" smtClean="0"/>
              <a:t>时间紧张，没有双休日和工作日晚</a:t>
            </a:r>
            <a:endParaRPr lang="en-US" altLang="zh-CN" sz="2400" smtClean="0"/>
          </a:p>
          <a:p>
            <a:pPr marL="342900" indent="-342900">
              <a:buSzTx/>
              <a:buChar char="•"/>
            </a:pPr>
            <a:endParaRPr lang="en-US" altLang="zh-CN" sz="2400" smtClean="0"/>
          </a:p>
          <a:p>
            <a:pPr marL="342900" indent="-342900">
              <a:buSzTx/>
              <a:buChar char="•"/>
            </a:pPr>
            <a:endParaRPr lang="en-US" altLang="zh-CN" sz="2400" smtClean="0"/>
          </a:p>
          <a:p>
            <a:pPr marL="342900" indent="-342900">
              <a:buSzTx/>
              <a:buChar char="•"/>
            </a:pPr>
            <a:endParaRPr lang="en-US" altLang="zh-CN" sz="2400" smtClean="0"/>
          </a:p>
          <a:p>
            <a:pPr marL="342900" indent="-342900">
              <a:buSzTx/>
              <a:buChar char="•"/>
            </a:pPr>
            <a:r>
              <a:rPr lang="zh-CN" altLang="en-US" sz="2800" b="1" smtClean="0"/>
              <a:t>要不要修双学位？</a:t>
            </a:r>
            <a:endParaRPr lang="en-US" altLang="zh-CN" sz="2800" b="1" smtClean="0"/>
          </a:p>
          <a:p>
            <a:pPr marL="342900" indent="-342900">
              <a:buSzTx/>
              <a:buChar char="•"/>
            </a:pPr>
            <a:endParaRPr lang="en-US" altLang="zh-CN" sz="2400" smtClean="0"/>
          </a:p>
          <a:p>
            <a:pPr marL="342900" indent="-342900">
              <a:buSzTx/>
              <a:buChar char="•"/>
            </a:pPr>
            <a:r>
              <a:rPr lang="zh-CN" altLang="en-US" sz="2400" smtClean="0"/>
              <a:t>时间安排</a:t>
            </a:r>
          </a:p>
          <a:p>
            <a:pPr marL="342900" indent="-342900">
              <a:buSzTx/>
              <a:buChar char="•"/>
            </a:pPr>
            <a:r>
              <a:rPr lang="zh-CN" altLang="en-US" sz="2400" smtClean="0"/>
              <a:t>个人兴趣（能不能顺利毕业）</a:t>
            </a:r>
          </a:p>
          <a:p>
            <a:pPr marL="342900" indent="-342900">
              <a:buSzTx/>
              <a:buChar char="•"/>
            </a:pPr>
            <a:r>
              <a:rPr lang="zh-CN" altLang="en-US" sz="2400" smtClean="0"/>
              <a:t>对今后的职业规划是否有帮助</a:t>
            </a:r>
          </a:p>
          <a:p>
            <a:pPr marL="342900" indent="-342900">
              <a:buSzTx/>
              <a:buChar char="•"/>
            </a:pPr>
            <a:r>
              <a:rPr lang="zh-CN" altLang="en-US" sz="2400" smtClean="0"/>
              <a:t>其他（学费等等）</a:t>
            </a:r>
          </a:p>
          <a:p>
            <a:pPr marL="342900" indent="-342900">
              <a:buSzTx/>
              <a:buChar char="•"/>
            </a:pPr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500"/>
    </mc:Choice>
    <mc:Fallback>
      <p:transition spd="slow" advTm="55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1393" y="377371"/>
            <a:ext cx="11750607" cy="5660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10839226" y="65579"/>
            <a:ext cx="1237739" cy="97699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41363" y="420209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考研</a:t>
            </a:r>
            <a:endParaRPr lang="zh-CN" altLang="en-US" sz="28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" y="377371"/>
            <a:ext cx="326358" cy="5660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PA-矩形 9"/>
          <p:cNvSpPr/>
          <p:nvPr>
            <p:custDataLst>
              <p:tags r:id="rId1"/>
            </p:custDataLst>
          </p:nvPr>
        </p:nvSpPr>
        <p:spPr>
          <a:xfrm>
            <a:off x="1136649" y="1511845"/>
            <a:ext cx="615125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SzTx/>
              <a:buChar char="•"/>
            </a:pPr>
            <a:r>
              <a:rPr lang="zh-CN" altLang="en-US" sz="2800" smtClean="0"/>
              <a:t>早做准备，搜集目标院校信息</a:t>
            </a:r>
          </a:p>
          <a:p>
            <a:pPr marL="342900" indent="-342900">
              <a:buSzTx/>
              <a:buChar char="•"/>
            </a:pPr>
            <a:r>
              <a:rPr lang="zh-CN" altLang="en-US" sz="2800" smtClean="0"/>
              <a:t>英语+专业课</a:t>
            </a:r>
          </a:p>
          <a:p>
            <a:pPr marL="342900" indent="-342900">
              <a:buSzTx/>
              <a:buChar char="•"/>
            </a:pPr>
            <a:r>
              <a:rPr lang="zh-CN" altLang="en-US" sz="2800" smtClean="0"/>
              <a:t>考研是一场持久战</a:t>
            </a:r>
          </a:p>
          <a:p>
            <a:pPr marL="342900" indent="-342900">
              <a:buSzTx/>
              <a:buChar char="•"/>
            </a:pPr>
            <a:r>
              <a:rPr lang="zh-CN" altLang="en-US" sz="2800" smtClean="0"/>
              <a:t>英语是基础</a:t>
            </a:r>
          </a:p>
          <a:p>
            <a:pPr marL="342900" indent="-342900">
              <a:buSzTx/>
              <a:buChar char="•"/>
            </a:pPr>
            <a:r>
              <a:rPr lang="zh-CN" altLang="en-US" sz="2800" smtClean="0"/>
              <a:t>专业课是关键</a:t>
            </a:r>
          </a:p>
          <a:p>
            <a:pPr marL="342900" indent="-342900">
              <a:buSzTx/>
              <a:buChar char="•"/>
            </a:pPr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500"/>
    </mc:Choice>
    <mc:Fallback>
      <p:transition spd="slow" advTm="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7712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1393" y="377371"/>
            <a:ext cx="11750607" cy="5660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10839226" y="65579"/>
            <a:ext cx="1237739" cy="97699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41363" y="420209"/>
            <a:ext cx="24961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就业</a:t>
            </a:r>
            <a:r>
              <a:rPr lang="en-US" altLang="zh-CN" sz="2800" b="1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-</a:t>
            </a:r>
            <a:r>
              <a:rPr lang="zh-CN" altLang="en-US" sz="2800" b="1" smtClean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离开校园</a:t>
            </a:r>
            <a:endParaRPr lang="zh-CN" altLang="en-US" sz="28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" y="377371"/>
            <a:ext cx="326358" cy="5660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PA-矩形 9"/>
          <p:cNvSpPr/>
          <p:nvPr>
            <p:custDataLst>
              <p:tags r:id="rId1"/>
            </p:custDataLst>
          </p:nvPr>
        </p:nvSpPr>
        <p:spPr>
          <a:xfrm>
            <a:off x="1136648" y="1511845"/>
            <a:ext cx="7321551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SzTx/>
              <a:buChar char="•"/>
            </a:pPr>
            <a:r>
              <a:rPr lang="zh-CN" altLang="en-US" sz="2800" smtClean="0"/>
              <a:t>确定城市</a:t>
            </a:r>
            <a:endParaRPr lang="zh-CN" altLang="en-US" sz="2800" smtClean="0"/>
          </a:p>
          <a:p>
            <a:pPr marL="342900" indent="-342900">
              <a:buSzTx/>
              <a:buChar char="•"/>
            </a:pPr>
            <a:r>
              <a:rPr lang="zh-CN" altLang="en-US" sz="2800" smtClean="0"/>
              <a:t>确定工作单位</a:t>
            </a:r>
          </a:p>
          <a:p>
            <a:pPr marL="342900" indent="-342900">
              <a:buFontTx/>
              <a:buChar char="•"/>
            </a:pPr>
            <a:r>
              <a:rPr lang="zh-CN" altLang="en-US" sz="2800" smtClean="0"/>
              <a:t>确定</a:t>
            </a:r>
            <a:r>
              <a:rPr lang="zh-CN" altLang="en-US" sz="2800" smtClean="0"/>
              <a:t>职位</a:t>
            </a:r>
          </a:p>
          <a:p>
            <a:pPr marL="342900" indent="-342900">
              <a:buSzTx/>
              <a:buChar char="•"/>
            </a:pPr>
            <a:endParaRPr lang="en-US" altLang="zh-CN" sz="2800" smtClean="0"/>
          </a:p>
          <a:p>
            <a:pPr marL="342900" indent="-342900">
              <a:buSzTx/>
              <a:buChar char="•"/>
            </a:pPr>
            <a:endParaRPr lang="en-US" altLang="zh-CN" sz="2800" smtClean="0"/>
          </a:p>
          <a:p>
            <a:pPr marL="342900" indent="-342900">
              <a:buSzTx/>
              <a:buChar char="•"/>
            </a:pPr>
            <a:r>
              <a:rPr lang="zh-CN" altLang="en-US" sz="2800" smtClean="0"/>
              <a:t>关于面试</a:t>
            </a:r>
            <a:r>
              <a:rPr lang="en-US" altLang="zh-CN" sz="2800" smtClean="0"/>
              <a:t>---</a:t>
            </a:r>
            <a:r>
              <a:rPr lang="zh-CN" altLang="en-US" sz="2800" smtClean="0"/>
              <a:t>笔试、一轮面试、二轮面试</a:t>
            </a:r>
            <a:endParaRPr lang="en-US" altLang="zh-CN" sz="2800" smtClean="0"/>
          </a:p>
          <a:p>
            <a:pPr marL="342900" indent="-342900">
              <a:buSzTx/>
              <a:buChar char="•"/>
            </a:pPr>
            <a:endParaRPr lang="en-US" altLang="zh-CN" sz="2800" smtClean="0"/>
          </a:p>
          <a:p>
            <a:pPr marL="342900" indent="-342900">
              <a:buSzTx/>
            </a:pPr>
            <a:r>
              <a:rPr lang="zh-CN" altLang="en-US" sz="2800" smtClean="0"/>
              <a:t>关键：笔试通过，岗位适配度，面试技巧</a:t>
            </a:r>
            <a:endParaRPr lang="zh-CN" altLang="en-US" sz="2800" smtClean="0"/>
          </a:p>
          <a:p>
            <a:pPr marL="342900" indent="-342900">
              <a:buSzTx/>
              <a:buChar char="•"/>
            </a:pPr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500"/>
    </mc:Choice>
    <mc:Fallback>
      <p:transition spd="slow" advTm="55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ECD043FA-C17B-4D58-9EFA-BCF4728D2152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ARrhU0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AEa4VN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ARrhU0Acll6uAIAAFcKAAAhAAAAdW5pdmVyc2FsL2ZsYXNoX3NraW5fc2V0dGluZ3MueG1slVbbbtswDH3fVwTZe9xd0wFugDTNgALdWqxF32WbsYXIkiHR6fL3k2SplpI48UwUqMhzxItItqnaUr74MJmkuWBCPgMi5aUyGq+b0OJmmrWIgs9ywRE4zriQNWHTxcef9ksTi7zEEjuQYzkbkkPvZm6/MRTn49vcyBAhF3VD+P5BlGKWkXxbStHy4mJo1b4BySjfauTVj/lqPeiAUYX3CHUU0/rayDhKI0EpMCF9Xxu5yGIkA+Y9XdlvJKd3dT77A9qOKoqWtvxkZIjWkBLiIl8vjQzjub49fpW5kfMEhL+ooV8+GxmEMrIHGV9+99XIIEM0bfM/PdJIUZqCxpzzj/jOYYIUevxMVFdGLhJMQsbRxVdw5bG53gUg92s496kZVynYk6nrwUIwj54xWKBsIU38qbOpSrw9tqjnAxYbwpQGhKoe9KSDfiKt8tfEuh73B94oLwKQU/SIV8HaGlZdvAEw1vf41erWroowvnddEKCEnVMGEfbKHvlbl/UIGSh75DOjBTxytj+CH1o6jn/iW+Ie83z1tRU40UdfL3/yVuPpwQyuClw7hcfUooCFWQd6WROkgr/QGszjpYk1dZElR6GlnOxoaRm/DC7b25xUmhwYXMOdbq8UKTI41XU2VL2rw2ez57gpnTXuyu5vQ59jd56gXuU3U4JI8qrW6arpxPH0rOj6TJPTDFcdkPd8I0ZyaiK3IF+EYGO9cIEQYm1mQ2DRDdgQPE2CEqTJ6SKn7pJT1edtnYFc60ej4Jsn1nW4ipYV0z/4SuENipgwYOyYWOnrOKHvvRkoXAcAkXnlO7c7dJa6ZUgZ7MDPf6CwCQ9llirdokPdtsQH2GDYb04zqiHduugbJcTFhhOEVx2XiBdPaBjR80gyZTOLpt8v4v7maDX7jWZaL1xm9uw6KbpY248rqJXmH8p/UEsDBBQAAgAIAARrhU0qlg9n/gIAAJcLAAAmAAAAdW5pdmVyc2FsL2h0bWxfcHVibGlzaGluZ19zZXR0aW5ncy54bWzNlm9PGjEYwN/zKZouvpRT56YjdxgjGIlOiLBNX5lyLVxjr721PfB8tU+zD7ZPsqdXQIiOnUaWhRDo0z6/51/7tOHRfSrQhGnDlYzwbn0HIyZjRbkcR/jL4HT7ECNjiaREKMkiLBVGR81amOVDwU3SZ9bCUoMAI00jsxFOrM0aQTCdTuvcZNrNKpFb4Jt6rNIg08wwaZkOMkEK+LFFxgyeESoA4JsqOVNr1moIhZ70WdFcMMQpeC65C4qIM5sKHPhVQxLfjbXKJT1RQmmkx8MIvzs8dp/5Gk9q8ZRJlxLTBKET2wahlDsniOjzB4YSxscJeHuwj9GUU5tEeG/fUWB18JRSsn3kxFFOFKRA2hk+ZZZQYokfenuW3VszF3gRLSRJeTyAGeTCj3BrcHt202tfXXQuz28H3e7FoNPzTpQ6wSonDFYNheCQynXMFnZCYi2JE/AbdEZEGBYGy6L5spGSK865MRoqAakvtTAagaeiiPCx5kRgxC0RPF7MWqLHzJ5yATE43d36SFr8CPTxxgnRhi0bms8Yl8W4+U3lgqJC5UjwO4asQhBRnsK/hKHldKORVmkpFcRYZASnDE04mzJ6VGZpBvyToRswkeagCZsvE8x6C99z/oCGbKQ0cBmZwFYFOTeeX38ROCPGPELJ3Met/kWn1b7tXLba11suQEInRMYvhEMJWZrZjfBJgaSycz1IR0xyw8qiUE7LuSqx1V9fBsPTXPgyv3UxltAbLMlmrLykMH/1oLLZhEzKg+gOV4mGI8ihJJ4JEzEcdy5zVhUYE4mUFAUiMTQq4471hKvcgMQfYI82r/fQ6yMuy9EYbg6wqCnTlZA7u3vv9z98PDj81KgHv3783F6rNGvhPUGcOd/DT9Y28UUjf9oNw8D1zufbsNX5v+rCvav21yqZumxfDyoVqd2vhOtWWdU9r7Lqyl8bvaUro5IL0GbG/thAoxE85ZbRt9w0ryj8+vvXb4s3KvwGo1i7ff/fIPxo8dxaeV+FwbMPwBrIVx/TzdpvUEsDBBQAAgAIAARrhU0MqAFFowEAADQGAAAfAAAAdW5pdmVyc2FsL2h0bWxfc2tpbl9zZXR0aW5ncy5qc42UTW/CMAyG7/yKKrtOiH3CdkODSUgcJo3btEMoplSkcZSmHR3iv68OX02bDuJL8/LwOnbrbDtBuVjIgtdga5/t/sPdWw1IMzqDW1cXLXpCOlMaUpCGmxjlLE5AxBJYjcyPDid5dyZ8/kxa73nxKeIFpBU/hvTLkou0iiuPhfZoqUfLPdqPR9v4Ev86lR2q2ldU6fY8MwZlN0RpylZ1JeqEW4bdvNtVLbAGYw76ArrkITimfbvayLPjU5+iyoWYKC6LKUbYnfNwHWnM5KIt/6pQoMsXvt4DvZf+29ixE3FqJgaSeuLxgKKdpI8qhUPe5zGFFxZ8DqLi27PrH9QxbhZUo/M4jc2RHt5RVGnFI2h0aTCkcDFZejW62adocgY2Zk883FM4hOAF6IbV6JHCAVFl6ooXqDRG1JEG2uz5CRXIF7GMDql7FF6ODku2bd07F2qPP2LOCGFthFaeiUzaLo4rpt54BzetZZ36Zl74RF9e9GjK9+f8JDqnMfVrhPZfAePG8HCVlLdDeTOebmDQE7lEEhKu16BniKKs5/vSyevJO7s/UEsDBBQAAgAIAARrhU0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ARrhU3R2i9udAAAAHQAAAAcAAAAdW5pdmVyc2FsL2xvY2FsX3NldHRpbmdzLnhtbLOxr8jNUShLLSrOzM+zVTLUM1BSSM1Lzk/JzEu3VQoNcdO1UFIoLknMS0nMyc9LtVXKy1dSsLfjssnJT07MCU4tKQEqLFYoyEmsTC0KSc0FMkpS/RJzgSpfLG97uWji8ynzn3VMeLZi4bO5+zUMNZX07bgAUEsDBBQAAgAIAESUV0cjtE77+wIAALAIAAAUAAAAdW5pdmVyc2FsL3BsYXllci54bWytVd9P2zAQfi7S/ofI79gtHQOqBMSQ0B7GhNSx7a0yiZt4TeLMdgjlr9/Zzu+lbEh7aJWc7/vufPfdxb96zlLviUnFRR6gBZ4jj+WhiHgeB+jh6+3xObq6fHfkFyndM+nxKEBlzg2ApsiLmAolLzSA76lOAtQzYGBGXiG5kFzvgfsUuNtIJ0v07mgGLrkKUKJ1sSKkqirMFSDyWIm0NCQKhyIjhWSK5ZpJ4tJAXoNd6b+j4ZeJnOh9wVQPWei3B65JWo5nxQck1RILGZOT+XxBftx9XocJy+gxz5WmeciQB5Wc2VI+0nB3J6IyZcrYZr5Lcs20NklY28zXK744zz0lwwA5h03GlKIxUzjNY0QclkyA/W1KVVLzqAGt4VU7XvNav4153zRutnOkcy7Kx5SrBI76kM46CfTJMKqf2etaBT00Cro1TMiT7FfJJYvs67dWjPMFcgFbxdk8sapCOICnWxpqIfc3AAMV1R3EbdOwaxq2oJYDt9HXHQVqbrtlVJeSNaWa+U88YuILlZIaWVxqWTKfjIw1lgzBPnFXrpvUNcRPdJae/kNvjN+oNT/Va52xgP/RmE9A1NaE5xF7vuXgo1kGNdUMim1sWBcpNjG7nFT5mPV0PTC5HOumwEU8TWXMYAwjqinp7OQQlEmqwCUs5QjbOzgITnicpPDTkwzj04M0GZW7SYbewUFwKsLdBLQ1t2Uk4zqOxNQqyCcT68QPS6VFxl+sPAd7Rq+sDl8buebouuDtwdn8j1EcxGgGc4smVpd56u2r5vDezKlWnc+mcJaBWmEemC4L59XMQlmMfCK2pWWqb/o5NfuwBx3lPDUd01zfQe+iWvMX5lU8Ml+6xdLUJGFGMwH6cL7sMUA/YbsMwlvToYhbkTd1wJjYN/dvK9ps+bp1ruuHOuxDDZ84qxzGzdRHUEcsRZlHox7iovuIqBR22rVk1EvZFm60OAGRiiJA7+GhvvPF6UV35bPFRYO1ed27wC6XN6z0OuFOQaTWdXsRv94N8PgbUEsDBBQAAgAIAARrhU2Eg8TxYQgAAJYgAAApAAAAdW5pdmVyc2FsL3NraW5fY3VzdG9taXphdGlvbl9zZXR0aW5ncy54bWy1Wktv48gRvu+vaChYYAME1oN6OdAooMiWTYxMaUXankkQCC2xbREm2VqypRkvdMgpyDEBcg2C5JDkX+S/5DBJ/kWqm6RFypJM2hNxbAyr66uqrlc/5F704AbaOuLMd38k3GWBRTl3g/uo/w1CvQXzWDgJaUR5VN1Rbt3AYZ+M4I4JGlAjTgKHhI4mRqN+DQ3lB3U7alfvwltz0GygThM3cBfpuKXB2LminysajOmNutar7omI5YZ0QQN+WGqvmht9DjCCiIbcCBz6ua/kubND+RlchMRxgS/qt5vi2aZat3pTPKhZb3VaeNtQFUVpI62l1/XattM576h1hGvNVk3ZDroNpaGgeqtVP29v651GS4G34XkbpDTxeRs1O81mQ982cAPQSFUHekPbdpTzel0Fbbh7rm2Hw0GnVkP1el1p6ttWWxkOagi4FZChKl3hQEVXBkp7qw7UeldBQ204GDa3WMdtrYW6Ddyu1bbNwUCp1XbO3c0u664dtfB0Une+IPBgCA6OityqHkiu3mIdhsBsU3/lEU5RQHz6rvKfv//2v3/9w7//+Ocvv/v9l3/85cuf/vld/aeVJEVlOqeA1LI8NSYCWYjrH5TWq8qxlFHali2OLB25zrvKfM05C84WLOBg8FnAQp94lf5P4vxJZlcEyTY0LIO7Iwu6U9eRn6KwRBfkNDynQAvmr0jwOGL37GxOFg/3IVsHTiEzl48rGnpu8ADctfOOhk8q8tyIG5z6OftwVzzFYSvoWREV5rWxeAohPTKnXqqxJj8lcDuVL3tkD7pxI5dLqFoXzynoitzTfAC6qnhOYwLQko9aRzwvgzj9zIFdES2gcZLdI480zCuJW+ZJFFutV2XzaRWye+HsPO7lQD/hPAYdKLgXFtbEUwgkJigUFopS4jY5f32PMXnd7yU9H7RAcLPNJSFJkZPBTBtfTVTz42w0vhjPBsZFpa/FVYlEWX7zXaPd/VxvtaF1JcCCoqwrdTTKC0NSWKtWTJZpT8ejGQjEo5mJP9iVvvhdGjq+tkeGiSv95D+lBUym+KbSF7+LQK+nU2zaM2tk6HhmWDNzbEu/jLCN9Ur/I1ujJdlQxBnauPQT4kuKoD+7IUWR5zpyQPRsN1jTAvr08ZVqmLMptuypodnG2Kz0LRaGjz+TksmaLyF7liRCjhuRuUcdqRZyRI6L/gLa5SYNwT++dIGT+cQNzopon6q3hnkxs8fjkTXDpp5SKn0cOEgPidBUXtBUtfAUZIQEFvPXwWcy+6QEpHpeaSGXxsXlCH5sYcile7/04Ie/wpoJhpBMaFAACImDp5B1lnU7nurCh6AQEbQiUfSJhU4uabKhKyDbMLUxpKZmZ+TbQkwqGwLvBgtIHbrgBeRdYctSL/BsMP4AOQ61OS4JGr+HknxfEvQRW1BD2CoAM9Ub40IVFSHKMC2QtAYXROS794jIYgE44c2Ny9YRUISHoUxkNUZnpTVZ+PtrCKShjo5UeywYnC3f7t0NBVNCB9a5ArqgDWlYF9n1/bXxy9lQNUZYn0G66ePbmS27pFDqk0cUMI6IsyHBgqI5XZA1VMIjjDmuI8dE5KUJP6zdHxHhSf/5Nmldpo4/fPsKk3IN74BlsGUGZbBPWfGXtAu3JTN4pSEi149aUcQBrzbB0rCpTo3x1wlR5PprL+7SXyNQT8aVDdaLdrzdX8XD9n8wxopb8MCAjjZwWSkQhpVYLDmweHqlgIY5BHWTuJ9DwxfH1FICzHEiw2ToDWJuwHM5Q27Ao+VE3OKBZdiw2bqlc3H8KACWtRpH7XC8xSHRo3BKfyrVOb1jsF/yKNnEGxlYu2T4i0Q5s1XKLS22YY/AcBNk3sdJBVI91xeHqGJir69w6op4NcjN55atPUdWt+c+yBUB/Lz26fN92F3IfEn1SJTmdbwo/eKNhsRTnMZ6J+U2EE8FWjhWmfp8U8QsrE61y5mmmhoWJwpRz15xHFSH8MnItmYjdSAkQJn4hC+WsArfiYNecVnxiUDHQxXkJZO3KAkXy3/95m/FxezZE1NRQv15WTlQ/KJr4id5vzIZp9GvC8ix1UEeKl8KApMDVQotfr6yDUjQr3JkIfGy5DNf3HEVUg0lkIRRtW1Vu7yCKrFkUbB1CHvBkkKu1Ol7aHxyr1/pX5HwARqnzZhXVpD0vMhNXtqG3RF3zT03oCXhb16JxORtYzJTdV2e/aFGPXfxEC+/Dhxgkns+5LH7MvK0S9WE7rwnkjouLy9TLm5p14KWEL/vGsLm4Fr3RNjdqHgEejjPXdAEPGTeRFxtPb/LBQZxEwdp3OehONKnb1mOaMk+JbHr3xEvArYsaZ91AjZMxGYxEZmn7XNPRe04GdaEsM93wzxYFrR4Nhn2PH0fpWkDefObtfuJ9sxwOGUlQxnLd8R9fpN+5s/4M8R9fkssKWM41j0D7Y9kkelt3ICEWXqRyAEPDWSPSnjStzyPsGAkbmWjjEkJIc/pM4f2sy3Odn2a1LQYytpdPWJ4L3jaw1wJzPxRzj4SXz7kBnY5XD2dxD3uco8ez3A5HajDbBLI90NlkPAcqoP4S4R9n8RUxB9X9F0FTiNksRTtPqqgRMa7ivBq/E3NMdwqbWqip5VC+rKny5ZeCheITp5ByHmfhrC44E+DetVnbupVTwWol4g9Hr9g7c9piCEFXJqmaJ6W5V6mt2E3clOahx0ZzOL5EkQHcEpKMRlCLqvkxiqtmPglOw67S+56dEPTbpUhZFxzeva9CErjdGarfETveDa3E0rpEkja3S4Rs9z5gaMweSjLt8/sQMmK42Qeydkf6Fjp8rPTdWBBSju1SPZsk2Z8L+rVA6qA95j3e9XsQgsN6tlXrfs0gIK8o3968D9QSwMEFAACAAgABWuFTYw15O6IFAAAJGQAABcAAAB1bml2ZXJzYWwvdW5pdmVyc2FsLnBuZ+3deVhS2d8AcBvbxhazMrUcSUubLIV0yiWFFsscLc0WNRcwLTPHTBl3gbLph1vZRCnmgpXlLpkRKgqZJblSLmBuWC6EJKSIKAi8zDv1vDP66+/3n+vziA/nXM89557v59xzzh/3Jrocs1+ltlFNRUVllcMRO1cVlcVOKiqqocuXKlPkB3baK/8sQrraH1Apa9PlKr8sDth/dL+KSnnqijnfJcrvP14+4oFUUVld/9fvInpIgb+Kil+Vg93+k1E+4/3Oyf6Rsw0foo9SVeBXPOuuV/752e73R/HxD9au1VqresBl+Zjxg4SPRgmIDcbH1xjor7Fz2vPuCuKpYwrmZ4wzLgS9bVv4WBalqDi/iBCEeOvEmjqJYXTZ9hOqiiV1lyaHSskDPbXTPUEUN5/okVGOI7h2ON8ccWXRUu1/flyNDURMpV7U77J7DNNLUcz0suURYHbUO/upswsONVladCMFZFE3fMNiYI1j54F/Zys/LoTkbnSQRX1p2yt4BksxudsY3Hlk/kEx2gWnJ3P18ofixZWDZRW8FhXVlZAX//fxovrqRUN1+VQ+7EcjI7d/Zf2dT1ladNfGJY3ZfNs87PD8/CmzzfifE9QMVOdntKxcbjSwvebEgvKuINqDDvibjcaYz8u5tekJ5LjGKbsFrXwCaSy+vZbTMj/907kXL+0OndTQmX+RX7zMc9M4sc87ZH5RYaobjIwfJL1RmV/dDUbRp1w/ZunMT69d6Y4vSDBe2Dx3/JTxWbUCXuu8ovZd+m6dthJ//TXL3G9eem76ohXrNI8f8p/f+4tW4HwOOS0Kr51f1JtV363T8CmHROT5hX2E8H1gUJSwoG8Rvu3FCdtzyyzmF1X1/TrVGG8PbUuZH6k+S3c6nbTT/HP+8crkGM1dSzpF5+cVtdniu3W67WZo2Jaxa1762+Yr1xOTCgzMFsTTdQeiweMr1QPzixr+fp0mi/JeWZkvkKLz3QDknnq13oWVOb/Zfd+vk8/dO5YBDfOjA/z9AKxNwv8wBqAAUAAoABQACgAFgAJAAaAAUAAoABQACgAFgAJAAaAAUAAoABQACgAFgAJAAaAAUAAoABQACgAFgAJAAaAAUAAoABQACgAFgAJAAaAAUAAoABQACgAFgAJAAaAAUAAoABQACgAFgAJAAaAAUAAoABQACgAFgAJAAaAAUAAoABQACgAFgAJAAaAAUAAo/t9QQOD4Gtl0715Y9qIFDYR8USzVs1wpWPNfHtknXbXcaMOeDYcXFmi+GR+V/+VY3YJOj0/MuJuhueAsunu+e7m+l3x7+6MFyWt0vtzSRRhA1PLU5gXJ27orCAP8cqMF/3J5E8N3cjQzhJ+Dmn7ff8LZlhT7uZweAZ95qWXKD+gnVmPCYTx5RAF84PDd9H9dT8vfEBLRZ0O0CUUE7WJRRMJ8mCxwandIrUwU2yBgSzjeH8fbZLsxNZBomYgVCZ9tcjM1vaVbHRWO4aGlLz6A1f8dlMSrbnCU6KzineLO5uNwIbP3+XnKJWQwnBFilb7R6bdoKastQD5pibcRtpi7aTo2fGDKjqkHNI9jJnGEz2OctF401xHeUzvZtANUOR6Ckfb2k2my8UwCWyEXW9SWmWByeksUh758TAZTI6dpM6/BA5HTHTxXsqc1o/r8kEQmE2Aw7PF2XrX/8B55yiOpme216taqvr5ps/FuzQxpuRwdaqrqQ6wI+Bp/2MBcuYbMFaRfbqhW0j8ay5YOjHEmwzNJLGQpmBgU23sw0RLvFXSjSIrqFWSJDn3GQqfuZ4LTyDV8e73oYVVycbcrzQeexWKkxg1vsVBQRkRVrVzMh873bj8Xmis+B8BihQqe1464lKDjYGk3HfpcmzIm7goeEzPHG8K3a6XC5DOtzQ0KOOW8NCVFGtFEKP8dbjzY1euxmk6o6BL29JqhZqvSAz3d/Pl0rsC8MTzSk/MtLNLP5srffU7cllNJLkfY3SQJqUztpyI0aze1NX844Vojc29MItmzHldTQz1SBr7Jw5DjrnrA8UwthhD2cMOSjn1mp1UaUaG9Q3KDjfr+WXATE2O9TgxD1f51efVp0VMNrTFF6qCZj320dvLDpMCO141Y2NyH2nfn5gYMt9DlOqI9KYc62lGF5KDqi0Xm77WCj+2O0Gp+ZrLDTDxUKb57gkhjC/q+DkKDvpsKOM9rXhGPh0ihpdnCYEV0+oxk7Awxu56ZvsLIHrpuMiqhgfniOPxOG2iyXGDgge/rhxsN+Zp28Fx878tj9Z4+1r//kpVgoLn/MQ0TVeCyS13dz+HZVFuV/3A37KG8JuxeX3oMhTHx5AnF/XGwx59VoEixnCQC65ORR79G52Df0rEqE9OJFVJkXz6pwoZOiA4kInnCqpLsU7VeECszfEp9/0ani9EQDDp5dkkR+DQ9ybf5NTKzQx72PnL8MCSDfuPRyOtKWV89tZe4BGe4JV+u4ylwPJTLPZh0qYPljVrjTWHw6YEC8yAOb6TtGzXT1n22NkNQWEjjnLCXJKQVM7CgacIJ9VaPvckmYC0n/s943Rj8wet3Yqrcw8iYOq8zEA+zMK26vNPmpEtnkmM8oQWfKa3eqBdeFEx6HCxiBQw99RD0kwxsEMT5MBIp3UWP3vv1lsUfeIFC3+5AEXrLdCjK84A/MApDsmsi9IL+Os9mfOfB0LQcTh51Xymmiy2eMwrSYjQ7S694JicF5t2DYh1kkikK6Cih3j+Gr6nzmD17wQbbGGXWxQ1Wt8U26v/V3iDxowFm0m5OkmH4Uk8oQj64DNZdO9XuSKHNjYApflvqeqSv0qShm8hWo+jPPEN6Tj1zm+wMheCD7qFrczhzf/dFVOXSHIx89igBO9DAwaRPWjNbvJtkNcXSiZcrwFnrj+qdgWRgQiG2Tw6C944gWF90hZMm6o2F2k+nggN5yV1qRkOU4U4FX8qsp/dZ0Dhfln2y5iRpD/U4gdbu1stx1fC1K9VweewssZbZimIeH/ePE2dUr1YOaeua+BTToMOHux3kKVwc1bQ/vRoeTqBHqhljsNTrk+WPV9ey0TxPdo9MRMSg2BQZGDPb/FAe5knB0OPm3KvB4dh0H/YusZ88VNBtjh/IJ0k/jKiLcZYcwdzfoW5JuIrERL7ygxJrktkV58dM+fWGMh1PWuZoe9WPRttMncZWtHHX+rL3g207z9qsz/eByqqmJcyBH2vipMsGrHkxbxxlJZd3e3uczNMGF4+8sWQp63kTb3bJojZiy6XOZuNfdSUR74LU3xdJ0+Q6Qw5wHhrcn15umiHZS+8J5F47j1KJHbphMRC0RKQQmzih5UICu69sgxY2pzK8FT1ZR5FnVYMdfYf76ob/egrvKadf+UiJNpMknJwcBzlm3a34+9m6g09XZk2a/MEDlY3CglbZQllFjPR8MJFxiibMFsQNIskoYj66FJr/E9GP/aDSx62/TG4h87rc6iuRjE2Hw8eCs+QDoSDeeAGcSPbjjpems2a7mvM57jQfIhldCxX7SGT0nNeVtHwbQiIi7CzEQ5U7ki662iGKsmT5cVWFy9dqglabGI/dt+4AYWbqQdMNf5B4FBE4QbIiN/71zC74iy4MYQe+s3cPuhNlObJXWpKNTYdliZdx+F/HHEvi1Rh+UilBPE7pb0c237jgQthhKitgeNJ5XtVHUau9yDqEkDYYexOPp7HlNvlc6+nJ6tEQ+i+DnRy+yG+uZ0ooQaVqF2KWl4A6GCE7cjpTQ/WSsdWTpJdpZG43x1zDaTEOp9dBml7NHeHImgfPtEWyl5UXvR2yPxR/EPQpDRrVtqW5J1pXGNBS/2ZGgFyMmwCv7KgopEFSbxj9BXcA9m1wpOpEzY6kOycZDoEaGrQm/Jbskr1EL8ZxOQ80LRrCYv64yRW8F0d/msE+5cY8RIcoG7GI/MeV333jWni6hGRWrwVa4QqxmpLQBYVkCpT2U90Fvf80zB4j1u0Sx8pjmw6PeUM0nM7+st2MLNaaoKpf9tvtCopSX3L1eE5+cbIEQSFWEj32GuJbDjYGL8PN6lYYx8kMw5oOIplt9c21IV+n7i9Q5pc3sTUD4J+0i1MlcWFwSCFcoVQio3a9PgPRKU4O1C2McoXdRE0qSLxopyi8fGgkwY6+GCepoFvdPNREvTtbFe/w3n0vYbZ5ybq6rYdxBshYjAbonjUTvhMLvewMevD0dC+rxDsM8j6SPQZ+dyKH7j9uU9MnNfo6z+mzUKUvvjor0CEgmVp8EfKPWxJsSSCkECyhCy+1hJinGUvT2juOQE5vH0JSNda3kSDQ0bjDM4XS0wGQHMwjNGpc30p4902CnSg2P/kuV2btBimEbRGZ4nWXG2GUTiLZMn5kyD4nDJPY1dxeHxGL0Q/ffflnfAnKAj8x7PLwLHv6qV8f+RFWttPEsS0cxpSvddRr7unKJPfSz/w9/ko2uku9LjY3p0PBus7u1tRcAloYr/YjKTcHXXZaKab2Qd0U53dbswOOMkGUZVtPfZd67aqgaXKNTPqDa79iIoLVW/UMkkErFWJ0s6HrA7j6FvGNFGe85XXL2p+RuXSvThQtYBUjKvr1rZeSDEbcefGNkDg/8TDOmSrgPEyFVks786HhyE0f8gTLhkpz+vjjtStuT6CpzyE6guYhMA55PSlouZEonUPFftpZ6tItnEj8epOq1olSzhlvxvBTZ1kPSY+1V+BmI4szYFsDXl2b5ZCClIMvDCnxLxj6YCkUbMXF2dZE1OJYu2XY1xoWDZJYm7zzVIhHrKwDO8KabaFJ2+LqKqYlt9PTb5CEE7ey7mIH54ZAim4UH0noPbV+e4EjjICWcDN7O4N54rxlgmn55Jg/gr3s6cT+iMAkC4WtX07Upx+fMNum7mCHnRQvtdc1P2JFNsncY7I7AvwIh3ETXtvy7T6SpLwRqM/XZfALknYUv4pzyVB5M335DsXwNYO6ZWPSs0ycvay9i36T9c2YwtSz/0PgHvBnHwxbjaLaUsv3Zzf+sr5VMSHwWoF7+qf19K0sj32Fuxu1lDPLa+X+G4+PPRfFtl+LjMVwfzd7IlDlTO2tK7HdGSB5RZQaT0XJggKqSfucQXJz+LMW0AOkU0F3DGyUnJnjcQgnEUx8/kjvS1WOq2Gg/G8TkI2rbESdJ7YdwpHOvWmPbNRJHimvdo850mbzIOWcQz+aJ5H4LsFJkPmETIaWkRA7nGLpmtqmzX6LsPktsKZfiFljaw/Zvo7uvsHJqG74tRa8Jrqg9f65Rmo66uM6QrdMOd3slU2kYqaETW2DdJh8ovUgcc4Les2YSo+7nCHPeaT+qeMedf3RMdQlu6tccTDMaM3W+w+gLqAkDU7Mhbc9qKzDuEfY3ZdWHcn3caOxt737tr5IXDoQJ2y9xr4eOi4slRgoXCoLGKm8PUKB/4lFCBuN32Q60o91MyQuquAKBG0bTa1GYqA2PgqqsAA7mqLtSi4WnomJ5dWMIWUxs3MgGJ2XAV0ZmCUonLjQpzjz+k6iX4maEQ7h6jx6huFhlmoQHooRZrL75nSd91nVtrJoclG/G01yqny46Wzjcq+zjTEQ69FrzWkIM71jZtQvxGqbnMAaeaRNQ2hN3PhEVpAYOQ6mzzbzrvHaUyaVF7Q6VbikpR3lsVcdLHYw/TaYuKmCaXOTDjtwU8IGxypZj6jmjjQ6XTx0XcvH0jit0wP6DBGWvuyZCO4Jk3Gd2TbljF/+c3JRJth+jPWYXBjNUF7f0Do7SBXZ8S5JvSYIDJuS+2iibEaR3ES3IO4uzNNSivEYPa7EesSGKa+J9t8YENESXdLvrKzDL1/r4FVxNYCAeu79iwfFJ4gQNEBOhynXRfb0tXX+03OGqTaTb5YxDR3VKzKILlDJu1Q1o/hExNMveU1BoKigxuP6YZI12WqLROwhz5LS2psxs4/mloSWScvXO+50ijOjnG9r1vH93+2Oi4PKNcIFzaPMMmEao1DQHDxG+agrdckKvbnBCAf+shiXw6j7qG+lLtC3IsvqZlzl8ZVp0vIIWG3fNta3CBhf6oORiZRHDj+HwW3FPE+KD0cuBHNFNMlYcbEitzrCJ75xK/5z7JFjtm4v4s6ZYfTWqTdW8d8a4LNg+M744T6QDY/hLr3CQc/khbQmpJu//FutzNyF4RvKZxwCj4iIs7XKPuBLJ+aEDCI6+EnEab3bFRxPNUFsOwsuG3MTKF0phNihThyVSdaa9g4rM89absRRNxJ11yExLn2TM3biITnqh2cjYGtyaP+326spVN1GzKF4+ijuiUyIQz0hFSO8eBLSWqJvFTkBfsap3OcpF81G0qT9rUiXPPbpGRxhbpivXOzcR4RdV66spcrV5wBU8Cb4ei5DeZ/YxnqPdNbnySjyFJJ6HB/rnMZMibLa8jWs4KqiN1eQcaXR24kVORV+rSH9o658gRXf3nuIZH7ERw+2lXOmuY/ZNDUCxkSLPz1MvXTTKLxXYtt4nzIuk23+3GMK741Z+cFKfruIlWEDfSf7IufI7nzbfttoKYblZG9R2UpENrNqWBLRXBqyW5Ja0CjF6DqVaXiEXSbWTveU5TQPB8GlPXUXJqc6nNl9jy950rZZ/U4en13UEx7Z/4+NIeU8fAzEKBMdX4d9UMckRhMneLOl5Vtn7TtLBdhQSKFbXBnmfn/YGm5wOwZVRib+8AbnDK0qxhp0KtpAD4StIWjhqK+uyKx8+AP6Ra9a/7jXtn9uCFQ+JwaQ42SZ6NbYo3AGYWjcGbpaV9PpNmzwXoi0D8kY18PMTXijKB+4DAkp5v1uWjCfQts5f7/Ofc9mfAv1xOqdUMR/eUWCAd69aeG2TssVxMfsl3uXLHzZwrVGmGLWGfvxp2sLNp20o1j7SLeXKSQsmm5CpNqCbMSgt2rXr3pzYpoifPPAdu2Fb6yIXHVyR/QTKQ102ihHxjLfZ76gYr0WN/LQfcpZ0YQAo/B0cF23YMcvt/TqxS1D9Ni6PPQHZVUZ/OzIgcBYyK/37jXN3zSEqXYdKEp0wsypn7FYGsLeH+ikovxxOHTMruwAIv5/AFBLAwQUAAIACAAFa4VNle6RfksAAABrAAAAGwAAAHVuaXZlcnNhbC91bml2ZXJzYWwucG5nLnhtbLOxr8jNUShLLSrOzM+zVTLUM1Cyt+PlsikoSi3LTC1XqACKAQUhQEmhEsg1QnDLM1NKMoBCBuZmCMGM1Mz0jBJbJQsDc7igPtBMAFBLAQIAABQAAgAIAARrhU0VDq0oZAQAAAcRAAAdAAAAAAAAAAEAAAAAAAAAAAB1bml2ZXJzYWwvY29tbW9uX21lc3NhZ2VzLmxuZ1BLAQIAABQAAgAIAARrhU0IfgsjKQMAAIYMAAAnAAAAAAAAAAEAAAAAAJ8EAAB1bml2ZXJzYWwvZmxhc2hfcHVibGlzaGluZ19zZXR0aW5ncy54bWxQSwECAAAUAAIACAAEa4VNAHJZergCAABXCgAAIQAAAAAAAAABAAAAAAANCAAAdW5pdmVyc2FsL2ZsYXNoX3NraW5fc2V0dGluZ3MueG1sUEsBAgAAFAACAAgABGuFTSqWD2f+AgAAlwsAACYAAAAAAAAAAQAAAAAABAsAAHVuaXZlcnNhbC9odG1sX3B1Ymxpc2hpbmdfc2V0dGluZ3MueG1sUEsBAgAAFAACAAgABGuFTQyoAUWjAQAANAYAAB8AAAAAAAAAAQAAAAAARg4AAHVuaXZlcnNhbC9odG1sX3NraW5fc2V0dGluZ3MuanNQSwECAAAUAAIACAAEa4VNPTwv0cEAAADlAQAAGgAAAAAAAAABAAAAAAAmEAAAdW5pdmVyc2FsL2kxOG5fcHJlc2V0cy54bWxQSwECAAAUAAIACAAEa4VN0dovbnQAAAB0AAAAHAAAAAAAAAABAAAAAAAfEQAAdW5pdmVyc2FsL2xvY2FsX3NldHRpbmdzLnhtbFBLAQIAABQAAgAIAESUV0cjtE77+wIAALAIAAAUAAAAAAAAAAEAAAAAAM0RAAB1bml2ZXJzYWwvcGxheWVyLnhtbFBLAQIAABQAAgAIAARrhU2Eg8TxYQgAAJYgAAApAAAAAAAAAAEAAAAAAPoUAAB1bml2ZXJzYWwvc2tpbl9jdXN0b21pemF0aW9uX3NldHRpbmdzLnhtbFBLAQIAABQAAgAIAAVrhU2MNeTuiBQAACRkAAAXAAAAAAAAAAAAAAAAAKIdAAB1bml2ZXJzYWwvdW5pdmVyc2FsLnBuZ1BLAQIAABQAAgAIAAVrhU2V7pF+SwAAAGsAAAAbAAAAAAAAAAEAAAAAAF8yAAB1bml2ZXJzYWwvdW5pdmVyc2FsLnBuZy54bWxQSwUGAAAAAAsACwBJAwAA4zIAAAAA"/>
  <p:tag name="ISPRING_PRESENTATION_TITLE" val="A (4)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3"/>
  <p:tag name="RESOURCELIBID" val="4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3"/>
  <p:tag name="RESOURCELIBID" val="4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3"/>
</p:tagLst>
</file>

<file path=ppt/theme/theme1.xml><?xml version="1.0" encoding="utf-8"?>
<a:theme xmlns:a="http://schemas.openxmlformats.org/drawingml/2006/main" name="Office Theme">
  <a:themeElements>
    <a:clrScheme name="自定义 2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D7000E"/>
      </a:accent1>
      <a:accent2>
        <a:srgbClr val="686868"/>
      </a:accent2>
      <a:accent3>
        <a:srgbClr val="B80713"/>
      </a:accent3>
      <a:accent4>
        <a:srgbClr val="A24C4C"/>
      </a:accent4>
      <a:accent5>
        <a:srgbClr val="970009"/>
      </a:accent5>
      <a:accent6>
        <a:srgbClr val="802222"/>
      </a:accent6>
      <a:hlink>
        <a:srgbClr val="D7000E"/>
      </a:hlink>
      <a:folHlink>
        <a:srgbClr val="BFBFBF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768395"/>
    </a:dk2>
    <a:lt2>
      <a:srgbClr val="F0F0F0"/>
    </a:lt2>
    <a:accent1>
      <a:srgbClr val="D7000E"/>
    </a:accent1>
    <a:accent2>
      <a:srgbClr val="686868"/>
    </a:accent2>
    <a:accent3>
      <a:srgbClr val="B80713"/>
    </a:accent3>
    <a:accent4>
      <a:srgbClr val="A24C4C"/>
    </a:accent4>
    <a:accent5>
      <a:srgbClr val="970009"/>
    </a:accent5>
    <a:accent6>
      <a:srgbClr val="802222"/>
    </a:accent6>
    <a:hlink>
      <a:srgbClr val="D7000E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768395"/>
    </a:dk2>
    <a:lt2>
      <a:srgbClr val="F0F0F0"/>
    </a:lt2>
    <a:accent1>
      <a:srgbClr val="D7000E"/>
    </a:accent1>
    <a:accent2>
      <a:srgbClr val="686868"/>
    </a:accent2>
    <a:accent3>
      <a:srgbClr val="B80713"/>
    </a:accent3>
    <a:accent4>
      <a:srgbClr val="A24C4C"/>
    </a:accent4>
    <a:accent5>
      <a:srgbClr val="970009"/>
    </a:accent5>
    <a:accent6>
      <a:srgbClr val="802222"/>
    </a:accent6>
    <a:hlink>
      <a:srgbClr val="D7000E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768395"/>
    </a:dk2>
    <a:lt2>
      <a:srgbClr val="F0F0F0"/>
    </a:lt2>
    <a:accent1>
      <a:srgbClr val="D7000E"/>
    </a:accent1>
    <a:accent2>
      <a:srgbClr val="686868"/>
    </a:accent2>
    <a:accent3>
      <a:srgbClr val="B80713"/>
    </a:accent3>
    <a:accent4>
      <a:srgbClr val="A24C4C"/>
    </a:accent4>
    <a:accent5>
      <a:srgbClr val="970009"/>
    </a:accent5>
    <a:accent6>
      <a:srgbClr val="802222"/>
    </a:accent6>
    <a:hlink>
      <a:srgbClr val="D7000E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176</TotalTime>
  <Words>556</Words>
  <Application>Microsoft Office PowerPoint</Application>
  <PresentationFormat>自定义</PresentationFormat>
  <Paragraphs>98</Paragraphs>
  <Slides>10</Slides>
  <Notes>10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1" baseType="lpstr">
      <vt:lpstr>Office Theme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(4)</dc:title>
  <dc:creator/>
  <cp:lastModifiedBy>由芳菲</cp:lastModifiedBy>
  <cp:revision>134</cp:revision>
  <dcterms:created xsi:type="dcterms:W3CDTF">2017-08-18T03:02:00Z</dcterms:created>
  <dcterms:modified xsi:type="dcterms:W3CDTF">2020-06-27T16:54:34Z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2052-11.1.0.8214</vt:lpwstr>
  </property>
</Properties>
</file>