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xml" ContentType="application/vnd.openxmlformats-officedocument.presentationml.tags+xml"/>
  <Override PartName="/ppt/notesSlides/notesSlide29.xml" ContentType="application/vnd.openxmlformats-officedocument.presentationml.notesSlide+xml"/>
  <Override PartName="/ppt/tags/tag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5"/>
  </p:notesMasterIdLst>
  <p:sldIdLst>
    <p:sldId id="256" r:id="rId2"/>
    <p:sldId id="257" r:id="rId3"/>
    <p:sldId id="259" r:id="rId4"/>
    <p:sldId id="343" r:id="rId5"/>
    <p:sldId id="335" r:id="rId6"/>
    <p:sldId id="340" r:id="rId7"/>
    <p:sldId id="264" r:id="rId8"/>
    <p:sldId id="267" r:id="rId9"/>
    <p:sldId id="330" r:id="rId10"/>
    <p:sldId id="321" r:id="rId11"/>
    <p:sldId id="271" r:id="rId12"/>
    <p:sldId id="270" r:id="rId13"/>
    <p:sldId id="269" r:id="rId14"/>
    <p:sldId id="274" r:id="rId15"/>
    <p:sldId id="273" r:id="rId16"/>
    <p:sldId id="290" r:id="rId17"/>
    <p:sldId id="322" r:id="rId18"/>
    <p:sldId id="272" r:id="rId19"/>
    <p:sldId id="275" r:id="rId20"/>
    <p:sldId id="324" r:id="rId21"/>
    <p:sldId id="325" r:id="rId22"/>
    <p:sldId id="326" r:id="rId23"/>
    <p:sldId id="327" r:id="rId24"/>
    <p:sldId id="276" r:id="rId25"/>
    <p:sldId id="277" r:id="rId26"/>
    <p:sldId id="278" r:id="rId27"/>
    <p:sldId id="279" r:id="rId28"/>
    <p:sldId id="280" r:id="rId29"/>
    <p:sldId id="283" r:id="rId30"/>
    <p:sldId id="284" r:id="rId31"/>
    <p:sldId id="285" r:id="rId32"/>
    <p:sldId id="286" r:id="rId33"/>
    <p:sldId id="287" r:id="rId34"/>
    <p:sldId id="288" r:id="rId35"/>
    <p:sldId id="291" r:id="rId36"/>
    <p:sldId id="292" r:id="rId37"/>
    <p:sldId id="294" r:id="rId38"/>
    <p:sldId id="295" r:id="rId39"/>
    <p:sldId id="297"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 id="364" r:id="rId61"/>
    <p:sldId id="365" r:id="rId62"/>
    <p:sldId id="366" r:id="rId63"/>
    <p:sldId id="367" r:id="rId64"/>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19A"/>
    <a:srgbClr val="F36D4A"/>
    <a:srgbClr val="747272"/>
    <a:srgbClr val="F2F3F3"/>
    <a:srgbClr val="FFFFFF"/>
    <a:srgbClr val="000000"/>
    <a:srgbClr val="0B0B9D"/>
    <a:srgbClr val="020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77833" autoAdjust="0"/>
  </p:normalViewPr>
  <p:slideViewPr>
    <p:cSldViewPr>
      <p:cViewPr varScale="1">
        <p:scale>
          <a:sx n="65" d="100"/>
          <a:sy n="65" d="100"/>
        </p:scale>
        <p:origin x="1882" y="38"/>
      </p:cViewPr>
      <p:guideLst>
        <p:guide orient="horz" pos="2160"/>
        <p:guide pos="2880"/>
      </p:guideLst>
    </p:cSldViewPr>
  </p:slideViewPr>
  <p:outlineViewPr>
    <p:cViewPr>
      <p:scale>
        <a:sx n="33" d="100"/>
        <a:sy n="33" d="100"/>
      </p:scale>
      <p:origin x="0" y="-2924"/>
    </p:cViewPr>
  </p:outlineViewPr>
  <p:notesTextViewPr>
    <p:cViewPr>
      <p:scale>
        <a:sx n="100" d="100"/>
        <a:sy n="100" d="100"/>
      </p:scale>
      <p:origin x="0" y="0"/>
    </p:cViewPr>
  </p:notesTextViewPr>
  <p:sorterViewPr>
    <p:cViewPr>
      <p:scale>
        <a:sx n="66" d="100"/>
        <a:sy n="66" d="100"/>
      </p:scale>
      <p:origin x="0" y="-9112"/>
    </p:cViewPr>
  </p:sorterViewPr>
  <p:gridSpacing cx="76198" cy="7619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7458" name="页眉占位符 147457"/>
          <p:cNvSpPr>
            <a:spLocks noGrp="1"/>
          </p:cNvSpPr>
          <p:nvPr>
            <p:ph type="hdr" sz="quarter"/>
          </p:nvPr>
        </p:nvSpPr>
        <p:spPr>
          <a:xfrm>
            <a:off x="0" y="0"/>
            <a:ext cx="2971800" cy="457200"/>
          </a:xfrm>
          <a:prstGeom prst="rect">
            <a:avLst/>
          </a:prstGeom>
          <a:noFill/>
          <a:ln w="9525">
            <a:noFill/>
          </a:ln>
        </p:spPr>
        <p:txBody>
          <a:bodyPr/>
          <a:lstStyle>
            <a:lvl1pPr eaLnBrk="1" hangingPunct="1">
              <a:buFont typeface="Arial" panose="020B0604020202020204" pitchFamily="34" charset="0"/>
              <a:buNone/>
              <a:defRPr sz="1200" noProof="1"/>
            </a:lvl1pPr>
          </a:lstStyle>
          <a:p>
            <a:pPr>
              <a:defRPr/>
            </a:pPr>
            <a:endParaRPr lang="zh-CN"/>
          </a:p>
        </p:txBody>
      </p:sp>
      <p:sp>
        <p:nvSpPr>
          <p:cNvPr id="147459" name="日期占位符 147458"/>
          <p:cNvSpPr>
            <a:spLocks noGrp="1"/>
          </p:cNvSpPr>
          <p:nvPr>
            <p:ph type="dt" idx="1"/>
          </p:nvPr>
        </p:nvSpPr>
        <p:spPr>
          <a:xfrm>
            <a:off x="3884613" y="0"/>
            <a:ext cx="2971800" cy="457200"/>
          </a:xfrm>
          <a:prstGeom prst="rect">
            <a:avLst/>
          </a:prstGeom>
          <a:noFill/>
          <a:ln w="9525">
            <a:noFill/>
          </a:ln>
        </p:spPr>
        <p:txBody>
          <a:bodyPr/>
          <a:lstStyle>
            <a:lvl1pPr algn="r" eaLnBrk="1" hangingPunct="1">
              <a:buFont typeface="Arial" panose="020B0604020202020204" pitchFamily="34" charset="0"/>
              <a:buNone/>
              <a:defRPr sz="1200" noProof="1"/>
            </a:lvl1pPr>
          </a:lstStyle>
          <a:p>
            <a:pPr>
              <a:defRPr/>
            </a:pPr>
            <a:endParaRPr lang="zh-CN" altLang="en-US"/>
          </a:p>
        </p:txBody>
      </p:sp>
      <p:sp>
        <p:nvSpPr>
          <p:cNvPr id="16388" name="幻灯片图像占位符 147459"/>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文本占位符 147460"/>
          <p:cNvSpPr>
            <a:spLocks noGrp="1" noChangeArrowheads="1"/>
          </p:cNvSpPr>
          <p:nvPr>
            <p:ph type="body" sz="quarter" idx="4294967295"/>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47462" name="页脚占位符 147461"/>
          <p:cNvSpPr>
            <a:spLocks noGrp="1"/>
          </p:cNvSpPr>
          <p:nvPr>
            <p:ph type="ftr" sz="quarter" idx="4"/>
          </p:nvPr>
        </p:nvSpPr>
        <p:spPr>
          <a:xfrm>
            <a:off x="0" y="8685213"/>
            <a:ext cx="2971800" cy="457200"/>
          </a:xfrm>
          <a:prstGeom prst="rect">
            <a:avLst/>
          </a:prstGeom>
          <a:noFill/>
          <a:ln w="9525">
            <a:noFill/>
          </a:ln>
        </p:spPr>
        <p:txBody>
          <a:bodyPr anchor="b"/>
          <a:lstStyle>
            <a:lvl1pPr eaLnBrk="1" hangingPunct="1">
              <a:buFont typeface="Arial" panose="020B0604020202020204" pitchFamily="34" charset="0"/>
              <a:buNone/>
              <a:defRPr sz="1200" noProof="1"/>
            </a:lvl1pPr>
          </a:lstStyle>
          <a:p>
            <a:pPr>
              <a:defRPr/>
            </a:pPr>
            <a:endParaRPr lang="zh-CN"/>
          </a:p>
        </p:txBody>
      </p:sp>
      <p:sp>
        <p:nvSpPr>
          <p:cNvPr id="147463" name="灯片编号占位符 147462"/>
          <p:cNvSpPr>
            <a:spLocks noGrp="1"/>
          </p:cNvSpPr>
          <p:nvPr>
            <p:ph type="sldNum" sz="quarter" idx="5"/>
          </p:nvPr>
        </p:nvSpPr>
        <p:spPr>
          <a:xfrm>
            <a:off x="3884613" y="8685213"/>
            <a:ext cx="2971800" cy="457200"/>
          </a:xfrm>
          <a:prstGeom prst="rect">
            <a:avLst/>
          </a:prstGeom>
          <a:noFill/>
          <a:ln w="9525">
            <a:noFill/>
          </a:ln>
        </p:spPr>
        <p:txBody>
          <a:bodyPr anchor="b"/>
          <a:lstStyle>
            <a:lvl1pPr algn="r" eaLnBrk="1" hangingPunct="1">
              <a:buFont typeface="Arial" panose="020B0604020202020204" pitchFamily="34" charset="0"/>
              <a:buNone/>
              <a:defRPr sz="1200" noProof="1">
                <a:cs typeface="+mn-ea"/>
              </a:defRPr>
            </a:lvl1pPr>
          </a:lstStyle>
          <a:p>
            <a:pPr>
              <a:defRPr/>
            </a:pPr>
            <a:fld id="{8B8E7A9F-A117-44E0-B310-244F63E0681E}" type="slidenum">
              <a:rPr lang="en-US" altLang="zh-CN"/>
              <a:pPr>
                <a:defRPr/>
              </a:pPr>
              <a:t>‹#›</a:t>
            </a:fld>
            <a:endParaRPr lang="zh-CN">
              <a:cs typeface="+mn-cs"/>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1pPr>
    <a:lvl2pPr marL="457200" lvl="1"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2pPr>
    <a:lvl3pPr marL="914400" lvl="2"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3pPr>
    <a:lvl4pPr marL="1371600" lvl="3"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4pPr>
    <a:lvl5pPr marL="1828800" lvl="4"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a:ln/>
        </p:spPr>
      </p:sp>
      <p:sp>
        <p:nvSpPr>
          <p:cNvPr id="18435" name="备注占位符 2"/>
          <p:cNvSpPr>
            <a:spLocks noGrp="1"/>
          </p:cNvSpPr>
          <p:nvPr>
            <p:ph type="body" idx="1"/>
          </p:nvPr>
        </p:nvSpPr>
        <p:spPr>
          <a:noFill/>
        </p:spPr>
        <p:txBody>
          <a:bodyPr/>
          <a:lstStyle/>
          <a:p>
            <a:pPr eaLnBrk="1" hangingPunct="1"/>
            <a:endParaRPr lang="zh-CN" altLang="en-US" dirty="0"/>
          </a:p>
        </p:txBody>
      </p:sp>
      <p:sp>
        <p:nvSpPr>
          <p:cNvPr id="4" name="灯片编号占位符 3"/>
          <p:cNvSpPr>
            <a:spLocks noGrp="1"/>
          </p:cNvSpPr>
          <p:nvPr>
            <p:ph type="sldNum" sz="quarter" idx="5"/>
          </p:nvPr>
        </p:nvSpPr>
        <p:spPr/>
        <p:txBody>
          <a:bodyPr/>
          <a:lstStyle/>
          <a:p>
            <a:pPr>
              <a:defRPr/>
            </a:pPr>
            <a:fld id="{C17EFD34-CF35-462F-9779-B4D43C1DC06D}" type="slidenum">
              <a:rPr lang="en-US" altLang="zh-CN" smtClean="0"/>
              <a:pPr>
                <a:defRPr/>
              </a:pPr>
              <a:t>1</a:t>
            </a:fld>
            <a:endParaRPr lang="zh-CN">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a:ln/>
        </p:spPr>
      </p:sp>
      <p:sp>
        <p:nvSpPr>
          <p:cNvPr id="40963"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30F1D173-07C8-42CD-9265-19F494B0B64E}" type="slidenum">
              <a:rPr lang="en-US" altLang="zh-CN" smtClean="0"/>
              <a:pPr>
                <a:defRPr/>
              </a:pPr>
              <a:t>10</a:t>
            </a:fld>
            <a:endParaRPr lang="zh-CN">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a:ln/>
        </p:spPr>
      </p:sp>
      <p:sp>
        <p:nvSpPr>
          <p:cNvPr id="43011"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6D79A433-B7A3-4852-A44C-CE91AC66A2B3}" type="slidenum">
              <a:rPr lang="en-US" altLang="zh-CN" smtClean="0"/>
              <a:pPr>
                <a:defRPr/>
              </a:pPr>
              <a:t>11</a:t>
            </a:fld>
            <a:endParaRPr lang="zh-CN">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ln/>
        </p:spPr>
      </p:sp>
      <p:sp>
        <p:nvSpPr>
          <p:cNvPr id="4505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1D913F20-DDCF-4757-B4F3-D459B3E5C826}" type="slidenum">
              <a:rPr lang="en-US" altLang="zh-CN" smtClean="0"/>
              <a:pPr>
                <a:defRPr/>
              </a:pPr>
              <a:t>12</a:t>
            </a:fld>
            <a:endParaRPr lang="zh-CN">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ln/>
        </p:spPr>
      </p:sp>
      <p:sp>
        <p:nvSpPr>
          <p:cNvPr id="47107" name="备注占位符 2"/>
          <p:cNvSpPr>
            <a:spLocks noGrp="1"/>
          </p:cNvSpPr>
          <p:nvPr>
            <p:ph type="body" idx="1"/>
          </p:nvPr>
        </p:nvSpPr>
        <p:spPr>
          <a:noFill/>
        </p:spPr>
        <p:txBody>
          <a:bodyPr/>
          <a:lstStyle/>
          <a:p>
            <a:endParaRPr lang="en-US" altLang="zh-CN"/>
          </a:p>
        </p:txBody>
      </p:sp>
      <p:sp>
        <p:nvSpPr>
          <p:cNvPr id="4" name="灯片编号占位符 3"/>
          <p:cNvSpPr>
            <a:spLocks noGrp="1"/>
          </p:cNvSpPr>
          <p:nvPr>
            <p:ph type="sldNum" sz="quarter" idx="5"/>
          </p:nvPr>
        </p:nvSpPr>
        <p:spPr/>
        <p:txBody>
          <a:bodyPr/>
          <a:lstStyle/>
          <a:p>
            <a:pPr>
              <a:defRPr/>
            </a:pPr>
            <a:fld id="{F07CACBC-E00F-4C56-A39C-A6DF0B564FB6}" type="slidenum">
              <a:rPr lang="en-US" altLang="zh-CN" smtClean="0"/>
              <a:pPr>
                <a:defRPr/>
              </a:pPr>
              <a:t>13</a:t>
            </a:fld>
            <a:endParaRPr lang="zh-CN">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ln/>
        </p:spPr>
      </p:sp>
      <p:sp>
        <p:nvSpPr>
          <p:cNvPr id="49155" name="备注占位符 2"/>
          <p:cNvSpPr>
            <a:spLocks noGrp="1"/>
          </p:cNvSpPr>
          <p:nvPr>
            <p:ph type="body" idx="1"/>
          </p:nvPr>
        </p:nvSpPr>
        <p:spPr>
          <a:noFill/>
        </p:spPr>
        <p:txBody>
          <a:bodyPr/>
          <a:lstStyle/>
          <a:p>
            <a:endParaRPr lang="en-US" altLang="zh-CN"/>
          </a:p>
        </p:txBody>
      </p:sp>
      <p:sp>
        <p:nvSpPr>
          <p:cNvPr id="4" name="灯片编号占位符 3"/>
          <p:cNvSpPr>
            <a:spLocks noGrp="1"/>
          </p:cNvSpPr>
          <p:nvPr>
            <p:ph type="sldNum" sz="quarter" idx="5"/>
          </p:nvPr>
        </p:nvSpPr>
        <p:spPr/>
        <p:txBody>
          <a:bodyPr/>
          <a:lstStyle/>
          <a:p>
            <a:pPr>
              <a:defRPr/>
            </a:pPr>
            <a:fld id="{B83919F9-D343-4B3B-8AA7-13795416C51A}" type="slidenum">
              <a:rPr lang="en-US" altLang="zh-CN" smtClean="0"/>
              <a:pPr>
                <a:defRPr/>
              </a:pPr>
              <a:t>14</a:t>
            </a:fld>
            <a:endParaRPr lang="zh-CN">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a:ln/>
        </p:spPr>
      </p:sp>
      <p:sp>
        <p:nvSpPr>
          <p:cNvPr id="51203"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DCC1FD6C-1819-436F-A3AC-DDCE25A0FF75}" type="slidenum">
              <a:rPr lang="en-US" altLang="zh-CN" smtClean="0"/>
              <a:pPr>
                <a:defRPr/>
              </a:pPr>
              <a:t>15</a:t>
            </a:fld>
            <a:endParaRPr lang="zh-CN">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p:spPr>
      </p:sp>
      <p:sp>
        <p:nvSpPr>
          <p:cNvPr id="53251"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7B11D3AB-1ACD-4FA6-97C3-E4616F3CEAC0}" type="slidenum">
              <a:rPr lang="en-US" altLang="zh-CN" smtClean="0"/>
              <a:pPr>
                <a:defRPr/>
              </a:pPr>
              <a:t>16</a:t>
            </a:fld>
            <a:endParaRPr lang="zh-CN">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a:ln/>
        </p:spPr>
      </p:sp>
      <p:sp>
        <p:nvSpPr>
          <p:cNvPr id="5529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A1467223-C426-472A-8DA8-4F3EC43F073A}" type="slidenum">
              <a:rPr lang="en-US" altLang="zh-CN" smtClean="0"/>
              <a:pPr>
                <a:defRPr/>
              </a:pPr>
              <a:t>17</a:t>
            </a:fld>
            <a:endParaRPr lang="zh-CN">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ln/>
        </p:spPr>
      </p:sp>
      <p:sp>
        <p:nvSpPr>
          <p:cNvPr id="57347"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36963FB6-1138-4B51-85AA-92D144E7959C}" type="slidenum">
              <a:rPr lang="en-US" altLang="zh-CN" smtClean="0"/>
              <a:pPr>
                <a:defRPr/>
              </a:pPr>
              <a:t>18</a:t>
            </a:fld>
            <a:endParaRPr lang="zh-CN">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ln/>
        </p:spPr>
      </p:sp>
      <p:sp>
        <p:nvSpPr>
          <p:cNvPr id="59395" name="备注占位符 2"/>
          <p:cNvSpPr>
            <a:spLocks noGrp="1"/>
          </p:cNvSpPr>
          <p:nvPr>
            <p:ph type="body" idx="1"/>
          </p:nvPr>
        </p:nvSpPr>
        <p:spPr>
          <a:noFill/>
        </p:spPr>
        <p:txBody>
          <a:bodyPr/>
          <a:lstStyle/>
          <a:p>
            <a:endParaRPr lang="en-US" altLang="zh-CN"/>
          </a:p>
        </p:txBody>
      </p:sp>
      <p:sp>
        <p:nvSpPr>
          <p:cNvPr id="4" name="灯片编号占位符 3"/>
          <p:cNvSpPr>
            <a:spLocks noGrp="1"/>
          </p:cNvSpPr>
          <p:nvPr>
            <p:ph type="sldNum" sz="quarter" idx="5"/>
          </p:nvPr>
        </p:nvSpPr>
        <p:spPr/>
        <p:txBody>
          <a:bodyPr/>
          <a:lstStyle/>
          <a:p>
            <a:pPr>
              <a:defRPr/>
            </a:pPr>
            <a:fld id="{453D0DF5-A671-4D32-BE91-27D57DC96E8F}" type="slidenum">
              <a:rPr lang="en-US" altLang="zh-CN" smtClean="0"/>
              <a:pPr>
                <a:defRPr/>
              </a:pPr>
              <a:t>19</a:t>
            </a:fld>
            <a:endParaRPr lang="zh-CN">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p:spPr>
      </p:sp>
      <p:sp>
        <p:nvSpPr>
          <p:cNvPr id="20483" name="备注占位符 2"/>
          <p:cNvSpPr>
            <a:spLocks noGrp="1"/>
          </p:cNvSpPr>
          <p:nvPr>
            <p:ph type="body" idx="1"/>
          </p:nvPr>
        </p:nvSpPr>
        <p:spPr/>
        <p:txBody>
          <a:bodyPr/>
          <a:lstStyle/>
          <a:p>
            <a:pPr eaLnBrk="1" hangingPunct="1">
              <a:defRPr/>
            </a:pPr>
            <a:endParaRPr lang="zh-CN" altLang="en-US" dirty="0"/>
          </a:p>
        </p:txBody>
      </p:sp>
      <p:sp>
        <p:nvSpPr>
          <p:cNvPr id="4" name="灯片编号占位符 3"/>
          <p:cNvSpPr>
            <a:spLocks noGrp="1"/>
          </p:cNvSpPr>
          <p:nvPr>
            <p:ph type="sldNum" sz="quarter" idx="5"/>
          </p:nvPr>
        </p:nvSpPr>
        <p:spPr/>
        <p:txBody>
          <a:bodyPr/>
          <a:lstStyle/>
          <a:p>
            <a:pPr>
              <a:defRPr/>
            </a:pPr>
            <a:fld id="{301751A9-F839-49B0-A065-AA42DF748787}" type="slidenum">
              <a:rPr lang="en-US" altLang="zh-CN" smtClean="0"/>
              <a:pPr>
                <a:defRPr/>
              </a:pPr>
              <a:t>2</a:t>
            </a:fld>
            <a:endParaRPr lang="zh-CN">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a:ln/>
        </p:spPr>
      </p:sp>
      <p:sp>
        <p:nvSpPr>
          <p:cNvPr id="61443" name="备注占位符 2"/>
          <p:cNvSpPr>
            <a:spLocks noGrp="1"/>
          </p:cNvSpPr>
          <p:nvPr>
            <p:ph type="body" idx="1"/>
          </p:nvPr>
        </p:nvSpPr>
        <p:spPr>
          <a:noFill/>
        </p:spPr>
        <p:txBody>
          <a:bodyPr/>
          <a:lstStyle/>
          <a:p>
            <a:endParaRPr lang="en-US" altLang="zh-CN"/>
          </a:p>
        </p:txBody>
      </p:sp>
      <p:sp>
        <p:nvSpPr>
          <p:cNvPr id="4" name="灯片编号占位符 3"/>
          <p:cNvSpPr>
            <a:spLocks noGrp="1"/>
          </p:cNvSpPr>
          <p:nvPr>
            <p:ph type="sldNum" sz="quarter" idx="5"/>
          </p:nvPr>
        </p:nvSpPr>
        <p:spPr/>
        <p:txBody>
          <a:bodyPr/>
          <a:lstStyle/>
          <a:p>
            <a:pPr>
              <a:defRPr/>
            </a:pPr>
            <a:fld id="{5C7C93FC-5D97-4200-9826-B976946730C9}" type="slidenum">
              <a:rPr lang="en-US" altLang="zh-CN" smtClean="0"/>
              <a:pPr>
                <a:defRPr/>
              </a:pPr>
              <a:t>20</a:t>
            </a:fld>
            <a:endParaRPr lang="zh-CN">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ln/>
        </p:spPr>
      </p:sp>
      <p:sp>
        <p:nvSpPr>
          <p:cNvPr id="63491"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47356D2F-C0B4-4FEA-8090-967DD7196BEE}" type="slidenum">
              <a:rPr lang="en-US" altLang="zh-CN" smtClean="0"/>
              <a:pPr>
                <a:defRPr/>
              </a:pPr>
              <a:t>21</a:t>
            </a:fld>
            <a:endParaRPr lang="zh-CN">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a:ln/>
        </p:spPr>
      </p:sp>
      <p:sp>
        <p:nvSpPr>
          <p:cNvPr id="6553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A7B94AAD-7890-447C-AB83-C9852D658279}" type="slidenum">
              <a:rPr lang="en-US" altLang="zh-CN" smtClean="0"/>
              <a:pPr>
                <a:defRPr/>
              </a:pPr>
              <a:t>22</a:t>
            </a:fld>
            <a:endParaRPr lang="zh-CN">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ln/>
        </p:spPr>
      </p:sp>
      <p:sp>
        <p:nvSpPr>
          <p:cNvPr id="67587"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CEC0711-80E8-4DAD-946E-8886E3E45F8B}" type="slidenum">
              <a:rPr lang="en-US" altLang="zh-CN" smtClean="0"/>
              <a:pPr>
                <a:defRPr/>
              </a:pPr>
              <a:t>23</a:t>
            </a:fld>
            <a:endParaRPr lang="zh-CN">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p:spPr>
      </p:sp>
      <p:sp>
        <p:nvSpPr>
          <p:cNvPr id="69635"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F30D5C6A-E161-4BB4-9DD1-3ABAB8950E2D}" type="slidenum">
              <a:rPr lang="en-US" altLang="zh-CN" smtClean="0"/>
              <a:pPr>
                <a:defRPr/>
              </a:pPr>
              <a:t>24</a:t>
            </a:fld>
            <a:endParaRPr lang="zh-CN">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a:ln/>
        </p:spPr>
      </p:sp>
      <p:sp>
        <p:nvSpPr>
          <p:cNvPr id="71683" name="备注占位符 2"/>
          <p:cNvSpPr>
            <a:spLocks noGrp="1"/>
          </p:cNvSpPr>
          <p:nvPr>
            <p:ph type="body" idx="1"/>
          </p:nvPr>
        </p:nvSpPr>
        <p:spPr>
          <a:noFill/>
        </p:spPr>
        <p:txBody>
          <a:bodyPr/>
          <a:lstStyle/>
          <a:p>
            <a:endParaRPr lang="en-US" altLang="zh-CN"/>
          </a:p>
        </p:txBody>
      </p:sp>
      <p:sp>
        <p:nvSpPr>
          <p:cNvPr id="4" name="灯片编号占位符 3"/>
          <p:cNvSpPr>
            <a:spLocks noGrp="1"/>
          </p:cNvSpPr>
          <p:nvPr>
            <p:ph type="sldNum" sz="quarter" idx="5"/>
          </p:nvPr>
        </p:nvSpPr>
        <p:spPr/>
        <p:txBody>
          <a:bodyPr/>
          <a:lstStyle/>
          <a:p>
            <a:pPr>
              <a:defRPr/>
            </a:pPr>
            <a:fld id="{F3B6A88D-7D11-4404-8362-A8407BA3C454}" type="slidenum">
              <a:rPr lang="en-US" altLang="zh-CN" smtClean="0"/>
              <a:pPr>
                <a:defRPr/>
              </a:pPr>
              <a:t>25</a:t>
            </a:fld>
            <a:endParaRPr lang="zh-CN">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a:ln/>
        </p:spPr>
      </p:sp>
      <p:sp>
        <p:nvSpPr>
          <p:cNvPr id="73731"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537FB8A7-1932-4DEE-819D-E25047056081}" type="slidenum">
              <a:rPr lang="en-US" altLang="zh-CN" smtClean="0"/>
              <a:pPr>
                <a:defRPr/>
              </a:pPr>
              <a:t>26</a:t>
            </a:fld>
            <a:endParaRPr lang="zh-CN">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a:ln/>
        </p:spPr>
      </p:sp>
      <p:sp>
        <p:nvSpPr>
          <p:cNvPr id="7577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B5A4495B-2C4C-4543-A2CB-650B4F9A4E94}" type="slidenum">
              <a:rPr lang="en-US" altLang="zh-CN" smtClean="0"/>
              <a:pPr>
                <a:defRPr/>
              </a:pPr>
              <a:t>27</a:t>
            </a:fld>
            <a:endParaRPr lang="zh-CN">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a:ln/>
        </p:spPr>
      </p:sp>
      <p:sp>
        <p:nvSpPr>
          <p:cNvPr id="77827" name="备注占位符 2"/>
          <p:cNvSpPr>
            <a:spLocks noGrp="1"/>
          </p:cNvSpPr>
          <p:nvPr>
            <p:ph type="body" idx="1"/>
          </p:nvPr>
        </p:nvSpPr>
        <p:spPr>
          <a:noFill/>
        </p:spPr>
        <p:txBody>
          <a:bodyPr/>
          <a:lstStyle/>
          <a:p>
            <a:endParaRPr lang="en-US" altLang="zh-CN"/>
          </a:p>
        </p:txBody>
      </p:sp>
      <p:sp>
        <p:nvSpPr>
          <p:cNvPr id="4" name="灯片编号占位符 3"/>
          <p:cNvSpPr>
            <a:spLocks noGrp="1"/>
          </p:cNvSpPr>
          <p:nvPr>
            <p:ph type="sldNum" sz="quarter" idx="5"/>
          </p:nvPr>
        </p:nvSpPr>
        <p:spPr/>
        <p:txBody>
          <a:bodyPr/>
          <a:lstStyle/>
          <a:p>
            <a:pPr>
              <a:defRPr/>
            </a:pPr>
            <a:fld id="{B0CA8F36-FA4A-4121-8D71-38614461215F}" type="slidenum">
              <a:rPr lang="en-US" altLang="zh-CN" smtClean="0"/>
              <a:pPr>
                <a:defRPr/>
              </a:pPr>
              <a:t>28</a:t>
            </a:fld>
            <a:endParaRPr lang="zh-CN">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B5001ACD-15CC-4CBC-8F71-DEE7AC612B70}" type="slidenum">
              <a:rPr lang="en-US" altLang="zh-CN" smtClean="0"/>
              <a:pPr>
                <a:defRPr/>
              </a:pPr>
              <a:t>29</a:t>
            </a:fld>
            <a:endParaRPr lang="zh-CN">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ln/>
        </p:spPr>
      </p:sp>
      <p:sp>
        <p:nvSpPr>
          <p:cNvPr id="22531" name="备注占位符 2"/>
          <p:cNvSpPr>
            <a:spLocks noGrp="1"/>
          </p:cNvSpPr>
          <p:nvPr>
            <p:ph type="body" idx="1"/>
          </p:nvPr>
        </p:nvSpPr>
        <p:spPr>
          <a:noFill/>
        </p:spPr>
        <p:txBody>
          <a:bodyPr/>
          <a:lstStyle/>
          <a:p>
            <a:endParaRPr lang="en-US" altLang="zh-CN"/>
          </a:p>
        </p:txBody>
      </p:sp>
      <p:sp>
        <p:nvSpPr>
          <p:cNvPr id="4" name="灯片编号占位符 3"/>
          <p:cNvSpPr>
            <a:spLocks noGrp="1"/>
          </p:cNvSpPr>
          <p:nvPr>
            <p:ph type="sldNum" sz="quarter" idx="5"/>
          </p:nvPr>
        </p:nvSpPr>
        <p:spPr/>
        <p:txBody>
          <a:bodyPr/>
          <a:lstStyle/>
          <a:p>
            <a:pPr>
              <a:defRPr/>
            </a:pPr>
            <a:fld id="{CA4FADB1-B49F-49D8-9F0D-708647B8F2B5}" type="slidenum">
              <a:rPr lang="en-US" altLang="zh-CN" smtClean="0"/>
              <a:pPr>
                <a:defRPr/>
              </a:pPr>
              <a:t>3</a:t>
            </a:fld>
            <a:endParaRPr lang="zh-CN">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a:ln/>
        </p:spPr>
      </p:sp>
      <p:sp>
        <p:nvSpPr>
          <p:cNvPr id="81923"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46CD1B52-184E-414B-83D0-16E5781F0E25}" type="slidenum">
              <a:rPr lang="en-US" altLang="zh-CN" smtClean="0"/>
              <a:pPr>
                <a:defRPr/>
              </a:pPr>
              <a:t>30</a:t>
            </a:fld>
            <a:endParaRPr lang="zh-CN">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a:ln/>
        </p:spPr>
      </p:sp>
      <p:sp>
        <p:nvSpPr>
          <p:cNvPr id="83971"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06A8E1D3-46A8-4948-A1EC-1F13AEFFE43D}" type="slidenum">
              <a:rPr lang="en-US" altLang="zh-CN" smtClean="0"/>
              <a:pPr>
                <a:defRPr/>
              </a:pPr>
              <a:t>31</a:t>
            </a:fld>
            <a:endParaRPr lang="zh-CN">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a:ln/>
        </p:spPr>
      </p:sp>
      <p:sp>
        <p:nvSpPr>
          <p:cNvPr id="86019" name="备注占位符 2"/>
          <p:cNvSpPr>
            <a:spLocks noGrp="1"/>
          </p:cNvSpPr>
          <p:nvPr>
            <p:ph type="body" idx="1"/>
          </p:nvPr>
        </p:nvSpPr>
        <p:spPr>
          <a:noFill/>
        </p:spPr>
        <p:txBody>
          <a:bodyPr/>
          <a:lstStyle/>
          <a:p>
            <a:endParaRPr lang="en-US" altLang="zh-CN"/>
          </a:p>
        </p:txBody>
      </p:sp>
      <p:sp>
        <p:nvSpPr>
          <p:cNvPr id="4" name="灯片编号占位符 3"/>
          <p:cNvSpPr>
            <a:spLocks noGrp="1"/>
          </p:cNvSpPr>
          <p:nvPr>
            <p:ph type="sldNum" sz="quarter" idx="5"/>
          </p:nvPr>
        </p:nvSpPr>
        <p:spPr/>
        <p:txBody>
          <a:bodyPr/>
          <a:lstStyle/>
          <a:p>
            <a:pPr>
              <a:defRPr/>
            </a:pPr>
            <a:fld id="{B8D31ACE-1D13-4AC8-9670-2470ADEF8160}" type="slidenum">
              <a:rPr lang="en-US" altLang="zh-CN" smtClean="0"/>
              <a:pPr>
                <a:defRPr/>
              </a:pPr>
              <a:t>32</a:t>
            </a:fld>
            <a:endParaRPr lang="zh-CN">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p:spPr>
      </p:sp>
      <p:sp>
        <p:nvSpPr>
          <p:cNvPr id="88067"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293E3F4D-BFAE-461F-88CE-AE6737C6A421}" type="slidenum">
              <a:rPr lang="en-US" altLang="zh-CN" smtClean="0"/>
              <a:pPr>
                <a:defRPr/>
              </a:pPr>
              <a:t>33</a:t>
            </a:fld>
            <a:endParaRPr lang="zh-CN">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a:ln/>
        </p:spPr>
      </p:sp>
      <p:sp>
        <p:nvSpPr>
          <p:cNvPr id="90115"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46BAF327-2042-4ABA-8786-9EBEC00DAAC1}" type="slidenum">
              <a:rPr lang="en-US" altLang="zh-CN" smtClean="0"/>
              <a:pPr>
                <a:defRPr/>
              </a:pPr>
              <a:t>34</a:t>
            </a:fld>
            <a:endParaRPr lang="zh-CN">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88067" name="备注占位符 2"/>
          <p:cNvSpPr>
            <a:spLocks noGrp="1"/>
          </p:cNvSpPr>
          <p:nvPr>
            <p:ph type="body" idx="1"/>
          </p:nvPr>
        </p:nvSpPr>
        <p:spPr/>
        <p:txBody>
          <a:bodyPr/>
          <a:lstStyle/>
          <a:p>
            <a:pPr>
              <a:defRPr/>
            </a:pPr>
            <a:endParaRPr lang="en-US" altLang="zh-CN" dirty="0"/>
          </a:p>
        </p:txBody>
      </p:sp>
      <p:sp>
        <p:nvSpPr>
          <p:cNvPr id="4" name="灯片编号占位符 3"/>
          <p:cNvSpPr>
            <a:spLocks noGrp="1"/>
          </p:cNvSpPr>
          <p:nvPr>
            <p:ph type="sldNum" sz="quarter" idx="5"/>
          </p:nvPr>
        </p:nvSpPr>
        <p:spPr/>
        <p:txBody>
          <a:bodyPr/>
          <a:lstStyle/>
          <a:p>
            <a:pPr>
              <a:defRPr/>
            </a:pPr>
            <a:fld id="{C5199F29-D3CD-4FBE-8F2A-BB078B52AB39}" type="slidenum">
              <a:rPr lang="en-US" altLang="zh-CN" smtClean="0"/>
              <a:pPr>
                <a:defRPr/>
              </a:pPr>
              <a:t>35</a:t>
            </a:fld>
            <a:endParaRPr lang="zh-CN">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a:ln/>
        </p:spPr>
      </p:sp>
      <p:sp>
        <p:nvSpPr>
          <p:cNvPr id="94211" name="备注占位符 2"/>
          <p:cNvSpPr>
            <a:spLocks noGrp="1"/>
          </p:cNvSpPr>
          <p:nvPr>
            <p:ph type="body" idx="1"/>
          </p:nvPr>
        </p:nvSpPr>
        <p:spPr>
          <a:noFill/>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555AEE8-F3C7-4A80-A779-7EF90E8C534C}" type="slidenum">
              <a:rPr lang="en-US" altLang="zh-CN" smtClean="0"/>
              <a:pPr>
                <a:defRPr/>
              </a:pPr>
              <a:t>36</a:t>
            </a:fld>
            <a:endParaRPr lang="zh-CN">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a:ln/>
        </p:spPr>
      </p:sp>
      <p:sp>
        <p:nvSpPr>
          <p:cNvPr id="9625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AD1CCFFB-A287-401F-A28E-281BE44BDA76}" type="slidenum">
              <a:rPr lang="en-US" altLang="zh-CN" smtClean="0"/>
              <a:pPr>
                <a:defRPr/>
              </a:pPr>
              <a:t>37</a:t>
            </a:fld>
            <a:endParaRPr lang="zh-CN">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a:ln/>
        </p:spPr>
      </p:sp>
      <p:sp>
        <p:nvSpPr>
          <p:cNvPr id="98307"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CB66C70D-5F3F-4312-BD7F-17242DF4579C}" type="slidenum">
              <a:rPr lang="en-US" altLang="zh-CN" smtClean="0"/>
              <a:pPr>
                <a:defRPr/>
              </a:pPr>
              <a:t>38</a:t>
            </a:fld>
            <a:endParaRPr lang="zh-CN">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a:ln/>
        </p:spPr>
      </p:sp>
      <p:sp>
        <p:nvSpPr>
          <p:cNvPr id="100355"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75E6D466-31F3-40E7-AAF2-A8FA527455FE}" type="slidenum">
              <a:rPr lang="en-US" altLang="zh-CN" smtClean="0"/>
              <a:pPr>
                <a:defRPr/>
              </a:pPr>
              <a:t>39</a:t>
            </a:fld>
            <a:endParaRPr lang="zh-CN">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a:ln/>
        </p:spPr>
      </p:sp>
      <p:sp>
        <p:nvSpPr>
          <p:cNvPr id="2457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52DB76F1-B8D4-4269-BD96-9E585801E795}" type="slidenum">
              <a:rPr lang="en-US" altLang="zh-CN" smtClean="0"/>
              <a:pPr>
                <a:defRPr/>
              </a:pPr>
              <a:t>4</a:t>
            </a:fld>
            <a:endParaRPr lang="zh-CN">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p:cNvSpPr>
            <a:spLocks noGrp="1" noRot="1" noChangeAspect="1" noTextEdit="1"/>
          </p:cNvSpPr>
          <p:nvPr>
            <p:ph type="sldImg"/>
          </p:nvPr>
        </p:nvSpPr>
        <p:spPr>
          <a:ln/>
        </p:spPr>
      </p:sp>
      <p:sp>
        <p:nvSpPr>
          <p:cNvPr id="102403"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394967CB-1D18-42C2-8A93-8A82CD27FA0C}" type="slidenum">
              <a:rPr lang="en-US" altLang="zh-CN" smtClean="0"/>
              <a:pPr>
                <a:defRPr/>
              </a:pPr>
              <a:t>40</a:t>
            </a:fld>
            <a:endParaRPr lang="zh-CN">
              <a:cs typeface="+mn-cs"/>
            </a:endParaRPr>
          </a:p>
        </p:txBody>
      </p:sp>
    </p:spTree>
    <p:extLst>
      <p:ext uri="{BB962C8B-B14F-4D97-AF65-F5344CB8AC3E}">
        <p14:creationId xmlns:p14="http://schemas.microsoft.com/office/powerpoint/2010/main" val="20370821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1"/>
          <p:cNvSpPr>
            <a:spLocks noGrp="1" noRot="1" noChangeAspect="1" noTextEdit="1"/>
          </p:cNvSpPr>
          <p:nvPr>
            <p:ph type="sldImg"/>
          </p:nvPr>
        </p:nvSpPr>
        <p:spPr>
          <a:ln/>
        </p:spPr>
      </p:sp>
      <p:sp>
        <p:nvSpPr>
          <p:cNvPr id="104451"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0DA9DC3-4D2D-43EB-879F-AD57EB99B80A}" type="slidenum">
              <a:rPr lang="en-US" altLang="zh-CN" smtClean="0"/>
              <a:pPr>
                <a:defRPr/>
              </a:pPr>
              <a:t>41</a:t>
            </a:fld>
            <a:endParaRPr lang="zh-CN">
              <a:cs typeface="+mn-cs"/>
            </a:endParaRPr>
          </a:p>
        </p:txBody>
      </p:sp>
    </p:spTree>
    <p:extLst>
      <p:ext uri="{BB962C8B-B14F-4D97-AF65-F5344CB8AC3E}">
        <p14:creationId xmlns:p14="http://schemas.microsoft.com/office/powerpoint/2010/main" val="2020243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幻灯片图像占位符 1"/>
          <p:cNvSpPr>
            <a:spLocks noGrp="1" noRot="1" noChangeAspect="1" noTextEdit="1"/>
          </p:cNvSpPr>
          <p:nvPr>
            <p:ph type="sldImg"/>
          </p:nvPr>
        </p:nvSpPr>
        <p:spPr>
          <a:ln/>
        </p:spPr>
      </p:sp>
      <p:sp>
        <p:nvSpPr>
          <p:cNvPr id="10649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26095E2B-57F1-4CDE-93D0-10F1076DCE05}" type="slidenum">
              <a:rPr lang="en-US" altLang="zh-CN" smtClean="0"/>
              <a:pPr>
                <a:defRPr/>
              </a:pPr>
              <a:t>42</a:t>
            </a:fld>
            <a:endParaRPr lang="zh-CN">
              <a:cs typeface="+mn-cs"/>
            </a:endParaRPr>
          </a:p>
        </p:txBody>
      </p:sp>
    </p:spTree>
    <p:extLst>
      <p:ext uri="{BB962C8B-B14F-4D97-AF65-F5344CB8AC3E}">
        <p14:creationId xmlns:p14="http://schemas.microsoft.com/office/powerpoint/2010/main" val="957155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a:ln/>
        </p:spPr>
      </p:sp>
      <p:sp>
        <p:nvSpPr>
          <p:cNvPr id="108547"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DCF5964B-9AD0-444A-9DF5-478877F644B0}" type="slidenum">
              <a:rPr lang="en-US" altLang="zh-CN" smtClean="0"/>
              <a:pPr>
                <a:defRPr/>
              </a:pPr>
              <a:t>43</a:t>
            </a:fld>
            <a:endParaRPr lang="zh-CN">
              <a:cs typeface="+mn-cs"/>
            </a:endParaRPr>
          </a:p>
        </p:txBody>
      </p:sp>
    </p:spTree>
    <p:extLst>
      <p:ext uri="{BB962C8B-B14F-4D97-AF65-F5344CB8AC3E}">
        <p14:creationId xmlns:p14="http://schemas.microsoft.com/office/powerpoint/2010/main" val="22617947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幻灯片图像占位符 148481"/>
          <p:cNvSpPr>
            <a:spLocks noGrp="1" noRot="1" noChangeAspect="1" noChangeArrowheads="1" noTextEdit="1"/>
          </p:cNvSpPr>
          <p:nvPr>
            <p:ph type="sldImg" idx="4294967295"/>
          </p:nvPr>
        </p:nvSpPr>
        <p:spPr>
          <a:ln/>
        </p:spPr>
      </p:sp>
      <p:sp>
        <p:nvSpPr>
          <p:cNvPr id="110595" name="文本占位符 148482"/>
          <p:cNvSpPr>
            <a:spLocks noGrp="1" noChangeArrowheads="1"/>
          </p:cNvSpPr>
          <p:nvPr>
            <p:ph type="body" idx="4294967295"/>
          </p:nvPr>
        </p:nvSpPr>
        <p:spPr/>
        <p:txBody>
          <a:bodyPr/>
          <a:lstStyle/>
          <a:p>
            <a:endParaRPr lang="zh-CN" altLang="en-US"/>
          </a:p>
        </p:txBody>
      </p:sp>
      <p:sp>
        <p:nvSpPr>
          <p:cNvPr id="51203"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6D85C637-0B6C-4FC3-AF16-C5FFF555CE13}" type="slidenum">
              <a:rPr lang="zh-CN" altLang="en-US" dirty="0" smtClean="0"/>
              <a:pPr>
                <a:defRPr/>
              </a:pPr>
              <a:t>44</a:t>
            </a:fld>
            <a:endParaRPr lang="zh-CN" altLang="en-US" smtClean="0"/>
          </a:p>
        </p:txBody>
      </p:sp>
    </p:spTree>
    <p:extLst>
      <p:ext uri="{BB962C8B-B14F-4D97-AF65-F5344CB8AC3E}">
        <p14:creationId xmlns:p14="http://schemas.microsoft.com/office/powerpoint/2010/main" val="25747887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幻灯片图像占位符 1"/>
          <p:cNvSpPr>
            <a:spLocks noGrp="1" noRot="1" noChangeAspect="1" noTextEdit="1"/>
          </p:cNvSpPr>
          <p:nvPr>
            <p:ph type="sldImg"/>
          </p:nvPr>
        </p:nvSpPr>
        <p:spPr>
          <a:ln/>
        </p:spPr>
      </p:sp>
      <p:sp>
        <p:nvSpPr>
          <p:cNvPr id="112643"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A0D3429D-5734-4115-B5D7-B43E3217B171}" type="slidenum">
              <a:rPr lang="en-US" altLang="zh-CN" smtClean="0"/>
              <a:pPr>
                <a:defRPr/>
              </a:pPr>
              <a:t>45</a:t>
            </a:fld>
            <a:endParaRPr lang="zh-CN">
              <a:cs typeface="+mn-cs"/>
            </a:endParaRPr>
          </a:p>
        </p:txBody>
      </p:sp>
    </p:spTree>
    <p:extLst>
      <p:ext uri="{BB962C8B-B14F-4D97-AF65-F5344CB8AC3E}">
        <p14:creationId xmlns:p14="http://schemas.microsoft.com/office/powerpoint/2010/main" val="12246990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幻灯片图像占位符 1"/>
          <p:cNvSpPr>
            <a:spLocks noGrp="1" noRot="1" noChangeAspect="1" noTextEdit="1"/>
          </p:cNvSpPr>
          <p:nvPr>
            <p:ph type="sldImg"/>
          </p:nvPr>
        </p:nvSpPr>
        <p:spPr>
          <a:ln/>
        </p:spPr>
      </p:sp>
      <p:sp>
        <p:nvSpPr>
          <p:cNvPr id="109571" name="备注占位符 2"/>
          <p:cNvSpPr>
            <a:spLocks noGrp="1"/>
          </p:cNvSpPr>
          <p:nvPr>
            <p:ph type="body" idx="1"/>
          </p:nvPr>
        </p:nvSpPr>
        <p:spPr/>
        <p:txBody>
          <a:bodyPr/>
          <a:lstStyle/>
          <a:p>
            <a:pPr>
              <a:defRPr/>
            </a:pPr>
            <a:endParaRPr lang="en-US" altLang="zh-CN" dirty="0"/>
          </a:p>
        </p:txBody>
      </p:sp>
      <p:sp>
        <p:nvSpPr>
          <p:cNvPr id="4" name="灯片编号占位符 3"/>
          <p:cNvSpPr>
            <a:spLocks noGrp="1"/>
          </p:cNvSpPr>
          <p:nvPr>
            <p:ph type="sldNum" sz="quarter" idx="5"/>
          </p:nvPr>
        </p:nvSpPr>
        <p:spPr/>
        <p:txBody>
          <a:bodyPr/>
          <a:lstStyle/>
          <a:p>
            <a:pPr>
              <a:defRPr/>
            </a:pPr>
            <a:fld id="{EE3B19A8-0DBB-42A9-BCA5-29844B18496B}" type="slidenum">
              <a:rPr lang="en-US" altLang="zh-CN" smtClean="0"/>
              <a:pPr>
                <a:defRPr/>
              </a:pPr>
              <a:t>46</a:t>
            </a:fld>
            <a:endParaRPr lang="zh-CN">
              <a:cs typeface="+mn-cs"/>
            </a:endParaRPr>
          </a:p>
        </p:txBody>
      </p:sp>
    </p:spTree>
    <p:extLst>
      <p:ext uri="{BB962C8B-B14F-4D97-AF65-F5344CB8AC3E}">
        <p14:creationId xmlns:p14="http://schemas.microsoft.com/office/powerpoint/2010/main" val="36959994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幻灯片图像占位符 1"/>
          <p:cNvSpPr>
            <a:spLocks noGrp="1" noRot="1" noChangeAspect="1" noTextEdit="1"/>
          </p:cNvSpPr>
          <p:nvPr>
            <p:ph type="sldImg"/>
          </p:nvPr>
        </p:nvSpPr>
        <p:spPr>
          <a:ln/>
        </p:spPr>
      </p:sp>
      <p:sp>
        <p:nvSpPr>
          <p:cNvPr id="11673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693C7ADC-F192-48A0-91B4-8675438F0BD3}" type="slidenum">
              <a:rPr lang="en-US" altLang="zh-CN" smtClean="0"/>
              <a:pPr>
                <a:defRPr/>
              </a:pPr>
              <a:t>47</a:t>
            </a:fld>
            <a:endParaRPr lang="zh-CN">
              <a:cs typeface="+mn-cs"/>
            </a:endParaRPr>
          </a:p>
        </p:txBody>
      </p:sp>
    </p:spTree>
    <p:extLst>
      <p:ext uri="{BB962C8B-B14F-4D97-AF65-F5344CB8AC3E}">
        <p14:creationId xmlns:p14="http://schemas.microsoft.com/office/powerpoint/2010/main" val="14048699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幻灯片图像占位符 1"/>
          <p:cNvSpPr>
            <a:spLocks noGrp="1" noRot="1" noChangeAspect="1" noTextEdit="1"/>
          </p:cNvSpPr>
          <p:nvPr>
            <p:ph type="sldImg"/>
          </p:nvPr>
        </p:nvSpPr>
        <p:spPr>
          <a:ln/>
        </p:spPr>
      </p:sp>
      <p:sp>
        <p:nvSpPr>
          <p:cNvPr id="118787"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29589020-2AF5-4B51-8DD9-AB1C8ACD0197}" type="slidenum">
              <a:rPr lang="en-US" altLang="zh-CN" smtClean="0"/>
              <a:pPr>
                <a:defRPr/>
              </a:pPr>
              <a:t>48</a:t>
            </a:fld>
            <a:endParaRPr lang="zh-CN">
              <a:cs typeface="+mn-cs"/>
            </a:endParaRPr>
          </a:p>
        </p:txBody>
      </p:sp>
    </p:spTree>
    <p:extLst>
      <p:ext uri="{BB962C8B-B14F-4D97-AF65-F5344CB8AC3E}">
        <p14:creationId xmlns:p14="http://schemas.microsoft.com/office/powerpoint/2010/main" val="39390682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a:ln/>
        </p:spPr>
      </p:sp>
      <p:sp>
        <p:nvSpPr>
          <p:cNvPr id="120835"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DC5EA16B-C35D-432B-B8DB-DA0393C0CADE}" type="slidenum">
              <a:rPr lang="en-US" altLang="zh-CN" smtClean="0"/>
              <a:pPr>
                <a:defRPr/>
              </a:pPr>
              <a:t>49</a:t>
            </a:fld>
            <a:endParaRPr lang="zh-CN">
              <a:cs typeface="+mn-cs"/>
            </a:endParaRPr>
          </a:p>
        </p:txBody>
      </p:sp>
    </p:spTree>
    <p:extLst>
      <p:ext uri="{BB962C8B-B14F-4D97-AF65-F5344CB8AC3E}">
        <p14:creationId xmlns:p14="http://schemas.microsoft.com/office/powerpoint/2010/main" val="4279243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a:ln/>
        </p:spPr>
      </p:sp>
      <p:sp>
        <p:nvSpPr>
          <p:cNvPr id="28675" name="备注占位符 2"/>
          <p:cNvSpPr>
            <a:spLocks noGrp="1"/>
          </p:cNvSpPr>
          <p:nvPr>
            <p:ph type="body" idx="1"/>
          </p:nvPr>
        </p:nvSpPr>
        <p:spPr>
          <a:noFill/>
        </p:spPr>
        <p:txBody>
          <a:bodyPr/>
          <a:lstStyle/>
          <a:p>
            <a:endParaRPr lang="en-US" altLang="zh-CN"/>
          </a:p>
        </p:txBody>
      </p:sp>
      <p:sp>
        <p:nvSpPr>
          <p:cNvPr id="4" name="灯片编号占位符 3"/>
          <p:cNvSpPr>
            <a:spLocks noGrp="1"/>
          </p:cNvSpPr>
          <p:nvPr>
            <p:ph type="sldNum" sz="quarter" idx="5"/>
          </p:nvPr>
        </p:nvSpPr>
        <p:spPr/>
        <p:txBody>
          <a:bodyPr/>
          <a:lstStyle/>
          <a:p>
            <a:pPr>
              <a:defRPr/>
            </a:pPr>
            <a:fld id="{9A196E39-3982-4B54-803F-A6534A5326FB}" type="slidenum">
              <a:rPr lang="en-US" altLang="zh-CN" smtClean="0"/>
              <a:pPr>
                <a:defRPr/>
              </a:pPr>
              <a:t>5</a:t>
            </a:fld>
            <a:endParaRPr lang="zh-CN">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幻灯片图像占位符 1"/>
          <p:cNvSpPr>
            <a:spLocks noGrp="1" noRot="1" noChangeAspect="1" noTextEdit="1"/>
          </p:cNvSpPr>
          <p:nvPr>
            <p:ph type="sldImg"/>
          </p:nvPr>
        </p:nvSpPr>
        <p:spPr>
          <a:ln/>
        </p:spPr>
      </p:sp>
      <p:sp>
        <p:nvSpPr>
          <p:cNvPr id="122883" name="备注占位符 2"/>
          <p:cNvSpPr>
            <a:spLocks noGrp="1"/>
          </p:cNvSpPr>
          <p:nvPr>
            <p:ph type="body" idx="1"/>
          </p:nvPr>
        </p:nvSpPr>
        <p:spPr>
          <a:noFill/>
        </p:spPr>
        <p:txBody>
          <a:bodyPr/>
          <a:lstStyle/>
          <a:p>
            <a:endParaRPr lang="en-US" altLang="zh-CN"/>
          </a:p>
        </p:txBody>
      </p:sp>
      <p:sp>
        <p:nvSpPr>
          <p:cNvPr id="4" name="灯片编号占位符 3"/>
          <p:cNvSpPr>
            <a:spLocks noGrp="1"/>
          </p:cNvSpPr>
          <p:nvPr>
            <p:ph type="sldNum" sz="quarter" idx="5"/>
          </p:nvPr>
        </p:nvSpPr>
        <p:spPr/>
        <p:txBody>
          <a:bodyPr/>
          <a:lstStyle/>
          <a:p>
            <a:pPr>
              <a:defRPr/>
            </a:pPr>
            <a:fld id="{92F0B0A7-521B-496F-A93F-26390FECD553}" type="slidenum">
              <a:rPr lang="en-US" altLang="zh-CN" smtClean="0"/>
              <a:pPr>
                <a:defRPr/>
              </a:pPr>
              <a:t>50</a:t>
            </a:fld>
            <a:endParaRPr lang="zh-CN">
              <a:cs typeface="+mn-cs"/>
            </a:endParaRPr>
          </a:p>
        </p:txBody>
      </p:sp>
    </p:spTree>
    <p:extLst>
      <p:ext uri="{BB962C8B-B14F-4D97-AF65-F5344CB8AC3E}">
        <p14:creationId xmlns:p14="http://schemas.microsoft.com/office/powerpoint/2010/main" val="42288678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幻灯片图像占位符 1"/>
          <p:cNvSpPr>
            <a:spLocks noGrp="1" noRot="1" noChangeAspect="1" noTextEdit="1"/>
          </p:cNvSpPr>
          <p:nvPr>
            <p:ph type="sldImg"/>
          </p:nvPr>
        </p:nvSpPr>
        <p:spPr>
          <a:ln/>
        </p:spPr>
      </p:sp>
      <p:sp>
        <p:nvSpPr>
          <p:cNvPr id="124931"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F400C933-ADF8-472E-AF30-50AF6C61646F}" type="slidenum">
              <a:rPr lang="en-US" altLang="zh-CN" smtClean="0"/>
              <a:pPr>
                <a:defRPr/>
              </a:pPr>
              <a:t>51</a:t>
            </a:fld>
            <a:endParaRPr lang="zh-CN">
              <a:cs typeface="+mn-cs"/>
            </a:endParaRPr>
          </a:p>
        </p:txBody>
      </p:sp>
    </p:spTree>
    <p:extLst>
      <p:ext uri="{BB962C8B-B14F-4D97-AF65-F5344CB8AC3E}">
        <p14:creationId xmlns:p14="http://schemas.microsoft.com/office/powerpoint/2010/main" val="23684814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a:ln/>
        </p:spPr>
      </p:sp>
      <p:sp>
        <p:nvSpPr>
          <p:cNvPr id="12697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DFFCA3F3-B307-47C2-83D9-56C9AE8C6333}" type="slidenum">
              <a:rPr lang="en-US" altLang="zh-CN" smtClean="0"/>
              <a:pPr>
                <a:defRPr/>
              </a:pPr>
              <a:t>52</a:t>
            </a:fld>
            <a:endParaRPr lang="zh-CN">
              <a:cs typeface="+mn-cs"/>
            </a:endParaRPr>
          </a:p>
        </p:txBody>
      </p:sp>
    </p:spTree>
    <p:extLst>
      <p:ext uri="{BB962C8B-B14F-4D97-AF65-F5344CB8AC3E}">
        <p14:creationId xmlns:p14="http://schemas.microsoft.com/office/powerpoint/2010/main" val="30217572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幻灯片图像占位符 1"/>
          <p:cNvSpPr>
            <a:spLocks noGrp="1" noRot="1" noChangeAspect="1" noTextEdit="1"/>
          </p:cNvSpPr>
          <p:nvPr>
            <p:ph type="sldImg"/>
          </p:nvPr>
        </p:nvSpPr>
        <p:spPr>
          <a:ln/>
        </p:spPr>
      </p:sp>
      <p:sp>
        <p:nvSpPr>
          <p:cNvPr id="129027"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DE599964-D372-4D94-9A6B-281755EDCA32}" type="slidenum">
              <a:rPr lang="en-US" altLang="zh-CN" smtClean="0"/>
              <a:pPr>
                <a:defRPr/>
              </a:pPr>
              <a:t>53</a:t>
            </a:fld>
            <a:endParaRPr lang="zh-CN">
              <a:cs typeface="+mn-cs"/>
            </a:endParaRPr>
          </a:p>
        </p:txBody>
      </p:sp>
    </p:spTree>
    <p:extLst>
      <p:ext uri="{BB962C8B-B14F-4D97-AF65-F5344CB8AC3E}">
        <p14:creationId xmlns:p14="http://schemas.microsoft.com/office/powerpoint/2010/main" val="26493249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幻灯片图像占位符 1"/>
          <p:cNvSpPr>
            <a:spLocks noGrp="1" noRot="1" noChangeAspect="1" noTextEdit="1"/>
          </p:cNvSpPr>
          <p:nvPr>
            <p:ph type="sldImg"/>
          </p:nvPr>
        </p:nvSpPr>
        <p:spPr>
          <a:ln/>
        </p:spPr>
      </p:sp>
      <p:sp>
        <p:nvSpPr>
          <p:cNvPr id="131075"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B6E73A3F-78F3-4188-9918-9DDE2DF37195}" type="slidenum">
              <a:rPr lang="en-US" altLang="zh-CN" smtClean="0"/>
              <a:pPr>
                <a:defRPr/>
              </a:pPr>
              <a:t>54</a:t>
            </a:fld>
            <a:endParaRPr lang="zh-CN">
              <a:cs typeface="+mn-cs"/>
            </a:endParaRPr>
          </a:p>
        </p:txBody>
      </p:sp>
    </p:spTree>
    <p:extLst>
      <p:ext uri="{BB962C8B-B14F-4D97-AF65-F5344CB8AC3E}">
        <p14:creationId xmlns:p14="http://schemas.microsoft.com/office/powerpoint/2010/main" val="5154188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TextEdit="1"/>
          </p:cNvSpPr>
          <p:nvPr>
            <p:ph type="sldImg"/>
          </p:nvPr>
        </p:nvSpPr>
        <p:spPr>
          <a:ln/>
        </p:spPr>
      </p:sp>
      <p:sp>
        <p:nvSpPr>
          <p:cNvPr id="131075" name="备注占位符 2"/>
          <p:cNvSpPr>
            <a:spLocks noGrp="1"/>
          </p:cNvSpPr>
          <p:nvPr>
            <p:ph type="body" idx="1"/>
          </p:nvPr>
        </p:nvSpPr>
        <p:spPr/>
        <p:txBody>
          <a:bodyPr/>
          <a:lstStyle/>
          <a:p>
            <a:pPr>
              <a:defRPr/>
            </a:pPr>
            <a:endParaRPr lang="zh-CN" altLang="en-US" dirty="0"/>
          </a:p>
        </p:txBody>
      </p:sp>
      <p:sp>
        <p:nvSpPr>
          <p:cNvPr id="4" name="灯片编号占位符 3"/>
          <p:cNvSpPr>
            <a:spLocks noGrp="1"/>
          </p:cNvSpPr>
          <p:nvPr>
            <p:ph type="sldNum" sz="quarter" idx="5"/>
          </p:nvPr>
        </p:nvSpPr>
        <p:spPr/>
        <p:txBody>
          <a:bodyPr/>
          <a:lstStyle/>
          <a:p>
            <a:pPr>
              <a:defRPr/>
            </a:pPr>
            <a:fld id="{9157477D-9B6B-4EFA-9889-EE09930DE3C7}" type="slidenum">
              <a:rPr lang="en-US" altLang="zh-CN" smtClean="0"/>
              <a:pPr>
                <a:defRPr/>
              </a:pPr>
              <a:t>55</a:t>
            </a:fld>
            <a:endParaRPr lang="zh-CN">
              <a:cs typeface="+mn-cs"/>
            </a:endParaRPr>
          </a:p>
        </p:txBody>
      </p:sp>
    </p:spTree>
    <p:extLst>
      <p:ext uri="{BB962C8B-B14F-4D97-AF65-F5344CB8AC3E}">
        <p14:creationId xmlns:p14="http://schemas.microsoft.com/office/powerpoint/2010/main" val="7711832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幻灯片图像占位符 1"/>
          <p:cNvSpPr>
            <a:spLocks noGrp="1" noRot="1" noChangeAspect="1" noTextEdit="1"/>
          </p:cNvSpPr>
          <p:nvPr>
            <p:ph type="sldImg"/>
          </p:nvPr>
        </p:nvSpPr>
        <p:spPr>
          <a:ln/>
        </p:spPr>
      </p:sp>
      <p:sp>
        <p:nvSpPr>
          <p:cNvPr id="135171"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0F5B3ECF-CCAE-411D-B6D5-EB7E2FC58784}" type="slidenum">
              <a:rPr lang="en-US" altLang="zh-CN" smtClean="0"/>
              <a:pPr>
                <a:defRPr/>
              </a:pPr>
              <a:t>56</a:t>
            </a:fld>
            <a:endParaRPr lang="zh-CN">
              <a:cs typeface="+mn-cs"/>
            </a:endParaRPr>
          </a:p>
        </p:txBody>
      </p:sp>
    </p:spTree>
    <p:extLst>
      <p:ext uri="{BB962C8B-B14F-4D97-AF65-F5344CB8AC3E}">
        <p14:creationId xmlns:p14="http://schemas.microsoft.com/office/powerpoint/2010/main" val="28416845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幻灯片图像占位符 1"/>
          <p:cNvSpPr>
            <a:spLocks noGrp="1" noRot="1" noChangeAspect="1" noTextEdit="1"/>
          </p:cNvSpPr>
          <p:nvPr>
            <p:ph type="sldImg"/>
          </p:nvPr>
        </p:nvSpPr>
        <p:spPr>
          <a:ln/>
        </p:spPr>
      </p:sp>
      <p:sp>
        <p:nvSpPr>
          <p:cNvPr id="13721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EC4ED9CC-5B42-4464-8EED-F3CC53D128FF}" type="slidenum">
              <a:rPr lang="en-US" altLang="zh-CN" smtClean="0"/>
              <a:pPr>
                <a:defRPr/>
              </a:pPr>
              <a:t>57</a:t>
            </a:fld>
            <a:endParaRPr lang="zh-CN">
              <a:cs typeface="+mn-cs"/>
            </a:endParaRPr>
          </a:p>
        </p:txBody>
      </p:sp>
    </p:spTree>
    <p:extLst>
      <p:ext uri="{BB962C8B-B14F-4D97-AF65-F5344CB8AC3E}">
        <p14:creationId xmlns:p14="http://schemas.microsoft.com/office/powerpoint/2010/main" val="13620601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幻灯片图像占位符 1"/>
          <p:cNvSpPr>
            <a:spLocks noGrp="1" noRot="1" noChangeAspect="1" noTextEdit="1"/>
          </p:cNvSpPr>
          <p:nvPr>
            <p:ph type="sldImg"/>
          </p:nvPr>
        </p:nvSpPr>
        <p:spPr>
          <a:ln/>
        </p:spPr>
      </p:sp>
      <p:sp>
        <p:nvSpPr>
          <p:cNvPr id="139267"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D6BD2C15-76AD-4FB7-8630-E3441E66225B}" type="slidenum">
              <a:rPr lang="en-US" altLang="zh-CN" smtClean="0"/>
              <a:pPr>
                <a:defRPr/>
              </a:pPr>
              <a:t>58</a:t>
            </a:fld>
            <a:endParaRPr lang="zh-CN">
              <a:cs typeface="+mn-cs"/>
            </a:endParaRPr>
          </a:p>
        </p:txBody>
      </p:sp>
    </p:spTree>
    <p:extLst>
      <p:ext uri="{BB962C8B-B14F-4D97-AF65-F5344CB8AC3E}">
        <p14:creationId xmlns:p14="http://schemas.microsoft.com/office/powerpoint/2010/main" val="23295517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幻灯片图像占位符 1"/>
          <p:cNvSpPr>
            <a:spLocks noGrp="1" noRot="1" noChangeAspect="1" noTextEdit="1"/>
          </p:cNvSpPr>
          <p:nvPr>
            <p:ph type="sldImg"/>
          </p:nvPr>
        </p:nvSpPr>
        <p:spPr>
          <a:ln/>
        </p:spPr>
      </p:sp>
      <p:sp>
        <p:nvSpPr>
          <p:cNvPr id="141315"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B0E05331-661D-4F72-8C3F-9878A830D2B4}" type="slidenum">
              <a:rPr lang="en-US" altLang="zh-CN" smtClean="0"/>
              <a:pPr>
                <a:defRPr/>
              </a:pPr>
              <a:t>59</a:t>
            </a:fld>
            <a:endParaRPr lang="zh-CN">
              <a:cs typeface="+mn-cs"/>
            </a:endParaRPr>
          </a:p>
        </p:txBody>
      </p:sp>
    </p:spTree>
    <p:extLst>
      <p:ext uri="{BB962C8B-B14F-4D97-AF65-F5344CB8AC3E}">
        <p14:creationId xmlns:p14="http://schemas.microsoft.com/office/powerpoint/2010/main" val="2626130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ln/>
        </p:spPr>
      </p:sp>
      <p:sp>
        <p:nvSpPr>
          <p:cNvPr id="30723"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24665C04-AC52-41A2-B56D-D9590D137F9F}" type="slidenum">
              <a:rPr lang="en-US" altLang="zh-CN" smtClean="0"/>
              <a:pPr>
                <a:defRPr/>
              </a:pPr>
              <a:t>6</a:t>
            </a:fld>
            <a:endParaRPr lang="zh-CN">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a:ln/>
        </p:spPr>
      </p:sp>
      <p:sp>
        <p:nvSpPr>
          <p:cNvPr id="143363"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D35C9E75-0DE0-4F29-8A60-8DC378B1C088}" type="slidenum">
              <a:rPr lang="en-US" altLang="zh-CN" smtClean="0"/>
              <a:pPr>
                <a:defRPr/>
              </a:pPr>
              <a:t>60</a:t>
            </a:fld>
            <a:endParaRPr lang="zh-CN">
              <a:cs typeface="+mn-cs"/>
            </a:endParaRPr>
          </a:p>
        </p:txBody>
      </p:sp>
    </p:spTree>
    <p:extLst>
      <p:ext uri="{BB962C8B-B14F-4D97-AF65-F5344CB8AC3E}">
        <p14:creationId xmlns:p14="http://schemas.microsoft.com/office/powerpoint/2010/main" val="21145249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幻灯片图像占位符 1"/>
          <p:cNvSpPr>
            <a:spLocks noGrp="1" noRot="1" noChangeAspect="1" noTextEdit="1"/>
          </p:cNvSpPr>
          <p:nvPr>
            <p:ph type="sldImg"/>
          </p:nvPr>
        </p:nvSpPr>
        <p:spPr>
          <a:ln/>
        </p:spPr>
      </p:sp>
      <p:sp>
        <p:nvSpPr>
          <p:cNvPr id="145411"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3BE47BB9-6428-4239-8C4D-32468B8CBE1C}" type="slidenum">
              <a:rPr lang="en-US" altLang="zh-CN" smtClean="0"/>
              <a:pPr>
                <a:defRPr/>
              </a:pPr>
              <a:t>61</a:t>
            </a:fld>
            <a:endParaRPr lang="zh-CN">
              <a:cs typeface="+mn-cs"/>
            </a:endParaRPr>
          </a:p>
        </p:txBody>
      </p:sp>
    </p:spTree>
    <p:extLst>
      <p:ext uri="{BB962C8B-B14F-4D97-AF65-F5344CB8AC3E}">
        <p14:creationId xmlns:p14="http://schemas.microsoft.com/office/powerpoint/2010/main" val="2107275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幻灯片图像占位符 1"/>
          <p:cNvSpPr>
            <a:spLocks noGrp="1" noRot="1" noChangeAspect="1" noTextEdit="1"/>
          </p:cNvSpPr>
          <p:nvPr>
            <p:ph type="sldImg"/>
          </p:nvPr>
        </p:nvSpPr>
        <p:spPr>
          <a:ln/>
        </p:spPr>
      </p:sp>
      <p:sp>
        <p:nvSpPr>
          <p:cNvPr id="14745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EE3A964E-5F98-4F60-A88F-5444E1555280}" type="slidenum">
              <a:rPr lang="en-US" altLang="zh-CN" smtClean="0"/>
              <a:pPr>
                <a:defRPr/>
              </a:pPr>
              <a:t>62</a:t>
            </a:fld>
            <a:endParaRPr lang="zh-CN">
              <a:cs typeface="+mn-cs"/>
            </a:endParaRPr>
          </a:p>
        </p:txBody>
      </p:sp>
    </p:spTree>
    <p:extLst>
      <p:ext uri="{BB962C8B-B14F-4D97-AF65-F5344CB8AC3E}">
        <p14:creationId xmlns:p14="http://schemas.microsoft.com/office/powerpoint/2010/main" val="2378225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0723" name="备注占位符 2"/>
          <p:cNvSpPr>
            <a:spLocks noGrp="1"/>
          </p:cNvSpPr>
          <p:nvPr>
            <p:ph type="body" idx="1"/>
          </p:nvPr>
        </p:nvSpPr>
        <p:spPr/>
        <p:txBody>
          <a:bodyPr/>
          <a:lstStyle/>
          <a:p>
            <a:pPr>
              <a:defRPr/>
            </a:pPr>
            <a:endParaRPr lang="zh-CN" altLang="en-US" dirty="0"/>
          </a:p>
        </p:txBody>
      </p:sp>
      <p:sp>
        <p:nvSpPr>
          <p:cNvPr id="4" name="灯片编号占位符 3"/>
          <p:cNvSpPr>
            <a:spLocks noGrp="1"/>
          </p:cNvSpPr>
          <p:nvPr>
            <p:ph type="sldNum" sz="quarter" idx="5"/>
          </p:nvPr>
        </p:nvSpPr>
        <p:spPr/>
        <p:txBody>
          <a:bodyPr/>
          <a:lstStyle/>
          <a:p>
            <a:pPr>
              <a:defRPr/>
            </a:pPr>
            <a:fld id="{1F8E8901-D4C5-480A-AB55-0C59092D3FF7}" type="slidenum">
              <a:rPr lang="en-US" altLang="zh-CN" smtClean="0"/>
              <a:pPr>
                <a:defRPr/>
              </a:pPr>
              <a:t>7</a:t>
            </a:fld>
            <a:endParaRPr lang="zh-CN">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a:ln/>
        </p:spPr>
      </p:sp>
      <p:sp>
        <p:nvSpPr>
          <p:cNvPr id="36867" name="备注占位符 2"/>
          <p:cNvSpPr>
            <a:spLocks noGrp="1"/>
          </p:cNvSpPr>
          <p:nvPr>
            <p:ph type="body" idx="1"/>
          </p:nvPr>
        </p:nvSpPr>
        <p:spPr>
          <a:noFill/>
        </p:spPr>
        <p:txBody>
          <a:bodyPr/>
          <a:lstStyle/>
          <a:p>
            <a:endParaRPr lang="en-US" altLang="zh-CN"/>
          </a:p>
        </p:txBody>
      </p:sp>
      <p:sp>
        <p:nvSpPr>
          <p:cNvPr id="4" name="灯片编号占位符 3"/>
          <p:cNvSpPr>
            <a:spLocks noGrp="1"/>
          </p:cNvSpPr>
          <p:nvPr>
            <p:ph type="sldNum" sz="quarter" idx="5"/>
          </p:nvPr>
        </p:nvSpPr>
        <p:spPr/>
        <p:txBody>
          <a:bodyPr/>
          <a:lstStyle/>
          <a:p>
            <a:pPr>
              <a:defRPr/>
            </a:pPr>
            <a:fld id="{66BF522C-97A2-46C8-BE94-AFD08EDAA288}" type="slidenum">
              <a:rPr lang="en-US" altLang="zh-CN" smtClean="0"/>
              <a:pPr>
                <a:defRPr/>
              </a:pPr>
              <a:t>8</a:t>
            </a:fld>
            <a:endParaRPr lang="zh-CN">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ln/>
        </p:spPr>
      </p:sp>
      <p:sp>
        <p:nvSpPr>
          <p:cNvPr id="38915" name="备注占位符 2"/>
          <p:cNvSpPr>
            <a:spLocks noGrp="1"/>
          </p:cNvSpPr>
          <p:nvPr>
            <p:ph type="body" idx="1"/>
          </p:nvPr>
        </p:nvSpPr>
        <p:spPr>
          <a:noFill/>
        </p:spPr>
        <p:txBody>
          <a:bodyPr/>
          <a:lstStyle/>
          <a:p>
            <a:endParaRPr lang="en-US" altLang="zh-CN"/>
          </a:p>
        </p:txBody>
      </p:sp>
      <p:sp>
        <p:nvSpPr>
          <p:cNvPr id="4" name="灯片编号占位符 3"/>
          <p:cNvSpPr>
            <a:spLocks noGrp="1"/>
          </p:cNvSpPr>
          <p:nvPr>
            <p:ph type="sldNum" sz="quarter" idx="5"/>
          </p:nvPr>
        </p:nvSpPr>
        <p:spPr/>
        <p:txBody>
          <a:bodyPr/>
          <a:lstStyle/>
          <a:p>
            <a:pPr>
              <a:defRPr/>
            </a:pPr>
            <a:fld id="{712D1B75-84B3-430F-B44F-5479DDAFEAA4}" type="slidenum">
              <a:rPr lang="en-US" altLang="zh-CN" smtClean="0"/>
              <a:pPr>
                <a:defRPr/>
              </a:pPr>
              <a:t>9</a:t>
            </a:fld>
            <a:endParaRPr lang="zh-CN">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spTree>
      <p:nvGrpSpPr>
        <p:cNvPr id="1" name=""/>
        <p:cNvGrpSpPr/>
        <p:nvPr/>
      </p:nvGrpSpPr>
      <p:grpSpPr>
        <a:xfrm>
          <a:off x="0" y="0"/>
          <a:ext cx="0" cy="0"/>
          <a:chOff x="0" y="0"/>
          <a:chExt cx="0" cy="0"/>
        </a:xfrm>
      </p:grpSpPr>
      <p:sp>
        <p:nvSpPr>
          <p:cNvPr id="4" name="任意多边形 158726"/>
          <p:cNvSpPr>
            <a:spLocks noChangeArrowheads="1"/>
          </p:cNvSpPr>
          <p:nvPr/>
        </p:nvSpPr>
        <p:spPr bwMode="auto">
          <a:xfrm>
            <a:off x="685800" y="2393950"/>
            <a:ext cx="7772400" cy="109538"/>
          </a:xfrm>
          <a:custGeom>
            <a:avLst/>
            <a:gdLst>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mtClean="0"/>
          </a:p>
        </p:txBody>
      </p:sp>
      <p:sp>
        <p:nvSpPr>
          <p:cNvPr id="158722" name="标题 158721"/>
          <p:cNvSpPr>
            <a:spLocks noGrp="1"/>
          </p:cNvSpPr>
          <p:nvPr>
            <p:ph type="ctrTitle"/>
          </p:nvPr>
        </p:nvSpPr>
        <p:spPr>
          <a:xfrm>
            <a:off x="685800" y="990600"/>
            <a:ext cx="7772400" cy="1371600"/>
          </a:xfrm>
          <a:prstGeom prst="rect">
            <a:avLst/>
          </a:prstGeom>
          <a:noFill/>
          <a:ln w="9525">
            <a:noFill/>
          </a:ln>
        </p:spPr>
        <p:txBody>
          <a:bodyPr/>
          <a:lstStyle>
            <a:lvl1pPr lvl="0">
              <a:defRPr sz="4000" kern="1200"/>
            </a:lvl1pPr>
          </a:lstStyle>
          <a:p>
            <a:pPr lvl="0"/>
            <a:r>
              <a:rPr lang="zh-CN" altLang="en-US" noProof="1"/>
              <a:t>单击此处编辑母版标题样式</a:t>
            </a:r>
          </a:p>
        </p:txBody>
      </p:sp>
      <p:sp>
        <p:nvSpPr>
          <p:cNvPr id="158723" name="副标题 158722"/>
          <p:cNvSpPr>
            <a:spLocks noGrp="1"/>
          </p:cNvSpPr>
          <p:nvPr>
            <p:ph type="subTitle" idx="1"/>
          </p:nvPr>
        </p:nvSpPr>
        <p:spPr>
          <a:xfrm>
            <a:off x="1447800" y="3429000"/>
            <a:ext cx="7010400" cy="1600200"/>
          </a:xfrm>
          <a:prstGeom prst="rect">
            <a:avLst/>
          </a:prstGeom>
          <a:noFill/>
          <a:ln w="9525">
            <a:noFill/>
          </a:ln>
        </p:spPr>
        <p:txBody>
          <a:bodyPr/>
          <a:lstStyle>
            <a:lvl1pPr marL="0" lvl="0" indent="0">
              <a:buNone/>
              <a:defRPr sz="2800" kern="1200"/>
            </a:lvl1pPr>
            <a:lvl2pPr marL="457200" lvl="1" indent="-457200" algn="ctr">
              <a:buNone/>
              <a:defRPr sz="2800" kern="1200"/>
            </a:lvl2pPr>
            <a:lvl3pPr marL="909955" lvl="2" indent="-909955" algn="ctr">
              <a:buNone/>
              <a:defRPr sz="2800" kern="1200"/>
            </a:lvl3pPr>
            <a:lvl4pPr marL="1306830" lvl="3" indent="-1306830" algn="ctr">
              <a:buNone/>
              <a:defRPr sz="2800" kern="1200"/>
            </a:lvl4pPr>
            <a:lvl5pPr marL="1695450" lvl="4" indent="-1695450" algn="ctr">
              <a:buNone/>
              <a:defRPr sz="2800" kern="1200"/>
            </a:lvl5pPr>
          </a:lstStyle>
          <a:p>
            <a:pPr lvl="0"/>
            <a:r>
              <a:rPr lang="zh-CN" altLang="en-US" noProof="1"/>
              <a:t>单击此处编辑母版副标题样式</a:t>
            </a:r>
          </a:p>
        </p:txBody>
      </p:sp>
      <p:sp>
        <p:nvSpPr>
          <p:cNvPr id="5" name="日期占位符 158723"/>
          <p:cNvSpPr>
            <a:spLocks noGrp="1"/>
          </p:cNvSpPr>
          <p:nvPr>
            <p:ph type="dt" sz="half" idx="10"/>
          </p:nvPr>
        </p:nvSpPr>
        <p:spPr>
          <a:xfrm>
            <a:off x="685800" y="6248400"/>
            <a:ext cx="1905000" cy="457200"/>
          </a:xfrm>
        </p:spPr>
        <p:txBody>
          <a:bodyPr anchor="t"/>
          <a:lstStyle>
            <a:lvl1pPr>
              <a:defRPr/>
            </a:lvl1pPr>
          </a:lstStyle>
          <a:p>
            <a:pPr>
              <a:defRPr/>
            </a:pPr>
            <a:endParaRPr lang="zh-CN" altLang="en-US"/>
          </a:p>
        </p:txBody>
      </p:sp>
      <p:sp>
        <p:nvSpPr>
          <p:cNvPr id="6" name="页脚占位符 158724"/>
          <p:cNvSpPr>
            <a:spLocks noGrp="1"/>
          </p:cNvSpPr>
          <p:nvPr>
            <p:ph type="ftr" sz="quarter" idx="11"/>
          </p:nvPr>
        </p:nvSpPr>
        <p:spPr>
          <a:xfrm>
            <a:off x="3124200" y="6248400"/>
            <a:ext cx="2895600" cy="457200"/>
          </a:xfrm>
        </p:spPr>
        <p:txBody>
          <a:bodyPr anchor="t"/>
          <a:lstStyle>
            <a:lvl1pPr>
              <a:defRPr/>
            </a:lvl1pPr>
          </a:lstStyle>
          <a:p>
            <a:pPr>
              <a:defRPr/>
            </a:pPr>
            <a:endParaRPr lang="zh-CN"/>
          </a:p>
        </p:txBody>
      </p:sp>
      <p:sp>
        <p:nvSpPr>
          <p:cNvPr id="7" name="灯片编号占位符 158725"/>
          <p:cNvSpPr>
            <a:spLocks noGrp="1"/>
          </p:cNvSpPr>
          <p:nvPr>
            <p:ph type="sldNum" sz="quarter" idx="12"/>
          </p:nvPr>
        </p:nvSpPr>
        <p:spPr>
          <a:xfrm>
            <a:off x="6553200" y="6248400"/>
            <a:ext cx="1905000" cy="457200"/>
          </a:xfrm>
        </p:spPr>
        <p:txBody>
          <a:bodyPr anchor="t"/>
          <a:lstStyle>
            <a:lvl1pPr>
              <a:defRPr/>
            </a:lvl1pPr>
          </a:lstStyle>
          <a:p>
            <a:pPr>
              <a:defRPr/>
            </a:pPr>
            <a:fld id="{7B92E758-73EA-4181-AB8E-32393797FA3B}" type="slidenum">
              <a:rPr lang="en-US" altLang="zh-CN"/>
              <a:pPr>
                <a:defRPr/>
              </a:pPr>
              <a:t>‹#›</a:t>
            </a:fld>
            <a:endParaRPr lang="zh-CN"/>
          </a:p>
        </p:txBody>
      </p:sp>
    </p:spTree>
    <p:extLst>
      <p:ext uri="{BB962C8B-B14F-4D97-AF65-F5344CB8AC3E}">
        <p14:creationId xmlns:p14="http://schemas.microsoft.com/office/powerpoint/2010/main" val="310465074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57701"/>
          <p:cNvSpPr>
            <a:spLocks noGrp="1"/>
          </p:cNvSpPr>
          <p:nvPr>
            <p:ph type="dt" sz="half" idx="10"/>
          </p:nvPr>
        </p:nvSpPr>
        <p:spPr/>
        <p:txBody>
          <a:bodyPr/>
          <a:lstStyle>
            <a:lvl1pPr>
              <a:defRPr/>
            </a:lvl1pPr>
          </a:lstStyle>
          <a:p>
            <a:pPr>
              <a:defRPr/>
            </a:pPr>
            <a:endParaRPr lang="zh-CN" altLang="en-US"/>
          </a:p>
        </p:txBody>
      </p:sp>
      <p:sp>
        <p:nvSpPr>
          <p:cNvPr id="5" name="页脚占位符 157702"/>
          <p:cNvSpPr>
            <a:spLocks noGrp="1"/>
          </p:cNvSpPr>
          <p:nvPr>
            <p:ph type="ftr" sz="quarter" idx="11"/>
          </p:nvPr>
        </p:nvSpPr>
        <p:spPr/>
        <p:txBody>
          <a:bodyPr/>
          <a:lstStyle>
            <a:lvl1pPr>
              <a:defRPr/>
            </a:lvl1pPr>
          </a:lstStyle>
          <a:p>
            <a:pPr>
              <a:defRPr/>
            </a:pPr>
            <a:endParaRPr lang="zh-CN"/>
          </a:p>
        </p:txBody>
      </p:sp>
      <p:sp>
        <p:nvSpPr>
          <p:cNvPr id="6" name="灯片编号占位符 157703"/>
          <p:cNvSpPr>
            <a:spLocks noGrp="1"/>
          </p:cNvSpPr>
          <p:nvPr>
            <p:ph type="sldNum" sz="quarter" idx="12"/>
          </p:nvPr>
        </p:nvSpPr>
        <p:spPr/>
        <p:txBody>
          <a:bodyPr/>
          <a:lstStyle>
            <a:lvl1pPr>
              <a:defRPr/>
            </a:lvl1pPr>
          </a:lstStyle>
          <a:p>
            <a:pPr>
              <a:defRPr/>
            </a:pPr>
            <a:fld id="{F34DDF7A-9598-4D54-B13E-EF55064664D9}" type="slidenum">
              <a:rPr lang="en-US" altLang="zh-CN"/>
              <a:pPr>
                <a:defRPr/>
              </a:pPr>
              <a:t>‹#›</a:t>
            </a:fld>
            <a:endParaRPr lang="zh-CN"/>
          </a:p>
        </p:txBody>
      </p:sp>
    </p:spTree>
    <p:extLst>
      <p:ext uri="{BB962C8B-B14F-4D97-AF65-F5344CB8AC3E}">
        <p14:creationId xmlns:p14="http://schemas.microsoft.com/office/powerpoint/2010/main" val="301142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441" y="304800"/>
            <a:ext cx="2002234" cy="571500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566738" y="304800"/>
            <a:ext cx="5890631" cy="5715000"/>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57701"/>
          <p:cNvSpPr>
            <a:spLocks noGrp="1"/>
          </p:cNvSpPr>
          <p:nvPr>
            <p:ph type="dt" sz="half" idx="10"/>
          </p:nvPr>
        </p:nvSpPr>
        <p:spPr/>
        <p:txBody>
          <a:bodyPr/>
          <a:lstStyle>
            <a:lvl1pPr>
              <a:defRPr/>
            </a:lvl1pPr>
          </a:lstStyle>
          <a:p>
            <a:pPr>
              <a:defRPr/>
            </a:pPr>
            <a:endParaRPr lang="zh-CN" altLang="en-US"/>
          </a:p>
        </p:txBody>
      </p:sp>
      <p:sp>
        <p:nvSpPr>
          <p:cNvPr id="5" name="页脚占位符 157702"/>
          <p:cNvSpPr>
            <a:spLocks noGrp="1"/>
          </p:cNvSpPr>
          <p:nvPr>
            <p:ph type="ftr" sz="quarter" idx="11"/>
          </p:nvPr>
        </p:nvSpPr>
        <p:spPr/>
        <p:txBody>
          <a:bodyPr/>
          <a:lstStyle>
            <a:lvl1pPr>
              <a:defRPr/>
            </a:lvl1pPr>
          </a:lstStyle>
          <a:p>
            <a:pPr>
              <a:defRPr/>
            </a:pPr>
            <a:endParaRPr lang="zh-CN"/>
          </a:p>
        </p:txBody>
      </p:sp>
      <p:sp>
        <p:nvSpPr>
          <p:cNvPr id="6" name="灯片编号占位符 157703"/>
          <p:cNvSpPr>
            <a:spLocks noGrp="1"/>
          </p:cNvSpPr>
          <p:nvPr>
            <p:ph type="sldNum" sz="quarter" idx="12"/>
          </p:nvPr>
        </p:nvSpPr>
        <p:spPr/>
        <p:txBody>
          <a:bodyPr/>
          <a:lstStyle>
            <a:lvl1pPr>
              <a:defRPr/>
            </a:lvl1pPr>
          </a:lstStyle>
          <a:p>
            <a:pPr>
              <a:defRPr/>
            </a:pPr>
            <a:fld id="{2B94706C-C790-440F-AB25-24A112BCE9AD}" type="slidenum">
              <a:rPr lang="en-US" altLang="zh-CN"/>
              <a:pPr>
                <a:defRPr/>
              </a:pPr>
              <a:t>‹#›</a:t>
            </a:fld>
            <a:endParaRPr lang="zh-CN"/>
          </a:p>
        </p:txBody>
      </p:sp>
    </p:spTree>
    <p:extLst>
      <p:ext uri="{BB962C8B-B14F-4D97-AF65-F5344CB8AC3E}">
        <p14:creationId xmlns:p14="http://schemas.microsoft.com/office/powerpoint/2010/main" val="3285000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628650" y="1825625"/>
            <a:ext cx="38862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quarter" idx="2"/>
          </p:nvPr>
        </p:nvSpPr>
        <p:spPr>
          <a:xfrm>
            <a:off x="4629150" y="1825625"/>
            <a:ext cx="3886200" cy="209867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内容占位符 4"/>
          <p:cNvSpPr>
            <a:spLocks noGrp="1"/>
          </p:cNvSpPr>
          <p:nvPr>
            <p:ph sz="quarter" idx="3"/>
          </p:nvPr>
        </p:nvSpPr>
        <p:spPr>
          <a:xfrm>
            <a:off x="4629150" y="4076700"/>
            <a:ext cx="3886200" cy="21002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6" name="日期占位符 157701"/>
          <p:cNvSpPr>
            <a:spLocks noGrp="1"/>
          </p:cNvSpPr>
          <p:nvPr>
            <p:ph type="dt" sz="half" idx="10"/>
          </p:nvPr>
        </p:nvSpPr>
        <p:spPr/>
        <p:txBody>
          <a:bodyPr/>
          <a:lstStyle>
            <a:lvl1pPr>
              <a:defRPr/>
            </a:lvl1pPr>
          </a:lstStyle>
          <a:p>
            <a:pPr>
              <a:defRPr/>
            </a:pPr>
            <a:endParaRPr lang="zh-CN" altLang="en-US"/>
          </a:p>
        </p:txBody>
      </p:sp>
      <p:sp>
        <p:nvSpPr>
          <p:cNvPr id="7" name="页脚占位符 157702"/>
          <p:cNvSpPr>
            <a:spLocks noGrp="1"/>
          </p:cNvSpPr>
          <p:nvPr>
            <p:ph type="ftr" sz="quarter" idx="11"/>
          </p:nvPr>
        </p:nvSpPr>
        <p:spPr/>
        <p:txBody>
          <a:bodyPr/>
          <a:lstStyle>
            <a:lvl1pPr>
              <a:defRPr/>
            </a:lvl1pPr>
          </a:lstStyle>
          <a:p>
            <a:pPr>
              <a:defRPr/>
            </a:pPr>
            <a:endParaRPr lang="zh-CN"/>
          </a:p>
        </p:txBody>
      </p:sp>
      <p:sp>
        <p:nvSpPr>
          <p:cNvPr id="8" name="灯片编号占位符 157703"/>
          <p:cNvSpPr>
            <a:spLocks noGrp="1"/>
          </p:cNvSpPr>
          <p:nvPr>
            <p:ph type="sldNum" sz="quarter" idx="12"/>
          </p:nvPr>
        </p:nvSpPr>
        <p:spPr/>
        <p:txBody>
          <a:bodyPr/>
          <a:lstStyle>
            <a:lvl1pPr>
              <a:defRPr/>
            </a:lvl1pPr>
          </a:lstStyle>
          <a:p>
            <a:pPr>
              <a:defRPr/>
            </a:pPr>
            <a:fld id="{B0400AAA-0524-43A6-BE12-DE51B7F699F5}" type="slidenum">
              <a:rPr lang="en-US" altLang="zh-CN"/>
              <a:pPr>
                <a:defRPr/>
              </a:pPr>
              <a:t>‹#›</a:t>
            </a:fld>
            <a:endParaRPr lang="zh-CN"/>
          </a:p>
        </p:txBody>
      </p:sp>
    </p:spTree>
    <p:extLst>
      <p:ext uri="{BB962C8B-B14F-4D97-AF65-F5344CB8AC3E}">
        <p14:creationId xmlns:p14="http://schemas.microsoft.com/office/powerpoint/2010/main" val="1625675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628650" y="1825625"/>
            <a:ext cx="38862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157701"/>
          <p:cNvSpPr>
            <a:spLocks noGrp="1"/>
          </p:cNvSpPr>
          <p:nvPr>
            <p:ph type="dt" sz="half" idx="10"/>
          </p:nvPr>
        </p:nvSpPr>
        <p:spPr/>
        <p:txBody>
          <a:bodyPr/>
          <a:lstStyle>
            <a:lvl1pPr>
              <a:defRPr/>
            </a:lvl1pPr>
          </a:lstStyle>
          <a:p>
            <a:pPr>
              <a:defRPr/>
            </a:pPr>
            <a:endParaRPr lang="zh-CN" altLang="en-US"/>
          </a:p>
        </p:txBody>
      </p:sp>
      <p:sp>
        <p:nvSpPr>
          <p:cNvPr id="6" name="页脚占位符 157702"/>
          <p:cNvSpPr>
            <a:spLocks noGrp="1"/>
          </p:cNvSpPr>
          <p:nvPr>
            <p:ph type="ftr" sz="quarter" idx="11"/>
          </p:nvPr>
        </p:nvSpPr>
        <p:spPr/>
        <p:txBody>
          <a:bodyPr/>
          <a:lstStyle>
            <a:lvl1pPr>
              <a:defRPr/>
            </a:lvl1pPr>
          </a:lstStyle>
          <a:p>
            <a:pPr>
              <a:defRPr/>
            </a:pPr>
            <a:endParaRPr lang="zh-CN"/>
          </a:p>
        </p:txBody>
      </p:sp>
      <p:sp>
        <p:nvSpPr>
          <p:cNvPr id="7" name="灯片编号占位符 157703"/>
          <p:cNvSpPr>
            <a:spLocks noGrp="1"/>
          </p:cNvSpPr>
          <p:nvPr>
            <p:ph type="sldNum" sz="quarter" idx="12"/>
          </p:nvPr>
        </p:nvSpPr>
        <p:spPr/>
        <p:txBody>
          <a:bodyPr/>
          <a:lstStyle>
            <a:lvl1pPr>
              <a:defRPr/>
            </a:lvl1pPr>
          </a:lstStyle>
          <a:p>
            <a:pPr>
              <a:defRPr/>
            </a:pPr>
            <a:fld id="{A8EA5469-3A7D-41CC-A12E-1D2C11FBDA17}" type="slidenum">
              <a:rPr lang="en-US" altLang="zh-CN"/>
              <a:pPr>
                <a:defRPr/>
              </a:pPr>
              <a:t>‹#›</a:t>
            </a:fld>
            <a:endParaRPr lang="zh-CN"/>
          </a:p>
        </p:txBody>
      </p:sp>
    </p:spTree>
    <p:extLst>
      <p:ext uri="{BB962C8B-B14F-4D97-AF65-F5344CB8AC3E}">
        <p14:creationId xmlns:p14="http://schemas.microsoft.com/office/powerpoint/2010/main" val="3583873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566738" y="304800"/>
            <a:ext cx="8008937" cy="5715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3" name="日期占位符 157701"/>
          <p:cNvSpPr>
            <a:spLocks noGrp="1"/>
          </p:cNvSpPr>
          <p:nvPr>
            <p:ph type="dt" sz="half" idx="10"/>
          </p:nvPr>
        </p:nvSpPr>
        <p:spPr/>
        <p:txBody>
          <a:bodyPr/>
          <a:lstStyle>
            <a:lvl1pPr>
              <a:defRPr/>
            </a:lvl1pPr>
          </a:lstStyle>
          <a:p>
            <a:pPr>
              <a:defRPr/>
            </a:pPr>
            <a:endParaRPr lang="zh-CN" altLang="en-US"/>
          </a:p>
        </p:txBody>
      </p:sp>
      <p:sp>
        <p:nvSpPr>
          <p:cNvPr id="4" name="页脚占位符 157702"/>
          <p:cNvSpPr>
            <a:spLocks noGrp="1"/>
          </p:cNvSpPr>
          <p:nvPr>
            <p:ph type="ftr" sz="quarter" idx="11"/>
          </p:nvPr>
        </p:nvSpPr>
        <p:spPr/>
        <p:txBody>
          <a:bodyPr/>
          <a:lstStyle>
            <a:lvl1pPr>
              <a:defRPr/>
            </a:lvl1pPr>
          </a:lstStyle>
          <a:p>
            <a:pPr>
              <a:defRPr/>
            </a:pPr>
            <a:endParaRPr lang="zh-CN"/>
          </a:p>
        </p:txBody>
      </p:sp>
      <p:sp>
        <p:nvSpPr>
          <p:cNvPr id="5" name="灯片编号占位符 157703"/>
          <p:cNvSpPr>
            <a:spLocks noGrp="1"/>
          </p:cNvSpPr>
          <p:nvPr>
            <p:ph type="sldNum" sz="quarter" idx="12"/>
          </p:nvPr>
        </p:nvSpPr>
        <p:spPr/>
        <p:txBody>
          <a:bodyPr/>
          <a:lstStyle>
            <a:lvl1pPr>
              <a:defRPr/>
            </a:lvl1pPr>
          </a:lstStyle>
          <a:p>
            <a:pPr>
              <a:defRPr/>
            </a:pPr>
            <a:fld id="{70F0216E-EAE5-41A9-AF0D-21D7E5D84FED}" type="slidenum">
              <a:rPr lang="en-US" altLang="zh-CN"/>
              <a:pPr>
                <a:defRPr/>
              </a:pPr>
              <a:t>‹#›</a:t>
            </a:fld>
            <a:endParaRPr lang="zh-CN"/>
          </a:p>
        </p:txBody>
      </p:sp>
    </p:spTree>
    <p:extLst>
      <p:ext uri="{BB962C8B-B14F-4D97-AF65-F5344CB8AC3E}">
        <p14:creationId xmlns:p14="http://schemas.microsoft.com/office/powerpoint/2010/main" val="2121547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57701"/>
          <p:cNvSpPr>
            <a:spLocks noGrp="1"/>
          </p:cNvSpPr>
          <p:nvPr>
            <p:ph type="dt" sz="half" idx="10"/>
          </p:nvPr>
        </p:nvSpPr>
        <p:spPr/>
        <p:txBody>
          <a:bodyPr/>
          <a:lstStyle>
            <a:lvl1pPr>
              <a:defRPr/>
            </a:lvl1pPr>
          </a:lstStyle>
          <a:p>
            <a:pPr>
              <a:defRPr/>
            </a:pPr>
            <a:endParaRPr lang="zh-CN" altLang="en-US"/>
          </a:p>
        </p:txBody>
      </p:sp>
      <p:sp>
        <p:nvSpPr>
          <p:cNvPr id="5" name="页脚占位符 157702"/>
          <p:cNvSpPr>
            <a:spLocks noGrp="1"/>
          </p:cNvSpPr>
          <p:nvPr>
            <p:ph type="ftr" sz="quarter" idx="11"/>
          </p:nvPr>
        </p:nvSpPr>
        <p:spPr/>
        <p:txBody>
          <a:bodyPr/>
          <a:lstStyle>
            <a:lvl1pPr>
              <a:defRPr/>
            </a:lvl1pPr>
          </a:lstStyle>
          <a:p>
            <a:pPr>
              <a:defRPr/>
            </a:pPr>
            <a:endParaRPr lang="zh-CN"/>
          </a:p>
        </p:txBody>
      </p:sp>
      <p:sp>
        <p:nvSpPr>
          <p:cNvPr id="6" name="灯片编号占位符 157703"/>
          <p:cNvSpPr>
            <a:spLocks noGrp="1"/>
          </p:cNvSpPr>
          <p:nvPr>
            <p:ph type="sldNum" sz="quarter" idx="12"/>
          </p:nvPr>
        </p:nvSpPr>
        <p:spPr/>
        <p:txBody>
          <a:bodyPr/>
          <a:lstStyle>
            <a:lvl1pPr>
              <a:defRPr/>
            </a:lvl1pPr>
          </a:lstStyle>
          <a:p>
            <a:pPr>
              <a:defRPr/>
            </a:pPr>
            <a:fld id="{FD5F1331-253A-4BD4-A61A-2146E878D478}" type="slidenum">
              <a:rPr lang="en-US" altLang="zh-CN"/>
              <a:pPr>
                <a:defRPr/>
              </a:pPr>
              <a:t>‹#›</a:t>
            </a:fld>
            <a:endParaRPr lang="zh-CN"/>
          </a:p>
        </p:txBody>
      </p:sp>
    </p:spTree>
    <p:extLst>
      <p:ext uri="{BB962C8B-B14F-4D97-AF65-F5344CB8AC3E}">
        <p14:creationId xmlns:p14="http://schemas.microsoft.com/office/powerpoint/2010/main" val="259850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157701"/>
          <p:cNvSpPr>
            <a:spLocks noGrp="1"/>
          </p:cNvSpPr>
          <p:nvPr>
            <p:ph type="dt" sz="half" idx="10"/>
          </p:nvPr>
        </p:nvSpPr>
        <p:spPr/>
        <p:txBody>
          <a:bodyPr/>
          <a:lstStyle>
            <a:lvl1pPr>
              <a:defRPr/>
            </a:lvl1pPr>
          </a:lstStyle>
          <a:p>
            <a:pPr>
              <a:defRPr/>
            </a:pPr>
            <a:endParaRPr lang="zh-CN" altLang="en-US"/>
          </a:p>
        </p:txBody>
      </p:sp>
      <p:sp>
        <p:nvSpPr>
          <p:cNvPr id="5" name="页脚占位符 157702"/>
          <p:cNvSpPr>
            <a:spLocks noGrp="1"/>
          </p:cNvSpPr>
          <p:nvPr>
            <p:ph type="ftr" sz="quarter" idx="11"/>
          </p:nvPr>
        </p:nvSpPr>
        <p:spPr/>
        <p:txBody>
          <a:bodyPr/>
          <a:lstStyle>
            <a:lvl1pPr>
              <a:defRPr/>
            </a:lvl1pPr>
          </a:lstStyle>
          <a:p>
            <a:pPr>
              <a:defRPr/>
            </a:pPr>
            <a:endParaRPr lang="zh-CN"/>
          </a:p>
        </p:txBody>
      </p:sp>
      <p:sp>
        <p:nvSpPr>
          <p:cNvPr id="6" name="灯片编号占位符 157703"/>
          <p:cNvSpPr>
            <a:spLocks noGrp="1"/>
          </p:cNvSpPr>
          <p:nvPr>
            <p:ph type="sldNum" sz="quarter" idx="12"/>
          </p:nvPr>
        </p:nvSpPr>
        <p:spPr/>
        <p:txBody>
          <a:bodyPr/>
          <a:lstStyle>
            <a:lvl1pPr>
              <a:defRPr/>
            </a:lvl1pPr>
          </a:lstStyle>
          <a:p>
            <a:pPr>
              <a:defRPr/>
            </a:pPr>
            <a:fld id="{C37795D7-8C7C-40CD-8E20-EB26900177C7}" type="slidenum">
              <a:rPr lang="en-US" altLang="zh-CN"/>
              <a:pPr>
                <a:defRPr/>
              </a:pPr>
              <a:t>‹#›</a:t>
            </a:fld>
            <a:endParaRPr lang="zh-CN"/>
          </a:p>
        </p:txBody>
      </p:sp>
    </p:spTree>
    <p:extLst>
      <p:ext uri="{BB962C8B-B14F-4D97-AF65-F5344CB8AC3E}">
        <p14:creationId xmlns:p14="http://schemas.microsoft.com/office/powerpoint/2010/main" val="3932694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566738" y="1752600"/>
            <a:ext cx="3920490" cy="42672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7248" y="1752600"/>
            <a:ext cx="3920490" cy="42672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157701"/>
          <p:cNvSpPr>
            <a:spLocks noGrp="1"/>
          </p:cNvSpPr>
          <p:nvPr>
            <p:ph type="dt" sz="half" idx="10"/>
          </p:nvPr>
        </p:nvSpPr>
        <p:spPr/>
        <p:txBody>
          <a:bodyPr/>
          <a:lstStyle>
            <a:lvl1pPr>
              <a:defRPr/>
            </a:lvl1pPr>
          </a:lstStyle>
          <a:p>
            <a:pPr>
              <a:defRPr/>
            </a:pPr>
            <a:endParaRPr lang="zh-CN" altLang="en-US"/>
          </a:p>
        </p:txBody>
      </p:sp>
      <p:sp>
        <p:nvSpPr>
          <p:cNvPr id="6" name="页脚占位符 157702"/>
          <p:cNvSpPr>
            <a:spLocks noGrp="1"/>
          </p:cNvSpPr>
          <p:nvPr>
            <p:ph type="ftr" sz="quarter" idx="11"/>
          </p:nvPr>
        </p:nvSpPr>
        <p:spPr/>
        <p:txBody>
          <a:bodyPr/>
          <a:lstStyle>
            <a:lvl1pPr>
              <a:defRPr/>
            </a:lvl1pPr>
          </a:lstStyle>
          <a:p>
            <a:pPr>
              <a:defRPr/>
            </a:pPr>
            <a:endParaRPr lang="zh-CN"/>
          </a:p>
        </p:txBody>
      </p:sp>
      <p:sp>
        <p:nvSpPr>
          <p:cNvPr id="7" name="灯片编号占位符 157703"/>
          <p:cNvSpPr>
            <a:spLocks noGrp="1"/>
          </p:cNvSpPr>
          <p:nvPr>
            <p:ph type="sldNum" sz="quarter" idx="12"/>
          </p:nvPr>
        </p:nvSpPr>
        <p:spPr/>
        <p:txBody>
          <a:bodyPr/>
          <a:lstStyle>
            <a:lvl1pPr>
              <a:defRPr/>
            </a:lvl1pPr>
          </a:lstStyle>
          <a:p>
            <a:pPr>
              <a:defRPr/>
            </a:pPr>
            <a:fld id="{2FA1D93A-6E6D-4D47-8B4B-BBF666A12EEA}" type="slidenum">
              <a:rPr lang="en-US" altLang="zh-CN"/>
              <a:pPr>
                <a:defRPr/>
              </a:pPr>
              <a:t>‹#›</a:t>
            </a:fld>
            <a:endParaRPr lang="zh-CN"/>
          </a:p>
        </p:txBody>
      </p:sp>
    </p:spTree>
    <p:extLst>
      <p:ext uri="{BB962C8B-B14F-4D97-AF65-F5344CB8AC3E}">
        <p14:creationId xmlns:p14="http://schemas.microsoft.com/office/powerpoint/2010/main" val="1588189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157701"/>
          <p:cNvSpPr>
            <a:spLocks noGrp="1"/>
          </p:cNvSpPr>
          <p:nvPr>
            <p:ph type="dt" sz="half" idx="10"/>
          </p:nvPr>
        </p:nvSpPr>
        <p:spPr/>
        <p:txBody>
          <a:bodyPr/>
          <a:lstStyle>
            <a:lvl1pPr>
              <a:defRPr/>
            </a:lvl1pPr>
          </a:lstStyle>
          <a:p>
            <a:pPr>
              <a:defRPr/>
            </a:pPr>
            <a:endParaRPr lang="zh-CN" altLang="en-US"/>
          </a:p>
        </p:txBody>
      </p:sp>
      <p:sp>
        <p:nvSpPr>
          <p:cNvPr id="8" name="页脚占位符 157702"/>
          <p:cNvSpPr>
            <a:spLocks noGrp="1"/>
          </p:cNvSpPr>
          <p:nvPr>
            <p:ph type="ftr" sz="quarter" idx="11"/>
          </p:nvPr>
        </p:nvSpPr>
        <p:spPr/>
        <p:txBody>
          <a:bodyPr/>
          <a:lstStyle>
            <a:lvl1pPr>
              <a:defRPr/>
            </a:lvl1pPr>
          </a:lstStyle>
          <a:p>
            <a:pPr>
              <a:defRPr/>
            </a:pPr>
            <a:endParaRPr lang="zh-CN"/>
          </a:p>
        </p:txBody>
      </p:sp>
      <p:sp>
        <p:nvSpPr>
          <p:cNvPr id="9" name="灯片编号占位符 157703"/>
          <p:cNvSpPr>
            <a:spLocks noGrp="1"/>
          </p:cNvSpPr>
          <p:nvPr>
            <p:ph type="sldNum" sz="quarter" idx="12"/>
          </p:nvPr>
        </p:nvSpPr>
        <p:spPr/>
        <p:txBody>
          <a:bodyPr/>
          <a:lstStyle>
            <a:lvl1pPr>
              <a:defRPr/>
            </a:lvl1pPr>
          </a:lstStyle>
          <a:p>
            <a:pPr>
              <a:defRPr/>
            </a:pPr>
            <a:fld id="{2EC55673-84BB-40DA-9E66-9F68A1753083}" type="slidenum">
              <a:rPr lang="en-US" altLang="zh-CN"/>
              <a:pPr>
                <a:defRPr/>
              </a:pPr>
              <a:t>‹#›</a:t>
            </a:fld>
            <a:endParaRPr lang="zh-CN"/>
          </a:p>
        </p:txBody>
      </p:sp>
    </p:spTree>
    <p:extLst>
      <p:ext uri="{BB962C8B-B14F-4D97-AF65-F5344CB8AC3E}">
        <p14:creationId xmlns:p14="http://schemas.microsoft.com/office/powerpoint/2010/main" val="2551136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157701"/>
          <p:cNvSpPr>
            <a:spLocks noGrp="1"/>
          </p:cNvSpPr>
          <p:nvPr>
            <p:ph type="dt" sz="half" idx="10"/>
          </p:nvPr>
        </p:nvSpPr>
        <p:spPr/>
        <p:txBody>
          <a:bodyPr/>
          <a:lstStyle>
            <a:lvl1pPr>
              <a:defRPr/>
            </a:lvl1pPr>
          </a:lstStyle>
          <a:p>
            <a:pPr>
              <a:defRPr/>
            </a:pPr>
            <a:endParaRPr lang="zh-CN" altLang="en-US"/>
          </a:p>
        </p:txBody>
      </p:sp>
      <p:sp>
        <p:nvSpPr>
          <p:cNvPr id="4" name="页脚占位符 157702"/>
          <p:cNvSpPr>
            <a:spLocks noGrp="1"/>
          </p:cNvSpPr>
          <p:nvPr>
            <p:ph type="ftr" sz="quarter" idx="11"/>
          </p:nvPr>
        </p:nvSpPr>
        <p:spPr/>
        <p:txBody>
          <a:bodyPr/>
          <a:lstStyle>
            <a:lvl1pPr>
              <a:defRPr/>
            </a:lvl1pPr>
          </a:lstStyle>
          <a:p>
            <a:pPr>
              <a:defRPr/>
            </a:pPr>
            <a:endParaRPr lang="zh-CN"/>
          </a:p>
        </p:txBody>
      </p:sp>
      <p:sp>
        <p:nvSpPr>
          <p:cNvPr id="5" name="灯片编号占位符 157703"/>
          <p:cNvSpPr>
            <a:spLocks noGrp="1"/>
          </p:cNvSpPr>
          <p:nvPr>
            <p:ph type="sldNum" sz="quarter" idx="12"/>
          </p:nvPr>
        </p:nvSpPr>
        <p:spPr/>
        <p:txBody>
          <a:bodyPr/>
          <a:lstStyle>
            <a:lvl1pPr>
              <a:defRPr/>
            </a:lvl1pPr>
          </a:lstStyle>
          <a:p>
            <a:pPr>
              <a:defRPr/>
            </a:pPr>
            <a:fld id="{CD8B6ADA-6BF2-4A66-AA0B-455BC10A1CF9}" type="slidenum">
              <a:rPr lang="en-US" altLang="zh-CN"/>
              <a:pPr>
                <a:defRPr/>
              </a:pPr>
              <a:t>‹#›</a:t>
            </a:fld>
            <a:endParaRPr lang="zh-CN"/>
          </a:p>
        </p:txBody>
      </p:sp>
    </p:spTree>
    <p:extLst>
      <p:ext uri="{BB962C8B-B14F-4D97-AF65-F5344CB8AC3E}">
        <p14:creationId xmlns:p14="http://schemas.microsoft.com/office/powerpoint/2010/main" val="427499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57701"/>
          <p:cNvSpPr>
            <a:spLocks noGrp="1"/>
          </p:cNvSpPr>
          <p:nvPr>
            <p:ph type="dt" sz="half" idx="10"/>
          </p:nvPr>
        </p:nvSpPr>
        <p:spPr/>
        <p:txBody>
          <a:bodyPr/>
          <a:lstStyle>
            <a:lvl1pPr>
              <a:defRPr/>
            </a:lvl1pPr>
          </a:lstStyle>
          <a:p>
            <a:pPr>
              <a:defRPr/>
            </a:pPr>
            <a:endParaRPr lang="zh-CN" altLang="en-US"/>
          </a:p>
        </p:txBody>
      </p:sp>
      <p:sp>
        <p:nvSpPr>
          <p:cNvPr id="3" name="页脚占位符 157702"/>
          <p:cNvSpPr>
            <a:spLocks noGrp="1"/>
          </p:cNvSpPr>
          <p:nvPr>
            <p:ph type="ftr" sz="quarter" idx="11"/>
          </p:nvPr>
        </p:nvSpPr>
        <p:spPr/>
        <p:txBody>
          <a:bodyPr/>
          <a:lstStyle>
            <a:lvl1pPr>
              <a:defRPr/>
            </a:lvl1pPr>
          </a:lstStyle>
          <a:p>
            <a:pPr>
              <a:defRPr/>
            </a:pPr>
            <a:endParaRPr lang="zh-CN"/>
          </a:p>
        </p:txBody>
      </p:sp>
      <p:sp>
        <p:nvSpPr>
          <p:cNvPr id="4" name="灯片编号占位符 157703"/>
          <p:cNvSpPr>
            <a:spLocks noGrp="1"/>
          </p:cNvSpPr>
          <p:nvPr>
            <p:ph type="sldNum" sz="quarter" idx="12"/>
          </p:nvPr>
        </p:nvSpPr>
        <p:spPr/>
        <p:txBody>
          <a:bodyPr/>
          <a:lstStyle>
            <a:lvl1pPr>
              <a:defRPr/>
            </a:lvl1pPr>
          </a:lstStyle>
          <a:p>
            <a:pPr>
              <a:defRPr/>
            </a:pPr>
            <a:fld id="{94BB5BD4-BBC6-42EF-A6E7-786095A3AB2D}" type="slidenum">
              <a:rPr lang="en-US" altLang="zh-CN"/>
              <a:pPr>
                <a:defRPr/>
              </a:pPr>
              <a:t>‹#›</a:t>
            </a:fld>
            <a:endParaRPr lang="zh-CN"/>
          </a:p>
        </p:txBody>
      </p:sp>
    </p:spTree>
    <p:extLst>
      <p:ext uri="{BB962C8B-B14F-4D97-AF65-F5344CB8AC3E}">
        <p14:creationId xmlns:p14="http://schemas.microsoft.com/office/powerpoint/2010/main" val="3818498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157701"/>
          <p:cNvSpPr>
            <a:spLocks noGrp="1"/>
          </p:cNvSpPr>
          <p:nvPr>
            <p:ph type="dt" sz="half" idx="10"/>
          </p:nvPr>
        </p:nvSpPr>
        <p:spPr/>
        <p:txBody>
          <a:bodyPr/>
          <a:lstStyle>
            <a:lvl1pPr>
              <a:defRPr/>
            </a:lvl1pPr>
          </a:lstStyle>
          <a:p>
            <a:pPr>
              <a:defRPr/>
            </a:pPr>
            <a:endParaRPr lang="zh-CN" altLang="en-US"/>
          </a:p>
        </p:txBody>
      </p:sp>
      <p:sp>
        <p:nvSpPr>
          <p:cNvPr id="6" name="页脚占位符 157702"/>
          <p:cNvSpPr>
            <a:spLocks noGrp="1"/>
          </p:cNvSpPr>
          <p:nvPr>
            <p:ph type="ftr" sz="quarter" idx="11"/>
          </p:nvPr>
        </p:nvSpPr>
        <p:spPr/>
        <p:txBody>
          <a:bodyPr/>
          <a:lstStyle>
            <a:lvl1pPr>
              <a:defRPr/>
            </a:lvl1pPr>
          </a:lstStyle>
          <a:p>
            <a:pPr>
              <a:defRPr/>
            </a:pPr>
            <a:endParaRPr lang="zh-CN"/>
          </a:p>
        </p:txBody>
      </p:sp>
      <p:sp>
        <p:nvSpPr>
          <p:cNvPr id="7" name="灯片编号占位符 157703"/>
          <p:cNvSpPr>
            <a:spLocks noGrp="1"/>
          </p:cNvSpPr>
          <p:nvPr>
            <p:ph type="sldNum" sz="quarter" idx="12"/>
          </p:nvPr>
        </p:nvSpPr>
        <p:spPr/>
        <p:txBody>
          <a:bodyPr/>
          <a:lstStyle>
            <a:lvl1pPr>
              <a:defRPr/>
            </a:lvl1pPr>
          </a:lstStyle>
          <a:p>
            <a:pPr>
              <a:defRPr/>
            </a:pPr>
            <a:fld id="{4DB99654-703F-4AFA-B36C-1D032DEC1CED}" type="slidenum">
              <a:rPr lang="en-US" altLang="zh-CN"/>
              <a:pPr>
                <a:defRPr/>
              </a:pPr>
              <a:t>‹#›</a:t>
            </a:fld>
            <a:endParaRPr lang="zh-CN"/>
          </a:p>
        </p:txBody>
      </p:sp>
    </p:spTree>
    <p:extLst>
      <p:ext uri="{BB962C8B-B14F-4D97-AF65-F5344CB8AC3E}">
        <p14:creationId xmlns:p14="http://schemas.microsoft.com/office/powerpoint/2010/main" val="16904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日期占位符 157701"/>
          <p:cNvSpPr>
            <a:spLocks noGrp="1"/>
          </p:cNvSpPr>
          <p:nvPr>
            <p:ph type="dt" sz="half" idx="10"/>
          </p:nvPr>
        </p:nvSpPr>
        <p:spPr/>
        <p:txBody>
          <a:bodyPr/>
          <a:lstStyle>
            <a:lvl1pPr>
              <a:defRPr/>
            </a:lvl1pPr>
          </a:lstStyle>
          <a:p>
            <a:pPr>
              <a:defRPr/>
            </a:pPr>
            <a:endParaRPr lang="zh-CN" altLang="en-US"/>
          </a:p>
        </p:txBody>
      </p:sp>
      <p:sp>
        <p:nvSpPr>
          <p:cNvPr id="6" name="页脚占位符 157702"/>
          <p:cNvSpPr>
            <a:spLocks noGrp="1"/>
          </p:cNvSpPr>
          <p:nvPr>
            <p:ph type="ftr" sz="quarter" idx="11"/>
          </p:nvPr>
        </p:nvSpPr>
        <p:spPr/>
        <p:txBody>
          <a:bodyPr/>
          <a:lstStyle>
            <a:lvl1pPr>
              <a:defRPr/>
            </a:lvl1pPr>
          </a:lstStyle>
          <a:p>
            <a:pPr>
              <a:defRPr/>
            </a:pPr>
            <a:endParaRPr lang="zh-CN"/>
          </a:p>
        </p:txBody>
      </p:sp>
      <p:sp>
        <p:nvSpPr>
          <p:cNvPr id="7" name="灯片编号占位符 157703"/>
          <p:cNvSpPr>
            <a:spLocks noGrp="1"/>
          </p:cNvSpPr>
          <p:nvPr>
            <p:ph type="sldNum" sz="quarter" idx="12"/>
          </p:nvPr>
        </p:nvSpPr>
        <p:spPr/>
        <p:txBody>
          <a:bodyPr/>
          <a:lstStyle>
            <a:lvl1pPr>
              <a:defRPr/>
            </a:lvl1pPr>
          </a:lstStyle>
          <a:p>
            <a:pPr>
              <a:defRPr/>
            </a:pPr>
            <a:fld id="{2DA4BAFD-308C-48B1-A724-CFEE95810729}" type="slidenum">
              <a:rPr lang="en-US" altLang="zh-CN"/>
              <a:pPr>
                <a:defRPr/>
              </a:pPr>
              <a:t>‹#›</a:t>
            </a:fld>
            <a:endParaRPr lang="zh-CN"/>
          </a:p>
        </p:txBody>
      </p:sp>
    </p:spTree>
    <p:extLst>
      <p:ext uri="{BB962C8B-B14F-4D97-AF65-F5344CB8AC3E}">
        <p14:creationId xmlns:p14="http://schemas.microsoft.com/office/powerpoint/2010/main" val="1850950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000099"/>
            </a:gs>
            <a:gs pos="100000">
              <a:srgbClr val="0C0C9E"/>
            </a:gs>
          </a:gsLst>
          <a:lin ang="5400000" scaled="1"/>
        </a:gradFill>
        <a:effectLst/>
      </p:bgPr>
    </p:bg>
    <p:spTree>
      <p:nvGrpSpPr>
        <p:cNvPr id="1" name=""/>
        <p:cNvGrpSpPr/>
        <p:nvPr/>
      </p:nvGrpSpPr>
      <p:grpSpPr>
        <a:xfrm>
          <a:off x="0" y="0"/>
          <a:ext cx="0" cy="0"/>
          <a:chOff x="0" y="0"/>
          <a:chExt cx="0" cy="0"/>
        </a:xfrm>
      </p:grpSpPr>
      <p:sp>
        <p:nvSpPr>
          <p:cNvPr id="1026" name="标题 157697"/>
          <p:cNvSpPr>
            <a:spLocks noGrp="1" noChangeArrowheads="1"/>
          </p:cNvSpPr>
          <p:nvPr>
            <p:ph type="title" idx="4294967295"/>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7" name="文本占位符 157698"/>
          <p:cNvSpPr>
            <a:spLocks noGrp="1" noChangeArrowheads="1"/>
          </p:cNvSpPr>
          <p:nvPr>
            <p:ph type="body" idx="4294967295"/>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任意多边形 157699"/>
          <p:cNvSpPr>
            <a:spLocks noChangeArrowheads="1"/>
          </p:cNvSpPr>
          <p:nvPr/>
        </p:nvSpPr>
        <p:spPr bwMode="auto">
          <a:xfrm>
            <a:off x="609600" y="1566863"/>
            <a:ext cx="7958138" cy="109537"/>
          </a:xfrm>
          <a:custGeom>
            <a:avLst/>
            <a:gdLst>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mtClean="0"/>
          </a:p>
        </p:txBody>
      </p:sp>
      <p:sp>
        <p:nvSpPr>
          <p:cNvPr id="1029" name="直接连接符 157700"/>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7702" name="日期占位符 157701"/>
          <p:cNvSpPr>
            <a:spLocks noGrp="1"/>
          </p:cNvSpPr>
          <p:nvPr>
            <p:ph type="dt" sz="half" idx="2"/>
          </p:nvPr>
        </p:nvSpPr>
        <p:spPr>
          <a:xfrm>
            <a:off x="609600" y="6245225"/>
            <a:ext cx="1981200" cy="476250"/>
          </a:xfrm>
          <a:prstGeom prst="rect">
            <a:avLst/>
          </a:prstGeom>
          <a:noFill/>
          <a:ln w="9525">
            <a:noFill/>
          </a:ln>
        </p:spPr>
        <p:txBody>
          <a:bodyPr/>
          <a:lstStyle>
            <a:lvl1pPr eaLnBrk="1" hangingPunct="1">
              <a:buFont typeface="Arial" panose="020B0604020202020204" pitchFamily="34" charset="0"/>
              <a:buNone/>
              <a:defRPr sz="1200" noProof="1">
                <a:latin typeface="Verdana" panose="020B0604030504040204" pitchFamily="34" charset="0"/>
              </a:defRPr>
            </a:lvl1pPr>
          </a:lstStyle>
          <a:p>
            <a:pPr>
              <a:defRPr/>
            </a:pPr>
            <a:endParaRPr lang="zh-CN" altLang="en-US"/>
          </a:p>
        </p:txBody>
      </p:sp>
      <p:sp>
        <p:nvSpPr>
          <p:cNvPr id="157703" name="页脚占位符 157702"/>
          <p:cNvSpPr>
            <a:spLocks noGrp="1"/>
          </p:cNvSpPr>
          <p:nvPr>
            <p:ph type="ftr" sz="quarter" idx="3"/>
          </p:nvPr>
        </p:nvSpPr>
        <p:spPr>
          <a:xfrm>
            <a:off x="3124200" y="6245225"/>
            <a:ext cx="2895600" cy="476250"/>
          </a:xfrm>
          <a:prstGeom prst="rect">
            <a:avLst/>
          </a:prstGeom>
          <a:noFill/>
          <a:ln w="9525">
            <a:noFill/>
          </a:ln>
        </p:spPr>
        <p:txBody>
          <a:bodyPr/>
          <a:lstStyle>
            <a:lvl1pPr algn="ctr" eaLnBrk="1" hangingPunct="1">
              <a:buFont typeface="Arial" panose="020B0604020202020204" pitchFamily="34" charset="0"/>
              <a:buNone/>
              <a:defRPr sz="1200" noProof="1">
                <a:latin typeface="Verdana" panose="020B0604030504040204" pitchFamily="34" charset="0"/>
              </a:defRPr>
            </a:lvl1pPr>
          </a:lstStyle>
          <a:p>
            <a:pPr>
              <a:defRPr/>
            </a:pPr>
            <a:endParaRPr lang="zh-CN"/>
          </a:p>
        </p:txBody>
      </p:sp>
      <p:sp>
        <p:nvSpPr>
          <p:cNvPr id="157704" name="灯片编号占位符 157703"/>
          <p:cNvSpPr>
            <a:spLocks noGrp="1"/>
          </p:cNvSpPr>
          <p:nvPr>
            <p:ph type="sldNum" sz="quarter" idx="4"/>
          </p:nvPr>
        </p:nvSpPr>
        <p:spPr>
          <a:xfrm>
            <a:off x="6553200" y="6245225"/>
            <a:ext cx="1981200" cy="476250"/>
          </a:xfrm>
          <a:prstGeom prst="rect">
            <a:avLst/>
          </a:prstGeom>
          <a:noFill/>
          <a:ln w="9525">
            <a:noFill/>
          </a:ln>
        </p:spPr>
        <p:txBody>
          <a:bodyPr/>
          <a:lstStyle>
            <a:lvl1pPr algn="r" eaLnBrk="1" hangingPunct="1">
              <a:buFont typeface="Arial" panose="020B0604020202020204" pitchFamily="34" charset="0"/>
              <a:buNone/>
              <a:defRPr sz="1200" noProof="1">
                <a:latin typeface="Verdana" panose="020B0604030504040204" pitchFamily="34" charset="0"/>
                <a:cs typeface="+mn-ea"/>
              </a:defRPr>
            </a:lvl1pPr>
          </a:lstStyle>
          <a:p>
            <a:pPr>
              <a:defRPr/>
            </a:pPr>
            <a:fld id="{0D947CED-4568-4341-A845-62201649FCE3}" type="slidenum">
              <a:rPr lang="en-US" altLang="zh-CN"/>
              <a:pPr>
                <a:defRPr/>
              </a:pPr>
              <a:t>‹#›</a:t>
            </a:fld>
            <a:endParaRPr lang="zh-CN">
              <a:cs typeface="+mn-cs"/>
            </a:endParaRPr>
          </a:p>
        </p:txBody>
      </p:sp>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Lst>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kern="1200">
          <a:solidFill>
            <a:schemeClr val="tx1"/>
          </a:solidFill>
          <a:latin typeface="+mn-lt"/>
          <a:ea typeface="+mn-ea"/>
          <a:cs typeface="+mn-cs"/>
        </a:defRPr>
      </a:lvl1pPr>
      <a:lvl2pPr marL="908050" lvl="1" indent="-436563" algn="l" rtl="0" eaLnBrk="0" fontAlgn="base" hangingPunct="0">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lvl="2" indent="-395288" algn="l" rtl="0" eaLnBrk="0" fontAlgn="base" hangingPunct="0">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3863" lvl="3" indent="-387350" algn="l" rtl="0" eaLnBrk="0" fontAlgn="base" hangingPunct="0">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3913" lvl="4" indent="-398463" algn="l" rtl="0" eaLnBrk="0" fontAlgn="base" hangingPunct="0">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8.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51.png"/><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4097"/>
          <p:cNvSpPr>
            <a:spLocks noGrp="1" noChangeArrowheads="1"/>
          </p:cNvSpPr>
          <p:nvPr>
            <p:ph type="ctrTitle"/>
          </p:nvPr>
        </p:nvSpPr>
        <p:spPr>
          <a:xfrm>
            <a:off x="685800" y="609600"/>
            <a:ext cx="7772400" cy="1470025"/>
          </a:xfrm>
        </p:spPr>
        <p:txBody>
          <a:bodyPr/>
          <a:lstStyle/>
          <a:p>
            <a:pPr eaLnBrk="1" hangingPunct="1"/>
            <a:r>
              <a:rPr lang="en-US" altLang="zh-CN" b="1" smtClean="0"/>
              <a:t>Measles and Mumps</a:t>
            </a:r>
          </a:p>
        </p:txBody>
      </p:sp>
      <p:sp>
        <p:nvSpPr>
          <p:cNvPr id="17411" name="副标题 4098"/>
          <p:cNvSpPr>
            <a:spLocks noGrp="1" noChangeArrowheads="1"/>
          </p:cNvSpPr>
          <p:nvPr>
            <p:ph type="subTitle" idx="1"/>
          </p:nvPr>
        </p:nvSpPr>
        <p:spPr>
          <a:xfrm>
            <a:off x="696913" y="3429000"/>
            <a:ext cx="7467600" cy="1600200"/>
          </a:xfrm>
        </p:spPr>
        <p:txBody>
          <a:bodyPr/>
          <a:lstStyle/>
          <a:p>
            <a:pPr eaLnBrk="1" hangingPunct="1"/>
            <a:r>
              <a:rPr lang="en-US" altLang="zh-CN" sz="1800" b="1" smtClean="0"/>
              <a:t>Xieer Liang, MD &amp; Ph.D</a:t>
            </a:r>
          </a:p>
          <a:p>
            <a:pPr eaLnBrk="1" hangingPunct="1"/>
            <a:r>
              <a:rPr lang="en-US" altLang="zh-CN" sz="1800" b="1" smtClean="0"/>
              <a:t>kuaiyi@smu.edu.cn</a:t>
            </a:r>
          </a:p>
          <a:p>
            <a:pPr eaLnBrk="1" hangingPunct="1"/>
            <a:r>
              <a:rPr lang="en-US" altLang="zh-CN" sz="1800" b="1" smtClean="0"/>
              <a:t>Hepatology Unit and Department of Infectious Diseases</a:t>
            </a:r>
          </a:p>
          <a:p>
            <a:pPr eaLnBrk="1" hangingPunct="1"/>
            <a:r>
              <a:rPr lang="en-US" altLang="zh-CN" sz="1800" b="1" smtClean="0"/>
              <a:t>Nanfang Hospital, Southern Medical University</a:t>
            </a:r>
          </a:p>
        </p:txBody>
      </p:sp>
      <p:sp>
        <p:nvSpPr>
          <p:cNvPr id="4099"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89BA1668-D4FE-44D6-909D-E804D4B35A13}" type="slidenum">
              <a:rPr lang="zh-CN" altLang="en-US" dirty="0" smtClean="0">
                <a:latin typeface="Verdana" panose="020B0604030504040204" pitchFamily="34" charset="0"/>
              </a:rPr>
              <a:pPr>
                <a:defRPr/>
              </a:pPr>
              <a:t>1</a:t>
            </a:fld>
            <a:endParaRPr lang="zh-CN" altLang="en-US" smtClean="0">
              <a:latin typeface="Verdan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933"/>
    </mc:Choice>
    <mc:Fallback xmlns="">
      <p:transition spd="slow" advTm="493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a:lstStyle/>
          <a:p>
            <a:r>
              <a:rPr lang="en-US" altLang="zh-CN" b="1" smtClean="0"/>
              <a:t>Transmission</a:t>
            </a:r>
            <a:endParaRPr lang="zh-CN" altLang="en-US" b="1" smtClean="0"/>
          </a:p>
        </p:txBody>
      </p:sp>
      <p:pic>
        <p:nvPicPr>
          <p:cNvPr id="39939" name="图片 4"/>
          <p:cNvPicPr>
            <a:picLocks noChangeAspect="1"/>
          </p:cNvPicPr>
          <p:nvPr/>
        </p:nvPicPr>
        <p:blipFill>
          <a:blip r:embed="rId3">
            <a:extLst>
              <a:ext uri="{28A0092B-C50C-407E-A947-70E740481C1C}">
                <a14:useLocalDpi xmlns:a14="http://schemas.microsoft.com/office/drawing/2010/main" val="0"/>
              </a:ext>
            </a:extLst>
          </a:blip>
          <a:srcRect r="16885"/>
          <a:stretch>
            <a:fillRect/>
          </a:stretch>
        </p:blipFill>
        <p:spPr bwMode="auto">
          <a:xfrm>
            <a:off x="304800" y="1828800"/>
            <a:ext cx="85344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矩形 5"/>
          <p:cNvSpPr>
            <a:spLocks noChangeArrowheads="1"/>
          </p:cNvSpPr>
          <p:nvPr/>
        </p:nvSpPr>
        <p:spPr bwMode="auto">
          <a:xfrm>
            <a:off x="3352800" y="5503863"/>
            <a:ext cx="52578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r>
              <a:rPr lang="en-US" altLang="zh-CN" sz="1300"/>
              <a:t>Measles virus spreads first to local lymphoid tissue and is then disseminated throughout the blood stream through infected lymphocytes, infecting cells in almost all organ systems</a:t>
            </a:r>
            <a:endParaRPr lang="zh-CN" altLang="en-US" sz="1300"/>
          </a:p>
        </p:txBody>
      </p:sp>
      <p:sp>
        <p:nvSpPr>
          <p:cNvPr id="5" name="矩形 4"/>
          <p:cNvSpPr/>
          <p:nvPr/>
        </p:nvSpPr>
        <p:spPr>
          <a:xfrm>
            <a:off x="381000" y="1905000"/>
            <a:ext cx="193675" cy="252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6661"/>
    </mc:Choice>
    <mc:Fallback xmlns="">
      <p:transition spd="slow" advTm="1666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41985"/>
          <p:cNvSpPr>
            <a:spLocks noGrp="1" noChangeArrowheads="1"/>
          </p:cNvSpPr>
          <p:nvPr>
            <p:ph type="title"/>
          </p:nvPr>
        </p:nvSpPr>
        <p:spPr/>
        <p:txBody>
          <a:bodyPr/>
          <a:lstStyle/>
          <a:p>
            <a:pPr eaLnBrk="1" hangingPunct="1"/>
            <a:r>
              <a:rPr lang="en-US" altLang="zh-CN" b="1" smtClean="0"/>
              <a:t>Virus replication</a:t>
            </a:r>
          </a:p>
        </p:txBody>
      </p:sp>
      <p:sp>
        <p:nvSpPr>
          <p:cNvPr id="17411"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E92C51B9-3CD6-4C27-A286-BA6C5EABDCC0}" type="slidenum">
              <a:rPr lang="zh-CN" altLang="en-US" dirty="0" smtClean="0"/>
              <a:pPr>
                <a:defRPr/>
              </a:pPr>
              <a:t>11</a:t>
            </a:fld>
            <a:endParaRPr lang="zh-CN" altLang="en-US" smtClean="0"/>
          </a:p>
        </p:txBody>
      </p:sp>
      <p:grpSp>
        <p:nvGrpSpPr>
          <p:cNvPr id="41988" name="组合 10"/>
          <p:cNvGrpSpPr>
            <a:grpSpLocks/>
          </p:cNvGrpSpPr>
          <p:nvPr/>
        </p:nvGrpSpPr>
        <p:grpSpPr bwMode="auto">
          <a:xfrm>
            <a:off x="600075" y="1828800"/>
            <a:ext cx="5267325" cy="4214813"/>
            <a:chOff x="381110" y="-342948"/>
            <a:chExt cx="7766041" cy="6213476"/>
          </a:xfrm>
        </p:grpSpPr>
        <p:pic>
          <p:nvPicPr>
            <p:cNvPr id="41992"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110" y="-342948"/>
              <a:ext cx="775335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0501" y="5156153"/>
              <a:ext cx="74866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381110" y="4953134"/>
              <a:ext cx="278530" cy="917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14" name="直接连接符 13"/>
          <p:cNvCxnSpPr/>
          <p:nvPr/>
        </p:nvCxnSpPr>
        <p:spPr>
          <a:xfrm>
            <a:off x="3644900" y="1981200"/>
            <a:ext cx="0" cy="381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1990" name="矩形 14"/>
          <p:cNvSpPr>
            <a:spLocks noChangeArrowheads="1"/>
          </p:cNvSpPr>
          <p:nvPr/>
        </p:nvSpPr>
        <p:spPr bwMode="auto">
          <a:xfrm>
            <a:off x="533400" y="6156325"/>
            <a:ext cx="116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400" i="1"/>
              <a:t>Lancet 2012</a:t>
            </a:r>
            <a:endParaRPr lang="zh-CN" altLang="en-US" sz="1400" i="1"/>
          </a:p>
        </p:txBody>
      </p:sp>
      <p:sp>
        <p:nvSpPr>
          <p:cNvPr id="41991" name="矩形 15"/>
          <p:cNvSpPr>
            <a:spLocks noChangeArrowheads="1"/>
          </p:cNvSpPr>
          <p:nvPr/>
        </p:nvSpPr>
        <p:spPr bwMode="auto">
          <a:xfrm>
            <a:off x="6048375" y="1755775"/>
            <a:ext cx="2855913"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600"/>
              </a:spcAft>
              <a:buFont typeface="Wingdings" panose="05000000000000000000" pitchFamily="2" charset="2"/>
              <a:buChar char="p"/>
            </a:pPr>
            <a:r>
              <a:rPr lang="en-US" altLang="zh-CN" sz="1400"/>
              <a:t>Virus infection starts in the respiratory tract and then spreads to infect multiple organs including lymphoid tissue, liver, lungs, and skin. </a:t>
            </a:r>
          </a:p>
          <a:p>
            <a:pPr>
              <a:spcAft>
                <a:spcPts val="600"/>
              </a:spcAft>
              <a:buFont typeface="Wingdings" panose="05000000000000000000" pitchFamily="2" charset="2"/>
              <a:buChar char="p"/>
            </a:pPr>
            <a:r>
              <a:rPr lang="en-US" altLang="zh-CN" sz="1400"/>
              <a:t>Virus clearance begins with the onset of rash</a:t>
            </a:r>
          </a:p>
          <a:p>
            <a:pPr>
              <a:spcAft>
                <a:spcPts val="600"/>
              </a:spcAft>
              <a:buFont typeface="Wingdings" panose="05000000000000000000" pitchFamily="2" charset="2"/>
              <a:buChar char="p"/>
            </a:pPr>
            <a:r>
              <a:rPr lang="en-US" altLang="zh-CN" sz="1400"/>
              <a:t>Clearance of infectious virus is complete 20 days after infection but viral RNA persists at multiple sites.</a:t>
            </a:r>
          </a:p>
          <a:p>
            <a:pPr>
              <a:spcAft>
                <a:spcPts val="600"/>
              </a:spcAft>
              <a:buFont typeface="Wingdings" panose="05000000000000000000" pitchFamily="2" charset="2"/>
              <a:buChar char="p"/>
            </a:pPr>
            <a:r>
              <a:rPr lang="en-US" altLang="zh-CN" sz="1400"/>
              <a:t>Clinical signs and symptoms begin about 10 days after infection with prodromal symptoms of fever, conjunctivitis and appearance of Koplik’s spots followed by the maculopapular rash that lasts 3–5 days</a:t>
            </a:r>
          </a:p>
        </p:txBody>
      </p:sp>
    </p:spTree>
  </p:cSld>
  <p:clrMapOvr>
    <a:masterClrMapping/>
  </p:clrMapOvr>
  <mc:AlternateContent xmlns:mc="http://schemas.openxmlformats.org/markup-compatibility/2006" xmlns:p14="http://schemas.microsoft.com/office/powerpoint/2010/main">
    <mc:Choice Requires="p14">
      <p:transition spd="slow" p14:dur="2000" advTm="7279"/>
    </mc:Choice>
    <mc:Fallback xmlns="">
      <p:transition spd="slow" advTm="727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38913"/>
          <p:cNvSpPr>
            <a:spLocks noGrp="1" noChangeArrowheads="1"/>
          </p:cNvSpPr>
          <p:nvPr>
            <p:ph type="title"/>
          </p:nvPr>
        </p:nvSpPr>
        <p:spPr/>
        <p:txBody>
          <a:bodyPr/>
          <a:lstStyle/>
          <a:p>
            <a:pPr eaLnBrk="1" hangingPunct="1"/>
            <a:r>
              <a:rPr lang="en-US" altLang="zh-CN" b="1" smtClean="0"/>
              <a:t>Incubation periods </a:t>
            </a:r>
          </a:p>
        </p:txBody>
      </p:sp>
      <p:pic>
        <p:nvPicPr>
          <p:cNvPr id="44035" name="内容占位符 38916" descr="incubation period measl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9750" y="1752600"/>
            <a:ext cx="8604250" cy="4300538"/>
          </a:xfrm>
        </p:spPr>
      </p:pic>
      <p:sp>
        <p:nvSpPr>
          <p:cNvPr id="44036" name="直接连接符 38917"/>
          <p:cNvSpPr>
            <a:spLocks noChangeShapeType="1"/>
          </p:cNvSpPr>
          <p:nvPr/>
        </p:nvSpPr>
        <p:spPr bwMode="auto">
          <a:xfrm>
            <a:off x="533400" y="3810000"/>
            <a:ext cx="845820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436"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2097DA19-E54E-41A6-B0CE-AA91B1183E06}" type="slidenum">
              <a:rPr lang="zh-CN" altLang="en-US" dirty="0" smtClean="0"/>
              <a:pPr>
                <a:defRPr/>
              </a:pPr>
              <a:t>12</a:t>
            </a:fld>
            <a:endParaRPr lang="zh-CN" altLang="en-US" smtClean="0"/>
          </a:p>
        </p:txBody>
      </p:sp>
      <p:sp>
        <p:nvSpPr>
          <p:cNvPr id="44038" name="矩形 1"/>
          <p:cNvSpPr>
            <a:spLocks noChangeArrowheads="1"/>
          </p:cNvSpPr>
          <p:nvPr/>
        </p:nvSpPr>
        <p:spPr bwMode="auto">
          <a:xfrm>
            <a:off x="533400" y="5637213"/>
            <a:ext cx="8277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a:solidFill>
                  <a:srgbClr val="000000"/>
                </a:solidFill>
              </a:rPr>
              <a:t>The incubation period for measles is 12·5 days on average, with a range up to 23 days</a:t>
            </a:r>
          </a:p>
        </p:txBody>
      </p:sp>
    </p:spTree>
  </p:cSld>
  <p:clrMapOvr>
    <a:masterClrMapping/>
  </p:clrMapOvr>
  <mc:AlternateContent xmlns:mc="http://schemas.openxmlformats.org/markup-compatibility/2006" xmlns:p14="http://schemas.microsoft.com/office/powerpoint/2010/main">
    <mc:Choice Requires="p14">
      <p:transition spd="slow" p14:dur="2000" advTm="8855"/>
    </mc:Choice>
    <mc:Fallback xmlns="">
      <p:transition spd="slow" advTm="8855"/>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35841"/>
          <p:cNvSpPr>
            <a:spLocks noGrp="1" noChangeArrowheads="1"/>
          </p:cNvSpPr>
          <p:nvPr>
            <p:ph type="title"/>
          </p:nvPr>
        </p:nvSpPr>
        <p:spPr/>
        <p:txBody>
          <a:bodyPr/>
          <a:lstStyle/>
          <a:p>
            <a:pPr eaLnBrk="1" hangingPunct="1"/>
            <a:r>
              <a:rPr lang="en-US" altLang="zh-CN" b="1" smtClean="0"/>
              <a:t>Typical measles</a:t>
            </a:r>
          </a:p>
        </p:txBody>
      </p:sp>
      <p:sp>
        <p:nvSpPr>
          <p:cNvPr id="46083" name="文本占位符 35843"/>
          <p:cNvSpPr>
            <a:spLocks noGrp="1" noChangeArrowheads="1"/>
          </p:cNvSpPr>
          <p:nvPr>
            <p:ph type="body" sz="half" idx="1"/>
          </p:nvPr>
        </p:nvSpPr>
        <p:spPr>
          <a:xfrm>
            <a:off x="566738" y="1752600"/>
            <a:ext cx="3925887" cy="4267200"/>
          </a:xfrm>
        </p:spPr>
        <p:txBody>
          <a:bodyPr/>
          <a:lstStyle/>
          <a:p>
            <a:pPr eaLnBrk="1" hangingPunct="1"/>
            <a:r>
              <a:rPr lang="en-US" altLang="zh-CN" sz="2600" b="1" smtClean="0"/>
              <a:t>Fever </a:t>
            </a:r>
          </a:p>
          <a:p>
            <a:pPr eaLnBrk="1" hangingPunct="1"/>
            <a:endParaRPr lang="en-US" altLang="zh-CN" sz="2600" b="1" smtClean="0"/>
          </a:p>
          <a:p>
            <a:pPr eaLnBrk="1" hangingPunct="1"/>
            <a:r>
              <a:rPr lang="en-US" altLang="zh-CN" sz="2600" b="1" smtClean="0"/>
              <a:t>3Cs (cough, coryza, conjunctivitis)</a:t>
            </a:r>
          </a:p>
          <a:p>
            <a:pPr eaLnBrk="1" hangingPunct="1"/>
            <a:endParaRPr lang="en-US" altLang="zh-CN" sz="2600" b="1" smtClean="0"/>
          </a:p>
          <a:p>
            <a:pPr eaLnBrk="1" hangingPunct="1"/>
            <a:r>
              <a:rPr lang="en-US" altLang="zh-CN" sz="2600" b="1" smtClean="0"/>
              <a:t>Koplik’s spot</a:t>
            </a:r>
          </a:p>
          <a:p>
            <a:pPr eaLnBrk="1" hangingPunct="1"/>
            <a:endParaRPr lang="en-US" altLang="zh-CN" sz="2600" b="1" smtClean="0"/>
          </a:p>
        </p:txBody>
      </p:sp>
      <p:pic>
        <p:nvPicPr>
          <p:cNvPr id="46084" name="内容占位符 35849" descr="meas1es conjunctiviti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638800" y="1676400"/>
            <a:ext cx="2281238" cy="2060575"/>
          </a:xfrm>
        </p:spPr>
      </p:pic>
      <p:pic>
        <p:nvPicPr>
          <p:cNvPr id="46085" name="内容占位符 35851" descr="campak_koplik_spot"/>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562600" y="3962400"/>
            <a:ext cx="2914650" cy="1990725"/>
          </a:xfrm>
        </p:spPr>
      </p:pic>
      <p:sp>
        <p:nvSpPr>
          <p:cNvPr id="19461"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A89620B4-6C01-4902-8F13-AF4CC0FDA050}" type="slidenum">
              <a:rPr lang="zh-CN" altLang="en-US" dirty="0" smtClean="0"/>
              <a:pPr>
                <a:defRPr/>
              </a:pPr>
              <a:t>13</a:t>
            </a:fld>
            <a:endParaRPr lang="zh-CN" altLang="en-US" smtClean="0"/>
          </a:p>
        </p:txBody>
      </p:sp>
      <p:sp>
        <p:nvSpPr>
          <p:cNvPr id="46087" name="矩形 1"/>
          <p:cNvSpPr>
            <a:spLocks noChangeArrowheads="1"/>
          </p:cNvSpPr>
          <p:nvPr/>
        </p:nvSpPr>
        <p:spPr bwMode="auto">
          <a:xfrm>
            <a:off x="1066800" y="495935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400"/>
              <a:t>Two or three days after symptoms begin, tiny white spots may appear inside the mouth</a:t>
            </a:r>
            <a:endParaRPr lang="zh-CN" altLang="en-US" sz="1400"/>
          </a:p>
        </p:txBody>
      </p:sp>
    </p:spTree>
  </p:cSld>
  <p:clrMapOvr>
    <a:masterClrMapping/>
  </p:clrMapOvr>
  <mc:AlternateContent xmlns:mc="http://schemas.openxmlformats.org/markup-compatibility/2006" xmlns:p14="http://schemas.microsoft.com/office/powerpoint/2010/main">
    <mc:Choice Requires="p14">
      <p:transition spd="slow" p14:dur="2000" advTm="46598"/>
    </mc:Choice>
    <mc:Fallback xmlns="">
      <p:transition spd="slow" advTm="4659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52225"/>
          <p:cNvSpPr>
            <a:spLocks noGrp="1" noChangeArrowheads="1"/>
          </p:cNvSpPr>
          <p:nvPr>
            <p:ph type="title"/>
          </p:nvPr>
        </p:nvSpPr>
        <p:spPr/>
        <p:txBody>
          <a:bodyPr/>
          <a:lstStyle/>
          <a:p>
            <a:pPr eaLnBrk="1" hangingPunct="1"/>
            <a:r>
              <a:rPr lang="en-US" altLang="zh-CN" b="1" smtClean="0"/>
              <a:t>Henry Koplik</a:t>
            </a:r>
          </a:p>
        </p:txBody>
      </p:sp>
      <p:sp>
        <p:nvSpPr>
          <p:cNvPr id="48131" name="文本占位符 52227"/>
          <p:cNvSpPr>
            <a:spLocks noGrp="1" noChangeArrowheads="1"/>
          </p:cNvSpPr>
          <p:nvPr>
            <p:ph type="body" sz="half" idx="1"/>
          </p:nvPr>
        </p:nvSpPr>
        <p:spPr>
          <a:xfrm>
            <a:off x="566738" y="1752600"/>
            <a:ext cx="5224462" cy="4267200"/>
          </a:xfrm>
        </p:spPr>
        <p:txBody>
          <a:bodyPr/>
          <a:lstStyle/>
          <a:p>
            <a:pPr eaLnBrk="1" hangingPunct="1">
              <a:spcAft>
                <a:spcPts val="1200"/>
              </a:spcAft>
            </a:pPr>
            <a:r>
              <a:rPr lang="en-US" altLang="zh-CN" sz="2400" b="1" smtClean="0"/>
              <a:t>American pediatrician</a:t>
            </a:r>
          </a:p>
          <a:p>
            <a:pPr eaLnBrk="1" hangingPunct="1">
              <a:spcAft>
                <a:spcPts val="1200"/>
              </a:spcAft>
            </a:pPr>
            <a:r>
              <a:rPr lang="en-US" altLang="zh-CN" sz="2400" b="1" smtClean="0"/>
              <a:t>Small, grain-of-sand sized, irregular, bright red spots with blue-white centers, occurring on the inside of the buccal mucosa</a:t>
            </a:r>
          </a:p>
          <a:p>
            <a:pPr eaLnBrk="1" hangingPunct="1">
              <a:spcAft>
                <a:spcPts val="1200"/>
              </a:spcAft>
            </a:pPr>
            <a:r>
              <a:rPr lang="en-US" altLang="zh-CN" sz="2400" b="1" smtClean="0"/>
              <a:t>appear 1~2d before the rash, and are no longer evident 2d into the rash</a:t>
            </a:r>
          </a:p>
        </p:txBody>
      </p:sp>
      <p:pic>
        <p:nvPicPr>
          <p:cNvPr id="48132" name="内容占位符 52230" descr="180px-Henry_Koplik"/>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24600" y="1600200"/>
            <a:ext cx="1814513" cy="2649538"/>
          </a:xfrm>
        </p:spPr>
      </p:pic>
      <p:pic>
        <p:nvPicPr>
          <p:cNvPr id="48133" name="内容占位符 52231" descr="220px-Koplik_spots%2C_measles_6111_lores"/>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943600" y="4343400"/>
            <a:ext cx="2644775" cy="1728788"/>
          </a:xfrm>
        </p:spPr>
      </p:pic>
      <p:sp>
        <p:nvSpPr>
          <p:cNvPr id="20485"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DF4D4AAF-ACE6-45E2-A000-56AF1D4B71AD}" type="slidenum">
              <a:rPr lang="zh-CN" altLang="en-US" dirty="0" smtClean="0"/>
              <a:pPr>
                <a:defRPr/>
              </a:pPr>
              <a:t>14</a:t>
            </a:fld>
            <a:endParaRPr lang="zh-CN" altLang="en-US" smtClean="0"/>
          </a:p>
        </p:txBody>
      </p:sp>
      <p:sp>
        <p:nvSpPr>
          <p:cNvPr id="48135" name="矩形 1"/>
          <p:cNvSpPr>
            <a:spLocks noChangeArrowheads="1"/>
          </p:cNvSpPr>
          <p:nvPr/>
        </p:nvSpPr>
        <p:spPr bwMode="auto">
          <a:xfrm>
            <a:off x="6935788" y="3959225"/>
            <a:ext cx="671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400"/>
              <a:t>1890s</a:t>
            </a:r>
            <a:endParaRPr lang="zh-CN" altLang="en-US" sz="1400"/>
          </a:p>
        </p:txBody>
      </p:sp>
    </p:spTree>
  </p:cSld>
  <p:clrMapOvr>
    <a:masterClrMapping/>
  </p:clrMapOvr>
  <mc:AlternateContent xmlns:mc="http://schemas.openxmlformats.org/markup-compatibility/2006" xmlns:p14="http://schemas.microsoft.com/office/powerpoint/2010/main">
    <mc:Choice Requires="p14">
      <p:transition spd="slow" p14:dur="2000" advTm="34530"/>
    </mc:Choice>
    <mc:Fallback xmlns="">
      <p:transition spd="slow" advTm="3453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50177"/>
          <p:cNvSpPr>
            <a:spLocks noGrp="1" noChangeArrowheads="1"/>
          </p:cNvSpPr>
          <p:nvPr>
            <p:ph type="title"/>
          </p:nvPr>
        </p:nvSpPr>
        <p:spPr/>
        <p:txBody>
          <a:bodyPr/>
          <a:lstStyle/>
          <a:p>
            <a:pPr eaLnBrk="1" hangingPunct="1"/>
            <a:r>
              <a:rPr lang="en-US" altLang="zh-CN" b="1" smtClean="0"/>
              <a:t>Maculopapules </a:t>
            </a:r>
          </a:p>
        </p:txBody>
      </p:sp>
      <p:pic>
        <p:nvPicPr>
          <p:cNvPr id="50179" name="内容占位符 50184" descr="0_61_320_measl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2286000"/>
            <a:ext cx="3925888" cy="2854325"/>
          </a:xfrm>
        </p:spPr>
      </p:pic>
      <p:pic>
        <p:nvPicPr>
          <p:cNvPr id="50180" name="内容占位符 50186" descr="monkey measles"/>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04800" y="2057400"/>
            <a:ext cx="4422775" cy="3421063"/>
          </a:xfrm>
        </p:spPr>
      </p:pic>
      <p:sp>
        <p:nvSpPr>
          <p:cNvPr id="21508"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CC4A43A3-8A68-4200-BFA5-EE494E454341}" type="slidenum">
              <a:rPr lang="zh-CN" altLang="en-US" dirty="0" smtClean="0"/>
              <a:pPr>
                <a:defRPr/>
              </a:pPr>
              <a:t>15</a:t>
            </a:fld>
            <a:endParaRPr lang="zh-CN" altLang="en-US" smtClean="0"/>
          </a:p>
        </p:txBody>
      </p:sp>
      <p:sp>
        <p:nvSpPr>
          <p:cNvPr id="50182" name="矩形 1"/>
          <p:cNvSpPr>
            <a:spLocks noChangeArrowheads="1"/>
          </p:cNvSpPr>
          <p:nvPr/>
        </p:nvSpPr>
        <p:spPr bwMode="auto">
          <a:xfrm>
            <a:off x="5160963" y="5148263"/>
            <a:ext cx="30686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a:t>Maculopapules rash of mealses</a:t>
            </a:r>
            <a:endParaRPr lang="zh-CN" altLang="en-US" sz="1600"/>
          </a:p>
        </p:txBody>
      </p:sp>
      <p:sp>
        <p:nvSpPr>
          <p:cNvPr id="50183" name="矩形 2"/>
          <p:cNvSpPr>
            <a:spLocks noChangeArrowheads="1"/>
          </p:cNvSpPr>
          <p:nvPr/>
        </p:nvSpPr>
        <p:spPr bwMode="auto">
          <a:xfrm>
            <a:off x="517525" y="5715000"/>
            <a:ext cx="7793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a:t>Three to five days after symptoms begin, a rash breaks out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7077"/>
    </mc:Choice>
    <mc:Fallback xmlns="">
      <p:transition spd="slow" advTm="707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82945"/>
          <p:cNvSpPr>
            <a:spLocks noGrp="1" noChangeArrowheads="1"/>
          </p:cNvSpPr>
          <p:nvPr>
            <p:ph type="title"/>
          </p:nvPr>
        </p:nvSpPr>
        <p:spPr/>
        <p:txBody>
          <a:bodyPr/>
          <a:lstStyle/>
          <a:p>
            <a:pPr eaLnBrk="1" hangingPunct="1"/>
            <a:r>
              <a:rPr lang="en-US" altLang="zh-CN" b="1" smtClean="0"/>
              <a:t>Maculopapules </a:t>
            </a:r>
          </a:p>
        </p:txBody>
      </p:sp>
      <p:sp>
        <p:nvSpPr>
          <p:cNvPr id="52227" name="文本占位符 82949"/>
          <p:cNvSpPr>
            <a:spLocks noGrp="1" noChangeArrowheads="1"/>
          </p:cNvSpPr>
          <p:nvPr>
            <p:ph type="body" sz="half" idx="1"/>
          </p:nvPr>
        </p:nvSpPr>
        <p:spPr>
          <a:xfrm>
            <a:off x="566738" y="1752600"/>
            <a:ext cx="3925887" cy="4267200"/>
          </a:xfrm>
        </p:spPr>
        <p:txBody>
          <a:bodyPr/>
          <a:lstStyle/>
          <a:p>
            <a:pPr marL="495300" indent="-495300" eaLnBrk="1" hangingPunct="1">
              <a:lnSpc>
                <a:spcPct val="160000"/>
              </a:lnSpc>
              <a:buFont typeface="Wingdings" panose="05000000000000000000" pitchFamily="2" charset="2"/>
              <a:buAutoNum type="arabicPeriod"/>
            </a:pPr>
            <a:r>
              <a:rPr lang="en-US" altLang="zh-CN" sz="2600" b="1" smtClean="0"/>
              <a:t>Start </a:t>
            </a:r>
          </a:p>
          <a:p>
            <a:pPr marL="495300" indent="-495300" eaLnBrk="1" hangingPunct="1">
              <a:lnSpc>
                <a:spcPct val="160000"/>
              </a:lnSpc>
              <a:buFont typeface="Wingdings" panose="05000000000000000000" pitchFamily="2" charset="2"/>
              <a:buAutoNum type="arabicPeriod"/>
            </a:pPr>
            <a:r>
              <a:rPr lang="en-US" altLang="zh-CN" sz="2600" b="1" smtClean="0"/>
              <a:t>End </a:t>
            </a:r>
          </a:p>
          <a:p>
            <a:pPr marL="495300" indent="-495300" eaLnBrk="1" hangingPunct="1">
              <a:lnSpc>
                <a:spcPct val="160000"/>
              </a:lnSpc>
              <a:buFont typeface="Wingdings" panose="05000000000000000000" pitchFamily="2" charset="2"/>
              <a:buAutoNum type="arabicPeriod"/>
            </a:pPr>
            <a:r>
              <a:rPr lang="en-US" altLang="zh-CN" sz="2600" b="1" smtClean="0"/>
              <a:t>Disappear </a:t>
            </a:r>
          </a:p>
          <a:p>
            <a:pPr marL="495300" indent="-495300" eaLnBrk="1" hangingPunct="1">
              <a:lnSpc>
                <a:spcPct val="160000"/>
              </a:lnSpc>
              <a:buFont typeface="Wingdings" panose="05000000000000000000" pitchFamily="2" charset="2"/>
              <a:buAutoNum type="arabicPeriod"/>
            </a:pPr>
            <a:r>
              <a:rPr lang="en-US" altLang="zh-CN" sz="2600" b="1" smtClean="0"/>
              <a:t>Colors changes</a:t>
            </a:r>
          </a:p>
        </p:txBody>
      </p:sp>
      <p:pic>
        <p:nvPicPr>
          <p:cNvPr id="52228" name="内容占位符 82948" descr="measles rash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1752600"/>
            <a:ext cx="3636963" cy="4364038"/>
          </a:xfrm>
        </p:spPr>
      </p:pic>
      <p:sp>
        <p:nvSpPr>
          <p:cNvPr id="22532"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CBBA3A0D-7D12-40C9-A006-5AD981C07ED0}" type="slidenum">
              <a:rPr lang="zh-CN" altLang="en-US" dirty="0" smtClean="0"/>
              <a:pPr>
                <a:defRPr/>
              </a:pPr>
              <a:t>16</a:t>
            </a:fld>
            <a:endParaRPr lang="zh-CN" altLang="en-US" smtClean="0"/>
          </a:p>
        </p:txBody>
      </p:sp>
      <p:sp>
        <p:nvSpPr>
          <p:cNvPr id="52230" name="文本框 1"/>
          <p:cNvSpPr txBox="1">
            <a:spLocks noChangeArrowheads="1"/>
          </p:cNvSpPr>
          <p:nvPr/>
        </p:nvSpPr>
        <p:spPr bwMode="auto">
          <a:xfrm>
            <a:off x="6034088" y="4724400"/>
            <a:ext cx="255587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b="1">
                <a:solidFill>
                  <a:srgbClr val="000000"/>
                </a:solidFill>
                <a:latin typeface="Tahoma" panose="020B0604030504040204" pitchFamily="34" charset="0"/>
                <a:cs typeface="Tahoma" panose="020B0604030504040204" pitchFamily="34" charset="0"/>
              </a:rPr>
              <a:t>The left side of the drawing shows the early rash covering the head and upper part of the trunk, the right side shows the later rash covering the whole body</a:t>
            </a:r>
            <a:endParaRPr lang="zh-CN" altLang="en-US" sz="1200" b="1">
              <a:solidFill>
                <a:srgbClr val="000000"/>
              </a:solidFill>
              <a:latin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9227"/>
    </mc:Choice>
    <mc:Fallback xmlns="">
      <p:transition spd="slow" advTm="922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p:txBody>
          <a:bodyPr/>
          <a:lstStyle/>
          <a:p>
            <a:r>
              <a:rPr lang="en-US" altLang="zh-CN" b="1" smtClean="0"/>
              <a:t>Maculopapules </a:t>
            </a:r>
            <a:endParaRPr lang="zh-CN" altLang="en-US" smtClean="0"/>
          </a:p>
        </p:txBody>
      </p:sp>
      <p:sp>
        <p:nvSpPr>
          <p:cNvPr id="5" name="矩形 4"/>
          <p:cNvSpPr/>
          <p:nvPr/>
        </p:nvSpPr>
        <p:spPr>
          <a:xfrm>
            <a:off x="549275" y="1828800"/>
            <a:ext cx="8026400" cy="3832225"/>
          </a:xfrm>
          <a:prstGeom prst="rect">
            <a:avLst/>
          </a:prstGeom>
        </p:spPr>
        <p:txBody>
          <a:bodyPr>
            <a:spAutoFit/>
          </a:bodyPr>
          <a:lstStyle/>
          <a:p>
            <a:pPr marL="285750" indent="-285750">
              <a:spcAft>
                <a:spcPts val="1800"/>
              </a:spcAft>
              <a:buClr>
                <a:srgbClr val="C00000"/>
              </a:buClr>
              <a:buSzPct val="88000"/>
              <a:buFont typeface="Wingdings" panose="05000000000000000000" pitchFamily="2" charset="2"/>
              <a:buChar char="p"/>
              <a:defRPr/>
            </a:pPr>
            <a:r>
              <a:rPr lang="en-US" altLang="zh-CN" dirty="0">
                <a:latin typeface="+mj-lt"/>
              </a:rPr>
              <a:t>Three to five days after symptoms begin, a rash breaks out. It usually begins as flat red spots that appear </a:t>
            </a:r>
            <a:r>
              <a:rPr lang="en-US" altLang="zh-CN" dirty="0">
                <a:solidFill>
                  <a:srgbClr val="FFFF00"/>
                </a:solidFill>
                <a:latin typeface="+mj-lt"/>
              </a:rPr>
              <a:t>first on the face and behind the ears at the hairline</a:t>
            </a:r>
            <a:r>
              <a:rPr lang="en-US" altLang="zh-CN" dirty="0">
                <a:latin typeface="+mj-lt"/>
              </a:rPr>
              <a:t> and spread downward to the neck, trunk, arms, legs, and feet</a:t>
            </a:r>
          </a:p>
          <a:p>
            <a:pPr marL="285750" indent="-285750">
              <a:spcAft>
                <a:spcPts val="1800"/>
              </a:spcAft>
              <a:buClr>
                <a:srgbClr val="C00000"/>
              </a:buClr>
              <a:buSzPct val="88000"/>
              <a:buFont typeface="Wingdings" panose="05000000000000000000" pitchFamily="2" charset="2"/>
              <a:buChar char="p"/>
              <a:defRPr/>
            </a:pPr>
            <a:r>
              <a:rPr lang="en-US" altLang="zh-CN" dirty="0">
                <a:latin typeface="+mj-lt"/>
              </a:rPr>
              <a:t>Begins as individual red macules that blanch with pressure, then progress to coalescing papules</a:t>
            </a:r>
          </a:p>
          <a:p>
            <a:pPr marL="285750" indent="-285750">
              <a:spcAft>
                <a:spcPts val="1800"/>
              </a:spcAft>
              <a:buClr>
                <a:srgbClr val="C00000"/>
              </a:buClr>
              <a:buSzPct val="88000"/>
              <a:buFont typeface="Wingdings" panose="05000000000000000000" pitchFamily="2" charset="2"/>
              <a:buChar char="p"/>
              <a:defRPr/>
            </a:pPr>
            <a:r>
              <a:rPr lang="en-US" altLang="zh-CN" dirty="0">
                <a:latin typeface="+mj-lt"/>
              </a:rPr>
              <a:t>By the fourth day of the rash, the entire body is typically involved, although the hands and feet may be spared</a:t>
            </a:r>
          </a:p>
          <a:p>
            <a:pPr marL="285750" indent="-285750">
              <a:spcAft>
                <a:spcPts val="1800"/>
              </a:spcAft>
              <a:buClr>
                <a:srgbClr val="C00000"/>
              </a:buClr>
              <a:buSzPct val="88000"/>
              <a:buFont typeface="Wingdings" panose="05000000000000000000" pitchFamily="2" charset="2"/>
              <a:buChar char="p"/>
              <a:defRPr/>
            </a:pPr>
            <a:r>
              <a:rPr lang="en-US" altLang="zh-CN" dirty="0">
                <a:latin typeface="+mj-lt"/>
              </a:rPr>
              <a:t>The rash fades in </a:t>
            </a:r>
            <a:r>
              <a:rPr lang="en-US" altLang="zh-CN" dirty="0">
                <a:solidFill>
                  <a:srgbClr val="FFFF00"/>
                </a:solidFill>
                <a:latin typeface="+mj-lt"/>
              </a:rPr>
              <a:t>the same head-to-toe order </a:t>
            </a:r>
            <a:r>
              <a:rPr lang="en-US" altLang="zh-CN" dirty="0">
                <a:latin typeface="+mj-lt"/>
              </a:rPr>
              <a:t>in which it appeared and often peels with a brawny desquamation during the subsequent weeks</a:t>
            </a:r>
          </a:p>
        </p:txBody>
      </p:sp>
    </p:spTree>
  </p:cSld>
  <p:clrMapOvr>
    <a:masterClrMapping/>
  </p:clrMapOvr>
  <mc:AlternateContent xmlns:mc="http://schemas.openxmlformats.org/markup-compatibility/2006" xmlns:p14="http://schemas.microsoft.com/office/powerpoint/2010/main">
    <mc:Choice Requires="p14">
      <p:transition spd="slow" p14:dur="2000" advTm="48931"/>
    </mc:Choice>
    <mc:Fallback xmlns="">
      <p:transition spd="slow" advTm="4893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45057"/>
          <p:cNvSpPr>
            <a:spLocks noGrp="1" noChangeArrowheads="1"/>
          </p:cNvSpPr>
          <p:nvPr>
            <p:ph type="title"/>
          </p:nvPr>
        </p:nvSpPr>
        <p:spPr/>
        <p:txBody>
          <a:bodyPr/>
          <a:lstStyle/>
          <a:p>
            <a:pPr eaLnBrk="1" hangingPunct="1"/>
            <a:r>
              <a:rPr lang="en-US" altLang="zh-CN" b="1" smtClean="0"/>
              <a:t>Maculopapules </a:t>
            </a:r>
          </a:p>
        </p:txBody>
      </p:sp>
      <p:sp>
        <p:nvSpPr>
          <p:cNvPr id="56323" name="文本占位符 45069"/>
          <p:cNvSpPr>
            <a:spLocks noGrp="1" noChangeArrowheads="1"/>
          </p:cNvSpPr>
          <p:nvPr>
            <p:ph type="body" sz="half" idx="1"/>
          </p:nvPr>
        </p:nvSpPr>
        <p:spPr>
          <a:xfrm>
            <a:off x="566738" y="1752600"/>
            <a:ext cx="3925887" cy="4267200"/>
          </a:xfrm>
        </p:spPr>
        <p:txBody>
          <a:bodyPr/>
          <a:lstStyle/>
          <a:p>
            <a:pPr eaLnBrk="1" hangingPunct="1"/>
            <a:r>
              <a:rPr lang="en-US" altLang="zh-CN" sz="2600" b="1" smtClean="0"/>
              <a:t>Merged rashes</a:t>
            </a:r>
          </a:p>
        </p:txBody>
      </p:sp>
      <p:pic>
        <p:nvPicPr>
          <p:cNvPr id="56324" name="图片 45067" descr="measles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2001838"/>
            <a:ext cx="25146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FA68D4E2-0AE7-43C3-A81E-1448A25A1CEA}" type="slidenum">
              <a:rPr lang="zh-CN" altLang="en-US" dirty="0" smtClean="0"/>
              <a:pPr>
                <a:defRPr/>
              </a:pPr>
              <a:t>18</a:t>
            </a:fld>
            <a:endParaRPr lang="zh-CN" altLang="en-US" smtClean="0"/>
          </a:p>
        </p:txBody>
      </p:sp>
      <p:sp>
        <p:nvSpPr>
          <p:cNvPr id="56326" name="矩形 1"/>
          <p:cNvSpPr>
            <a:spLocks noChangeArrowheads="1"/>
          </p:cNvSpPr>
          <p:nvPr/>
        </p:nvSpPr>
        <p:spPr bwMode="auto">
          <a:xfrm>
            <a:off x="152400" y="2293938"/>
            <a:ext cx="6400800"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1200"/>
              </a:spcAft>
              <a:buClr>
                <a:srgbClr val="FFFF00"/>
              </a:buClr>
              <a:buFont typeface="仿宋" panose="02010609060101010101" pitchFamily="49" charset="-122"/>
              <a:buChar char="‐"/>
            </a:pPr>
            <a:r>
              <a:rPr lang="en-US" altLang="zh-CN"/>
              <a:t>The spots may become joined together as they spread from the head to the rest of the body. </a:t>
            </a:r>
          </a:p>
          <a:p>
            <a:pPr>
              <a:spcAft>
                <a:spcPts val="1200"/>
              </a:spcAft>
              <a:buClr>
                <a:srgbClr val="FFFF00"/>
              </a:buClr>
              <a:buFont typeface="仿宋" panose="02010609060101010101" pitchFamily="49" charset="-122"/>
              <a:buChar char="‐"/>
            </a:pPr>
            <a:r>
              <a:rPr lang="en-US" altLang="zh-CN"/>
              <a:t>When the rash appears, a person’s fever may spike to more than 40 ℃. The fever and </a:t>
            </a:r>
            <a:r>
              <a:rPr lang="en-US" altLang="zh-CN">
                <a:solidFill>
                  <a:srgbClr val="FFFF00"/>
                </a:solidFill>
              </a:rPr>
              <a:t>catarrhal symptoms typically peak with the rash</a:t>
            </a:r>
            <a:r>
              <a:rPr lang="en-US" altLang="zh-CN"/>
              <a:t>, which persists for 3–4 days. After a few days, the fever subsides and the rash fades.</a:t>
            </a:r>
          </a:p>
          <a:p>
            <a:pPr>
              <a:spcAft>
                <a:spcPts val="1200"/>
              </a:spcAft>
              <a:buClr>
                <a:srgbClr val="FFFF00"/>
              </a:buClr>
              <a:buFont typeface="仿宋" panose="02010609060101010101" pitchFamily="49" charset="-122"/>
              <a:buChar char="‐"/>
            </a:pPr>
            <a:r>
              <a:rPr lang="en-US" altLang="zh-CN"/>
              <a:t>The rash might be minimal in children with vaccine-modified measles who have previous immunity following vaccination, and these children might not have cough, coryza, or conjunctivitis. </a:t>
            </a:r>
          </a:p>
          <a:p>
            <a:pPr>
              <a:spcAft>
                <a:spcPts val="1200"/>
              </a:spcAft>
              <a:buClr>
                <a:srgbClr val="FFFF00"/>
              </a:buClr>
              <a:buFont typeface="仿宋" panose="02010609060101010101" pitchFamily="49" charset="-122"/>
              <a:buChar char="‐"/>
            </a:pPr>
            <a:r>
              <a:rPr lang="en-US" altLang="zh-CN"/>
              <a:t>Malnourished children can develop a deeply pigmented rash that desquamates during recovery.</a:t>
            </a:r>
            <a:endParaRPr lang="zh-CN" altLang="en-US"/>
          </a:p>
        </p:txBody>
      </p:sp>
      <p:sp>
        <p:nvSpPr>
          <p:cNvPr id="7" name="矩形 6"/>
          <p:cNvSpPr/>
          <p:nvPr/>
        </p:nvSpPr>
        <p:spPr>
          <a:xfrm>
            <a:off x="6967538" y="2514600"/>
            <a:ext cx="881062" cy="228600"/>
          </a:xfrm>
          <a:prstGeom prst="rect">
            <a:avLst/>
          </a:prstGeom>
          <a:solidFill>
            <a:srgbClr val="0202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8048"/>
    </mc:Choice>
    <mc:Fallback xmlns="">
      <p:transition spd="slow" advTm="2804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54273"/>
          <p:cNvSpPr>
            <a:spLocks noGrp="1" noChangeArrowheads="1"/>
          </p:cNvSpPr>
          <p:nvPr>
            <p:ph type="title"/>
          </p:nvPr>
        </p:nvSpPr>
        <p:spPr/>
        <p:txBody>
          <a:bodyPr/>
          <a:lstStyle/>
          <a:p>
            <a:pPr eaLnBrk="1" hangingPunct="1"/>
            <a:r>
              <a:rPr lang="en-US" altLang="zh-CN" b="1" smtClean="0"/>
              <a:t>Complications </a:t>
            </a:r>
          </a:p>
        </p:txBody>
      </p:sp>
      <p:sp>
        <p:nvSpPr>
          <p:cNvPr id="58371" name="文本占位符 54275"/>
          <p:cNvSpPr>
            <a:spLocks noGrp="1" noChangeArrowheads="1"/>
          </p:cNvSpPr>
          <p:nvPr>
            <p:ph type="body" sz="half" idx="1"/>
          </p:nvPr>
        </p:nvSpPr>
        <p:spPr>
          <a:xfrm>
            <a:off x="574675" y="3048000"/>
            <a:ext cx="5140325" cy="3429000"/>
          </a:xfrm>
        </p:spPr>
        <p:txBody>
          <a:bodyPr/>
          <a:lstStyle/>
          <a:p>
            <a:pPr eaLnBrk="1" hangingPunct="1">
              <a:lnSpc>
                <a:spcPct val="110000"/>
              </a:lnSpc>
            </a:pPr>
            <a:r>
              <a:rPr lang="en-US" altLang="zh-CN" sz="2000" b="1" smtClean="0"/>
              <a:t>Pneumonia, Nasopharyngitis</a:t>
            </a:r>
          </a:p>
          <a:p>
            <a:pPr eaLnBrk="1" hangingPunct="1">
              <a:lnSpc>
                <a:spcPct val="110000"/>
              </a:lnSpc>
            </a:pPr>
            <a:r>
              <a:rPr lang="en-US" altLang="zh-CN" sz="2000" b="1" smtClean="0"/>
              <a:t>Keratoconjunctivitis</a:t>
            </a:r>
          </a:p>
          <a:p>
            <a:pPr eaLnBrk="1" hangingPunct="1">
              <a:lnSpc>
                <a:spcPct val="110000"/>
              </a:lnSpc>
            </a:pPr>
            <a:r>
              <a:rPr lang="en-US" altLang="zh-CN" sz="2000" b="1" smtClean="0"/>
              <a:t>Diarrhea</a:t>
            </a:r>
          </a:p>
          <a:p>
            <a:pPr eaLnBrk="1" hangingPunct="1">
              <a:lnSpc>
                <a:spcPct val="110000"/>
              </a:lnSpc>
            </a:pPr>
            <a:r>
              <a:rPr lang="en-US" altLang="zh-CN" sz="2000" b="1" smtClean="0"/>
              <a:t>Myocarditis </a:t>
            </a:r>
          </a:p>
          <a:p>
            <a:pPr eaLnBrk="1" hangingPunct="1">
              <a:lnSpc>
                <a:spcPct val="110000"/>
              </a:lnSpc>
            </a:pPr>
            <a:r>
              <a:rPr lang="en-US" altLang="zh-CN" sz="2000" b="1" smtClean="0"/>
              <a:t>Liver dysfunctions </a:t>
            </a:r>
          </a:p>
          <a:p>
            <a:pPr eaLnBrk="1" hangingPunct="1">
              <a:lnSpc>
                <a:spcPct val="110000"/>
              </a:lnSpc>
            </a:pPr>
            <a:r>
              <a:rPr lang="en-US" altLang="zh-CN" sz="2000" b="1" smtClean="0"/>
              <a:t>Aseptic encephalitis </a:t>
            </a:r>
          </a:p>
          <a:p>
            <a:pPr eaLnBrk="1" hangingPunct="1">
              <a:lnSpc>
                <a:spcPct val="110000"/>
              </a:lnSpc>
            </a:pPr>
            <a:r>
              <a:rPr lang="en-US" altLang="zh-CN" sz="2000" b="1" smtClean="0"/>
              <a:t>Subacute sclerosing panencephalitis (SSPE)</a:t>
            </a:r>
          </a:p>
        </p:txBody>
      </p:sp>
      <p:pic>
        <p:nvPicPr>
          <p:cNvPr id="58372" name="内容占位符 54281" descr="HumanBodyLarg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35625" y="3276600"/>
            <a:ext cx="3244850" cy="2768600"/>
          </a:xfrm>
        </p:spPr>
      </p:pic>
      <p:sp>
        <p:nvSpPr>
          <p:cNvPr id="25604"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355BBD9D-E6F8-4713-A6A5-03FA0759FFB7}" type="slidenum">
              <a:rPr lang="zh-CN" altLang="en-US" dirty="0" smtClean="0"/>
              <a:pPr>
                <a:defRPr/>
              </a:pPr>
              <a:t>19</a:t>
            </a:fld>
            <a:endParaRPr lang="zh-CN" altLang="en-US" smtClean="0"/>
          </a:p>
        </p:txBody>
      </p:sp>
      <p:sp>
        <p:nvSpPr>
          <p:cNvPr id="58374" name="矩形 1"/>
          <p:cNvSpPr>
            <a:spLocks noChangeArrowheads="1"/>
          </p:cNvSpPr>
          <p:nvPr/>
        </p:nvSpPr>
        <p:spPr bwMode="auto">
          <a:xfrm>
            <a:off x="574675" y="1798638"/>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t>Complications of measles can affect most organ systems and are most common in young infants, adults older than 20 years, pregnant women, and those who are immunocompromised or undernourished, particularly children with vitamin A deficiency</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20706"/>
    </mc:Choice>
    <mc:Fallback xmlns="">
      <p:transition spd="slow" advTm="2070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5121"/>
          <p:cNvSpPr>
            <a:spLocks noGrp="1" noChangeArrowheads="1"/>
          </p:cNvSpPr>
          <p:nvPr>
            <p:ph type="title"/>
          </p:nvPr>
        </p:nvSpPr>
        <p:spPr/>
        <p:txBody>
          <a:bodyPr/>
          <a:lstStyle/>
          <a:p>
            <a:pPr eaLnBrk="1" hangingPunct="1"/>
            <a:r>
              <a:rPr lang="en-US" altLang="zh-CN" b="1" smtClean="0"/>
              <a:t>Outline </a:t>
            </a:r>
          </a:p>
        </p:txBody>
      </p:sp>
      <p:sp>
        <p:nvSpPr>
          <p:cNvPr id="19459" name="文本占位符 5122"/>
          <p:cNvSpPr>
            <a:spLocks noGrp="1" noChangeArrowheads="1"/>
          </p:cNvSpPr>
          <p:nvPr>
            <p:ph type="body" sz="half" idx="1"/>
          </p:nvPr>
        </p:nvSpPr>
        <p:spPr>
          <a:xfrm>
            <a:off x="566738" y="1752600"/>
            <a:ext cx="3925887" cy="4267200"/>
          </a:xfrm>
        </p:spPr>
        <p:txBody>
          <a:bodyPr/>
          <a:lstStyle/>
          <a:p>
            <a:pPr eaLnBrk="1" hangingPunct="1"/>
            <a:r>
              <a:rPr lang="en-US" altLang="zh-CN" sz="2600" b="1" smtClean="0"/>
              <a:t>Measles </a:t>
            </a:r>
          </a:p>
          <a:p>
            <a:pPr eaLnBrk="1" hangingPunct="1"/>
            <a:endParaRPr lang="en-US" altLang="zh-CN" sz="2600" b="1" smtClean="0"/>
          </a:p>
          <a:p>
            <a:pPr eaLnBrk="1" hangingPunct="1"/>
            <a:endParaRPr lang="en-US" altLang="zh-CN" sz="2600" b="1" smtClean="0"/>
          </a:p>
          <a:p>
            <a:pPr eaLnBrk="1" hangingPunct="1"/>
            <a:endParaRPr lang="en-US" altLang="zh-CN" sz="2600" b="1" smtClean="0"/>
          </a:p>
          <a:p>
            <a:pPr eaLnBrk="1" hangingPunct="1"/>
            <a:endParaRPr lang="en-US" altLang="zh-CN" sz="2600" b="1" smtClean="0"/>
          </a:p>
          <a:p>
            <a:pPr eaLnBrk="1" hangingPunct="1"/>
            <a:endParaRPr lang="en-US" altLang="zh-CN" sz="2600" b="1" smtClean="0"/>
          </a:p>
          <a:p>
            <a:pPr eaLnBrk="1" hangingPunct="1"/>
            <a:r>
              <a:rPr lang="en-US" altLang="zh-CN" sz="2600" b="1" smtClean="0"/>
              <a:t>Mumps </a:t>
            </a:r>
          </a:p>
        </p:txBody>
      </p:sp>
      <p:pic>
        <p:nvPicPr>
          <p:cNvPr id="5130" name="内容占位符 5129" descr="78px-RougeoleDP"/>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276600" y="1905000"/>
            <a:ext cx="2619375" cy="4016375"/>
          </a:xfrm>
        </p:spPr>
      </p:pic>
      <p:pic>
        <p:nvPicPr>
          <p:cNvPr id="5131" name="内容占位符 5130" descr="MUMPS"/>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172200" y="2133600"/>
            <a:ext cx="2590800" cy="2763838"/>
          </a:xfrm>
        </p:spPr>
      </p:pic>
      <p:sp>
        <p:nvSpPr>
          <p:cNvPr id="5125"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FCDB69B9-D606-4578-A53A-3313E5DAE32D}" type="slidenum">
              <a:rPr lang="zh-CN" altLang="en-US" dirty="0" smtClean="0"/>
              <a:pPr>
                <a:defRPr/>
              </a:pPr>
              <a:t>2</a:t>
            </a:fld>
            <a:endParaRPr lang="zh-CN" altLang="en-US" smtClean="0"/>
          </a:p>
        </p:txBody>
      </p:sp>
      <p:sp>
        <p:nvSpPr>
          <p:cNvPr id="2" name="矩形 1"/>
          <p:cNvSpPr/>
          <p:nvPr/>
        </p:nvSpPr>
        <p:spPr>
          <a:xfrm>
            <a:off x="6781800" y="2971800"/>
            <a:ext cx="1524000" cy="304800"/>
          </a:xfrm>
          <a:prstGeom prst="rect">
            <a:avLst/>
          </a:prstGeom>
          <a:solidFill>
            <a:srgbClr val="0202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p:cNvSpPr/>
          <p:nvPr/>
        </p:nvSpPr>
        <p:spPr>
          <a:xfrm>
            <a:off x="4432300" y="2755900"/>
            <a:ext cx="901700" cy="215900"/>
          </a:xfrm>
          <a:prstGeom prst="rect">
            <a:avLst/>
          </a:prstGeom>
          <a:solidFill>
            <a:srgbClr val="0202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6710"/>
    </mc:Choice>
    <mc:Fallback xmlns="">
      <p:transition spd="slow" advTm="1671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54273"/>
          <p:cNvSpPr>
            <a:spLocks noGrp="1" noChangeArrowheads="1"/>
          </p:cNvSpPr>
          <p:nvPr>
            <p:ph type="title"/>
          </p:nvPr>
        </p:nvSpPr>
        <p:spPr/>
        <p:txBody>
          <a:bodyPr/>
          <a:lstStyle/>
          <a:p>
            <a:pPr eaLnBrk="1" hangingPunct="1"/>
            <a:r>
              <a:rPr lang="en-US" altLang="zh-CN" b="1" smtClean="0"/>
              <a:t>Complications </a:t>
            </a:r>
          </a:p>
        </p:txBody>
      </p:sp>
      <p:sp>
        <p:nvSpPr>
          <p:cNvPr id="60419" name="文本占位符 54275"/>
          <p:cNvSpPr>
            <a:spLocks noGrp="1" noChangeArrowheads="1"/>
          </p:cNvSpPr>
          <p:nvPr>
            <p:ph type="body" sz="half" idx="1"/>
          </p:nvPr>
        </p:nvSpPr>
        <p:spPr>
          <a:xfrm>
            <a:off x="574675" y="1905000"/>
            <a:ext cx="5140325" cy="3429000"/>
          </a:xfrm>
        </p:spPr>
        <p:txBody>
          <a:bodyPr/>
          <a:lstStyle/>
          <a:p>
            <a:pPr eaLnBrk="1" hangingPunct="1">
              <a:lnSpc>
                <a:spcPct val="110000"/>
              </a:lnSpc>
            </a:pPr>
            <a:r>
              <a:rPr lang="en-US" altLang="zh-CN" sz="2000" b="1" smtClean="0"/>
              <a:t>Pneumonia</a:t>
            </a:r>
          </a:p>
        </p:txBody>
      </p:sp>
      <p:sp>
        <p:nvSpPr>
          <p:cNvPr id="25604"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93326D7E-8F7C-45CC-ACE2-9B5918793A00}" type="slidenum">
              <a:rPr lang="zh-CN" altLang="en-US" dirty="0" smtClean="0"/>
              <a:pPr>
                <a:defRPr/>
              </a:pPr>
              <a:t>20</a:t>
            </a:fld>
            <a:endParaRPr lang="zh-CN" altLang="en-US" smtClean="0"/>
          </a:p>
        </p:txBody>
      </p:sp>
      <p:sp>
        <p:nvSpPr>
          <p:cNvPr id="60421" name="矩形 2"/>
          <p:cNvSpPr>
            <a:spLocks noChangeArrowheads="1"/>
          </p:cNvSpPr>
          <p:nvPr/>
        </p:nvSpPr>
        <p:spPr bwMode="auto">
          <a:xfrm>
            <a:off x="457200" y="2603500"/>
            <a:ext cx="4689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1200"/>
              </a:spcAft>
              <a:buClr>
                <a:srgbClr val="FFFF00"/>
              </a:buClr>
              <a:buFont typeface="仿宋" panose="02010609060101010101" pitchFamily="49" charset="-122"/>
              <a:buChar char="‐"/>
            </a:pPr>
            <a:r>
              <a:rPr lang="en-US" altLang="zh-CN"/>
              <a:t>The respiratory tract is a frequent site of complication, with pneumonia accounting for most measles-associated morbidity and mortality</a:t>
            </a:r>
          </a:p>
          <a:p>
            <a:pPr>
              <a:spcAft>
                <a:spcPts val="1200"/>
              </a:spcAft>
              <a:buClr>
                <a:srgbClr val="FFFF00"/>
              </a:buClr>
              <a:buFont typeface="仿宋" panose="02010609060101010101" pitchFamily="49" charset="-122"/>
              <a:buChar char="‐"/>
            </a:pPr>
            <a:r>
              <a:rPr lang="en-US" altLang="zh-CN"/>
              <a:t>Pneumonia is most often caused by secondary viral or bacterial pathogens but can be due to measles virus itself resulting in Hecht’s giant cell pneumonia</a:t>
            </a:r>
            <a:endParaRPr lang="zh-CN" altLang="en-US"/>
          </a:p>
        </p:txBody>
      </p:sp>
      <p:pic>
        <p:nvPicPr>
          <p:cNvPr id="6042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6675" y="1905000"/>
            <a:ext cx="3821113"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5410200" y="2743200"/>
            <a:ext cx="838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4638"/>
    </mc:Choice>
    <mc:Fallback xmlns="">
      <p:transition spd="slow" advTm="463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54273"/>
          <p:cNvSpPr>
            <a:spLocks noGrp="1" noChangeArrowheads="1"/>
          </p:cNvSpPr>
          <p:nvPr>
            <p:ph type="title"/>
          </p:nvPr>
        </p:nvSpPr>
        <p:spPr/>
        <p:txBody>
          <a:bodyPr/>
          <a:lstStyle/>
          <a:p>
            <a:pPr eaLnBrk="1" hangingPunct="1"/>
            <a:r>
              <a:rPr lang="en-US" altLang="zh-CN" b="1" smtClean="0"/>
              <a:t>Complications </a:t>
            </a:r>
          </a:p>
        </p:txBody>
      </p:sp>
      <p:sp>
        <p:nvSpPr>
          <p:cNvPr id="62467" name="文本占位符 54275"/>
          <p:cNvSpPr>
            <a:spLocks noGrp="1" noChangeArrowheads="1"/>
          </p:cNvSpPr>
          <p:nvPr>
            <p:ph type="body" sz="half" idx="1"/>
          </p:nvPr>
        </p:nvSpPr>
        <p:spPr>
          <a:xfrm>
            <a:off x="574675" y="1905000"/>
            <a:ext cx="5140325" cy="3429000"/>
          </a:xfrm>
        </p:spPr>
        <p:txBody>
          <a:bodyPr/>
          <a:lstStyle/>
          <a:p>
            <a:pPr eaLnBrk="1" hangingPunct="1">
              <a:lnSpc>
                <a:spcPct val="110000"/>
              </a:lnSpc>
            </a:pPr>
            <a:r>
              <a:rPr lang="en-US" altLang="zh-CN" sz="2000" b="1" smtClean="0"/>
              <a:t>Diarrhea</a:t>
            </a:r>
          </a:p>
        </p:txBody>
      </p:sp>
      <p:sp>
        <p:nvSpPr>
          <p:cNvPr id="25604"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C067AFC7-8704-4E62-8B0C-6A0256A601FE}" type="slidenum">
              <a:rPr lang="zh-CN" altLang="en-US" dirty="0" smtClean="0"/>
              <a:pPr>
                <a:defRPr/>
              </a:pPr>
              <a:t>21</a:t>
            </a:fld>
            <a:endParaRPr lang="zh-CN" altLang="en-US" smtClean="0"/>
          </a:p>
        </p:txBody>
      </p:sp>
      <p:sp>
        <p:nvSpPr>
          <p:cNvPr id="62469" name="矩形 2"/>
          <p:cNvSpPr>
            <a:spLocks noChangeArrowheads="1"/>
          </p:cNvSpPr>
          <p:nvPr/>
        </p:nvSpPr>
        <p:spPr bwMode="auto">
          <a:xfrm>
            <a:off x="457200" y="2603500"/>
            <a:ext cx="468947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1200"/>
              </a:spcAft>
              <a:buClr>
                <a:srgbClr val="FFFF00"/>
              </a:buClr>
              <a:buFont typeface="仿宋" panose="02010609060101010101" pitchFamily="49" charset="-122"/>
              <a:buChar char="‐"/>
            </a:pPr>
            <a:r>
              <a:rPr lang="en-US" altLang="zh-CN"/>
              <a:t>result in considerable morbidity and mortality, </a:t>
            </a:r>
          </a:p>
          <a:p>
            <a:pPr>
              <a:spcAft>
                <a:spcPts val="1200"/>
              </a:spcAft>
              <a:buClr>
                <a:srgbClr val="FFFF00"/>
              </a:buClr>
              <a:buFont typeface="仿宋" panose="02010609060101010101" pitchFamily="49" charset="-122"/>
              <a:buChar char="‐"/>
            </a:pPr>
            <a:r>
              <a:rPr lang="en-US" altLang="zh-CN"/>
              <a:t>and is often due to secondary infections with bacteria or protozoa</a:t>
            </a:r>
          </a:p>
        </p:txBody>
      </p:sp>
      <p:pic>
        <p:nvPicPr>
          <p:cNvPr id="62470"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6675" y="1905000"/>
            <a:ext cx="3821113"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7737475" y="3695700"/>
            <a:ext cx="838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570"/>
    </mc:Choice>
    <mc:Fallback xmlns="">
      <p:transition spd="slow" advTm="257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54273"/>
          <p:cNvSpPr>
            <a:spLocks noGrp="1" noChangeArrowheads="1"/>
          </p:cNvSpPr>
          <p:nvPr>
            <p:ph type="title"/>
          </p:nvPr>
        </p:nvSpPr>
        <p:spPr/>
        <p:txBody>
          <a:bodyPr/>
          <a:lstStyle/>
          <a:p>
            <a:pPr eaLnBrk="1" hangingPunct="1"/>
            <a:r>
              <a:rPr lang="en-US" altLang="zh-CN" b="1" smtClean="0"/>
              <a:t>Complications </a:t>
            </a:r>
          </a:p>
        </p:txBody>
      </p:sp>
      <p:sp>
        <p:nvSpPr>
          <p:cNvPr id="64515" name="文本占位符 54275"/>
          <p:cNvSpPr>
            <a:spLocks noGrp="1" noChangeArrowheads="1"/>
          </p:cNvSpPr>
          <p:nvPr>
            <p:ph type="body" sz="half" idx="1"/>
          </p:nvPr>
        </p:nvSpPr>
        <p:spPr>
          <a:xfrm>
            <a:off x="574675" y="1905000"/>
            <a:ext cx="5140325" cy="3429000"/>
          </a:xfrm>
        </p:spPr>
        <p:txBody>
          <a:bodyPr/>
          <a:lstStyle/>
          <a:p>
            <a:pPr eaLnBrk="1" hangingPunct="1">
              <a:lnSpc>
                <a:spcPct val="110000"/>
              </a:lnSpc>
            </a:pPr>
            <a:r>
              <a:rPr lang="en-US" altLang="zh-CN" sz="2000" b="1" dirty="0" err="1" smtClean="0"/>
              <a:t>Keratoconjunctivitis</a:t>
            </a:r>
            <a:endParaRPr lang="en-US" altLang="zh-CN" sz="2000" b="1" dirty="0" smtClean="0"/>
          </a:p>
        </p:txBody>
      </p:sp>
      <p:sp>
        <p:nvSpPr>
          <p:cNvPr id="25604"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2F91B98A-31FD-457E-A444-9A62AF3127EC}" type="slidenum">
              <a:rPr lang="zh-CN" altLang="en-US" dirty="0" smtClean="0"/>
              <a:pPr>
                <a:defRPr/>
              </a:pPr>
              <a:t>22</a:t>
            </a:fld>
            <a:endParaRPr lang="zh-CN" altLang="en-US" smtClean="0"/>
          </a:p>
        </p:txBody>
      </p:sp>
      <p:sp>
        <p:nvSpPr>
          <p:cNvPr id="64517" name="矩形 2"/>
          <p:cNvSpPr>
            <a:spLocks noChangeArrowheads="1"/>
          </p:cNvSpPr>
          <p:nvPr/>
        </p:nvSpPr>
        <p:spPr bwMode="auto">
          <a:xfrm>
            <a:off x="457200" y="2603500"/>
            <a:ext cx="468947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1200"/>
              </a:spcAft>
              <a:buClr>
                <a:srgbClr val="FFFF00"/>
              </a:buClr>
              <a:buFont typeface="仿宋" panose="02010609060101010101" pitchFamily="49" charset="-122"/>
              <a:buChar char="‐"/>
            </a:pPr>
            <a:r>
              <a:rPr lang="en-US" altLang="zh-CN"/>
              <a:t>another serious complication of measles, </a:t>
            </a:r>
          </a:p>
          <a:p>
            <a:pPr>
              <a:spcAft>
                <a:spcPts val="1200"/>
              </a:spcAft>
              <a:buClr>
                <a:srgbClr val="FFFF00"/>
              </a:buClr>
              <a:buFont typeface="仿宋" panose="02010609060101010101" pitchFamily="49" charset="-122"/>
              <a:buChar char="‐"/>
            </a:pPr>
            <a:r>
              <a:rPr lang="en-US" altLang="zh-CN"/>
              <a:t>was a frequent cause of blindness before the widespread use of measles vaccine and vitamin A supplementation</a:t>
            </a:r>
            <a:endParaRPr lang="zh-CN" altLang="en-US"/>
          </a:p>
        </p:txBody>
      </p:sp>
      <p:pic>
        <p:nvPicPr>
          <p:cNvPr id="64518"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6675" y="1905000"/>
            <a:ext cx="3821113"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7737475" y="1905000"/>
            <a:ext cx="838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4049"/>
    </mc:Choice>
    <mc:Fallback xmlns="">
      <p:transition spd="slow" advTm="404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54273"/>
          <p:cNvSpPr>
            <a:spLocks noGrp="1" noChangeArrowheads="1"/>
          </p:cNvSpPr>
          <p:nvPr>
            <p:ph type="title"/>
          </p:nvPr>
        </p:nvSpPr>
        <p:spPr/>
        <p:txBody>
          <a:bodyPr/>
          <a:lstStyle/>
          <a:p>
            <a:pPr eaLnBrk="1" hangingPunct="1"/>
            <a:r>
              <a:rPr lang="en-US" altLang="zh-CN" b="1" smtClean="0"/>
              <a:t>Complications </a:t>
            </a:r>
          </a:p>
        </p:txBody>
      </p:sp>
      <p:sp>
        <p:nvSpPr>
          <p:cNvPr id="66563" name="文本占位符 54275"/>
          <p:cNvSpPr>
            <a:spLocks noGrp="1" noChangeArrowheads="1"/>
          </p:cNvSpPr>
          <p:nvPr>
            <p:ph type="body" sz="half" idx="1"/>
          </p:nvPr>
        </p:nvSpPr>
        <p:spPr>
          <a:xfrm>
            <a:off x="574675" y="1905000"/>
            <a:ext cx="5140325" cy="3429000"/>
          </a:xfrm>
        </p:spPr>
        <p:txBody>
          <a:bodyPr/>
          <a:lstStyle/>
          <a:p>
            <a:pPr eaLnBrk="1" hangingPunct="1">
              <a:lnSpc>
                <a:spcPct val="110000"/>
              </a:lnSpc>
            </a:pPr>
            <a:r>
              <a:rPr lang="en-US" altLang="zh-CN" sz="2000" b="1" dirty="0" smtClean="0"/>
              <a:t>Subacute </a:t>
            </a:r>
            <a:r>
              <a:rPr lang="en-US" altLang="zh-CN" sz="2000" b="1" dirty="0" err="1" smtClean="0"/>
              <a:t>sclerosing</a:t>
            </a:r>
            <a:r>
              <a:rPr lang="en-US" altLang="zh-CN" sz="2000" b="1" dirty="0" smtClean="0"/>
              <a:t> </a:t>
            </a:r>
            <a:r>
              <a:rPr lang="en-US" altLang="zh-CN" sz="2000" b="1" dirty="0" err="1" smtClean="0"/>
              <a:t>panencephalitis</a:t>
            </a:r>
            <a:r>
              <a:rPr lang="en-US" altLang="zh-CN" sz="2000" b="1" dirty="0" smtClean="0"/>
              <a:t> (SSPE)</a:t>
            </a:r>
          </a:p>
        </p:txBody>
      </p:sp>
      <p:sp>
        <p:nvSpPr>
          <p:cNvPr id="25604"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0223DF7B-0243-46D5-A6B2-828B3FE62A49}" type="slidenum">
              <a:rPr lang="zh-CN" altLang="en-US" dirty="0" smtClean="0"/>
              <a:pPr>
                <a:defRPr/>
              </a:pPr>
              <a:t>23</a:t>
            </a:fld>
            <a:endParaRPr lang="zh-CN" altLang="en-US" smtClean="0"/>
          </a:p>
        </p:txBody>
      </p:sp>
      <p:sp>
        <p:nvSpPr>
          <p:cNvPr id="66565" name="矩形 2"/>
          <p:cNvSpPr>
            <a:spLocks noChangeArrowheads="1"/>
          </p:cNvSpPr>
          <p:nvPr/>
        </p:nvSpPr>
        <p:spPr bwMode="auto">
          <a:xfrm>
            <a:off x="457200" y="2895600"/>
            <a:ext cx="46894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1200"/>
              </a:spcAft>
              <a:buClr>
                <a:srgbClr val="FFFF00"/>
              </a:buClr>
              <a:buFont typeface="仿宋" panose="02010609060101010101" pitchFamily="49" charset="-122"/>
              <a:buChar char="‐"/>
            </a:pPr>
            <a:r>
              <a:rPr lang="en-US" altLang="zh-CN"/>
              <a:t>a delayed complication of measles that occurs in about 1:10 000 to 1:100 000 cases</a:t>
            </a:r>
          </a:p>
          <a:p>
            <a:pPr>
              <a:spcAft>
                <a:spcPts val="1200"/>
              </a:spcAft>
              <a:buClr>
                <a:srgbClr val="FFFF00"/>
              </a:buClr>
              <a:buFont typeface="仿宋" panose="02010609060101010101" pitchFamily="49" charset="-122"/>
              <a:buChar char="‐"/>
            </a:pPr>
            <a:r>
              <a:rPr lang="en-US" altLang="zh-CN"/>
              <a:t>5–10 years after the acute illness, </a:t>
            </a:r>
          </a:p>
          <a:p>
            <a:pPr>
              <a:spcAft>
                <a:spcPts val="1200"/>
              </a:spcAft>
              <a:buClr>
                <a:srgbClr val="FFFF00"/>
              </a:buClr>
              <a:buFont typeface="仿宋" panose="02010609060101010101" pitchFamily="49" charset="-122"/>
              <a:buChar char="‐"/>
            </a:pPr>
            <a:r>
              <a:rPr lang="en-US" altLang="zh-CN"/>
              <a:t>caused by the host response to production of mutated virions with defective assembly and budding. </a:t>
            </a:r>
          </a:p>
          <a:p>
            <a:pPr>
              <a:spcAft>
                <a:spcPts val="1200"/>
              </a:spcAft>
              <a:buClr>
                <a:srgbClr val="FFFF00"/>
              </a:buClr>
              <a:buFont typeface="仿宋" panose="02010609060101010101" pitchFamily="49" charset="-122"/>
              <a:buChar char="‐"/>
            </a:pPr>
            <a:r>
              <a:rPr lang="en-US" altLang="zh-CN"/>
              <a:t>Measles vaccination reduces the incidence of SSPE</a:t>
            </a:r>
          </a:p>
        </p:txBody>
      </p:sp>
      <p:pic>
        <p:nvPicPr>
          <p:cNvPr id="66566"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6675" y="1905000"/>
            <a:ext cx="3821113"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5181600" y="1930400"/>
            <a:ext cx="1028700" cy="35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5108"/>
    </mc:Choice>
    <mc:Fallback xmlns="">
      <p:transition spd="slow" advTm="5108"/>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标题 56321"/>
          <p:cNvSpPr>
            <a:spLocks noGrp="1" noChangeArrowheads="1"/>
          </p:cNvSpPr>
          <p:nvPr>
            <p:ph type="title"/>
          </p:nvPr>
        </p:nvSpPr>
        <p:spPr/>
        <p:txBody>
          <a:bodyPr/>
          <a:lstStyle/>
          <a:p>
            <a:pPr eaLnBrk="1" hangingPunct="1"/>
            <a:r>
              <a:rPr lang="en-US" altLang="zh-CN" b="1" smtClean="0"/>
              <a:t>Immune suppression </a:t>
            </a:r>
          </a:p>
        </p:txBody>
      </p:sp>
      <p:pic>
        <p:nvPicPr>
          <p:cNvPr id="68611" name="内容占位符 56329" descr="measles immunosuppression 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04813" y="2971800"/>
            <a:ext cx="5081587" cy="2979738"/>
          </a:xfrm>
        </p:spPr>
      </p:pic>
      <p:pic>
        <p:nvPicPr>
          <p:cNvPr id="68612" name="内容占位符 56330" descr="measles immunosuppression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773738" y="1752600"/>
            <a:ext cx="3217862" cy="4217988"/>
          </a:xfrm>
        </p:spPr>
      </p:pic>
      <p:sp>
        <p:nvSpPr>
          <p:cNvPr id="26628"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DCEE572A-9BD6-404A-817E-B4DCB1BD4EB0}" type="slidenum">
              <a:rPr lang="zh-CN" altLang="en-US" dirty="0" smtClean="0"/>
              <a:pPr>
                <a:defRPr/>
              </a:pPr>
              <a:t>24</a:t>
            </a:fld>
            <a:endParaRPr lang="zh-CN" altLang="en-US" smtClean="0"/>
          </a:p>
        </p:txBody>
      </p:sp>
      <p:sp>
        <p:nvSpPr>
          <p:cNvPr id="68614" name="矩形 1"/>
          <p:cNvSpPr>
            <a:spLocks noChangeArrowheads="1"/>
          </p:cNvSpPr>
          <p:nvPr/>
        </p:nvSpPr>
        <p:spPr bwMode="auto">
          <a:xfrm>
            <a:off x="228600" y="1752600"/>
            <a:ext cx="5562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a:t>Measles was the first immunosuppressive infection to be described. Deficiencies of both innate and adaptive immune responses can render individuals with measles more susceptible to secondary bacterial and viral infections</a:t>
            </a:r>
          </a:p>
        </p:txBody>
      </p:sp>
    </p:spTree>
  </p:cSld>
  <p:clrMapOvr>
    <a:masterClrMapping/>
  </p:clrMapOvr>
  <mc:AlternateContent xmlns:mc="http://schemas.openxmlformats.org/markup-compatibility/2006" xmlns:p14="http://schemas.microsoft.com/office/powerpoint/2010/main">
    <mc:Choice Requires="p14">
      <p:transition spd="slow" p14:dur="2000" advTm="6565"/>
    </mc:Choice>
    <mc:Fallback xmlns="">
      <p:transition spd="slow" advTm="6565"/>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内容占位符 59396" descr="king edward"/>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600200" y="1752600"/>
            <a:ext cx="5675313" cy="4329113"/>
          </a:xfrm>
        </p:spPr>
      </p:pic>
      <p:sp>
        <p:nvSpPr>
          <p:cNvPr id="70659" name="矩形 59397"/>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800" b="1">
                <a:solidFill>
                  <a:schemeClr val="tx2"/>
                </a:solidFill>
                <a:latin typeface="Verdana" panose="020B0604030504040204" pitchFamily="34" charset="0"/>
              </a:rPr>
              <a:t>Immune suppression </a:t>
            </a:r>
          </a:p>
        </p:txBody>
      </p:sp>
      <p:sp>
        <p:nvSpPr>
          <p:cNvPr id="27651"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886A85C0-0AF5-4A97-BB88-3AE52AAEE85F}" type="slidenum">
              <a:rPr lang="zh-CN" altLang="en-US" dirty="0" smtClean="0"/>
              <a:pPr>
                <a:defRPr/>
              </a:pPr>
              <a:t>25</a:t>
            </a:fld>
            <a:endParaRPr lang="zh-CN" altLang="en-US" smtClean="0"/>
          </a:p>
        </p:txBody>
      </p:sp>
      <p:sp>
        <p:nvSpPr>
          <p:cNvPr id="70661" name="矩形 1"/>
          <p:cNvSpPr>
            <a:spLocks noChangeArrowheads="1"/>
          </p:cNvSpPr>
          <p:nvPr/>
        </p:nvSpPr>
        <p:spPr bwMode="auto">
          <a:xfrm>
            <a:off x="574675" y="6245225"/>
            <a:ext cx="1806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400" i="1">
                <a:solidFill>
                  <a:schemeClr val="bg1"/>
                </a:solidFill>
                <a:cs typeface="Arial" panose="020B0604020202020204" pitchFamily="34" charset="0"/>
              </a:rPr>
              <a:t>N Engl J Med. 2001</a:t>
            </a:r>
          </a:p>
        </p:txBody>
      </p:sp>
      <p:cxnSp>
        <p:nvCxnSpPr>
          <p:cNvPr id="4" name="直接连接符 3"/>
          <p:cNvCxnSpPr/>
          <p:nvPr/>
        </p:nvCxnSpPr>
        <p:spPr>
          <a:xfrm>
            <a:off x="2057400" y="3352800"/>
            <a:ext cx="2209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752600" y="4400550"/>
            <a:ext cx="2438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762125" y="4533900"/>
            <a:ext cx="19462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724025" y="4000500"/>
            <a:ext cx="13620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6150"/>
    </mc:Choice>
    <mc:Fallback xmlns="">
      <p:transition spd="slow" advTm="3615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4675" y="6096000"/>
            <a:ext cx="8001000" cy="149225"/>
          </a:xfrm>
          <a:prstGeom prst="rect">
            <a:avLst/>
          </a:prstGeom>
          <a:solidFill>
            <a:srgbClr val="0B0B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2707" name="标题 61441"/>
          <p:cNvSpPr>
            <a:spLocks noGrp="1" noChangeArrowheads="1"/>
          </p:cNvSpPr>
          <p:nvPr>
            <p:ph type="title"/>
          </p:nvPr>
        </p:nvSpPr>
        <p:spPr/>
        <p:txBody>
          <a:bodyPr/>
          <a:lstStyle/>
          <a:p>
            <a:pPr eaLnBrk="1" hangingPunct="1"/>
            <a:r>
              <a:rPr lang="en-US" altLang="zh-CN" b="1" smtClean="0"/>
              <a:t>Summary for typical cases</a:t>
            </a:r>
          </a:p>
        </p:txBody>
      </p:sp>
      <p:sp>
        <p:nvSpPr>
          <p:cNvPr id="28675"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D13C0E89-15B0-4305-8591-891FD4E89DE2}" type="slidenum">
              <a:rPr lang="zh-CN" altLang="en-US" dirty="0" smtClean="0"/>
              <a:pPr>
                <a:defRPr/>
              </a:pPr>
              <a:t>26</a:t>
            </a:fld>
            <a:endParaRPr lang="zh-CN" altLang="en-US" smtClean="0"/>
          </a:p>
        </p:txBody>
      </p:sp>
      <p:pic>
        <p:nvPicPr>
          <p:cNvPr id="7270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5300" y="1697038"/>
            <a:ext cx="5803900"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81000" y="1828800"/>
            <a:ext cx="2133600" cy="369888"/>
          </a:xfrm>
          <a:prstGeom prst="rect">
            <a:avLst/>
          </a:prstGeom>
        </p:spPr>
        <p:txBody>
          <a:bodyPr wrap="none">
            <a:spAutoFit/>
          </a:bodyPr>
          <a:lstStyle/>
          <a:p>
            <a:pPr>
              <a:defRPr/>
            </a:pPr>
            <a:r>
              <a:rPr lang="en-US" altLang="zh-CN" b="1" dirty="0">
                <a:latin typeface="+mj-lt"/>
              </a:rPr>
              <a:t>Disease course</a:t>
            </a:r>
            <a:endParaRPr lang="zh-CN" altLang="en-US" b="1" dirty="0">
              <a:latin typeface="+mj-lt"/>
            </a:endParaRPr>
          </a:p>
        </p:txBody>
      </p:sp>
      <p:sp>
        <p:nvSpPr>
          <p:cNvPr id="72711" name="矩形 5"/>
          <p:cNvSpPr>
            <a:spLocks noChangeArrowheads="1"/>
          </p:cNvSpPr>
          <p:nvPr/>
        </p:nvSpPr>
        <p:spPr bwMode="auto">
          <a:xfrm>
            <a:off x="381000" y="6394450"/>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400" i="1"/>
              <a:t>Lancet. 2017</a:t>
            </a:r>
            <a:endParaRPr lang="zh-CN" altLang="en-US" sz="1400" i="1"/>
          </a:p>
        </p:txBody>
      </p:sp>
      <p:sp>
        <p:nvSpPr>
          <p:cNvPr id="72712" name="矩形 6"/>
          <p:cNvSpPr>
            <a:spLocks noChangeArrowheads="1"/>
          </p:cNvSpPr>
          <p:nvPr/>
        </p:nvSpPr>
        <p:spPr bwMode="auto">
          <a:xfrm>
            <a:off x="139700" y="2265363"/>
            <a:ext cx="2895600"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1200"/>
              </a:spcAft>
              <a:buFont typeface="Arial" panose="020B0604020202020204" pitchFamily="34" charset="0"/>
              <a:buChar char="•"/>
            </a:pPr>
            <a:r>
              <a:rPr lang="en-US" altLang="zh-CN" sz="1600"/>
              <a:t>Koplik spots appear 1~2d before the rash, and are no longer evident 2d into the rash</a:t>
            </a:r>
          </a:p>
          <a:p>
            <a:pPr>
              <a:spcAft>
                <a:spcPts val="1200"/>
              </a:spcAft>
              <a:buFont typeface="Arial" panose="020B0604020202020204" pitchFamily="34" charset="0"/>
              <a:buChar char="•"/>
            </a:pPr>
            <a:r>
              <a:rPr lang="en-US" altLang="zh-CN" sz="1600"/>
              <a:t>The rash appears 3~4d after the onset of fever</a:t>
            </a:r>
          </a:p>
          <a:p>
            <a:pPr>
              <a:spcAft>
                <a:spcPts val="1200"/>
              </a:spcAft>
              <a:buFont typeface="Arial" panose="020B0604020202020204" pitchFamily="34" charset="0"/>
              <a:buChar char="•"/>
            </a:pPr>
            <a:r>
              <a:rPr lang="en-US" altLang="zh-CN" sz="1600"/>
              <a:t>The fever and catarrhal symptoms typically peak with the rash</a:t>
            </a:r>
          </a:p>
          <a:p>
            <a:pPr>
              <a:spcAft>
                <a:spcPts val="1200"/>
              </a:spcAft>
              <a:buFont typeface="Arial" panose="020B0604020202020204" pitchFamily="34" charset="0"/>
              <a:buChar char="•"/>
            </a:pPr>
            <a:r>
              <a:rPr lang="en-US" altLang="zh-CN" sz="1600"/>
              <a:t>Recovery typically occurs within 1 week of rash onset in people with uncomplicated measles</a:t>
            </a:r>
          </a:p>
        </p:txBody>
      </p:sp>
    </p:spTree>
  </p:cSld>
  <p:clrMapOvr>
    <a:masterClrMapping/>
  </p:clrMapOvr>
  <mc:AlternateContent xmlns:mc="http://schemas.openxmlformats.org/markup-compatibility/2006" xmlns:p14="http://schemas.microsoft.com/office/powerpoint/2010/main">
    <mc:Choice Requires="p14">
      <p:transition spd="slow" p14:dur="2000" advTm="52082"/>
    </mc:Choice>
    <mc:Fallback xmlns="">
      <p:transition spd="slow" advTm="52082"/>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63489"/>
          <p:cNvSpPr>
            <a:spLocks noGrp="1" noChangeArrowheads="1"/>
          </p:cNvSpPr>
          <p:nvPr>
            <p:ph type="title"/>
          </p:nvPr>
        </p:nvSpPr>
        <p:spPr/>
        <p:txBody>
          <a:bodyPr/>
          <a:lstStyle/>
          <a:p>
            <a:pPr eaLnBrk="1" hangingPunct="1"/>
            <a:r>
              <a:rPr lang="en-US" altLang="zh-CN" b="1" dirty="0" smtClean="0"/>
              <a:t>Atypical measles</a:t>
            </a:r>
          </a:p>
        </p:txBody>
      </p:sp>
      <p:sp>
        <p:nvSpPr>
          <p:cNvPr id="74755" name="文本占位符 63490"/>
          <p:cNvSpPr>
            <a:spLocks noGrp="1" noChangeArrowheads="1"/>
          </p:cNvSpPr>
          <p:nvPr>
            <p:ph idx="1"/>
          </p:nvPr>
        </p:nvSpPr>
        <p:spPr>
          <a:xfrm>
            <a:off x="533400" y="1905000"/>
            <a:ext cx="8001000" cy="4267200"/>
          </a:xfrm>
        </p:spPr>
        <p:txBody>
          <a:bodyPr/>
          <a:lstStyle/>
          <a:p>
            <a:pPr marL="571500" indent="-571500" eaLnBrk="1" hangingPunct="1">
              <a:buFont typeface="Wingdings" panose="05000000000000000000" pitchFamily="2" charset="2"/>
              <a:buAutoNum type="arabicPeriod"/>
            </a:pPr>
            <a:r>
              <a:rPr lang="en-US" altLang="zh-CN" sz="2800" b="1" smtClean="0"/>
              <a:t>incompletely vaccinated </a:t>
            </a:r>
          </a:p>
          <a:p>
            <a:pPr marL="571500" indent="-571500" eaLnBrk="1" hangingPunct="1">
              <a:buFont typeface="Wingdings" panose="05000000000000000000" pitchFamily="2" charset="2"/>
              <a:buAutoNum type="arabicPeriod"/>
            </a:pPr>
            <a:r>
              <a:rPr lang="en-US" altLang="zh-CN" sz="2800" b="1" smtClean="0"/>
              <a:t>incubation period : 7 - 14 days </a:t>
            </a:r>
          </a:p>
          <a:p>
            <a:pPr marL="571500" indent="-571500" eaLnBrk="1" hangingPunct="1">
              <a:buFont typeface="Wingdings" panose="05000000000000000000" pitchFamily="2" charset="2"/>
              <a:buAutoNum type="arabicPeriod"/>
            </a:pPr>
            <a:r>
              <a:rPr lang="en-US" altLang="zh-CN" sz="2800" b="1" smtClean="0"/>
              <a:t>high fever with headache </a:t>
            </a:r>
          </a:p>
          <a:p>
            <a:pPr marL="571500" indent="-571500" eaLnBrk="1" hangingPunct="1">
              <a:buFont typeface="Wingdings" panose="05000000000000000000" pitchFamily="2" charset="2"/>
              <a:buAutoNum type="arabicPeriod"/>
            </a:pPr>
            <a:r>
              <a:rPr lang="en-US" altLang="zh-CN" sz="2800" b="1" smtClean="0"/>
              <a:t>abdominal pain </a:t>
            </a:r>
          </a:p>
          <a:p>
            <a:pPr marL="571500" indent="-571500" eaLnBrk="1" hangingPunct="1">
              <a:buFont typeface="Wingdings" panose="05000000000000000000" pitchFamily="2" charset="2"/>
              <a:buAutoNum type="arabicPeriod"/>
            </a:pPr>
            <a:r>
              <a:rPr lang="en-US" altLang="zh-CN" sz="2800" b="1" smtClean="0"/>
              <a:t>pneumonia </a:t>
            </a:r>
          </a:p>
          <a:p>
            <a:pPr marL="571500" indent="-571500" eaLnBrk="1" hangingPunct="1">
              <a:buFont typeface="Wingdings" panose="05000000000000000000" pitchFamily="2" charset="2"/>
              <a:buAutoNum type="arabicPeriod"/>
            </a:pPr>
            <a:r>
              <a:rPr lang="en-US" altLang="zh-CN" sz="2800" b="1" smtClean="0"/>
              <a:t>Rash development: distal to centripetal</a:t>
            </a:r>
          </a:p>
        </p:txBody>
      </p:sp>
      <p:sp>
        <p:nvSpPr>
          <p:cNvPr id="29699"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E674059E-71B0-4745-9E10-34825CEAAE79}" type="slidenum">
              <a:rPr lang="zh-CN" altLang="en-US" dirty="0" smtClean="0"/>
              <a:pPr>
                <a:defRPr/>
              </a:pPr>
              <a:t>27</a:t>
            </a:fld>
            <a:endParaRPr lang="zh-CN" altLang="en-US" smtClean="0"/>
          </a:p>
        </p:txBody>
      </p:sp>
    </p:spTree>
  </p:cSld>
  <p:clrMapOvr>
    <a:masterClrMapping/>
  </p:clrMapOvr>
  <mc:AlternateContent xmlns:mc="http://schemas.openxmlformats.org/markup-compatibility/2006" xmlns:p14="http://schemas.microsoft.com/office/powerpoint/2010/main">
    <mc:Choice Requires="p14">
      <p:transition spd="slow" p14:dur="2000" advTm="22885"/>
    </mc:Choice>
    <mc:Fallback xmlns="">
      <p:transition spd="slow" advTm="22885"/>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标题 64513"/>
          <p:cNvSpPr>
            <a:spLocks noGrp="1" noChangeArrowheads="1"/>
          </p:cNvSpPr>
          <p:nvPr>
            <p:ph type="title"/>
          </p:nvPr>
        </p:nvSpPr>
        <p:spPr/>
        <p:txBody>
          <a:bodyPr/>
          <a:lstStyle/>
          <a:p>
            <a:pPr eaLnBrk="1" hangingPunct="1"/>
            <a:r>
              <a:rPr lang="en-US" altLang="zh-CN" b="1" smtClean="0"/>
              <a:t>Lab findings</a:t>
            </a:r>
          </a:p>
        </p:txBody>
      </p:sp>
      <p:sp>
        <p:nvSpPr>
          <p:cNvPr id="76803" name="文本占位符 64514"/>
          <p:cNvSpPr>
            <a:spLocks noGrp="1" noChangeArrowheads="1"/>
          </p:cNvSpPr>
          <p:nvPr>
            <p:ph type="body" sz="half" idx="1"/>
          </p:nvPr>
        </p:nvSpPr>
        <p:spPr>
          <a:xfrm>
            <a:off x="566738" y="1752600"/>
            <a:ext cx="3925887" cy="4267200"/>
          </a:xfrm>
        </p:spPr>
        <p:txBody>
          <a:bodyPr/>
          <a:lstStyle/>
          <a:p>
            <a:pPr marL="495300" indent="-495300" eaLnBrk="1" hangingPunct="1">
              <a:lnSpc>
                <a:spcPct val="180000"/>
              </a:lnSpc>
              <a:buFont typeface="Wingdings" panose="05000000000000000000" pitchFamily="2" charset="2"/>
              <a:buAutoNum type="arabicPeriod"/>
            </a:pPr>
            <a:r>
              <a:rPr lang="en-US" altLang="zh-CN" sz="2600" b="1" dirty="0" smtClean="0"/>
              <a:t>Multinucleate giant cells </a:t>
            </a:r>
          </a:p>
          <a:p>
            <a:pPr marL="495300" indent="-495300" eaLnBrk="1" hangingPunct="1">
              <a:lnSpc>
                <a:spcPct val="180000"/>
              </a:lnSpc>
              <a:buFont typeface="Wingdings" panose="05000000000000000000" pitchFamily="2" charset="2"/>
              <a:buAutoNum type="arabicPeriod"/>
            </a:pPr>
            <a:r>
              <a:rPr lang="en-US" altLang="zh-CN" sz="2600" b="1" dirty="0" smtClean="0"/>
              <a:t>Measles-specific IgM</a:t>
            </a:r>
          </a:p>
          <a:p>
            <a:pPr marL="495300" indent="-495300" eaLnBrk="1" hangingPunct="1">
              <a:lnSpc>
                <a:spcPct val="180000"/>
              </a:lnSpc>
              <a:buFont typeface="Wingdings" panose="05000000000000000000" pitchFamily="2" charset="2"/>
              <a:buAutoNum type="arabicPeriod"/>
            </a:pPr>
            <a:r>
              <a:rPr lang="en-US" altLang="zh-CN" sz="2600" b="1" dirty="0" smtClean="0"/>
              <a:t>Virus isolation</a:t>
            </a:r>
          </a:p>
        </p:txBody>
      </p:sp>
      <p:pic>
        <p:nvPicPr>
          <p:cNvPr id="76804" name="内容占位符 64517" descr="meas-cp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24400" y="1752600"/>
            <a:ext cx="3924300" cy="1552575"/>
          </a:xfrm>
        </p:spPr>
      </p:pic>
      <p:pic>
        <p:nvPicPr>
          <p:cNvPr id="76805" name="内容占位符 64518" descr="IgM measles in monkeys"/>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724400" y="3352800"/>
            <a:ext cx="3897313" cy="2763838"/>
          </a:xfrm>
        </p:spPr>
      </p:pic>
      <p:sp>
        <p:nvSpPr>
          <p:cNvPr id="30725"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553FA0A7-2958-462D-A842-27BAAC4D2213}" type="slidenum">
              <a:rPr lang="zh-CN" altLang="en-US" dirty="0" smtClean="0"/>
              <a:pPr>
                <a:defRPr/>
              </a:pPr>
              <a:t>28</a:t>
            </a:fld>
            <a:endParaRPr lang="zh-CN" altLang="en-US" smtClean="0"/>
          </a:p>
        </p:txBody>
      </p:sp>
    </p:spTree>
  </p:cSld>
  <p:clrMapOvr>
    <a:masterClrMapping/>
  </p:clrMapOvr>
  <mc:AlternateContent xmlns:mc="http://schemas.openxmlformats.org/markup-compatibility/2006" xmlns:p14="http://schemas.microsoft.com/office/powerpoint/2010/main">
    <mc:Choice Requires="p14">
      <p:transition spd="slow" p14:dur="2000" advTm="13853"/>
    </mc:Choice>
    <mc:Fallback xmlns="">
      <p:transition spd="slow" advTm="13853"/>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标题 70657"/>
          <p:cNvSpPr>
            <a:spLocks noGrp="1" noChangeArrowheads="1"/>
          </p:cNvSpPr>
          <p:nvPr>
            <p:ph type="title"/>
          </p:nvPr>
        </p:nvSpPr>
        <p:spPr>
          <a:xfrm>
            <a:off x="457200" y="152400"/>
            <a:ext cx="8229600" cy="990600"/>
          </a:xfrm>
        </p:spPr>
        <p:txBody>
          <a:bodyPr/>
          <a:lstStyle/>
          <a:p>
            <a:pPr eaLnBrk="1" hangingPunct="1"/>
            <a:r>
              <a:rPr lang="en-US" altLang="zh-CN" b="1" smtClean="0"/>
              <a:t>Differential diagnosis</a:t>
            </a:r>
          </a:p>
        </p:txBody>
      </p:sp>
      <p:pic>
        <p:nvPicPr>
          <p:cNvPr id="78851" name="内容占位符 70666" descr="differential diagnosi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990600" y="1752600"/>
            <a:ext cx="6964363" cy="4275138"/>
          </a:xfrm>
        </p:spPr>
      </p:pic>
      <p:sp>
        <p:nvSpPr>
          <p:cNvPr id="70669" name="椭圆 70668"/>
          <p:cNvSpPr>
            <a:spLocks noChangeArrowheads="1"/>
          </p:cNvSpPr>
          <p:nvPr/>
        </p:nvSpPr>
        <p:spPr bwMode="auto">
          <a:xfrm>
            <a:off x="685800" y="4394200"/>
            <a:ext cx="990600" cy="609600"/>
          </a:xfrm>
          <a:prstGeom prst="ellipse">
            <a:avLst/>
          </a:prstGeom>
          <a:solidFill>
            <a:srgbClr val="FF00FF">
              <a:alpha val="21176"/>
            </a:srgbClr>
          </a:solidFill>
          <a:ln w="9525">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3796"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E0591141-D52C-4022-9300-7C15965C7AFB}" type="slidenum">
              <a:rPr lang="zh-CN" altLang="en-US" dirty="0" smtClean="0"/>
              <a:pPr>
                <a:defRPr/>
              </a:pPr>
              <a:t>29</a:t>
            </a:fld>
            <a:endParaRPr lang="zh-CN" altLang="en-US" smtClean="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0753"/>
    </mc:Choice>
    <mc:Fallback xmlns="">
      <p:transition spd="slow" advTm="10753"/>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7169"/>
          <p:cNvSpPr>
            <a:spLocks noGrp="1" noChangeArrowheads="1"/>
          </p:cNvSpPr>
          <p:nvPr>
            <p:ph type="title"/>
          </p:nvPr>
        </p:nvSpPr>
        <p:spPr/>
        <p:txBody>
          <a:bodyPr/>
          <a:lstStyle/>
          <a:p>
            <a:pPr eaLnBrk="1" hangingPunct="1"/>
            <a:r>
              <a:rPr lang="en-US" altLang="zh-CN" b="1" smtClean="0"/>
              <a:t>Measles: overview</a:t>
            </a:r>
          </a:p>
        </p:txBody>
      </p:sp>
      <p:sp>
        <p:nvSpPr>
          <p:cNvPr id="21507" name="文本占位符 7170"/>
          <p:cNvSpPr>
            <a:spLocks noGrp="1" noChangeArrowheads="1"/>
          </p:cNvSpPr>
          <p:nvPr>
            <p:ph type="body" sz="half" idx="1"/>
          </p:nvPr>
        </p:nvSpPr>
        <p:spPr>
          <a:xfrm>
            <a:off x="566738" y="1752600"/>
            <a:ext cx="3925887" cy="4267200"/>
          </a:xfrm>
        </p:spPr>
        <p:txBody>
          <a:bodyPr/>
          <a:lstStyle/>
          <a:p>
            <a:pPr marL="609600" indent="-609600" eaLnBrk="1" hangingPunct="1"/>
            <a:r>
              <a:rPr lang="en-US" altLang="zh-CN" sz="2600" b="1" smtClean="0"/>
              <a:t>Viral disease</a:t>
            </a:r>
          </a:p>
          <a:p>
            <a:pPr marL="609600" indent="-609600" eaLnBrk="1" hangingPunct="1"/>
            <a:r>
              <a:rPr lang="en-US" altLang="zh-CN" sz="2600" b="1" smtClean="0"/>
              <a:t>Clinical findings</a:t>
            </a:r>
          </a:p>
          <a:p>
            <a:pPr marL="1371600" lvl="2" indent="-461963" eaLnBrk="1" hangingPunct="1">
              <a:buFont typeface="Wingdings" panose="05000000000000000000" pitchFamily="2" charset="2"/>
              <a:buAutoNum type="arabicPeriod"/>
            </a:pPr>
            <a:r>
              <a:rPr lang="en-US" altLang="zh-CN" sz="2100" b="1" smtClean="0"/>
              <a:t>Fever</a:t>
            </a:r>
          </a:p>
          <a:p>
            <a:pPr marL="1371600" lvl="2" indent="-461963" eaLnBrk="1" hangingPunct="1">
              <a:buFont typeface="Wingdings" panose="05000000000000000000" pitchFamily="2" charset="2"/>
              <a:buAutoNum type="arabicPeriod"/>
            </a:pPr>
            <a:r>
              <a:rPr lang="en-US" altLang="zh-CN" sz="2100" b="1" smtClean="0">
                <a:latin typeface="Times New Roman" panose="02020603050405020304" pitchFamily="18" charset="0"/>
              </a:rPr>
              <a:t>Catarrhal inflammations</a:t>
            </a:r>
          </a:p>
          <a:p>
            <a:pPr marL="1371600" lvl="2" indent="-461963" eaLnBrk="1" hangingPunct="1">
              <a:buFont typeface="Wingdings" panose="05000000000000000000" pitchFamily="2" charset="2"/>
              <a:buAutoNum type="arabicPeriod"/>
            </a:pPr>
            <a:r>
              <a:rPr lang="en-US" altLang="zh-CN" sz="2100" b="1" smtClean="0">
                <a:latin typeface="Times New Roman" panose="02020603050405020304" pitchFamily="18" charset="0"/>
              </a:rPr>
              <a:t>Koplik’s spots</a:t>
            </a:r>
          </a:p>
          <a:p>
            <a:pPr marL="1371600" lvl="2" indent="-461963" eaLnBrk="1" hangingPunct="1">
              <a:buFont typeface="Wingdings" panose="05000000000000000000" pitchFamily="2" charset="2"/>
              <a:buAutoNum type="arabicPeriod"/>
            </a:pPr>
            <a:r>
              <a:rPr lang="en-US" altLang="zh-CN" sz="2100" b="1" smtClean="0">
                <a:latin typeface="Times New Roman" panose="02020603050405020304" pitchFamily="18" charset="0"/>
              </a:rPr>
              <a:t>Maculopapules</a:t>
            </a:r>
          </a:p>
          <a:p>
            <a:pPr marL="609600" indent="-609600" eaLnBrk="1" hangingPunct="1"/>
            <a:r>
              <a:rPr lang="en-US" altLang="zh-CN" sz="2600" b="1" smtClean="0"/>
              <a:t>Vaccines preventable </a:t>
            </a:r>
          </a:p>
        </p:txBody>
      </p:sp>
      <p:pic>
        <p:nvPicPr>
          <p:cNvPr id="21508" name="内容占位符 7172" descr="0_61_320_measl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2133600"/>
            <a:ext cx="4041775" cy="3032125"/>
          </a:xfrm>
        </p:spPr>
      </p:pic>
      <p:sp>
        <p:nvSpPr>
          <p:cNvPr id="6148"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F1FAD3C3-0F63-4BE2-9087-FF1441CF2C1D}" type="slidenum">
              <a:rPr lang="zh-CN" altLang="en-US" dirty="0" smtClean="0"/>
              <a:pPr>
                <a:defRPr/>
              </a:pPr>
              <a:t>3</a:t>
            </a:fld>
            <a:endParaRPr lang="zh-CN" altLang="en-US" smtClean="0"/>
          </a:p>
        </p:txBody>
      </p:sp>
    </p:spTree>
  </p:cSld>
  <p:clrMapOvr>
    <a:masterClrMapping/>
  </p:clrMapOvr>
  <mc:AlternateContent xmlns:mc="http://schemas.openxmlformats.org/markup-compatibility/2006" xmlns:p14="http://schemas.microsoft.com/office/powerpoint/2010/main">
    <mc:Choice Requires="p14">
      <p:transition spd="slow" p14:dur="2000" advTm="22633"/>
    </mc:Choice>
    <mc:Fallback xmlns="">
      <p:transition spd="slow" advTm="22633"/>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标题 72707"/>
          <p:cNvSpPr>
            <a:spLocks noGrp="1" noChangeArrowheads="1"/>
          </p:cNvSpPr>
          <p:nvPr>
            <p:ph type="title"/>
          </p:nvPr>
        </p:nvSpPr>
        <p:spPr/>
        <p:txBody>
          <a:bodyPr anchor="ctr"/>
          <a:lstStyle/>
          <a:p>
            <a:pPr eaLnBrk="1" hangingPunct="1"/>
            <a:r>
              <a:rPr lang="en-US" altLang="zh-CN" b="1" smtClean="0"/>
              <a:t>Differential diagnosis</a:t>
            </a:r>
          </a:p>
        </p:txBody>
      </p:sp>
      <p:pic>
        <p:nvPicPr>
          <p:cNvPr id="80899" name="内容占位符 72709" descr="differential diagnosis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68350" y="1981200"/>
            <a:ext cx="7597775" cy="4267200"/>
          </a:xfrm>
        </p:spPr>
      </p:pic>
      <p:sp>
        <p:nvSpPr>
          <p:cNvPr id="72711" name="椭圆 72710"/>
          <p:cNvSpPr>
            <a:spLocks noChangeArrowheads="1"/>
          </p:cNvSpPr>
          <p:nvPr/>
        </p:nvSpPr>
        <p:spPr bwMode="auto">
          <a:xfrm>
            <a:off x="685800" y="4114800"/>
            <a:ext cx="990600" cy="609600"/>
          </a:xfrm>
          <a:prstGeom prst="ellipse">
            <a:avLst/>
          </a:prstGeom>
          <a:solidFill>
            <a:srgbClr val="FF00FF">
              <a:alpha val="21176"/>
            </a:srgbClr>
          </a:solidFill>
          <a:ln w="9525">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4820"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3DEB1E0B-1677-4D7A-9434-A491EC2E6FF2}" type="slidenum">
              <a:rPr lang="zh-CN" altLang="en-US" dirty="0" smtClean="0"/>
              <a:pPr>
                <a:defRPr/>
              </a:pPr>
              <a:t>30</a:t>
            </a:fld>
            <a:endParaRPr lang="zh-CN" altLang="en-US" smtClean="0"/>
          </a:p>
        </p:txBody>
      </p:sp>
      <p:pic>
        <p:nvPicPr>
          <p:cNvPr id="80902" name="内容占位符 70666" descr="differential diagnosis"/>
          <p:cNvPicPr>
            <a:picLocks noChangeAspect="1" noChangeArrowheads="1"/>
          </p:cNvPicPr>
          <p:nvPr/>
        </p:nvPicPr>
        <p:blipFill>
          <a:blip r:embed="rId5">
            <a:extLst>
              <a:ext uri="{28A0092B-C50C-407E-A947-70E740481C1C}">
                <a14:useLocalDpi xmlns:a14="http://schemas.microsoft.com/office/drawing/2010/main" val="0"/>
              </a:ext>
            </a:extLst>
          </a:blip>
          <a:srcRect b="93250"/>
          <a:stretch>
            <a:fillRect/>
          </a:stretch>
        </p:blipFill>
        <p:spPr bwMode="auto">
          <a:xfrm>
            <a:off x="889000" y="1790700"/>
            <a:ext cx="74517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402"/>
    </mc:Choice>
    <mc:Fallback xmlns="">
      <p:transition spd="slow" advTm="3402"/>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标题 74753"/>
          <p:cNvSpPr>
            <a:spLocks noGrp="1" noChangeArrowheads="1"/>
          </p:cNvSpPr>
          <p:nvPr>
            <p:ph type="title"/>
          </p:nvPr>
        </p:nvSpPr>
        <p:spPr/>
        <p:txBody>
          <a:bodyPr/>
          <a:lstStyle/>
          <a:p>
            <a:pPr eaLnBrk="1" hangingPunct="1"/>
            <a:r>
              <a:rPr lang="en-US" altLang="zh-CN" b="1" smtClean="0"/>
              <a:t>Diagnosis </a:t>
            </a:r>
          </a:p>
        </p:txBody>
      </p:sp>
      <p:sp>
        <p:nvSpPr>
          <p:cNvPr id="82947" name="文本占位符 74754"/>
          <p:cNvSpPr>
            <a:spLocks noGrp="1" noChangeArrowheads="1"/>
          </p:cNvSpPr>
          <p:nvPr>
            <p:ph idx="1"/>
          </p:nvPr>
        </p:nvSpPr>
        <p:spPr>
          <a:xfrm>
            <a:off x="287338" y="1752600"/>
            <a:ext cx="8001000" cy="1676400"/>
          </a:xfrm>
        </p:spPr>
        <p:txBody>
          <a:bodyPr/>
          <a:lstStyle/>
          <a:p>
            <a:pPr eaLnBrk="1" hangingPunct="1"/>
            <a:r>
              <a:rPr lang="en-US" altLang="zh-CN" sz="2800" b="1" smtClean="0"/>
              <a:t>Clinical findings are adequate </a:t>
            </a:r>
          </a:p>
          <a:p>
            <a:pPr eaLnBrk="1" hangingPunct="1"/>
            <a:r>
              <a:rPr lang="en-US" altLang="zh-CN" sz="2800" b="1" smtClean="0"/>
              <a:t>Laboratory findings help little (atypical/differentiation)</a:t>
            </a:r>
          </a:p>
        </p:txBody>
      </p:sp>
      <p:sp>
        <p:nvSpPr>
          <p:cNvPr id="35843"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A3960203-008F-4596-9F6A-E2A5A1B49FA0}" type="slidenum">
              <a:rPr lang="zh-CN" altLang="en-US" dirty="0" smtClean="0"/>
              <a:pPr>
                <a:defRPr/>
              </a:pPr>
              <a:t>31</a:t>
            </a:fld>
            <a:endParaRPr lang="zh-CN" altLang="en-US" smtClean="0"/>
          </a:p>
        </p:txBody>
      </p:sp>
      <p:sp>
        <p:nvSpPr>
          <p:cNvPr id="82949" name="矩形 1"/>
          <p:cNvSpPr>
            <a:spLocks noChangeArrowheads="1"/>
          </p:cNvSpPr>
          <p:nvPr/>
        </p:nvSpPr>
        <p:spPr bwMode="auto">
          <a:xfrm>
            <a:off x="287338" y="3276600"/>
            <a:ext cx="8856662"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1200"/>
              </a:spcAft>
              <a:buClr>
                <a:srgbClr val="C00000"/>
              </a:buClr>
              <a:buFont typeface="仿宋" panose="02010609060101010101" pitchFamily="49" charset="-122"/>
              <a:buChar char="‐"/>
            </a:pPr>
            <a:r>
              <a:rPr lang="en-US" altLang="zh-CN" sz="1600">
                <a:cs typeface="Arial" panose="020B0604020202020204" pitchFamily="34" charset="0"/>
              </a:rPr>
              <a:t>The most common laboratory method for confirming measles virus infection is detection of </a:t>
            </a:r>
            <a:r>
              <a:rPr lang="en-US" altLang="zh-CN" sz="1600">
                <a:solidFill>
                  <a:srgbClr val="FFFF00"/>
                </a:solidFill>
                <a:cs typeface="Arial" panose="020B0604020202020204" pitchFamily="34" charset="0"/>
              </a:rPr>
              <a:t>measles virus specific IgM antibodies </a:t>
            </a:r>
            <a:r>
              <a:rPr lang="en-US" altLang="zh-CN" sz="1600">
                <a:cs typeface="Arial" panose="020B0604020202020204" pitchFamily="34" charset="0"/>
              </a:rPr>
              <a:t>in serum or plasma</a:t>
            </a:r>
          </a:p>
          <a:p>
            <a:pPr>
              <a:spcAft>
                <a:spcPts val="1200"/>
              </a:spcAft>
              <a:buClr>
                <a:srgbClr val="C00000"/>
              </a:buClr>
              <a:buFont typeface="仿宋" panose="02010609060101010101" pitchFamily="49" charset="-122"/>
              <a:buChar char="‐"/>
            </a:pPr>
            <a:r>
              <a:rPr lang="en-US" altLang="zh-CN" sz="1600">
                <a:cs typeface="Arial" panose="020B0604020202020204" pitchFamily="34" charset="0"/>
              </a:rPr>
              <a:t>Acute infection also can be confirmed serologically by measuring a four-fold or greater </a:t>
            </a:r>
            <a:r>
              <a:rPr lang="en-US" altLang="zh-CN" sz="1600">
                <a:solidFill>
                  <a:srgbClr val="FFFF00"/>
                </a:solidFill>
                <a:cs typeface="Arial" panose="020B0604020202020204" pitchFamily="34" charset="0"/>
              </a:rPr>
              <a:t>increase in measles virus-specific IgG </a:t>
            </a:r>
            <a:r>
              <a:rPr lang="en-US" altLang="zh-CN" sz="1600">
                <a:solidFill>
                  <a:schemeClr val="bg1"/>
                </a:solidFill>
                <a:cs typeface="Arial" panose="020B0604020202020204" pitchFamily="34" charset="0"/>
              </a:rPr>
              <a:t>antibody levels between acute and convalescent sera</a:t>
            </a:r>
          </a:p>
          <a:p>
            <a:pPr>
              <a:spcAft>
                <a:spcPts val="1200"/>
              </a:spcAft>
              <a:buClr>
                <a:srgbClr val="C00000"/>
              </a:buClr>
              <a:buFont typeface="仿宋" panose="02010609060101010101" pitchFamily="49" charset="-122"/>
              <a:buChar char="‐"/>
            </a:pPr>
            <a:r>
              <a:rPr lang="en-US" altLang="zh-CN" sz="1600">
                <a:solidFill>
                  <a:schemeClr val="bg1"/>
                </a:solidFill>
                <a:cs typeface="Arial" panose="020B0604020202020204" pitchFamily="34" charset="0"/>
              </a:rPr>
              <a:t>also can be confirmed by detection of </a:t>
            </a:r>
            <a:r>
              <a:rPr lang="en-US" altLang="zh-CN" sz="1600">
                <a:solidFill>
                  <a:srgbClr val="FFFF00"/>
                </a:solidFill>
                <a:cs typeface="Arial" panose="020B0604020202020204" pitchFamily="34" charset="0"/>
              </a:rPr>
              <a:t>viral RNA </a:t>
            </a:r>
            <a:r>
              <a:rPr lang="en-US" altLang="zh-CN" sz="1600">
                <a:solidFill>
                  <a:schemeClr val="bg1"/>
                </a:solidFill>
                <a:cs typeface="Arial" panose="020B0604020202020204" pitchFamily="34" charset="0"/>
              </a:rPr>
              <a:t>through RT-PCR using </a:t>
            </a:r>
            <a:r>
              <a:rPr lang="en-US" altLang="zh-CN" sz="1600">
                <a:cs typeface="Arial" panose="020B0604020202020204" pitchFamily="34" charset="0"/>
              </a:rPr>
              <a:t>throat, nasal, nasopharyngeal, and urine samples before measles virus-specific IgM antibodies are detectable</a:t>
            </a:r>
            <a:endParaRPr lang="zh-CN" altLang="en-US" sz="1600">
              <a:cs typeface="Arial" panose="020B0604020202020204" pitchFamily="34" charset="0"/>
            </a:endParaRPr>
          </a:p>
          <a:p>
            <a:pPr>
              <a:spcAft>
                <a:spcPts val="1200"/>
              </a:spcAft>
              <a:buClr>
                <a:srgbClr val="C00000"/>
              </a:buClr>
              <a:buFont typeface="仿宋" panose="02010609060101010101" pitchFamily="49" charset="-122"/>
              <a:buChar char="‐"/>
            </a:pPr>
            <a:r>
              <a:rPr lang="en-US" altLang="zh-CN" sz="1600">
                <a:solidFill>
                  <a:srgbClr val="FFFF00"/>
                </a:solidFill>
                <a:cs typeface="Arial" panose="020B0604020202020204" pitchFamily="34" charset="0"/>
              </a:rPr>
              <a:t>Point-of-care diagnostic tests </a:t>
            </a:r>
            <a:r>
              <a:rPr lang="en-US" altLang="zh-CN" sz="1600">
                <a:cs typeface="Arial" panose="020B0604020202020204" pitchFamily="34" charset="0"/>
              </a:rPr>
              <a:t>that detect measles virus-specific IgM and IgG antibodies in blood and oral fluid have been developed and validated, but are not yet widely available</a:t>
            </a:r>
            <a:endParaRPr lang="zh-CN" altLang="en-US" sz="160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7915"/>
    </mc:Choice>
    <mc:Fallback xmlns="">
      <p:transition spd="slow" advTm="37915"/>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标题 75777"/>
          <p:cNvSpPr>
            <a:spLocks noGrp="1" noChangeArrowheads="1"/>
          </p:cNvSpPr>
          <p:nvPr>
            <p:ph type="title"/>
          </p:nvPr>
        </p:nvSpPr>
        <p:spPr>
          <a:xfrm>
            <a:off x="574675" y="304800"/>
            <a:ext cx="8264525" cy="1216025"/>
          </a:xfrm>
        </p:spPr>
        <p:txBody>
          <a:bodyPr/>
          <a:lstStyle/>
          <a:p>
            <a:pPr eaLnBrk="1" hangingPunct="1"/>
            <a:r>
              <a:rPr lang="en-US" altLang="zh-CN" sz="3400" b="1" smtClean="0"/>
              <a:t>Managements: non-severe cases</a:t>
            </a:r>
          </a:p>
        </p:txBody>
      </p:sp>
      <p:sp>
        <p:nvSpPr>
          <p:cNvPr id="63491" name="文本占位符 75778"/>
          <p:cNvSpPr>
            <a:spLocks noGrp="1" noChangeArrowheads="1"/>
          </p:cNvSpPr>
          <p:nvPr>
            <p:ph idx="1"/>
          </p:nvPr>
        </p:nvSpPr>
        <p:spPr/>
        <p:txBody>
          <a:bodyPr/>
          <a:lstStyle/>
          <a:p>
            <a:pPr eaLnBrk="1" hangingPunct="1">
              <a:defRPr/>
            </a:pPr>
            <a:r>
              <a:rPr lang="en-US" altLang="zh-CN" sz="2800" b="1" dirty="0" smtClean="0"/>
              <a:t>Treat as an outpatient </a:t>
            </a:r>
          </a:p>
          <a:p>
            <a:pPr eaLnBrk="1" hangingPunct="1">
              <a:buClr>
                <a:srgbClr val="FFFF00"/>
              </a:buClr>
              <a:defRPr/>
            </a:pPr>
            <a:r>
              <a:rPr lang="en-US" altLang="zh-CN" sz="2800" b="1" i="1" dirty="0" smtClean="0"/>
              <a:t>Vitamin A therapy</a:t>
            </a:r>
            <a:r>
              <a:rPr lang="en-US" altLang="zh-CN" sz="2800" b="1" dirty="0" smtClean="0"/>
              <a:t> </a:t>
            </a:r>
          </a:p>
          <a:p>
            <a:pPr eaLnBrk="1" hangingPunct="1">
              <a:buClr>
                <a:srgbClr val="FFFF00"/>
              </a:buClr>
              <a:defRPr/>
            </a:pPr>
            <a:r>
              <a:rPr lang="en-US" altLang="zh-CN" sz="2800" b="1" i="1" dirty="0" smtClean="0"/>
              <a:t>Nutritional support</a:t>
            </a:r>
            <a:r>
              <a:rPr lang="en-US" altLang="zh-CN" sz="2800" b="1" dirty="0" smtClean="0"/>
              <a:t> </a:t>
            </a:r>
          </a:p>
          <a:p>
            <a:pPr eaLnBrk="1" hangingPunct="1">
              <a:buClr>
                <a:srgbClr val="FFFF00"/>
              </a:buClr>
              <a:defRPr/>
            </a:pPr>
            <a:r>
              <a:rPr lang="en-US" altLang="zh-CN" sz="2800" b="1" i="1" dirty="0" smtClean="0"/>
              <a:t>Eye care</a:t>
            </a:r>
            <a:r>
              <a:rPr lang="en-US" altLang="zh-CN" sz="2800" b="1" dirty="0" smtClean="0"/>
              <a:t> </a:t>
            </a:r>
          </a:p>
          <a:p>
            <a:pPr eaLnBrk="1" hangingPunct="1">
              <a:buClr>
                <a:srgbClr val="FFFF00"/>
              </a:buClr>
              <a:defRPr/>
            </a:pPr>
            <a:r>
              <a:rPr lang="en-US" altLang="zh-CN" sz="2800" b="1" i="1" dirty="0" smtClean="0"/>
              <a:t>Mouth care</a:t>
            </a:r>
            <a:r>
              <a:rPr lang="en-US" altLang="zh-CN" sz="2800" b="1" dirty="0" smtClean="0"/>
              <a:t> </a:t>
            </a:r>
          </a:p>
          <a:p>
            <a:pPr eaLnBrk="1" hangingPunct="1">
              <a:buClr>
                <a:schemeClr val="accent6"/>
              </a:buClr>
              <a:defRPr/>
            </a:pPr>
            <a:r>
              <a:rPr lang="en-US" altLang="zh-CN" sz="2800" b="1" i="1" dirty="0" smtClean="0"/>
              <a:t>Fever.</a:t>
            </a:r>
            <a:r>
              <a:rPr lang="en-US" altLang="zh-CN" sz="2800" b="1" dirty="0" smtClean="0"/>
              <a:t> If =&gt;39</a:t>
            </a:r>
            <a:r>
              <a:rPr lang="en-US" altLang="zh-CN" sz="2800" b="1" baseline="30000" dirty="0" smtClean="0"/>
              <a:t>o</a:t>
            </a:r>
            <a:r>
              <a:rPr lang="en-US" altLang="zh-CN" sz="2800" b="1" dirty="0" smtClean="0"/>
              <a:t>C</a:t>
            </a:r>
          </a:p>
          <a:p>
            <a:pPr eaLnBrk="1" hangingPunct="1">
              <a:buClr>
                <a:srgbClr val="FFFF00"/>
              </a:buClr>
              <a:defRPr/>
            </a:pPr>
            <a:endParaRPr lang="en-US" altLang="zh-CN" sz="2800" b="1" dirty="0" smtClean="0"/>
          </a:p>
        </p:txBody>
      </p:sp>
      <p:pic>
        <p:nvPicPr>
          <p:cNvPr id="84996" name="图片 75779" descr="meas1es conjunctivi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676400"/>
            <a:ext cx="29337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9A16A733-328D-4D5C-B174-4926007082C4}" type="slidenum">
              <a:rPr lang="zh-CN" altLang="en-US" dirty="0" smtClean="0"/>
              <a:pPr>
                <a:defRPr/>
              </a:pPr>
              <a:t>32</a:t>
            </a:fld>
            <a:endParaRPr lang="zh-CN" altLang="en-US" smtClean="0"/>
          </a:p>
        </p:txBody>
      </p:sp>
      <p:sp>
        <p:nvSpPr>
          <p:cNvPr id="2" name="矩形 1"/>
          <p:cNvSpPr/>
          <p:nvPr/>
        </p:nvSpPr>
        <p:spPr>
          <a:xfrm>
            <a:off x="6858000" y="2590800"/>
            <a:ext cx="1295400" cy="228600"/>
          </a:xfrm>
          <a:prstGeom prst="rect">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矩形 2"/>
          <p:cNvSpPr/>
          <p:nvPr/>
        </p:nvSpPr>
        <p:spPr>
          <a:xfrm>
            <a:off x="566738" y="4764088"/>
            <a:ext cx="8569325" cy="646112"/>
          </a:xfrm>
          <a:prstGeom prst="rect">
            <a:avLst/>
          </a:prstGeom>
        </p:spPr>
        <p:txBody>
          <a:bodyPr>
            <a:spAutoFit/>
          </a:bodyPr>
          <a:lstStyle/>
          <a:p>
            <a:pPr marL="285750" indent="-285750">
              <a:buClr>
                <a:schemeClr val="accent6"/>
              </a:buClr>
              <a:buFont typeface="仿宋" panose="02010609060101010101" pitchFamily="49" charset="-122"/>
              <a:buChar char="‐"/>
              <a:defRPr/>
            </a:pPr>
            <a:r>
              <a:rPr lang="en-US" altLang="zh-CN" dirty="0"/>
              <a:t>Antipyretics and analgesics and encouraging fluids to maintain hydration </a:t>
            </a:r>
          </a:p>
          <a:p>
            <a:pPr marL="285750" indent="-285750">
              <a:buClr>
                <a:schemeClr val="accent6"/>
              </a:buClr>
              <a:buFont typeface="仿宋" panose="02010609060101010101" pitchFamily="49" charset="-122"/>
              <a:buChar char="‐"/>
              <a:defRPr/>
            </a:pPr>
            <a:r>
              <a:rPr lang="en-US" altLang="zh-CN" dirty="0"/>
              <a:t>No specific antiviral therapy is recommended for measles</a:t>
            </a:r>
          </a:p>
        </p:txBody>
      </p:sp>
    </p:spTree>
  </p:cSld>
  <p:clrMapOvr>
    <a:masterClrMapping/>
  </p:clrMapOvr>
  <mc:AlternateContent xmlns:mc="http://schemas.openxmlformats.org/markup-compatibility/2006" xmlns:p14="http://schemas.microsoft.com/office/powerpoint/2010/main">
    <mc:Choice Requires="p14">
      <p:transition spd="slow" p14:dur="2000" advTm="21071"/>
    </mc:Choice>
    <mc:Fallback xmlns="">
      <p:transition spd="slow" advTm="2107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标题 76801"/>
          <p:cNvSpPr>
            <a:spLocks noGrp="1" noChangeArrowheads="1"/>
          </p:cNvSpPr>
          <p:nvPr>
            <p:ph type="title"/>
          </p:nvPr>
        </p:nvSpPr>
        <p:spPr/>
        <p:txBody>
          <a:bodyPr/>
          <a:lstStyle/>
          <a:p>
            <a:pPr eaLnBrk="1" hangingPunct="1"/>
            <a:r>
              <a:rPr lang="en-US" altLang="zh-CN" b="1" smtClean="0"/>
              <a:t>Severe cases-complications</a:t>
            </a:r>
          </a:p>
        </p:txBody>
      </p:sp>
      <p:sp>
        <p:nvSpPr>
          <p:cNvPr id="87043" name="文本占位符 76802"/>
          <p:cNvSpPr>
            <a:spLocks noGrp="1" noChangeArrowheads="1"/>
          </p:cNvSpPr>
          <p:nvPr>
            <p:ph idx="1"/>
          </p:nvPr>
        </p:nvSpPr>
        <p:spPr/>
        <p:txBody>
          <a:bodyPr/>
          <a:lstStyle/>
          <a:p>
            <a:pPr eaLnBrk="1" hangingPunct="1">
              <a:lnSpc>
                <a:spcPct val="110000"/>
              </a:lnSpc>
            </a:pPr>
            <a:r>
              <a:rPr lang="en-US" altLang="zh-CN" b="1" smtClean="0"/>
              <a:t>In hospital</a:t>
            </a:r>
          </a:p>
          <a:p>
            <a:pPr eaLnBrk="1" hangingPunct="1">
              <a:lnSpc>
                <a:spcPct val="110000"/>
              </a:lnSpc>
            </a:pPr>
            <a:r>
              <a:rPr lang="en-US" altLang="zh-CN" b="1" smtClean="0"/>
              <a:t>Vitamin A therapy </a:t>
            </a:r>
          </a:p>
          <a:p>
            <a:pPr eaLnBrk="1" hangingPunct="1">
              <a:lnSpc>
                <a:spcPct val="110000"/>
              </a:lnSpc>
            </a:pPr>
            <a:r>
              <a:rPr lang="en-US" altLang="zh-CN" b="1" smtClean="0"/>
              <a:t>Supportive care (fever, nutrition support)</a:t>
            </a:r>
          </a:p>
          <a:p>
            <a:pPr eaLnBrk="1" hangingPunct="1">
              <a:lnSpc>
                <a:spcPct val="110000"/>
              </a:lnSpc>
            </a:pPr>
            <a:r>
              <a:rPr lang="en-US" altLang="zh-CN" b="1" smtClean="0"/>
              <a:t>Complications (pneumonia, myocarditis, neurological complications, et al.)</a:t>
            </a:r>
          </a:p>
          <a:p>
            <a:pPr eaLnBrk="1" hangingPunct="1">
              <a:lnSpc>
                <a:spcPct val="110000"/>
              </a:lnSpc>
            </a:pPr>
            <a:endParaRPr lang="en-US" altLang="zh-CN" b="1" smtClean="0"/>
          </a:p>
        </p:txBody>
      </p:sp>
      <p:sp>
        <p:nvSpPr>
          <p:cNvPr id="37891"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52AE66B7-C1D0-4603-B69F-D0CE1FA6FBCD}" type="slidenum">
              <a:rPr lang="zh-CN" altLang="en-US" dirty="0" smtClean="0"/>
              <a:pPr>
                <a:defRPr/>
              </a:pPr>
              <a:t>33</a:t>
            </a:fld>
            <a:endParaRPr lang="zh-CN" altLang="en-US" smtClean="0"/>
          </a:p>
        </p:txBody>
      </p:sp>
    </p:spTree>
  </p:cSld>
  <p:clrMapOvr>
    <a:masterClrMapping/>
  </p:clrMapOvr>
  <mc:AlternateContent xmlns:mc="http://schemas.openxmlformats.org/markup-compatibility/2006" xmlns:p14="http://schemas.microsoft.com/office/powerpoint/2010/main">
    <mc:Choice Requires="p14">
      <p:transition spd="slow" p14:dur="2000" advTm="12949"/>
    </mc:Choice>
    <mc:Fallback xmlns="">
      <p:transition spd="slow" advTm="12949"/>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标题 77825"/>
          <p:cNvSpPr>
            <a:spLocks noGrp="1" noChangeArrowheads="1"/>
          </p:cNvSpPr>
          <p:nvPr>
            <p:ph type="title"/>
          </p:nvPr>
        </p:nvSpPr>
        <p:spPr/>
        <p:txBody>
          <a:bodyPr/>
          <a:lstStyle/>
          <a:p>
            <a:pPr eaLnBrk="1" hangingPunct="1"/>
            <a:r>
              <a:rPr lang="en-US" altLang="zh-CN" b="1" smtClean="0"/>
              <a:t>Mortality of severe cases</a:t>
            </a:r>
          </a:p>
        </p:txBody>
      </p:sp>
      <p:pic>
        <p:nvPicPr>
          <p:cNvPr id="89091" name="图片 77827" descr="220px-Measles_world_map_-_DALY_-_WHO2002_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657600"/>
            <a:ext cx="54864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580A0A87-D61B-4FB0-851C-863E65A37B17}" type="slidenum">
              <a:rPr lang="zh-CN" altLang="en-US" dirty="0" smtClean="0"/>
              <a:pPr>
                <a:defRPr/>
              </a:pPr>
              <a:t>34</a:t>
            </a:fld>
            <a:endParaRPr lang="zh-CN" altLang="en-US" smtClean="0"/>
          </a:p>
        </p:txBody>
      </p:sp>
      <p:sp>
        <p:nvSpPr>
          <p:cNvPr id="2" name="矩形 1"/>
          <p:cNvSpPr/>
          <p:nvPr/>
        </p:nvSpPr>
        <p:spPr>
          <a:xfrm>
            <a:off x="519113" y="1676400"/>
            <a:ext cx="8112125" cy="1908175"/>
          </a:xfrm>
          <a:prstGeom prst="rect">
            <a:avLst/>
          </a:prstGeom>
        </p:spPr>
        <p:txBody>
          <a:bodyPr>
            <a:spAutoFit/>
          </a:bodyPr>
          <a:lstStyle/>
          <a:p>
            <a:pPr marL="285750" indent="-285750">
              <a:spcAft>
                <a:spcPts val="1200"/>
              </a:spcAft>
              <a:buClr>
                <a:schemeClr val="accent6"/>
              </a:buClr>
              <a:buFont typeface="Arial" panose="020B0604020202020204" pitchFamily="34" charset="0"/>
              <a:buChar char="•"/>
              <a:defRPr/>
            </a:pPr>
            <a:r>
              <a:rPr lang="en-US" altLang="zh-CN" dirty="0"/>
              <a:t>Measles case fatality ratios range from less than one in 1000 cases to 5% in endemic areas in sub-Saharan Africa and Asia, to as high as 20–30% in refugees and internally displaced populations</a:t>
            </a:r>
          </a:p>
          <a:p>
            <a:pPr marL="285750" indent="-285750">
              <a:spcAft>
                <a:spcPts val="1200"/>
              </a:spcAft>
              <a:buClr>
                <a:schemeClr val="accent6"/>
              </a:buClr>
              <a:buFont typeface="Arial" panose="020B0604020202020204" pitchFamily="34" charset="0"/>
              <a:buChar char="•"/>
              <a:defRPr/>
            </a:pPr>
            <a:r>
              <a:rPr lang="en-US" altLang="zh-CN" dirty="0"/>
              <a:t>This variation is determined by the average age of infection, nutritional and immunological status of the population, measles vaccine coverage, and access to health care</a:t>
            </a:r>
          </a:p>
        </p:txBody>
      </p:sp>
    </p:spTree>
  </p:cSld>
  <p:clrMapOvr>
    <a:masterClrMapping/>
  </p:clrMapOvr>
  <mc:AlternateContent xmlns:mc="http://schemas.openxmlformats.org/markup-compatibility/2006" xmlns:p14="http://schemas.microsoft.com/office/powerpoint/2010/main">
    <mc:Choice Requires="p14">
      <p:transition spd="slow" p14:dur="2000" advTm="46141"/>
    </mc:Choice>
    <mc:Fallback xmlns="">
      <p:transition spd="slow" advTm="46141"/>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标题 86017"/>
          <p:cNvSpPr>
            <a:spLocks noGrp="1" noChangeArrowheads="1"/>
          </p:cNvSpPr>
          <p:nvPr>
            <p:ph type="title"/>
          </p:nvPr>
        </p:nvSpPr>
        <p:spPr/>
        <p:txBody>
          <a:bodyPr/>
          <a:lstStyle/>
          <a:p>
            <a:pPr eaLnBrk="1" hangingPunct="1"/>
            <a:r>
              <a:rPr lang="en-US" altLang="zh-CN" b="1" smtClean="0"/>
              <a:t>Vaccine</a:t>
            </a:r>
          </a:p>
        </p:txBody>
      </p:sp>
      <p:sp>
        <p:nvSpPr>
          <p:cNvPr id="66563" name="文本占位符 86019"/>
          <p:cNvSpPr>
            <a:spLocks noGrp="1" noChangeArrowheads="1"/>
          </p:cNvSpPr>
          <p:nvPr>
            <p:ph type="body" sz="half" idx="1"/>
          </p:nvPr>
        </p:nvSpPr>
        <p:spPr>
          <a:xfrm>
            <a:off x="566738" y="1752600"/>
            <a:ext cx="4233862" cy="4267200"/>
          </a:xfrm>
        </p:spPr>
        <p:txBody>
          <a:bodyPr/>
          <a:lstStyle/>
          <a:p>
            <a:pPr eaLnBrk="1" hangingPunct="1">
              <a:spcAft>
                <a:spcPts val="600"/>
              </a:spcAft>
              <a:defRPr/>
            </a:pPr>
            <a:r>
              <a:rPr lang="en-US" altLang="zh-CN" sz="2600" b="1" dirty="0" smtClean="0"/>
              <a:t>1963 (Merck)</a:t>
            </a:r>
          </a:p>
          <a:p>
            <a:pPr marL="0" indent="0" eaLnBrk="1" hangingPunct="1">
              <a:spcAft>
                <a:spcPts val="600"/>
              </a:spcAft>
              <a:buFont typeface="Wingdings" panose="05000000000000000000" pitchFamily="2" charset="2"/>
              <a:buNone/>
              <a:defRPr/>
            </a:pPr>
            <a:r>
              <a:rPr lang="en-US" altLang="zh-CN" sz="1400" b="1" dirty="0" smtClean="0"/>
              <a:t>John Enders and colleagues transformed their </a:t>
            </a:r>
            <a:r>
              <a:rPr lang="en-US" altLang="zh-CN" sz="1400" b="1" dirty="0" err="1" smtClean="0"/>
              <a:t>Edmonston</a:t>
            </a:r>
            <a:r>
              <a:rPr lang="en-US" altLang="zh-CN" sz="1400" b="1" dirty="0" smtClean="0"/>
              <a:t>-B strain of measles virus into a vaccine and licensed it in the United States</a:t>
            </a:r>
          </a:p>
          <a:p>
            <a:pPr eaLnBrk="1" hangingPunct="1">
              <a:spcAft>
                <a:spcPts val="600"/>
              </a:spcAft>
              <a:defRPr/>
            </a:pPr>
            <a:r>
              <a:rPr lang="en-US" altLang="zh-CN" sz="2600" b="1" dirty="0" smtClean="0"/>
              <a:t>Maurice </a:t>
            </a:r>
            <a:r>
              <a:rPr lang="en-US" altLang="zh-CN" sz="2600" b="1" dirty="0" err="1" smtClean="0"/>
              <a:t>Hilleman</a:t>
            </a:r>
            <a:r>
              <a:rPr lang="en-US" altLang="zh-CN" sz="2600" b="1" dirty="0" smtClean="0"/>
              <a:t> </a:t>
            </a:r>
          </a:p>
          <a:p>
            <a:pPr marL="0" indent="0" eaLnBrk="1" hangingPunct="1">
              <a:spcAft>
                <a:spcPts val="600"/>
              </a:spcAft>
              <a:buFont typeface="Wingdings" panose="05000000000000000000" pitchFamily="2" charset="2"/>
              <a:buNone/>
              <a:defRPr/>
            </a:pPr>
            <a:r>
              <a:rPr lang="en-US" altLang="zh-CN" sz="1400" b="1" dirty="0" smtClean="0"/>
              <a:t>Further attenuates measles vaccine in 1968</a:t>
            </a:r>
          </a:p>
          <a:p>
            <a:pPr eaLnBrk="1" hangingPunct="1">
              <a:spcAft>
                <a:spcPts val="600"/>
              </a:spcAft>
              <a:defRPr/>
            </a:pPr>
            <a:r>
              <a:rPr lang="en-US" altLang="zh-CN" sz="2600" b="1" dirty="0" smtClean="0"/>
              <a:t>MMR (1971, Merck) </a:t>
            </a:r>
          </a:p>
          <a:p>
            <a:pPr marL="0" indent="0" eaLnBrk="1" hangingPunct="1">
              <a:spcAft>
                <a:spcPts val="600"/>
              </a:spcAft>
              <a:buFont typeface="Wingdings" panose="05000000000000000000" pitchFamily="2" charset="2"/>
              <a:buNone/>
              <a:defRPr/>
            </a:pPr>
            <a:r>
              <a:rPr lang="en-US" altLang="zh-CN" sz="1400" b="1" dirty="0" smtClean="0"/>
              <a:t>Measles vaccine is usually combined with mumps and rubella (MMR), or combined with mumps, rubella and varicella (MMRV)</a:t>
            </a:r>
          </a:p>
        </p:txBody>
      </p:sp>
      <p:pic>
        <p:nvPicPr>
          <p:cNvPr id="91140" name="内容占位符 86021" descr="225px-Hilleman-Walter-Ree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83213" y="1752600"/>
            <a:ext cx="2776537" cy="4119563"/>
          </a:xfrm>
        </p:spPr>
      </p:pic>
      <p:sp>
        <p:nvSpPr>
          <p:cNvPr id="39940"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80F18AA0-C531-4E75-9CA7-D4443D4ADD8D}" type="slidenum">
              <a:rPr lang="zh-CN" altLang="en-US" dirty="0" smtClean="0"/>
              <a:pPr>
                <a:defRPr/>
              </a:pPr>
              <a:t>35</a:t>
            </a:fld>
            <a:endParaRPr lang="zh-CN" altLang="en-US" smtClean="0"/>
          </a:p>
        </p:txBody>
      </p:sp>
    </p:spTree>
  </p:cSld>
  <p:clrMapOvr>
    <a:masterClrMapping/>
  </p:clrMapOvr>
  <mc:AlternateContent xmlns:mc="http://schemas.openxmlformats.org/markup-compatibility/2006" xmlns:p14="http://schemas.microsoft.com/office/powerpoint/2010/main">
    <mc:Choice Requires="p14">
      <p:transition spd="slow" p14:dur="2000" advTm="10875"/>
    </mc:Choice>
    <mc:Fallback xmlns="">
      <p:transition spd="slow" advTm="10875"/>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内容占位符 88068" descr="Measles_incidence-cd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752600"/>
            <a:ext cx="7237413" cy="4378325"/>
          </a:xfrm>
        </p:spPr>
      </p:pic>
      <p:sp>
        <p:nvSpPr>
          <p:cNvPr id="93187" name="标题 88070"/>
          <p:cNvSpPr>
            <a:spLocks noGrp="1" noChangeArrowheads="1"/>
          </p:cNvSpPr>
          <p:nvPr>
            <p:ph type="title"/>
          </p:nvPr>
        </p:nvSpPr>
        <p:spPr/>
        <p:txBody>
          <a:bodyPr/>
          <a:lstStyle/>
          <a:p>
            <a:pPr eaLnBrk="1" hangingPunct="1"/>
            <a:r>
              <a:rPr lang="en-US" altLang="zh-CN" b="1" smtClean="0"/>
              <a:t>Vaccine</a:t>
            </a:r>
          </a:p>
        </p:txBody>
      </p:sp>
      <p:sp>
        <p:nvSpPr>
          <p:cNvPr id="40963"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94438C0D-0999-404F-9C30-9F8067E5F237}" type="slidenum">
              <a:rPr lang="zh-CN" altLang="en-US" dirty="0" smtClean="0"/>
              <a:pPr>
                <a:defRPr/>
              </a:pPr>
              <a:t>36</a:t>
            </a:fld>
            <a:endParaRPr lang="zh-CN" altLang="en-US" smtClean="0"/>
          </a:p>
        </p:txBody>
      </p:sp>
      <p:sp>
        <p:nvSpPr>
          <p:cNvPr id="93189" name="矩形 1"/>
          <p:cNvSpPr>
            <a:spLocks noChangeArrowheads="1"/>
          </p:cNvSpPr>
          <p:nvPr/>
        </p:nvSpPr>
        <p:spPr bwMode="auto">
          <a:xfrm>
            <a:off x="0" y="624522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200"/>
              <a:t>After the introduction and widespread use of measles vaccine, the cases have dropped dramatically</a:t>
            </a:r>
            <a:endParaRPr lang="zh-CN" altLang="en-US" sz="1200"/>
          </a:p>
        </p:txBody>
      </p:sp>
    </p:spTree>
  </p:cSld>
  <p:clrMapOvr>
    <a:masterClrMapping/>
  </p:clrMapOvr>
  <mc:AlternateContent xmlns:mc="http://schemas.openxmlformats.org/markup-compatibility/2006" xmlns:p14="http://schemas.microsoft.com/office/powerpoint/2010/main">
    <mc:Choice Requires="p14">
      <p:transition spd="slow" p14:dur="2000" advTm="13528"/>
    </mc:Choice>
    <mc:Fallback xmlns="">
      <p:transition spd="slow" advTm="13528"/>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标题 95233"/>
          <p:cNvSpPr>
            <a:spLocks noGrp="1" noChangeArrowheads="1"/>
          </p:cNvSpPr>
          <p:nvPr>
            <p:ph type="title"/>
          </p:nvPr>
        </p:nvSpPr>
        <p:spPr/>
        <p:txBody>
          <a:bodyPr/>
          <a:lstStyle/>
          <a:p>
            <a:pPr eaLnBrk="1" hangingPunct="1"/>
            <a:r>
              <a:rPr lang="en-US" altLang="zh-CN" b="1" smtClean="0"/>
              <a:t>Vaccination procedure</a:t>
            </a:r>
          </a:p>
        </p:txBody>
      </p:sp>
      <p:sp>
        <p:nvSpPr>
          <p:cNvPr id="95235" name="文本占位符 95235"/>
          <p:cNvSpPr>
            <a:spLocks noGrp="1" noChangeArrowheads="1"/>
          </p:cNvSpPr>
          <p:nvPr>
            <p:ph idx="1"/>
          </p:nvPr>
        </p:nvSpPr>
        <p:spPr/>
        <p:txBody>
          <a:bodyPr/>
          <a:lstStyle/>
          <a:p>
            <a:pPr eaLnBrk="1" hangingPunct="1">
              <a:buFont typeface="Wingdings" panose="05000000000000000000" pitchFamily="2" charset="2"/>
              <a:buChar char="l"/>
            </a:pPr>
            <a:r>
              <a:rPr lang="en-US" altLang="zh-CN" b="1" smtClean="0"/>
              <a:t>9-12 months: 1st shot</a:t>
            </a:r>
          </a:p>
          <a:p>
            <a:pPr eaLnBrk="1" hangingPunct="1"/>
            <a:endParaRPr lang="en-US" altLang="zh-CN" b="1" smtClean="0"/>
          </a:p>
          <a:p>
            <a:pPr eaLnBrk="1" hangingPunct="1">
              <a:buFont typeface="Wingdings" panose="05000000000000000000" pitchFamily="2" charset="2"/>
              <a:buChar char="l"/>
            </a:pPr>
            <a:r>
              <a:rPr lang="en-US" altLang="zh-CN" b="1" smtClean="0"/>
              <a:t>4-5 years: 2nd shot</a:t>
            </a:r>
          </a:p>
        </p:txBody>
      </p:sp>
      <p:sp>
        <p:nvSpPr>
          <p:cNvPr id="41987"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1D4585CC-71B1-4187-9915-65C3D15940D4}" type="slidenum">
              <a:rPr lang="zh-CN" altLang="en-US" dirty="0" smtClean="0"/>
              <a:pPr>
                <a:defRPr/>
              </a:pPr>
              <a:t>37</a:t>
            </a:fld>
            <a:endParaRPr lang="zh-CN" altLang="en-US" smtClean="0"/>
          </a:p>
        </p:txBody>
      </p:sp>
    </p:spTree>
  </p:cSld>
  <p:clrMapOvr>
    <a:masterClrMapping/>
  </p:clrMapOvr>
  <mc:AlternateContent xmlns:mc="http://schemas.openxmlformats.org/markup-compatibility/2006" xmlns:p14="http://schemas.microsoft.com/office/powerpoint/2010/main">
    <mc:Choice Requires="p14">
      <p:transition spd="slow" p14:dur="2000" advTm="11889"/>
    </mc:Choice>
    <mc:Fallback xmlns="">
      <p:transition spd="slow" advTm="11889"/>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标题 98305"/>
          <p:cNvSpPr>
            <a:spLocks noGrp="1" noChangeArrowheads="1"/>
          </p:cNvSpPr>
          <p:nvPr>
            <p:ph type="title"/>
          </p:nvPr>
        </p:nvSpPr>
        <p:spPr/>
        <p:txBody>
          <a:bodyPr/>
          <a:lstStyle/>
          <a:p>
            <a:pPr eaLnBrk="1" hangingPunct="1"/>
            <a:r>
              <a:rPr lang="en-US" altLang="zh-CN" b="1" smtClean="0"/>
              <a:t>Antibody duration</a:t>
            </a:r>
          </a:p>
        </p:txBody>
      </p:sp>
      <p:pic>
        <p:nvPicPr>
          <p:cNvPr id="97283" name="内容占位符 98308" descr="antibody duratio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752600"/>
            <a:ext cx="5365750" cy="4356100"/>
          </a:xfrm>
        </p:spPr>
      </p:pic>
      <p:sp>
        <p:nvSpPr>
          <p:cNvPr id="97284" name="文本框 98309"/>
          <p:cNvSpPr txBox="1">
            <a:spLocks noChangeArrowheads="1"/>
          </p:cNvSpPr>
          <p:nvPr/>
        </p:nvSpPr>
        <p:spPr bwMode="auto">
          <a:xfrm>
            <a:off x="7089775" y="5800725"/>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1400" i="1"/>
              <a:t>NEJM, 2007</a:t>
            </a:r>
          </a:p>
        </p:txBody>
      </p:sp>
      <p:sp>
        <p:nvSpPr>
          <p:cNvPr id="43012"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9655D006-2D38-4DAD-B061-030B060FDE40}" type="slidenum">
              <a:rPr lang="zh-CN" altLang="en-US" dirty="0" smtClean="0"/>
              <a:pPr>
                <a:defRPr/>
              </a:pPr>
              <a:t>38</a:t>
            </a:fld>
            <a:endParaRPr lang="zh-CN" altLang="en-US" smtClean="0"/>
          </a:p>
        </p:txBody>
      </p:sp>
      <p:sp>
        <p:nvSpPr>
          <p:cNvPr id="97286" name="矩形 1"/>
          <p:cNvSpPr>
            <a:spLocks noChangeArrowheads="1"/>
          </p:cNvSpPr>
          <p:nvPr/>
        </p:nvSpPr>
        <p:spPr bwMode="auto">
          <a:xfrm>
            <a:off x="6342063" y="2214563"/>
            <a:ext cx="27082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r>
              <a:rPr lang="en-US" altLang="zh-CN" sz="1400"/>
              <a:t>Antiviral antibody responses were remarkably stable, with half-lives longer than 200 years for viruses such as measles and mumps</a:t>
            </a:r>
            <a:endParaRPr lang="zh-CN" altLang="en-US" sz="1400"/>
          </a:p>
        </p:txBody>
      </p:sp>
    </p:spTree>
  </p:cSld>
  <p:clrMapOvr>
    <a:masterClrMapping/>
  </p:clrMapOvr>
  <mc:AlternateContent xmlns:mc="http://schemas.openxmlformats.org/markup-compatibility/2006" xmlns:p14="http://schemas.microsoft.com/office/powerpoint/2010/main">
    <mc:Choice Requires="p14">
      <p:transition spd="slow" p14:dur="2000" advTm="35791"/>
    </mc:Choice>
    <mc:Fallback xmlns="">
      <p:transition spd="slow" advTm="35791"/>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文本占位符 102402"/>
          <p:cNvSpPr>
            <a:spLocks noGrp="1" noChangeArrowheads="1"/>
          </p:cNvSpPr>
          <p:nvPr>
            <p:ph type="body" sz="half" idx="1"/>
          </p:nvPr>
        </p:nvSpPr>
        <p:spPr>
          <a:xfrm>
            <a:off x="566738" y="1752600"/>
            <a:ext cx="3925887" cy="4267200"/>
          </a:xfrm>
        </p:spPr>
        <p:txBody>
          <a:bodyPr/>
          <a:lstStyle/>
          <a:p>
            <a:pPr marL="609600" indent="-609600" eaLnBrk="1" hangingPunct="1"/>
            <a:r>
              <a:rPr lang="en-US" altLang="zh-CN" sz="2600" b="1" smtClean="0"/>
              <a:t>Viral disease</a:t>
            </a:r>
          </a:p>
          <a:p>
            <a:pPr marL="609600" indent="-609600" eaLnBrk="1" hangingPunct="1"/>
            <a:r>
              <a:rPr lang="en-US" altLang="zh-CN" sz="2600" b="1" smtClean="0"/>
              <a:t>Clinical findings</a:t>
            </a:r>
          </a:p>
          <a:p>
            <a:pPr marL="1371600" lvl="2" indent="-461963" eaLnBrk="1" hangingPunct="1">
              <a:buFont typeface="Wingdings" panose="05000000000000000000" pitchFamily="2" charset="2"/>
              <a:buAutoNum type="arabicPeriod"/>
            </a:pPr>
            <a:r>
              <a:rPr lang="en-US" altLang="zh-CN" sz="2100" b="1" smtClean="0"/>
              <a:t>Fever</a:t>
            </a:r>
          </a:p>
          <a:p>
            <a:pPr marL="1371600" lvl="2" indent="-461963" eaLnBrk="1" hangingPunct="1">
              <a:buFont typeface="Wingdings" panose="05000000000000000000" pitchFamily="2" charset="2"/>
              <a:buAutoNum type="arabicPeriod"/>
            </a:pPr>
            <a:r>
              <a:rPr lang="en-US" altLang="zh-CN" sz="2100" b="1" smtClean="0">
                <a:latin typeface="Times New Roman" panose="02020603050405020304" pitchFamily="18" charset="0"/>
              </a:rPr>
              <a:t>3Cs</a:t>
            </a:r>
          </a:p>
          <a:p>
            <a:pPr marL="1371600" lvl="2" indent="-461963" eaLnBrk="1" hangingPunct="1">
              <a:buFont typeface="Wingdings" panose="05000000000000000000" pitchFamily="2" charset="2"/>
              <a:buAutoNum type="arabicPeriod"/>
            </a:pPr>
            <a:r>
              <a:rPr lang="en-US" altLang="zh-CN" sz="2100" b="1" smtClean="0">
                <a:latin typeface="Times New Roman" panose="02020603050405020304" pitchFamily="18" charset="0"/>
              </a:rPr>
              <a:t>Koplik’s spots</a:t>
            </a:r>
          </a:p>
          <a:p>
            <a:pPr marL="1371600" lvl="2" indent="-461963" eaLnBrk="1" hangingPunct="1">
              <a:buFont typeface="Wingdings" panose="05000000000000000000" pitchFamily="2" charset="2"/>
              <a:buAutoNum type="arabicPeriod"/>
            </a:pPr>
            <a:r>
              <a:rPr lang="en-US" altLang="zh-CN" sz="2100" b="1" smtClean="0">
                <a:latin typeface="Times New Roman" panose="02020603050405020304" pitchFamily="18" charset="0"/>
              </a:rPr>
              <a:t>Maculopapules</a:t>
            </a:r>
          </a:p>
          <a:p>
            <a:pPr marL="609600" indent="-609600" eaLnBrk="1" hangingPunct="1"/>
            <a:r>
              <a:rPr lang="en-US" altLang="zh-CN" sz="2600" b="1" smtClean="0"/>
              <a:t>Vaccines preventable </a:t>
            </a:r>
          </a:p>
        </p:txBody>
      </p:sp>
      <p:pic>
        <p:nvPicPr>
          <p:cNvPr id="99331" name="内容占位符 102403" descr="0_61_320_measl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2057400"/>
            <a:ext cx="4038600" cy="3028950"/>
          </a:xfrm>
        </p:spPr>
      </p:pic>
      <p:sp>
        <p:nvSpPr>
          <p:cNvPr id="99332" name="矩形 102404"/>
          <p:cNvSpPr>
            <a:spLocks noChangeArrowheads="1"/>
          </p:cNvSpPr>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800" b="1">
                <a:solidFill>
                  <a:schemeClr val="tx2"/>
                </a:solidFill>
                <a:latin typeface="Verdana" panose="020B0604030504040204" pitchFamily="34" charset="0"/>
              </a:rPr>
              <a:t>Summary for measles</a:t>
            </a:r>
          </a:p>
        </p:txBody>
      </p:sp>
      <p:sp>
        <p:nvSpPr>
          <p:cNvPr id="45060"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A5520277-7783-4DA5-A433-0815522C0B4C}" type="slidenum">
              <a:rPr lang="zh-CN" altLang="en-US" dirty="0" smtClean="0"/>
              <a:pPr>
                <a:defRPr/>
              </a:pPr>
              <a:t>39</a:t>
            </a:fld>
            <a:endParaRPr lang="zh-CN" altLang="en-US" smtClean="0"/>
          </a:p>
        </p:txBody>
      </p:sp>
    </p:spTree>
  </p:cSld>
  <p:clrMapOvr>
    <a:masterClrMapping/>
  </p:clrMapOvr>
  <mc:AlternateContent xmlns:mc="http://schemas.openxmlformats.org/markup-compatibility/2006" xmlns:p14="http://schemas.microsoft.com/office/powerpoint/2010/main">
    <mc:Choice Requires="p14">
      <p:transition spd="slow" p14:dur="2000" advTm="16914"/>
    </mc:Choice>
    <mc:Fallback xmlns="">
      <p:transition spd="slow" advTm="1691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8193"/>
          <p:cNvSpPr>
            <a:spLocks noGrp="1" noChangeArrowheads="1"/>
          </p:cNvSpPr>
          <p:nvPr>
            <p:ph type="title"/>
          </p:nvPr>
        </p:nvSpPr>
        <p:spPr/>
        <p:txBody>
          <a:bodyPr/>
          <a:lstStyle/>
          <a:p>
            <a:pPr eaLnBrk="1" hangingPunct="1"/>
            <a:r>
              <a:rPr lang="en-US" altLang="zh-CN" b="1" smtClean="0"/>
              <a:t>Medicine History </a:t>
            </a:r>
          </a:p>
        </p:txBody>
      </p:sp>
      <p:sp>
        <p:nvSpPr>
          <p:cNvPr id="23555" name="文本占位符 8194"/>
          <p:cNvSpPr>
            <a:spLocks noGrp="1" noChangeArrowheads="1"/>
          </p:cNvSpPr>
          <p:nvPr>
            <p:ph type="body" sz="half" idx="1"/>
          </p:nvPr>
        </p:nvSpPr>
        <p:spPr>
          <a:xfrm>
            <a:off x="566738" y="1752600"/>
            <a:ext cx="3925887" cy="4267200"/>
          </a:xfrm>
        </p:spPr>
        <p:txBody>
          <a:bodyPr/>
          <a:lstStyle/>
          <a:p>
            <a:pPr eaLnBrk="1" hangingPunct="1"/>
            <a:r>
              <a:rPr lang="en-US" altLang="zh-CN" sz="2600" b="1" smtClean="0"/>
              <a:t>Galen: 165-180, smallpox or measles </a:t>
            </a:r>
          </a:p>
          <a:p>
            <a:pPr eaLnBrk="1" hangingPunct="1"/>
            <a:endParaRPr lang="en-US" altLang="zh-CN" sz="2600" b="1" smtClean="0"/>
          </a:p>
          <a:p>
            <a:pPr eaLnBrk="1" hangingPunct="1"/>
            <a:endParaRPr lang="en-US" altLang="zh-CN" sz="2600" b="1" smtClean="0"/>
          </a:p>
          <a:p>
            <a:pPr eaLnBrk="1" hangingPunct="1"/>
            <a:endParaRPr lang="en-US" altLang="zh-CN" sz="2600" b="1" smtClean="0"/>
          </a:p>
          <a:p>
            <a:pPr eaLnBrk="1" hangingPunct="1"/>
            <a:r>
              <a:rPr lang="en-US" altLang="zh-CN" sz="2600" b="1" smtClean="0"/>
              <a:t>Rhazes: 860-932, measles and smallpox </a:t>
            </a:r>
          </a:p>
        </p:txBody>
      </p:sp>
      <p:pic>
        <p:nvPicPr>
          <p:cNvPr id="23556" name="内容占位符 8198" descr="galen-sm"/>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813425" y="1752600"/>
            <a:ext cx="1581150" cy="2060575"/>
          </a:xfrm>
        </p:spPr>
      </p:pic>
      <p:pic>
        <p:nvPicPr>
          <p:cNvPr id="23557" name="内容占位符 8199" descr="09%20-%20Rhazes"/>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008563" y="3957638"/>
            <a:ext cx="3190875" cy="2062162"/>
          </a:xfrm>
        </p:spPr>
      </p:pic>
      <p:sp>
        <p:nvSpPr>
          <p:cNvPr id="7173"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885C820E-C60B-47A2-9CBC-59B3A3DB4C6F}" type="slidenum">
              <a:rPr lang="zh-CN" altLang="en-US" dirty="0" smtClean="0"/>
              <a:pPr>
                <a:defRPr/>
              </a:pPr>
              <a:t>4</a:t>
            </a:fld>
            <a:endParaRPr lang="zh-CN" altLang="en-US" smtClean="0"/>
          </a:p>
        </p:txBody>
      </p:sp>
    </p:spTree>
  </p:cSld>
  <p:clrMapOvr>
    <a:masterClrMapping/>
  </p:clrMapOvr>
  <mc:AlternateContent xmlns:mc="http://schemas.openxmlformats.org/markup-compatibility/2006" xmlns:p14="http://schemas.microsoft.com/office/powerpoint/2010/main">
    <mc:Choice Requires="p14">
      <p:transition spd="slow" p14:dur="2000" advTm="14102"/>
    </mc:Choice>
    <mc:Fallback xmlns="">
      <p:transition spd="slow" advTm="14102"/>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标题 103425"/>
          <p:cNvSpPr>
            <a:spLocks noGrp="1" noChangeArrowheads="1"/>
          </p:cNvSpPr>
          <p:nvPr>
            <p:ph type="title"/>
          </p:nvPr>
        </p:nvSpPr>
        <p:spPr/>
        <p:txBody>
          <a:bodyPr/>
          <a:lstStyle/>
          <a:p>
            <a:pPr eaLnBrk="1" hangingPunct="1"/>
            <a:r>
              <a:rPr lang="en-US" altLang="zh-CN" b="1" smtClean="0"/>
              <a:t>Mumps   </a:t>
            </a:r>
          </a:p>
        </p:txBody>
      </p:sp>
      <p:sp>
        <p:nvSpPr>
          <p:cNvPr id="101379" name="文本占位符 103427"/>
          <p:cNvSpPr>
            <a:spLocks noGrp="1" noChangeArrowheads="1"/>
          </p:cNvSpPr>
          <p:nvPr>
            <p:ph idx="1"/>
          </p:nvPr>
        </p:nvSpPr>
        <p:spPr/>
        <p:txBody>
          <a:bodyPr/>
          <a:lstStyle/>
          <a:p>
            <a:pPr marL="571500" indent="-571500" eaLnBrk="1" hangingPunct="1">
              <a:buFont typeface="Wingdings" panose="05000000000000000000" pitchFamily="2" charset="2"/>
              <a:buChar char="•"/>
            </a:pPr>
            <a:r>
              <a:rPr lang="en-US" altLang="zh-CN" b="1" smtClean="0"/>
              <a:t>Overview</a:t>
            </a:r>
          </a:p>
          <a:p>
            <a:pPr marL="571500" indent="-571500" eaLnBrk="1" hangingPunct="1">
              <a:buFont typeface="Wingdings" panose="05000000000000000000" pitchFamily="2" charset="2"/>
              <a:buChar char="•"/>
            </a:pPr>
            <a:r>
              <a:rPr lang="en-US" altLang="zh-CN" b="1" smtClean="0"/>
              <a:t>History </a:t>
            </a:r>
          </a:p>
          <a:p>
            <a:pPr marL="571500" indent="-571500" eaLnBrk="1" hangingPunct="1">
              <a:buFont typeface="Wingdings" panose="05000000000000000000" pitchFamily="2" charset="2"/>
              <a:buChar char="•"/>
            </a:pPr>
            <a:r>
              <a:rPr lang="en-US" altLang="zh-CN" b="1" smtClean="0"/>
              <a:t>Pathogen</a:t>
            </a:r>
          </a:p>
          <a:p>
            <a:pPr marL="571500" indent="-571500" eaLnBrk="1" hangingPunct="1">
              <a:buFont typeface="Wingdings" panose="05000000000000000000" pitchFamily="2" charset="2"/>
              <a:buChar char="•"/>
            </a:pPr>
            <a:r>
              <a:rPr lang="en-US" altLang="zh-CN" b="1" smtClean="0"/>
              <a:t>Case definition</a:t>
            </a:r>
          </a:p>
          <a:p>
            <a:pPr marL="571500" indent="-571500" eaLnBrk="1" hangingPunct="1">
              <a:buFont typeface="Wingdings" panose="05000000000000000000" pitchFamily="2" charset="2"/>
              <a:buChar char="•"/>
            </a:pPr>
            <a:r>
              <a:rPr lang="en-US" altLang="zh-CN" b="1" smtClean="0"/>
              <a:t>Complications </a:t>
            </a:r>
          </a:p>
          <a:p>
            <a:pPr marL="571500" indent="-571500" eaLnBrk="1" hangingPunct="1">
              <a:buFont typeface="Wingdings" panose="05000000000000000000" pitchFamily="2" charset="2"/>
              <a:buChar char="•"/>
            </a:pPr>
            <a:r>
              <a:rPr lang="en-US" altLang="zh-CN" b="1" smtClean="0"/>
              <a:t>Lab findings</a:t>
            </a:r>
          </a:p>
          <a:p>
            <a:pPr marL="571500" indent="-571500" eaLnBrk="1" hangingPunct="1">
              <a:buFont typeface="Wingdings" panose="05000000000000000000" pitchFamily="2" charset="2"/>
              <a:buChar char="•"/>
            </a:pPr>
            <a:r>
              <a:rPr lang="en-US" altLang="zh-CN" b="1" smtClean="0"/>
              <a:t>Preventions </a:t>
            </a:r>
          </a:p>
        </p:txBody>
      </p:sp>
      <p:sp>
        <p:nvSpPr>
          <p:cNvPr id="46083"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F7406D69-EA49-4AC7-B82E-4B16CA1061BA}" type="slidenum">
              <a:rPr lang="zh-CN" altLang="en-US" dirty="0" smtClean="0"/>
              <a:pPr>
                <a:defRPr/>
              </a:pPr>
              <a:t>40</a:t>
            </a:fld>
            <a:endParaRPr lang="zh-CN" altLang="en-US" smtClean="0"/>
          </a:p>
        </p:txBody>
      </p:sp>
    </p:spTree>
    <p:extLst>
      <p:ext uri="{BB962C8B-B14F-4D97-AF65-F5344CB8AC3E}">
        <p14:creationId xmlns:p14="http://schemas.microsoft.com/office/powerpoint/2010/main" val="2378486202"/>
      </p:ext>
    </p:extLst>
  </p:cSld>
  <p:clrMapOvr>
    <a:masterClrMapping/>
  </p:clrMapOvr>
  <mc:AlternateContent xmlns:mc="http://schemas.openxmlformats.org/markup-compatibility/2006" xmlns:p14="http://schemas.microsoft.com/office/powerpoint/2010/main">
    <mc:Choice Requires="p14">
      <p:transition spd="slow" p14:dur="2000" advTm="4530"/>
    </mc:Choice>
    <mc:Fallback xmlns="">
      <p:transition spd="slow" advTm="453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标题 104451"/>
          <p:cNvSpPr>
            <a:spLocks noGrp="1" noChangeArrowheads="1"/>
          </p:cNvSpPr>
          <p:nvPr>
            <p:ph type="title"/>
          </p:nvPr>
        </p:nvSpPr>
        <p:spPr/>
        <p:txBody>
          <a:bodyPr/>
          <a:lstStyle/>
          <a:p>
            <a:pPr eaLnBrk="1" hangingPunct="1"/>
            <a:r>
              <a:rPr lang="en-US" altLang="zh-CN" b="1" smtClean="0"/>
              <a:t>Mumps Overview</a:t>
            </a:r>
          </a:p>
        </p:txBody>
      </p:sp>
      <p:sp>
        <p:nvSpPr>
          <p:cNvPr id="103427" name="文本占位符 104452"/>
          <p:cNvSpPr>
            <a:spLocks noGrp="1" noChangeArrowheads="1"/>
          </p:cNvSpPr>
          <p:nvPr>
            <p:ph type="body" sz="half" idx="1"/>
          </p:nvPr>
        </p:nvSpPr>
        <p:spPr>
          <a:xfrm>
            <a:off x="566738" y="1752600"/>
            <a:ext cx="4614862" cy="4267200"/>
          </a:xfrm>
        </p:spPr>
        <p:txBody>
          <a:bodyPr/>
          <a:lstStyle/>
          <a:p>
            <a:pPr marL="533400" indent="-533400" eaLnBrk="1" hangingPunct="1"/>
            <a:r>
              <a:rPr lang="en-US" altLang="zh-CN" sz="2600" b="1" smtClean="0"/>
              <a:t>Viral diseases</a:t>
            </a:r>
          </a:p>
          <a:p>
            <a:pPr marL="533400" indent="-533400" eaLnBrk="1" hangingPunct="1"/>
            <a:r>
              <a:rPr lang="en-US" altLang="zh-CN" sz="2600" b="1" smtClean="0"/>
              <a:t>Clinical definitions</a:t>
            </a:r>
          </a:p>
          <a:p>
            <a:pPr marL="1295400" lvl="2" indent="-385763" eaLnBrk="1" hangingPunct="1">
              <a:buFont typeface="Wingdings" panose="05000000000000000000" pitchFamily="2" charset="2"/>
              <a:buAutoNum type="arabicPeriod"/>
            </a:pPr>
            <a:r>
              <a:rPr lang="en-US" altLang="zh-CN" sz="2100" b="1" smtClean="0"/>
              <a:t>Parotitis/swelling salivary glands</a:t>
            </a:r>
          </a:p>
          <a:p>
            <a:pPr marL="1295400" lvl="2" indent="-385763" eaLnBrk="1" hangingPunct="1">
              <a:buFont typeface="Wingdings" panose="05000000000000000000" pitchFamily="2" charset="2"/>
              <a:buAutoNum type="arabicPeriod"/>
            </a:pPr>
            <a:r>
              <a:rPr lang="en-US" altLang="zh-CN" sz="2100" b="1" smtClean="0"/>
              <a:t>Fever</a:t>
            </a:r>
          </a:p>
          <a:p>
            <a:pPr marL="1295400" lvl="2" indent="-385763" eaLnBrk="1" hangingPunct="1">
              <a:buFont typeface="Wingdings" panose="05000000000000000000" pitchFamily="2" charset="2"/>
              <a:buAutoNum type="arabicPeriod"/>
            </a:pPr>
            <a:r>
              <a:rPr lang="en-US" altLang="zh-CN" sz="2100" b="1" smtClean="0"/>
              <a:t>Headache</a:t>
            </a:r>
          </a:p>
          <a:p>
            <a:pPr marL="1295400" lvl="2" indent="-385763" eaLnBrk="1" hangingPunct="1">
              <a:buFont typeface="Wingdings" panose="05000000000000000000" pitchFamily="2" charset="2"/>
              <a:buAutoNum type="arabicPeriod"/>
            </a:pPr>
            <a:r>
              <a:rPr lang="en-US" altLang="zh-CN" sz="2100" b="1" smtClean="0"/>
              <a:t>Orchitis </a:t>
            </a:r>
          </a:p>
          <a:p>
            <a:pPr marL="533400" indent="-533400" eaLnBrk="1" hangingPunct="1"/>
            <a:r>
              <a:rPr lang="en-US" altLang="zh-CN" sz="2600" b="1" smtClean="0"/>
              <a:t>Vaccine preventable</a:t>
            </a:r>
          </a:p>
          <a:p>
            <a:pPr marL="533400" indent="-533400" eaLnBrk="1" hangingPunct="1"/>
            <a:endParaRPr lang="en-US" altLang="zh-CN" sz="2600" b="1" smtClean="0"/>
          </a:p>
        </p:txBody>
      </p:sp>
      <p:pic>
        <p:nvPicPr>
          <p:cNvPr id="103428" name="内容占位符 104454" descr="mumps black bo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62600" y="1905000"/>
            <a:ext cx="3011488" cy="3822700"/>
          </a:xfrm>
        </p:spPr>
      </p:pic>
      <p:sp>
        <p:nvSpPr>
          <p:cNvPr id="47108"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5B6916C7-49E4-4D5B-86A8-ED75A9032DF9}" type="slidenum">
              <a:rPr lang="zh-CN" altLang="en-US" dirty="0" smtClean="0"/>
              <a:pPr>
                <a:defRPr/>
              </a:pPr>
              <a:t>41</a:t>
            </a:fld>
            <a:endParaRPr lang="zh-CN" altLang="en-US" smtClean="0"/>
          </a:p>
        </p:txBody>
      </p:sp>
      <p:sp>
        <p:nvSpPr>
          <p:cNvPr id="2" name="矩形 1"/>
          <p:cNvSpPr/>
          <p:nvPr/>
        </p:nvSpPr>
        <p:spPr>
          <a:xfrm>
            <a:off x="6934200" y="3189288"/>
            <a:ext cx="1371600" cy="228600"/>
          </a:xfrm>
          <a:prstGeom prst="rect">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517860638"/>
      </p:ext>
    </p:extLst>
  </p:cSld>
  <p:clrMapOvr>
    <a:masterClrMapping/>
  </p:clrMapOvr>
  <mc:AlternateContent xmlns:mc="http://schemas.openxmlformats.org/markup-compatibility/2006" xmlns:p14="http://schemas.microsoft.com/office/powerpoint/2010/main">
    <mc:Choice Requires="p14">
      <p:transition spd="slow" p14:dur="2000" advTm="20076"/>
    </mc:Choice>
    <mc:Fallback xmlns="">
      <p:transition spd="slow" advTm="20076"/>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标题 106497"/>
          <p:cNvSpPr>
            <a:spLocks noGrp="1" noChangeArrowheads="1"/>
          </p:cNvSpPr>
          <p:nvPr>
            <p:ph type="title"/>
          </p:nvPr>
        </p:nvSpPr>
        <p:spPr/>
        <p:txBody>
          <a:bodyPr/>
          <a:lstStyle/>
          <a:p>
            <a:pPr eaLnBrk="1" hangingPunct="1"/>
            <a:r>
              <a:rPr lang="en-US" altLang="zh-CN" b="1" smtClean="0"/>
              <a:t>History </a:t>
            </a:r>
          </a:p>
        </p:txBody>
      </p:sp>
      <p:sp>
        <p:nvSpPr>
          <p:cNvPr id="105475" name="文本占位符 106499"/>
          <p:cNvSpPr>
            <a:spLocks noGrp="1" noChangeArrowheads="1"/>
          </p:cNvSpPr>
          <p:nvPr>
            <p:ph type="body" sz="half" idx="1"/>
          </p:nvPr>
        </p:nvSpPr>
        <p:spPr>
          <a:xfrm>
            <a:off x="566738" y="1752600"/>
            <a:ext cx="4614862" cy="4267200"/>
          </a:xfrm>
        </p:spPr>
        <p:txBody>
          <a:bodyPr/>
          <a:lstStyle/>
          <a:p>
            <a:pPr eaLnBrk="1" hangingPunct="1"/>
            <a:r>
              <a:rPr lang="en-US" altLang="zh-CN" sz="2600" b="1" dirty="0" err="1" smtClean="0"/>
              <a:t>Parotitis</a:t>
            </a:r>
            <a:r>
              <a:rPr lang="en-US" altLang="zh-CN" sz="2600" b="1" dirty="0" smtClean="0"/>
              <a:t> and </a:t>
            </a:r>
            <a:r>
              <a:rPr lang="en-US" altLang="zh-CN" sz="2600" b="1" dirty="0" err="1" smtClean="0"/>
              <a:t>Orchitis</a:t>
            </a:r>
            <a:r>
              <a:rPr lang="en-US" altLang="zh-CN" sz="2600" b="1" dirty="0" smtClean="0"/>
              <a:t> described by Hippocrates in 5th century B.C.</a:t>
            </a:r>
          </a:p>
          <a:p>
            <a:pPr eaLnBrk="1" hangingPunct="1"/>
            <a:endParaRPr lang="en-US" altLang="zh-CN" sz="2600" b="1" dirty="0" smtClean="0"/>
          </a:p>
          <a:p>
            <a:pPr eaLnBrk="1" hangingPunct="1"/>
            <a:r>
              <a:rPr lang="en-US" altLang="zh-CN" sz="2600" b="1" dirty="0" smtClean="0"/>
              <a:t>Viral etiology described by Johnson and </a:t>
            </a:r>
            <a:r>
              <a:rPr lang="en-US" altLang="zh-CN" sz="2600" b="1" dirty="0" err="1" smtClean="0"/>
              <a:t>Goodpasture</a:t>
            </a:r>
            <a:r>
              <a:rPr lang="en-US" altLang="zh-CN" sz="2600" b="1" dirty="0" smtClean="0"/>
              <a:t> in 1934</a:t>
            </a:r>
          </a:p>
        </p:txBody>
      </p:sp>
      <p:pic>
        <p:nvPicPr>
          <p:cNvPr id="105476" name="内容占位符 106504" descr="Hippocrates_ruben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248400" y="533400"/>
            <a:ext cx="1954213" cy="2730500"/>
          </a:xfrm>
        </p:spPr>
      </p:pic>
      <p:pic>
        <p:nvPicPr>
          <p:cNvPr id="105477" name="内容占位符 106505" descr="GoodpastureErnestThm"/>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019800" y="3352800"/>
            <a:ext cx="2541588" cy="3178175"/>
          </a:xfrm>
        </p:spPr>
      </p:pic>
      <p:sp>
        <p:nvSpPr>
          <p:cNvPr id="48133"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82D03F2B-CE3F-4853-8BA8-A8030E50A96E}" type="slidenum">
              <a:rPr lang="zh-CN" altLang="en-US" dirty="0" smtClean="0"/>
              <a:pPr>
                <a:defRPr/>
              </a:pPr>
              <a:t>42</a:t>
            </a:fld>
            <a:endParaRPr lang="zh-CN" altLang="en-US" smtClean="0"/>
          </a:p>
        </p:txBody>
      </p:sp>
    </p:spTree>
    <p:extLst>
      <p:ext uri="{BB962C8B-B14F-4D97-AF65-F5344CB8AC3E}">
        <p14:creationId xmlns:p14="http://schemas.microsoft.com/office/powerpoint/2010/main" val="1455219787"/>
      </p:ext>
    </p:extLst>
  </p:cSld>
  <p:clrMapOvr>
    <a:masterClrMapping/>
  </p:clrMapOvr>
  <mc:AlternateContent xmlns:mc="http://schemas.openxmlformats.org/markup-compatibility/2006" xmlns:p14="http://schemas.microsoft.com/office/powerpoint/2010/main">
    <mc:Choice Requires="p14">
      <p:transition spd="slow" p14:dur="2000" advTm="15933"/>
    </mc:Choice>
    <mc:Fallback xmlns="">
      <p:transition spd="slow" advTm="15933"/>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43361"/>
          <p:cNvSpPr>
            <a:spLocks noGrp="1" noChangeArrowheads="1"/>
          </p:cNvSpPr>
          <p:nvPr>
            <p:ph type="title"/>
          </p:nvPr>
        </p:nvSpPr>
        <p:spPr/>
        <p:txBody>
          <a:bodyPr/>
          <a:lstStyle/>
          <a:p>
            <a:pPr eaLnBrk="1" hangingPunct="1"/>
            <a:r>
              <a:rPr lang="en-US" altLang="zh-CN" b="1" smtClean="0"/>
              <a:t>Virus causes Mumps</a:t>
            </a:r>
          </a:p>
        </p:txBody>
      </p:sp>
      <p:pic>
        <p:nvPicPr>
          <p:cNvPr id="107523" name="内容占位符 143365" descr="monkey mump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2286000"/>
            <a:ext cx="4318000" cy="3049588"/>
          </a:xfrm>
        </p:spPr>
      </p:pic>
      <p:pic>
        <p:nvPicPr>
          <p:cNvPr id="107524" name="内容占位符 143366" descr="monkey mumps jem1934"/>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81000" y="1905000"/>
            <a:ext cx="3925888" cy="3622675"/>
          </a:xfrm>
        </p:spPr>
      </p:pic>
      <p:sp>
        <p:nvSpPr>
          <p:cNvPr id="49156"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EE634F99-5263-4680-AAD1-11CADCC0D153}" type="slidenum">
              <a:rPr lang="zh-CN" altLang="en-US" dirty="0" smtClean="0"/>
              <a:pPr>
                <a:defRPr/>
              </a:pPr>
              <a:t>43</a:t>
            </a:fld>
            <a:endParaRPr lang="zh-CN" altLang="en-US" smtClean="0"/>
          </a:p>
        </p:txBody>
      </p:sp>
    </p:spTree>
    <p:extLst>
      <p:ext uri="{BB962C8B-B14F-4D97-AF65-F5344CB8AC3E}">
        <p14:creationId xmlns:p14="http://schemas.microsoft.com/office/powerpoint/2010/main" val="1676578199"/>
      </p:ext>
    </p:extLst>
  </p:cSld>
  <p:clrMapOvr>
    <a:masterClrMapping/>
  </p:clrMapOvr>
  <mc:AlternateContent xmlns:mc="http://schemas.openxmlformats.org/markup-compatibility/2006" xmlns:p14="http://schemas.microsoft.com/office/powerpoint/2010/main">
    <mc:Choice Requires="p14">
      <p:transition spd="slow" p14:dur="2000" advTm="6869"/>
    </mc:Choice>
    <mc:Fallback xmlns="">
      <p:transition spd="slow" advTm="6869"/>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标题 108545"/>
          <p:cNvSpPr>
            <a:spLocks noGrp="1" noChangeArrowheads="1"/>
          </p:cNvSpPr>
          <p:nvPr>
            <p:ph type="title"/>
          </p:nvPr>
        </p:nvSpPr>
        <p:spPr/>
        <p:txBody>
          <a:bodyPr/>
          <a:lstStyle/>
          <a:p>
            <a:pPr eaLnBrk="1" hangingPunct="1"/>
            <a:r>
              <a:rPr lang="en-US" altLang="zh-CN" b="1" smtClean="0"/>
              <a:t>Pathogen </a:t>
            </a:r>
          </a:p>
        </p:txBody>
      </p:sp>
      <p:sp>
        <p:nvSpPr>
          <p:cNvPr id="109571" name="文本占位符 108547"/>
          <p:cNvSpPr>
            <a:spLocks noGrp="1" noChangeArrowheads="1"/>
          </p:cNvSpPr>
          <p:nvPr>
            <p:ph type="body" sz="half" idx="1"/>
          </p:nvPr>
        </p:nvSpPr>
        <p:spPr>
          <a:xfrm>
            <a:off x="566738" y="1752600"/>
            <a:ext cx="4843462" cy="4267200"/>
          </a:xfrm>
        </p:spPr>
        <p:txBody>
          <a:bodyPr/>
          <a:lstStyle/>
          <a:p>
            <a:pPr eaLnBrk="1" hangingPunct="1"/>
            <a:r>
              <a:rPr lang="en-US" altLang="zh-CN" sz="2600" b="1" dirty="0" smtClean="0"/>
              <a:t>Paramyxovirus</a:t>
            </a:r>
            <a:br>
              <a:rPr lang="en-US" altLang="zh-CN" sz="2600" b="1" dirty="0" smtClean="0"/>
            </a:br>
            <a:endParaRPr lang="en-US" altLang="zh-CN" sz="2600" b="1" dirty="0" smtClean="0"/>
          </a:p>
          <a:p>
            <a:pPr eaLnBrk="1" hangingPunct="1"/>
            <a:r>
              <a:rPr lang="en-US" altLang="zh-CN" sz="2600" b="1" dirty="0" smtClean="0"/>
              <a:t>RNA virus</a:t>
            </a:r>
            <a:br>
              <a:rPr lang="en-US" altLang="zh-CN" sz="2600" b="1" dirty="0" smtClean="0"/>
            </a:br>
            <a:endParaRPr lang="en-US" altLang="zh-CN" sz="2600" b="1" dirty="0" smtClean="0"/>
          </a:p>
          <a:p>
            <a:pPr eaLnBrk="1" hangingPunct="1"/>
            <a:r>
              <a:rPr lang="en-US" altLang="zh-CN" sz="2600" b="1" dirty="0" smtClean="0"/>
              <a:t>One antigenic type</a:t>
            </a:r>
            <a:br>
              <a:rPr lang="en-US" altLang="zh-CN" sz="2600" b="1" dirty="0" smtClean="0"/>
            </a:br>
            <a:endParaRPr lang="en-US" altLang="zh-CN" sz="2600" b="1" dirty="0" smtClean="0"/>
          </a:p>
          <a:p>
            <a:pPr eaLnBrk="1" hangingPunct="1"/>
            <a:r>
              <a:rPr lang="en-US" altLang="zh-CN" sz="2600" b="1" dirty="0" smtClean="0"/>
              <a:t>Rapidly inactivated by chemical agents, heat and ultraviolet light </a:t>
            </a:r>
          </a:p>
          <a:p>
            <a:pPr eaLnBrk="1" hangingPunct="1"/>
            <a:endParaRPr lang="en-US" altLang="zh-CN" sz="2600" b="1" dirty="0" smtClean="0"/>
          </a:p>
        </p:txBody>
      </p:sp>
      <p:pic>
        <p:nvPicPr>
          <p:cNvPr id="109572" name="图片 108549" descr="Electron micrograph of the Mumps vi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828800"/>
            <a:ext cx="27797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A1BB3673-E3CF-4917-84DC-6AD744D2C2CD}" type="slidenum">
              <a:rPr lang="zh-CN" altLang="en-US" dirty="0" smtClean="0"/>
              <a:pPr>
                <a:defRPr/>
              </a:pPr>
              <a:t>44</a:t>
            </a:fld>
            <a:endParaRPr lang="zh-CN" altLang="en-US" smtClean="0"/>
          </a:p>
        </p:txBody>
      </p:sp>
      <p:sp>
        <p:nvSpPr>
          <p:cNvPr id="109574" name="矩形 1"/>
          <p:cNvSpPr>
            <a:spLocks noChangeArrowheads="1"/>
          </p:cNvSpPr>
          <p:nvPr/>
        </p:nvSpPr>
        <p:spPr bwMode="auto">
          <a:xfrm>
            <a:off x="1020763" y="2971800"/>
            <a:ext cx="2941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a:t>enveloped, single stranded</a:t>
            </a:r>
            <a:endParaRPr lang="zh-CN" altLang="en-US"/>
          </a:p>
        </p:txBody>
      </p:sp>
    </p:spTree>
    <p:extLst>
      <p:ext uri="{BB962C8B-B14F-4D97-AF65-F5344CB8AC3E}">
        <p14:creationId xmlns:p14="http://schemas.microsoft.com/office/powerpoint/2010/main" val="2607640996"/>
      </p:ext>
    </p:extLst>
  </p:cSld>
  <p:clrMapOvr>
    <a:masterClrMapping/>
  </p:clrMapOvr>
  <mc:AlternateContent xmlns:mc="http://schemas.openxmlformats.org/markup-compatibility/2006" xmlns:p14="http://schemas.microsoft.com/office/powerpoint/2010/main">
    <mc:Choice Requires="p14">
      <p:transition spd="slow" p14:dur="2000" advTm="29822"/>
    </mc:Choice>
    <mc:Fallback xmlns="">
      <p:transition spd="slow" advTm="29822"/>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标题 110593"/>
          <p:cNvSpPr>
            <a:spLocks noGrp="1" noChangeArrowheads="1"/>
          </p:cNvSpPr>
          <p:nvPr>
            <p:ph type="title"/>
          </p:nvPr>
        </p:nvSpPr>
        <p:spPr/>
        <p:txBody>
          <a:bodyPr/>
          <a:lstStyle/>
          <a:p>
            <a:pPr eaLnBrk="1" hangingPunct="1"/>
            <a:r>
              <a:rPr lang="en-US" altLang="zh-CN" b="1" smtClean="0"/>
              <a:t>Viraemias </a:t>
            </a:r>
          </a:p>
        </p:txBody>
      </p:sp>
      <p:sp>
        <p:nvSpPr>
          <p:cNvPr id="111619" name="文本占位符 110595"/>
          <p:cNvSpPr>
            <a:spLocks noGrp="1" noChangeArrowheads="1"/>
          </p:cNvSpPr>
          <p:nvPr>
            <p:ph type="body" sz="half" idx="1"/>
          </p:nvPr>
        </p:nvSpPr>
        <p:spPr>
          <a:xfrm>
            <a:off x="566738" y="1752600"/>
            <a:ext cx="4494212" cy="4267200"/>
          </a:xfrm>
        </p:spPr>
        <p:txBody>
          <a:bodyPr/>
          <a:lstStyle/>
          <a:p>
            <a:pPr marL="495300" indent="-495300" eaLnBrk="1" hangingPunct="1">
              <a:lnSpc>
                <a:spcPct val="210000"/>
              </a:lnSpc>
              <a:buFont typeface="Wingdings" panose="05000000000000000000" pitchFamily="2" charset="2"/>
              <a:buChar char="•"/>
            </a:pPr>
            <a:r>
              <a:rPr lang="en-US" altLang="zh-CN" sz="2600" b="1" smtClean="0"/>
              <a:t>Air transmission</a:t>
            </a:r>
          </a:p>
          <a:p>
            <a:pPr marL="495300" indent="-495300" eaLnBrk="1" hangingPunct="1">
              <a:lnSpc>
                <a:spcPct val="210000"/>
              </a:lnSpc>
              <a:buFont typeface="Wingdings" panose="05000000000000000000" pitchFamily="2" charset="2"/>
              <a:buChar char="•"/>
            </a:pPr>
            <a:r>
              <a:rPr lang="en-US" altLang="zh-CN" sz="2600" b="1" smtClean="0"/>
              <a:t>Primary viraemia </a:t>
            </a:r>
          </a:p>
          <a:p>
            <a:pPr marL="495300" indent="-495300" eaLnBrk="1" hangingPunct="1">
              <a:lnSpc>
                <a:spcPct val="210000"/>
              </a:lnSpc>
              <a:buFont typeface="Wingdings" panose="05000000000000000000" pitchFamily="2" charset="2"/>
              <a:buChar char="•"/>
            </a:pPr>
            <a:r>
              <a:rPr lang="en-US" altLang="zh-CN" sz="2600" b="1" smtClean="0"/>
              <a:t>Secondary viraemia</a:t>
            </a:r>
          </a:p>
        </p:txBody>
      </p:sp>
      <p:pic>
        <p:nvPicPr>
          <p:cNvPr id="111620" name="内容占位符 110598" descr="gland_salivary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867400" y="1673225"/>
            <a:ext cx="2058988" cy="2060575"/>
          </a:xfrm>
        </p:spPr>
      </p:pic>
      <p:pic>
        <p:nvPicPr>
          <p:cNvPr id="111621" name="内容占位符 110599" descr="fig59_3"/>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257800" y="3824288"/>
            <a:ext cx="3306763" cy="2249487"/>
          </a:xfrm>
        </p:spPr>
      </p:pic>
      <p:sp>
        <p:nvSpPr>
          <p:cNvPr id="52229"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2F67BD2D-6B57-45CB-A6B2-12648ECB5DDE}" type="slidenum">
              <a:rPr lang="zh-CN" altLang="en-US" dirty="0" smtClean="0"/>
              <a:pPr>
                <a:defRPr/>
              </a:pPr>
              <a:t>45</a:t>
            </a:fld>
            <a:endParaRPr lang="zh-CN" altLang="en-US" smtClean="0"/>
          </a:p>
        </p:txBody>
      </p:sp>
      <p:sp>
        <p:nvSpPr>
          <p:cNvPr id="111623" name="矩形 1"/>
          <p:cNvSpPr>
            <a:spLocks noChangeArrowheads="1"/>
          </p:cNvSpPr>
          <p:nvPr/>
        </p:nvSpPr>
        <p:spPr bwMode="auto">
          <a:xfrm>
            <a:off x="1066800" y="244157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a:t>Most natural infections result from droplet spread of upper respiratory secretions</a:t>
            </a:r>
          </a:p>
        </p:txBody>
      </p:sp>
      <p:sp>
        <p:nvSpPr>
          <p:cNvPr id="111624" name="矩形 7"/>
          <p:cNvSpPr>
            <a:spLocks noChangeArrowheads="1"/>
          </p:cNvSpPr>
          <p:nvPr/>
        </p:nvSpPr>
        <p:spPr bwMode="auto">
          <a:xfrm>
            <a:off x="1066800" y="4343400"/>
            <a:ext cx="411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dirty="0"/>
              <a:t>Followed by spread of virus to regional lymph nodes and subsequent </a:t>
            </a:r>
            <a:r>
              <a:rPr lang="en-US" altLang="zh-CN" sz="1200" dirty="0" err="1"/>
              <a:t>viraemia</a:t>
            </a:r>
            <a:endParaRPr lang="en-US" altLang="zh-CN" sz="1200" dirty="0"/>
          </a:p>
        </p:txBody>
      </p:sp>
      <p:sp>
        <p:nvSpPr>
          <p:cNvPr id="111625" name="矩形 8"/>
          <p:cNvSpPr>
            <a:spLocks noChangeArrowheads="1"/>
          </p:cNvSpPr>
          <p:nvPr/>
        </p:nvSpPr>
        <p:spPr bwMode="auto">
          <a:xfrm>
            <a:off x="1079500" y="3348038"/>
            <a:ext cx="4330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dirty="0"/>
              <a:t>Primary viral replication takes place in epithelial cells of the upper respiratory tract,</a:t>
            </a:r>
          </a:p>
        </p:txBody>
      </p:sp>
    </p:spTree>
    <p:extLst>
      <p:ext uri="{BB962C8B-B14F-4D97-AF65-F5344CB8AC3E}">
        <p14:creationId xmlns:p14="http://schemas.microsoft.com/office/powerpoint/2010/main" val="2634485652"/>
      </p:ext>
    </p:extLst>
  </p:cSld>
  <p:clrMapOvr>
    <a:masterClrMapping/>
  </p:clrMapOvr>
  <mc:AlternateContent xmlns:mc="http://schemas.openxmlformats.org/markup-compatibility/2006" xmlns:p14="http://schemas.microsoft.com/office/powerpoint/2010/main">
    <mc:Choice Requires="p14">
      <p:transition spd="slow" p14:dur="2000" advTm="26118"/>
    </mc:Choice>
    <mc:Fallback xmlns="">
      <p:transition spd="slow" advTm="26118"/>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标题 145409"/>
          <p:cNvSpPr>
            <a:spLocks noGrp="1" noChangeArrowheads="1"/>
          </p:cNvSpPr>
          <p:nvPr>
            <p:ph type="title"/>
          </p:nvPr>
        </p:nvSpPr>
        <p:spPr/>
        <p:txBody>
          <a:bodyPr/>
          <a:lstStyle/>
          <a:p>
            <a:pPr eaLnBrk="1" hangingPunct="1"/>
            <a:r>
              <a:rPr lang="en-US" altLang="zh-CN" b="1" smtClean="0"/>
              <a:t>Epidemics </a:t>
            </a:r>
          </a:p>
        </p:txBody>
      </p:sp>
      <p:pic>
        <p:nvPicPr>
          <p:cNvPr id="113667" name="内容占位符 145413" descr="mumps in UK MMR  pre pos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1905000"/>
            <a:ext cx="4221163" cy="3625850"/>
          </a:xfrm>
        </p:spPr>
      </p:pic>
      <p:pic>
        <p:nvPicPr>
          <p:cNvPr id="113668" name="内容占位符 145414" descr="mumps in uk pos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00600" y="2438400"/>
            <a:ext cx="4062413" cy="2392363"/>
          </a:xfrm>
        </p:spPr>
      </p:pic>
      <p:sp>
        <p:nvSpPr>
          <p:cNvPr id="53252"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30784A3A-F072-479B-B7DC-E410A66A857C}" type="slidenum">
              <a:rPr lang="zh-CN" altLang="en-US" dirty="0" smtClean="0"/>
              <a:pPr>
                <a:defRPr/>
              </a:pPr>
              <a:t>46</a:t>
            </a:fld>
            <a:endParaRPr lang="zh-CN" altLang="en-US" smtClean="0"/>
          </a:p>
        </p:txBody>
      </p:sp>
      <p:sp>
        <p:nvSpPr>
          <p:cNvPr id="113670" name="矩形 1"/>
          <p:cNvSpPr>
            <a:spLocks noChangeArrowheads="1"/>
          </p:cNvSpPr>
          <p:nvPr/>
        </p:nvSpPr>
        <p:spPr bwMode="auto">
          <a:xfrm>
            <a:off x="304800" y="5588000"/>
            <a:ext cx="8558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a:t>While reports of mumps cases have declined by more than 90% since the pre-vaccine era, mumps outbreaks still occur in the U.S. and worldwide</a:t>
            </a:r>
          </a:p>
        </p:txBody>
      </p:sp>
    </p:spTree>
    <p:extLst>
      <p:ext uri="{BB962C8B-B14F-4D97-AF65-F5344CB8AC3E}">
        <p14:creationId xmlns:p14="http://schemas.microsoft.com/office/powerpoint/2010/main" val="4078009172"/>
      </p:ext>
    </p:extLst>
  </p:cSld>
  <p:clrMapOvr>
    <a:masterClrMapping/>
  </p:clrMapOvr>
  <mc:AlternateContent xmlns:mc="http://schemas.openxmlformats.org/markup-compatibility/2006" xmlns:p14="http://schemas.microsoft.com/office/powerpoint/2010/main">
    <mc:Choice Requires="p14">
      <p:transition spd="slow" p14:dur="2000" advTm="13382"/>
    </mc:Choice>
    <mc:Fallback xmlns="">
      <p:transition spd="slow" advTm="13382"/>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标题 112641"/>
          <p:cNvSpPr>
            <a:spLocks noGrp="1" noChangeArrowheads="1"/>
          </p:cNvSpPr>
          <p:nvPr>
            <p:ph type="title"/>
          </p:nvPr>
        </p:nvSpPr>
        <p:spPr/>
        <p:txBody>
          <a:bodyPr/>
          <a:lstStyle/>
          <a:p>
            <a:pPr eaLnBrk="1" hangingPunct="1"/>
            <a:r>
              <a:rPr lang="en-US" altLang="zh-CN" b="1" smtClean="0"/>
              <a:t>Clinical findings</a:t>
            </a:r>
          </a:p>
        </p:txBody>
      </p:sp>
      <p:sp>
        <p:nvSpPr>
          <p:cNvPr id="115715" name="文本占位符 112642"/>
          <p:cNvSpPr>
            <a:spLocks noGrp="1" noChangeArrowheads="1"/>
          </p:cNvSpPr>
          <p:nvPr>
            <p:ph idx="1"/>
          </p:nvPr>
        </p:nvSpPr>
        <p:spPr/>
        <p:txBody>
          <a:bodyPr/>
          <a:lstStyle/>
          <a:p>
            <a:pPr eaLnBrk="1" hangingPunct="1">
              <a:spcBef>
                <a:spcPct val="0"/>
              </a:spcBef>
              <a:spcAft>
                <a:spcPct val="50000"/>
              </a:spcAft>
            </a:pPr>
            <a:r>
              <a:rPr lang="en-US" altLang="zh-CN" b="1" smtClean="0"/>
              <a:t>Incubation period 12 - 25 days</a:t>
            </a:r>
          </a:p>
          <a:p>
            <a:pPr eaLnBrk="1" hangingPunct="1">
              <a:spcBef>
                <a:spcPct val="0"/>
              </a:spcBef>
              <a:spcAft>
                <a:spcPct val="50000"/>
              </a:spcAft>
            </a:pPr>
            <a:endParaRPr lang="en-US" altLang="zh-CN" sz="1500" b="1" smtClean="0"/>
          </a:p>
          <a:p>
            <a:pPr eaLnBrk="1" hangingPunct="1">
              <a:spcBef>
                <a:spcPct val="0"/>
              </a:spcBef>
              <a:spcAft>
                <a:spcPct val="50000"/>
              </a:spcAft>
            </a:pPr>
            <a:endParaRPr lang="en-US" altLang="zh-CN" sz="1500" b="1" smtClean="0"/>
          </a:p>
          <a:p>
            <a:pPr eaLnBrk="1" hangingPunct="1">
              <a:spcBef>
                <a:spcPct val="0"/>
              </a:spcBef>
              <a:spcAft>
                <a:spcPct val="50000"/>
              </a:spcAft>
            </a:pPr>
            <a:r>
              <a:rPr lang="en-US" altLang="zh-CN" b="1" smtClean="0"/>
              <a:t>Nonspecific prodrome of low-grade fever, headache, anorexia, malaise, myalgias, </a:t>
            </a:r>
          </a:p>
        </p:txBody>
      </p:sp>
      <p:sp>
        <p:nvSpPr>
          <p:cNvPr id="54275"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40310C3D-CAF2-4FFE-A7A1-5B77BFF14458}" type="slidenum">
              <a:rPr lang="zh-CN" altLang="en-US" dirty="0" smtClean="0"/>
              <a:pPr>
                <a:defRPr/>
              </a:pPr>
              <a:t>47</a:t>
            </a:fld>
            <a:endParaRPr lang="zh-CN" altLang="en-US" smtClean="0"/>
          </a:p>
        </p:txBody>
      </p:sp>
      <p:sp>
        <p:nvSpPr>
          <p:cNvPr id="115717" name="矩形 1"/>
          <p:cNvSpPr>
            <a:spLocks noChangeArrowheads="1"/>
          </p:cNvSpPr>
          <p:nvPr/>
        </p:nvSpPr>
        <p:spPr bwMode="auto">
          <a:xfrm>
            <a:off x="1066800" y="2286000"/>
            <a:ext cx="670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400"/>
              <a:t>Symptoms typically appear 16-18 days after infection, but this period can range from 12-25 days after infection</a:t>
            </a:r>
            <a:endParaRPr lang="zh-CN" altLang="en-US" sz="1400"/>
          </a:p>
        </p:txBody>
      </p:sp>
      <p:sp>
        <p:nvSpPr>
          <p:cNvPr id="115718" name="矩形 2"/>
          <p:cNvSpPr>
            <a:spLocks noChangeArrowheads="1"/>
          </p:cNvSpPr>
          <p:nvPr/>
        </p:nvSpPr>
        <p:spPr bwMode="auto">
          <a:xfrm>
            <a:off x="1066800" y="4645025"/>
            <a:ext cx="716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400"/>
              <a:t>As many as 40-50% of the infected population have only nonspecific symptoms</a:t>
            </a:r>
            <a:endParaRPr lang="zh-CN" altLang="en-US" sz="1400"/>
          </a:p>
        </p:txBody>
      </p:sp>
    </p:spTree>
    <p:extLst>
      <p:ext uri="{BB962C8B-B14F-4D97-AF65-F5344CB8AC3E}">
        <p14:creationId xmlns:p14="http://schemas.microsoft.com/office/powerpoint/2010/main" val="1823450617"/>
      </p:ext>
    </p:extLst>
  </p:cSld>
  <p:clrMapOvr>
    <a:masterClrMapping/>
  </p:clrMapOvr>
  <mc:AlternateContent xmlns:mc="http://schemas.openxmlformats.org/markup-compatibility/2006" xmlns:p14="http://schemas.microsoft.com/office/powerpoint/2010/main">
    <mc:Choice Requires="p14">
      <p:transition spd="slow" p14:dur="2000" advTm="32944"/>
    </mc:Choice>
    <mc:Fallback xmlns="">
      <p:transition spd="slow" advTm="32944"/>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标题 115715"/>
          <p:cNvSpPr>
            <a:spLocks noGrp="1" noChangeArrowheads="1"/>
          </p:cNvSpPr>
          <p:nvPr>
            <p:ph type="title"/>
          </p:nvPr>
        </p:nvSpPr>
        <p:spPr/>
        <p:txBody>
          <a:bodyPr anchor="ctr"/>
          <a:lstStyle/>
          <a:p>
            <a:pPr eaLnBrk="1" hangingPunct="1"/>
            <a:r>
              <a:rPr lang="en-US" altLang="zh-CN" b="1" smtClean="0"/>
              <a:t>Typical clinical findings</a:t>
            </a:r>
          </a:p>
        </p:txBody>
      </p:sp>
      <p:sp>
        <p:nvSpPr>
          <p:cNvPr id="117763" name="文本占位符 115716"/>
          <p:cNvSpPr>
            <a:spLocks noGrp="1" noChangeArrowheads="1"/>
          </p:cNvSpPr>
          <p:nvPr>
            <p:ph type="body" sz="half" idx="1"/>
          </p:nvPr>
        </p:nvSpPr>
        <p:spPr>
          <a:xfrm>
            <a:off x="530225" y="1905000"/>
            <a:ext cx="5108575" cy="2181225"/>
          </a:xfrm>
        </p:spPr>
        <p:txBody>
          <a:bodyPr/>
          <a:lstStyle/>
          <a:p>
            <a:pPr eaLnBrk="1" hangingPunct="1">
              <a:spcBef>
                <a:spcPct val="0"/>
              </a:spcBef>
              <a:spcAft>
                <a:spcPts val="2400"/>
              </a:spcAft>
            </a:pPr>
            <a:r>
              <a:rPr lang="en-US" altLang="zh-CN" sz="2600" b="1" smtClean="0"/>
              <a:t>Up to 20% of infections asymptomatic</a:t>
            </a:r>
          </a:p>
          <a:p>
            <a:pPr eaLnBrk="1" hangingPunct="1">
              <a:spcBef>
                <a:spcPct val="0"/>
              </a:spcBef>
              <a:spcAft>
                <a:spcPts val="1800"/>
              </a:spcAft>
            </a:pPr>
            <a:r>
              <a:rPr lang="en-US" altLang="zh-CN" sz="2600" b="1" smtClean="0"/>
              <a:t>Parotitis</a:t>
            </a:r>
          </a:p>
          <a:p>
            <a:pPr eaLnBrk="1" hangingPunct="1">
              <a:spcBef>
                <a:spcPct val="0"/>
              </a:spcBef>
              <a:spcAft>
                <a:spcPts val="1800"/>
              </a:spcAft>
            </a:pPr>
            <a:endParaRPr lang="en-US" altLang="zh-CN" sz="2600" b="1" smtClean="0"/>
          </a:p>
        </p:txBody>
      </p:sp>
      <p:pic>
        <p:nvPicPr>
          <p:cNvPr id="117764" name="内容占位符 115724" descr="mumps in english young man"/>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b="11247"/>
          <a:stretch>
            <a:fillRect/>
          </a:stretch>
        </p:blipFill>
        <p:spPr>
          <a:xfrm>
            <a:off x="5791200" y="1638300"/>
            <a:ext cx="2590800" cy="1958975"/>
          </a:xfrm>
        </p:spPr>
      </p:pic>
      <p:sp>
        <p:nvSpPr>
          <p:cNvPr id="55301"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ECF5E1CE-EBFE-4275-89E9-8AC11E7AF5A0}" type="slidenum">
              <a:rPr lang="zh-CN" altLang="en-US" dirty="0" smtClean="0"/>
              <a:pPr>
                <a:defRPr/>
              </a:pPr>
              <a:t>48</a:t>
            </a:fld>
            <a:endParaRPr lang="zh-CN" altLang="en-US" smtClean="0"/>
          </a:p>
        </p:txBody>
      </p:sp>
      <p:sp>
        <p:nvSpPr>
          <p:cNvPr id="2" name="矩形 1"/>
          <p:cNvSpPr/>
          <p:nvPr/>
        </p:nvSpPr>
        <p:spPr>
          <a:xfrm>
            <a:off x="6121400" y="2362200"/>
            <a:ext cx="685800" cy="152400"/>
          </a:xfrm>
          <a:prstGeom prst="rect">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p:cNvSpPr/>
          <p:nvPr/>
        </p:nvSpPr>
        <p:spPr>
          <a:xfrm>
            <a:off x="7202488" y="2298700"/>
            <a:ext cx="685800" cy="152400"/>
          </a:xfrm>
          <a:prstGeom prst="rect">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7768" name="矩形 2"/>
          <p:cNvSpPr>
            <a:spLocks noChangeArrowheads="1"/>
          </p:cNvSpPr>
          <p:nvPr/>
        </p:nvSpPr>
        <p:spPr bwMode="auto">
          <a:xfrm>
            <a:off x="574675" y="3581400"/>
            <a:ext cx="8610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1200"/>
              </a:spcAft>
              <a:buFont typeface="Arial" panose="020B0604020202020204" pitchFamily="34" charset="0"/>
              <a:buChar char="•"/>
            </a:pPr>
            <a:r>
              <a:rPr lang="en-US" altLang="zh-CN" sz="1600" dirty="0"/>
              <a:t>Parotid swelling is present in 95% of symptomatic cases and is bilateral in 90%</a:t>
            </a:r>
          </a:p>
          <a:p>
            <a:pPr>
              <a:spcAft>
                <a:spcPts val="1200"/>
              </a:spcAft>
              <a:buFont typeface="Arial" panose="020B0604020202020204" pitchFamily="34" charset="0"/>
              <a:buChar char="•"/>
            </a:pPr>
            <a:r>
              <a:rPr lang="en-US" altLang="zh-CN" sz="1600" dirty="0"/>
              <a:t>Local tenderness, and occasionally earache, precedes parotid swelling</a:t>
            </a:r>
          </a:p>
          <a:p>
            <a:pPr>
              <a:spcAft>
                <a:spcPts val="1200"/>
              </a:spcAft>
              <a:buFont typeface="Arial" panose="020B0604020202020204" pitchFamily="34" charset="0"/>
              <a:buChar char="•"/>
            </a:pPr>
            <a:r>
              <a:rPr lang="en-US" altLang="zh-CN" sz="1600" dirty="0"/>
              <a:t>Normally the parotids are not readily discernible </a:t>
            </a:r>
            <a:r>
              <a:rPr lang="zh-CN" altLang="en-US" sz="1600" dirty="0"/>
              <a:t>→</a:t>
            </a:r>
            <a:r>
              <a:rPr lang="en-US" altLang="zh-CN" sz="1600" dirty="0"/>
              <a:t> swollen once clinically apparent</a:t>
            </a:r>
          </a:p>
          <a:p>
            <a:pPr>
              <a:spcAft>
                <a:spcPts val="1200"/>
              </a:spcAft>
              <a:buFont typeface="Arial" panose="020B0604020202020204" pitchFamily="34" charset="0"/>
              <a:buChar char="•"/>
            </a:pPr>
            <a:r>
              <a:rPr lang="en-US" altLang="zh-CN" sz="1600" dirty="0"/>
              <a:t>The </a:t>
            </a:r>
            <a:r>
              <a:rPr lang="en-US" altLang="zh-CN" sz="1600" dirty="0" err="1"/>
              <a:t>parotitis</a:t>
            </a:r>
            <a:r>
              <a:rPr lang="en-US" altLang="zh-CN" sz="1600" dirty="0"/>
              <a:t> is due to direct infection of ductal epithelium and local inflammation and may be accompanied by a rise in serum amylase </a:t>
            </a:r>
          </a:p>
          <a:p>
            <a:pPr>
              <a:spcAft>
                <a:spcPts val="1200"/>
              </a:spcAft>
              <a:buFont typeface="Arial" panose="020B0604020202020204" pitchFamily="34" charset="0"/>
              <a:buChar char="•"/>
            </a:pPr>
            <a:r>
              <a:rPr lang="en-US" altLang="zh-CN" sz="1600" dirty="0"/>
              <a:t>The orifice of the glandular duct (</a:t>
            </a:r>
            <a:r>
              <a:rPr lang="en-US" altLang="zh-CN" sz="1600" dirty="0" err="1"/>
              <a:t>Stensen’s</a:t>
            </a:r>
            <a:r>
              <a:rPr lang="en-US" altLang="zh-CN" sz="1600" dirty="0"/>
              <a:t> duct) may become red and </a:t>
            </a:r>
            <a:r>
              <a:rPr lang="en-US" altLang="zh-CN" sz="1600" dirty="0" err="1"/>
              <a:t>oedematous</a:t>
            </a:r>
            <a:endParaRPr lang="en-US" altLang="zh-CN" sz="1600" dirty="0"/>
          </a:p>
          <a:p>
            <a:pPr>
              <a:spcAft>
                <a:spcPts val="1200"/>
              </a:spcAft>
              <a:buFont typeface="Arial" panose="020B0604020202020204" pitchFamily="34" charset="0"/>
              <a:buChar char="•"/>
            </a:pPr>
            <a:r>
              <a:rPr lang="en-US" altLang="zh-CN" sz="1600" dirty="0"/>
              <a:t>Clinical symptoms are usually more severe in adults and adolescents than children</a:t>
            </a:r>
            <a:endParaRPr lang="zh-CN" altLang="en-US" sz="1600" dirty="0"/>
          </a:p>
        </p:txBody>
      </p:sp>
    </p:spTree>
    <p:extLst>
      <p:ext uri="{BB962C8B-B14F-4D97-AF65-F5344CB8AC3E}">
        <p14:creationId xmlns:p14="http://schemas.microsoft.com/office/powerpoint/2010/main" val="2650708416"/>
      </p:ext>
    </p:extLst>
  </p:cSld>
  <p:clrMapOvr>
    <a:masterClrMapping/>
  </p:clrMapOvr>
  <mc:AlternateContent xmlns:mc="http://schemas.openxmlformats.org/markup-compatibility/2006" xmlns:p14="http://schemas.microsoft.com/office/powerpoint/2010/main">
    <mc:Choice Requires="p14">
      <p:transition spd="slow" p14:dur="2000" advTm="64918"/>
    </mc:Choice>
    <mc:Fallback xmlns="">
      <p:transition spd="slow" advTm="64918"/>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标题 124929"/>
          <p:cNvSpPr>
            <a:spLocks noGrp="1" noChangeArrowheads="1"/>
          </p:cNvSpPr>
          <p:nvPr>
            <p:ph type="title"/>
          </p:nvPr>
        </p:nvSpPr>
        <p:spPr/>
        <p:txBody>
          <a:bodyPr/>
          <a:lstStyle/>
          <a:p>
            <a:pPr eaLnBrk="1" hangingPunct="1"/>
            <a:r>
              <a:rPr lang="en-US" altLang="zh-CN" b="1" smtClean="0"/>
              <a:t>Clinical finings</a:t>
            </a:r>
          </a:p>
        </p:txBody>
      </p:sp>
      <p:sp>
        <p:nvSpPr>
          <p:cNvPr id="119811" name="文本占位符 124931"/>
          <p:cNvSpPr>
            <a:spLocks noGrp="1" noChangeArrowheads="1"/>
          </p:cNvSpPr>
          <p:nvPr>
            <p:ph type="body" sz="half" idx="1"/>
          </p:nvPr>
        </p:nvSpPr>
        <p:spPr>
          <a:xfrm>
            <a:off x="609600" y="1828800"/>
            <a:ext cx="4419600" cy="4267200"/>
          </a:xfrm>
        </p:spPr>
        <p:txBody>
          <a:bodyPr/>
          <a:lstStyle/>
          <a:p>
            <a:pPr eaLnBrk="1" hangingPunct="1"/>
            <a:r>
              <a:rPr lang="en-US" altLang="zh-CN" sz="2600" b="1" smtClean="0"/>
              <a:t>Salivary glands swelling</a:t>
            </a:r>
          </a:p>
          <a:p>
            <a:pPr eaLnBrk="1" hangingPunct="1"/>
            <a:r>
              <a:rPr lang="en-US" altLang="zh-CN" sz="2600" b="1" smtClean="0"/>
              <a:t>Orchitis </a:t>
            </a:r>
          </a:p>
        </p:txBody>
      </p:sp>
      <p:pic>
        <p:nvPicPr>
          <p:cNvPr id="119812" name="内容占位符 124933" descr="230px-Mumps_PHIL_130_lore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38200" y="3505200"/>
            <a:ext cx="3195638" cy="2403475"/>
          </a:xfrm>
        </p:spPr>
      </p:pic>
      <p:pic>
        <p:nvPicPr>
          <p:cNvPr id="119813" name="内容占位符 124941" descr="sen10220_fm-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410200" y="1676400"/>
            <a:ext cx="3382963" cy="4376738"/>
          </a:xfrm>
        </p:spPr>
      </p:pic>
      <p:sp>
        <p:nvSpPr>
          <p:cNvPr id="56325"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7C14F39C-2381-4C4C-8566-1D3A75D71869}" type="slidenum">
              <a:rPr lang="zh-CN" altLang="en-US" dirty="0" smtClean="0"/>
              <a:pPr>
                <a:defRPr/>
              </a:pPr>
              <a:t>49</a:t>
            </a:fld>
            <a:endParaRPr lang="zh-CN" altLang="en-US" smtClean="0"/>
          </a:p>
        </p:txBody>
      </p:sp>
      <p:sp>
        <p:nvSpPr>
          <p:cNvPr id="7" name="矩形 6"/>
          <p:cNvSpPr/>
          <p:nvPr/>
        </p:nvSpPr>
        <p:spPr>
          <a:xfrm>
            <a:off x="2438400" y="4124325"/>
            <a:ext cx="685800" cy="152400"/>
          </a:xfrm>
          <a:prstGeom prst="rect">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3300874918"/>
      </p:ext>
    </p:extLst>
  </p:cSld>
  <p:clrMapOvr>
    <a:masterClrMapping/>
  </p:clrMapOvr>
  <mc:AlternateContent xmlns:mc="http://schemas.openxmlformats.org/markup-compatibility/2006" xmlns:p14="http://schemas.microsoft.com/office/powerpoint/2010/main">
    <mc:Choice Requires="p14">
      <p:transition spd="slow" p14:dur="2000" advTm="27542"/>
    </mc:Choice>
    <mc:Fallback xmlns="">
      <p:transition spd="slow" advTm="2754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p:txBody>
          <a:bodyPr/>
          <a:lstStyle/>
          <a:p>
            <a:endParaRPr lang="zh-CN" altLang="en-US" smtClean="0"/>
          </a:p>
        </p:txBody>
      </p:sp>
      <p:pic>
        <p:nvPicPr>
          <p:cNvPr id="27651"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425" y="152400"/>
            <a:ext cx="8004175" cy="660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631825" y="3544888"/>
            <a:ext cx="4002088" cy="3173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653" name="矩形 6"/>
          <p:cNvSpPr>
            <a:spLocks noChangeArrowheads="1"/>
          </p:cNvSpPr>
          <p:nvPr/>
        </p:nvSpPr>
        <p:spPr bwMode="auto">
          <a:xfrm>
            <a:off x="838200" y="3810000"/>
            <a:ext cx="3352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1200"/>
              </a:spcAft>
              <a:buFont typeface="Arial" panose="020B0604020202020204" pitchFamily="34" charset="0"/>
              <a:buChar char="•"/>
            </a:pPr>
            <a:r>
              <a:rPr lang="en-US" altLang="zh-CN" sz="1400">
                <a:solidFill>
                  <a:srgbClr val="000000"/>
                </a:solidFill>
                <a:cs typeface="Arial" panose="020B0604020202020204" pitchFamily="34" charset="0"/>
              </a:rPr>
              <a:t>Measles was a leading global cause of child morbidity and mortality before the introduction of measles vaccines in the 1960s,</a:t>
            </a:r>
          </a:p>
          <a:p>
            <a:pPr>
              <a:spcAft>
                <a:spcPts val="1200"/>
              </a:spcAft>
              <a:buFont typeface="Arial" panose="020B0604020202020204" pitchFamily="34" charset="0"/>
              <a:buChar char="•"/>
            </a:pPr>
            <a:r>
              <a:rPr lang="en-US" altLang="zh-CN" sz="1400">
                <a:solidFill>
                  <a:srgbClr val="000000"/>
                </a:solidFill>
                <a:cs typeface="Arial" panose="020B0604020202020204" pitchFamily="34" charset="0"/>
              </a:rPr>
              <a:t>and is still responsible for more than 100 000 deaths every year, down from more than 2 million deaths annually before the introduction and widespread use of measles vaccine in the 1980s</a:t>
            </a:r>
            <a:endParaRPr lang="zh-CN" altLang="en-US" sz="1400">
              <a:solidFill>
                <a:srgbClr val="000000"/>
              </a:solidFill>
              <a:cs typeface="Arial" panose="020B0604020202020204" pitchFamily="34" charset="0"/>
            </a:endParaRPr>
          </a:p>
        </p:txBody>
      </p:sp>
      <p:sp>
        <p:nvSpPr>
          <p:cNvPr id="9" name="椭圆 8"/>
          <p:cNvSpPr/>
          <p:nvPr/>
        </p:nvSpPr>
        <p:spPr>
          <a:xfrm>
            <a:off x="8077200" y="5562600"/>
            <a:ext cx="498475" cy="685800"/>
          </a:xfrm>
          <a:prstGeom prst="ellipse">
            <a:avLst/>
          </a:prstGeom>
          <a:solidFill>
            <a:srgbClr val="FF0000">
              <a:alpha val="17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7956"/>
    </mc:Choice>
    <mc:Fallback xmlns="">
      <p:transition spd="slow" advTm="27956"/>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标题 1"/>
          <p:cNvSpPr>
            <a:spLocks noGrp="1"/>
          </p:cNvSpPr>
          <p:nvPr>
            <p:ph type="title"/>
          </p:nvPr>
        </p:nvSpPr>
        <p:spPr/>
        <p:txBody>
          <a:bodyPr/>
          <a:lstStyle/>
          <a:p>
            <a:r>
              <a:rPr lang="en-US" altLang="zh-CN" b="1" smtClean="0"/>
              <a:t>Maternal mumps infection</a:t>
            </a:r>
            <a:endParaRPr lang="zh-CN" altLang="en-US" b="1" smtClean="0"/>
          </a:p>
        </p:txBody>
      </p:sp>
      <p:sp>
        <p:nvSpPr>
          <p:cNvPr id="6" name="矩形 5"/>
          <p:cNvSpPr/>
          <p:nvPr/>
        </p:nvSpPr>
        <p:spPr>
          <a:xfrm>
            <a:off x="574675" y="2057400"/>
            <a:ext cx="8077200" cy="3554413"/>
          </a:xfrm>
          <a:prstGeom prst="rect">
            <a:avLst/>
          </a:prstGeom>
        </p:spPr>
        <p:txBody>
          <a:bodyPr>
            <a:spAutoFit/>
          </a:bodyPr>
          <a:lstStyle/>
          <a:p>
            <a:pPr marL="285750" indent="-285750">
              <a:spcAft>
                <a:spcPts val="1800"/>
              </a:spcAft>
              <a:buFont typeface="Arial" panose="020B0604020202020204" pitchFamily="34" charset="0"/>
              <a:buChar char="•"/>
              <a:defRPr/>
            </a:pPr>
            <a:r>
              <a:rPr lang="en-US" altLang="zh-CN" b="1" dirty="0">
                <a:latin typeface="+mj-lt"/>
              </a:rPr>
              <a:t>Unlike measles, pregnancy does not appear to affect mumps’ severity, </a:t>
            </a:r>
          </a:p>
          <a:p>
            <a:pPr marL="285750" indent="-285750">
              <a:spcAft>
                <a:spcPts val="1800"/>
              </a:spcAft>
              <a:buFont typeface="Arial" panose="020B0604020202020204" pitchFamily="34" charset="0"/>
              <a:buChar char="•"/>
              <a:defRPr/>
            </a:pPr>
            <a:r>
              <a:rPr lang="en-US" altLang="zh-CN" b="1" dirty="0">
                <a:latin typeface="+mj-lt"/>
              </a:rPr>
              <a:t>but if exposure occurs during the first trimester, the patient has a higher risk of spontaneous abortion</a:t>
            </a:r>
          </a:p>
          <a:p>
            <a:pPr marL="263525">
              <a:spcAft>
                <a:spcPts val="1800"/>
              </a:spcAft>
              <a:defRPr/>
            </a:pPr>
            <a:r>
              <a:rPr lang="en-US" altLang="zh-CN" dirty="0">
                <a:latin typeface="+mj-lt"/>
              </a:rPr>
              <a:t>Spontaneous abortion has been found to occur in 27% of pregnant women exposed to mumps during their first trimester compared to 13% of controls</a:t>
            </a:r>
          </a:p>
          <a:p>
            <a:pPr marL="285750" indent="-285750">
              <a:spcAft>
                <a:spcPts val="1800"/>
              </a:spcAft>
              <a:buFont typeface="Arial" panose="020B0604020202020204" pitchFamily="34" charset="0"/>
              <a:buChar char="•"/>
              <a:defRPr/>
            </a:pPr>
            <a:r>
              <a:rPr lang="en-US" altLang="zh-CN" b="1" dirty="0">
                <a:latin typeface="+mj-lt"/>
              </a:rPr>
              <a:t>There are no associated congenital malformations in children whose mothers were exposed to mumps at any time during pregnancy</a:t>
            </a:r>
            <a:endParaRPr lang="zh-CN" altLang="en-US" b="1" dirty="0">
              <a:latin typeface="+mj-lt"/>
            </a:endParaRPr>
          </a:p>
        </p:txBody>
      </p:sp>
    </p:spTree>
    <p:extLst>
      <p:ext uri="{BB962C8B-B14F-4D97-AF65-F5344CB8AC3E}">
        <p14:creationId xmlns:p14="http://schemas.microsoft.com/office/powerpoint/2010/main" val="418189516"/>
      </p:ext>
    </p:extLst>
  </p:cSld>
  <p:clrMapOvr>
    <a:masterClrMapping/>
  </p:clrMapOvr>
  <mc:AlternateContent xmlns:mc="http://schemas.openxmlformats.org/markup-compatibility/2006" xmlns:p14="http://schemas.microsoft.com/office/powerpoint/2010/main">
    <mc:Choice Requires="p14">
      <p:transition spd="slow" p14:dur="2000" advTm="28091"/>
    </mc:Choice>
    <mc:Fallback xmlns="">
      <p:transition spd="slow" advTm="28091"/>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标题 120833"/>
          <p:cNvSpPr>
            <a:spLocks noGrp="1" noChangeArrowheads="1"/>
          </p:cNvSpPr>
          <p:nvPr>
            <p:ph type="title"/>
          </p:nvPr>
        </p:nvSpPr>
        <p:spPr/>
        <p:txBody>
          <a:bodyPr/>
          <a:lstStyle/>
          <a:p>
            <a:pPr eaLnBrk="1" hangingPunct="1"/>
            <a:r>
              <a:rPr lang="en-US" altLang="zh-CN" b="1" smtClean="0"/>
              <a:t>Complications </a:t>
            </a:r>
          </a:p>
        </p:txBody>
      </p:sp>
      <p:sp>
        <p:nvSpPr>
          <p:cNvPr id="57348"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66C01A50-D841-466A-A6BB-A10908571D46}" type="slidenum">
              <a:rPr lang="zh-CN" altLang="en-US" dirty="0" smtClean="0"/>
              <a:pPr>
                <a:defRPr/>
              </a:pPr>
              <a:t>51</a:t>
            </a:fld>
            <a:endParaRPr lang="zh-CN" altLang="en-US" smtClean="0"/>
          </a:p>
        </p:txBody>
      </p:sp>
      <p:sp>
        <p:nvSpPr>
          <p:cNvPr id="3" name="矩形 2"/>
          <p:cNvSpPr/>
          <p:nvPr/>
        </p:nvSpPr>
        <p:spPr>
          <a:xfrm>
            <a:off x="304800" y="1828800"/>
            <a:ext cx="8839200" cy="4154488"/>
          </a:xfrm>
          <a:prstGeom prst="rect">
            <a:avLst/>
          </a:prstGeom>
        </p:spPr>
        <p:txBody>
          <a:bodyPr>
            <a:spAutoFit/>
          </a:bodyPr>
          <a:lstStyle/>
          <a:p>
            <a:pPr marL="263525">
              <a:spcAft>
                <a:spcPts val="1200"/>
              </a:spcAft>
              <a:defRPr/>
            </a:pPr>
            <a:r>
              <a:rPr lang="en-US" altLang="zh-CN" sz="2000" b="1" dirty="0">
                <a:latin typeface="+mj-lt"/>
              </a:rPr>
              <a:t>Complications of mumps can be serious and include the following</a:t>
            </a:r>
          </a:p>
          <a:p>
            <a:pPr marL="285750" indent="-285750">
              <a:spcAft>
                <a:spcPts val="1200"/>
              </a:spcAft>
              <a:buClr>
                <a:schemeClr val="accent6"/>
              </a:buClr>
              <a:buFont typeface="Arial" panose="020B0604020202020204" pitchFamily="34" charset="0"/>
              <a:buChar char="•"/>
              <a:defRPr/>
            </a:pPr>
            <a:r>
              <a:rPr lang="en-US" altLang="zh-CN" b="1" dirty="0" err="1">
                <a:latin typeface="+mj-lt"/>
              </a:rPr>
              <a:t>Orchitis</a:t>
            </a:r>
            <a:r>
              <a:rPr lang="en-US" altLang="zh-CN" b="1" dirty="0">
                <a:latin typeface="+mj-lt"/>
              </a:rPr>
              <a:t> </a:t>
            </a:r>
            <a:r>
              <a:rPr lang="en-US" altLang="zh-CN" dirty="0">
                <a:latin typeface="+mj-lt"/>
              </a:rPr>
              <a:t>(usually unilateral) in 20% of </a:t>
            </a:r>
            <a:r>
              <a:rPr lang="en-US" altLang="zh-CN" dirty="0" err="1">
                <a:latin typeface="+mj-lt"/>
              </a:rPr>
              <a:t>postpubertal</a:t>
            </a:r>
            <a:r>
              <a:rPr lang="en-US" altLang="zh-CN" dirty="0">
                <a:latin typeface="+mj-lt"/>
              </a:rPr>
              <a:t> young men</a:t>
            </a:r>
          </a:p>
          <a:p>
            <a:pPr marL="285750" indent="-285750">
              <a:spcAft>
                <a:spcPts val="1200"/>
              </a:spcAft>
              <a:buClr>
                <a:schemeClr val="accent6"/>
              </a:buClr>
              <a:buFont typeface="Arial" panose="020B0604020202020204" pitchFamily="34" charset="0"/>
              <a:buChar char="•"/>
              <a:defRPr/>
            </a:pPr>
            <a:r>
              <a:rPr lang="en-US" altLang="zh-CN" b="1" dirty="0" err="1">
                <a:latin typeface="+mj-lt"/>
              </a:rPr>
              <a:t>Oophoritis</a:t>
            </a:r>
            <a:r>
              <a:rPr lang="en-US" altLang="zh-CN" b="1" dirty="0">
                <a:latin typeface="+mj-lt"/>
              </a:rPr>
              <a:t> </a:t>
            </a:r>
            <a:r>
              <a:rPr lang="en-US" altLang="zh-CN" dirty="0">
                <a:latin typeface="+mj-lt"/>
              </a:rPr>
              <a:t>in 5% of </a:t>
            </a:r>
            <a:r>
              <a:rPr lang="en-US" altLang="zh-CN" dirty="0" err="1">
                <a:latin typeface="+mj-lt"/>
              </a:rPr>
              <a:t>postpubertal</a:t>
            </a:r>
            <a:r>
              <a:rPr lang="en-US" altLang="zh-CN" dirty="0">
                <a:latin typeface="+mj-lt"/>
              </a:rPr>
              <a:t> young women</a:t>
            </a:r>
          </a:p>
          <a:p>
            <a:pPr marL="285750" indent="-285750">
              <a:spcAft>
                <a:spcPts val="1200"/>
              </a:spcAft>
              <a:buClr>
                <a:schemeClr val="accent6"/>
              </a:buClr>
              <a:buFont typeface="Arial" panose="020B0604020202020204" pitchFamily="34" charset="0"/>
              <a:buChar char="•"/>
              <a:defRPr/>
            </a:pPr>
            <a:r>
              <a:rPr lang="en-US" altLang="zh-CN" b="1" dirty="0">
                <a:latin typeface="+mj-lt"/>
              </a:rPr>
              <a:t>Aseptic meningitis </a:t>
            </a:r>
            <a:r>
              <a:rPr lang="en-US" altLang="zh-CN" dirty="0">
                <a:latin typeface="+mj-lt"/>
              </a:rPr>
              <a:t>in 15%</a:t>
            </a:r>
          </a:p>
          <a:p>
            <a:pPr marL="285750" indent="-285750">
              <a:spcAft>
                <a:spcPts val="1200"/>
              </a:spcAft>
              <a:buClr>
                <a:schemeClr val="accent6"/>
              </a:buClr>
              <a:buFont typeface="Arial" panose="020B0604020202020204" pitchFamily="34" charset="0"/>
              <a:buChar char="•"/>
              <a:defRPr/>
            </a:pPr>
            <a:r>
              <a:rPr lang="en-US" altLang="zh-CN" b="1" dirty="0">
                <a:latin typeface="+mj-lt"/>
              </a:rPr>
              <a:t>Encephalitis </a:t>
            </a:r>
            <a:r>
              <a:rPr lang="en-US" altLang="zh-CN" dirty="0">
                <a:latin typeface="+mj-lt"/>
              </a:rPr>
              <a:t>in 1 in 6000</a:t>
            </a:r>
          </a:p>
          <a:p>
            <a:pPr marL="285750" indent="-285750">
              <a:spcAft>
                <a:spcPts val="1200"/>
              </a:spcAft>
              <a:buClr>
                <a:schemeClr val="accent6"/>
              </a:buClr>
              <a:buFont typeface="Arial" panose="020B0604020202020204" pitchFamily="34" charset="0"/>
              <a:buChar char="•"/>
              <a:defRPr/>
            </a:pPr>
            <a:r>
              <a:rPr lang="en-US" altLang="zh-CN" b="1" dirty="0">
                <a:latin typeface="+mj-lt"/>
              </a:rPr>
              <a:t>Permanent unilateral deafness </a:t>
            </a:r>
            <a:r>
              <a:rPr lang="en-US" altLang="zh-CN" dirty="0">
                <a:latin typeface="+mj-lt"/>
              </a:rPr>
              <a:t>in 1 in 15 000</a:t>
            </a:r>
          </a:p>
          <a:p>
            <a:pPr marL="285750" indent="-285750">
              <a:spcAft>
                <a:spcPts val="1200"/>
              </a:spcAft>
              <a:buClr>
                <a:schemeClr val="accent6"/>
              </a:buClr>
              <a:buFont typeface="Arial" panose="020B0604020202020204" pitchFamily="34" charset="0"/>
              <a:buChar char="•"/>
              <a:defRPr/>
            </a:pPr>
            <a:r>
              <a:rPr lang="en-US" altLang="zh-CN" b="1" dirty="0">
                <a:latin typeface="+mj-lt"/>
              </a:rPr>
              <a:t>Pancreatitis </a:t>
            </a:r>
            <a:r>
              <a:rPr lang="en-US" altLang="zh-CN" dirty="0">
                <a:latin typeface="+mj-lt"/>
              </a:rPr>
              <a:t>in up to 5%</a:t>
            </a:r>
          </a:p>
          <a:p>
            <a:pPr marL="285750" indent="-285750">
              <a:spcAft>
                <a:spcPts val="1200"/>
              </a:spcAft>
              <a:buClr>
                <a:schemeClr val="accent6"/>
              </a:buClr>
              <a:buFont typeface="Arial" panose="020B0604020202020204" pitchFamily="34" charset="0"/>
              <a:buChar char="•"/>
              <a:defRPr/>
            </a:pPr>
            <a:r>
              <a:rPr lang="en-US" altLang="zh-CN" b="1" dirty="0">
                <a:latin typeface="+mj-lt"/>
              </a:rPr>
              <a:t>Arthritis, thyroiditis, myocarditis, and, very rarely, hepatitis</a:t>
            </a:r>
          </a:p>
          <a:p>
            <a:pPr marL="285750" indent="-285750">
              <a:spcAft>
                <a:spcPts val="1200"/>
              </a:spcAft>
              <a:buClr>
                <a:schemeClr val="accent6"/>
              </a:buClr>
              <a:buFont typeface="Arial" panose="020B0604020202020204" pitchFamily="34" charset="0"/>
              <a:buChar char="•"/>
              <a:defRPr/>
            </a:pPr>
            <a:r>
              <a:rPr lang="en-US" altLang="zh-CN" b="1" dirty="0">
                <a:latin typeface="+mj-lt"/>
              </a:rPr>
              <a:t>Increased risk of miscarriage in the first 12 weeks of pregnancy</a:t>
            </a:r>
            <a:endParaRPr lang="zh-CN" altLang="en-US" b="1" dirty="0">
              <a:latin typeface="+mj-lt"/>
            </a:endParaRPr>
          </a:p>
        </p:txBody>
      </p:sp>
    </p:spTree>
    <p:extLst>
      <p:ext uri="{BB962C8B-B14F-4D97-AF65-F5344CB8AC3E}">
        <p14:creationId xmlns:p14="http://schemas.microsoft.com/office/powerpoint/2010/main" val="3843005994"/>
      </p:ext>
    </p:extLst>
  </p:cSld>
  <p:clrMapOvr>
    <a:masterClrMapping/>
  </p:clrMapOvr>
  <mc:AlternateContent xmlns:mc="http://schemas.openxmlformats.org/markup-compatibility/2006" xmlns:p14="http://schemas.microsoft.com/office/powerpoint/2010/main">
    <mc:Choice Requires="p14">
      <p:transition spd="slow" p14:dur="2000" advTm="6550"/>
    </mc:Choice>
    <mc:Fallback xmlns="">
      <p:transition spd="slow" advTm="655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标题 130049"/>
          <p:cNvSpPr>
            <a:spLocks noGrp="1" noChangeArrowheads="1"/>
          </p:cNvSpPr>
          <p:nvPr>
            <p:ph type="title"/>
          </p:nvPr>
        </p:nvSpPr>
        <p:spPr/>
        <p:txBody>
          <a:bodyPr/>
          <a:lstStyle/>
          <a:p>
            <a:pPr eaLnBrk="1" hangingPunct="1"/>
            <a:r>
              <a:rPr lang="en-US" altLang="zh-CN" b="1" smtClean="0"/>
              <a:t>Differential diagnosis</a:t>
            </a:r>
          </a:p>
        </p:txBody>
      </p:sp>
      <p:sp>
        <p:nvSpPr>
          <p:cNvPr id="125955" name="文本占位符 130051"/>
          <p:cNvSpPr>
            <a:spLocks noGrp="1" noChangeArrowheads="1"/>
          </p:cNvSpPr>
          <p:nvPr>
            <p:ph type="body" sz="half" idx="1"/>
          </p:nvPr>
        </p:nvSpPr>
        <p:spPr>
          <a:xfrm>
            <a:off x="566738" y="1752600"/>
            <a:ext cx="4318000" cy="1219200"/>
          </a:xfrm>
        </p:spPr>
        <p:txBody>
          <a:bodyPr/>
          <a:lstStyle/>
          <a:p>
            <a:pPr eaLnBrk="1" hangingPunct="1"/>
            <a:r>
              <a:rPr lang="en-US" altLang="zh-CN" sz="2600" b="1" smtClean="0"/>
              <a:t>Bacterial Parotitis </a:t>
            </a:r>
          </a:p>
        </p:txBody>
      </p:sp>
      <p:pic>
        <p:nvPicPr>
          <p:cNvPr id="125956" name="内容占位符 130055" descr="bacterial parotiti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10200" y="1600200"/>
            <a:ext cx="2832100" cy="2060575"/>
          </a:xfrm>
        </p:spPr>
      </p:pic>
      <p:pic>
        <p:nvPicPr>
          <p:cNvPr id="125957" name="内容占位符 130056" descr="stedesen duct 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029200" y="3810000"/>
            <a:ext cx="3656013" cy="2279650"/>
          </a:xfrm>
        </p:spPr>
      </p:pic>
      <p:sp>
        <p:nvSpPr>
          <p:cNvPr id="58373"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A8050EA5-05A4-4E32-94C7-668D97236B06}" type="slidenum">
              <a:rPr lang="zh-CN" altLang="en-US" dirty="0" smtClean="0"/>
              <a:pPr>
                <a:defRPr/>
              </a:pPr>
              <a:t>52</a:t>
            </a:fld>
            <a:endParaRPr lang="zh-CN" altLang="en-US" smtClean="0"/>
          </a:p>
        </p:txBody>
      </p:sp>
      <p:sp>
        <p:nvSpPr>
          <p:cNvPr id="2" name="矩形 1"/>
          <p:cNvSpPr/>
          <p:nvPr/>
        </p:nvSpPr>
        <p:spPr>
          <a:xfrm>
            <a:off x="6034088" y="1627188"/>
            <a:ext cx="15240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5960" name="矩形 2"/>
          <p:cNvSpPr>
            <a:spLocks noChangeArrowheads="1"/>
          </p:cNvSpPr>
          <p:nvPr/>
        </p:nvSpPr>
        <p:spPr bwMode="auto">
          <a:xfrm>
            <a:off x="576263" y="2587625"/>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a:t>presents as a unilateral swelling, where the gland is swollen and tender and usually produces pus at the Stensen's duct</a:t>
            </a:r>
            <a:endParaRPr lang="zh-CN" altLang="en-US"/>
          </a:p>
        </p:txBody>
      </p:sp>
    </p:spTree>
    <p:extLst>
      <p:ext uri="{BB962C8B-B14F-4D97-AF65-F5344CB8AC3E}">
        <p14:creationId xmlns:p14="http://schemas.microsoft.com/office/powerpoint/2010/main" val="2734797962"/>
      </p:ext>
    </p:extLst>
  </p:cSld>
  <p:clrMapOvr>
    <a:masterClrMapping/>
  </p:clrMapOvr>
  <mc:AlternateContent xmlns:mc="http://schemas.openxmlformats.org/markup-compatibility/2006" xmlns:p14="http://schemas.microsoft.com/office/powerpoint/2010/main">
    <mc:Choice Requires="p14">
      <p:transition spd="slow" p14:dur="2000" advTm="17606"/>
    </mc:Choice>
    <mc:Fallback xmlns="">
      <p:transition spd="slow" advTm="17606"/>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标题 133121"/>
          <p:cNvSpPr>
            <a:spLocks noGrp="1" noChangeArrowheads="1"/>
          </p:cNvSpPr>
          <p:nvPr>
            <p:ph type="title"/>
          </p:nvPr>
        </p:nvSpPr>
        <p:spPr>
          <a:xfrm>
            <a:off x="457200" y="457200"/>
            <a:ext cx="8229600" cy="914400"/>
          </a:xfrm>
        </p:spPr>
        <p:txBody>
          <a:bodyPr/>
          <a:lstStyle/>
          <a:p>
            <a:pPr eaLnBrk="1" hangingPunct="1"/>
            <a:r>
              <a:rPr lang="en-US" altLang="zh-CN" b="1" smtClean="0"/>
              <a:t>Diagnosis</a:t>
            </a:r>
            <a:r>
              <a:rPr lang="en-US" altLang="zh-CN" smtClean="0"/>
              <a:t> </a:t>
            </a:r>
          </a:p>
        </p:txBody>
      </p:sp>
      <p:pic>
        <p:nvPicPr>
          <p:cNvPr id="128003" name="内容占位符 133126" descr="clinical definition mump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1676400"/>
            <a:ext cx="3086100" cy="1676400"/>
          </a:xfrm>
        </p:spPr>
      </p:pic>
      <p:pic>
        <p:nvPicPr>
          <p:cNvPr id="128004" name="内容占位符 133127" descr="complications mumps bmj100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486400" y="1676400"/>
            <a:ext cx="3095625" cy="2619375"/>
          </a:xfrm>
        </p:spPr>
      </p:pic>
      <p:pic>
        <p:nvPicPr>
          <p:cNvPr id="128005" name="图片 133128" descr="lab diagnosis mumps bmj2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419600"/>
            <a:ext cx="31051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6" name="图片 133129" descr="mumps in english young 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048000"/>
            <a:ext cx="34480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44E4528B-63FB-4398-A9A2-CE51B9E49545}" type="slidenum">
              <a:rPr lang="zh-CN" altLang="en-US" dirty="0" smtClean="0"/>
              <a:pPr>
                <a:defRPr/>
              </a:pPr>
              <a:t>53</a:t>
            </a:fld>
            <a:endParaRPr lang="zh-CN" altLang="en-US" smtClean="0"/>
          </a:p>
        </p:txBody>
      </p:sp>
      <p:sp>
        <p:nvSpPr>
          <p:cNvPr id="8" name="矩形 7"/>
          <p:cNvSpPr/>
          <p:nvPr/>
        </p:nvSpPr>
        <p:spPr>
          <a:xfrm>
            <a:off x="1066800" y="4143375"/>
            <a:ext cx="838200" cy="152400"/>
          </a:xfrm>
          <a:prstGeom prst="rect">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矩形 8"/>
          <p:cNvSpPr/>
          <p:nvPr/>
        </p:nvSpPr>
        <p:spPr>
          <a:xfrm>
            <a:off x="2560638" y="4073525"/>
            <a:ext cx="838200" cy="152400"/>
          </a:xfrm>
          <a:prstGeom prst="rect">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1294822951"/>
      </p:ext>
    </p:extLst>
  </p:cSld>
  <p:clrMapOvr>
    <a:masterClrMapping/>
  </p:clrMapOvr>
  <mc:AlternateContent xmlns:mc="http://schemas.openxmlformats.org/markup-compatibility/2006" xmlns:p14="http://schemas.microsoft.com/office/powerpoint/2010/main">
    <mc:Choice Requires="p14">
      <p:transition spd="slow" p14:dur="2000" advTm="30712"/>
    </mc:Choice>
    <mc:Fallback xmlns="">
      <p:transition spd="slow" advTm="30712"/>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标题 135169"/>
          <p:cNvSpPr>
            <a:spLocks noGrp="1" noChangeArrowheads="1"/>
          </p:cNvSpPr>
          <p:nvPr>
            <p:ph type="title"/>
          </p:nvPr>
        </p:nvSpPr>
        <p:spPr/>
        <p:txBody>
          <a:bodyPr/>
          <a:lstStyle/>
          <a:p>
            <a:pPr eaLnBrk="1" hangingPunct="1"/>
            <a:r>
              <a:rPr lang="en-US" altLang="zh-CN" b="1" smtClean="0"/>
              <a:t>Treatments</a:t>
            </a:r>
          </a:p>
        </p:txBody>
      </p:sp>
      <p:sp>
        <p:nvSpPr>
          <p:cNvPr id="130051" name="文本占位符 135170"/>
          <p:cNvSpPr>
            <a:spLocks noGrp="1" noChangeArrowheads="1"/>
          </p:cNvSpPr>
          <p:nvPr>
            <p:ph idx="1"/>
          </p:nvPr>
        </p:nvSpPr>
        <p:spPr>
          <a:xfrm>
            <a:off x="566738" y="1752600"/>
            <a:ext cx="8348662" cy="4267200"/>
          </a:xfrm>
        </p:spPr>
        <p:txBody>
          <a:bodyPr/>
          <a:lstStyle/>
          <a:p>
            <a:pPr eaLnBrk="1" hangingPunct="1">
              <a:lnSpc>
                <a:spcPct val="120000"/>
              </a:lnSpc>
            </a:pPr>
            <a:r>
              <a:rPr lang="en-US" altLang="zh-CN" b="1" smtClean="0"/>
              <a:t>No specific therapy</a:t>
            </a:r>
          </a:p>
          <a:p>
            <a:pPr eaLnBrk="1" hangingPunct="1">
              <a:lnSpc>
                <a:spcPct val="120000"/>
              </a:lnSpc>
            </a:pPr>
            <a:r>
              <a:rPr lang="en-US" altLang="zh-CN" b="1" smtClean="0"/>
              <a:t>Rests</a:t>
            </a:r>
          </a:p>
          <a:p>
            <a:pPr eaLnBrk="1" hangingPunct="1">
              <a:lnSpc>
                <a:spcPct val="120000"/>
              </a:lnSpc>
            </a:pPr>
            <a:r>
              <a:rPr lang="en-US" altLang="zh-CN" b="1" smtClean="0"/>
              <a:t>intermittent ice or heat</a:t>
            </a:r>
          </a:p>
          <a:p>
            <a:pPr eaLnBrk="1" hangingPunct="1">
              <a:lnSpc>
                <a:spcPct val="120000"/>
              </a:lnSpc>
            </a:pPr>
            <a:r>
              <a:rPr lang="en-US" altLang="zh-CN" b="1" smtClean="0"/>
              <a:t>Warm salt water gargles, soft foods</a:t>
            </a:r>
          </a:p>
          <a:p>
            <a:pPr eaLnBrk="1" hangingPunct="1">
              <a:lnSpc>
                <a:spcPct val="120000"/>
              </a:lnSpc>
            </a:pPr>
            <a:r>
              <a:rPr lang="en-US" altLang="zh-CN" b="1" smtClean="0"/>
              <a:t>Painkillers</a:t>
            </a:r>
          </a:p>
          <a:p>
            <a:pPr eaLnBrk="1" hangingPunct="1">
              <a:lnSpc>
                <a:spcPct val="120000"/>
              </a:lnSpc>
            </a:pPr>
            <a:r>
              <a:rPr lang="en-US" altLang="zh-CN" b="1" smtClean="0"/>
              <a:t>avoid fruit juice or any acidic foods </a:t>
            </a:r>
          </a:p>
        </p:txBody>
      </p:sp>
      <p:sp>
        <p:nvSpPr>
          <p:cNvPr id="60419"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E8DCC1EA-6F36-448A-BE50-EBE4D4E46B41}" type="slidenum">
              <a:rPr lang="zh-CN" altLang="en-US" dirty="0" smtClean="0"/>
              <a:pPr>
                <a:defRPr/>
              </a:pPr>
              <a:t>54</a:t>
            </a:fld>
            <a:endParaRPr lang="zh-CN" altLang="en-US" smtClean="0"/>
          </a:p>
        </p:txBody>
      </p:sp>
    </p:spTree>
    <p:extLst>
      <p:ext uri="{BB962C8B-B14F-4D97-AF65-F5344CB8AC3E}">
        <p14:creationId xmlns:p14="http://schemas.microsoft.com/office/powerpoint/2010/main" val="2154830306"/>
      </p:ext>
    </p:extLst>
  </p:cSld>
  <p:clrMapOvr>
    <a:masterClrMapping/>
  </p:clrMapOvr>
  <mc:AlternateContent xmlns:mc="http://schemas.openxmlformats.org/markup-compatibility/2006" xmlns:p14="http://schemas.microsoft.com/office/powerpoint/2010/main">
    <mc:Choice Requires="p14">
      <p:transition spd="slow" p14:dur="2000" advTm="23046"/>
    </mc:Choice>
    <mc:Fallback xmlns="">
      <p:transition spd="slow" advTm="23046"/>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文本占位符 136195"/>
          <p:cNvSpPr>
            <a:spLocks noGrp="1" noChangeArrowheads="1"/>
          </p:cNvSpPr>
          <p:nvPr>
            <p:ph idx="1"/>
          </p:nvPr>
        </p:nvSpPr>
        <p:spPr>
          <a:effectLst>
            <a:outerShdw dist="35921" dir="2700000" algn="ctr" rotWithShape="0">
              <a:schemeClr val="bg2"/>
            </a:outerShdw>
          </a:effectLst>
        </p:spPr>
        <p:txBody>
          <a:bodyPr/>
          <a:lstStyle/>
          <a:p>
            <a:pPr eaLnBrk="1" hangingPunct="1">
              <a:buFont typeface="Wingdings" panose="05000000000000000000" pitchFamily="2" charset="2"/>
              <a:buNone/>
            </a:pPr>
            <a:r>
              <a:rPr lang="en-US" altLang="zh-CN" sz="4300" b="1" smtClean="0">
                <a:latin typeface="Times New Roman" panose="02020603050405020304" pitchFamily="18" charset="0"/>
              </a:rPr>
              <a:t>					</a:t>
            </a:r>
          </a:p>
        </p:txBody>
      </p:sp>
      <p:sp>
        <p:nvSpPr>
          <p:cNvPr id="132099" name="矩形 136196"/>
          <p:cNvSpPr>
            <a:spLocks noChangeArrowheads="1"/>
          </p:cNvSpPr>
          <p:nvPr/>
        </p:nvSpPr>
        <p:spPr bwMode="auto">
          <a:xfrm>
            <a:off x="533400" y="1676400"/>
            <a:ext cx="822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t>Reservoir		          Human</a:t>
            </a:r>
            <a:br>
              <a:rPr lang="en-US" altLang="zh-CN" sz="2400" b="1"/>
            </a:br>
            <a:endParaRPr lang="en-US" altLang="zh-CN" sz="2400" b="1"/>
          </a:p>
          <a:p>
            <a:pPr eaLnBrk="1" hangingPunct="1">
              <a:buFont typeface="Arial" panose="020B0604020202020204" pitchFamily="34" charset="0"/>
              <a:buNone/>
            </a:pPr>
            <a:r>
              <a:rPr lang="en-US" altLang="zh-CN" sz="2400" b="1"/>
              <a:t>Transmission	           Respiratory drop nuclei</a:t>
            </a:r>
          </a:p>
          <a:p>
            <a:pPr eaLnBrk="1" hangingPunct="1">
              <a:buFont typeface="Arial" panose="020B0604020202020204" pitchFamily="34" charset="0"/>
              <a:buNone/>
            </a:pPr>
            <a:endParaRPr lang="en-US" altLang="zh-CN" sz="2400" b="1"/>
          </a:p>
          <a:p>
            <a:pPr eaLnBrk="1" hangingPunct="1">
              <a:buFont typeface="Arial" panose="020B0604020202020204" pitchFamily="34" charset="0"/>
              <a:buNone/>
            </a:pPr>
            <a:r>
              <a:rPr lang="en-US" altLang="zh-CN" sz="2400" b="1"/>
              <a:t>				Subclinical infections</a:t>
            </a:r>
            <a:br>
              <a:rPr lang="en-US" altLang="zh-CN" sz="2400" b="1"/>
            </a:br>
            <a:r>
              <a:rPr lang="en-US" altLang="zh-CN" sz="2400" b="1"/>
              <a:t>				  may transmit</a:t>
            </a:r>
            <a:br>
              <a:rPr lang="en-US" altLang="zh-CN" sz="2400" b="1"/>
            </a:br>
            <a:endParaRPr lang="en-US" altLang="zh-CN" sz="2400" b="1"/>
          </a:p>
          <a:p>
            <a:pPr eaLnBrk="1" hangingPunct="1">
              <a:buFont typeface="Arial" panose="020B0604020202020204" pitchFamily="34" charset="0"/>
              <a:buNone/>
            </a:pPr>
            <a:r>
              <a:rPr lang="en-US" altLang="zh-CN" sz="2400" b="1"/>
              <a:t>Temporal pattern	          Peak in late winter and spring</a:t>
            </a:r>
          </a:p>
          <a:p>
            <a:pPr eaLnBrk="1" hangingPunct="1">
              <a:buFont typeface="Arial" panose="020B0604020202020204" pitchFamily="34" charset="0"/>
              <a:buNone/>
            </a:pPr>
            <a:endParaRPr lang="en-US" altLang="zh-CN" sz="2400" b="1"/>
          </a:p>
          <a:p>
            <a:pPr eaLnBrk="1" hangingPunct="1">
              <a:buFont typeface="Arial" panose="020B0604020202020204" pitchFamily="34" charset="0"/>
              <a:buNone/>
            </a:pPr>
            <a:r>
              <a:rPr lang="en-US" altLang="zh-CN" sz="2400" b="1"/>
              <a:t>Communicability   	          Three days before to four	</a:t>
            </a:r>
          </a:p>
          <a:p>
            <a:pPr eaLnBrk="1" hangingPunct="1">
              <a:buFont typeface="Arial" panose="020B0604020202020204" pitchFamily="34" charset="0"/>
              <a:buNone/>
            </a:pPr>
            <a:r>
              <a:rPr lang="en-US" altLang="zh-CN" sz="2400" b="1"/>
              <a:t>				days after onset of active </a:t>
            </a:r>
          </a:p>
          <a:p>
            <a:pPr eaLnBrk="1" hangingPunct="1">
              <a:buFont typeface="Arial" panose="020B0604020202020204" pitchFamily="34" charset="0"/>
              <a:buNone/>
            </a:pPr>
            <a:r>
              <a:rPr lang="en-US" altLang="zh-CN" sz="2400" b="1"/>
              <a:t>				disease</a:t>
            </a:r>
          </a:p>
        </p:txBody>
      </p:sp>
      <p:sp>
        <p:nvSpPr>
          <p:cNvPr id="61444"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362F7420-D7F4-4FBA-9D89-D1B590A543F8}" type="slidenum">
              <a:rPr lang="zh-CN" altLang="en-US" dirty="0" smtClean="0"/>
              <a:pPr>
                <a:defRPr/>
              </a:pPr>
              <a:t>55</a:t>
            </a:fld>
            <a:endParaRPr lang="zh-CN" altLang="en-US" smtClean="0"/>
          </a:p>
        </p:txBody>
      </p:sp>
      <p:sp>
        <p:nvSpPr>
          <p:cNvPr id="132101" name="标题 135169"/>
          <p:cNvSpPr>
            <a:spLocks noGrp="1" noChangeArrowheads="1"/>
          </p:cNvSpPr>
          <p:nvPr>
            <p:ph type="title"/>
          </p:nvPr>
        </p:nvSpPr>
        <p:spPr>
          <a:xfrm>
            <a:off x="574675" y="228600"/>
            <a:ext cx="8001000" cy="1216025"/>
          </a:xfrm>
        </p:spPr>
        <p:txBody>
          <a:bodyPr/>
          <a:lstStyle/>
          <a:p>
            <a:pPr eaLnBrk="1" hangingPunct="1"/>
            <a:r>
              <a:rPr lang="en-US" altLang="zh-CN" b="1" smtClean="0"/>
              <a:t>Mumps Epidemiology</a:t>
            </a:r>
          </a:p>
        </p:txBody>
      </p:sp>
    </p:spTree>
    <p:extLst>
      <p:ext uri="{BB962C8B-B14F-4D97-AF65-F5344CB8AC3E}">
        <p14:creationId xmlns:p14="http://schemas.microsoft.com/office/powerpoint/2010/main" val="1655962602"/>
      </p:ext>
    </p:extLst>
  </p:cSld>
  <p:clrMapOvr>
    <a:masterClrMapping/>
  </p:clrMapOvr>
  <mc:AlternateContent xmlns:mc="http://schemas.openxmlformats.org/markup-compatibility/2006" xmlns:p14="http://schemas.microsoft.com/office/powerpoint/2010/main">
    <mc:Choice Requires="p14">
      <p:transition spd="slow" p14:dur="2000" advTm="35611"/>
    </mc:Choice>
    <mc:Fallback xmlns="">
      <p:transition spd="slow" advTm="35611"/>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标题 151553"/>
          <p:cNvSpPr>
            <a:spLocks noGrp="1" noChangeArrowheads="1"/>
          </p:cNvSpPr>
          <p:nvPr>
            <p:ph type="title"/>
          </p:nvPr>
        </p:nvSpPr>
        <p:spPr/>
        <p:txBody>
          <a:bodyPr/>
          <a:lstStyle/>
          <a:p>
            <a:pPr eaLnBrk="1" hangingPunct="1"/>
            <a:r>
              <a:rPr lang="en-US" altLang="zh-CN" b="1" smtClean="0"/>
              <a:t>No  quarantine </a:t>
            </a:r>
          </a:p>
        </p:txBody>
      </p:sp>
      <p:pic>
        <p:nvPicPr>
          <p:cNvPr id="134147" name="内容占位符 151556" descr="mump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1752600"/>
            <a:ext cx="5641975" cy="4267200"/>
          </a:xfrm>
        </p:spPr>
      </p:pic>
      <p:sp>
        <p:nvSpPr>
          <p:cNvPr id="62467"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6FD62018-B37A-4530-8F0E-7318DEE4E2CE}" type="slidenum">
              <a:rPr lang="zh-CN" altLang="en-US" dirty="0" smtClean="0"/>
              <a:pPr>
                <a:defRPr/>
              </a:pPr>
              <a:t>56</a:t>
            </a:fld>
            <a:endParaRPr lang="zh-CN" altLang="en-US" smtClean="0"/>
          </a:p>
        </p:txBody>
      </p:sp>
    </p:spTree>
    <p:extLst>
      <p:ext uri="{BB962C8B-B14F-4D97-AF65-F5344CB8AC3E}">
        <p14:creationId xmlns:p14="http://schemas.microsoft.com/office/powerpoint/2010/main" val="246087107"/>
      </p:ext>
    </p:extLst>
  </p:cSld>
  <p:clrMapOvr>
    <a:masterClrMapping/>
  </p:clrMapOvr>
  <mc:AlternateContent xmlns:mc="http://schemas.openxmlformats.org/markup-compatibility/2006" xmlns:p14="http://schemas.microsoft.com/office/powerpoint/2010/main">
    <mc:Choice Requires="p14">
      <p:transition spd="slow" p14:dur="2000" advTm="10898"/>
    </mc:Choice>
    <mc:Fallback xmlns="">
      <p:transition spd="slow" advTm="10898"/>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标题 137217"/>
          <p:cNvSpPr>
            <a:spLocks noGrp="1" noChangeArrowheads="1"/>
          </p:cNvSpPr>
          <p:nvPr>
            <p:ph type="title"/>
          </p:nvPr>
        </p:nvSpPr>
        <p:spPr/>
        <p:txBody>
          <a:bodyPr/>
          <a:lstStyle/>
          <a:p>
            <a:pPr eaLnBrk="1" hangingPunct="1"/>
            <a:r>
              <a:rPr lang="en-US" altLang="zh-CN" b="1" smtClean="0"/>
              <a:t>Vaccines preventable</a:t>
            </a:r>
          </a:p>
        </p:txBody>
      </p:sp>
      <p:pic>
        <p:nvPicPr>
          <p:cNvPr id="136195" name="内容占位符 137224" descr="mumps in US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0" y="1752600"/>
            <a:ext cx="4714875" cy="4356100"/>
          </a:xfrm>
        </p:spPr>
      </p:pic>
      <p:sp>
        <p:nvSpPr>
          <p:cNvPr id="63491"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24F7022B-98A4-47A2-9954-6D65E7F95953}" type="slidenum">
              <a:rPr lang="zh-CN" altLang="en-US" dirty="0" smtClean="0"/>
              <a:pPr>
                <a:defRPr/>
              </a:pPr>
              <a:t>57</a:t>
            </a:fld>
            <a:endParaRPr lang="zh-CN" altLang="en-US" smtClean="0"/>
          </a:p>
        </p:txBody>
      </p:sp>
    </p:spTree>
    <p:extLst>
      <p:ext uri="{BB962C8B-B14F-4D97-AF65-F5344CB8AC3E}">
        <p14:creationId xmlns:p14="http://schemas.microsoft.com/office/powerpoint/2010/main" val="2180661546"/>
      </p:ext>
    </p:extLst>
  </p:cSld>
  <p:clrMapOvr>
    <a:masterClrMapping/>
  </p:clrMapOvr>
  <mc:AlternateContent xmlns:mc="http://schemas.openxmlformats.org/markup-compatibility/2006" xmlns:p14="http://schemas.microsoft.com/office/powerpoint/2010/main">
    <mc:Choice Requires="p14">
      <p:transition spd="slow" p14:dur="2000" advTm="13565"/>
    </mc:Choice>
    <mc:Fallback xmlns="">
      <p:transition spd="slow" advTm="13565"/>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标题 141313"/>
          <p:cNvSpPr>
            <a:spLocks noGrp="1" noChangeArrowheads="1"/>
          </p:cNvSpPr>
          <p:nvPr>
            <p:ph type="title"/>
          </p:nvPr>
        </p:nvSpPr>
        <p:spPr/>
        <p:txBody>
          <a:bodyPr/>
          <a:lstStyle/>
          <a:p>
            <a:pPr eaLnBrk="1" hangingPunct="1"/>
            <a:r>
              <a:rPr lang="en-US" altLang="zh-CN" b="1" smtClean="0"/>
              <a:t>Vaccine</a:t>
            </a:r>
          </a:p>
        </p:txBody>
      </p:sp>
      <p:sp>
        <p:nvSpPr>
          <p:cNvPr id="138243" name="文本占位符 141314"/>
          <p:cNvSpPr>
            <a:spLocks noGrp="1" noChangeArrowheads="1"/>
          </p:cNvSpPr>
          <p:nvPr>
            <p:ph type="body" sz="half" idx="1"/>
          </p:nvPr>
        </p:nvSpPr>
        <p:spPr>
          <a:xfrm>
            <a:off x="566738" y="1752600"/>
            <a:ext cx="4370387" cy="4267200"/>
          </a:xfrm>
        </p:spPr>
        <p:txBody>
          <a:bodyPr/>
          <a:lstStyle/>
          <a:p>
            <a:pPr eaLnBrk="1" hangingPunct="1"/>
            <a:r>
              <a:rPr lang="en-US" altLang="zh-CN" sz="2600" b="1" smtClean="0"/>
              <a:t>Hilleman MR</a:t>
            </a:r>
          </a:p>
          <a:p>
            <a:pPr eaLnBrk="1" hangingPunct="1"/>
            <a:endParaRPr lang="en-US" altLang="zh-CN" sz="2600" b="1" smtClean="0"/>
          </a:p>
          <a:p>
            <a:pPr eaLnBrk="1" hangingPunct="1"/>
            <a:r>
              <a:rPr lang="en-US" altLang="zh-CN" sz="2600" b="1" smtClean="0"/>
              <a:t>1963 (</a:t>
            </a:r>
            <a:r>
              <a:rPr lang="en-US" altLang="zh-CN" sz="2200" b="1" smtClean="0"/>
              <a:t>Jeryl   Lynn strain</a:t>
            </a:r>
            <a:r>
              <a:rPr lang="en-US" altLang="zh-CN" sz="2600" b="1" smtClean="0"/>
              <a:t>)</a:t>
            </a:r>
          </a:p>
          <a:p>
            <a:pPr eaLnBrk="1" hangingPunct="1"/>
            <a:endParaRPr lang="en-US" altLang="zh-CN" sz="2600" b="1" smtClean="0"/>
          </a:p>
          <a:p>
            <a:pPr eaLnBrk="1" hangingPunct="1"/>
            <a:r>
              <a:rPr lang="en-US" altLang="zh-CN" sz="2600" b="1" smtClean="0"/>
              <a:t>MMR (1971, Merck) </a:t>
            </a:r>
          </a:p>
        </p:txBody>
      </p:sp>
      <p:pic>
        <p:nvPicPr>
          <p:cNvPr id="138244" name="内容占位符 141315" descr="225px-Hilleman-Walter-Ree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15000" y="1752600"/>
            <a:ext cx="2776538" cy="4119563"/>
          </a:xfrm>
        </p:spPr>
      </p:pic>
      <p:sp>
        <p:nvSpPr>
          <p:cNvPr id="64516"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D77A6791-4E33-46AB-AB61-2FCAA52BDBF4}" type="slidenum">
              <a:rPr lang="zh-CN" altLang="en-US" dirty="0" smtClean="0"/>
              <a:pPr>
                <a:defRPr/>
              </a:pPr>
              <a:t>58</a:t>
            </a:fld>
            <a:endParaRPr lang="zh-CN" altLang="en-US" smtClean="0"/>
          </a:p>
        </p:txBody>
      </p:sp>
      <p:sp>
        <p:nvSpPr>
          <p:cNvPr id="138246" name="矩形 1"/>
          <p:cNvSpPr>
            <a:spLocks noChangeArrowheads="1"/>
          </p:cNvSpPr>
          <p:nvPr/>
        </p:nvSpPr>
        <p:spPr bwMode="auto">
          <a:xfrm>
            <a:off x="574675" y="45720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Aft>
                <a:spcPts val="600"/>
              </a:spcAft>
              <a:buFont typeface="Wingdings" panose="05000000000000000000" pitchFamily="2" charset="2"/>
              <a:buNone/>
            </a:pPr>
            <a:r>
              <a:rPr lang="en-US" altLang="zh-CN" dirty="0"/>
              <a:t>Measles vaccine is usually combined with mumps and rubella (MMR), or combined with mumps, rubella and varicella (MMRV)</a:t>
            </a:r>
          </a:p>
        </p:txBody>
      </p:sp>
    </p:spTree>
    <p:extLst>
      <p:ext uri="{BB962C8B-B14F-4D97-AF65-F5344CB8AC3E}">
        <p14:creationId xmlns:p14="http://schemas.microsoft.com/office/powerpoint/2010/main" val="1386064731"/>
      </p:ext>
    </p:extLst>
  </p:cSld>
  <p:clrMapOvr>
    <a:masterClrMapping/>
  </p:clrMapOvr>
  <mc:AlternateContent xmlns:mc="http://schemas.openxmlformats.org/markup-compatibility/2006" xmlns:p14="http://schemas.microsoft.com/office/powerpoint/2010/main">
    <mc:Choice Requires="p14">
      <p:transition spd="slow" p14:dur="2000" advTm="15816"/>
    </mc:Choice>
    <mc:Fallback xmlns="">
      <p:transition spd="slow" advTm="15816"/>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标题 140289"/>
          <p:cNvSpPr>
            <a:spLocks noGrp="1" noChangeArrowheads="1"/>
          </p:cNvSpPr>
          <p:nvPr>
            <p:ph type="title"/>
          </p:nvPr>
        </p:nvSpPr>
        <p:spPr/>
        <p:txBody>
          <a:bodyPr/>
          <a:lstStyle/>
          <a:p>
            <a:pPr eaLnBrk="1" hangingPunct="1"/>
            <a:r>
              <a:rPr lang="en-US" altLang="zh-CN" b="1" smtClean="0"/>
              <a:t>Vaccination procedure</a:t>
            </a:r>
          </a:p>
        </p:txBody>
      </p:sp>
      <p:sp>
        <p:nvSpPr>
          <p:cNvPr id="140291" name="文本占位符 140290"/>
          <p:cNvSpPr>
            <a:spLocks noGrp="1" noChangeArrowheads="1"/>
          </p:cNvSpPr>
          <p:nvPr>
            <p:ph idx="1"/>
          </p:nvPr>
        </p:nvSpPr>
        <p:spPr/>
        <p:txBody>
          <a:bodyPr/>
          <a:lstStyle/>
          <a:p>
            <a:pPr eaLnBrk="1" hangingPunct="1"/>
            <a:r>
              <a:rPr lang="en-US" altLang="zh-CN" b="1" smtClean="0"/>
              <a:t>9-12 months: 1st shot</a:t>
            </a:r>
          </a:p>
          <a:p>
            <a:pPr eaLnBrk="1" hangingPunct="1"/>
            <a:endParaRPr lang="en-US" altLang="zh-CN" b="1" smtClean="0"/>
          </a:p>
          <a:p>
            <a:pPr eaLnBrk="1" hangingPunct="1"/>
            <a:r>
              <a:rPr lang="en-US" altLang="zh-CN" b="1" smtClean="0"/>
              <a:t>4-5 years: 2nd shot</a:t>
            </a:r>
          </a:p>
        </p:txBody>
      </p:sp>
      <p:sp>
        <p:nvSpPr>
          <p:cNvPr id="65539"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3AC8BCF4-4BCC-4A6F-BB69-93F42FD17473}" type="slidenum">
              <a:rPr lang="zh-CN" altLang="en-US" dirty="0" smtClean="0"/>
              <a:pPr>
                <a:defRPr/>
              </a:pPr>
              <a:t>59</a:t>
            </a:fld>
            <a:endParaRPr lang="zh-CN" altLang="en-US" smtClean="0"/>
          </a:p>
        </p:txBody>
      </p:sp>
    </p:spTree>
    <p:extLst>
      <p:ext uri="{BB962C8B-B14F-4D97-AF65-F5344CB8AC3E}">
        <p14:creationId xmlns:p14="http://schemas.microsoft.com/office/powerpoint/2010/main" val="4240041598"/>
      </p:ext>
    </p:extLst>
  </p:cSld>
  <p:clrMapOvr>
    <a:masterClrMapping/>
  </p:clrMapOvr>
  <mc:AlternateContent xmlns:mc="http://schemas.openxmlformats.org/markup-compatibility/2006" xmlns:p14="http://schemas.microsoft.com/office/powerpoint/2010/main">
    <mc:Choice Requires="p14">
      <p:transition spd="slow" p14:dur="2000" advTm="13390"/>
    </mc:Choice>
    <mc:Fallback xmlns="">
      <p:transition spd="slow" advTm="1339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endParaRPr lang="zh-CN" altLang="en-US" smtClean="0"/>
          </a:p>
        </p:txBody>
      </p:sp>
      <p:pic>
        <p:nvPicPr>
          <p:cNvPr id="29699"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425" y="152400"/>
            <a:ext cx="8004175" cy="660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724400" y="3505200"/>
            <a:ext cx="3851275" cy="3213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701" name="矩形 6"/>
          <p:cNvSpPr>
            <a:spLocks noChangeArrowheads="1"/>
          </p:cNvSpPr>
          <p:nvPr/>
        </p:nvSpPr>
        <p:spPr bwMode="auto">
          <a:xfrm>
            <a:off x="4916488" y="3916363"/>
            <a:ext cx="34671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1200"/>
              </a:spcAft>
              <a:buFont typeface="Arial" panose="020B0604020202020204" pitchFamily="34" charset="0"/>
              <a:buChar char="•"/>
            </a:pPr>
            <a:r>
              <a:rPr lang="en-US" altLang="zh-CN" sz="1400">
                <a:solidFill>
                  <a:srgbClr val="000000"/>
                </a:solidFill>
                <a:cs typeface="Arial" panose="020B0604020202020204" pitchFamily="34" charset="0"/>
              </a:rPr>
              <a:t>Measles vaccine coverage has increased from 2000 to 2015</a:t>
            </a:r>
          </a:p>
          <a:p>
            <a:pPr>
              <a:spcAft>
                <a:spcPts val="1200"/>
              </a:spcAft>
              <a:buFont typeface="Arial" panose="020B0604020202020204" pitchFamily="34" charset="0"/>
              <a:buChar char="•"/>
            </a:pPr>
            <a:r>
              <a:rPr lang="en-US" altLang="zh-CN" sz="1400">
                <a:solidFill>
                  <a:srgbClr val="000000"/>
                </a:solidFill>
                <a:cs typeface="Arial" panose="020B0604020202020204" pitchFamily="34" charset="0"/>
              </a:rPr>
              <a:t>Global annual measles incidence decreased 75% from 2000 to 2015,</a:t>
            </a:r>
          </a:p>
          <a:p>
            <a:pPr>
              <a:spcAft>
                <a:spcPts val="1200"/>
              </a:spcAft>
              <a:buFont typeface="Arial" panose="020B0604020202020204" pitchFamily="34" charset="0"/>
              <a:buChar char="•"/>
            </a:pPr>
            <a:r>
              <a:rPr lang="en-US" altLang="zh-CN" sz="1400">
                <a:solidFill>
                  <a:srgbClr val="000000"/>
                </a:solidFill>
                <a:cs typeface="Arial" panose="020B0604020202020204" pitchFamily="34" charset="0"/>
              </a:rPr>
              <a:t>but only the Region of the Americas achieved the milestone of less than 5 cases per 1 million population</a:t>
            </a:r>
          </a:p>
        </p:txBody>
      </p:sp>
    </p:spTree>
  </p:cSld>
  <p:clrMapOvr>
    <a:masterClrMapping/>
  </p:clrMapOvr>
  <mc:AlternateContent xmlns:mc="http://schemas.openxmlformats.org/markup-compatibility/2006" xmlns:p14="http://schemas.microsoft.com/office/powerpoint/2010/main">
    <mc:Choice Requires="p14">
      <p:transition spd="slow" p14:dur="2000" advTm="27693"/>
    </mc:Choice>
    <mc:Fallback xmlns="">
      <p:transition spd="slow" advTm="27693"/>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标题 139265"/>
          <p:cNvSpPr>
            <a:spLocks noGrp="1" noChangeArrowheads="1"/>
          </p:cNvSpPr>
          <p:nvPr>
            <p:ph type="title"/>
          </p:nvPr>
        </p:nvSpPr>
        <p:spPr/>
        <p:txBody>
          <a:bodyPr/>
          <a:lstStyle/>
          <a:p>
            <a:pPr eaLnBrk="1" hangingPunct="1"/>
            <a:r>
              <a:rPr lang="en-US" altLang="zh-CN" b="1" smtClean="0"/>
              <a:t>Antibody duration</a:t>
            </a:r>
          </a:p>
        </p:txBody>
      </p:sp>
      <p:pic>
        <p:nvPicPr>
          <p:cNvPr id="142339" name="内容占位符 139266" descr="antibody duratio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752600"/>
            <a:ext cx="5365750" cy="4356100"/>
          </a:xfrm>
        </p:spPr>
      </p:pic>
      <p:sp>
        <p:nvSpPr>
          <p:cNvPr id="142340" name="文本框 139267"/>
          <p:cNvSpPr txBox="1">
            <a:spLocks noChangeArrowheads="1"/>
          </p:cNvSpPr>
          <p:nvPr/>
        </p:nvSpPr>
        <p:spPr bwMode="auto">
          <a:xfrm>
            <a:off x="6858000" y="5834063"/>
            <a:ext cx="1447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1600" i="1"/>
              <a:t>NEJM, 2007</a:t>
            </a:r>
          </a:p>
        </p:txBody>
      </p:sp>
      <p:sp>
        <p:nvSpPr>
          <p:cNvPr id="66564"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FC5FD150-67C0-4BDB-82C6-18B0646E787B}" type="slidenum">
              <a:rPr lang="zh-CN" altLang="en-US" dirty="0" smtClean="0"/>
              <a:pPr>
                <a:defRPr/>
              </a:pPr>
              <a:t>60</a:t>
            </a:fld>
            <a:endParaRPr lang="zh-CN" altLang="en-US" smtClean="0"/>
          </a:p>
        </p:txBody>
      </p:sp>
      <p:sp>
        <p:nvSpPr>
          <p:cNvPr id="142342" name="矩形 1"/>
          <p:cNvSpPr>
            <a:spLocks noChangeArrowheads="1"/>
          </p:cNvSpPr>
          <p:nvPr/>
        </p:nvSpPr>
        <p:spPr bwMode="auto">
          <a:xfrm>
            <a:off x="6342063" y="2214563"/>
            <a:ext cx="27082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r>
              <a:rPr lang="en-US" altLang="zh-CN" sz="1400"/>
              <a:t>Antiviral antibody responses were remarkably stable, with half-lives longer than 200 years for viruses such as measles and mumps</a:t>
            </a:r>
            <a:endParaRPr lang="zh-CN" altLang="en-US" sz="1400"/>
          </a:p>
        </p:txBody>
      </p:sp>
    </p:spTree>
    <p:extLst>
      <p:ext uri="{BB962C8B-B14F-4D97-AF65-F5344CB8AC3E}">
        <p14:creationId xmlns:p14="http://schemas.microsoft.com/office/powerpoint/2010/main" val="2089969822"/>
      </p:ext>
    </p:extLst>
  </p:cSld>
  <p:clrMapOvr>
    <a:masterClrMapping/>
  </p:clrMapOvr>
  <mc:AlternateContent xmlns:mc="http://schemas.openxmlformats.org/markup-compatibility/2006" xmlns:p14="http://schemas.microsoft.com/office/powerpoint/2010/main">
    <mc:Choice Requires="p14">
      <p:transition spd="slow" p14:dur="2000" advTm="31821"/>
    </mc:Choice>
    <mc:Fallback xmlns="">
      <p:transition spd="slow" advTm="31821"/>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标题 150529"/>
          <p:cNvSpPr>
            <a:spLocks noGrp="1" noChangeArrowheads="1"/>
          </p:cNvSpPr>
          <p:nvPr>
            <p:ph type="title"/>
          </p:nvPr>
        </p:nvSpPr>
        <p:spPr/>
        <p:txBody>
          <a:bodyPr/>
          <a:lstStyle/>
          <a:p>
            <a:pPr eaLnBrk="1" hangingPunct="1"/>
            <a:r>
              <a:rPr lang="en-US" altLang="zh-CN" b="1" smtClean="0"/>
              <a:t>Mumps summary</a:t>
            </a:r>
          </a:p>
        </p:txBody>
      </p:sp>
      <p:sp>
        <p:nvSpPr>
          <p:cNvPr id="144387" name="文本占位符 150530"/>
          <p:cNvSpPr>
            <a:spLocks noGrp="1" noChangeArrowheads="1"/>
          </p:cNvSpPr>
          <p:nvPr>
            <p:ph idx="1"/>
          </p:nvPr>
        </p:nvSpPr>
        <p:spPr/>
        <p:txBody>
          <a:bodyPr/>
          <a:lstStyle/>
          <a:p>
            <a:pPr marL="533400" indent="-533400" eaLnBrk="1" hangingPunct="1">
              <a:lnSpc>
                <a:spcPct val="120000"/>
              </a:lnSpc>
            </a:pPr>
            <a:r>
              <a:rPr lang="en-US" altLang="zh-CN" sz="2400" b="1" smtClean="0"/>
              <a:t>Viral disease</a:t>
            </a:r>
          </a:p>
          <a:p>
            <a:pPr marL="533400" indent="-533400" eaLnBrk="1" hangingPunct="1">
              <a:lnSpc>
                <a:spcPct val="120000"/>
              </a:lnSpc>
            </a:pPr>
            <a:r>
              <a:rPr lang="en-US" altLang="zh-CN" sz="2400" b="1" smtClean="0"/>
              <a:t>Typical clinical presentations</a:t>
            </a:r>
          </a:p>
          <a:p>
            <a:pPr marL="1295400" lvl="2" indent="-385763" eaLnBrk="1" hangingPunct="1">
              <a:lnSpc>
                <a:spcPct val="120000"/>
              </a:lnSpc>
              <a:buFont typeface="Wingdings" panose="05000000000000000000" pitchFamily="2" charset="2"/>
              <a:buAutoNum type="arabicPeriod"/>
            </a:pPr>
            <a:r>
              <a:rPr lang="en-US" altLang="zh-CN" sz="2400" b="1" smtClean="0"/>
              <a:t>Swelling of salivary gland(s)</a:t>
            </a:r>
          </a:p>
          <a:p>
            <a:pPr marL="1295400" lvl="2" indent="-385763" eaLnBrk="1" hangingPunct="1">
              <a:lnSpc>
                <a:spcPct val="120000"/>
              </a:lnSpc>
              <a:buFont typeface="Wingdings" panose="05000000000000000000" pitchFamily="2" charset="2"/>
              <a:buAutoNum type="arabicPeriod"/>
            </a:pPr>
            <a:r>
              <a:rPr lang="en-US" altLang="zh-CN" sz="2400" b="1" smtClean="0"/>
              <a:t>Complications (other glands, neurological signs )</a:t>
            </a:r>
          </a:p>
          <a:p>
            <a:pPr marL="1295400" lvl="2" indent="-385763" eaLnBrk="1" hangingPunct="1">
              <a:lnSpc>
                <a:spcPct val="120000"/>
              </a:lnSpc>
              <a:buFont typeface="Wingdings" panose="05000000000000000000" pitchFamily="2" charset="2"/>
              <a:buAutoNum type="arabicPeriod"/>
            </a:pPr>
            <a:r>
              <a:rPr lang="en-US" altLang="zh-CN" sz="2400" b="1" smtClean="0"/>
              <a:t>IgM antibody</a:t>
            </a:r>
          </a:p>
          <a:p>
            <a:pPr marL="533400" indent="-533400" eaLnBrk="1" hangingPunct="1">
              <a:lnSpc>
                <a:spcPct val="120000"/>
              </a:lnSpc>
            </a:pPr>
            <a:r>
              <a:rPr lang="en-US" altLang="zh-CN" sz="2400" b="1" smtClean="0"/>
              <a:t>Non specific therapy</a:t>
            </a:r>
          </a:p>
          <a:p>
            <a:pPr marL="533400" indent="-533400" eaLnBrk="1" hangingPunct="1">
              <a:lnSpc>
                <a:spcPct val="120000"/>
              </a:lnSpc>
            </a:pPr>
            <a:r>
              <a:rPr lang="en-US" altLang="zh-CN" sz="2400" b="1" smtClean="0"/>
              <a:t>Vaccine preventable</a:t>
            </a:r>
          </a:p>
        </p:txBody>
      </p:sp>
      <p:sp>
        <p:nvSpPr>
          <p:cNvPr id="67587"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98775FE5-F3C3-4DC0-ADF3-10310D843008}" type="slidenum">
              <a:rPr lang="zh-CN" altLang="en-US" dirty="0" smtClean="0"/>
              <a:pPr>
                <a:defRPr/>
              </a:pPr>
              <a:t>61</a:t>
            </a:fld>
            <a:endParaRPr lang="zh-CN" altLang="en-US" smtClean="0"/>
          </a:p>
        </p:txBody>
      </p:sp>
    </p:spTree>
    <p:extLst>
      <p:ext uri="{BB962C8B-B14F-4D97-AF65-F5344CB8AC3E}">
        <p14:creationId xmlns:p14="http://schemas.microsoft.com/office/powerpoint/2010/main" val="1981328215"/>
      </p:ext>
    </p:extLst>
  </p:cSld>
  <p:clrMapOvr>
    <a:masterClrMapping/>
  </p:clrMapOvr>
  <mc:AlternateContent xmlns:mc="http://schemas.openxmlformats.org/markup-compatibility/2006" xmlns:p14="http://schemas.microsoft.com/office/powerpoint/2010/main">
    <mc:Choice Requires="p14">
      <p:transition spd="slow" p14:dur="2000" advTm="35486"/>
    </mc:Choice>
    <mc:Fallback xmlns="">
      <p:transition spd="slow" advTm="35486"/>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标题 1"/>
          <p:cNvSpPr>
            <a:spLocks noGrp="1"/>
          </p:cNvSpPr>
          <p:nvPr>
            <p:ph type="title"/>
          </p:nvPr>
        </p:nvSpPr>
        <p:spPr/>
        <p:txBody>
          <a:bodyPr/>
          <a:lstStyle/>
          <a:p>
            <a:r>
              <a:rPr lang="en-US" altLang="zh-CN" smtClean="0"/>
              <a:t>More references </a:t>
            </a:r>
            <a:endParaRPr lang="zh-CN" altLang="en-US" smtClean="0"/>
          </a:p>
        </p:txBody>
      </p:sp>
      <p:sp>
        <p:nvSpPr>
          <p:cNvPr id="2" name="矩形 1"/>
          <p:cNvSpPr/>
          <p:nvPr/>
        </p:nvSpPr>
        <p:spPr>
          <a:xfrm>
            <a:off x="841375" y="2286000"/>
            <a:ext cx="7467600" cy="2954338"/>
          </a:xfrm>
          <a:prstGeom prst="rect">
            <a:avLst/>
          </a:prstGeom>
        </p:spPr>
        <p:txBody>
          <a:bodyPr>
            <a:spAutoFit/>
          </a:bodyPr>
          <a:lstStyle/>
          <a:p>
            <a:pPr marL="285750" indent="-285750">
              <a:spcAft>
                <a:spcPts val="1800"/>
              </a:spcAft>
              <a:buClr>
                <a:schemeClr val="accent6"/>
              </a:buClr>
              <a:buFont typeface="Arial" panose="020B0604020202020204" pitchFamily="34" charset="0"/>
              <a:buChar char="•"/>
              <a:defRPr/>
            </a:pPr>
            <a:r>
              <a:rPr lang="en-US" altLang="zh-CN" b="1" dirty="0">
                <a:latin typeface="+mj-lt"/>
              </a:rPr>
              <a:t>https://www.cdc.gov/</a:t>
            </a:r>
          </a:p>
          <a:p>
            <a:pPr marL="285750" indent="-285750">
              <a:spcAft>
                <a:spcPts val="1800"/>
              </a:spcAft>
              <a:buClr>
                <a:schemeClr val="accent6"/>
              </a:buClr>
              <a:buFont typeface="Arial" panose="020B0604020202020204" pitchFamily="34" charset="0"/>
              <a:buChar char="•"/>
              <a:defRPr/>
            </a:pPr>
            <a:r>
              <a:rPr lang="en-US" altLang="zh-CN" b="1" dirty="0">
                <a:latin typeface="+mj-lt"/>
              </a:rPr>
              <a:t>http://www.who.int/ </a:t>
            </a:r>
          </a:p>
          <a:p>
            <a:pPr marL="285750" indent="-285750">
              <a:spcAft>
                <a:spcPts val="1800"/>
              </a:spcAft>
              <a:buClr>
                <a:schemeClr val="accent6"/>
              </a:buClr>
              <a:buFont typeface="Arial" panose="020B0604020202020204" pitchFamily="34" charset="0"/>
              <a:buChar char="•"/>
              <a:defRPr/>
            </a:pPr>
            <a:r>
              <a:rPr lang="en-US" altLang="zh-CN" b="1" dirty="0">
                <a:latin typeface="+mj-lt"/>
              </a:rPr>
              <a:t>Lancet 2017; 390: 2490–502. http://dx.doi.org/10.1016/S0140-6736(17)31463-0</a:t>
            </a:r>
          </a:p>
          <a:p>
            <a:pPr marL="285750" indent="-285750">
              <a:spcAft>
                <a:spcPts val="1800"/>
              </a:spcAft>
              <a:buClr>
                <a:schemeClr val="accent6"/>
              </a:buClr>
              <a:buFont typeface="Arial" panose="020B0604020202020204" pitchFamily="34" charset="0"/>
              <a:buChar char="•"/>
              <a:defRPr/>
            </a:pPr>
            <a:r>
              <a:rPr lang="en-US" altLang="zh-CN" b="1" dirty="0" err="1">
                <a:latin typeface="+mj-lt"/>
              </a:rPr>
              <a:t>Clin</a:t>
            </a:r>
            <a:r>
              <a:rPr lang="en-US" altLang="zh-CN" b="1" dirty="0">
                <a:latin typeface="+mj-lt"/>
              </a:rPr>
              <a:t> </a:t>
            </a:r>
            <a:r>
              <a:rPr lang="en-US" altLang="zh-CN" b="1" dirty="0" err="1">
                <a:latin typeface="+mj-lt"/>
              </a:rPr>
              <a:t>Obstet</a:t>
            </a:r>
            <a:r>
              <a:rPr lang="en-US" altLang="zh-CN" b="1" dirty="0">
                <a:latin typeface="+mj-lt"/>
              </a:rPr>
              <a:t> Gynecol. 2012 Jun;55(2):550-9. </a:t>
            </a:r>
            <a:r>
              <a:rPr lang="en-US" altLang="zh-CN" b="1" dirty="0" err="1">
                <a:latin typeface="+mj-lt"/>
              </a:rPr>
              <a:t>doi</a:t>
            </a:r>
            <a:r>
              <a:rPr lang="en-US" altLang="zh-CN" b="1" dirty="0">
                <a:latin typeface="+mj-lt"/>
              </a:rPr>
              <a:t>: 10.1097/GRF.0b013e31824df256</a:t>
            </a:r>
          </a:p>
          <a:p>
            <a:pPr marL="285750" indent="-285750">
              <a:spcAft>
                <a:spcPts val="1800"/>
              </a:spcAft>
              <a:buClr>
                <a:schemeClr val="accent6"/>
              </a:buClr>
              <a:buFont typeface="Arial" panose="020B0604020202020204" pitchFamily="34" charset="0"/>
              <a:buChar char="•"/>
              <a:defRPr/>
            </a:pPr>
            <a:r>
              <a:rPr lang="en-US" altLang="zh-CN" b="1" dirty="0">
                <a:latin typeface="+mj-lt"/>
              </a:rPr>
              <a:t>BMJ. 2005 May 14;330(7500):1132-5</a:t>
            </a:r>
          </a:p>
        </p:txBody>
      </p:sp>
    </p:spTree>
    <p:extLst>
      <p:ext uri="{BB962C8B-B14F-4D97-AF65-F5344CB8AC3E}">
        <p14:creationId xmlns:p14="http://schemas.microsoft.com/office/powerpoint/2010/main" val="8959206"/>
      </p:ext>
    </p:extLst>
  </p:cSld>
  <p:clrMapOvr>
    <a:masterClrMapping/>
  </p:clrMapOvr>
  <mc:AlternateContent xmlns:mc="http://schemas.openxmlformats.org/markup-compatibility/2006" xmlns:p14="http://schemas.microsoft.com/office/powerpoint/2010/main">
    <mc:Choice Requires="p14">
      <p:transition spd="slow" p14:dur="2000" advTm="8510"/>
    </mc:Choice>
    <mc:Fallback xmlns="">
      <p:transition spd="slow" advTm="851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标题 1"/>
          <p:cNvSpPr>
            <a:spLocks noGrp="1"/>
          </p:cNvSpPr>
          <p:nvPr>
            <p:ph type="title"/>
          </p:nvPr>
        </p:nvSpPr>
        <p:spPr>
          <a:xfrm>
            <a:off x="762000" y="2743200"/>
            <a:ext cx="8001000" cy="1216025"/>
          </a:xfrm>
        </p:spPr>
        <p:txBody>
          <a:bodyPr/>
          <a:lstStyle/>
          <a:p>
            <a:r>
              <a:rPr lang="en-US" altLang="zh-CN" smtClean="0"/>
              <a:t>THANK YOU FOR YOUR ATTENTIONS</a:t>
            </a:r>
            <a:endParaRPr lang="zh-CN" altLang="en-US" smtClean="0"/>
          </a:p>
        </p:txBody>
      </p:sp>
    </p:spTree>
    <p:extLst>
      <p:ext uri="{BB962C8B-B14F-4D97-AF65-F5344CB8AC3E}">
        <p14:creationId xmlns:p14="http://schemas.microsoft.com/office/powerpoint/2010/main" val="3822971667"/>
      </p:ext>
    </p:extLst>
  </p:cSld>
  <p:clrMapOvr>
    <a:masterClrMapping/>
  </p:clrMapOvr>
  <mc:AlternateContent xmlns:mc="http://schemas.openxmlformats.org/markup-compatibility/2006" xmlns:p14="http://schemas.microsoft.com/office/powerpoint/2010/main">
    <mc:Choice Requires="p14">
      <p:transition spd="slow" p14:dur="2000" advTm="891"/>
    </mc:Choice>
    <mc:Fallback xmlns="">
      <p:transition spd="slow" advTm="89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21505"/>
          <p:cNvSpPr>
            <a:spLocks noGrp="1" noChangeArrowheads="1"/>
          </p:cNvSpPr>
          <p:nvPr>
            <p:ph type="title"/>
          </p:nvPr>
        </p:nvSpPr>
        <p:spPr/>
        <p:txBody>
          <a:bodyPr/>
          <a:lstStyle/>
          <a:p>
            <a:pPr eaLnBrk="1" hangingPunct="1"/>
            <a:r>
              <a:rPr lang="en-US" altLang="zh-CN" b="1" smtClean="0"/>
              <a:t>Pathogen </a:t>
            </a:r>
          </a:p>
        </p:txBody>
      </p:sp>
      <p:sp>
        <p:nvSpPr>
          <p:cNvPr id="31747" name="文本占位符 21509"/>
          <p:cNvSpPr>
            <a:spLocks noGrp="1" noChangeArrowheads="1"/>
          </p:cNvSpPr>
          <p:nvPr>
            <p:ph type="body" sz="half" idx="1"/>
          </p:nvPr>
        </p:nvSpPr>
        <p:spPr>
          <a:xfrm>
            <a:off x="566738" y="1752600"/>
            <a:ext cx="3925887" cy="4267200"/>
          </a:xfrm>
        </p:spPr>
        <p:txBody>
          <a:bodyPr/>
          <a:lstStyle/>
          <a:p>
            <a:pPr eaLnBrk="1" hangingPunct="1"/>
            <a:r>
              <a:rPr lang="en-US" altLang="zh-CN" sz="2200" b="1" smtClean="0"/>
              <a:t>Measles virus</a:t>
            </a:r>
          </a:p>
          <a:p>
            <a:pPr eaLnBrk="1" hangingPunct="1"/>
            <a:endParaRPr lang="en-US" altLang="zh-CN" sz="2200" b="1" smtClean="0"/>
          </a:p>
          <a:p>
            <a:pPr eaLnBrk="1" hangingPunct="1"/>
            <a:r>
              <a:rPr lang="en-IN" altLang="zh-CN" sz="2200" b="1" smtClean="0"/>
              <a:t>enveloped, single-stranded, negative-sense RNA virus</a:t>
            </a:r>
          </a:p>
          <a:p>
            <a:pPr eaLnBrk="1" hangingPunct="1"/>
            <a:endParaRPr lang="en-IN" altLang="zh-CN" sz="2200" b="1" smtClean="0"/>
          </a:p>
          <a:p>
            <a:pPr eaLnBrk="1" hangingPunct="1"/>
            <a:r>
              <a:rPr lang="en-IN" altLang="zh-CN" sz="2200" b="1" smtClean="0"/>
              <a:t>six structural proteins</a:t>
            </a:r>
          </a:p>
          <a:p>
            <a:pPr eaLnBrk="1" hangingPunct="1"/>
            <a:endParaRPr lang="en-IN" altLang="zh-CN" sz="2200" b="1" smtClean="0"/>
          </a:p>
          <a:p>
            <a:pPr eaLnBrk="1" hangingPunct="1"/>
            <a:r>
              <a:rPr lang="en-IN" altLang="zh-CN" sz="2200" b="1" smtClean="0"/>
              <a:t>Fragile </a:t>
            </a:r>
            <a:endParaRPr lang="en-US" altLang="zh-CN" sz="2200" b="1" smtClean="0"/>
          </a:p>
        </p:txBody>
      </p:sp>
      <p:pic>
        <p:nvPicPr>
          <p:cNvPr id="31748" name="内容占位符 21513" descr="180px-Measles_viru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867400" y="1600200"/>
            <a:ext cx="2573338" cy="2587625"/>
          </a:xfrm>
        </p:spPr>
      </p:pic>
      <p:pic>
        <p:nvPicPr>
          <p:cNvPr id="31749" name="内容占位符 21514" descr="measles virus 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867400" y="3962400"/>
            <a:ext cx="2698750" cy="2187575"/>
          </a:xfrm>
        </p:spPr>
      </p:pic>
      <p:sp>
        <p:nvSpPr>
          <p:cNvPr id="12293"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B4AE4360-8815-458D-9F1C-000065FF8DD0}" type="slidenum">
              <a:rPr lang="zh-CN" altLang="en-US" dirty="0" smtClean="0"/>
              <a:pPr>
                <a:defRPr/>
              </a:pPr>
              <a:t>7</a:t>
            </a:fld>
            <a:endParaRPr lang="zh-CN" altLang="en-US" smtClean="0"/>
          </a:p>
        </p:txBody>
      </p:sp>
    </p:spTree>
  </p:cSld>
  <p:clrMapOvr>
    <a:masterClrMapping/>
  </p:clrMapOvr>
  <mc:AlternateContent xmlns:mc="http://schemas.openxmlformats.org/markup-compatibility/2006" xmlns:p14="http://schemas.microsoft.com/office/powerpoint/2010/main">
    <mc:Choice Requires="p14">
      <p:transition spd="slow" p14:dur="2000" advTm="11995"/>
    </mc:Choice>
    <mc:Fallback xmlns="">
      <p:transition spd="slow" advTm="1199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30721"/>
          <p:cNvSpPr>
            <a:spLocks noGrp="1" noChangeArrowheads="1"/>
          </p:cNvSpPr>
          <p:nvPr>
            <p:ph type="title"/>
          </p:nvPr>
        </p:nvSpPr>
        <p:spPr/>
        <p:txBody>
          <a:bodyPr/>
          <a:lstStyle/>
          <a:p>
            <a:pPr eaLnBrk="1" hangingPunct="1"/>
            <a:r>
              <a:rPr lang="en-US" altLang="zh-CN" b="1" smtClean="0"/>
              <a:t>Measles virus: types</a:t>
            </a:r>
          </a:p>
        </p:txBody>
      </p:sp>
      <p:sp>
        <p:nvSpPr>
          <p:cNvPr id="35843" name="文本占位符 30723"/>
          <p:cNvSpPr>
            <a:spLocks noGrp="1" noChangeArrowheads="1"/>
          </p:cNvSpPr>
          <p:nvPr>
            <p:ph idx="1"/>
          </p:nvPr>
        </p:nvSpPr>
        <p:spPr/>
        <p:txBody>
          <a:bodyPr/>
          <a:lstStyle/>
          <a:p>
            <a:pPr eaLnBrk="1" hangingPunct="1"/>
            <a:r>
              <a:rPr lang="en-US" altLang="zh-CN" b="1" smtClean="0"/>
              <a:t>One serotype</a:t>
            </a:r>
          </a:p>
          <a:p>
            <a:pPr eaLnBrk="1" hangingPunct="1"/>
            <a:endParaRPr lang="en-US" altLang="zh-CN" b="1" smtClean="0"/>
          </a:p>
          <a:p>
            <a:pPr eaLnBrk="1" hangingPunct="1"/>
            <a:endParaRPr lang="en-US" altLang="zh-CN" b="1" smtClean="0"/>
          </a:p>
          <a:p>
            <a:pPr eaLnBrk="1" hangingPunct="1"/>
            <a:r>
              <a:rPr lang="en-US" altLang="zh-CN" b="1" smtClean="0"/>
              <a:t>Genotypes </a:t>
            </a:r>
          </a:p>
          <a:p>
            <a:pPr eaLnBrk="1" hangingPunct="1"/>
            <a:endParaRPr lang="en-US" altLang="zh-CN" b="1" smtClean="0"/>
          </a:p>
          <a:p>
            <a:pPr eaLnBrk="1" hangingPunct="1"/>
            <a:endParaRPr lang="en-US" altLang="zh-CN" b="1" smtClean="0"/>
          </a:p>
        </p:txBody>
      </p:sp>
      <p:sp>
        <p:nvSpPr>
          <p:cNvPr id="14339"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fld id="{ACABE237-0E91-45D2-978A-F65B71284209}" type="slidenum">
              <a:rPr lang="zh-CN" altLang="en-US" dirty="0" smtClean="0"/>
              <a:pPr>
                <a:defRPr/>
              </a:pPr>
              <a:t>8</a:t>
            </a:fld>
            <a:endParaRPr lang="zh-CN" altLang="en-US" smtClean="0"/>
          </a:p>
        </p:txBody>
      </p:sp>
      <p:sp>
        <p:nvSpPr>
          <p:cNvPr id="35845" name="矩形 1"/>
          <p:cNvSpPr>
            <a:spLocks noChangeArrowheads="1"/>
          </p:cNvSpPr>
          <p:nvPr/>
        </p:nvSpPr>
        <p:spPr bwMode="auto">
          <a:xfrm>
            <a:off x="1042988" y="2387600"/>
            <a:ext cx="3078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dirty="0"/>
              <a:t>an antigenically monotypic virus</a:t>
            </a:r>
            <a:endParaRPr lang="zh-CN" altLang="en-US" sz="1600" dirty="0"/>
          </a:p>
        </p:txBody>
      </p:sp>
      <p:sp>
        <p:nvSpPr>
          <p:cNvPr id="35846" name="矩形 2"/>
          <p:cNvSpPr>
            <a:spLocks noChangeArrowheads="1"/>
          </p:cNvSpPr>
          <p:nvPr/>
        </p:nvSpPr>
        <p:spPr bwMode="auto">
          <a:xfrm>
            <a:off x="754063" y="4114800"/>
            <a:ext cx="764222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1800"/>
              </a:spcAft>
              <a:buFont typeface="Arial" panose="020B0604020202020204" pitchFamily="34" charset="0"/>
              <a:buChar char="•"/>
            </a:pPr>
            <a:r>
              <a:rPr lang="en-US" altLang="zh-CN" sz="1600"/>
              <a:t>24 genotype reference strains are recognised by WHO</a:t>
            </a:r>
          </a:p>
          <a:p>
            <a:pPr>
              <a:spcAft>
                <a:spcPts val="1800"/>
              </a:spcAft>
              <a:buFont typeface="Arial" panose="020B0604020202020204" pitchFamily="34" charset="0"/>
              <a:buChar char="•"/>
            </a:pPr>
            <a:r>
              <a:rPr lang="en-US" altLang="zh-CN" sz="1600"/>
              <a:t>Only 13 of the 24 known genotypes were detected between 2005 and 2014 and only eight since 2009, suggesting that many genotypes are no longer circulating</a:t>
            </a:r>
          </a:p>
        </p:txBody>
      </p:sp>
    </p:spTree>
  </p:cSld>
  <p:clrMapOvr>
    <a:masterClrMapping/>
  </p:clrMapOvr>
  <mc:AlternateContent xmlns:mc="http://schemas.openxmlformats.org/markup-compatibility/2006" xmlns:p14="http://schemas.microsoft.com/office/powerpoint/2010/main">
    <mc:Choice Requires="p14">
      <p:transition spd="slow" p14:dur="2000" advTm="35343"/>
    </mc:Choice>
    <mc:Fallback xmlns="">
      <p:transition spd="slow" advTm="3534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p:txBody>
          <a:bodyPr/>
          <a:lstStyle/>
          <a:p>
            <a:r>
              <a:rPr lang="en-US" altLang="zh-CN" b="1" smtClean="0"/>
              <a:t>Transmission</a:t>
            </a:r>
            <a:endParaRPr lang="zh-CN" altLang="en-US" b="1" smtClean="0"/>
          </a:p>
        </p:txBody>
      </p:sp>
      <p:pic>
        <p:nvPicPr>
          <p:cNvPr id="37891" name="图片 4"/>
          <p:cNvPicPr>
            <a:picLocks noChangeAspect="1"/>
          </p:cNvPicPr>
          <p:nvPr/>
        </p:nvPicPr>
        <p:blipFill>
          <a:blip r:embed="rId3">
            <a:extLst>
              <a:ext uri="{28A0092B-C50C-407E-A947-70E740481C1C}">
                <a14:useLocalDpi xmlns:a14="http://schemas.microsoft.com/office/drawing/2010/main" val="0"/>
              </a:ext>
            </a:extLst>
          </a:blip>
          <a:srcRect r="16885"/>
          <a:stretch>
            <a:fillRect/>
          </a:stretch>
        </p:blipFill>
        <p:spPr bwMode="auto">
          <a:xfrm>
            <a:off x="304800" y="1828800"/>
            <a:ext cx="85344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矩形 5"/>
          <p:cNvSpPr>
            <a:spLocks noChangeArrowheads="1"/>
          </p:cNvSpPr>
          <p:nvPr/>
        </p:nvSpPr>
        <p:spPr bwMode="auto">
          <a:xfrm>
            <a:off x="190500" y="5549900"/>
            <a:ext cx="899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r>
              <a:rPr lang="en-US" altLang="zh-CN" sz="1600"/>
              <a:t>only be maintained in human populations, and is not spread by any other animal species</a:t>
            </a:r>
          </a:p>
          <a:p>
            <a:pPr>
              <a:buFont typeface="Arial" panose="020B0604020202020204" pitchFamily="34" charset="0"/>
              <a:buChar char="•"/>
            </a:pPr>
            <a:r>
              <a:rPr lang="en-US" altLang="zh-CN" sz="1600"/>
              <a:t>Patients are considered to be contagious from 4 days before to 4 days after the rash appears</a:t>
            </a:r>
          </a:p>
        </p:txBody>
      </p:sp>
      <p:sp>
        <p:nvSpPr>
          <p:cNvPr id="2" name="矩形 1"/>
          <p:cNvSpPr/>
          <p:nvPr/>
        </p:nvSpPr>
        <p:spPr>
          <a:xfrm>
            <a:off x="3505200" y="1803400"/>
            <a:ext cx="4572000" cy="430213"/>
          </a:xfrm>
          <a:prstGeom prst="rect">
            <a:avLst/>
          </a:prstGeom>
        </p:spPr>
        <p:txBody>
          <a:bodyPr>
            <a:spAutoFit/>
          </a:bodyPr>
          <a:lstStyle/>
          <a:p>
            <a:pPr>
              <a:defRPr/>
            </a:pPr>
            <a:r>
              <a:rPr lang="en-US" altLang="zh-CN" sz="1050" dirty="0">
                <a:solidFill>
                  <a:srgbClr val="000000"/>
                </a:solidFill>
              </a:rPr>
              <a:t>Measles is so contagious that if one person has it, 90% of the people close to that person who are not immune will also become infected</a:t>
            </a:r>
            <a:endParaRPr lang="zh-CN" altLang="en-US" sz="1050" dirty="0">
              <a:solidFill>
                <a:srgbClr val="000000"/>
              </a:solidFill>
            </a:endParaRPr>
          </a:p>
        </p:txBody>
      </p:sp>
      <p:sp>
        <p:nvSpPr>
          <p:cNvPr id="3" name="矩形 2"/>
          <p:cNvSpPr/>
          <p:nvPr/>
        </p:nvSpPr>
        <p:spPr>
          <a:xfrm>
            <a:off x="381000" y="1905000"/>
            <a:ext cx="193675" cy="252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70366"/>
    </mc:Choice>
    <mc:Fallback xmlns="">
      <p:transition spd="slow" advTm="70366"/>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1|1|0.8"/>
</p:tagLst>
</file>

<file path=ppt/tags/tag2.xml><?xml version="1.0" encoding="utf-8"?>
<p:tagLst xmlns:a="http://schemas.openxmlformats.org/drawingml/2006/main" xmlns:r="http://schemas.openxmlformats.org/officeDocument/2006/relationships" xmlns:p="http://schemas.openxmlformats.org/presentationml/2006/main">
  <p:tag name="TIMING" val="|9.8"/>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Profile">
  <a:themeElements>
    <a:clrScheme name="">
      <a:dk1>
        <a:srgbClr val="FFFFFF"/>
      </a:dk1>
      <a:lt1>
        <a:srgbClr val="FFFFFF"/>
      </a:lt1>
      <a:dk2>
        <a:srgbClr val="FFFF00"/>
      </a:dk2>
      <a:lt2>
        <a:srgbClr val="DDDDDD"/>
      </a:lt2>
      <a:accent1>
        <a:srgbClr val="A3B2C1"/>
      </a:accent1>
      <a:accent2>
        <a:srgbClr val="CC0000"/>
      </a:accent2>
      <a:accent3>
        <a:srgbClr val="FFFFFF"/>
      </a:accent3>
      <a:accent4>
        <a:srgbClr val="DCDCDC"/>
      </a:accent4>
      <a:accent5>
        <a:srgbClr val="CED5DC"/>
      </a:accent5>
      <a:accent6>
        <a:srgbClr val="B70000"/>
      </a:accent6>
      <a:hlink>
        <a:srgbClr val="336699"/>
      </a:hlink>
      <a:folHlink>
        <a:srgbClr val="003366"/>
      </a:folHlink>
    </a:clrScheme>
    <a:fontScheme nam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e 10">
        <a:dk1>
          <a:srgbClr val="FFFFFF"/>
        </a:dk1>
        <a:lt1>
          <a:srgbClr val="FFFFFF"/>
        </a:lt1>
        <a:dk2>
          <a:srgbClr val="FFFF00"/>
        </a:dk2>
        <a:lt2>
          <a:srgbClr val="DDDDDD"/>
        </a:lt2>
        <a:accent1>
          <a:srgbClr val="A3B2C1"/>
        </a:accent1>
        <a:accent2>
          <a:srgbClr val="CC0000"/>
        </a:accent2>
        <a:accent3>
          <a:srgbClr val="FFFFFF"/>
        </a:accent3>
        <a:accent4>
          <a:srgbClr val="DADADA"/>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Profile</Template>
  <TotalTime>2586</TotalTime>
  <Pages>0</Pages>
  <Words>2229</Words>
  <Characters>0</Characters>
  <Application>Microsoft Office PowerPoint</Application>
  <DocSecurity>0</DocSecurity>
  <PresentationFormat>全屏显示(4:3)</PresentationFormat>
  <Lines>0</Lines>
  <Paragraphs>433</Paragraphs>
  <Slides>63</Slides>
  <Notes>62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63</vt:i4>
      </vt:variant>
    </vt:vector>
  </HeadingPairs>
  <TitlesOfParts>
    <vt:vector size="71" baseType="lpstr">
      <vt:lpstr>仿宋</vt:lpstr>
      <vt:lpstr>宋体</vt:lpstr>
      <vt:lpstr>Arial</vt:lpstr>
      <vt:lpstr>Tahoma</vt:lpstr>
      <vt:lpstr>Times New Roman</vt:lpstr>
      <vt:lpstr>Verdana</vt:lpstr>
      <vt:lpstr>Wingdings</vt:lpstr>
      <vt:lpstr>Profile</vt:lpstr>
      <vt:lpstr>Measles and Mumps</vt:lpstr>
      <vt:lpstr>Outline </vt:lpstr>
      <vt:lpstr>Measles: overview</vt:lpstr>
      <vt:lpstr>Medicine History </vt:lpstr>
      <vt:lpstr>PowerPoint 演示文稿</vt:lpstr>
      <vt:lpstr>PowerPoint 演示文稿</vt:lpstr>
      <vt:lpstr>Pathogen </vt:lpstr>
      <vt:lpstr>Measles virus: types</vt:lpstr>
      <vt:lpstr>Transmission</vt:lpstr>
      <vt:lpstr>Transmission</vt:lpstr>
      <vt:lpstr>Virus replication</vt:lpstr>
      <vt:lpstr>Incubation periods </vt:lpstr>
      <vt:lpstr>Typical measles</vt:lpstr>
      <vt:lpstr>Henry Koplik</vt:lpstr>
      <vt:lpstr>Maculopapules </vt:lpstr>
      <vt:lpstr>Maculopapules </vt:lpstr>
      <vt:lpstr>Maculopapules </vt:lpstr>
      <vt:lpstr>Maculopapules </vt:lpstr>
      <vt:lpstr>Complications </vt:lpstr>
      <vt:lpstr>Complications </vt:lpstr>
      <vt:lpstr>Complications </vt:lpstr>
      <vt:lpstr>Complications </vt:lpstr>
      <vt:lpstr>Complications </vt:lpstr>
      <vt:lpstr>Immune suppression </vt:lpstr>
      <vt:lpstr>PowerPoint 演示文稿</vt:lpstr>
      <vt:lpstr>Summary for typical cases</vt:lpstr>
      <vt:lpstr>Atypical measles</vt:lpstr>
      <vt:lpstr>Lab findings</vt:lpstr>
      <vt:lpstr>Differential diagnosis</vt:lpstr>
      <vt:lpstr>Differential diagnosis</vt:lpstr>
      <vt:lpstr>Diagnosis </vt:lpstr>
      <vt:lpstr>Managements: non-severe cases</vt:lpstr>
      <vt:lpstr>Severe cases-complications</vt:lpstr>
      <vt:lpstr>Mortality of severe cases</vt:lpstr>
      <vt:lpstr>Vaccine</vt:lpstr>
      <vt:lpstr>Vaccine</vt:lpstr>
      <vt:lpstr>Vaccination procedure</vt:lpstr>
      <vt:lpstr>Antibody duration</vt:lpstr>
      <vt:lpstr>PowerPoint 演示文稿</vt:lpstr>
      <vt:lpstr>Mumps   </vt:lpstr>
      <vt:lpstr>Mumps Overview</vt:lpstr>
      <vt:lpstr>History </vt:lpstr>
      <vt:lpstr>Virus causes Mumps</vt:lpstr>
      <vt:lpstr>Pathogen </vt:lpstr>
      <vt:lpstr>Viraemias </vt:lpstr>
      <vt:lpstr>Epidemics </vt:lpstr>
      <vt:lpstr>Clinical findings</vt:lpstr>
      <vt:lpstr>Typical clinical findings</vt:lpstr>
      <vt:lpstr>Clinical finings</vt:lpstr>
      <vt:lpstr>Maternal mumps infection</vt:lpstr>
      <vt:lpstr>Complications </vt:lpstr>
      <vt:lpstr>Differential diagnosis</vt:lpstr>
      <vt:lpstr>Diagnosis </vt:lpstr>
      <vt:lpstr>Treatments</vt:lpstr>
      <vt:lpstr>Mumps Epidemiology</vt:lpstr>
      <vt:lpstr>No  quarantine </vt:lpstr>
      <vt:lpstr>Vaccines preventable</vt:lpstr>
      <vt:lpstr>Vaccine</vt:lpstr>
      <vt:lpstr>Vaccination procedure</vt:lpstr>
      <vt:lpstr>Antibody duration</vt:lpstr>
      <vt:lpstr>Mumps summary</vt:lpstr>
      <vt:lpstr>More references </vt:lpstr>
      <vt:lpstr>THANK YOU FOR YOUR ATTENTIONS</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LXE</dc:creator>
  <cp:keywords/>
  <dc:description/>
  <cp:lastModifiedBy>lxe</cp:lastModifiedBy>
  <cp:revision>392</cp:revision>
  <dcterms:created xsi:type="dcterms:W3CDTF">2016-09-23T09:19:27Z</dcterms:created>
  <dcterms:modified xsi:type="dcterms:W3CDTF">2020-09-23T01:42:56Z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2052-10.1.0.5975</vt:lpwstr>
  </property>
</Properties>
</file>