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handoutMasterIdLst>
    <p:handoutMasterId r:id="rId54"/>
  </p:handoutMasterIdLst>
  <p:sldIdLst>
    <p:sldId id="309" r:id="rId2"/>
    <p:sldId id="311" r:id="rId3"/>
    <p:sldId id="389" r:id="rId4"/>
    <p:sldId id="397" r:id="rId5"/>
    <p:sldId id="390" r:id="rId6"/>
    <p:sldId id="391" r:id="rId7"/>
    <p:sldId id="392" r:id="rId8"/>
    <p:sldId id="393" r:id="rId9"/>
    <p:sldId id="394" r:id="rId10"/>
    <p:sldId id="398" r:id="rId11"/>
    <p:sldId id="399" r:id="rId12"/>
    <p:sldId id="395" r:id="rId13"/>
    <p:sldId id="396" r:id="rId14"/>
    <p:sldId id="401" r:id="rId15"/>
    <p:sldId id="315" r:id="rId16"/>
    <p:sldId id="257" r:id="rId17"/>
    <p:sldId id="259" r:id="rId18"/>
    <p:sldId id="261" r:id="rId19"/>
    <p:sldId id="290" r:id="rId20"/>
    <p:sldId id="291" r:id="rId21"/>
    <p:sldId id="273" r:id="rId22"/>
    <p:sldId id="274" r:id="rId23"/>
    <p:sldId id="280" r:id="rId24"/>
    <p:sldId id="275" r:id="rId25"/>
    <p:sldId id="313" r:id="rId26"/>
    <p:sldId id="276" r:id="rId27"/>
    <p:sldId id="293" r:id="rId28"/>
    <p:sldId id="314" r:id="rId29"/>
    <p:sldId id="403" r:id="rId30"/>
    <p:sldId id="425" r:id="rId31"/>
    <p:sldId id="429" r:id="rId32"/>
    <p:sldId id="430" r:id="rId33"/>
    <p:sldId id="431" r:id="rId34"/>
    <p:sldId id="432" r:id="rId35"/>
    <p:sldId id="433" r:id="rId36"/>
    <p:sldId id="434" r:id="rId37"/>
    <p:sldId id="435" r:id="rId38"/>
    <p:sldId id="436" r:id="rId39"/>
    <p:sldId id="437" r:id="rId40"/>
    <p:sldId id="438" r:id="rId41"/>
    <p:sldId id="439" r:id="rId42"/>
    <p:sldId id="448" r:id="rId43"/>
    <p:sldId id="450" r:id="rId44"/>
    <p:sldId id="449" r:id="rId45"/>
    <p:sldId id="447" r:id="rId46"/>
    <p:sldId id="441" r:id="rId47"/>
    <p:sldId id="442" r:id="rId48"/>
    <p:sldId id="444" r:id="rId49"/>
    <p:sldId id="445" r:id="rId50"/>
    <p:sldId id="446" r:id="rId51"/>
    <p:sldId id="423" r:id="rId52"/>
  </p:sldIdLst>
  <p:sldSz cx="9144000" cy="6858000" type="screen4x3"/>
  <p:notesSz cx="6858000" cy="9144000"/>
  <p:defaultTextStyle>
    <a:defPPr>
      <a:defRPr lang="zh-CN"/>
    </a:defPPr>
    <a:lvl1pPr algn="l" rtl="0" eaLnBrk="0" fontAlgn="base" hangingPunct="0">
      <a:spcBef>
        <a:spcPct val="0"/>
      </a:spcBef>
      <a:spcAft>
        <a:spcPct val="0"/>
      </a:spcAft>
      <a:defRPr sz="1000"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sz="1000"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1000"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1000"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1000"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1000"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1000"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1000"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1000"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99FF"/>
    <a:srgbClr val="CCECFF"/>
    <a:srgbClr val="3333FF"/>
    <a:srgbClr val="FF0000"/>
    <a:srgbClr val="66FF66"/>
    <a:srgbClr val="B2B2B2"/>
    <a:srgbClr val="FFFF99"/>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481" autoAdjust="0"/>
    <p:restoredTop sz="91858" autoAdjust="0"/>
  </p:normalViewPr>
  <p:slideViewPr>
    <p:cSldViewPr snapToGrid="0">
      <p:cViewPr varScale="1">
        <p:scale>
          <a:sx n="104" d="100"/>
          <a:sy n="104" d="100"/>
        </p:scale>
        <p:origin x="1362" y="96"/>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9882"/>
    </p:cViewPr>
  </p:sorterViewPr>
  <p:notesViewPr>
    <p:cSldViewPr snapToGrid="0">
      <p:cViewPr varScale="1">
        <p:scale>
          <a:sx n="59" d="100"/>
          <a:sy n="59" d="100"/>
        </p:scale>
        <p:origin x="-1170" y="-90"/>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4"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image" Target="../media/image16.wmf"/><Relationship Id="rId7" Type="http://schemas.openxmlformats.org/officeDocument/2006/relationships/image" Target="../media/image20.wmf"/><Relationship Id="rId2" Type="http://schemas.openxmlformats.org/officeDocument/2006/relationships/image" Target="../media/image15.wmf"/><Relationship Id="rId1" Type="http://schemas.openxmlformats.org/officeDocument/2006/relationships/image" Target="../media/image14.wmf"/><Relationship Id="rId6" Type="http://schemas.openxmlformats.org/officeDocument/2006/relationships/image" Target="../media/image19.wmf"/><Relationship Id="rId11" Type="http://schemas.openxmlformats.org/officeDocument/2006/relationships/image" Target="../media/image24.wmf"/><Relationship Id="rId5" Type="http://schemas.openxmlformats.org/officeDocument/2006/relationships/image" Target="../media/image18.wmf"/><Relationship Id="rId10" Type="http://schemas.openxmlformats.org/officeDocument/2006/relationships/image" Target="../media/image23.wmf"/><Relationship Id="rId4" Type="http://schemas.openxmlformats.org/officeDocument/2006/relationships/image" Target="../media/image17.wmf"/><Relationship Id="rId9"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image" Target="../media/image33.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55.wmf"/><Relationship Id="rId3" Type="http://schemas.openxmlformats.org/officeDocument/2006/relationships/image" Target="../media/image50.wmf"/><Relationship Id="rId7" Type="http://schemas.openxmlformats.org/officeDocument/2006/relationships/image" Target="../media/image54.wmf"/><Relationship Id="rId12" Type="http://schemas.openxmlformats.org/officeDocument/2006/relationships/image" Target="../media/image59.wmf"/><Relationship Id="rId2" Type="http://schemas.openxmlformats.org/officeDocument/2006/relationships/image" Target="../media/image49.wmf"/><Relationship Id="rId1" Type="http://schemas.openxmlformats.org/officeDocument/2006/relationships/image" Target="../media/image48.wmf"/><Relationship Id="rId6" Type="http://schemas.openxmlformats.org/officeDocument/2006/relationships/image" Target="../media/image53.wmf"/><Relationship Id="rId11" Type="http://schemas.openxmlformats.org/officeDocument/2006/relationships/image" Target="../media/image58.wmf"/><Relationship Id="rId5" Type="http://schemas.openxmlformats.org/officeDocument/2006/relationships/image" Target="../media/image52.wmf"/><Relationship Id="rId10" Type="http://schemas.openxmlformats.org/officeDocument/2006/relationships/image" Target="../media/image57.wmf"/><Relationship Id="rId4" Type="http://schemas.openxmlformats.org/officeDocument/2006/relationships/image" Target="../media/image51.wmf"/><Relationship Id="rId9" Type="http://schemas.openxmlformats.org/officeDocument/2006/relationships/image" Target="../media/image56.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image" Target="../media/image60.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image" Target="../media/image62.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image" Target="../media/image65.png"/><Relationship Id="rId1" Type="http://schemas.openxmlformats.org/officeDocument/2006/relationships/image" Target="../media/image64.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70.wmf"/><Relationship Id="rId2" Type="http://schemas.openxmlformats.org/officeDocument/2006/relationships/image" Target="../media/image69.wmf"/><Relationship Id="rId1" Type="http://schemas.openxmlformats.org/officeDocument/2006/relationships/image" Target="../media/image68.wmf"/><Relationship Id="rId4" Type="http://schemas.openxmlformats.org/officeDocument/2006/relationships/image" Target="../media/image71.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image" Target="../media/image73.wmf"/><Relationship Id="rId1" Type="http://schemas.openxmlformats.org/officeDocument/2006/relationships/image" Target="../media/image72.wmf"/><Relationship Id="rId5" Type="http://schemas.openxmlformats.org/officeDocument/2006/relationships/image" Target="../media/image76.wmf"/><Relationship Id="rId4" Type="http://schemas.openxmlformats.org/officeDocument/2006/relationships/image" Target="../media/image75.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wmf"/><Relationship Id="rId1" Type="http://schemas.openxmlformats.org/officeDocument/2006/relationships/image" Target="../media/image77.wmf"/><Relationship Id="rId5" Type="http://schemas.openxmlformats.org/officeDocument/2006/relationships/image" Target="../media/image76.wmf"/><Relationship Id="rId4" Type="http://schemas.openxmlformats.org/officeDocument/2006/relationships/image" Target="../media/image75.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image" Target="../media/image81.wmf"/><Relationship Id="rId1" Type="http://schemas.openxmlformats.org/officeDocument/2006/relationships/image" Target="../media/image80.wmf"/><Relationship Id="rId4" Type="http://schemas.openxmlformats.org/officeDocument/2006/relationships/image" Target="../media/image83.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image" Target="../media/image86.wmf"/><Relationship Id="rId1" Type="http://schemas.openxmlformats.org/officeDocument/2006/relationships/image" Target="../media/image85.wmf"/><Relationship Id="rId5" Type="http://schemas.openxmlformats.org/officeDocument/2006/relationships/image" Target="../media/image89.wmf"/><Relationship Id="rId4" Type="http://schemas.openxmlformats.org/officeDocument/2006/relationships/image" Target="../media/image88.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91.wmf"/><Relationship Id="rId1" Type="http://schemas.openxmlformats.org/officeDocument/2006/relationships/image" Target="../media/image90.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93.wmf"/><Relationship Id="rId1" Type="http://schemas.openxmlformats.org/officeDocument/2006/relationships/image" Target="../media/image92.w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05.wmf"/><Relationship Id="rId2" Type="http://schemas.openxmlformats.org/officeDocument/2006/relationships/image" Target="../media/image104.wmf"/><Relationship Id="rId1" Type="http://schemas.openxmlformats.org/officeDocument/2006/relationships/image" Target="../media/image103.wmf"/><Relationship Id="rId4" Type="http://schemas.openxmlformats.org/officeDocument/2006/relationships/image" Target="../media/image106.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11.wmf"/><Relationship Id="rId2" Type="http://schemas.openxmlformats.org/officeDocument/2006/relationships/image" Target="../media/image110.wmf"/><Relationship Id="rId1" Type="http://schemas.openxmlformats.org/officeDocument/2006/relationships/image" Target="../media/image109.wmf"/><Relationship Id="rId5" Type="http://schemas.openxmlformats.org/officeDocument/2006/relationships/image" Target="../media/image113.wmf"/><Relationship Id="rId4" Type="http://schemas.openxmlformats.org/officeDocument/2006/relationships/image" Target="../media/image112.wmf"/></Relationships>
</file>

<file path=ppt/drawings/_rels/vmlDrawing24.vml.rels><?xml version="1.0" encoding="UTF-8" standalone="yes"?>
<Relationships xmlns="http://schemas.openxmlformats.org/package/2006/relationships"><Relationship Id="rId8" Type="http://schemas.openxmlformats.org/officeDocument/2006/relationships/image" Target="../media/image118.wmf"/><Relationship Id="rId3" Type="http://schemas.openxmlformats.org/officeDocument/2006/relationships/image" Target="../media/image111.wmf"/><Relationship Id="rId7" Type="http://schemas.openxmlformats.org/officeDocument/2006/relationships/image" Target="../media/image117.wmf"/><Relationship Id="rId2" Type="http://schemas.openxmlformats.org/officeDocument/2006/relationships/image" Target="../media/image110.wmf"/><Relationship Id="rId1" Type="http://schemas.openxmlformats.org/officeDocument/2006/relationships/image" Target="../media/image109.wmf"/><Relationship Id="rId6" Type="http://schemas.openxmlformats.org/officeDocument/2006/relationships/image" Target="../media/image116.wmf"/><Relationship Id="rId11" Type="http://schemas.openxmlformats.org/officeDocument/2006/relationships/image" Target="../media/image121.wmf"/><Relationship Id="rId5" Type="http://schemas.openxmlformats.org/officeDocument/2006/relationships/image" Target="../media/image115.wmf"/><Relationship Id="rId10" Type="http://schemas.openxmlformats.org/officeDocument/2006/relationships/image" Target="../media/image120.wmf"/><Relationship Id="rId4" Type="http://schemas.openxmlformats.org/officeDocument/2006/relationships/image" Target="../media/image112.wmf"/><Relationship Id="rId9" Type="http://schemas.openxmlformats.org/officeDocument/2006/relationships/image" Target="../media/image119.w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85.wmf"/><Relationship Id="rId1" Type="http://schemas.openxmlformats.org/officeDocument/2006/relationships/image" Target="../media/image123.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23.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2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kumimoji="1" sz="1200"/>
            </a:lvl1pPr>
          </a:lstStyle>
          <a:p>
            <a:pPr>
              <a:defRPr/>
            </a:pPr>
            <a:endParaRPr lang="en-US" altLang="zh-CN"/>
          </a:p>
        </p:txBody>
      </p:sp>
      <p:sp>
        <p:nvSpPr>
          <p:cNvPr id="9523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200"/>
            </a:lvl1pPr>
          </a:lstStyle>
          <a:p>
            <a:pPr>
              <a:defRPr/>
            </a:pPr>
            <a:endParaRPr lang="en-US" altLang="zh-CN"/>
          </a:p>
        </p:txBody>
      </p:sp>
      <p:sp>
        <p:nvSpPr>
          <p:cNvPr id="9523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kumimoji="1" sz="1200"/>
            </a:lvl1pPr>
          </a:lstStyle>
          <a:p>
            <a:pPr>
              <a:defRPr/>
            </a:pPr>
            <a:endParaRPr lang="en-US" altLang="zh-CN"/>
          </a:p>
        </p:txBody>
      </p:sp>
      <p:sp>
        <p:nvSpPr>
          <p:cNvPr id="9523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kumimoji="1" sz="1200"/>
            </a:lvl1pPr>
          </a:lstStyle>
          <a:p>
            <a:pPr>
              <a:defRPr/>
            </a:pPr>
            <a:fld id="{740987C7-31EE-466D-A46B-5491B026DFD1}"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02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kumimoji="1" sz="1200"/>
            </a:lvl1pPr>
          </a:lstStyle>
          <a:p>
            <a:pPr>
              <a:defRPr/>
            </a:pPr>
            <a:endParaRPr lang="en-US" altLang="zh-CN"/>
          </a:p>
        </p:txBody>
      </p:sp>
      <p:sp>
        <p:nvSpPr>
          <p:cNvPr id="18022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200"/>
            </a:lvl1pPr>
          </a:lstStyle>
          <a:p>
            <a:pPr>
              <a:defRPr/>
            </a:pPr>
            <a:endParaRPr lang="en-US" altLang="zh-CN"/>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18023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kumimoji="1" sz="1200"/>
            </a:lvl1pPr>
          </a:lstStyle>
          <a:p>
            <a:pPr>
              <a:defRPr/>
            </a:pPr>
            <a:endParaRPr lang="en-US" altLang="zh-CN"/>
          </a:p>
        </p:txBody>
      </p:sp>
      <p:sp>
        <p:nvSpPr>
          <p:cNvPr id="18023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kumimoji="1" sz="1200"/>
            </a:lvl1pPr>
          </a:lstStyle>
          <a:p>
            <a:pPr>
              <a:defRPr/>
            </a:pPr>
            <a:fld id="{5678955D-3579-483D-8426-E98810062732}"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ln/>
        </p:spPr>
      </p:sp>
      <p:sp>
        <p:nvSpPr>
          <p:cNvPr id="71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717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a:spcBef>
                <a:spcPct val="0"/>
              </a:spcBef>
            </a:pPr>
            <a:fld id="{0E3512D9-0E00-4844-B06A-FDD23504499A}" type="slidenum">
              <a:rPr lang="en-US" altLang="zh-CN" smtClean="0"/>
              <a:pPr>
                <a:spcBef>
                  <a:spcPct val="0"/>
                </a:spcBef>
              </a:pPr>
              <a:t>2</a:t>
            </a:fld>
            <a:endParaRPr lang="en-US"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a:spcBef>
                <a:spcPct val="0"/>
              </a:spcBef>
            </a:pPr>
            <a:fld id="{85A925CE-4CE5-4F91-9A49-CB5ED5126883}" type="slidenum">
              <a:rPr lang="en-US" altLang="zh-CN" smtClean="0"/>
              <a:pPr>
                <a:spcBef>
                  <a:spcPct val="0"/>
                </a:spcBef>
              </a:pPr>
              <a:t>4</a:t>
            </a:fld>
            <a:endParaRPr lang="en-US" altLang="zh-CN"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smtClean="0"/>
              <a:t>达因</a:t>
            </a:r>
            <a:r>
              <a:rPr lang="en-US" altLang="zh-CN" smtClean="0"/>
              <a:t>/</a:t>
            </a:r>
            <a:r>
              <a:rPr lang="zh-CN" altLang="en-US" smtClean="0"/>
              <a:t>厘米</a:t>
            </a:r>
            <a:r>
              <a:rPr lang="en-US" altLang="zh-CN" baseline="30000" smtClean="0"/>
              <a:t>2</a:t>
            </a:r>
            <a:r>
              <a:rPr lang="zh-CN" altLang="en-US" smtClean="0"/>
              <a:t>、巴（</a:t>
            </a:r>
            <a:r>
              <a:rPr lang="en-US" altLang="zh-CN" smtClean="0"/>
              <a:t>bar</a:t>
            </a:r>
            <a:r>
              <a:rPr lang="zh-CN" altLang="en-US" smtClean="0"/>
              <a:t>）、大气压（</a:t>
            </a:r>
            <a:r>
              <a:rPr lang="en-US" altLang="zh-CN" smtClean="0"/>
              <a:t>atm</a:t>
            </a:r>
            <a:r>
              <a:rPr lang="zh-CN" altLang="en-US" smtClean="0"/>
              <a:t>）和毫米汞柱（</a:t>
            </a:r>
            <a:r>
              <a:rPr lang="en-US" altLang="zh-CN" smtClean="0"/>
              <a:t>mmH</a:t>
            </a:r>
            <a:r>
              <a:rPr lang="zh-CN" altLang="en-US" smtClean="0"/>
              <a:t>，也叫乇，</a:t>
            </a:r>
            <a:r>
              <a:rPr lang="en-US" altLang="zh-CN" smtClean="0"/>
              <a:t>torr</a:t>
            </a:r>
            <a:r>
              <a:rPr lang="zh-CN" altLang="en-US" smtClean="0"/>
              <a:t>）。在海平面上，用各种单位表示的标准大气压强是 </a:t>
            </a:r>
          </a:p>
          <a:p>
            <a:pPr eaLnBrk="1" hangingPunct="1"/>
            <a:r>
              <a:rPr lang="zh-CN" altLang="en-US" smtClean="0"/>
              <a:t>在气象学中广泛采用的是巴和毫巴。在医学和生理学中是用乇或毫米汞柱。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a:spcBef>
                <a:spcPct val="0"/>
              </a:spcBef>
            </a:pPr>
            <a:fld id="{37E1A1DF-5BC3-49E0-9AF3-13F47EBD70DD}" type="slidenum">
              <a:rPr lang="en-US" altLang="zh-CN" smtClean="0"/>
              <a:pPr>
                <a:spcBef>
                  <a:spcPct val="0"/>
                </a:spcBef>
              </a:pPr>
              <a:t>6</a:t>
            </a:fld>
            <a:endParaRPr lang="en-US" altLang="zh-CN" smtClean="0"/>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zh-CN" altLang="en-US" smtClean="0"/>
              <a:t>超过大气压的压强，通常叫做表压（</a:t>
            </a:r>
            <a:r>
              <a:rPr lang="en-US" altLang="zh-CN" smtClean="0"/>
              <a:t>gauge pressure</a:t>
            </a:r>
            <a:r>
              <a:rPr lang="zh-CN" altLang="en-US" smtClean="0"/>
              <a:t>） </a:t>
            </a:r>
            <a:endParaRPr lang="en-US" altLang="zh-CN" smtClean="0"/>
          </a:p>
          <a:p>
            <a:pPr eaLnBrk="1" hangingPunct="1"/>
            <a:endParaRPr lang="en-US" altLang="zh-CN" smtClean="0"/>
          </a:p>
          <a:p>
            <a:pPr eaLnBrk="1" hangingPunct="1"/>
            <a:r>
              <a:rPr kumimoji="1" lang="zh-CN" altLang="en-US" sz="1200" b="0" i="0" kern="1200" smtClean="0">
                <a:solidFill>
                  <a:schemeClr val="tx1"/>
                </a:solidFill>
                <a:effectLst/>
                <a:latin typeface="Times New Roman" pitchFamily="18" charset="0"/>
                <a:ea typeface="宋体" pitchFamily="2" charset="-122"/>
                <a:cs typeface="+mn-cs"/>
              </a:rPr>
              <a:t>流体静压强指流体处于平衡或相对平衡状态时，垂直于作用面向内的的法向应力，流体内任一点压强大小仅与该点位置有关。</a:t>
            </a:r>
            <a:endParaRPr lang="zh-CN"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a:ln/>
        </p:spPr>
      </p:sp>
      <p:sp>
        <p:nvSpPr>
          <p:cNvPr id="1741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t>测量方法是通过袖带加压测量血压</a:t>
            </a:r>
            <a:r>
              <a:rPr lang="en-US" altLang="zh-CN" smtClean="0"/>
              <a:t>,</a:t>
            </a:r>
            <a:r>
              <a:rPr lang="zh-CN" altLang="en-US" smtClean="0"/>
              <a:t>听诊器置于肱动脉处</a:t>
            </a:r>
            <a:r>
              <a:rPr lang="en-US" altLang="zh-CN" smtClean="0"/>
              <a:t>,</a:t>
            </a:r>
            <a:r>
              <a:rPr lang="zh-CN" altLang="en-US" smtClean="0"/>
              <a:t>在袖带加压后放气</a:t>
            </a:r>
            <a:r>
              <a:rPr lang="en-US" altLang="zh-CN" smtClean="0"/>
              <a:t>,</a:t>
            </a:r>
            <a:r>
              <a:rPr lang="zh-CN" altLang="en-US" smtClean="0"/>
              <a:t>听到的第一声代表收缩压</a:t>
            </a:r>
            <a:r>
              <a:rPr lang="en-US" altLang="zh-CN" smtClean="0"/>
              <a:t>,</a:t>
            </a:r>
            <a:r>
              <a:rPr lang="zh-CN" altLang="en-US" smtClean="0"/>
              <a:t>声音消失前的最后一声代表舒张压。</a:t>
            </a:r>
          </a:p>
        </p:txBody>
      </p:sp>
      <p:sp>
        <p:nvSpPr>
          <p:cNvPr id="1741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a:solidFill>
                  <a:schemeClr val="tx1"/>
                </a:solidFill>
                <a:latin typeface="Times New Roman" panose="02020603050405020304" pitchFamily="18" charset="0"/>
                <a:ea typeface="宋体" panose="02010600030101010101" pitchFamily="2" charset="-122"/>
              </a:defRPr>
            </a:lvl1pPr>
            <a:lvl2pPr marL="742950" indent="-285750">
              <a:defRPr sz="1000">
                <a:solidFill>
                  <a:schemeClr val="tx1"/>
                </a:solidFill>
                <a:latin typeface="Times New Roman" panose="02020603050405020304" pitchFamily="18" charset="0"/>
                <a:ea typeface="宋体" panose="02010600030101010101" pitchFamily="2" charset="-122"/>
              </a:defRPr>
            </a:lvl2pPr>
            <a:lvl3pPr marL="1143000" indent="-228600">
              <a:defRPr sz="1000">
                <a:solidFill>
                  <a:schemeClr val="tx1"/>
                </a:solidFill>
                <a:latin typeface="Times New Roman" panose="02020603050405020304" pitchFamily="18" charset="0"/>
                <a:ea typeface="宋体" panose="02010600030101010101" pitchFamily="2" charset="-122"/>
              </a:defRPr>
            </a:lvl3pPr>
            <a:lvl4pPr marL="1600200" indent="-228600">
              <a:defRPr sz="1000">
                <a:solidFill>
                  <a:schemeClr val="tx1"/>
                </a:solidFill>
                <a:latin typeface="Times New Roman" panose="02020603050405020304" pitchFamily="18" charset="0"/>
                <a:ea typeface="宋体" panose="02010600030101010101" pitchFamily="2" charset="-122"/>
              </a:defRPr>
            </a:lvl4pPr>
            <a:lvl5pPr marL="2057400" indent="-228600">
              <a:defRPr sz="1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9pPr>
          </a:lstStyle>
          <a:p>
            <a:fld id="{567266C0-3F33-4694-B94F-E7CE4AA1B799}" type="slidenum">
              <a:rPr lang="en-US" altLang="zh-CN" sz="1200" smtClean="0"/>
              <a:pPr/>
              <a:t>8</a:t>
            </a:fld>
            <a:endParaRPr lang="en-US" altLang="zh-CN" sz="12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a:ln/>
        </p:spPr>
      </p:sp>
      <p:sp>
        <p:nvSpPr>
          <p:cNvPr id="1945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t>帕斯卡定律只能用于液体中，由于液体的流动性，封闭容器中的静止流体的某一部分发生的压强变化，将大小不变地向各个方向传递。</a:t>
            </a:r>
          </a:p>
        </p:txBody>
      </p:sp>
      <p:sp>
        <p:nvSpPr>
          <p:cNvPr id="1946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a:spcBef>
                <a:spcPct val="0"/>
              </a:spcBef>
            </a:pPr>
            <a:fld id="{C0B5A3D2-91BB-4DE5-83C4-4471BAC9AC85}" type="slidenum">
              <a:rPr lang="en-US" altLang="zh-CN" smtClean="0"/>
              <a:pPr>
                <a:spcBef>
                  <a:spcPct val="0"/>
                </a:spcBef>
              </a:pPr>
              <a:t>9</a:t>
            </a:fld>
            <a:endParaRPr lang="en-US" altLang="zh-CN"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a:ln/>
        </p:spPr>
      </p:sp>
      <p:sp>
        <p:nvSpPr>
          <p:cNvPr id="2253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2253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a:spcBef>
                <a:spcPct val="0"/>
              </a:spcBef>
            </a:pPr>
            <a:fld id="{CD5C7BAE-3306-43BA-B673-558A5B46466E}" type="slidenum">
              <a:rPr lang="en-US" altLang="zh-CN" smtClean="0"/>
              <a:pPr>
                <a:spcBef>
                  <a:spcPct val="0"/>
                </a:spcBef>
              </a:pPr>
              <a:t>11</a:t>
            </a:fld>
            <a:endParaRPr lang="en-US" altLang="zh-CN"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a:spcBef>
                <a:spcPct val="0"/>
              </a:spcBef>
            </a:pPr>
            <a:fld id="{0D1B9117-3637-4F73-9154-69C95925699F}" type="slidenum">
              <a:rPr lang="en-US" altLang="zh-CN" smtClean="0"/>
              <a:pPr>
                <a:spcBef>
                  <a:spcPct val="0"/>
                </a:spcBef>
              </a:pPr>
              <a:t>18</a:t>
            </a:fld>
            <a:endParaRPr lang="en-US" altLang="zh-CN"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p:spPr>
      </p:sp>
      <p:sp>
        <p:nvSpPr>
          <p:cNvPr id="3" name="备注占位符 2"/>
          <p:cNvSpPr>
            <a:spLocks noGrp="1"/>
          </p:cNvSpPr>
          <p:nvPr>
            <p:ph type="body" idx="1"/>
          </p:nvPr>
        </p:nvSpPr>
        <p:spPr/>
        <p:txBody>
          <a:bodyPr/>
          <a:lstStyle/>
          <a:p>
            <a:pPr>
              <a:defRPr/>
            </a:pPr>
            <a:r>
              <a:rPr lang="en-US" altLang="zh-CN" dirty="0" smtClean="0"/>
              <a:t>C</a:t>
            </a:r>
            <a:endParaRPr lang="zh-CN" altLang="en-US" dirty="0"/>
          </a:p>
        </p:txBody>
      </p:sp>
      <p:sp>
        <p:nvSpPr>
          <p:cNvPr id="3277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a:solidFill>
                  <a:schemeClr val="tx1"/>
                </a:solidFill>
                <a:latin typeface="Times New Roman" panose="02020603050405020304" pitchFamily="18" charset="0"/>
                <a:ea typeface="宋体" panose="02010600030101010101" pitchFamily="2" charset="-122"/>
              </a:defRPr>
            </a:lvl1pPr>
            <a:lvl2pPr marL="742950" indent="-285750">
              <a:defRPr sz="1000">
                <a:solidFill>
                  <a:schemeClr val="tx1"/>
                </a:solidFill>
                <a:latin typeface="Times New Roman" panose="02020603050405020304" pitchFamily="18" charset="0"/>
                <a:ea typeface="宋体" panose="02010600030101010101" pitchFamily="2" charset="-122"/>
              </a:defRPr>
            </a:lvl2pPr>
            <a:lvl3pPr marL="1143000" indent="-228600">
              <a:defRPr sz="1000">
                <a:solidFill>
                  <a:schemeClr val="tx1"/>
                </a:solidFill>
                <a:latin typeface="Times New Roman" panose="02020603050405020304" pitchFamily="18" charset="0"/>
                <a:ea typeface="宋体" panose="02010600030101010101" pitchFamily="2" charset="-122"/>
              </a:defRPr>
            </a:lvl3pPr>
            <a:lvl4pPr marL="1600200" indent="-228600">
              <a:defRPr sz="1000">
                <a:solidFill>
                  <a:schemeClr val="tx1"/>
                </a:solidFill>
                <a:latin typeface="Times New Roman" panose="02020603050405020304" pitchFamily="18" charset="0"/>
                <a:ea typeface="宋体" panose="02010600030101010101" pitchFamily="2" charset="-122"/>
              </a:defRPr>
            </a:lvl4pPr>
            <a:lvl5pPr marL="2057400" indent="-228600">
              <a:defRPr sz="1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9pPr>
          </a:lstStyle>
          <a:p>
            <a:fld id="{9D2017F2-6D70-49DB-8993-8BFAE094A7E5}" type="slidenum">
              <a:rPr lang="en-US" altLang="zh-CN" sz="1200" smtClean="0"/>
              <a:pPr/>
              <a:t>19</a:t>
            </a:fld>
            <a:endParaRPr lang="en-US" altLang="zh-CN" sz="12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5678955D-3579-483D-8426-E98810062732}" type="slidenum">
              <a:rPr lang="en-US" altLang="zh-CN" smtClean="0"/>
              <a:pPr>
                <a:defRPr/>
              </a:pPr>
              <a:t>26</a:t>
            </a:fld>
            <a:endParaRPr lang="en-US" altLang="zh-CN"/>
          </a:p>
        </p:txBody>
      </p:sp>
    </p:spTree>
    <p:extLst>
      <p:ext uri="{BB962C8B-B14F-4D97-AF65-F5344CB8AC3E}">
        <p14:creationId xmlns:p14="http://schemas.microsoft.com/office/powerpoint/2010/main" val="2207815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a:ln/>
        </p:spPr>
      </p:sp>
      <p:sp>
        <p:nvSpPr>
          <p:cNvPr id="4198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4198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a:spcBef>
                <a:spcPct val="0"/>
              </a:spcBef>
            </a:pPr>
            <a:fld id="{E815BBE4-C318-43EA-B316-1E069B3A8145}" type="slidenum">
              <a:rPr lang="en-US" altLang="zh-CN" smtClean="0"/>
              <a:pPr>
                <a:spcBef>
                  <a:spcPct val="0"/>
                </a:spcBef>
              </a:pPr>
              <a:t>27</a:t>
            </a:fld>
            <a:endParaRPr lang="en-US" altLang="zh-CN"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a:ln/>
        </p:spPr>
      </p:sp>
      <p:sp>
        <p:nvSpPr>
          <p:cNvPr id="4710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smtClean="0"/>
          </a:p>
        </p:txBody>
      </p:sp>
      <p:sp>
        <p:nvSpPr>
          <p:cNvPr id="4710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a:spcBef>
                <a:spcPct val="0"/>
              </a:spcBef>
            </a:pPr>
            <a:fld id="{30AC6674-8D08-48A9-B428-D04D78F15AD9}" type="slidenum">
              <a:rPr lang="en-US" altLang="zh-CN" smtClean="0"/>
              <a:pPr>
                <a:spcBef>
                  <a:spcPct val="0"/>
                </a:spcBef>
              </a:pPr>
              <a:t>31</a:t>
            </a:fld>
            <a:endParaRPr lang="en-US" altLang="zh-CN"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a:ln/>
        </p:spPr>
      </p:sp>
      <p:sp>
        <p:nvSpPr>
          <p:cNvPr id="4915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4915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a:solidFill>
                  <a:schemeClr val="tx1"/>
                </a:solidFill>
                <a:latin typeface="Times New Roman" panose="02020603050405020304" pitchFamily="18" charset="0"/>
                <a:ea typeface="宋体" panose="02010600030101010101" pitchFamily="2" charset="-122"/>
              </a:defRPr>
            </a:lvl1pPr>
            <a:lvl2pPr marL="742950" indent="-285750">
              <a:defRPr sz="1000">
                <a:solidFill>
                  <a:schemeClr val="tx1"/>
                </a:solidFill>
                <a:latin typeface="Times New Roman" panose="02020603050405020304" pitchFamily="18" charset="0"/>
                <a:ea typeface="宋体" panose="02010600030101010101" pitchFamily="2" charset="-122"/>
              </a:defRPr>
            </a:lvl2pPr>
            <a:lvl3pPr marL="1143000" indent="-228600">
              <a:defRPr sz="1000">
                <a:solidFill>
                  <a:schemeClr val="tx1"/>
                </a:solidFill>
                <a:latin typeface="Times New Roman" panose="02020603050405020304" pitchFamily="18" charset="0"/>
                <a:ea typeface="宋体" panose="02010600030101010101" pitchFamily="2" charset="-122"/>
              </a:defRPr>
            </a:lvl3pPr>
            <a:lvl4pPr marL="1600200" indent="-228600">
              <a:defRPr sz="1000">
                <a:solidFill>
                  <a:schemeClr val="tx1"/>
                </a:solidFill>
                <a:latin typeface="Times New Roman" panose="02020603050405020304" pitchFamily="18" charset="0"/>
                <a:ea typeface="宋体" panose="02010600030101010101" pitchFamily="2" charset="-122"/>
              </a:defRPr>
            </a:lvl4pPr>
            <a:lvl5pPr marL="2057400" indent="-228600">
              <a:defRPr sz="1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9pPr>
          </a:lstStyle>
          <a:p>
            <a:fld id="{FC74AC26-4AC9-400E-94DA-A8AC539B9FA9}" type="slidenum">
              <a:rPr lang="en-US" altLang="zh-CN" sz="1200" smtClean="0"/>
              <a:pPr/>
              <a:t>32</a:t>
            </a:fld>
            <a:endParaRPr lang="en-US" altLang="zh-CN" sz="120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5678955D-3579-483D-8426-E98810062732}" type="slidenum">
              <a:rPr lang="en-US" altLang="zh-CN" smtClean="0"/>
              <a:pPr>
                <a:defRPr/>
              </a:pPr>
              <a:t>33</a:t>
            </a:fld>
            <a:endParaRPr lang="en-US" altLang="zh-CN"/>
          </a:p>
        </p:txBody>
      </p:sp>
    </p:spTree>
    <p:extLst>
      <p:ext uri="{BB962C8B-B14F-4D97-AF65-F5344CB8AC3E}">
        <p14:creationId xmlns:p14="http://schemas.microsoft.com/office/powerpoint/2010/main" val="3435289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kumimoji="1" lang="zh-CN" altLang="en-US" sz="1200" b="0" i="0" kern="1200" dirty="0" smtClean="0">
                <a:solidFill>
                  <a:schemeClr val="tx1"/>
                </a:solidFill>
                <a:effectLst/>
                <a:latin typeface="Times New Roman" pitchFamily="18" charset="0"/>
                <a:ea typeface="宋体" pitchFamily="2" charset="-122"/>
                <a:cs typeface="+mn-cs"/>
              </a:rPr>
              <a:t>在重力可忽略的流动中，</a:t>
            </a:r>
            <a:r>
              <a:rPr kumimoji="1" lang="en-US" altLang="zh-CN" sz="1200" b="0" i="1" kern="1200" dirty="0" smtClean="0">
                <a:solidFill>
                  <a:schemeClr val="tx1"/>
                </a:solidFill>
                <a:effectLst/>
                <a:latin typeface="Times New Roman" pitchFamily="18" charset="0"/>
                <a:ea typeface="宋体" pitchFamily="2" charset="-122"/>
                <a:cs typeface="+mn-cs"/>
              </a:rPr>
              <a:t>p</a:t>
            </a:r>
            <a:r>
              <a:rPr kumimoji="1" lang="en-US" altLang="zh-CN" sz="1200" b="0" kern="1200" dirty="0" smtClean="0">
                <a:solidFill>
                  <a:schemeClr val="tx1"/>
                </a:solidFill>
                <a:effectLst/>
                <a:latin typeface="Times New Roman" pitchFamily="18" charset="0"/>
                <a:ea typeface="宋体" pitchFamily="2" charset="-122"/>
                <a:cs typeface="+mn-cs"/>
              </a:rPr>
              <a:t>+</a:t>
            </a:r>
            <a:r>
              <a:rPr kumimoji="1" lang="en-US" altLang="zh-CN" sz="1200" b="0" i="1" kern="1200" dirty="0" smtClean="0">
                <a:solidFill>
                  <a:schemeClr val="tx1"/>
                </a:solidFill>
                <a:effectLst/>
                <a:latin typeface="Times New Roman" pitchFamily="18" charset="0"/>
                <a:ea typeface="宋体" pitchFamily="2" charset="-122"/>
                <a:cs typeface="+mn-cs"/>
              </a:rPr>
              <a:t>ρv</a:t>
            </a:r>
            <a:r>
              <a:rPr kumimoji="1" lang="en-US" altLang="zh-CN" sz="1200" b="0" kern="1200" baseline="30000" dirty="0" smtClean="0">
                <a:solidFill>
                  <a:schemeClr val="tx1"/>
                </a:solidFill>
                <a:effectLst/>
                <a:latin typeface="Times New Roman" pitchFamily="18" charset="0"/>
                <a:ea typeface="宋体" pitchFamily="2" charset="-122"/>
                <a:cs typeface="+mn-cs"/>
              </a:rPr>
              <a:t>2</a:t>
            </a:r>
            <a:r>
              <a:rPr kumimoji="1" lang="en-US" altLang="zh-CN" sz="1200" b="0" kern="1200" baseline="0" dirty="0" smtClean="0">
                <a:solidFill>
                  <a:schemeClr val="tx1"/>
                </a:solidFill>
                <a:effectLst/>
                <a:latin typeface="Times New Roman" pitchFamily="18" charset="0"/>
                <a:ea typeface="宋体" pitchFamily="2" charset="-122"/>
                <a:cs typeface="+mn-cs"/>
              </a:rPr>
              <a:t>/2</a:t>
            </a:r>
            <a:r>
              <a:rPr kumimoji="1" lang="en-US" altLang="zh-CN" sz="1200" b="0" kern="1200" dirty="0" smtClean="0">
                <a:solidFill>
                  <a:schemeClr val="tx1"/>
                </a:solidFill>
                <a:effectLst/>
                <a:latin typeface="Times New Roman" pitchFamily="18" charset="0"/>
                <a:ea typeface="宋体" pitchFamily="2" charset="-122"/>
                <a:cs typeface="+mn-cs"/>
              </a:rPr>
              <a:t>=</a:t>
            </a:r>
            <a:r>
              <a:rPr kumimoji="1" lang="zh-CN" altLang="en-US" sz="1200" b="0" kern="1200" dirty="0" smtClean="0">
                <a:solidFill>
                  <a:schemeClr val="tx1"/>
                </a:solidFill>
                <a:effectLst/>
                <a:latin typeface="Times New Roman" pitchFamily="18" charset="0"/>
                <a:ea typeface="宋体" pitchFamily="2" charset="-122"/>
                <a:cs typeface="+mn-cs"/>
              </a:rPr>
              <a:t>常数</a:t>
            </a:r>
            <a:r>
              <a:rPr kumimoji="1" lang="zh-CN" altLang="en-US" sz="1200" b="0" i="0" kern="1200" dirty="0" smtClean="0">
                <a:solidFill>
                  <a:schemeClr val="tx1"/>
                </a:solidFill>
                <a:effectLst/>
                <a:latin typeface="Times New Roman" pitchFamily="18" charset="0"/>
                <a:ea typeface="宋体" pitchFamily="2" charset="-122"/>
                <a:cs typeface="+mn-cs"/>
              </a:rPr>
              <a:t>。流速</a:t>
            </a:r>
            <a:r>
              <a:rPr kumimoji="1" lang="en-US" altLang="zh-CN" sz="1200" b="0" i="1" kern="1200" dirty="0" smtClean="0">
                <a:solidFill>
                  <a:schemeClr val="tx1"/>
                </a:solidFill>
                <a:effectLst/>
                <a:latin typeface="Times New Roman" pitchFamily="18" charset="0"/>
                <a:ea typeface="宋体" pitchFamily="2" charset="-122"/>
                <a:cs typeface="+mn-cs"/>
              </a:rPr>
              <a:t>v</a:t>
            </a:r>
            <a:r>
              <a:rPr kumimoji="1" lang="zh-CN" altLang="en-US" sz="1200" b="0" i="0" kern="1200" dirty="0" smtClean="0">
                <a:solidFill>
                  <a:schemeClr val="tx1"/>
                </a:solidFill>
                <a:effectLst/>
                <a:latin typeface="Times New Roman" pitchFamily="18" charset="0"/>
                <a:ea typeface="宋体" pitchFamily="2" charset="-122"/>
                <a:cs typeface="+mn-cs"/>
              </a:rPr>
              <a:t>增大时，压强</a:t>
            </a:r>
            <a:r>
              <a:rPr kumimoji="1" lang="en-US" altLang="zh-CN" sz="1200" b="0" i="1" kern="1200" dirty="0" smtClean="0">
                <a:solidFill>
                  <a:schemeClr val="tx1"/>
                </a:solidFill>
                <a:effectLst/>
                <a:latin typeface="Times New Roman" pitchFamily="18" charset="0"/>
                <a:ea typeface="宋体" pitchFamily="2" charset="-122"/>
                <a:cs typeface="+mn-cs"/>
              </a:rPr>
              <a:t>p</a:t>
            </a:r>
            <a:r>
              <a:rPr kumimoji="1" lang="zh-CN" altLang="en-US" sz="1200" b="0" i="0" kern="1200" dirty="0" smtClean="0">
                <a:solidFill>
                  <a:schemeClr val="tx1"/>
                </a:solidFill>
                <a:effectLst/>
                <a:latin typeface="Times New Roman" pitchFamily="18" charset="0"/>
                <a:ea typeface="宋体" pitchFamily="2" charset="-122"/>
                <a:cs typeface="+mn-cs"/>
              </a:rPr>
              <a:t>降低；而根据理想气体状态方程（</a:t>
            </a:r>
            <a:r>
              <a:rPr kumimoji="1" lang="en-US" altLang="zh-CN" sz="1200" b="0" i="1" kern="1200" dirty="0" smtClean="0">
                <a:solidFill>
                  <a:schemeClr val="tx1"/>
                </a:solidFill>
                <a:effectLst/>
                <a:latin typeface="Times New Roman" pitchFamily="18" charset="0"/>
                <a:ea typeface="宋体" pitchFamily="2" charset="-122"/>
                <a:cs typeface="+mn-cs"/>
              </a:rPr>
              <a:t>ρ</a:t>
            </a:r>
            <a:r>
              <a:rPr kumimoji="1" lang="en-US" altLang="zh-CN" sz="1200" b="0" kern="1200" dirty="0" smtClean="0">
                <a:solidFill>
                  <a:schemeClr val="tx1"/>
                </a:solidFill>
                <a:effectLst/>
                <a:latin typeface="Times New Roman" pitchFamily="18" charset="0"/>
                <a:ea typeface="宋体" pitchFamily="2" charset="-122"/>
                <a:cs typeface="+mn-cs"/>
              </a:rPr>
              <a:t>=p/</a:t>
            </a:r>
            <a:r>
              <a:rPr kumimoji="1" lang="en-US" altLang="zh-CN" sz="1200" b="0" i="1" kern="1200" dirty="0" smtClean="0">
                <a:solidFill>
                  <a:schemeClr val="tx1"/>
                </a:solidFill>
                <a:effectLst/>
                <a:latin typeface="Times New Roman" pitchFamily="18" charset="0"/>
                <a:ea typeface="宋体" pitchFamily="2" charset="-122"/>
                <a:cs typeface="+mn-cs"/>
              </a:rPr>
              <a:t>RT</a:t>
            </a:r>
            <a:r>
              <a:rPr kumimoji="1" lang="zh-CN" altLang="en-US" sz="1200" b="0" kern="1200" dirty="0" smtClean="0">
                <a:solidFill>
                  <a:schemeClr val="tx1"/>
                </a:solidFill>
                <a:effectLst/>
                <a:latin typeface="Times New Roman" pitchFamily="18" charset="0"/>
                <a:ea typeface="宋体" pitchFamily="2" charset="-122"/>
                <a:cs typeface="+mn-cs"/>
              </a:rPr>
              <a:t>​</a:t>
            </a:r>
            <a:r>
              <a:rPr kumimoji="1" lang="zh-CN" altLang="en-US" sz="1200" b="0" i="0" kern="1200" dirty="0" smtClean="0">
                <a:solidFill>
                  <a:schemeClr val="tx1"/>
                </a:solidFill>
                <a:effectLst/>
                <a:latin typeface="Times New Roman" pitchFamily="18" charset="0"/>
                <a:ea typeface="宋体" pitchFamily="2" charset="-122"/>
                <a:cs typeface="+mn-cs"/>
              </a:rPr>
              <a:t>），温度</a:t>
            </a:r>
            <a:r>
              <a:rPr kumimoji="1" lang="en-US" altLang="zh-CN" sz="1200" b="0" i="1" kern="1200" dirty="0" smtClean="0">
                <a:solidFill>
                  <a:schemeClr val="tx1"/>
                </a:solidFill>
                <a:effectLst/>
                <a:latin typeface="Times New Roman" pitchFamily="18" charset="0"/>
                <a:ea typeface="宋体" pitchFamily="2" charset="-122"/>
                <a:cs typeface="+mn-cs"/>
              </a:rPr>
              <a:t>T</a:t>
            </a:r>
            <a:r>
              <a:rPr kumimoji="1" lang="zh-CN" altLang="en-US" sz="1200" b="0" i="0" kern="1200" dirty="0" smtClean="0">
                <a:solidFill>
                  <a:schemeClr val="tx1"/>
                </a:solidFill>
                <a:effectLst/>
                <a:latin typeface="Times New Roman" pitchFamily="18" charset="0"/>
                <a:ea typeface="宋体" pitchFamily="2" charset="-122"/>
                <a:cs typeface="+mn-cs"/>
              </a:rPr>
              <a:t>恒定时，密度</a:t>
            </a:r>
            <a:r>
              <a:rPr kumimoji="1" lang="en-US" altLang="zh-CN" sz="1200" b="0" i="1" kern="1200" dirty="0" smtClean="0">
                <a:solidFill>
                  <a:schemeClr val="tx1"/>
                </a:solidFill>
                <a:effectLst/>
                <a:latin typeface="Times New Roman" pitchFamily="18" charset="0"/>
                <a:ea typeface="宋体" pitchFamily="2" charset="-122"/>
                <a:cs typeface="+mn-cs"/>
              </a:rPr>
              <a:t>ρ</a:t>
            </a:r>
            <a:r>
              <a:rPr kumimoji="1" lang="zh-CN" altLang="en-US" sz="1200" b="0" i="0" kern="1200" dirty="0" smtClean="0">
                <a:solidFill>
                  <a:schemeClr val="tx1"/>
                </a:solidFill>
                <a:effectLst/>
                <a:latin typeface="Times New Roman" pitchFamily="18" charset="0"/>
                <a:ea typeface="宋体" pitchFamily="2" charset="-122"/>
                <a:cs typeface="+mn-cs"/>
              </a:rPr>
              <a:t>随压强</a:t>
            </a:r>
            <a:r>
              <a:rPr kumimoji="1" lang="en-US" altLang="zh-CN" sz="1200" b="0" i="1" kern="1200" dirty="0" smtClean="0">
                <a:solidFill>
                  <a:schemeClr val="tx1"/>
                </a:solidFill>
                <a:effectLst/>
                <a:latin typeface="Times New Roman" pitchFamily="18" charset="0"/>
                <a:ea typeface="宋体" pitchFamily="2" charset="-122"/>
                <a:cs typeface="+mn-cs"/>
              </a:rPr>
              <a:t>p</a:t>
            </a:r>
            <a:r>
              <a:rPr kumimoji="1" lang="zh-CN" altLang="en-US" sz="1200" b="0" i="0" kern="1200" dirty="0" smtClean="0">
                <a:solidFill>
                  <a:schemeClr val="tx1"/>
                </a:solidFill>
                <a:effectLst/>
                <a:latin typeface="Times New Roman" pitchFamily="18" charset="0"/>
                <a:ea typeface="宋体" pitchFamily="2" charset="-122"/>
                <a:cs typeface="+mn-cs"/>
              </a:rPr>
              <a:t>的降低而减小‌</a:t>
            </a:r>
            <a:br>
              <a:rPr kumimoji="1" lang="zh-CN" altLang="en-US" sz="1200" b="0" i="0" kern="1200" dirty="0" smtClean="0">
                <a:solidFill>
                  <a:schemeClr val="tx1"/>
                </a:solidFill>
                <a:effectLst/>
                <a:latin typeface="Times New Roman" pitchFamily="18" charset="0"/>
                <a:ea typeface="宋体" pitchFamily="2" charset="-122"/>
                <a:cs typeface="+mn-cs"/>
              </a:rPr>
            </a:br>
            <a:endParaRPr lang="zh-CN" altLang="en-US" dirty="0" smtClean="0"/>
          </a:p>
        </p:txBody>
      </p:sp>
      <p:sp>
        <p:nvSpPr>
          <p:cNvPr id="4" name="灯片编号占位符 3"/>
          <p:cNvSpPr>
            <a:spLocks noGrp="1"/>
          </p:cNvSpPr>
          <p:nvPr>
            <p:ph type="sldNum" sz="quarter" idx="10"/>
          </p:nvPr>
        </p:nvSpPr>
        <p:spPr/>
        <p:txBody>
          <a:bodyPr/>
          <a:lstStyle/>
          <a:p>
            <a:pPr>
              <a:defRPr/>
            </a:pPr>
            <a:fld id="{5678955D-3579-483D-8426-E98810062732}" type="slidenum">
              <a:rPr lang="en-US" altLang="zh-CN" smtClean="0"/>
              <a:pPr>
                <a:defRPr/>
              </a:pPr>
              <a:t>34</a:t>
            </a:fld>
            <a:endParaRPr lang="en-US" altLang="zh-CN"/>
          </a:p>
        </p:txBody>
      </p:sp>
    </p:spTree>
    <p:extLst>
      <p:ext uri="{BB962C8B-B14F-4D97-AF65-F5344CB8AC3E}">
        <p14:creationId xmlns:p14="http://schemas.microsoft.com/office/powerpoint/2010/main" val="3698631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a:ln/>
        </p:spPr>
      </p:sp>
      <p:sp>
        <p:nvSpPr>
          <p:cNvPr id="5325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mtClean="0"/>
              <a:t>理想流体</a:t>
            </a:r>
            <a:endParaRPr lang="en-US" altLang="zh-CN" smtClean="0"/>
          </a:p>
          <a:p>
            <a:r>
              <a:rPr lang="zh-CN" altLang="en-US" smtClean="0"/>
              <a:t>稳定流动</a:t>
            </a:r>
            <a:endParaRPr lang="en-US" altLang="zh-CN" smtClean="0"/>
          </a:p>
          <a:p>
            <a:r>
              <a:rPr lang="zh-CN" altLang="en-US" smtClean="0"/>
              <a:t>同一流线（同一细流管）</a:t>
            </a:r>
            <a:endParaRPr lang="en-US" altLang="zh-CN" smtClean="0"/>
          </a:p>
          <a:p>
            <a:r>
              <a:rPr lang="zh-CN" altLang="en-US" smtClean="0"/>
              <a:t>静止惯性参考系</a:t>
            </a:r>
          </a:p>
          <a:p>
            <a:endParaRPr lang="zh-CN" altLang="en-US" smtClean="0"/>
          </a:p>
        </p:txBody>
      </p:sp>
      <p:sp>
        <p:nvSpPr>
          <p:cNvPr id="5325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kumimoji="1"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kumimoji="1"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kumimoji="1"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kumimoji="1"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ea typeface="宋体" panose="02010600030101010101" pitchFamily="2" charset="-122"/>
              </a:defRPr>
            </a:lvl9pPr>
          </a:lstStyle>
          <a:p>
            <a:pPr>
              <a:spcBef>
                <a:spcPct val="0"/>
              </a:spcBef>
            </a:pPr>
            <a:fld id="{1C451400-C1AE-4456-9EB3-9EA52D04D5D8}" type="slidenum">
              <a:rPr lang="en-US" altLang="zh-CN" smtClean="0"/>
              <a:pPr>
                <a:spcBef>
                  <a:spcPct val="0"/>
                </a:spcBef>
              </a:pPr>
              <a:t>35</a:t>
            </a:fld>
            <a:endParaRPr lang="en-US" altLang="zh-CN"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a:ln/>
        </p:spPr>
      </p:sp>
      <p:sp>
        <p:nvSpPr>
          <p:cNvPr id="5529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5530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a:solidFill>
                  <a:schemeClr val="tx1"/>
                </a:solidFill>
                <a:latin typeface="Times New Roman" panose="02020603050405020304" pitchFamily="18" charset="0"/>
                <a:ea typeface="宋体" panose="02010600030101010101" pitchFamily="2" charset="-122"/>
              </a:defRPr>
            </a:lvl1pPr>
            <a:lvl2pPr marL="742950" indent="-285750">
              <a:defRPr sz="1000">
                <a:solidFill>
                  <a:schemeClr val="tx1"/>
                </a:solidFill>
                <a:latin typeface="Times New Roman" panose="02020603050405020304" pitchFamily="18" charset="0"/>
                <a:ea typeface="宋体" panose="02010600030101010101" pitchFamily="2" charset="-122"/>
              </a:defRPr>
            </a:lvl2pPr>
            <a:lvl3pPr marL="1143000" indent="-228600">
              <a:defRPr sz="1000">
                <a:solidFill>
                  <a:schemeClr val="tx1"/>
                </a:solidFill>
                <a:latin typeface="Times New Roman" panose="02020603050405020304" pitchFamily="18" charset="0"/>
                <a:ea typeface="宋体" panose="02010600030101010101" pitchFamily="2" charset="-122"/>
              </a:defRPr>
            </a:lvl3pPr>
            <a:lvl4pPr marL="1600200" indent="-228600">
              <a:defRPr sz="1000">
                <a:solidFill>
                  <a:schemeClr val="tx1"/>
                </a:solidFill>
                <a:latin typeface="Times New Roman" panose="02020603050405020304" pitchFamily="18" charset="0"/>
                <a:ea typeface="宋体" panose="02010600030101010101" pitchFamily="2" charset="-122"/>
              </a:defRPr>
            </a:lvl4pPr>
            <a:lvl5pPr marL="2057400" indent="-228600">
              <a:defRPr sz="1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9pPr>
          </a:lstStyle>
          <a:p>
            <a:fld id="{FF034C1E-2311-4F75-8449-CB9B237A597D}" type="slidenum">
              <a:rPr lang="en-US" altLang="zh-CN" sz="1200" smtClean="0"/>
              <a:pPr/>
              <a:t>36</a:t>
            </a:fld>
            <a:endParaRPr lang="en-US" altLang="zh-CN" sz="120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5678955D-3579-483D-8426-E98810062732}" type="slidenum">
              <a:rPr lang="en-US" altLang="zh-CN" smtClean="0"/>
              <a:pPr>
                <a:defRPr/>
              </a:pPr>
              <a:t>41</a:t>
            </a:fld>
            <a:endParaRPr lang="en-US" altLang="zh-CN"/>
          </a:p>
        </p:txBody>
      </p:sp>
    </p:spTree>
    <p:extLst>
      <p:ext uri="{BB962C8B-B14F-4D97-AF65-F5344CB8AC3E}">
        <p14:creationId xmlns:p14="http://schemas.microsoft.com/office/powerpoint/2010/main" val="137201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5678955D-3579-483D-8426-E98810062732}" type="slidenum">
              <a:rPr lang="en-US" altLang="zh-CN" smtClean="0"/>
              <a:pPr>
                <a:defRPr/>
              </a:pPr>
              <a:t>44</a:t>
            </a:fld>
            <a:endParaRPr lang="en-US" altLang="zh-CN"/>
          </a:p>
        </p:txBody>
      </p:sp>
    </p:spTree>
    <p:extLst>
      <p:ext uri="{BB962C8B-B14F-4D97-AF65-F5344CB8AC3E}">
        <p14:creationId xmlns:p14="http://schemas.microsoft.com/office/powerpoint/2010/main" val="1306079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a:ln/>
        </p:spPr>
      </p:sp>
      <p:sp>
        <p:nvSpPr>
          <p:cNvPr id="624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zh-CN" smtClean="0"/>
          </a:p>
        </p:txBody>
      </p:sp>
      <p:sp>
        <p:nvSpPr>
          <p:cNvPr id="624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a:solidFill>
                  <a:schemeClr val="tx1"/>
                </a:solidFill>
                <a:latin typeface="Times New Roman" panose="02020603050405020304" pitchFamily="18" charset="0"/>
                <a:ea typeface="宋体" panose="02010600030101010101" pitchFamily="2" charset="-122"/>
              </a:defRPr>
            </a:lvl1pPr>
            <a:lvl2pPr marL="742950" indent="-285750">
              <a:defRPr sz="1000">
                <a:solidFill>
                  <a:schemeClr val="tx1"/>
                </a:solidFill>
                <a:latin typeface="Times New Roman" panose="02020603050405020304" pitchFamily="18" charset="0"/>
                <a:ea typeface="宋体" panose="02010600030101010101" pitchFamily="2" charset="-122"/>
              </a:defRPr>
            </a:lvl2pPr>
            <a:lvl3pPr marL="1143000" indent="-228600">
              <a:defRPr sz="1000">
                <a:solidFill>
                  <a:schemeClr val="tx1"/>
                </a:solidFill>
                <a:latin typeface="Times New Roman" panose="02020603050405020304" pitchFamily="18" charset="0"/>
                <a:ea typeface="宋体" panose="02010600030101010101" pitchFamily="2" charset="-122"/>
              </a:defRPr>
            </a:lvl3pPr>
            <a:lvl4pPr marL="1600200" indent="-228600">
              <a:defRPr sz="1000">
                <a:solidFill>
                  <a:schemeClr val="tx1"/>
                </a:solidFill>
                <a:latin typeface="Times New Roman" panose="02020603050405020304" pitchFamily="18" charset="0"/>
                <a:ea typeface="宋体" panose="02010600030101010101" pitchFamily="2" charset="-122"/>
              </a:defRPr>
            </a:lvl4pPr>
            <a:lvl5pPr marL="2057400" indent="-228600">
              <a:defRPr sz="1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9pPr>
          </a:lstStyle>
          <a:p>
            <a:fld id="{A0B4104C-38A8-475F-93A3-F0427273EF94}" type="slidenum">
              <a:rPr lang="en-US" altLang="zh-CN" sz="1200" smtClean="0"/>
              <a:pPr/>
              <a:t>45</a:t>
            </a:fld>
            <a:endParaRPr lang="en-US" altLang="zh-CN" sz="12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897A6315-C3AE-44D5-86F7-E0542B9B5AFB}" type="slidenum">
              <a:rPr lang="en-US" altLang="zh-CN"/>
              <a:pPr>
                <a:defRPr/>
              </a:pPr>
              <a:t>‹#›</a:t>
            </a:fld>
            <a:endParaRPr lang="en-US" altLang="zh-CN"/>
          </a:p>
        </p:txBody>
      </p:sp>
    </p:spTree>
    <p:extLst>
      <p:ext uri="{BB962C8B-B14F-4D97-AF65-F5344CB8AC3E}">
        <p14:creationId xmlns:p14="http://schemas.microsoft.com/office/powerpoint/2010/main" val="35665806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FF99CB05-0E86-4C4F-BFF0-DE6D687FBF43}" type="slidenum">
              <a:rPr lang="en-US" altLang="zh-CN"/>
              <a:pPr>
                <a:defRPr/>
              </a:pPr>
              <a:t>‹#›</a:t>
            </a:fld>
            <a:endParaRPr lang="en-US" altLang="zh-CN"/>
          </a:p>
        </p:txBody>
      </p:sp>
    </p:spTree>
    <p:extLst>
      <p:ext uri="{BB962C8B-B14F-4D97-AF65-F5344CB8AC3E}">
        <p14:creationId xmlns:p14="http://schemas.microsoft.com/office/powerpoint/2010/main" val="64661225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04AC13BC-9914-4B4B-AEE7-4F9D907D7AD7}" type="slidenum">
              <a:rPr lang="en-US" altLang="zh-CN"/>
              <a:pPr>
                <a:defRPr/>
              </a:pPr>
              <a:t>‹#›</a:t>
            </a:fld>
            <a:endParaRPr lang="en-US" altLang="zh-CN"/>
          </a:p>
        </p:txBody>
      </p:sp>
    </p:spTree>
    <p:extLst>
      <p:ext uri="{BB962C8B-B14F-4D97-AF65-F5344CB8AC3E}">
        <p14:creationId xmlns:p14="http://schemas.microsoft.com/office/powerpoint/2010/main" val="202768108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1F1330AB-D714-4C49-B368-1FD7D73C9D79}" type="slidenum">
              <a:rPr lang="en-US" altLang="zh-CN"/>
              <a:pPr>
                <a:defRPr/>
              </a:pPr>
              <a:t>‹#›</a:t>
            </a:fld>
            <a:endParaRPr lang="en-US" altLang="zh-CN"/>
          </a:p>
        </p:txBody>
      </p:sp>
    </p:spTree>
    <p:extLst>
      <p:ext uri="{BB962C8B-B14F-4D97-AF65-F5344CB8AC3E}">
        <p14:creationId xmlns:p14="http://schemas.microsoft.com/office/powerpoint/2010/main" val="169005587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68F83A99-5CEE-4ADA-B312-8F2DC46AD316}" type="slidenum">
              <a:rPr lang="en-US" altLang="zh-CN"/>
              <a:pPr>
                <a:defRPr/>
              </a:pPr>
              <a:t>‹#›</a:t>
            </a:fld>
            <a:endParaRPr lang="en-US" altLang="zh-CN"/>
          </a:p>
        </p:txBody>
      </p:sp>
    </p:spTree>
    <p:extLst>
      <p:ext uri="{BB962C8B-B14F-4D97-AF65-F5344CB8AC3E}">
        <p14:creationId xmlns:p14="http://schemas.microsoft.com/office/powerpoint/2010/main" val="93865357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709EE33D-F051-40D9-87E6-1AE9B7D7286F}" type="slidenum">
              <a:rPr lang="en-US" altLang="zh-CN"/>
              <a:pPr>
                <a:defRPr/>
              </a:pPr>
              <a:t>‹#›</a:t>
            </a:fld>
            <a:endParaRPr lang="en-US" altLang="zh-CN"/>
          </a:p>
        </p:txBody>
      </p:sp>
    </p:spTree>
    <p:extLst>
      <p:ext uri="{BB962C8B-B14F-4D97-AF65-F5344CB8AC3E}">
        <p14:creationId xmlns:p14="http://schemas.microsoft.com/office/powerpoint/2010/main" val="236835929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AE63EE65-35C0-4ACF-8B63-7993C67ED91F}" type="slidenum">
              <a:rPr lang="en-US" altLang="zh-CN"/>
              <a:pPr>
                <a:defRPr/>
              </a:pPr>
              <a:t>‹#›</a:t>
            </a:fld>
            <a:endParaRPr lang="en-US" altLang="zh-CN"/>
          </a:p>
        </p:txBody>
      </p:sp>
    </p:spTree>
    <p:extLst>
      <p:ext uri="{BB962C8B-B14F-4D97-AF65-F5344CB8AC3E}">
        <p14:creationId xmlns:p14="http://schemas.microsoft.com/office/powerpoint/2010/main" val="416961572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DCACE9E3-C252-4BD8-B45E-C862205830D4}" type="slidenum">
              <a:rPr lang="en-US" altLang="zh-CN"/>
              <a:pPr>
                <a:defRPr/>
              </a:pPr>
              <a:t>‹#›</a:t>
            </a:fld>
            <a:endParaRPr lang="en-US" altLang="zh-CN"/>
          </a:p>
        </p:txBody>
      </p:sp>
    </p:spTree>
    <p:extLst>
      <p:ext uri="{BB962C8B-B14F-4D97-AF65-F5344CB8AC3E}">
        <p14:creationId xmlns:p14="http://schemas.microsoft.com/office/powerpoint/2010/main" val="56557581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A0B8364C-8A96-47A9-97EC-9F7F6E733DDA}" type="slidenum">
              <a:rPr lang="en-US" altLang="zh-CN"/>
              <a:pPr>
                <a:defRPr/>
              </a:pPr>
              <a:t>‹#›</a:t>
            </a:fld>
            <a:endParaRPr lang="en-US" altLang="zh-CN"/>
          </a:p>
        </p:txBody>
      </p:sp>
    </p:spTree>
    <p:extLst>
      <p:ext uri="{BB962C8B-B14F-4D97-AF65-F5344CB8AC3E}">
        <p14:creationId xmlns:p14="http://schemas.microsoft.com/office/powerpoint/2010/main" val="311863245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684C9C64-722F-4559-ADD0-FF889BBE30D7}" type="slidenum">
              <a:rPr lang="en-US" altLang="zh-CN"/>
              <a:pPr>
                <a:defRPr/>
              </a:pPr>
              <a:t>‹#›</a:t>
            </a:fld>
            <a:endParaRPr lang="en-US" altLang="zh-CN"/>
          </a:p>
        </p:txBody>
      </p:sp>
    </p:spTree>
    <p:extLst>
      <p:ext uri="{BB962C8B-B14F-4D97-AF65-F5344CB8AC3E}">
        <p14:creationId xmlns:p14="http://schemas.microsoft.com/office/powerpoint/2010/main" val="122747466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DBF6CFDD-9302-455D-B925-6E8D27D5185E}" type="slidenum">
              <a:rPr lang="en-US" altLang="zh-CN"/>
              <a:pPr>
                <a:defRPr/>
              </a:pPr>
              <a:t>‹#›</a:t>
            </a:fld>
            <a:endParaRPr lang="en-US" altLang="zh-CN"/>
          </a:p>
        </p:txBody>
      </p:sp>
    </p:spTree>
    <p:extLst>
      <p:ext uri="{BB962C8B-B14F-4D97-AF65-F5344CB8AC3E}">
        <p14:creationId xmlns:p14="http://schemas.microsoft.com/office/powerpoint/2010/main" val="126592783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a:ln/>
        </p:spPr>
        <p:txBody>
          <a:bodyPr/>
          <a:lstStyle>
            <a:lvl1pPr>
              <a:defRPr/>
            </a:lvl1pPr>
          </a:lstStyle>
          <a:p>
            <a:pPr>
              <a:defRPr/>
            </a:pPr>
            <a:fld id="{E751C001-5C81-4AA8-8C69-E3FB507F4708}" type="slidenum">
              <a:rPr lang="en-US" altLang="zh-CN"/>
              <a:pPr>
                <a:defRPr/>
              </a:pPr>
              <a:t>‹#›</a:t>
            </a:fld>
            <a:endParaRPr lang="en-US" altLang="zh-CN"/>
          </a:p>
        </p:txBody>
      </p:sp>
    </p:spTree>
    <p:extLst>
      <p:ext uri="{BB962C8B-B14F-4D97-AF65-F5344CB8AC3E}">
        <p14:creationId xmlns:p14="http://schemas.microsoft.com/office/powerpoint/2010/main" val="126627494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F198ED72-7276-4DB7-B798-6C64DB97E12E}" type="slidenum">
              <a:rPr lang="en-US" altLang="zh-CN"/>
              <a:pPr>
                <a:defRPr/>
              </a:pPr>
              <a:t>‹#›</a:t>
            </a:fld>
            <a:endParaRPr lang="en-US" altLang="zh-CN"/>
          </a:p>
        </p:txBody>
      </p:sp>
    </p:spTree>
    <p:extLst>
      <p:ext uri="{BB962C8B-B14F-4D97-AF65-F5344CB8AC3E}">
        <p14:creationId xmlns:p14="http://schemas.microsoft.com/office/powerpoint/2010/main" val="391353196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685800" y="609600"/>
            <a:ext cx="7772400" cy="11430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6858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6858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482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B3CAEACB-8395-494F-ACB6-16203D46839D}" type="slidenum">
              <a:rPr lang="en-US" altLang="zh-CN"/>
              <a:pPr>
                <a:defRPr/>
              </a:pPr>
              <a:t>‹#›</a:t>
            </a:fld>
            <a:endParaRPr lang="en-US" altLang="zh-CN"/>
          </a:p>
        </p:txBody>
      </p:sp>
    </p:spTree>
    <p:extLst>
      <p:ext uri="{BB962C8B-B14F-4D97-AF65-F5344CB8AC3E}">
        <p14:creationId xmlns:p14="http://schemas.microsoft.com/office/powerpoint/2010/main" val="43589980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6"/>
          <p:cNvSpPr>
            <a:spLocks noGrp="1" noChangeArrowheads="1"/>
          </p:cNvSpPr>
          <p:nvPr>
            <p:ph type="sldNum" sz="quarter" idx="12"/>
          </p:nvPr>
        </p:nvSpPr>
        <p:spPr>
          <a:ln/>
        </p:spPr>
        <p:txBody>
          <a:bodyPr/>
          <a:lstStyle>
            <a:lvl1pPr>
              <a:defRPr/>
            </a:lvl1pPr>
          </a:lstStyle>
          <a:p>
            <a:pPr>
              <a:defRPr/>
            </a:pPr>
            <a:fld id="{F207DEAF-9A55-4478-A402-57B8B43FF65E}" type="slidenum">
              <a:rPr lang="en-US" altLang="zh-CN"/>
              <a:pPr>
                <a:defRPr/>
              </a:pPr>
              <a:t>‹#›</a:t>
            </a:fld>
            <a:endParaRPr lang="en-US" altLang="zh-CN"/>
          </a:p>
        </p:txBody>
      </p:sp>
    </p:spTree>
    <p:extLst>
      <p:ext uri="{BB962C8B-B14F-4D97-AF65-F5344CB8AC3E}">
        <p14:creationId xmlns:p14="http://schemas.microsoft.com/office/powerpoint/2010/main" val="1129954583"/>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chart" preserve="1">
  <p:cSld name="标题和图表">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图表占位符 2"/>
          <p:cNvSpPr>
            <a:spLocks noGrp="1"/>
          </p:cNvSpPr>
          <p:nvPr>
            <p:ph type="chart" idx="1"/>
          </p:nvPr>
        </p:nvSpPr>
        <p:spPr>
          <a:xfrm>
            <a:off x="685800" y="1981200"/>
            <a:ext cx="7772400" cy="4114800"/>
          </a:xfrm>
        </p:spPr>
        <p:txBody>
          <a:bodyPr/>
          <a:lstStyle/>
          <a:p>
            <a:pPr lvl="0"/>
            <a:endParaRPr lang="zh-CN" alt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36FEF736-EF43-45E6-873A-DA5D6A95CDE9}" type="slidenum">
              <a:rPr lang="en-US" altLang="zh-CN"/>
              <a:pPr>
                <a:defRPr/>
              </a:pPr>
              <a:t>‹#›</a:t>
            </a:fld>
            <a:endParaRPr lang="en-US" altLang="zh-CN"/>
          </a:p>
        </p:txBody>
      </p:sp>
    </p:spTree>
    <p:extLst>
      <p:ext uri="{BB962C8B-B14F-4D97-AF65-F5344CB8AC3E}">
        <p14:creationId xmlns:p14="http://schemas.microsoft.com/office/powerpoint/2010/main" val="235438976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85800" y="609600"/>
            <a:ext cx="7772400" cy="54864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AC5ABAC5-A839-47DB-85EC-78DD9ADEE615}" type="slidenum">
              <a:rPr lang="en-US" altLang="zh-CN"/>
              <a:pPr>
                <a:defRPr/>
              </a:pPr>
              <a:t>‹#›</a:t>
            </a:fld>
            <a:endParaRPr lang="en-US" altLang="zh-CN"/>
          </a:p>
        </p:txBody>
      </p:sp>
    </p:spTree>
    <p:extLst>
      <p:ext uri="{BB962C8B-B14F-4D97-AF65-F5344CB8AC3E}">
        <p14:creationId xmlns:p14="http://schemas.microsoft.com/office/powerpoint/2010/main" val="3913598711"/>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dgm" preserve="1">
  <p:cSld name="标题和图示或组织结构图">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SmartArt 占位符 2"/>
          <p:cNvSpPr>
            <a:spLocks noGrp="1"/>
          </p:cNvSpPr>
          <p:nvPr>
            <p:ph type="dgm" idx="1"/>
          </p:nvPr>
        </p:nvSpPr>
        <p:spPr>
          <a:xfrm>
            <a:off x="685800" y="1981200"/>
            <a:ext cx="7772400" cy="4114800"/>
          </a:xfrm>
        </p:spPr>
        <p:txBody>
          <a:bodyPr/>
          <a:lstStyle/>
          <a:p>
            <a:pPr lvl="0"/>
            <a:endParaRPr lang="zh-CN" alt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43D6ACFC-5349-4F09-A39B-211E9E65F534}" type="slidenum">
              <a:rPr lang="en-US" altLang="zh-CN"/>
              <a:pPr>
                <a:defRPr/>
              </a:pPr>
              <a:t>‹#›</a:t>
            </a:fld>
            <a:endParaRPr lang="en-US" altLang="zh-CN"/>
          </a:p>
        </p:txBody>
      </p:sp>
    </p:spTree>
    <p:extLst>
      <p:ext uri="{BB962C8B-B14F-4D97-AF65-F5344CB8AC3E}">
        <p14:creationId xmlns:p14="http://schemas.microsoft.com/office/powerpoint/2010/main" val="429154331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kumimoji="1" sz="1400"/>
            </a:lvl1pPr>
          </a:lstStyle>
          <a:p>
            <a:pPr>
              <a:defRPr/>
            </a:pPr>
            <a:endParaRPr lang="en-US" altLang="zh-CN"/>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kumimoji="1" sz="1400"/>
            </a:lvl1pPr>
          </a:lstStyle>
          <a:p>
            <a:pPr>
              <a:defRPr/>
            </a:pPr>
            <a:endParaRPr lang="en-US" altLang="zh-CN"/>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kumimoji="1" sz="1400"/>
            </a:lvl1pPr>
          </a:lstStyle>
          <a:p>
            <a:pPr>
              <a:defRPr/>
            </a:pPr>
            <a:fld id="{F2EC726A-C416-4DA6-8ECC-5CF9920FADA6}" type="slidenum">
              <a:rPr lang="en-US" altLang="zh-CN"/>
              <a:pPr>
                <a:defRPr/>
              </a:pPr>
              <a:t>‹#›</a:t>
            </a:fld>
            <a:endParaRPr lang="en-US" altLang="zh-CN"/>
          </a:p>
        </p:txBody>
      </p:sp>
      <p:sp>
        <p:nvSpPr>
          <p:cNvPr id="6151" name="TextBox 1"/>
          <p:cNvSpPr txBox="1">
            <a:spLocks noChangeArrowheads="1"/>
          </p:cNvSpPr>
          <p:nvPr/>
        </p:nvSpPr>
        <p:spPr bwMode="auto">
          <a:xfrm>
            <a:off x="-3175" y="6611938"/>
            <a:ext cx="4714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000">
                <a:solidFill>
                  <a:schemeClr val="tx1"/>
                </a:solidFill>
                <a:latin typeface="Times New Roman" panose="02020603050405020304" pitchFamily="18" charset="0"/>
                <a:ea typeface="宋体" panose="02010600030101010101" pitchFamily="2" charset="-122"/>
              </a:defRPr>
            </a:lvl1pPr>
            <a:lvl2pPr marL="742950" indent="-285750" eaLnBrk="0" hangingPunct="0">
              <a:defRPr sz="1000">
                <a:solidFill>
                  <a:schemeClr val="tx1"/>
                </a:solidFill>
                <a:latin typeface="Times New Roman" panose="02020603050405020304" pitchFamily="18" charset="0"/>
                <a:ea typeface="宋体" panose="02010600030101010101" pitchFamily="2" charset="-122"/>
              </a:defRPr>
            </a:lvl2pPr>
            <a:lvl3pPr marL="1143000" indent="-228600" eaLnBrk="0" hangingPunct="0">
              <a:defRPr sz="1000">
                <a:solidFill>
                  <a:schemeClr val="tx1"/>
                </a:solidFill>
                <a:latin typeface="Times New Roman" panose="02020603050405020304" pitchFamily="18" charset="0"/>
                <a:ea typeface="宋体" panose="02010600030101010101" pitchFamily="2" charset="-122"/>
              </a:defRPr>
            </a:lvl3pPr>
            <a:lvl4pPr marL="1600200" indent="-228600" eaLnBrk="0" hangingPunct="0">
              <a:defRPr sz="1000">
                <a:solidFill>
                  <a:schemeClr val="tx1"/>
                </a:solidFill>
                <a:latin typeface="Times New Roman" panose="02020603050405020304" pitchFamily="18" charset="0"/>
                <a:ea typeface="宋体" panose="02010600030101010101" pitchFamily="2" charset="-122"/>
              </a:defRPr>
            </a:lvl4pPr>
            <a:lvl5pPr marL="2057400" indent="-228600" eaLnBrk="0" hangingPunct="0">
              <a:defRPr sz="1000">
                <a:solidFill>
                  <a:schemeClr val="tx1"/>
                </a:solidFill>
                <a:latin typeface="Times New Roman" panose="02020603050405020304" pitchFamily="18" charset="0"/>
                <a:ea typeface="宋体" panose="02010600030101010101" pitchFamily="2" charset="-122"/>
              </a:defRPr>
            </a:lvl5pPr>
            <a:lvl6pPr marL="2514600" indent="-228600" algn="just"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6pPr>
            <a:lvl7pPr marL="2971800" indent="-228600" algn="just"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7pPr>
            <a:lvl8pPr marL="3429000" indent="-228600" algn="just"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8pPr>
            <a:lvl9pPr marL="3886200" indent="-228600" algn="just" eaLnBrk="0" fontAlgn="base" hangingPunct="0">
              <a:spcBef>
                <a:spcPct val="0"/>
              </a:spcBef>
              <a:spcAft>
                <a:spcPct val="0"/>
              </a:spcAft>
              <a:defRPr sz="1000">
                <a:solidFill>
                  <a:schemeClr val="tx1"/>
                </a:solidFill>
                <a:latin typeface="Times New Roman" panose="02020603050405020304" pitchFamily="18" charset="0"/>
                <a:ea typeface="宋体" panose="02010600030101010101" pitchFamily="2" charset="-122"/>
              </a:defRPr>
            </a:lvl9pPr>
          </a:lstStyle>
          <a:p>
            <a:pPr algn="just">
              <a:defRPr/>
            </a:pPr>
            <a:fld id="{EFBA57E0-65B8-4578-A58F-E88A64C37E97}" type="slidenum">
              <a:rPr lang="zh-CN" altLang="en-US" smtClean="0">
                <a:solidFill>
                  <a:srgbClr val="A6A6A6"/>
                </a:solidFill>
              </a:rPr>
              <a:pPr algn="just">
                <a:defRPr/>
              </a:pPr>
              <a:t>‹#›</a:t>
            </a:fld>
            <a:endParaRPr lang="zh-CN" altLang="en-US" smtClean="0">
              <a:solidFill>
                <a:srgbClr val="A6A6A6"/>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ransition/>
  <p:txStyles>
    <p:titleStyle>
      <a:lvl1pPr algn="ctr" rtl="0" eaLnBrk="0" fontAlgn="base" hangingPunct="0">
        <a:spcBef>
          <a:spcPct val="0"/>
        </a:spcBef>
        <a:spcAft>
          <a:spcPct val="0"/>
        </a:spcAft>
        <a:defRPr kumimoji="1" sz="4400" b="1">
          <a:solidFill>
            <a:schemeClr val="tx2"/>
          </a:solidFill>
          <a:latin typeface="+mj-lt"/>
          <a:ea typeface="+mj-ea"/>
          <a:cs typeface="+mj-cs"/>
        </a:defRPr>
      </a:lvl1pPr>
      <a:lvl2pPr algn="ctr" rtl="0" eaLnBrk="0" fontAlgn="base" hangingPunct="0">
        <a:spcBef>
          <a:spcPct val="0"/>
        </a:spcBef>
        <a:spcAft>
          <a:spcPct val="0"/>
        </a:spcAft>
        <a:defRPr kumimoji="1" sz="4400" b="1">
          <a:solidFill>
            <a:schemeClr val="tx2"/>
          </a:solidFill>
          <a:latin typeface="Times New Roman" pitchFamily="18" charset="0"/>
          <a:ea typeface="黑体" pitchFamily="49" charset="-122"/>
        </a:defRPr>
      </a:lvl2pPr>
      <a:lvl3pPr algn="ctr" rtl="0" eaLnBrk="0" fontAlgn="base" hangingPunct="0">
        <a:spcBef>
          <a:spcPct val="0"/>
        </a:spcBef>
        <a:spcAft>
          <a:spcPct val="0"/>
        </a:spcAft>
        <a:defRPr kumimoji="1" sz="4400" b="1">
          <a:solidFill>
            <a:schemeClr val="tx2"/>
          </a:solidFill>
          <a:latin typeface="Times New Roman" pitchFamily="18" charset="0"/>
          <a:ea typeface="黑体" pitchFamily="49" charset="-122"/>
        </a:defRPr>
      </a:lvl3pPr>
      <a:lvl4pPr algn="ctr" rtl="0" eaLnBrk="0" fontAlgn="base" hangingPunct="0">
        <a:spcBef>
          <a:spcPct val="0"/>
        </a:spcBef>
        <a:spcAft>
          <a:spcPct val="0"/>
        </a:spcAft>
        <a:defRPr kumimoji="1" sz="4400" b="1">
          <a:solidFill>
            <a:schemeClr val="tx2"/>
          </a:solidFill>
          <a:latin typeface="Times New Roman" pitchFamily="18" charset="0"/>
          <a:ea typeface="黑体" pitchFamily="49" charset="-122"/>
        </a:defRPr>
      </a:lvl4pPr>
      <a:lvl5pPr algn="ctr" rtl="0" eaLnBrk="0" fontAlgn="base" hangingPunct="0">
        <a:spcBef>
          <a:spcPct val="0"/>
        </a:spcBef>
        <a:spcAft>
          <a:spcPct val="0"/>
        </a:spcAft>
        <a:defRPr kumimoji="1" sz="4400" b="1">
          <a:solidFill>
            <a:schemeClr val="tx2"/>
          </a:solidFill>
          <a:latin typeface="Times New Roman" pitchFamily="18" charset="0"/>
          <a:ea typeface="黑体" pitchFamily="49" charset="-122"/>
        </a:defRPr>
      </a:lvl5pPr>
      <a:lvl6pPr marL="457200" algn="ctr" rtl="0" fontAlgn="base">
        <a:spcBef>
          <a:spcPct val="0"/>
        </a:spcBef>
        <a:spcAft>
          <a:spcPct val="0"/>
        </a:spcAft>
        <a:defRPr kumimoji="1" sz="4400" b="1">
          <a:solidFill>
            <a:schemeClr val="tx2"/>
          </a:solidFill>
          <a:latin typeface="Times New Roman" pitchFamily="18" charset="0"/>
          <a:ea typeface="黑体" pitchFamily="49" charset="-122"/>
        </a:defRPr>
      </a:lvl6pPr>
      <a:lvl7pPr marL="914400" algn="ctr" rtl="0" fontAlgn="base">
        <a:spcBef>
          <a:spcPct val="0"/>
        </a:spcBef>
        <a:spcAft>
          <a:spcPct val="0"/>
        </a:spcAft>
        <a:defRPr kumimoji="1" sz="4400" b="1">
          <a:solidFill>
            <a:schemeClr val="tx2"/>
          </a:solidFill>
          <a:latin typeface="Times New Roman" pitchFamily="18" charset="0"/>
          <a:ea typeface="黑体" pitchFamily="49" charset="-122"/>
        </a:defRPr>
      </a:lvl7pPr>
      <a:lvl8pPr marL="1371600" algn="ctr" rtl="0" fontAlgn="base">
        <a:spcBef>
          <a:spcPct val="0"/>
        </a:spcBef>
        <a:spcAft>
          <a:spcPct val="0"/>
        </a:spcAft>
        <a:defRPr kumimoji="1" sz="4400" b="1">
          <a:solidFill>
            <a:schemeClr val="tx2"/>
          </a:solidFill>
          <a:latin typeface="Times New Roman" pitchFamily="18" charset="0"/>
          <a:ea typeface="黑体" pitchFamily="49" charset="-122"/>
        </a:defRPr>
      </a:lvl8pPr>
      <a:lvl9pPr marL="1828800" algn="ctr" rtl="0" fontAlgn="base">
        <a:spcBef>
          <a:spcPct val="0"/>
        </a:spcBef>
        <a:spcAft>
          <a:spcPct val="0"/>
        </a:spcAft>
        <a:defRPr kumimoji="1" sz="4400" b="1">
          <a:solidFill>
            <a:schemeClr val="tx2"/>
          </a:solidFill>
          <a:latin typeface="Times New Roman" pitchFamily="18" charset="0"/>
          <a:ea typeface="黑体" pitchFamily="49" charset="-122"/>
        </a:defRPr>
      </a:lvl9pPr>
    </p:titleStyle>
    <p:bodyStyle>
      <a:lvl1pPr marL="342900" indent="-342900" algn="l" rtl="0" eaLnBrk="0" fontAlgn="base" hangingPunct="0">
        <a:spcBef>
          <a:spcPct val="20000"/>
        </a:spcBef>
        <a:spcAft>
          <a:spcPct val="0"/>
        </a:spcAft>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b="1">
          <a:solidFill>
            <a:schemeClr val="tx1"/>
          </a:solidFill>
          <a:latin typeface="+mn-lt"/>
          <a:ea typeface="+mn-ea"/>
        </a:defRPr>
      </a:lvl2pPr>
      <a:lvl3pPr marL="1143000" indent="-228600" algn="l" rtl="0" eaLnBrk="0" fontAlgn="base" hangingPunct="0">
        <a:spcBef>
          <a:spcPct val="20000"/>
        </a:spcBef>
        <a:spcAft>
          <a:spcPct val="0"/>
        </a:spcAft>
        <a:buChar char="•"/>
        <a:defRPr kumimoji="1" sz="2400" b="1">
          <a:solidFill>
            <a:schemeClr val="tx1"/>
          </a:solidFill>
          <a:latin typeface="+mn-lt"/>
          <a:ea typeface="+mn-ea"/>
        </a:defRPr>
      </a:lvl3pPr>
      <a:lvl4pPr marL="1600200" indent="-228600" algn="l" rtl="0" eaLnBrk="0" fontAlgn="base" hangingPunct="0">
        <a:spcBef>
          <a:spcPct val="20000"/>
        </a:spcBef>
        <a:spcAft>
          <a:spcPct val="0"/>
        </a:spcAft>
        <a:buChar char="–"/>
        <a:defRPr kumimoji="1" sz="2000" b="1">
          <a:solidFill>
            <a:schemeClr val="tx1"/>
          </a:solidFill>
          <a:latin typeface="+mn-lt"/>
          <a:ea typeface="+mn-ea"/>
        </a:defRPr>
      </a:lvl4pPr>
      <a:lvl5pPr marL="2057400" indent="-228600" algn="l" rtl="0" eaLnBrk="0" fontAlgn="base" hangingPunct="0">
        <a:spcBef>
          <a:spcPct val="20000"/>
        </a:spcBef>
        <a:spcAft>
          <a:spcPct val="0"/>
        </a:spcAft>
        <a:buChar char="»"/>
        <a:defRPr kumimoji="1" sz="2000" b="1">
          <a:solidFill>
            <a:schemeClr val="tx1"/>
          </a:solidFill>
          <a:latin typeface="+mn-lt"/>
          <a:ea typeface="+mn-ea"/>
        </a:defRPr>
      </a:lvl5pPr>
      <a:lvl6pPr marL="2514600" indent="-228600" algn="l" rtl="0" fontAlgn="base">
        <a:spcBef>
          <a:spcPct val="20000"/>
        </a:spcBef>
        <a:spcAft>
          <a:spcPct val="0"/>
        </a:spcAft>
        <a:buChar char="»"/>
        <a:defRPr kumimoji="1" sz="2000" b="1">
          <a:solidFill>
            <a:schemeClr val="tx1"/>
          </a:solidFill>
          <a:latin typeface="+mn-lt"/>
          <a:ea typeface="+mn-ea"/>
        </a:defRPr>
      </a:lvl6pPr>
      <a:lvl7pPr marL="2971800" indent="-228600" algn="l" rtl="0" fontAlgn="base">
        <a:spcBef>
          <a:spcPct val="20000"/>
        </a:spcBef>
        <a:spcAft>
          <a:spcPct val="0"/>
        </a:spcAft>
        <a:buChar char="»"/>
        <a:defRPr kumimoji="1" sz="2000" b="1">
          <a:solidFill>
            <a:schemeClr val="tx1"/>
          </a:solidFill>
          <a:latin typeface="+mn-lt"/>
          <a:ea typeface="+mn-ea"/>
        </a:defRPr>
      </a:lvl7pPr>
      <a:lvl8pPr marL="3429000" indent="-228600" algn="l" rtl="0" fontAlgn="base">
        <a:spcBef>
          <a:spcPct val="20000"/>
        </a:spcBef>
        <a:spcAft>
          <a:spcPct val="0"/>
        </a:spcAft>
        <a:buChar char="»"/>
        <a:defRPr kumimoji="1" sz="2000" b="1">
          <a:solidFill>
            <a:schemeClr val="tx1"/>
          </a:solidFill>
          <a:latin typeface="+mn-lt"/>
          <a:ea typeface="+mn-ea"/>
        </a:defRPr>
      </a:lvl8pPr>
      <a:lvl9pPr marL="3886200" indent="-228600" algn="l" rtl="0" fontAlgn="base">
        <a:spcBef>
          <a:spcPct val="20000"/>
        </a:spcBef>
        <a:spcAft>
          <a:spcPct val="0"/>
        </a:spcAft>
        <a:buChar char="»"/>
        <a:defRPr kumimoji="1" sz="2000" b="1">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2.bin"/><Relationship Id="rId10" Type="http://schemas.openxmlformats.org/officeDocument/2006/relationships/image" Target="../media/image6.wmf"/><Relationship Id="rId4" Type="http://schemas.openxmlformats.org/officeDocument/2006/relationships/image" Target="../media/image3.wmf"/><Relationship Id="rId9"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7.wmf"/><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8" Type="http://schemas.openxmlformats.org/officeDocument/2006/relationships/image" Target="../media/image10.wmf"/><Relationship Id="rId13" Type="http://schemas.openxmlformats.org/officeDocument/2006/relationships/oleObject" Target="../embeddings/oleObject11.bin"/><Relationship Id="rId3" Type="http://schemas.openxmlformats.org/officeDocument/2006/relationships/oleObject" Target="../embeddings/oleObject6.bin"/><Relationship Id="rId7" Type="http://schemas.openxmlformats.org/officeDocument/2006/relationships/oleObject" Target="../embeddings/oleObject8.bin"/><Relationship Id="rId12" Type="http://schemas.openxmlformats.org/officeDocument/2006/relationships/image" Target="../media/image12.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9.wmf"/><Relationship Id="rId11" Type="http://schemas.openxmlformats.org/officeDocument/2006/relationships/oleObject" Target="../embeddings/oleObject10.bin"/><Relationship Id="rId5" Type="http://schemas.openxmlformats.org/officeDocument/2006/relationships/oleObject" Target="../embeddings/oleObject7.bin"/><Relationship Id="rId10" Type="http://schemas.openxmlformats.org/officeDocument/2006/relationships/image" Target="../media/image11.wmf"/><Relationship Id="rId4" Type="http://schemas.openxmlformats.org/officeDocument/2006/relationships/image" Target="../media/image8.wmf"/><Relationship Id="rId9" Type="http://schemas.openxmlformats.org/officeDocument/2006/relationships/oleObject" Target="../embeddings/oleObject9.bin"/><Relationship Id="rId14" Type="http://schemas.openxmlformats.org/officeDocument/2006/relationships/image" Target="../media/image13.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18.wmf"/><Relationship Id="rId18" Type="http://schemas.openxmlformats.org/officeDocument/2006/relationships/oleObject" Target="../embeddings/oleObject19.bin"/><Relationship Id="rId3" Type="http://schemas.openxmlformats.org/officeDocument/2006/relationships/notesSlide" Target="../notesSlides/notesSlide3.xml"/><Relationship Id="rId21" Type="http://schemas.openxmlformats.org/officeDocument/2006/relationships/image" Target="../media/image22.wmf"/><Relationship Id="rId7" Type="http://schemas.openxmlformats.org/officeDocument/2006/relationships/image" Target="../media/image15.wmf"/><Relationship Id="rId12" Type="http://schemas.openxmlformats.org/officeDocument/2006/relationships/oleObject" Target="../embeddings/oleObject16.bin"/><Relationship Id="rId17" Type="http://schemas.openxmlformats.org/officeDocument/2006/relationships/image" Target="../media/image20.wmf"/><Relationship Id="rId25" Type="http://schemas.openxmlformats.org/officeDocument/2006/relationships/image" Target="../media/image24.wmf"/><Relationship Id="rId2" Type="http://schemas.openxmlformats.org/officeDocument/2006/relationships/slideLayout" Target="../slideLayouts/slideLayout7.xml"/><Relationship Id="rId16" Type="http://schemas.openxmlformats.org/officeDocument/2006/relationships/oleObject" Target="../embeddings/oleObject18.bin"/><Relationship Id="rId20" Type="http://schemas.openxmlformats.org/officeDocument/2006/relationships/oleObject" Target="../embeddings/oleObject20.bin"/><Relationship Id="rId1" Type="http://schemas.openxmlformats.org/officeDocument/2006/relationships/vmlDrawing" Target="../drawings/vmlDrawing4.vml"/><Relationship Id="rId6" Type="http://schemas.openxmlformats.org/officeDocument/2006/relationships/oleObject" Target="../embeddings/oleObject13.bin"/><Relationship Id="rId11" Type="http://schemas.openxmlformats.org/officeDocument/2006/relationships/image" Target="../media/image17.wmf"/><Relationship Id="rId24" Type="http://schemas.openxmlformats.org/officeDocument/2006/relationships/oleObject" Target="../embeddings/oleObject22.bin"/><Relationship Id="rId5" Type="http://schemas.openxmlformats.org/officeDocument/2006/relationships/image" Target="../media/image14.wmf"/><Relationship Id="rId15" Type="http://schemas.openxmlformats.org/officeDocument/2006/relationships/image" Target="../media/image19.wmf"/><Relationship Id="rId23" Type="http://schemas.openxmlformats.org/officeDocument/2006/relationships/image" Target="../media/image23.wmf"/><Relationship Id="rId10" Type="http://schemas.openxmlformats.org/officeDocument/2006/relationships/oleObject" Target="../embeddings/oleObject15.bin"/><Relationship Id="rId19" Type="http://schemas.openxmlformats.org/officeDocument/2006/relationships/image" Target="../media/image21.wmf"/><Relationship Id="rId4" Type="http://schemas.openxmlformats.org/officeDocument/2006/relationships/oleObject" Target="../embeddings/oleObject12.bin"/><Relationship Id="rId9" Type="http://schemas.openxmlformats.org/officeDocument/2006/relationships/image" Target="../media/image16.wmf"/><Relationship Id="rId14" Type="http://schemas.openxmlformats.org/officeDocument/2006/relationships/oleObject" Target="../embeddings/oleObject17.bin"/><Relationship Id="rId22" Type="http://schemas.openxmlformats.org/officeDocument/2006/relationships/oleObject" Target="../embeddings/oleObject21.bin"/></Relationships>
</file>

<file path=ppt/slides/_rels/slide7.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oleObject" Target="../embeddings/oleObject23.bin"/><Relationship Id="rId7" Type="http://schemas.openxmlformats.org/officeDocument/2006/relationships/oleObject" Target="../embeddings/oleObject25.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26.wmf"/><Relationship Id="rId5" Type="http://schemas.openxmlformats.org/officeDocument/2006/relationships/oleObject" Target="../embeddings/oleObject24.bin"/><Relationship Id="rId4" Type="http://schemas.openxmlformats.org/officeDocument/2006/relationships/image" Target="../media/image25.wmf"/></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notesSlide" Target="../notesSlides/notesSlide6.xml"/><Relationship Id="rId7" Type="http://schemas.openxmlformats.org/officeDocument/2006/relationships/oleObject" Target="../embeddings/oleObject27.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33.wmf"/><Relationship Id="rId5" Type="http://schemas.openxmlformats.org/officeDocument/2006/relationships/oleObject" Target="../embeddings/oleObject26.bin"/><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oleObject" Target="../embeddings/oleObject28.bin"/><Relationship Id="rId7" Type="http://schemas.openxmlformats.org/officeDocument/2006/relationships/image" Target="../media/image38.jpeg"/><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36.wmf"/><Relationship Id="rId5" Type="http://schemas.openxmlformats.org/officeDocument/2006/relationships/oleObject" Target="../embeddings/oleObject29.bin"/><Relationship Id="rId4" Type="http://schemas.openxmlformats.org/officeDocument/2006/relationships/image" Target="../media/image35.wmf"/><Relationship Id="rId9" Type="http://schemas.openxmlformats.org/officeDocument/2006/relationships/image" Target="../media/image37.w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33.bin"/><Relationship Id="rId3" Type="http://schemas.openxmlformats.org/officeDocument/2006/relationships/image" Target="../media/image42.jpeg"/><Relationship Id="rId7" Type="http://schemas.openxmlformats.org/officeDocument/2006/relationships/image" Target="../media/image40.w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32.bin"/><Relationship Id="rId5" Type="http://schemas.openxmlformats.org/officeDocument/2006/relationships/image" Target="../media/image39.wmf"/><Relationship Id="rId4" Type="http://schemas.openxmlformats.org/officeDocument/2006/relationships/oleObject" Target="../embeddings/oleObject31.bin"/><Relationship Id="rId9" Type="http://schemas.openxmlformats.org/officeDocument/2006/relationships/image" Target="../media/image41.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7.wmf"/><Relationship Id="rId3" Type="http://schemas.openxmlformats.org/officeDocument/2006/relationships/oleObject" Target="../embeddings/oleObject34.bin"/><Relationship Id="rId7" Type="http://schemas.openxmlformats.org/officeDocument/2006/relationships/oleObject" Target="../embeddings/oleObject36.bin"/><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image" Target="../media/image46.wmf"/><Relationship Id="rId5" Type="http://schemas.openxmlformats.org/officeDocument/2006/relationships/oleObject" Target="../embeddings/oleObject35.bin"/><Relationship Id="rId4" Type="http://schemas.openxmlformats.org/officeDocument/2006/relationships/image" Target="../media/image45.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50.wmf"/><Relationship Id="rId13" Type="http://schemas.openxmlformats.org/officeDocument/2006/relationships/oleObject" Target="../embeddings/oleObject42.bin"/><Relationship Id="rId18" Type="http://schemas.openxmlformats.org/officeDocument/2006/relationships/image" Target="../media/image55.wmf"/><Relationship Id="rId26" Type="http://schemas.openxmlformats.org/officeDocument/2006/relationships/image" Target="../media/image59.wmf"/><Relationship Id="rId3" Type="http://schemas.openxmlformats.org/officeDocument/2006/relationships/oleObject" Target="../embeddings/oleObject37.bin"/><Relationship Id="rId21" Type="http://schemas.openxmlformats.org/officeDocument/2006/relationships/oleObject" Target="../embeddings/oleObject46.bin"/><Relationship Id="rId7" Type="http://schemas.openxmlformats.org/officeDocument/2006/relationships/oleObject" Target="../embeddings/oleObject39.bin"/><Relationship Id="rId12" Type="http://schemas.openxmlformats.org/officeDocument/2006/relationships/image" Target="../media/image52.wmf"/><Relationship Id="rId17" Type="http://schemas.openxmlformats.org/officeDocument/2006/relationships/oleObject" Target="../embeddings/oleObject44.bin"/><Relationship Id="rId25" Type="http://schemas.openxmlformats.org/officeDocument/2006/relationships/oleObject" Target="../embeddings/oleObject48.bin"/><Relationship Id="rId2" Type="http://schemas.openxmlformats.org/officeDocument/2006/relationships/slideLayout" Target="../slideLayouts/slideLayout7.xml"/><Relationship Id="rId16" Type="http://schemas.openxmlformats.org/officeDocument/2006/relationships/image" Target="../media/image54.wmf"/><Relationship Id="rId20" Type="http://schemas.openxmlformats.org/officeDocument/2006/relationships/image" Target="../media/image56.wmf"/><Relationship Id="rId1" Type="http://schemas.openxmlformats.org/officeDocument/2006/relationships/vmlDrawing" Target="../drawings/vmlDrawing10.vml"/><Relationship Id="rId6" Type="http://schemas.openxmlformats.org/officeDocument/2006/relationships/image" Target="../media/image49.wmf"/><Relationship Id="rId11" Type="http://schemas.openxmlformats.org/officeDocument/2006/relationships/oleObject" Target="../embeddings/oleObject41.bin"/><Relationship Id="rId24" Type="http://schemas.openxmlformats.org/officeDocument/2006/relationships/image" Target="../media/image58.wmf"/><Relationship Id="rId5" Type="http://schemas.openxmlformats.org/officeDocument/2006/relationships/oleObject" Target="../embeddings/oleObject38.bin"/><Relationship Id="rId15" Type="http://schemas.openxmlformats.org/officeDocument/2006/relationships/oleObject" Target="../embeddings/oleObject43.bin"/><Relationship Id="rId23" Type="http://schemas.openxmlformats.org/officeDocument/2006/relationships/oleObject" Target="../embeddings/oleObject47.bin"/><Relationship Id="rId10" Type="http://schemas.openxmlformats.org/officeDocument/2006/relationships/image" Target="../media/image51.wmf"/><Relationship Id="rId19" Type="http://schemas.openxmlformats.org/officeDocument/2006/relationships/oleObject" Target="../embeddings/oleObject45.bin"/><Relationship Id="rId4" Type="http://schemas.openxmlformats.org/officeDocument/2006/relationships/image" Target="../media/image48.wmf"/><Relationship Id="rId9" Type="http://schemas.openxmlformats.org/officeDocument/2006/relationships/oleObject" Target="../embeddings/oleObject40.bin"/><Relationship Id="rId14" Type="http://schemas.openxmlformats.org/officeDocument/2006/relationships/image" Target="../media/image53.wmf"/><Relationship Id="rId22" Type="http://schemas.openxmlformats.org/officeDocument/2006/relationships/image" Target="../media/image57.w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61.wmf"/><Relationship Id="rId2" Type="http://schemas.openxmlformats.org/officeDocument/2006/relationships/slideLayout" Target="../slideLayouts/slideLayout13.xml"/><Relationship Id="rId1" Type="http://schemas.openxmlformats.org/officeDocument/2006/relationships/vmlDrawing" Target="../drawings/vmlDrawing11.vml"/><Relationship Id="rId6" Type="http://schemas.openxmlformats.org/officeDocument/2006/relationships/oleObject" Target="../embeddings/oleObject50.bin"/><Relationship Id="rId5" Type="http://schemas.openxmlformats.org/officeDocument/2006/relationships/image" Target="../media/image60.wmf"/><Relationship Id="rId4" Type="http://schemas.openxmlformats.org/officeDocument/2006/relationships/oleObject" Target="../embeddings/oleObject49.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63.w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52.bin"/><Relationship Id="rId5" Type="http://schemas.openxmlformats.org/officeDocument/2006/relationships/image" Target="../media/image62.wmf"/><Relationship Id="rId4" Type="http://schemas.openxmlformats.org/officeDocument/2006/relationships/oleObject" Target="../embeddings/oleObject51.bin"/></Relationships>
</file>

<file path=ppt/slides/_rels/slide28.xml.rels><?xml version="1.0" encoding="UTF-8" standalone="yes"?>
<Relationships xmlns="http://schemas.openxmlformats.org/package/2006/relationships"><Relationship Id="rId8" Type="http://schemas.openxmlformats.org/officeDocument/2006/relationships/image" Target="../media/image66.wmf"/><Relationship Id="rId3" Type="http://schemas.openxmlformats.org/officeDocument/2006/relationships/oleObject" Target="../embeddings/oleObject53.bin"/><Relationship Id="rId7" Type="http://schemas.openxmlformats.org/officeDocument/2006/relationships/oleObject" Target="../embeddings/oleObject55.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image" Target="../media/image65.png"/><Relationship Id="rId5" Type="http://schemas.openxmlformats.org/officeDocument/2006/relationships/oleObject" Target="../embeddings/oleObject54.bin"/><Relationship Id="rId4" Type="http://schemas.openxmlformats.org/officeDocument/2006/relationships/image" Target="../media/image64.wmf"/></Relationships>
</file>

<file path=ppt/slides/_rels/slide2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70.wmf"/><Relationship Id="rId3" Type="http://schemas.openxmlformats.org/officeDocument/2006/relationships/oleObject" Target="../embeddings/oleObject56.bin"/><Relationship Id="rId7" Type="http://schemas.openxmlformats.org/officeDocument/2006/relationships/oleObject" Target="../embeddings/oleObject58.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69.wmf"/><Relationship Id="rId5" Type="http://schemas.openxmlformats.org/officeDocument/2006/relationships/oleObject" Target="../embeddings/oleObject57.bin"/><Relationship Id="rId10" Type="http://schemas.openxmlformats.org/officeDocument/2006/relationships/image" Target="../media/image71.wmf"/><Relationship Id="rId4" Type="http://schemas.openxmlformats.org/officeDocument/2006/relationships/image" Target="../media/image68.wmf"/><Relationship Id="rId9" Type="http://schemas.openxmlformats.org/officeDocument/2006/relationships/oleObject" Target="../embeddings/oleObject59.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62.bin"/><Relationship Id="rId13" Type="http://schemas.openxmlformats.org/officeDocument/2006/relationships/image" Target="../media/image76.wmf"/><Relationship Id="rId3" Type="http://schemas.openxmlformats.org/officeDocument/2006/relationships/notesSlide" Target="../notesSlides/notesSlide12.xml"/><Relationship Id="rId7" Type="http://schemas.openxmlformats.org/officeDocument/2006/relationships/image" Target="../media/image73.wmf"/><Relationship Id="rId12" Type="http://schemas.openxmlformats.org/officeDocument/2006/relationships/oleObject" Target="../embeddings/oleObject64.bin"/><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oleObject" Target="../embeddings/oleObject61.bin"/><Relationship Id="rId11" Type="http://schemas.openxmlformats.org/officeDocument/2006/relationships/image" Target="../media/image75.wmf"/><Relationship Id="rId5" Type="http://schemas.openxmlformats.org/officeDocument/2006/relationships/image" Target="../media/image72.wmf"/><Relationship Id="rId10" Type="http://schemas.openxmlformats.org/officeDocument/2006/relationships/oleObject" Target="../embeddings/oleObject63.bin"/><Relationship Id="rId4" Type="http://schemas.openxmlformats.org/officeDocument/2006/relationships/oleObject" Target="../embeddings/oleObject60.bin"/><Relationship Id="rId9" Type="http://schemas.openxmlformats.org/officeDocument/2006/relationships/image" Target="../media/image74.emf"/></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67.bin"/><Relationship Id="rId13" Type="http://schemas.openxmlformats.org/officeDocument/2006/relationships/image" Target="../media/image76.wmf"/><Relationship Id="rId3" Type="http://schemas.openxmlformats.org/officeDocument/2006/relationships/notesSlide" Target="../notesSlides/notesSlide13.xml"/><Relationship Id="rId7" Type="http://schemas.openxmlformats.org/officeDocument/2006/relationships/image" Target="../media/image78.wmf"/><Relationship Id="rId12" Type="http://schemas.openxmlformats.org/officeDocument/2006/relationships/oleObject" Target="../embeddings/oleObject64.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oleObject" Target="../embeddings/oleObject66.bin"/><Relationship Id="rId11" Type="http://schemas.openxmlformats.org/officeDocument/2006/relationships/image" Target="../media/image75.wmf"/><Relationship Id="rId5" Type="http://schemas.openxmlformats.org/officeDocument/2006/relationships/image" Target="../media/image77.wmf"/><Relationship Id="rId10" Type="http://schemas.openxmlformats.org/officeDocument/2006/relationships/oleObject" Target="../embeddings/oleObject63.bin"/><Relationship Id="rId4" Type="http://schemas.openxmlformats.org/officeDocument/2006/relationships/oleObject" Target="../embeddings/oleObject65.bin"/><Relationship Id="rId9" Type="http://schemas.openxmlformats.org/officeDocument/2006/relationships/image" Target="../media/image79.wmf"/></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70.bin"/><Relationship Id="rId3" Type="http://schemas.openxmlformats.org/officeDocument/2006/relationships/notesSlide" Target="../notesSlides/notesSlide14.xml"/><Relationship Id="rId7" Type="http://schemas.openxmlformats.org/officeDocument/2006/relationships/image" Target="../media/image81.wmf"/><Relationship Id="rId2" Type="http://schemas.openxmlformats.org/officeDocument/2006/relationships/slideLayout" Target="../slideLayouts/slideLayout14.xml"/><Relationship Id="rId1" Type="http://schemas.openxmlformats.org/officeDocument/2006/relationships/vmlDrawing" Target="../drawings/vmlDrawing17.vml"/><Relationship Id="rId6" Type="http://schemas.openxmlformats.org/officeDocument/2006/relationships/oleObject" Target="../embeddings/oleObject69.bin"/><Relationship Id="rId11" Type="http://schemas.openxmlformats.org/officeDocument/2006/relationships/image" Target="../media/image83.wmf"/><Relationship Id="rId5" Type="http://schemas.openxmlformats.org/officeDocument/2006/relationships/image" Target="../media/image80.wmf"/><Relationship Id="rId10" Type="http://schemas.openxmlformats.org/officeDocument/2006/relationships/oleObject" Target="../embeddings/oleObject71.bin"/><Relationship Id="rId4" Type="http://schemas.openxmlformats.org/officeDocument/2006/relationships/oleObject" Target="../embeddings/oleObject68.bin"/><Relationship Id="rId9" Type="http://schemas.openxmlformats.org/officeDocument/2006/relationships/image" Target="../media/image82.wmf"/></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8.vml"/><Relationship Id="rId5" Type="http://schemas.openxmlformats.org/officeDocument/2006/relationships/image" Target="../media/image84.wmf"/><Relationship Id="rId4" Type="http://schemas.openxmlformats.org/officeDocument/2006/relationships/oleObject" Target="../embeddings/oleObject72.bin"/></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75.bin"/><Relationship Id="rId13" Type="http://schemas.openxmlformats.org/officeDocument/2006/relationships/image" Target="../media/image89.wmf"/><Relationship Id="rId3" Type="http://schemas.openxmlformats.org/officeDocument/2006/relationships/notesSlide" Target="../notesSlides/notesSlide16.xml"/><Relationship Id="rId7" Type="http://schemas.openxmlformats.org/officeDocument/2006/relationships/image" Target="../media/image86.wmf"/><Relationship Id="rId12" Type="http://schemas.openxmlformats.org/officeDocument/2006/relationships/oleObject" Target="../embeddings/oleObject77.bin"/><Relationship Id="rId2" Type="http://schemas.openxmlformats.org/officeDocument/2006/relationships/slideLayout" Target="../slideLayouts/slideLayout15.xml"/><Relationship Id="rId1" Type="http://schemas.openxmlformats.org/officeDocument/2006/relationships/vmlDrawing" Target="../drawings/vmlDrawing19.vml"/><Relationship Id="rId6" Type="http://schemas.openxmlformats.org/officeDocument/2006/relationships/oleObject" Target="../embeddings/oleObject74.bin"/><Relationship Id="rId11" Type="http://schemas.openxmlformats.org/officeDocument/2006/relationships/image" Target="../media/image88.wmf"/><Relationship Id="rId5" Type="http://schemas.openxmlformats.org/officeDocument/2006/relationships/image" Target="../media/image85.wmf"/><Relationship Id="rId10" Type="http://schemas.openxmlformats.org/officeDocument/2006/relationships/oleObject" Target="../embeddings/oleObject76.bin"/><Relationship Id="rId4" Type="http://schemas.openxmlformats.org/officeDocument/2006/relationships/oleObject" Target="../embeddings/oleObject73.bin"/><Relationship Id="rId9" Type="http://schemas.openxmlformats.org/officeDocument/2006/relationships/image" Target="../media/image87.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85.wmf"/><Relationship Id="rId3" Type="http://schemas.openxmlformats.org/officeDocument/2006/relationships/oleObject" Target="../embeddings/oleObject78.bin"/><Relationship Id="rId7" Type="http://schemas.openxmlformats.org/officeDocument/2006/relationships/oleObject" Target="../embeddings/oleObject80.bin"/><Relationship Id="rId2" Type="http://schemas.openxmlformats.org/officeDocument/2006/relationships/slideLayout" Target="../slideLayouts/slideLayout13.xml"/><Relationship Id="rId1" Type="http://schemas.openxmlformats.org/officeDocument/2006/relationships/vmlDrawing" Target="../drawings/vmlDrawing20.vml"/><Relationship Id="rId6" Type="http://schemas.openxmlformats.org/officeDocument/2006/relationships/image" Target="../media/image91.wmf"/><Relationship Id="rId5" Type="http://schemas.openxmlformats.org/officeDocument/2006/relationships/oleObject" Target="../embeddings/oleObject79.bin"/><Relationship Id="rId4" Type="http://schemas.openxmlformats.org/officeDocument/2006/relationships/image" Target="../media/image90.wmf"/></Relationships>
</file>

<file path=ppt/slides/_rels/slide39.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slide" Target="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82.bin"/><Relationship Id="rId3" Type="http://schemas.openxmlformats.org/officeDocument/2006/relationships/image" Target="../media/image94.png"/><Relationship Id="rId7" Type="http://schemas.openxmlformats.org/officeDocument/2006/relationships/image" Target="../media/image92.wmf"/><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81.bin"/><Relationship Id="rId5" Type="http://schemas.openxmlformats.org/officeDocument/2006/relationships/image" Target="../media/image96.png"/><Relationship Id="rId4" Type="http://schemas.openxmlformats.org/officeDocument/2006/relationships/image" Target="../media/image95.png"/><Relationship Id="rId9" Type="http://schemas.openxmlformats.org/officeDocument/2006/relationships/image" Target="../media/image93.wmf"/></Relationships>
</file>

<file path=ppt/slides/_rels/slide4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4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84.bin"/><Relationship Id="rId13" Type="http://schemas.openxmlformats.org/officeDocument/2006/relationships/image" Target="../media/image106.wmf"/><Relationship Id="rId3" Type="http://schemas.openxmlformats.org/officeDocument/2006/relationships/notesSlide" Target="../notesSlides/notesSlide19.xml"/><Relationship Id="rId7" Type="http://schemas.openxmlformats.org/officeDocument/2006/relationships/image" Target="../media/image103.wmf"/><Relationship Id="rId12" Type="http://schemas.openxmlformats.org/officeDocument/2006/relationships/oleObject" Target="../embeddings/oleObject86.bin"/><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oleObject" Target="../embeddings/oleObject83.bin"/><Relationship Id="rId11" Type="http://schemas.openxmlformats.org/officeDocument/2006/relationships/image" Target="../media/image105.wmf"/><Relationship Id="rId5" Type="http://schemas.openxmlformats.org/officeDocument/2006/relationships/image" Target="../media/image108.png"/><Relationship Id="rId10" Type="http://schemas.openxmlformats.org/officeDocument/2006/relationships/oleObject" Target="../embeddings/oleObject85.bin"/><Relationship Id="rId4" Type="http://schemas.openxmlformats.org/officeDocument/2006/relationships/image" Target="../media/image107.png"/><Relationship Id="rId9" Type="http://schemas.openxmlformats.org/officeDocument/2006/relationships/image" Target="../media/image104.wmf"/></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89.bin"/><Relationship Id="rId13" Type="http://schemas.openxmlformats.org/officeDocument/2006/relationships/image" Target="../media/image113.wmf"/><Relationship Id="rId3" Type="http://schemas.openxmlformats.org/officeDocument/2006/relationships/image" Target="../media/image114.png"/><Relationship Id="rId7" Type="http://schemas.openxmlformats.org/officeDocument/2006/relationships/image" Target="../media/image110.wmf"/><Relationship Id="rId12" Type="http://schemas.openxmlformats.org/officeDocument/2006/relationships/oleObject" Target="../embeddings/oleObject91.bin"/><Relationship Id="rId2" Type="http://schemas.openxmlformats.org/officeDocument/2006/relationships/slideLayout" Target="../slideLayouts/slideLayout13.xml"/><Relationship Id="rId1" Type="http://schemas.openxmlformats.org/officeDocument/2006/relationships/vmlDrawing" Target="../drawings/vmlDrawing23.vml"/><Relationship Id="rId6" Type="http://schemas.openxmlformats.org/officeDocument/2006/relationships/oleObject" Target="../embeddings/oleObject88.bin"/><Relationship Id="rId11" Type="http://schemas.openxmlformats.org/officeDocument/2006/relationships/image" Target="../media/image112.wmf"/><Relationship Id="rId5" Type="http://schemas.openxmlformats.org/officeDocument/2006/relationships/image" Target="../media/image109.wmf"/><Relationship Id="rId10" Type="http://schemas.openxmlformats.org/officeDocument/2006/relationships/oleObject" Target="../embeddings/oleObject90.bin"/><Relationship Id="rId4" Type="http://schemas.openxmlformats.org/officeDocument/2006/relationships/oleObject" Target="../embeddings/oleObject87.bin"/><Relationship Id="rId9" Type="http://schemas.openxmlformats.org/officeDocument/2006/relationships/image" Target="../media/image111.wmf"/></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94.bin"/><Relationship Id="rId13" Type="http://schemas.openxmlformats.org/officeDocument/2006/relationships/image" Target="../media/image115.wmf"/><Relationship Id="rId18" Type="http://schemas.openxmlformats.org/officeDocument/2006/relationships/oleObject" Target="../embeddings/oleObject99.bin"/><Relationship Id="rId3" Type="http://schemas.openxmlformats.org/officeDocument/2006/relationships/image" Target="../media/image122.png"/><Relationship Id="rId21" Type="http://schemas.openxmlformats.org/officeDocument/2006/relationships/image" Target="../media/image119.wmf"/><Relationship Id="rId7" Type="http://schemas.openxmlformats.org/officeDocument/2006/relationships/image" Target="../media/image110.wmf"/><Relationship Id="rId12" Type="http://schemas.openxmlformats.org/officeDocument/2006/relationships/oleObject" Target="../embeddings/oleObject96.bin"/><Relationship Id="rId17" Type="http://schemas.openxmlformats.org/officeDocument/2006/relationships/image" Target="../media/image117.wmf"/><Relationship Id="rId25" Type="http://schemas.openxmlformats.org/officeDocument/2006/relationships/image" Target="../media/image121.wmf"/><Relationship Id="rId2" Type="http://schemas.openxmlformats.org/officeDocument/2006/relationships/slideLayout" Target="../slideLayouts/slideLayout2.xml"/><Relationship Id="rId16" Type="http://schemas.openxmlformats.org/officeDocument/2006/relationships/oleObject" Target="../embeddings/oleObject98.bin"/><Relationship Id="rId20" Type="http://schemas.openxmlformats.org/officeDocument/2006/relationships/oleObject" Target="../embeddings/oleObject100.bin"/><Relationship Id="rId1" Type="http://schemas.openxmlformats.org/officeDocument/2006/relationships/vmlDrawing" Target="../drawings/vmlDrawing24.vml"/><Relationship Id="rId6" Type="http://schemas.openxmlformats.org/officeDocument/2006/relationships/oleObject" Target="../embeddings/oleObject93.bin"/><Relationship Id="rId11" Type="http://schemas.openxmlformats.org/officeDocument/2006/relationships/image" Target="../media/image112.wmf"/><Relationship Id="rId24" Type="http://schemas.openxmlformats.org/officeDocument/2006/relationships/oleObject" Target="../embeddings/oleObject102.bin"/><Relationship Id="rId5" Type="http://schemas.openxmlformats.org/officeDocument/2006/relationships/image" Target="../media/image109.wmf"/><Relationship Id="rId15" Type="http://schemas.openxmlformats.org/officeDocument/2006/relationships/image" Target="../media/image116.wmf"/><Relationship Id="rId23" Type="http://schemas.openxmlformats.org/officeDocument/2006/relationships/image" Target="../media/image120.wmf"/><Relationship Id="rId10" Type="http://schemas.openxmlformats.org/officeDocument/2006/relationships/oleObject" Target="../embeddings/oleObject95.bin"/><Relationship Id="rId19" Type="http://schemas.openxmlformats.org/officeDocument/2006/relationships/image" Target="../media/image118.wmf"/><Relationship Id="rId4" Type="http://schemas.openxmlformats.org/officeDocument/2006/relationships/oleObject" Target="../embeddings/oleObject92.bin"/><Relationship Id="rId9" Type="http://schemas.openxmlformats.org/officeDocument/2006/relationships/image" Target="../media/image111.wmf"/><Relationship Id="rId14" Type="http://schemas.openxmlformats.org/officeDocument/2006/relationships/oleObject" Target="../embeddings/oleObject97.bin"/><Relationship Id="rId22" Type="http://schemas.openxmlformats.org/officeDocument/2006/relationships/oleObject" Target="../embeddings/oleObject101.bin"/></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03.bin"/><Relationship Id="rId2" Type="http://schemas.openxmlformats.org/officeDocument/2006/relationships/slideLayout" Target="../slideLayouts/slideLayout13.xml"/><Relationship Id="rId1" Type="http://schemas.openxmlformats.org/officeDocument/2006/relationships/vmlDrawing" Target="../drawings/vmlDrawing25.vml"/><Relationship Id="rId6" Type="http://schemas.openxmlformats.org/officeDocument/2006/relationships/image" Target="../media/image85.wmf"/><Relationship Id="rId5" Type="http://schemas.openxmlformats.org/officeDocument/2006/relationships/oleObject" Target="../embeddings/oleObject104.bin"/><Relationship Id="rId4" Type="http://schemas.openxmlformats.org/officeDocument/2006/relationships/image" Target="../media/image123.w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05.bin"/><Relationship Id="rId2" Type="http://schemas.openxmlformats.org/officeDocument/2006/relationships/slideLayout" Target="../slideLayouts/slideLayout7.xml"/><Relationship Id="rId1" Type="http://schemas.openxmlformats.org/officeDocument/2006/relationships/vmlDrawing" Target="../drawings/vmlDrawing26.vml"/><Relationship Id="rId4" Type="http://schemas.openxmlformats.org/officeDocument/2006/relationships/image" Target="../media/image123.w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06.bin"/><Relationship Id="rId2" Type="http://schemas.openxmlformats.org/officeDocument/2006/relationships/slideLayout" Target="../slideLayouts/slideLayout7.xml"/><Relationship Id="rId1" Type="http://schemas.openxmlformats.org/officeDocument/2006/relationships/vmlDrawing" Target="../drawings/vmlDrawing27.vml"/><Relationship Id="rId4" Type="http://schemas.openxmlformats.org/officeDocument/2006/relationships/image" Target="../media/image123.w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228600"/>
            <a:ext cx="7772400" cy="1143000"/>
          </a:xfrm>
        </p:spPr>
        <p:txBody>
          <a:bodyPr/>
          <a:lstStyle/>
          <a:p>
            <a:pPr eaLnBrk="1" hangingPunct="1"/>
            <a:r>
              <a:rPr lang="zh-CN" altLang="en-US" sz="4000" b="0" smtClean="0">
                <a:solidFill>
                  <a:srgbClr val="000000"/>
                </a:solidFill>
                <a:latin typeface="华文行楷" panose="02010800040101010101" pitchFamily="2" charset="-122"/>
                <a:ea typeface="华文行楷" panose="02010800040101010101" pitchFamily="2" charset="-122"/>
              </a:rPr>
              <a:t>第二章</a:t>
            </a:r>
            <a:r>
              <a:rPr lang="zh-CN" altLang="en-US" b="0" smtClean="0">
                <a:solidFill>
                  <a:srgbClr val="000000"/>
                </a:solidFill>
                <a:latin typeface="华文行楷" panose="02010800040101010101" pitchFamily="2" charset="-122"/>
                <a:ea typeface="华文行楷" panose="02010800040101010101" pitchFamily="2" charset="-122"/>
              </a:rPr>
              <a:t> 流体力学</a:t>
            </a:r>
          </a:p>
        </p:txBody>
      </p:sp>
      <p:sp>
        <p:nvSpPr>
          <p:cNvPr id="4099" name="Rectangle 3"/>
          <p:cNvSpPr>
            <a:spLocks noGrp="1" noChangeArrowheads="1"/>
          </p:cNvSpPr>
          <p:nvPr>
            <p:ph type="body" idx="1"/>
          </p:nvPr>
        </p:nvSpPr>
        <p:spPr>
          <a:xfrm>
            <a:off x="323850" y="1268413"/>
            <a:ext cx="5462588" cy="968375"/>
          </a:xfrm>
        </p:spPr>
        <p:txBody>
          <a:bodyPr/>
          <a:lstStyle/>
          <a:p>
            <a:pPr eaLnBrk="1" hangingPunct="1">
              <a:lnSpc>
                <a:spcPct val="140000"/>
              </a:lnSpc>
            </a:pPr>
            <a:r>
              <a:rPr lang="zh-CN" altLang="en-US" b="0" smtClean="0">
                <a:latin typeface="宋体" panose="02010600030101010101" pitchFamily="2" charset="-122"/>
              </a:rPr>
              <a:t>流体：气体和液体 </a:t>
            </a:r>
          </a:p>
        </p:txBody>
      </p:sp>
      <p:sp>
        <p:nvSpPr>
          <p:cNvPr id="6" name="Rectangle 3"/>
          <p:cNvSpPr txBox="1">
            <a:spLocks noChangeArrowheads="1"/>
          </p:cNvSpPr>
          <p:nvPr/>
        </p:nvSpPr>
        <p:spPr bwMode="auto">
          <a:xfrm>
            <a:off x="768843" y="1831099"/>
            <a:ext cx="8172450" cy="2949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b="1">
                <a:solidFill>
                  <a:schemeClr val="tx1"/>
                </a:solidFill>
                <a:latin typeface="+mn-lt"/>
                <a:ea typeface="+mn-ea"/>
              </a:defRPr>
            </a:lvl2pPr>
            <a:lvl3pPr marL="1143000" indent="-228600" algn="l" rtl="0" eaLnBrk="0" fontAlgn="base" hangingPunct="0">
              <a:spcBef>
                <a:spcPct val="20000"/>
              </a:spcBef>
              <a:spcAft>
                <a:spcPct val="0"/>
              </a:spcAft>
              <a:buChar char="•"/>
              <a:defRPr kumimoji="1" sz="2400" b="1">
                <a:solidFill>
                  <a:schemeClr val="tx1"/>
                </a:solidFill>
                <a:latin typeface="+mn-lt"/>
                <a:ea typeface="+mn-ea"/>
              </a:defRPr>
            </a:lvl3pPr>
            <a:lvl4pPr marL="1600200" indent="-228600" algn="l" rtl="0" eaLnBrk="0" fontAlgn="base" hangingPunct="0">
              <a:spcBef>
                <a:spcPct val="20000"/>
              </a:spcBef>
              <a:spcAft>
                <a:spcPct val="0"/>
              </a:spcAft>
              <a:buChar char="–"/>
              <a:defRPr kumimoji="1" sz="2000" b="1">
                <a:solidFill>
                  <a:schemeClr val="tx1"/>
                </a:solidFill>
                <a:latin typeface="+mn-lt"/>
                <a:ea typeface="+mn-ea"/>
              </a:defRPr>
            </a:lvl4pPr>
            <a:lvl5pPr marL="2057400" indent="-228600" algn="l" rtl="0" eaLnBrk="0" fontAlgn="base" hangingPunct="0">
              <a:spcBef>
                <a:spcPct val="20000"/>
              </a:spcBef>
              <a:spcAft>
                <a:spcPct val="0"/>
              </a:spcAft>
              <a:buChar char="»"/>
              <a:defRPr kumimoji="1" sz="2000" b="1">
                <a:solidFill>
                  <a:schemeClr val="tx1"/>
                </a:solidFill>
                <a:latin typeface="+mn-lt"/>
                <a:ea typeface="+mn-ea"/>
              </a:defRPr>
            </a:lvl5pPr>
            <a:lvl6pPr marL="2514600" indent="-228600" algn="l" rtl="0" fontAlgn="base">
              <a:spcBef>
                <a:spcPct val="20000"/>
              </a:spcBef>
              <a:spcAft>
                <a:spcPct val="0"/>
              </a:spcAft>
              <a:buChar char="»"/>
              <a:defRPr kumimoji="1" sz="2000" b="1">
                <a:solidFill>
                  <a:schemeClr val="tx1"/>
                </a:solidFill>
                <a:latin typeface="+mn-lt"/>
                <a:ea typeface="+mn-ea"/>
              </a:defRPr>
            </a:lvl6pPr>
            <a:lvl7pPr marL="2971800" indent="-228600" algn="l" rtl="0" fontAlgn="base">
              <a:spcBef>
                <a:spcPct val="20000"/>
              </a:spcBef>
              <a:spcAft>
                <a:spcPct val="0"/>
              </a:spcAft>
              <a:buChar char="»"/>
              <a:defRPr kumimoji="1" sz="2000" b="1">
                <a:solidFill>
                  <a:schemeClr val="tx1"/>
                </a:solidFill>
                <a:latin typeface="+mn-lt"/>
                <a:ea typeface="+mn-ea"/>
              </a:defRPr>
            </a:lvl7pPr>
            <a:lvl8pPr marL="3429000" indent="-228600" algn="l" rtl="0" fontAlgn="base">
              <a:spcBef>
                <a:spcPct val="20000"/>
              </a:spcBef>
              <a:spcAft>
                <a:spcPct val="0"/>
              </a:spcAft>
              <a:buChar char="»"/>
              <a:defRPr kumimoji="1" sz="2000" b="1">
                <a:solidFill>
                  <a:schemeClr val="tx1"/>
                </a:solidFill>
                <a:latin typeface="+mn-lt"/>
                <a:ea typeface="+mn-ea"/>
              </a:defRPr>
            </a:lvl8pPr>
            <a:lvl9pPr marL="3886200" indent="-228600" algn="l" rtl="0" fontAlgn="base">
              <a:spcBef>
                <a:spcPct val="20000"/>
              </a:spcBef>
              <a:spcAft>
                <a:spcPct val="0"/>
              </a:spcAft>
              <a:buChar char="»"/>
              <a:defRPr kumimoji="1" sz="2000" b="1">
                <a:solidFill>
                  <a:schemeClr val="tx1"/>
                </a:solidFill>
                <a:latin typeface="+mn-lt"/>
                <a:ea typeface="+mn-ea"/>
              </a:defRPr>
            </a:lvl9pPr>
          </a:lstStyle>
          <a:p>
            <a:pPr eaLnBrk="1" hangingPunct="1">
              <a:lnSpc>
                <a:spcPct val="140000"/>
              </a:lnSpc>
              <a:buFontTx/>
              <a:buNone/>
            </a:pPr>
            <a:endParaRPr lang="en-US" altLang="zh-CN" sz="400" b="0" kern="0" smtClean="0">
              <a:latin typeface="宋体" panose="02010600030101010101" pitchFamily="2" charset="-122"/>
            </a:endParaRPr>
          </a:p>
          <a:p>
            <a:pPr eaLnBrk="1" hangingPunct="1">
              <a:lnSpc>
                <a:spcPct val="140000"/>
              </a:lnSpc>
            </a:pPr>
            <a:r>
              <a:rPr lang="zh-CN" altLang="en-US" sz="2800" b="0" kern="0" smtClean="0">
                <a:latin typeface="宋体" panose="02010600030101010101" pitchFamily="2" charset="-122"/>
              </a:rPr>
              <a:t>流体静力学：研究</a:t>
            </a:r>
            <a:r>
              <a:rPr lang="zh-CN" altLang="en-US" sz="2800" b="0" kern="0" smtClean="0">
                <a:solidFill>
                  <a:srgbClr val="000000"/>
                </a:solidFill>
                <a:latin typeface="宋体" panose="02010600030101010101" pitchFamily="2" charset="-122"/>
              </a:rPr>
              <a:t>静止</a:t>
            </a:r>
            <a:r>
              <a:rPr lang="zh-CN" altLang="en-US" sz="2800" b="0" kern="0" smtClean="0">
                <a:latin typeface="宋体" panose="02010600030101010101" pitchFamily="2" charset="-122"/>
              </a:rPr>
              <a:t>流体规律的学科 </a:t>
            </a:r>
          </a:p>
          <a:p>
            <a:pPr eaLnBrk="1" hangingPunct="1">
              <a:lnSpc>
                <a:spcPct val="140000"/>
              </a:lnSpc>
            </a:pPr>
            <a:r>
              <a:rPr lang="zh-CN" altLang="en-US" sz="2800" b="0" kern="0" smtClean="0">
                <a:latin typeface="宋体" panose="02010600030101010101" pitchFamily="2" charset="-122"/>
              </a:rPr>
              <a:t>流体动力学：研究流体</a:t>
            </a:r>
            <a:r>
              <a:rPr lang="zh-CN" altLang="en-US" sz="2800" b="0" kern="0" smtClean="0">
                <a:solidFill>
                  <a:srgbClr val="000000"/>
                </a:solidFill>
                <a:latin typeface="宋体" panose="02010600030101010101" pitchFamily="2" charset="-122"/>
              </a:rPr>
              <a:t>运动</a:t>
            </a:r>
            <a:r>
              <a:rPr lang="zh-CN" altLang="en-US" sz="2800" b="0" kern="0" smtClean="0">
                <a:latin typeface="宋体" panose="02010600030101010101" pitchFamily="2" charset="-122"/>
              </a:rPr>
              <a:t>规律的学科</a:t>
            </a:r>
            <a:endParaRPr lang="en-US" altLang="zh-CN" sz="2800" b="0" kern="0" smtClean="0">
              <a:latin typeface="宋体" panose="02010600030101010101" pitchFamily="2" charset="-122"/>
            </a:endParaRPr>
          </a:p>
          <a:p>
            <a:pPr lvl="1" eaLnBrk="1" hangingPunct="1"/>
            <a:r>
              <a:rPr lang="zh-CN" altLang="en-US"/>
              <a:t>运动的理想流体</a:t>
            </a:r>
          </a:p>
          <a:p>
            <a:pPr lvl="1" eaLnBrk="1" hangingPunct="1"/>
            <a:r>
              <a:rPr lang="zh-CN" altLang="en-US"/>
              <a:t>运动的粘性流体</a:t>
            </a:r>
          </a:p>
          <a:p>
            <a:pPr eaLnBrk="1" hangingPunct="1">
              <a:lnSpc>
                <a:spcPct val="140000"/>
              </a:lnSpc>
            </a:pPr>
            <a:endParaRPr lang="zh-CN" altLang="en-US" sz="400" b="0" kern="0" smtClean="0">
              <a:latin typeface="宋体" panose="02010600030101010101" pitchFamily="2" charset="-122"/>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6"/>
          <p:cNvSpPr>
            <a:spLocks noGrp="1" noChangeArrowheads="1"/>
          </p:cNvSpPr>
          <p:nvPr>
            <p:ph type="title"/>
          </p:nvPr>
        </p:nvSpPr>
        <p:spPr>
          <a:xfrm>
            <a:off x="539750" y="476250"/>
            <a:ext cx="7989888" cy="865188"/>
          </a:xfrm>
        </p:spPr>
        <p:txBody>
          <a:bodyPr/>
          <a:lstStyle/>
          <a:p>
            <a:pPr eaLnBrk="1" hangingPunct="1"/>
            <a:r>
              <a:rPr lang="en-US" altLang="zh-CN" sz="4800" b="0" smtClean="0">
                <a:solidFill>
                  <a:srgbClr val="000066"/>
                </a:solidFill>
                <a:latin typeface="宋体" panose="02010600030101010101" pitchFamily="2" charset="-122"/>
              </a:rPr>
              <a:t> </a:t>
            </a:r>
            <a:r>
              <a:rPr lang="zh-CN" altLang="en-US" sz="3200" b="0" smtClean="0">
                <a:solidFill>
                  <a:schemeClr val="bg2"/>
                </a:solidFill>
                <a:latin typeface="宋体" panose="02010600030101010101" pitchFamily="2" charset="-122"/>
              </a:rPr>
              <a:t>意义：研究</a:t>
            </a:r>
            <a:r>
              <a:rPr lang="zh-CN" altLang="en-US" sz="3200" b="0" smtClean="0">
                <a:solidFill>
                  <a:srgbClr val="0000CC"/>
                </a:solidFill>
                <a:latin typeface="宋体" panose="02010600030101010101" pitchFamily="2" charset="-122"/>
              </a:rPr>
              <a:t>血液循环</a:t>
            </a:r>
            <a:r>
              <a:rPr lang="zh-CN" altLang="en-US" sz="3200" b="0" smtClean="0">
                <a:solidFill>
                  <a:schemeClr val="bg2"/>
                </a:solidFill>
                <a:latin typeface="宋体" panose="02010600030101010101" pitchFamily="2" charset="-122"/>
              </a:rPr>
              <a:t>和</a:t>
            </a:r>
            <a:r>
              <a:rPr lang="zh-CN" altLang="en-US" sz="3200" b="0" smtClean="0">
                <a:solidFill>
                  <a:srgbClr val="0000CC"/>
                </a:solidFill>
                <a:latin typeface="宋体" panose="02010600030101010101" pitchFamily="2" charset="-122"/>
              </a:rPr>
              <a:t>呼吸过程</a:t>
            </a:r>
            <a:r>
              <a:rPr lang="zh-CN" altLang="en-US" sz="3200" b="0" smtClean="0">
                <a:solidFill>
                  <a:schemeClr val="bg2"/>
                </a:solidFill>
                <a:latin typeface="宋体" panose="02010600030101010101" pitchFamily="2" charset="-122"/>
              </a:rPr>
              <a:t>的基础。</a:t>
            </a:r>
          </a:p>
        </p:txBody>
      </p:sp>
      <p:pic>
        <p:nvPicPr>
          <p:cNvPr id="6147" name="Picture 5" descr="10701"/>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395288" y="1773238"/>
            <a:ext cx="4140200" cy="4357687"/>
          </a:xfrm>
        </p:spPr>
      </p:pic>
      <p:pic>
        <p:nvPicPr>
          <p:cNvPr id="6148" name="Picture 9" descr="00101"/>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08513" y="1773238"/>
            <a:ext cx="4248150" cy="4321175"/>
          </a:xfrm>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ChangeArrowheads="1"/>
          </p:cNvSpPr>
          <p:nvPr/>
        </p:nvSpPr>
        <p:spPr bwMode="auto">
          <a:xfrm>
            <a:off x="1476375" y="2119313"/>
            <a:ext cx="73437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 typeface="Monotype Sorts" pitchFamily="2" charset="2"/>
              <a:buNone/>
            </a:pPr>
            <a:r>
              <a:rPr lang="zh-CN" altLang="en-US">
                <a:solidFill>
                  <a:srgbClr val="0000CC"/>
                </a:solidFill>
              </a:rPr>
              <a:t>流体</a:t>
            </a:r>
            <a:r>
              <a:rPr lang="en-US" altLang="zh-CN">
                <a:solidFill>
                  <a:srgbClr val="0000CC"/>
                </a:solidFill>
              </a:rPr>
              <a:t>——</a:t>
            </a:r>
            <a:r>
              <a:rPr lang="zh-CN" altLang="en-US">
                <a:solidFill>
                  <a:srgbClr val="0000CC"/>
                </a:solidFill>
              </a:rPr>
              <a:t>密度</a:t>
            </a:r>
            <a:r>
              <a:rPr lang="en-US" altLang="zh-CN">
                <a:solidFill>
                  <a:srgbClr val="0000CC"/>
                </a:solidFill>
              </a:rPr>
              <a:t>(Density)</a:t>
            </a:r>
            <a:r>
              <a:rPr lang="zh-CN" altLang="en-US">
                <a:solidFill>
                  <a:srgbClr val="0000CC"/>
                </a:solidFill>
              </a:rPr>
              <a:t>和压强</a:t>
            </a:r>
            <a:r>
              <a:rPr lang="en-US" altLang="zh-CN">
                <a:solidFill>
                  <a:srgbClr val="0000CC"/>
                </a:solidFill>
              </a:rPr>
              <a:t>(Pressure)</a:t>
            </a:r>
            <a:endParaRPr lang="zh-CN" altLang="en-US">
              <a:solidFill>
                <a:srgbClr val="0000CC"/>
              </a:solidFill>
            </a:endParaRPr>
          </a:p>
        </p:txBody>
      </p:sp>
      <p:sp>
        <p:nvSpPr>
          <p:cNvPr id="9219" name="Rectangle 4"/>
          <p:cNvSpPr>
            <a:spLocks noChangeArrowheads="1"/>
          </p:cNvSpPr>
          <p:nvPr/>
        </p:nvSpPr>
        <p:spPr bwMode="auto">
          <a:xfrm>
            <a:off x="1476375" y="1401763"/>
            <a:ext cx="42926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lang="zh-CN" altLang="en-US">
                <a:solidFill>
                  <a:srgbClr val="0000CC"/>
                </a:solidFill>
              </a:rPr>
              <a:t>刚体</a:t>
            </a:r>
            <a:r>
              <a:rPr lang="en-US" altLang="zh-CN">
                <a:solidFill>
                  <a:srgbClr val="0000CC"/>
                </a:solidFill>
              </a:rPr>
              <a:t>——</a:t>
            </a:r>
            <a:r>
              <a:rPr lang="zh-CN" altLang="en-US">
                <a:solidFill>
                  <a:srgbClr val="0000CC"/>
                </a:solidFill>
              </a:rPr>
              <a:t>质量和力</a:t>
            </a:r>
          </a:p>
        </p:txBody>
      </p:sp>
      <p:sp>
        <p:nvSpPr>
          <p:cNvPr id="207877" name="Rectangle 5"/>
          <p:cNvSpPr>
            <a:spLocks noChangeArrowheads="1"/>
          </p:cNvSpPr>
          <p:nvPr/>
        </p:nvSpPr>
        <p:spPr bwMode="auto">
          <a:xfrm>
            <a:off x="771525" y="3309686"/>
            <a:ext cx="12557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lang="zh-CN" altLang="en-US" dirty="0">
                <a:solidFill>
                  <a:srgbClr val="0000CC"/>
                </a:solidFill>
              </a:rPr>
              <a:t>密度</a:t>
            </a:r>
          </a:p>
        </p:txBody>
      </p:sp>
      <p:sp>
        <p:nvSpPr>
          <p:cNvPr id="207878" name="Text Box 6"/>
          <p:cNvSpPr txBox="1">
            <a:spLocks noChangeArrowheads="1"/>
          </p:cNvSpPr>
          <p:nvPr/>
        </p:nvSpPr>
        <p:spPr bwMode="auto">
          <a:xfrm>
            <a:off x="758825" y="4686717"/>
            <a:ext cx="109061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50000"/>
              </a:spcBef>
              <a:buClr>
                <a:srgbClr val="0000CC"/>
              </a:buClr>
              <a:buFont typeface="Monotype Sorts" pitchFamily="2" charset="2"/>
              <a:buNone/>
            </a:pPr>
            <a:r>
              <a:rPr lang="zh-CN" altLang="en-US" dirty="0">
                <a:solidFill>
                  <a:srgbClr val="0000CC"/>
                </a:solidFill>
              </a:rPr>
              <a:t>压强</a:t>
            </a:r>
          </a:p>
        </p:txBody>
      </p:sp>
      <p:graphicFrame>
        <p:nvGraphicFramePr>
          <p:cNvPr id="207879" name="Object 7"/>
          <p:cNvGraphicFramePr>
            <a:graphicFrameLocks noChangeAspect="1"/>
          </p:cNvGraphicFramePr>
          <p:nvPr/>
        </p:nvGraphicFramePr>
        <p:xfrm>
          <a:off x="2149475" y="3217863"/>
          <a:ext cx="1516063" cy="876300"/>
        </p:xfrm>
        <a:graphic>
          <a:graphicData uri="http://schemas.openxmlformats.org/presentationml/2006/ole">
            <mc:AlternateContent xmlns:mc="http://schemas.openxmlformats.org/markup-compatibility/2006">
              <mc:Choice xmlns:v="urn:schemas-microsoft-com:vml" Requires="v">
                <p:oleObj spid="_x0000_s9345" name="公式" r:id="rId3" imgW="774364" imgH="558558" progId="Equation.3">
                  <p:embed/>
                </p:oleObj>
              </mc:Choice>
              <mc:Fallback>
                <p:oleObj name="公式" r:id="rId3" imgW="774364" imgH="558558" progId="Equation.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9475" y="3217863"/>
                        <a:ext cx="1516063" cy="87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7880" name="Object 8"/>
          <p:cNvGraphicFramePr>
            <a:graphicFrameLocks noChangeAspect="1"/>
          </p:cNvGraphicFramePr>
          <p:nvPr/>
        </p:nvGraphicFramePr>
        <p:xfrm>
          <a:off x="3648075" y="3240088"/>
          <a:ext cx="820738" cy="876300"/>
        </p:xfrm>
        <a:graphic>
          <a:graphicData uri="http://schemas.openxmlformats.org/presentationml/2006/ole">
            <mc:AlternateContent xmlns:mc="http://schemas.openxmlformats.org/markup-compatibility/2006">
              <mc:Choice xmlns:v="urn:schemas-microsoft-com:vml" Requires="v">
                <p:oleObj spid="_x0000_s9346" name="公式" r:id="rId5" imgW="419100" imgH="558800" progId="Equation.3">
                  <p:embed/>
                </p:oleObj>
              </mc:Choice>
              <mc:Fallback>
                <p:oleObj name="公式" r:id="rId5" imgW="419100" imgH="55880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48075" y="3240088"/>
                        <a:ext cx="820738" cy="87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7881" name="Object 9"/>
          <p:cNvGraphicFramePr>
            <a:graphicFrameLocks noChangeAspect="1"/>
          </p:cNvGraphicFramePr>
          <p:nvPr/>
        </p:nvGraphicFramePr>
        <p:xfrm>
          <a:off x="2109788" y="4572000"/>
          <a:ext cx="1417637" cy="876300"/>
        </p:xfrm>
        <a:graphic>
          <a:graphicData uri="http://schemas.openxmlformats.org/presentationml/2006/ole">
            <mc:AlternateContent xmlns:mc="http://schemas.openxmlformats.org/markup-compatibility/2006">
              <mc:Choice xmlns:v="urn:schemas-microsoft-com:vml" Requires="v">
                <p:oleObj spid="_x0000_s9347" name="公式" r:id="rId7" imgW="723586" imgH="558558" progId="Equation.3">
                  <p:embed/>
                </p:oleObj>
              </mc:Choice>
              <mc:Fallback>
                <p:oleObj name="公式" r:id="rId7" imgW="723586" imgH="558558"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09788" y="4572000"/>
                        <a:ext cx="1417637" cy="87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7882" name="Object 10"/>
          <p:cNvGraphicFramePr>
            <a:graphicFrameLocks noChangeAspect="1"/>
          </p:cNvGraphicFramePr>
          <p:nvPr/>
        </p:nvGraphicFramePr>
        <p:xfrm>
          <a:off x="3668713" y="4581525"/>
          <a:ext cx="795337" cy="876300"/>
        </p:xfrm>
        <a:graphic>
          <a:graphicData uri="http://schemas.openxmlformats.org/presentationml/2006/ole">
            <mc:AlternateContent xmlns:mc="http://schemas.openxmlformats.org/markup-compatibility/2006">
              <mc:Choice xmlns:v="urn:schemas-microsoft-com:vml" Requires="v">
                <p:oleObj spid="_x0000_s9348" name="公式" r:id="rId9" imgW="406224" imgH="558558" progId="Equation.3">
                  <p:embed/>
                </p:oleObj>
              </mc:Choice>
              <mc:Fallback>
                <p:oleObj name="公式" r:id="rId9" imgW="406224" imgH="558558" progId="Equation.3">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68713" y="4581525"/>
                        <a:ext cx="795337" cy="87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7883" name="Rectangle 11"/>
          <p:cNvSpPr>
            <a:spLocks noChangeArrowheads="1"/>
          </p:cNvSpPr>
          <p:nvPr/>
        </p:nvSpPr>
        <p:spPr bwMode="auto">
          <a:xfrm>
            <a:off x="5246688" y="3321050"/>
            <a:ext cx="28702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lang="zh-CN" altLang="en-US">
                <a:solidFill>
                  <a:srgbClr val="0000CC"/>
                </a:solidFill>
              </a:rPr>
              <a:t>标量，</a:t>
            </a:r>
            <a:r>
              <a:rPr lang="en-US" altLang="zh-CN">
                <a:solidFill>
                  <a:srgbClr val="0000CC"/>
                </a:solidFill>
              </a:rPr>
              <a:t>kg/m</a:t>
            </a:r>
            <a:r>
              <a:rPr lang="en-US" altLang="zh-CN" baseline="30000">
                <a:solidFill>
                  <a:srgbClr val="0000CC"/>
                </a:solidFill>
              </a:rPr>
              <a:t>3</a:t>
            </a:r>
          </a:p>
        </p:txBody>
      </p:sp>
      <p:sp>
        <p:nvSpPr>
          <p:cNvPr id="207884" name="Rectangle 12"/>
          <p:cNvSpPr>
            <a:spLocks noChangeArrowheads="1"/>
          </p:cNvSpPr>
          <p:nvPr/>
        </p:nvSpPr>
        <p:spPr bwMode="auto">
          <a:xfrm>
            <a:off x="5256213" y="4348163"/>
            <a:ext cx="29876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lang="zh-CN" altLang="en-US">
                <a:solidFill>
                  <a:srgbClr val="0000CC"/>
                </a:solidFill>
              </a:rPr>
              <a:t>标量，</a:t>
            </a:r>
            <a:r>
              <a:rPr lang="en-US" altLang="zh-CN">
                <a:solidFill>
                  <a:srgbClr val="0000CC"/>
                </a:solidFill>
              </a:rPr>
              <a:t>N/m</a:t>
            </a:r>
            <a:r>
              <a:rPr lang="en-US" altLang="zh-CN" baseline="30000">
                <a:solidFill>
                  <a:srgbClr val="0000CC"/>
                </a:solidFill>
              </a:rPr>
              <a:t>2</a:t>
            </a:r>
            <a:r>
              <a:rPr lang="zh-CN" altLang="en-US">
                <a:solidFill>
                  <a:srgbClr val="0000CC"/>
                </a:solidFill>
              </a:rPr>
              <a:t>，帕</a:t>
            </a:r>
            <a:r>
              <a:rPr lang="en-US" altLang="zh-CN">
                <a:solidFill>
                  <a:srgbClr val="0000CC"/>
                </a:solidFill>
              </a:rPr>
              <a:t>[</a:t>
            </a:r>
            <a:r>
              <a:rPr lang="zh-CN" altLang="en-US">
                <a:solidFill>
                  <a:srgbClr val="0000CC"/>
                </a:solidFill>
              </a:rPr>
              <a:t>斯卡</a:t>
            </a:r>
            <a:r>
              <a:rPr lang="en-US" altLang="zh-CN">
                <a:solidFill>
                  <a:srgbClr val="0000CC"/>
                </a:solidFill>
              </a:rPr>
              <a:t>]</a:t>
            </a:r>
            <a:r>
              <a:rPr lang="zh-CN" altLang="en-US">
                <a:solidFill>
                  <a:srgbClr val="0000CC"/>
                </a:solidFill>
              </a:rPr>
              <a:t>（</a:t>
            </a:r>
            <a:r>
              <a:rPr lang="en-US" altLang="zh-CN">
                <a:solidFill>
                  <a:srgbClr val="0000CC"/>
                </a:solidFill>
              </a:rPr>
              <a:t>Pa</a:t>
            </a:r>
            <a:r>
              <a:rPr lang="zh-CN" altLang="en-US">
                <a:solidFill>
                  <a:srgbClr val="0000CC"/>
                </a:solidFill>
              </a:rPr>
              <a:t>）</a:t>
            </a:r>
            <a:endParaRPr lang="zh-CN" altLang="en-US" baseline="30000">
              <a:solidFill>
                <a:srgbClr val="0000CC"/>
              </a:solidFill>
            </a:endParaRPr>
          </a:p>
        </p:txBody>
      </p:sp>
      <p:sp>
        <p:nvSpPr>
          <p:cNvPr id="12" name="Rectangle 2"/>
          <p:cNvSpPr txBox="1">
            <a:spLocks noChangeArrowheads="1"/>
          </p:cNvSpPr>
          <p:nvPr/>
        </p:nvSpPr>
        <p:spPr>
          <a:xfrm>
            <a:off x="684213" y="404813"/>
            <a:ext cx="7772400" cy="623887"/>
          </a:xfrm>
          <a:prstGeom prst="rect">
            <a:avLst/>
          </a:prstGeom>
        </p:spPr>
        <p:txBody>
          <a:bodyPr/>
          <a:lstStyle>
            <a:lvl1pPr algn="ctr" rtl="0" eaLnBrk="0" fontAlgn="base" hangingPunct="0">
              <a:spcBef>
                <a:spcPct val="0"/>
              </a:spcBef>
              <a:spcAft>
                <a:spcPct val="0"/>
              </a:spcAft>
              <a:defRPr kumimoji="1" sz="4400" b="1">
                <a:solidFill>
                  <a:schemeClr val="tx2"/>
                </a:solidFill>
                <a:latin typeface="+mj-lt"/>
                <a:ea typeface="+mj-ea"/>
                <a:cs typeface="+mj-cs"/>
              </a:defRPr>
            </a:lvl1pPr>
            <a:lvl2pPr algn="ctr" rtl="0" eaLnBrk="0" fontAlgn="base" hangingPunct="0">
              <a:spcBef>
                <a:spcPct val="0"/>
              </a:spcBef>
              <a:spcAft>
                <a:spcPct val="0"/>
              </a:spcAft>
              <a:defRPr kumimoji="1" sz="4400" b="1">
                <a:solidFill>
                  <a:schemeClr val="tx2"/>
                </a:solidFill>
                <a:latin typeface="Times New Roman" pitchFamily="18" charset="0"/>
                <a:ea typeface="黑体" pitchFamily="49" charset="-122"/>
              </a:defRPr>
            </a:lvl2pPr>
            <a:lvl3pPr algn="ctr" rtl="0" eaLnBrk="0" fontAlgn="base" hangingPunct="0">
              <a:spcBef>
                <a:spcPct val="0"/>
              </a:spcBef>
              <a:spcAft>
                <a:spcPct val="0"/>
              </a:spcAft>
              <a:defRPr kumimoji="1" sz="4400" b="1">
                <a:solidFill>
                  <a:schemeClr val="tx2"/>
                </a:solidFill>
                <a:latin typeface="Times New Roman" pitchFamily="18" charset="0"/>
                <a:ea typeface="黑体" pitchFamily="49" charset="-122"/>
              </a:defRPr>
            </a:lvl3pPr>
            <a:lvl4pPr algn="ctr" rtl="0" eaLnBrk="0" fontAlgn="base" hangingPunct="0">
              <a:spcBef>
                <a:spcPct val="0"/>
              </a:spcBef>
              <a:spcAft>
                <a:spcPct val="0"/>
              </a:spcAft>
              <a:defRPr kumimoji="1" sz="4400" b="1">
                <a:solidFill>
                  <a:schemeClr val="tx2"/>
                </a:solidFill>
                <a:latin typeface="Times New Roman" pitchFamily="18" charset="0"/>
                <a:ea typeface="黑体" pitchFamily="49" charset="-122"/>
              </a:defRPr>
            </a:lvl4pPr>
            <a:lvl5pPr algn="ctr" rtl="0" eaLnBrk="0" fontAlgn="base" hangingPunct="0">
              <a:spcBef>
                <a:spcPct val="0"/>
              </a:spcBef>
              <a:spcAft>
                <a:spcPct val="0"/>
              </a:spcAft>
              <a:defRPr kumimoji="1" sz="4400" b="1">
                <a:solidFill>
                  <a:schemeClr val="tx2"/>
                </a:solidFill>
                <a:latin typeface="Times New Roman" pitchFamily="18" charset="0"/>
                <a:ea typeface="黑体" pitchFamily="49" charset="-122"/>
              </a:defRPr>
            </a:lvl5pPr>
            <a:lvl6pPr marL="457200" algn="ctr" rtl="0" fontAlgn="base">
              <a:spcBef>
                <a:spcPct val="0"/>
              </a:spcBef>
              <a:spcAft>
                <a:spcPct val="0"/>
              </a:spcAft>
              <a:defRPr kumimoji="1" sz="4400" b="1">
                <a:solidFill>
                  <a:schemeClr val="tx2"/>
                </a:solidFill>
                <a:latin typeface="Times New Roman" pitchFamily="18" charset="0"/>
                <a:ea typeface="黑体" pitchFamily="49" charset="-122"/>
              </a:defRPr>
            </a:lvl6pPr>
            <a:lvl7pPr marL="914400" algn="ctr" rtl="0" fontAlgn="base">
              <a:spcBef>
                <a:spcPct val="0"/>
              </a:spcBef>
              <a:spcAft>
                <a:spcPct val="0"/>
              </a:spcAft>
              <a:defRPr kumimoji="1" sz="4400" b="1">
                <a:solidFill>
                  <a:schemeClr val="tx2"/>
                </a:solidFill>
                <a:latin typeface="Times New Roman" pitchFamily="18" charset="0"/>
                <a:ea typeface="黑体" pitchFamily="49" charset="-122"/>
              </a:defRPr>
            </a:lvl7pPr>
            <a:lvl8pPr marL="1371600" algn="ctr" rtl="0" fontAlgn="base">
              <a:spcBef>
                <a:spcPct val="0"/>
              </a:spcBef>
              <a:spcAft>
                <a:spcPct val="0"/>
              </a:spcAft>
              <a:defRPr kumimoji="1" sz="4400" b="1">
                <a:solidFill>
                  <a:schemeClr val="tx2"/>
                </a:solidFill>
                <a:latin typeface="Times New Roman" pitchFamily="18" charset="0"/>
                <a:ea typeface="黑体" pitchFamily="49" charset="-122"/>
              </a:defRPr>
            </a:lvl8pPr>
            <a:lvl9pPr marL="1828800" algn="ctr" rtl="0" fontAlgn="base">
              <a:spcBef>
                <a:spcPct val="0"/>
              </a:spcBef>
              <a:spcAft>
                <a:spcPct val="0"/>
              </a:spcAft>
              <a:defRPr kumimoji="1" sz="4400" b="1">
                <a:solidFill>
                  <a:schemeClr val="tx2"/>
                </a:solidFill>
                <a:latin typeface="Times New Roman" pitchFamily="18" charset="0"/>
                <a:ea typeface="黑体" pitchFamily="49" charset="-122"/>
              </a:defRPr>
            </a:lvl9pPr>
          </a:lstStyle>
          <a:p>
            <a:pPr eaLnBrk="1" hangingPunct="1">
              <a:defRPr/>
            </a:pPr>
            <a:r>
              <a:rPr lang="zh-CN" altLang="en-US" sz="4000" b="0" kern="0" dirty="0" smtClean="0">
                <a:solidFill>
                  <a:srgbClr val="FF0000"/>
                </a:solidFill>
              </a:rPr>
              <a:t>流体静力学</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75" name="AutoShape 11"/>
          <p:cNvSpPr>
            <a:spLocks noChangeArrowheads="1"/>
          </p:cNvSpPr>
          <p:nvPr/>
        </p:nvSpPr>
        <p:spPr bwMode="auto">
          <a:xfrm>
            <a:off x="71438" y="5661025"/>
            <a:ext cx="3687762" cy="576263"/>
          </a:xfrm>
          <a:prstGeom prst="wedgeRectCallout">
            <a:avLst>
              <a:gd name="adj1" fmla="val 63764"/>
              <a:gd name="adj2" fmla="val -418319"/>
            </a:avLst>
          </a:prstGeom>
          <a:noFill/>
          <a:ln w="9525">
            <a:solidFill>
              <a:srgbClr val="FF0000"/>
            </a:solidFill>
            <a:prstDash val="dash"/>
            <a:miter lim="800000"/>
            <a:headEnd/>
            <a:tailEnd/>
          </a:ln>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kumimoji="0" lang="en-US" altLang="zh-CN">
                <a:solidFill>
                  <a:srgbClr val="FF0000"/>
                </a:solidFill>
                <a:ea typeface="宋体" panose="02010600030101010101" pitchFamily="2" charset="-122"/>
              </a:rPr>
              <a:t>1</a:t>
            </a:r>
            <a:r>
              <a:rPr kumimoji="0" lang="zh-CN" altLang="en-US">
                <a:solidFill>
                  <a:srgbClr val="FF0000"/>
                </a:solidFill>
                <a:ea typeface="宋体" panose="02010600030101010101" pitchFamily="2" charset="-122"/>
              </a:rPr>
              <a:t>托</a:t>
            </a:r>
            <a:r>
              <a:rPr kumimoji="0" lang="en-US" altLang="zh-CN">
                <a:solidFill>
                  <a:srgbClr val="FF0000"/>
                </a:solidFill>
                <a:ea typeface="宋体" panose="02010600030101010101" pitchFamily="2" charset="-122"/>
              </a:rPr>
              <a:t>(</a:t>
            </a:r>
            <a:r>
              <a:rPr kumimoji="0" lang="zh-CN" altLang="en-US">
                <a:solidFill>
                  <a:srgbClr val="FF0000"/>
                </a:solidFill>
                <a:ea typeface="宋体" panose="02010600030101010101" pitchFamily="2" charset="-122"/>
              </a:rPr>
              <a:t>乇</a:t>
            </a:r>
            <a:r>
              <a:rPr kumimoji="0" lang="en-US" altLang="zh-CN">
                <a:solidFill>
                  <a:srgbClr val="FF0000"/>
                </a:solidFill>
                <a:ea typeface="宋体" panose="02010600030101010101" pitchFamily="2" charset="-122"/>
              </a:rPr>
              <a:t>)=</a:t>
            </a:r>
            <a:r>
              <a:rPr kumimoji="0" lang="zh-CN" altLang="zh-CN">
                <a:solidFill>
                  <a:srgbClr val="FF0000"/>
                </a:solidFill>
                <a:ea typeface="宋体" panose="02010600030101010101" pitchFamily="2" charset="-122"/>
              </a:rPr>
              <a:t>133.322Pa</a:t>
            </a:r>
            <a:endParaRPr kumimoji="0" lang="en-US" altLang="zh-CN">
              <a:solidFill>
                <a:srgbClr val="FF0000"/>
              </a:solidFill>
              <a:ea typeface="宋体" panose="02010600030101010101" pitchFamily="2" charset="-122"/>
            </a:endParaRPr>
          </a:p>
        </p:txBody>
      </p:sp>
      <p:sp>
        <p:nvSpPr>
          <p:cNvPr id="10243" name="Rectangle 7"/>
          <p:cNvSpPr>
            <a:spLocks noChangeArrowheads="1"/>
          </p:cNvSpPr>
          <p:nvPr/>
        </p:nvSpPr>
        <p:spPr bwMode="auto">
          <a:xfrm>
            <a:off x="0" y="28956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aphicFrame>
        <p:nvGraphicFramePr>
          <p:cNvPr id="10244" name="Object 6"/>
          <p:cNvGraphicFramePr>
            <a:graphicFrameLocks noChangeAspect="1"/>
          </p:cNvGraphicFramePr>
          <p:nvPr/>
        </p:nvGraphicFramePr>
        <p:xfrm>
          <a:off x="1331913" y="1233488"/>
          <a:ext cx="6840537" cy="4119562"/>
        </p:xfrm>
        <a:graphic>
          <a:graphicData uri="http://schemas.openxmlformats.org/presentationml/2006/ole">
            <mc:AlternateContent xmlns:mc="http://schemas.openxmlformats.org/markup-compatibility/2006">
              <mc:Choice xmlns:v="urn:schemas-microsoft-com:vml" Requires="v">
                <p:oleObj spid="_x0000_s10276" name="公式" r:id="rId4" imgW="2006600" imgH="1193800" progId="Equation.3">
                  <p:embed/>
                </p:oleObj>
              </mc:Choice>
              <mc:Fallback>
                <p:oleObj name="公式" r:id="rId4" imgW="2006600" imgH="11938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913" y="1233488"/>
                        <a:ext cx="6840537" cy="411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5" name="AutoShape 8"/>
          <p:cNvSpPr>
            <a:spLocks noChangeArrowheads="1"/>
          </p:cNvSpPr>
          <p:nvPr/>
        </p:nvSpPr>
        <p:spPr bwMode="auto">
          <a:xfrm>
            <a:off x="2627313" y="368300"/>
            <a:ext cx="1512887" cy="576263"/>
          </a:xfrm>
          <a:prstGeom prst="wedgeRectCallout">
            <a:avLst>
              <a:gd name="adj1" fmla="val -76968"/>
              <a:gd name="adj2" fmla="val 133745"/>
            </a:avLst>
          </a:prstGeom>
          <a:noFill/>
          <a:ln w="9525">
            <a:solidFill>
              <a:srgbClr val="FF0000"/>
            </a:solidFill>
            <a:prstDash val="dash"/>
            <a:miter lim="800000"/>
            <a:headEnd/>
            <a:tailEnd/>
          </a:ln>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kumimoji="0" lang="zh-CN" altLang="en-US" dirty="0">
                <a:solidFill>
                  <a:srgbClr val="FF0000"/>
                </a:solidFill>
              </a:rPr>
              <a:t>大气压</a:t>
            </a:r>
          </a:p>
        </p:txBody>
      </p:sp>
      <p:sp>
        <p:nvSpPr>
          <p:cNvPr id="216073" name="AutoShape 9"/>
          <p:cNvSpPr>
            <a:spLocks noChangeArrowheads="1"/>
          </p:cNvSpPr>
          <p:nvPr/>
        </p:nvSpPr>
        <p:spPr bwMode="auto">
          <a:xfrm>
            <a:off x="5400675" y="2889250"/>
            <a:ext cx="3563938" cy="1044575"/>
          </a:xfrm>
          <a:prstGeom prst="wedgeRectCallout">
            <a:avLst>
              <a:gd name="adj1" fmla="val -43898"/>
              <a:gd name="adj2" fmla="val -63981"/>
            </a:avLst>
          </a:prstGeom>
          <a:noFill/>
          <a:ln w="9525">
            <a:solidFill>
              <a:srgbClr val="FF0000"/>
            </a:solidFill>
            <a:prstDash val="dash"/>
            <a:miter lim="800000"/>
            <a:headEnd/>
            <a:tailEnd/>
          </a:ln>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kumimoji="0" lang="zh-CN" altLang="en-US">
                <a:solidFill>
                  <a:srgbClr val="FF0000"/>
                </a:solidFill>
              </a:rPr>
              <a:t>巴</a:t>
            </a:r>
            <a:r>
              <a:rPr kumimoji="0" lang="en-US" altLang="zh-CN">
                <a:solidFill>
                  <a:srgbClr val="FF0000"/>
                </a:solidFill>
              </a:rPr>
              <a:t>(</a:t>
            </a:r>
            <a:r>
              <a:rPr kumimoji="0" lang="zh-CN" altLang="en-US">
                <a:solidFill>
                  <a:srgbClr val="FF0000"/>
                </a:solidFill>
              </a:rPr>
              <a:t>达因</a:t>
            </a:r>
            <a:r>
              <a:rPr kumimoji="0" lang="en-US" altLang="zh-CN">
                <a:solidFill>
                  <a:srgbClr val="FF0000"/>
                </a:solidFill>
              </a:rPr>
              <a:t>/</a:t>
            </a:r>
            <a:r>
              <a:rPr kumimoji="0" lang="zh-CN" altLang="en-US">
                <a:solidFill>
                  <a:srgbClr val="FF0000"/>
                </a:solidFill>
              </a:rPr>
              <a:t>平方厘米</a:t>
            </a:r>
            <a:r>
              <a:rPr kumimoji="0" lang="en-US" altLang="zh-CN">
                <a:solidFill>
                  <a:srgbClr val="FF0000"/>
                </a:solidFill>
              </a:rPr>
              <a:t>)</a:t>
            </a:r>
          </a:p>
          <a:p>
            <a:pPr algn="ctr">
              <a:spcBef>
                <a:spcPct val="0"/>
              </a:spcBef>
              <a:buFontTx/>
              <a:buNone/>
            </a:pPr>
            <a:r>
              <a:rPr kumimoji="0" lang="en-US" altLang="zh-CN">
                <a:solidFill>
                  <a:srgbClr val="FF0000"/>
                </a:solidFill>
                <a:ea typeface="宋体" panose="02010600030101010101" pitchFamily="2" charset="-122"/>
              </a:rPr>
              <a:t>1</a:t>
            </a:r>
            <a:r>
              <a:rPr kumimoji="0" lang="zh-CN" altLang="en-US">
                <a:solidFill>
                  <a:srgbClr val="FF0000"/>
                </a:solidFill>
                <a:ea typeface="宋体" panose="02010600030101010101" pitchFamily="2" charset="-122"/>
              </a:rPr>
              <a:t>达因</a:t>
            </a:r>
            <a:r>
              <a:rPr kumimoji="0" lang="en-US" altLang="zh-CN">
                <a:solidFill>
                  <a:srgbClr val="FF0000"/>
                </a:solidFill>
                <a:ea typeface="宋体" panose="02010600030101010101" pitchFamily="2" charset="-122"/>
              </a:rPr>
              <a:t>=10</a:t>
            </a:r>
            <a:r>
              <a:rPr kumimoji="0" lang="en-US" altLang="zh-CN" baseline="30000">
                <a:solidFill>
                  <a:srgbClr val="FF0000"/>
                </a:solidFill>
                <a:ea typeface="宋体" panose="02010600030101010101" pitchFamily="2" charset="-122"/>
              </a:rPr>
              <a:t>-5</a:t>
            </a:r>
            <a:r>
              <a:rPr kumimoji="0" lang="zh-CN" altLang="en-US">
                <a:solidFill>
                  <a:srgbClr val="FF0000"/>
                </a:solidFill>
                <a:ea typeface="宋体" panose="02010600030101010101" pitchFamily="2" charset="-122"/>
              </a:rPr>
              <a:t>牛顿</a:t>
            </a:r>
            <a:r>
              <a:rPr kumimoji="0" lang="zh-CN" altLang="en-US" sz="1000" b="0">
                <a:solidFill>
                  <a:srgbClr val="FF0000"/>
                </a:solidFill>
                <a:ea typeface="宋体" panose="02010600030101010101" pitchFamily="2" charset="-122"/>
              </a:rPr>
              <a:t>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468313" y="368300"/>
            <a:ext cx="835501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50000"/>
              </a:spcBef>
              <a:buClr>
                <a:srgbClr val="0000CC"/>
              </a:buClr>
              <a:buFont typeface="Monotype Sorts" pitchFamily="2" charset="2"/>
              <a:buNone/>
            </a:pPr>
            <a:r>
              <a:rPr lang="zh-CN" altLang="en-US">
                <a:solidFill>
                  <a:srgbClr val="0000CC"/>
                </a:solidFill>
              </a:rPr>
              <a:t>例 </a:t>
            </a:r>
            <a:r>
              <a:rPr lang="en-US" altLang="zh-CN">
                <a:solidFill>
                  <a:srgbClr val="0000CC"/>
                </a:solidFill>
              </a:rPr>
              <a:t> </a:t>
            </a:r>
            <a:r>
              <a:rPr lang="zh-CN" altLang="en-US">
                <a:solidFill>
                  <a:srgbClr val="0000CC"/>
                </a:solidFill>
              </a:rPr>
              <a:t>一个起居室高</a:t>
            </a:r>
            <a:r>
              <a:rPr lang="en-US" altLang="zh-CN">
                <a:solidFill>
                  <a:srgbClr val="0000CC"/>
                </a:solidFill>
              </a:rPr>
              <a:t>2.4m</a:t>
            </a:r>
            <a:r>
              <a:rPr lang="zh-CN" altLang="en-US">
                <a:solidFill>
                  <a:srgbClr val="0000CC"/>
                </a:solidFill>
              </a:rPr>
              <a:t>，其地板的尺寸为长</a:t>
            </a:r>
            <a:r>
              <a:rPr lang="en-US" altLang="zh-CN">
                <a:solidFill>
                  <a:srgbClr val="0000CC"/>
                </a:solidFill>
              </a:rPr>
              <a:t>4.2m</a:t>
            </a:r>
            <a:r>
              <a:rPr lang="zh-CN" altLang="en-US">
                <a:solidFill>
                  <a:srgbClr val="0000CC"/>
                </a:solidFill>
              </a:rPr>
              <a:t>宽</a:t>
            </a:r>
            <a:r>
              <a:rPr lang="en-US" altLang="zh-CN">
                <a:solidFill>
                  <a:srgbClr val="0000CC"/>
                </a:solidFill>
              </a:rPr>
              <a:t>3.5m</a:t>
            </a:r>
            <a:r>
              <a:rPr lang="zh-CN" altLang="en-US">
                <a:solidFill>
                  <a:srgbClr val="0000CC"/>
                </a:solidFill>
              </a:rPr>
              <a:t>。</a:t>
            </a:r>
            <a:r>
              <a:rPr lang="en-US" altLang="zh-CN">
                <a:solidFill>
                  <a:srgbClr val="0000CC"/>
                </a:solidFill>
              </a:rPr>
              <a:t>(</a:t>
            </a:r>
            <a:r>
              <a:rPr lang="zh-CN" altLang="en-US">
                <a:solidFill>
                  <a:srgbClr val="0000CC"/>
                </a:solidFill>
              </a:rPr>
              <a:t>空气在</a:t>
            </a:r>
            <a:r>
              <a:rPr lang="en-US" altLang="zh-CN">
                <a:solidFill>
                  <a:srgbClr val="0000CC"/>
                </a:solidFill>
              </a:rPr>
              <a:t>20</a:t>
            </a:r>
            <a:r>
              <a:rPr lang="en-US" altLang="zh-CN" baseline="30000">
                <a:solidFill>
                  <a:srgbClr val="0000CC"/>
                </a:solidFill>
              </a:rPr>
              <a:t>0</a:t>
            </a:r>
            <a:r>
              <a:rPr lang="en-US" altLang="zh-CN">
                <a:solidFill>
                  <a:srgbClr val="0000CC"/>
                </a:solidFill>
              </a:rPr>
              <a:t>C,1atm</a:t>
            </a:r>
            <a:r>
              <a:rPr lang="zh-CN" altLang="en-US">
                <a:solidFill>
                  <a:srgbClr val="0000CC"/>
                </a:solidFill>
              </a:rPr>
              <a:t>下密度为</a:t>
            </a:r>
            <a:r>
              <a:rPr lang="en-US" altLang="zh-CN">
                <a:solidFill>
                  <a:srgbClr val="0000CC"/>
                </a:solidFill>
              </a:rPr>
              <a:t>1.21kg/m</a:t>
            </a:r>
            <a:r>
              <a:rPr lang="en-US" altLang="zh-CN" baseline="30000">
                <a:solidFill>
                  <a:srgbClr val="0000CC"/>
                </a:solidFill>
              </a:rPr>
              <a:t>3</a:t>
            </a:r>
            <a:r>
              <a:rPr lang="zh-CN" altLang="en-US">
                <a:solidFill>
                  <a:srgbClr val="0000CC"/>
                </a:solidFill>
              </a:rPr>
              <a:t>）</a:t>
            </a:r>
          </a:p>
        </p:txBody>
      </p:sp>
      <p:sp>
        <p:nvSpPr>
          <p:cNvPr id="12291" name="Rectangle 3"/>
          <p:cNvSpPr>
            <a:spLocks noChangeArrowheads="1"/>
          </p:cNvSpPr>
          <p:nvPr/>
        </p:nvSpPr>
        <p:spPr bwMode="auto">
          <a:xfrm>
            <a:off x="1008063" y="2600325"/>
            <a:ext cx="69818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 typeface="Monotype Sorts" pitchFamily="2" charset="2"/>
              <a:buNone/>
            </a:pPr>
            <a:r>
              <a:rPr lang="en-US" altLang="zh-CN">
                <a:solidFill>
                  <a:srgbClr val="0000CC"/>
                </a:solidFill>
              </a:rPr>
              <a:t>(b)</a:t>
            </a:r>
            <a:r>
              <a:rPr lang="zh-CN" altLang="en-US">
                <a:solidFill>
                  <a:srgbClr val="0000CC"/>
                </a:solidFill>
              </a:rPr>
              <a:t>室内空气给地板的作用力有多大？</a:t>
            </a:r>
          </a:p>
        </p:txBody>
      </p:sp>
      <p:sp>
        <p:nvSpPr>
          <p:cNvPr id="12292" name="Rectangle 4"/>
          <p:cNvSpPr>
            <a:spLocks noChangeArrowheads="1"/>
          </p:cNvSpPr>
          <p:nvPr/>
        </p:nvSpPr>
        <p:spPr bwMode="auto">
          <a:xfrm>
            <a:off x="971550" y="1924050"/>
            <a:ext cx="80629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lang="en-US" altLang="zh-CN">
                <a:solidFill>
                  <a:srgbClr val="0000CC"/>
                </a:solidFill>
              </a:rPr>
              <a:t>(a)</a:t>
            </a:r>
            <a:r>
              <a:rPr lang="zh-CN" altLang="en-US">
                <a:solidFill>
                  <a:srgbClr val="0000CC"/>
                </a:solidFill>
              </a:rPr>
              <a:t>当压强为</a:t>
            </a:r>
            <a:r>
              <a:rPr lang="en-US" altLang="zh-CN">
                <a:solidFill>
                  <a:srgbClr val="0000CC"/>
                </a:solidFill>
              </a:rPr>
              <a:t>1.0 atm</a:t>
            </a:r>
            <a:r>
              <a:rPr lang="zh-CN" altLang="en-US">
                <a:solidFill>
                  <a:srgbClr val="0000CC"/>
                </a:solidFill>
              </a:rPr>
              <a:t>时，室内的空气有多重？</a:t>
            </a:r>
          </a:p>
        </p:txBody>
      </p:sp>
      <p:graphicFrame>
        <p:nvGraphicFramePr>
          <p:cNvPr id="12293" name="Object 6"/>
          <p:cNvGraphicFramePr>
            <a:graphicFrameLocks noChangeAspect="1"/>
          </p:cNvGraphicFramePr>
          <p:nvPr>
            <p:extLst>
              <p:ext uri="{D42A27DB-BD31-4B8C-83A1-F6EECF244321}">
                <p14:modId xmlns:p14="http://schemas.microsoft.com/office/powerpoint/2010/main" val="2161791714"/>
              </p:ext>
            </p:extLst>
          </p:nvPr>
        </p:nvGraphicFramePr>
        <p:xfrm>
          <a:off x="1423172" y="3265352"/>
          <a:ext cx="2462161" cy="546587"/>
        </p:xfrm>
        <a:graphic>
          <a:graphicData uri="http://schemas.openxmlformats.org/presentationml/2006/ole">
            <mc:AlternateContent xmlns:mc="http://schemas.openxmlformats.org/markup-compatibility/2006">
              <mc:Choice xmlns:v="urn:schemas-microsoft-com:vml" Requires="v">
                <p:oleObj spid="_x0000_s12467" name="公式" r:id="rId3" imgW="914400" imgH="203200" progId="Equation.3">
                  <p:embed/>
                </p:oleObj>
              </mc:Choice>
              <mc:Fallback>
                <p:oleObj name="公式" r:id="rId3" imgW="914400" imgH="20320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3172" y="3265352"/>
                        <a:ext cx="2462161" cy="546587"/>
                      </a:xfrm>
                      <a:prstGeom prst="rect">
                        <a:avLst/>
                      </a:prstGeom>
                      <a:noFill/>
                      <a:ln>
                        <a:noFill/>
                      </a:ln>
                      <a:effectLst/>
                      <a:extLst/>
                    </p:spPr>
                  </p:pic>
                </p:oleObj>
              </mc:Fallback>
            </mc:AlternateContent>
          </a:graphicData>
        </a:graphic>
      </p:graphicFrame>
      <p:graphicFrame>
        <p:nvGraphicFramePr>
          <p:cNvPr id="12294" name="Object 7"/>
          <p:cNvGraphicFramePr>
            <a:graphicFrameLocks noChangeAspect="1"/>
          </p:cNvGraphicFramePr>
          <p:nvPr>
            <p:extLst>
              <p:ext uri="{D42A27DB-BD31-4B8C-83A1-F6EECF244321}">
                <p14:modId xmlns:p14="http://schemas.microsoft.com/office/powerpoint/2010/main" val="4204758218"/>
              </p:ext>
            </p:extLst>
          </p:nvPr>
        </p:nvGraphicFramePr>
        <p:xfrm>
          <a:off x="1761808" y="3887697"/>
          <a:ext cx="4377735" cy="478579"/>
        </p:xfrm>
        <a:graphic>
          <a:graphicData uri="http://schemas.openxmlformats.org/presentationml/2006/ole">
            <mc:AlternateContent xmlns:mc="http://schemas.openxmlformats.org/markup-compatibility/2006">
              <mc:Choice xmlns:v="urn:schemas-microsoft-com:vml" Requires="v">
                <p:oleObj spid="_x0000_s12468" name="公式" r:id="rId5" imgW="1624895" imgH="177723" progId="Equation.3">
                  <p:embed/>
                </p:oleObj>
              </mc:Choice>
              <mc:Fallback>
                <p:oleObj name="公式" r:id="rId5" imgW="1624895" imgH="177723"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1808" y="3887697"/>
                        <a:ext cx="4377735" cy="478579"/>
                      </a:xfrm>
                      <a:prstGeom prst="rect">
                        <a:avLst/>
                      </a:prstGeom>
                      <a:noFill/>
                      <a:ln>
                        <a:noFill/>
                      </a:ln>
                      <a:effectLst/>
                      <a:extLst/>
                    </p:spPr>
                  </p:pic>
                </p:oleObj>
              </mc:Fallback>
            </mc:AlternateContent>
          </a:graphicData>
        </a:graphic>
      </p:graphicFrame>
      <p:graphicFrame>
        <p:nvGraphicFramePr>
          <p:cNvPr id="12295" name="Object 8"/>
          <p:cNvGraphicFramePr>
            <a:graphicFrameLocks noChangeAspect="1"/>
          </p:cNvGraphicFramePr>
          <p:nvPr>
            <p:extLst>
              <p:ext uri="{D42A27DB-BD31-4B8C-83A1-F6EECF244321}">
                <p14:modId xmlns:p14="http://schemas.microsoft.com/office/powerpoint/2010/main" val="4118117402"/>
              </p:ext>
            </p:extLst>
          </p:nvPr>
        </p:nvGraphicFramePr>
        <p:xfrm>
          <a:off x="1770607" y="4390390"/>
          <a:ext cx="1676284" cy="546587"/>
        </p:xfrm>
        <a:graphic>
          <a:graphicData uri="http://schemas.openxmlformats.org/presentationml/2006/ole">
            <mc:AlternateContent xmlns:mc="http://schemas.openxmlformats.org/markup-compatibility/2006">
              <mc:Choice xmlns:v="urn:schemas-microsoft-com:vml" Requires="v">
                <p:oleObj spid="_x0000_s12469" name="公式" r:id="rId7" imgW="622030" imgH="203112" progId="Equation.3">
                  <p:embed/>
                </p:oleObj>
              </mc:Choice>
              <mc:Fallback>
                <p:oleObj name="公式" r:id="rId7" imgW="622030" imgH="203112"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70607" y="4390390"/>
                        <a:ext cx="1676284" cy="546587"/>
                      </a:xfrm>
                      <a:prstGeom prst="rect">
                        <a:avLst/>
                      </a:prstGeom>
                      <a:noFill/>
                      <a:ln>
                        <a:noFill/>
                      </a:ln>
                      <a:effectLst/>
                      <a:extLst/>
                    </p:spPr>
                  </p:pic>
                </p:oleObj>
              </mc:Fallback>
            </mc:AlternateContent>
          </a:graphicData>
        </a:graphic>
      </p:graphicFrame>
      <p:graphicFrame>
        <p:nvGraphicFramePr>
          <p:cNvPr id="12296" name="Object 9"/>
          <p:cNvGraphicFramePr>
            <a:graphicFrameLocks noChangeAspect="1"/>
          </p:cNvGraphicFramePr>
          <p:nvPr>
            <p:extLst>
              <p:ext uri="{D42A27DB-BD31-4B8C-83A1-F6EECF244321}">
                <p14:modId xmlns:p14="http://schemas.microsoft.com/office/powerpoint/2010/main" val="2155020713"/>
              </p:ext>
            </p:extLst>
          </p:nvPr>
        </p:nvGraphicFramePr>
        <p:xfrm>
          <a:off x="933586" y="5191533"/>
          <a:ext cx="1295283" cy="451621"/>
        </p:xfrm>
        <a:graphic>
          <a:graphicData uri="http://schemas.openxmlformats.org/presentationml/2006/ole">
            <mc:AlternateContent xmlns:mc="http://schemas.openxmlformats.org/markup-compatibility/2006">
              <mc:Choice xmlns:v="urn:schemas-microsoft-com:vml" Requires="v">
                <p:oleObj spid="_x0000_s12470" name="公式" r:id="rId9" imgW="507780" imgH="177723" progId="Equation.3">
                  <p:embed/>
                </p:oleObj>
              </mc:Choice>
              <mc:Fallback>
                <p:oleObj name="公式" r:id="rId9" imgW="507780" imgH="177723"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3586" y="5191533"/>
                        <a:ext cx="1295283" cy="451621"/>
                      </a:xfrm>
                      <a:prstGeom prst="rect">
                        <a:avLst/>
                      </a:prstGeom>
                      <a:noFill/>
                      <a:ln>
                        <a:noFill/>
                      </a:ln>
                      <a:effectLst/>
                      <a:extLst/>
                    </p:spPr>
                  </p:pic>
                </p:oleObj>
              </mc:Fallback>
            </mc:AlternateContent>
          </a:graphicData>
        </a:graphic>
      </p:graphicFrame>
      <p:graphicFrame>
        <p:nvGraphicFramePr>
          <p:cNvPr id="12297" name="Object 10"/>
          <p:cNvGraphicFramePr>
            <a:graphicFrameLocks noChangeAspect="1"/>
          </p:cNvGraphicFramePr>
          <p:nvPr>
            <p:extLst>
              <p:ext uri="{D42A27DB-BD31-4B8C-83A1-F6EECF244321}">
                <p14:modId xmlns:p14="http://schemas.microsoft.com/office/powerpoint/2010/main" val="2771260879"/>
              </p:ext>
            </p:extLst>
          </p:nvPr>
        </p:nvGraphicFramePr>
        <p:xfrm>
          <a:off x="2141764" y="5161962"/>
          <a:ext cx="3487985" cy="530780"/>
        </p:xfrm>
        <a:graphic>
          <a:graphicData uri="http://schemas.openxmlformats.org/presentationml/2006/ole">
            <mc:AlternateContent xmlns:mc="http://schemas.openxmlformats.org/markup-compatibility/2006">
              <mc:Choice xmlns:v="urn:schemas-microsoft-com:vml" Requires="v">
                <p:oleObj spid="_x0000_s12471" name="公式" r:id="rId11" imgW="1333500" imgH="203200" progId="Equation.3">
                  <p:embed/>
                </p:oleObj>
              </mc:Choice>
              <mc:Fallback>
                <p:oleObj name="公式" r:id="rId11" imgW="1333500" imgH="203200" progId="Equation.3">
                  <p:embed/>
                  <p:pic>
                    <p:nvPicPr>
                      <p:cNvPr id="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41764" y="5161962"/>
                        <a:ext cx="3487985" cy="530780"/>
                      </a:xfrm>
                      <a:prstGeom prst="rect">
                        <a:avLst/>
                      </a:prstGeom>
                      <a:noFill/>
                      <a:ln>
                        <a:noFill/>
                      </a:ln>
                      <a:effectLst/>
                      <a:extLst/>
                    </p:spPr>
                  </p:pic>
                </p:oleObj>
              </mc:Fallback>
            </mc:AlternateContent>
          </a:graphicData>
        </a:graphic>
      </p:graphicFrame>
      <p:graphicFrame>
        <p:nvGraphicFramePr>
          <p:cNvPr id="12298" name="Object 11"/>
          <p:cNvGraphicFramePr>
            <a:graphicFrameLocks noChangeAspect="1"/>
          </p:cNvGraphicFramePr>
          <p:nvPr>
            <p:extLst>
              <p:ext uri="{D42A27DB-BD31-4B8C-83A1-F6EECF244321}">
                <p14:modId xmlns:p14="http://schemas.microsoft.com/office/powerpoint/2010/main" val="2388289790"/>
              </p:ext>
            </p:extLst>
          </p:nvPr>
        </p:nvGraphicFramePr>
        <p:xfrm>
          <a:off x="5551987" y="5155973"/>
          <a:ext cx="2324916" cy="596822"/>
        </p:xfrm>
        <a:graphic>
          <a:graphicData uri="http://schemas.openxmlformats.org/presentationml/2006/ole">
            <mc:AlternateContent xmlns:mc="http://schemas.openxmlformats.org/markup-compatibility/2006">
              <mc:Choice xmlns:v="urn:schemas-microsoft-com:vml" Requires="v">
                <p:oleObj spid="_x0000_s12472" name="公式" r:id="rId13" imgW="889000" imgH="228600" progId="Equation.3">
                  <p:embed/>
                </p:oleObj>
              </mc:Choice>
              <mc:Fallback>
                <p:oleObj name="公式" r:id="rId13" imgW="889000" imgH="228600" progId="Equation.3">
                  <p:embed/>
                  <p:pic>
                    <p:nvPicPr>
                      <p:cNvPr id="0"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51987" y="5155973"/>
                        <a:ext cx="2324916" cy="596822"/>
                      </a:xfrm>
                      <a:prstGeom prst="rect">
                        <a:avLst/>
                      </a:prstGeom>
                      <a:noFill/>
                      <a:ln>
                        <a:noFill/>
                      </a:ln>
                      <a:effectLs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311150" y="0"/>
            <a:ext cx="33924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50000"/>
              </a:spcBef>
              <a:buClr>
                <a:srgbClr val="0000CC"/>
              </a:buClr>
              <a:buFont typeface="Monotype Sorts" pitchFamily="2" charset="2"/>
              <a:buNone/>
            </a:pPr>
            <a:r>
              <a:rPr lang="zh-CN" altLang="en-US">
                <a:solidFill>
                  <a:srgbClr val="FF0000"/>
                </a:solidFill>
              </a:rPr>
              <a:t>静止流体</a:t>
            </a:r>
          </a:p>
        </p:txBody>
      </p:sp>
      <p:sp>
        <p:nvSpPr>
          <p:cNvPr id="13315" name="Rectangle 3"/>
          <p:cNvSpPr>
            <a:spLocks noChangeArrowheads="1"/>
          </p:cNvSpPr>
          <p:nvPr/>
        </p:nvSpPr>
        <p:spPr bwMode="auto">
          <a:xfrm>
            <a:off x="666750" y="593725"/>
            <a:ext cx="774573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lang="zh-CN" altLang="en-US" sz="2800">
                <a:solidFill>
                  <a:srgbClr val="FF0000"/>
                </a:solidFill>
              </a:rPr>
              <a:t>流体静压强</a:t>
            </a:r>
            <a:r>
              <a:rPr lang="zh-CN" altLang="en-US" sz="2800">
                <a:solidFill>
                  <a:srgbClr val="0000CC"/>
                </a:solidFill>
              </a:rPr>
              <a:t>指流体处于平衡或相对平衡状态时，垂直于作用面向内的的法向应力</a:t>
            </a:r>
            <a:endParaRPr lang="zh-CN" altLang="en-US" sz="2800">
              <a:solidFill>
                <a:srgbClr val="993300"/>
              </a:solidFill>
            </a:endParaRPr>
          </a:p>
        </p:txBody>
      </p:sp>
      <p:sp>
        <p:nvSpPr>
          <p:cNvPr id="209924" name="Text Box 4"/>
          <p:cNvSpPr txBox="1">
            <a:spLocks noChangeArrowheads="1"/>
          </p:cNvSpPr>
          <p:nvPr/>
        </p:nvSpPr>
        <p:spPr bwMode="auto">
          <a:xfrm>
            <a:off x="582976" y="5240701"/>
            <a:ext cx="7894637" cy="955675"/>
          </a:xfrm>
          <a:prstGeom prst="rect">
            <a:avLst/>
          </a:prstGeom>
          <a:noFill/>
          <a:ln w="9525">
            <a:solidFill>
              <a:srgbClr val="FF003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50000"/>
              </a:spcBef>
              <a:buClr>
                <a:srgbClr val="0000CC"/>
              </a:buClr>
              <a:buFont typeface="Monotype Sorts" pitchFamily="2" charset="2"/>
              <a:buNone/>
            </a:pPr>
            <a:r>
              <a:rPr lang="en-US" altLang="zh-CN" sz="2800">
                <a:solidFill>
                  <a:srgbClr val="0000CC"/>
                </a:solidFill>
              </a:rPr>
              <a:t>    </a:t>
            </a:r>
            <a:r>
              <a:rPr lang="zh-CN" altLang="en-US" sz="2800">
                <a:solidFill>
                  <a:srgbClr val="0000CC"/>
                </a:solidFill>
              </a:rPr>
              <a:t>在静力平衡流体中，某点的压强只与该点的深度有关，与流体或容器的水平尺寸无关。</a:t>
            </a:r>
          </a:p>
        </p:txBody>
      </p:sp>
      <p:graphicFrame>
        <p:nvGraphicFramePr>
          <p:cNvPr id="209925" name="Object 5"/>
          <p:cNvGraphicFramePr>
            <a:graphicFrameLocks noChangeAspect="1"/>
          </p:cNvGraphicFramePr>
          <p:nvPr/>
        </p:nvGraphicFramePr>
        <p:xfrm>
          <a:off x="1646238" y="1668463"/>
          <a:ext cx="2063750" cy="477837"/>
        </p:xfrm>
        <a:graphic>
          <a:graphicData uri="http://schemas.openxmlformats.org/presentationml/2006/ole">
            <mc:AlternateContent xmlns:mc="http://schemas.openxmlformats.org/markup-compatibility/2006">
              <mc:Choice xmlns:v="urn:schemas-microsoft-com:vml" Requires="v">
                <p:oleObj spid="_x0000_s13690" name="Equation" r:id="rId4" imgW="1054100" imgH="304800" progId="Equation.DSMT4">
                  <p:embed/>
                </p:oleObj>
              </mc:Choice>
              <mc:Fallback>
                <p:oleObj name="Equation" r:id="rId4" imgW="1054100" imgH="30480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6238" y="1668463"/>
                        <a:ext cx="2063750" cy="4778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9222" name="Group 6"/>
          <p:cNvGrpSpPr>
            <a:grpSpLocks/>
          </p:cNvGrpSpPr>
          <p:nvPr/>
        </p:nvGrpSpPr>
        <p:grpSpPr bwMode="auto">
          <a:xfrm>
            <a:off x="6110288" y="1971675"/>
            <a:ext cx="2349500" cy="2547938"/>
            <a:chOff x="3813" y="2052"/>
            <a:chExt cx="1480" cy="1605"/>
          </a:xfrm>
        </p:grpSpPr>
        <p:graphicFrame>
          <p:nvGraphicFramePr>
            <p:cNvPr id="13330" name="Object 7"/>
            <p:cNvGraphicFramePr>
              <a:graphicFrameLocks noChangeAspect="1"/>
            </p:cNvGraphicFramePr>
            <p:nvPr/>
          </p:nvGraphicFramePr>
          <p:xfrm>
            <a:off x="3926" y="2610"/>
            <a:ext cx="276" cy="268"/>
          </p:xfrm>
          <a:graphic>
            <a:graphicData uri="http://schemas.openxmlformats.org/presentationml/2006/ole">
              <mc:AlternateContent xmlns:mc="http://schemas.openxmlformats.org/markup-compatibility/2006">
                <mc:Choice xmlns:v="urn:schemas-microsoft-com:vml" Requires="v">
                  <p:oleObj spid="_x0000_s13691" name="公式" r:id="rId6" imgW="177569" imgH="215619" progId="Equation.3">
                    <p:embed/>
                  </p:oleObj>
                </mc:Choice>
                <mc:Fallback>
                  <p:oleObj name="公式" r:id="rId6" imgW="177569" imgH="215619" progId="Equation.3">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26" y="2610"/>
                          <a:ext cx="276" cy="2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3331" name="Group 8"/>
            <p:cNvGrpSpPr>
              <a:grpSpLocks/>
            </p:cNvGrpSpPr>
            <p:nvPr/>
          </p:nvGrpSpPr>
          <p:grpSpPr bwMode="auto">
            <a:xfrm>
              <a:off x="3813" y="2112"/>
              <a:ext cx="1480" cy="1545"/>
              <a:chOff x="3813" y="2112"/>
              <a:chExt cx="1480" cy="1545"/>
            </a:xfrm>
          </p:grpSpPr>
          <p:sp>
            <p:nvSpPr>
              <p:cNvPr id="13338" name="Rectangle 9"/>
              <p:cNvSpPr>
                <a:spLocks noChangeArrowheads="1"/>
              </p:cNvSpPr>
              <p:nvPr/>
            </p:nvSpPr>
            <p:spPr bwMode="auto">
              <a:xfrm>
                <a:off x="3813" y="2143"/>
                <a:ext cx="56" cy="1500"/>
              </a:xfrm>
              <a:prstGeom prst="rect">
                <a:avLst/>
              </a:prstGeom>
              <a:solidFill>
                <a:srgbClr val="808080"/>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13339" name="Rectangle 10"/>
              <p:cNvSpPr>
                <a:spLocks noChangeArrowheads="1"/>
              </p:cNvSpPr>
              <p:nvPr/>
            </p:nvSpPr>
            <p:spPr bwMode="auto">
              <a:xfrm>
                <a:off x="5238" y="2112"/>
                <a:ext cx="38" cy="1545"/>
              </a:xfrm>
              <a:prstGeom prst="rect">
                <a:avLst/>
              </a:prstGeom>
              <a:solidFill>
                <a:srgbClr val="808080"/>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13340" name="Rectangle 11"/>
              <p:cNvSpPr>
                <a:spLocks noChangeArrowheads="1"/>
              </p:cNvSpPr>
              <p:nvPr/>
            </p:nvSpPr>
            <p:spPr bwMode="auto">
              <a:xfrm>
                <a:off x="3829" y="3590"/>
                <a:ext cx="1464" cy="64"/>
              </a:xfrm>
              <a:prstGeom prst="rect">
                <a:avLst/>
              </a:prstGeom>
              <a:solidFill>
                <a:srgbClr val="808080"/>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13341" name="Freeform 12"/>
              <p:cNvSpPr>
                <a:spLocks/>
              </p:cNvSpPr>
              <p:nvPr/>
            </p:nvSpPr>
            <p:spPr bwMode="auto">
              <a:xfrm>
                <a:off x="3877" y="2578"/>
                <a:ext cx="1353" cy="83"/>
              </a:xfrm>
              <a:custGeom>
                <a:avLst/>
                <a:gdLst>
                  <a:gd name="T0" fmla="*/ 0 w 1353"/>
                  <a:gd name="T1" fmla="*/ 64 h 83"/>
                  <a:gd name="T2" fmla="*/ 100 w 1353"/>
                  <a:gd name="T3" fmla="*/ 37 h 83"/>
                  <a:gd name="T4" fmla="*/ 384 w 1353"/>
                  <a:gd name="T5" fmla="*/ 9 h 83"/>
                  <a:gd name="T6" fmla="*/ 493 w 1353"/>
                  <a:gd name="T7" fmla="*/ 37 h 83"/>
                  <a:gd name="T8" fmla="*/ 722 w 1353"/>
                  <a:gd name="T9" fmla="*/ 28 h 83"/>
                  <a:gd name="T10" fmla="*/ 795 w 1353"/>
                  <a:gd name="T11" fmla="*/ 73 h 83"/>
                  <a:gd name="T12" fmla="*/ 841 w 1353"/>
                  <a:gd name="T13" fmla="*/ 46 h 83"/>
                  <a:gd name="T14" fmla="*/ 923 w 1353"/>
                  <a:gd name="T15" fmla="*/ 9 h 83"/>
                  <a:gd name="T16" fmla="*/ 1014 w 1353"/>
                  <a:gd name="T17" fmla="*/ 64 h 83"/>
                  <a:gd name="T18" fmla="*/ 1197 w 1353"/>
                  <a:gd name="T19" fmla="*/ 55 h 83"/>
                  <a:gd name="T20" fmla="*/ 1289 w 1353"/>
                  <a:gd name="T21" fmla="*/ 0 h 83"/>
                  <a:gd name="T22" fmla="*/ 1353 w 1353"/>
                  <a:gd name="T23" fmla="*/ 37 h 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53"/>
                  <a:gd name="T37" fmla="*/ 0 h 83"/>
                  <a:gd name="T38" fmla="*/ 1353 w 1353"/>
                  <a:gd name="T39" fmla="*/ 83 h 8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53" h="83">
                    <a:moveTo>
                      <a:pt x="0" y="64"/>
                    </a:moveTo>
                    <a:cubicBezTo>
                      <a:pt x="64" y="21"/>
                      <a:pt x="11" y="8"/>
                      <a:pt x="100" y="37"/>
                    </a:cubicBezTo>
                    <a:cubicBezTo>
                      <a:pt x="187" y="33"/>
                      <a:pt x="297" y="40"/>
                      <a:pt x="384" y="9"/>
                    </a:cubicBezTo>
                    <a:cubicBezTo>
                      <a:pt x="475" y="30"/>
                      <a:pt x="439" y="19"/>
                      <a:pt x="493" y="37"/>
                    </a:cubicBezTo>
                    <a:cubicBezTo>
                      <a:pt x="549" y="34"/>
                      <a:pt x="657" y="12"/>
                      <a:pt x="722" y="28"/>
                    </a:cubicBezTo>
                    <a:cubicBezTo>
                      <a:pt x="749" y="46"/>
                      <a:pt x="765" y="63"/>
                      <a:pt x="795" y="73"/>
                    </a:cubicBezTo>
                    <a:cubicBezTo>
                      <a:pt x="870" y="48"/>
                      <a:pt x="778" y="83"/>
                      <a:pt x="841" y="46"/>
                    </a:cubicBezTo>
                    <a:cubicBezTo>
                      <a:pt x="865" y="32"/>
                      <a:pt x="896" y="19"/>
                      <a:pt x="923" y="9"/>
                    </a:cubicBezTo>
                    <a:cubicBezTo>
                      <a:pt x="971" y="20"/>
                      <a:pt x="987" y="23"/>
                      <a:pt x="1014" y="64"/>
                    </a:cubicBezTo>
                    <a:cubicBezTo>
                      <a:pt x="1075" y="61"/>
                      <a:pt x="1136" y="62"/>
                      <a:pt x="1197" y="55"/>
                    </a:cubicBezTo>
                    <a:cubicBezTo>
                      <a:pt x="1232" y="51"/>
                      <a:pt x="1289" y="0"/>
                      <a:pt x="1289" y="0"/>
                    </a:cubicBezTo>
                    <a:cubicBezTo>
                      <a:pt x="1309" y="21"/>
                      <a:pt x="1323" y="37"/>
                      <a:pt x="1353" y="37"/>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3342" name="Line 13"/>
              <p:cNvSpPr>
                <a:spLocks noChangeShapeType="1"/>
              </p:cNvSpPr>
              <p:nvPr/>
            </p:nvSpPr>
            <p:spPr bwMode="auto">
              <a:xfrm flipV="1">
                <a:off x="4462" y="2313"/>
                <a:ext cx="0" cy="768"/>
              </a:xfrm>
              <a:prstGeom prst="line">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13343" name="Line 14"/>
              <p:cNvSpPr>
                <a:spLocks noChangeShapeType="1"/>
              </p:cNvSpPr>
              <p:nvPr/>
            </p:nvSpPr>
            <p:spPr bwMode="auto">
              <a:xfrm>
                <a:off x="4306" y="2770"/>
                <a:ext cx="0" cy="439"/>
              </a:xfrm>
              <a:prstGeom prst="line">
                <a:avLst/>
              </a:prstGeom>
              <a:noFill/>
              <a:ln w="38100">
                <a:solidFill>
                  <a:srgbClr val="FF0000"/>
                </a:solidFill>
                <a:round/>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13344" name="Line 15"/>
              <p:cNvSpPr>
                <a:spLocks noChangeShapeType="1"/>
              </p:cNvSpPr>
              <p:nvPr/>
            </p:nvSpPr>
            <p:spPr bwMode="auto">
              <a:xfrm>
                <a:off x="4379" y="2889"/>
                <a:ext cx="9" cy="275"/>
              </a:xfrm>
              <a:prstGeom prst="line">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zh-CN" altLang="en-US"/>
              </a:p>
            </p:txBody>
          </p:sp>
          <p:sp>
            <p:nvSpPr>
              <p:cNvPr id="13345" name="Line 16"/>
              <p:cNvSpPr>
                <a:spLocks noChangeShapeType="1"/>
              </p:cNvSpPr>
              <p:nvPr/>
            </p:nvSpPr>
            <p:spPr bwMode="auto">
              <a:xfrm flipV="1">
                <a:off x="4168" y="2763"/>
                <a:ext cx="525" cy="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46" name="Line 17"/>
              <p:cNvSpPr>
                <a:spLocks noChangeShapeType="1"/>
              </p:cNvSpPr>
              <p:nvPr/>
            </p:nvSpPr>
            <p:spPr bwMode="auto">
              <a:xfrm flipV="1">
                <a:off x="4168" y="3063"/>
                <a:ext cx="536" cy="8"/>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47" name="Line 18"/>
              <p:cNvSpPr>
                <a:spLocks noChangeShapeType="1"/>
              </p:cNvSpPr>
              <p:nvPr/>
            </p:nvSpPr>
            <p:spPr bwMode="auto">
              <a:xfrm flipH="1">
                <a:off x="4698" y="2770"/>
                <a:ext cx="0" cy="283"/>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48" name="Line 19"/>
              <p:cNvSpPr>
                <a:spLocks noChangeShapeType="1"/>
              </p:cNvSpPr>
              <p:nvPr/>
            </p:nvSpPr>
            <p:spPr bwMode="auto">
              <a:xfrm>
                <a:off x="4170" y="2769"/>
                <a:ext cx="5" cy="301"/>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grpSp>
        <p:graphicFrame>
          <p:nvGraphicFramePr>
            <p:cNvPr id="13332" name="Object 20"/>
            <p:cNvGraphicFramePr>
              <a:graphicFrameLocks noChangeAspect="1"/>
            </p:cNvGraphicFramePr>
            <p:nvPr/>
          </p:nvGraphicFramePr>
          <p:xfrm>
            <a:off x="4145" y="3170"/>
            <a:ext cx="256" cy="299"/>
          </p:xfrm>
          <a:graphic>
            <a:graphicData uri="http://schemas.openxmlformats.org/presentationml/2006/ole">
              <mc:AlternateContent xmlns:mc="http://schemas.openxmlformats.org/markup-compatibility/2006">
                <mc:Choice xmlns:v="urn:schemas-microsoft-com:vml" Requires="v">
                  <p:oleObj spid="_x0000_s13692" name="公式" r:id="rId8" imgW="164957" imgH="241091" progId="Equation.3">
                    <p:embed/>
                  </p:oleObj>
                </mc:Choice>
                <mc:Fallback>
                  <p:oleObj name="公式" r:id="rId8" imgW="164957" imgH="241091" progId="Equation.3">
                    <p:embed/>
                    <p:pic>
                      <p:nvPicPr>
                        <p:cNvPr id="0" name="Object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45" y="3170"/>
                          <a:ext cx="256" cy="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33" name="Object 21"/>
            <p:cNvGraphicFramePr>
              <a:graphicFrameLocks noChangeAspect="1"/>
            </p:cNvGraphicFramePr>
            <p:nvPr/>
          </p:nvGraphicFramePr>
          <p:xfrm>
            <a:off x="4357" y="3072"/>
            <a:ext cx="414" cy="253"/>
          </p:xfrm>
          <a:graphic>
            <a:graphicData uri="http://schemas.openxmlformats.org/presentationml/2006/ole">
              <mc:AlternateContent xmlns:mc="http://schemas.openxmlformats.org/markup-compatibility/2006">
                <mc:Choice xmlns:v="urn:schemas-microsoft-com:vml" Requires="v">
                  <p:oleObj spid="_x0000_s13693" name="公式" r:id="rId10" imgW="266469" imgH="203024" progId="Equation.3">
                    <p:embed/>
                  </p:oleObj>
                </mc:Choice>
                <mc:Fallback>
                  <p:oleObj name="公式" r:id="rId10" imgW="266469" imgH="203024" progId="Equation.3">
                    <p:embed/>
                    <p:pic>
                      <p:nvPicPr>
                        <p:cNvPr id="0" name="Object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57" y="3072"/>
                          <a:ext cx="414" cy="2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34" name="Object 22"/>
            <p:cNvGraphicFramePr>
              <a:graphicFrameLocks noChangeAspect="1"/>
            </p:cNvGraphicFramePr>
            <p:nvPr/>
          </p:nvGraphicFramePr>
          <p:xfrm>
            <a:off x="3914" y="2981"/>
            <a:ext cx="296" cy="268"/>
          </p:xfrm>
          <a:graphic>
            <a:graphicData uri="http://schemas.openxmlformats.org/presentationml/2006/ole">
              <mc:AlternateContent xmlns:mc="http://schemas.openxmlformats.org/markup-compatibility/2006">
                <mc:Choice xmlns:v="urn:schemas-microsoft-com:vml" Requires="v">
                  <p:oleObj spid="_x0000_s13694" name="公式" r:id="rId12" imgW="190335" imgH="215713" progId="Equation.3">
                    <p:embed/>
                  </p:oleObj>
                </mc:Choice>
                <mc:Fallback>
                  <p:oleObj name="公式" r:id="rId12" imgW="190335" imgH="215713" progId="Equation.3">
                    <p:embed/>
                    <p:pic>
                      <p:nvPicPr>
                        <p:cNvPr id="0" name="Object 2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14" y="2981"/>
                          <a:ext cx="296" cy="2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35" name="Object 23"/>
            <p:cNvGraphicFramePr>
              <a:graphicFrameLocks noChangeAspect="1"/>
            </p:cNvGraphicFramePr>
            <p:nvPr/>
          </p:nvGraphicFramePr>
          <p:xfrm>
            <a:off x="4792" y="2627"/>
            <a:ext cx="296" cy="268"/>
          </p:xfrm>
          <a:graphic>
            <a:graphicData uri="http://schemas.openxmlformats.org/presentationml/2006/ole">
              <mc:AlternateContent xmlns:mc="http://schemas.openxmlformats.org/markup-compatibility/2006">
                <mc:Choice xmlns:v="urn:schemas-microsoft-com:vml" Requires="v">
                  <p:oleObj spid="_x0000_s13695" name="公式" r:id="rId14" imgW="190335" imgH="215713" progId="Equation.3">
                    <p:embed/>
                  </p:oleObj>
                </mc:Choice>
                <mc:Fallback>
                  <p:oleObj name="公式" r:id="rId14" imgW="190335" imgH="215713" progId="Equation.3">
                    <p:embed/>
                    <p:pic>
                      <p:nvPicPr>
                        <p:cNvPr id="0" name="Object 2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92" y="2627"/>
                          <a:ext cx="296" cy="2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36" name="Object 24"/>
            <p:cNvGraphicFramePr>
              <a:graphicFrameLocks noChangeAspect="1"/>
            </p:cNvGraphicFramePr>
            <p:nvPr/>
          </p:nvGraphicFramePr>
          <p:xfrm>
            <a:off x="4808" y="2917"/>
            <a:ext cx="316" cy="268"/>
          </p:xfrm>
          <a:graphic>
            <a:graphicData uri="http://schemas.openxmlformats.org/presentationml/2006/ole">
              <mc:AlternateContent xmlns:mc="http://schemas.openxmlformats.org/markup-compatibility/2006">
                <mc:Choice xmlns:v="urn:schemas-microsoft-com:vml" Requires="v">
                  <p:oleObj spid="_x0000_s13696" name="公式" r:id="rId16" imgW="203024" imgH="215713" progId="Equation.3">
                    <p:embed/>
                  </p:oleObj>
                </mc:Choice>
                <mc:Fallback>
                  <p:oleObj name="公式" r:id="rId16" imgW="203024" imgH="215713" progId="Equation.3">
                    <p:embed/>
                    <p:pic>
                      <p:nvPicPr>
                        <p:cNvPr id="0" name="Object 2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08" y="2917"/>
                          <a:ext cx="316" cy="2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37" name="Object 25"/>
            <p:cNvGraphicFramePr>
              <a:graphicFrameLocks noChangeAspect="1"/>
            </p:cNvGraphicFramePr>
            <p:nvPr/>
          </p:nvGraphicFramePr>
          <p:xfrm>
            <a:off x="4442" y="2052"/>
            <a:ext cx="277" cy="299"/>
          </p:xfrm>
          <a:graphic>
            <a:graphicData uri="http://schemas.openxmlformats.org/presentationml/2006/ole">
              <mc:AlternateContent xmlns:mc="http://schemas.openxmlformats.org/markup-compatibility/2006">
                <mc:Choice xmlns:v="urn:schemas-microsoft-com:vml" Requires="v">
                  <p:oleObj spid="_x0000_s13697" name="公式" r:id="rId18" imgW="177646" imgH="241091" progId="Equation.3">
                    <p:embed/>
                  </p:oleObj>
                </mc:Choice>
                <mc:Fallback>
                  <p:oleObj name="公式" r:id="rId18" imgW="177646" imgH="241091" progId="Equation.3">
                    <p:embed/>
                    <p:pic>
                      <p:nvPicPr>
                        <p:cNvPr id="0" name="Object 2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442" y="2052"/>
                          <a:ext cx="277" cy="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209946" name="Object 26"/>
          <p:cNvGraphicFramePr>
            <a:graphicFrameLocks noChangeAspect="1"/>
          </p:cNvGraphicFramePr>
          <p:nvPr/>
        </p:nvGraphicFramePr>
        <p:xfrm>
          <a:off x="1622425" y="2162175"/>
          <a:ext cx="4325938" cy="477838"/>
        </p:xfrm>
        <a:graphic>
          <a:graphicData uri="http://schemas.openxmlformats.org/presentationml/2006/ole">
            <mc:AlternateContent xmlns:mc="http://schemas.openxmlformats.org/markup-compatibility/2006">
              <mc:Choice xmlns:v="urn:schemas-microsoft-com:vml" Requires="v">
                <p:oleObj spid="_x0000_s13698" name="Equation" r:id="rId20" imgW="2209800" imgH="304800" progId="Equation.DSMT4">
                  <p:embed/>
                </p:oleObj>
              </mc:Choice>
              <mc:Fallback>
                <p:oleObj name="Equation" r:id="rId20" imgW="2209800" imgH="304800" progId="Equation.DSMT4">
                  <p:embed/>
                  <p:pic>
                    <p:nvPicPr>
                      <p:cNvPr id="0" name="Object 2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622425" y="2162175"/>
                        <a:ext cx="4325938" cy="477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9947" name="Object 27"/>
          <p:cNvGraphicFramePr>
            <a:graphicFrameLocks noChangeAspect="1"/>
          </p:cNvGraphicFramePr>
          <p:nvPr/>
        </p:nvGraphicFramePr>
        <p:xfrm>
          <a:off x="1584325" y="2701925"/>
          <a:ext cx="3582988" cy="477838"/>
        </p:xfrm>
        <a:graphic>
          <a:graphicData uri="http://schemas.openxmlformats.org/presentationml/2006/ole">
            <mc:AlternateContent xmlns:mc="http://schemas.openxmlformats.org/markup-compatibility/2006">
              <mc:Choice xmlns:v="urn:schemas-microsoft-com:vml" Requires="v">
                <p:oleObj spid="_x0000_s13699" name="Equation" r:id="rId22" imgW="1828800" imgH="304800" progId="Equation.DSMT4">
                  <p:embed/>
                </p:oleObj>
              </mc:Choice>
              <mc:Fallback>
                <p:oleObj name="Equation" r:id="rId22" imgW="1828800" imgH="304800" progId="Equation.DSMT4">
                  <p:embed/>
                  <p:pic>
                    <p:nvPicPr>
                      <p:cNvPr id="0" name="Object 27"/>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584325" y="2701925"/>
                        <a:ext cx="3582988" cy="477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9948" name="Object 28"/>
          <p:cNvGraphicFramePr>
            <a:graphicFrameLocks noChangeAspect="1"/>
          </p:cNvGraphicFramePr>
          <p:nvPr>
            <p:extLst>
              <p:ext uri="{D42A27DB-BD31-4B8C-83A1-F6EECF244321}">
                <p14:modId xmlns:p14="http://schemas.microsoft.com/office/powerpoint/2010/main" val="2651119809"/>
              </p:ext>
            </p:extLst>
          </p:nvPr>
        </p:nvGraphicFramePr>
        <p:xfrm>
          <a:off x="2068513" y="4013200"/>
          <a:ext cx="2573337" cy="628650"/>
        </p:xfrm>
        <a:graphic>
          <a:graphicData uri="http://schemas.openxmlformats.org/presentationml/2006/ole">
            <mc:AlternateContent xmlns:mc="http://schemas.openxmlformats.org/markup-compatibility/2006">
              <mc:Choice xmlns:v="urn:schemas-microsoft-com:vml" Requires="v">
                <p:oleObj spid="_x0000_s13700" name="公式" r:id="rId24" imgW="1167893" imgH="317362" progId="Equation.3">
                  <p:embed/>
                </p:oleObj>
              </mc:Choice>
              <mc:Fallback>
                <p:oleObj name="公式" r:id="rId24" imgW="1167893" imgH="317362" progId="Equation.3">
                  <p:embed/>
                  <p:pic>
                    <p:nvPicPr>
                      <p:cNvPr id="0" name="Object 28"/>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068513" y="4013200"/>
                        <a:ext cx="2573337" cy="628650"/>
                      </a:xfrm>
                      <a:prstGeom prst="rect">
                        <a:avLst/>
                      </a:prstGeom>
                      <a:noFill/>
                      <a:ln w="9525">
                        <a:noFill/>
                        <a:miter lim="800000"/>
                        <a:headEnd/>
                        <a:tailEnd/>
                      </a:ln>
                      <a:effectLst/>
                    </p:spPr>
                  </p:pic>
                </p:oleObj>
              </mc:Fallback>
            </mc:AlternateContent>
          </a:graphicData>
        </a:graphic>
      </p:graphicFrame>
      <p:grpSp>
        <p:nvGrpSpPr>
          <p:cNvPr id="4" name="Group 29"/>
          <p:cNvGrpSpPr>
            <a:grpSpLocks/>
          </p:cNvGrpSpPr>
          <p:nvPr/>
        </p:nvGrpSpPr>
        <p:grpSpPr bwMode="auto">
          <a:xfrm>
            <a:off x="4335463" y="4214813"/>
            <a:ext cx="3586162" cy="954088"/>
            <a:chOff x="3026" y="105"/>
            <a:chExt cx="2259" cy="601"/>
          </a:xfrm>
        </p:grpSpPr>
        <p:sp>
          <p:nvSpPr>
            <p:cNvPr id="13328" name="Freeform 30"/>
            <p:cNvSpPr>
              <a:spLocks/>
            </p:cNvSpPr>
            <p:nvPr/>
          </p:nvSpPr>
          <p:spPr bwMode="auto">
            <a:xfrm flipV="1">
              <a:off x="3026" y="253"/>
              <a:ext cx="328" cy="29"/>
            </a:xfrm>
            <a:custGeom>
              <a:avLst/>
              <a:gdLst>
                <a:gd name="T0" fmla="*/ 0 w 329"/>
                <a:gd name="T1" fmla="*/ 0 h 189"/>
                <a:gd name="T2" fmla="*/ 189978 w 329"/>
                <a:gd name="T3" fmla="*/ 0 h 189"/>
                <a:gd name="T4" fmla="*/ 258551 w 329"/>
                <a:gd name="T5" fmla="*/ 0 h 189"/>
                <a:gd name="T6" fmla="*/ 292109 w 329"/>
                <a:gd name="T7" fmla="*/ 0 h 189"/>
                <a:gd name="T8" fmla="*/ 308247 w 329"/>
                <a:gd name="T9" fmla="*/ 0 h 189"/>
                <a:gd name="T10" fmla="*/ 344124 w 329"/>
                <a:gd name="T11" fmla="*/ 0 h 189"/>
                <a:gd name="T12" fmla="*/ 393088 w 329"/>
                <a:gd name="T13" fmla="*/ 0 h 189"/>
                <a:gd name="T14" fmla="*/ 634528 w 329"/>
                <a:gd name="T15" fmla="*/ 0 h 189"/>
                <a:gd name="T16" fmla="*/ 685283 w 329"/>
                <a:gd name="T17" fmla="*/ 0 h 1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9"/>
                <a:gd name="T28" fmla="*/ 0 h 189"/>
                <a:gd name="T29" fmla="*/ 329 w 329"/>
                <a:gd name="T30" fmla="*/ 189 h 1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9" h="189">
                  <a:moveTo>
                    <a:pt x="0" y="189"/>
                  </a:moveTo>
                  <a:cubicBezTo>
                    <a:pt x="30" y="161"/>
                    <a:pt x="56" y="129"/>
                    <a:pt x="91" y="107"/>
                  </a:cubicBezTo>
                  <a:cubicBezTo>
                    <a:pt x="102" y="90"/>
                    <a:pt x="113" y="74"/>
                    <a:pt x="124" y="57"/>
                  </a:cubicBezTo>
                  <a:cubicBezTo>
                    <a:pt x="129" y="49"/>
                    <a:pt x="140" y="33"/>
                    <a:pt x="140" y="33"/>
                  </a:cubicBezTo>
                  <a:cubicBezTo>
                    <a:pt x="143" y="66"/>
                    <a:pt x="138" y="100"/>
                    <a:pt x="148" y="131"/>
                  </a:cubicBezTo>
                  <a:cubicBezTo>
                    <a:pt x="150" y="138"/>
                    <a:pt x="159" y="121"/>
                    <a:pt x="165" y="115"/>
                  </a:cubicBezTo>
                  <a:cubicBezTo>
                    <a:pt x="173" y="107"/>
                    <a:pt x="180" y="97"/>
                    <a:pt x="189" y="90"/>
                  </a:cubicBezTo>
                  <a:cubicBezTo>
                    <a:pt x="216" y="69"/>
                    <a:pt x="270" y="27"/>
                    <a:pt x="305" y="16"/>
                  </a:cubicBezTo>
                  <a:cubicBezTo>
                    <a:pt x="313" y="11"/>
                    <a:pt x="329" y="0"/>
                    <a:pt x="329" y="0"/>
                  </a:cubicBezTo>
                </a:path>
              </a:pathLst>
            </a:custGeom>
            <a:noFill/>
            <a:ln w="9525">
              <a:solidFill>
                <a:srgbClr val="FF0000"/>
              </a:solidFill>
              <a:round/>
              <a:headEnd type="arrow"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3329" name="Rectangle 31"/>
            <p:cNvSpPr>
              <a:spLocks noChangeArrowheads="1"/>
            </p:cNvSpPr>
            <p:nvPr/>
          </p:nvSpPr>
          <p:spPr bwMode="auto">
            <a:xfrm>
              <a:off x="3317" y="105"/>
              <a:ext cx="1968" cy="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 typeface="Monotype Sorts" pitchFamily="2" charset="2"/>
                <a:buNone/>
              </a:pPr>
              <a:r>
                <a:rPr lang="zh-CN" altLang="en-US" sz="2800">
                  <a:solidFill>
                    <a:srgbClr val="C00000"/>
                  </a:solidFill>
                </a:rPr>
                <a:t>测量</a:t>
              </a:r>
              <a:r>
                <a:rPr lang="zh-CN" altLang="en-US" sz="2800" smtClean="0">
                  <a:solidFill>
                    <a:srgbClr val="C00000"/>
                  </a:solidFill>
                </a:rPr>
                <a:t>值</a:t>
              </a:r>
              <a:endParaRPr lang="en-US" altLang="zh-CN" sz="2800" smtClean="0">
                <a:solidFill>
                  <a:srgbClr val="C00000"/>
                </a:solidFill>
              </a:endParaRPr>
            </a:p>
            <a:p>
              <a:pPr>
                <a:spcBef>
                  <a:spcPct val="0"/>
                </a:spcBef>
                <a:buFont typeface="Monotype Sorts" pitchFamily="2" charset="2"/>
                <a:buNone/>
              </a:pPr>
              <a:r>
                <a:rPr lang="zh-CN" altLang="en-US" sz="2800" smtClean="0">
                  <a:solidFill>
                    <a:srgbClr val="C00000"/>
                  </a:solidFill>
                </a:rPr>
                <a:t>（表压）</a:t>
              </a:r>
              <a:endParaRPr lang="en-US" altLang="zh-CN" sz="2800">
                <a:solidFill>
                  <a:srgbClr val="C00000"/>
                </a:solidFill>
              </a:endParaRPr>
            </a:p>
          </p:txBody>
        </p:sp>
      </p:grpSp>
      <p:grpSp>
        <p:nvGrpSpPr>
          <p:cNvPr id="5" name="Group 32"/>
          <p:cNvGrpSpPr>
            <a:grpSpLocks/>
          </p:cNvGrpSpPr>
          <p:nvPr/>
        </p:nvGrpSpPr>
        <p:grpSpPr bwMode="auto">
          <a:xfrm>
            <a:off x="158750" y="3732213"/>
            <a:ext cx="1972236" cy="555486"/>
            <a:chOff x="2541" y="133"/>
            <a:chExt cx="1338" cy="367"/>
          </a:xfrm>
        </p:grpSpPr>
        <p:sp>
          <p:nvSpPr>
            <p:cNvPr id="13326" name="Freeform 33"/>
            <p:cNvSpPr>
              <a:spLocks/>
            </p:cNvSpPr>
            <p:nvPr/>
          </p:nvSpPr>
          <p:spPr bwMode="auto">
            <a:xfrm flipV="1">
              <a:off x="3474" y="335"/>
              <a:ext cx="405" cy="165"/>
            </a:xfrm>
            <a:custGeom>
              <a:avLst/>
              <a:gdLst>
                <a:gd name="T0" fmla="*/ 0 w 329"/>
                <a:gd name="T1" fmla="*/ 3 h 189"/>
                <a:gd name="T2" fmla="*/ 301093 w 329"/>
                <a:gd name="T3" fmla="*/ 3 h 189"/>
                <a:gd name="T4" fmla="*/ 410808 w 329"/>
                <a:gd name="T5" fmla="*/ 3 h 189"/>
                <a:gd name="T6" fmla="*/ 462069 w 329"/>
                <a:gd name="T7" fmla="*/ 3 h 189"/>
                <a:gd name="T8" fmla="*/ 491372 w 329"/>
                <a:gd name="T9" fmla="*/ 3 h 189"/>
                <a:gd name="T10" fmla="*/ 547539 w 329"/>
                <a:gd name="T11" fmla="*/ 3 h 189"/>
                <a:gd name="T12" fmla="*/ 627152 w 329"/>
                <a:gd name="T13" fmla="*/ 3 h 189"/>
                <a:gd name="T14" fmla="*/ 1009813 w 329"/>
                <a:gd name="T15" fmla="*/ 3 h 189"/>
                <a:gd name="T16" fmla="*/ 1090659 w 329"/>
                <a:gd name="T17" fmla="*/ 0 h 1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9"/>
                <a:gd name="T28" fmla="*/ 0 h 189"/>
                <a:gd name="T29" fmla="*/ 329 w 329"/>
                <a:gd name="T30" fmla="*/ 189 h 1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9" h="189">
                  <a:moveTo>
                    <a:pt x="0" y="189"/>
                  </a:moveTo>
                  <a:cubicBezTo>
                    <a:pt x="30" y="161"/>
                    <a:pt x="56" y="129"/>
                    <a:pt x="91" y="107"/>
                  </a:cubicBezTo>
                  <a:cubicBezTo>
                    <a:pt x="102" y="90"/>
                    <a:pt x="113" y="74"/>
                    <a:pt x="124" y="57"/>
                  </a:cubicBezTo>
                  <a:cubicBezTo>
                    <a:pt x="129" y="49"/>
                    <a:pt x="140" y="33"/>
                    <a:pt x="140" y="33"/>
                  </a:cubicBezTo>
                  <a:cubicBezTo>
                    <a:pt x="143" y="66"/>
                    <a:pt x="138" y="100"/>
                    <a:pt x="148" y="131"/>
                  </a:cubicBezTo>
                  <a:cubicBezTo>
                    <a:pt x="150" y="138"/>
                    <a:pt x="159" y="121"/>
                    <a:pt x="165" y="115"/>
                  </a:cubicBezTo>
                  <a:cubicBezTo>
                    <a:pt x="173" y="107"/>
                    <a:pt x="180" y="97"/>
                    <a:pt x="189" y="90"/>
                  </a:cubicBezTo>
                  <a:cubicBezTo>
                    <a:pt x="216" y="69"/>
                    <a:pt x="270" y="27"/>
                    <a:pt x="305" y="16"/>
                  </a:cubicBezTo>
                  <a:cubicBezTo>
                    <a:pt x="313" y="11"/>
                    <a:pt x="329" y="0"/>
                    <a:pt x="329" y="0"/>
                  </a:cubicBezTo>
                </a:path>
              </a:pathLst>
            </a:custGeom>
            <a:noFill/>
            <a:ln w="9525">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3327" name="Rectangle 34"/>
            <p:cNvSpPr>
              <a:spLocks noChangeArrowheads="1"/>
            </p:cNvSpPr>
            <p:nvPr/>
          </p:nvSpPr>
          <p:spPr bwMode="auto">
            <a:xfrm>
              <a:off x="2541" y="133"/>
              <a:ext cx="1147"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 typeface="Monotype Sorts" pitchFamily="2" charset="2"/>
                <a:buNone/>
              </a:pPr>
              <a:r>
                <a:rPr lang="zh-CN" altLang="en-US" sz="2800">
                  <a:solidFill>
                    <a:srgbClr val="C00000"/>
                  </a:solidFill>
                </a:rPr>
                <a:t>绝对值</a:t>
              </a:r>
              <a:endParaRPr lang="en-US" altLang="zh-CN" sz="2800">
                <a:solidFill>
                  <a:srgbClr val="C00000"/>
                </a:solidFill>
              </a:endParaRPr>
            </a:p>
          </p:txBody>
        </p:sp>
      </p:grpSp>
      <p:sp>
        <p:nvSpPr>
          <p:cNvPr id="2" name="矩形 1"/>
          <p:cNvSpPr>
            <a:spLocks noChangeArrowheads="1"/>
          </p:cNvSpPr>
          <p:nvPr/>
        </p:nvSpPr>
        <p:spPr bwMode="auto">
          <a:xfrm>
            <a:off x="179388" y="3233738"/>
            <a:ext cx="51133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 typeface="Monotype Sorts" pitchFamily="2" charset="2"/>
              <a:buNone/>
            </a:pPr>
            <a:r>
              <a:rPr lang="zh-CN" altLang="en-US" sz="2800">
                <a:solidFill>
                  <a:srgbClr val="0000CC"/>
                </a:solidFill>
              </a:rPr>
              <a:t>液面下</a:t>
            </a:r>
            <a:r>
              <a:rPr lang="en-US" altLang="zh-CN" sz="2800">
                <a:solidFill>
                  <a:srgbClr val="0000CC"/>
                </a:solidFill>
              </a:rPr>
              <a:t>h</a:t>
            </a:r>
            <a:r>
              <a:rPr lang="zh-CN" altLang="en-US" sz="2800">
                <a:solidFill>
                  <a:srgbClr val="0000CC"/>
                </a:solidFill>
              </a:rPr>
              <a:t>深处，考虑到大气压：</a:t>
            </a:r>
            <a:endParaRPr lang="en-US" altLang="zh-CN" sz="2800">
              <a:solidFill>
                <a:srgbClr val="0000CC"/>
              </a:solidFill>
            </a:endParaRPr>
          </a:p>
        </p:txBody>
      </p:sp>
      <p:sp>
        <p:nvSpPr>
          <p:cNvPr id="36" name="矩形 35"/>
          <p:cNvSpPr>
            <a:spLocks noChangeArrowheads="1"/>
          </p:cNvSpPr>
          <p:nvPr/>
        </p:nvSpPr>
        <p:spPr bwMode="auto">
          <a:xfrm>
            <a:off x="107950" y="1560513"/>
            <a:ext cx="16922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 typeface="Monotype Sorts" pitchFamily="2" charset="2"/>
              <a:buNone/>
            </a:pPr>
            <a:r>
              <a:rPr lang="zh-CN" altLang="en-US" sz="2800">
                <a:solidFill>
                  <a:srgbClr val="0000CC"/>
                </a:solidFill>
              </a:rPr>
              <a:t>液体内：</a:t>
            </a:r>
            <a:endParaRPr lang="en-US" altLang="zh-CN" sz="2800">
              <a:solidFill>
                <a:srgbClr val="0000CC"/>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395288" y="296863"/>
            <a:ext cx="8424862" cy="273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50000"/>
              </a:spcBef>
              <a:buClr>
                <a:srgbClr val="0000CC"/>
              </a:buClr>
              <a:buFont typeface="Monotype Sorts" pitchFamily="2" charset="2"/>
              <a:buNone/>
            </a:pPr>
            <a:r>
              <a:rPr lang="en-US" altLang="zh-CN">
                <a:solidFill>
                  <a:srgbClr val="0000CC"/>
                </a:solidFill>
              </a:rPr>
              <a:t>[</a:t>
            </a:r>
            <a:r>
              <a:rPr lang="zh-CN" altLang="en-US">
                <a:solidFill>
                  <a:srgbClr val="0000CC"/>
                </a:solidFill>
              </a:rPr>
              <a:t>例</a:t>
            </a:r>
            <a:r>
              <a:rPr lang="en-US" altLang="zh-CN">
                <a:solidFill>
                  <a:srgbClr val="0000CC"/>
                </a:solidFill>
              </a:rPr>
              <a:t>]   </a:t>
            </a:r>
            <a:r>
              <a:rPr lang="zh-CN" altLang="en-US" sz="2800">
                <a:solidFill>
                  <a:srgbClr val="0000CC"/>
                </a:solidFill>
              </a:rPr>
              <a:t>一个初学使用水下呼吸器的潜水者在游泳池里练习潜水。在水面以下</a:t>
            </a:r>
            <a:r>
              <a:rPr lang="en-US" altLang="zh-CN" sz="2800" i="1">
                <a:solidFill>
                  <a:srgbClr val="0000CC"/>
                </a:solidFill>
              </a:rPr>
              <a:t>h</a:t>
            </a:r>
            <a:r>
              <a:rPr lang="zh-CN" altLang="en-US" sz="2800">
                <a:solidFill>
                  <a:srgbClr val="0000CC"/>
                </a:solidFill>
              </a:rPr>
              <a:t>处，在抛弃气罐前从气罐吸足了气体使肺膨胀，然后游向水面。可是他忽视了指导而没有在上升过程中呼气。当他到达水面时，他受到外界的压强和他肺里的气压的差是</a:t>
            </a:r>
            <a:r>
              <a:rPr lang="en-US" altLang="zh-CN" sz="2800">
                <a:solidFill>
                  <a:srgbClr val="0000CC"/>
                </a:solidFill>
              </a:rPr>
              <a:t>9.3kPa</a:t>
            </a:r>
            <a:r>
              <a:rPr lang="zh-CN" altLang="en-US" sz="2800">
                <a:solidFill>
                  <a:srgbClr val="0000CC"/>
                </a:solidFill>
              </a:rPr>
              <a:t>。问他出发时的深度是多少？他面对什么样的致命危险？</a:t>
            </a:r>
          </a:p>
        </p:txBody>
      </p:sp>
      <p:graphicFrame>
        <p:nvGraphicFramePr>
          <p:cNvPr id="15363" name="Object 3"/>
          <p:cNvGraphicFramePr>
            <a:graphicFrameLocks noChangeAspect="1"/>
          </p:cNvGraphicFramePr>
          <p:nvPr/>
        </p:nvGraphicFramePr>
        <p:xfrm>
          <a:off x="2035175" y="3113088"/>
          <a:ext cx="2451100" cy="598487"/>
        </p:xfrm>
        <a:graphic>
          <a:graphicData uri="http://schemas.openxmlformats.org/presentationml/2006/ole">
            <mc:AlternateContent xmlns:mc="http://schemas.openxmlformats.org/markup-compatibility/2006">
              <mc:Choice xmlns:v="urn:schemas-microsoft-com:vml" Requires="v">
                <p:oleObj spid="_x0000_s15450" name="Equation" r:id="rId3" imgW="1167893" imgH="317362" progId="Equation.DSMT4">
                  <p:embed/>
                </p:oleObj>
              </mc:Choice>
              <mc:Fallback>
                <p:oleObj name="Equation" r:id="rId3" imgW="1167893" imgH="317362"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5175" y="3113088"/>
                        <a:ext cx="2451100" cy="598487"/>
                      </a:xfrm>
                      <a:prstGeom prst="rect">
                        <a:avLst/>
                      </a:prstGeom>
                      <a:noFill/>
                      <a:ln w="9525">
                        <a:solidFill>
                          <a:srgbClr val="FF00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64" name="Object 4"/>
          <p:cNvGraphicFramePr>
            <a:graphicFrameLocks noChangeAspect="1"/>
          </p:cNvGraphicFramePr>
          <p:nvPr/>
        </p:nvGraphicFramePr>
        <p:xfrm>
          <a:off x="4757738" y="3176588"/>
          <a:ext cx="3133725" cy="547687"/>
        </p:xfrm>
        <a:graphic>
          <a:graphicData uri="http://schemas.openxmlformats.org/presentationml/2006/ole">
            <mc:AlternateContent xmlns:mc="http://schemas.openxmlformats.org/markup-compatibility/2006">
              <mc:Choice xmlns:v="urn:schemas-microsoft-com:vml" Requires="v">
                <p:oleObj spid="_x0000_s15451" name="Equation" r:id="rId5" imgW="1853396" imgH="317362" progId="Equation.DSMT4">
                  <p:embed/>
                </p:oleObj>
              </mc:Choice>
              <mc:Fallback>
                <p:oleObj name="Equation" r:id="rId5" imgW="1853396" imgH="317362" progId="Equation.DSMT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7738" y="3176588"/>
                        <a:ext cx="3133725" cy="547687"/>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365" name="Object 5"/>
          <p:cNvGraphicFramePr>
            <a:graphicFrameLocks noChangeAspect="1"/>
          </p:cNvGraphicFramePr>
          <p:nvPr/>
        </p:nvGraphicFramePr>
        <p:xfrm>
          <a:off x="1468438" y="3956050"/>
          <a:ext cx="6384925" cy="973138"/>
        </p:xfrm>
        <a:graphic>
          <a:graphicData uri="http://schemas.openxmlformats.org/presentationml/2006/ole">
            <mc:AlternateContent xmlns:mc="http://schemas.openxmlformats.org/markup-compatibility/2006">
              <mc:Choice xmlns:v="urn:schemas-microsoft-com:vml" Requires="v">
                <p:oleObj spid="_x0000_s15452" name="Equation" r:id="rId7" imgW="3644900" imgH="609600" progId="Equation.DSMT4">
                  <p:embed/>
                </p:oleObj>
              </mc:Choice>
              <mc:Fallback>
                <p:oleObj name="Equation" r:id="rId7" imgW="3644900" imgH="609600"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68438" y="3956050"/>
                        <a:ext cx="6384925" cy="97313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1157514871273706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5038" y="1135063"/>
            <a:ext cx="2400300"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image0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9588" y="80963"/>
            <a:ext cx="4732337" cy="400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 Box 4"/>
          <p:cNvSpPr txBox="1">
            <a:spLocks noChangeArrowheads="1"/>
          </p:cNvSpPr>
          <p:nvPr/>
        </p:nvSpPr>
        <p:spPr bwMode="auto">
          <a:xfrm>
            <a:off x="179388" y="80963"/>
            <a:ext cx="31067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50000"/>
              </a:spcBef>
              <a:buClr>
                <a:srgbClr val="0000CC"/>
              </a:buClr>
              <a:buFont typeface="Monotype Sorts" pitchFamily="2" charset="2"/>
              <a:buNone/>
            </a:pPr>
            <a:r>
              <a:rPr lang="en-US" altLang="zh-CN">
                <a:solidFill>
                  <a:srgbClr val="FF0000"/>
                </a:solidFill>
              </a:rPr>
              <a:t> </a:t>
            </a:r>
            <a:r>
              <a:rPr lang="zh-CN" altLang="en-US">
                <a:solidFill>
                  <a:srgbClr val="FF0000"/>
                </a:solidFill>
              </a:rPr>
              <a:t>测量压强</a:t>
            </a:r>
          </a:p>
        </p:txBody>
      </p:sp>
      <p:sp>
        <p:nvSpPr>
          <p:cNvPr id="16389" name="Rectangle 5"/>
          <p:cNvSpPr>
            <a:spLocks noChangeArrowheads="1"/>
          </p:cNvSpPr>
          <p:nvPr/>
        </p:nvSpPr>
        <p:spPr bwMode="auto">
          <a:xfrm>
            <a:off x="403225" y="3128963"/>
            <a:ext cx="222408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lang="zh-CN" altLang="en-US">
                <a:solidFill>
                  <a:srgbClr val="0000CC"/>
                </a:solidFill>
              </a:rPr>
              <a:t>水银气压计</a:t>
            </a:r>
          </a:p>
        </p:txBody>
      </p:sp>
      <p:sp>
        <p:nvSpPr>
          <p:cNvPr id="16390" name="Text Box 6"/>
          <p:cNvSpPr txBox="1">
            <a:spLocks noChangeArrowheads="1"/>
          </p:cNvSpPr>
          <p:nvPr/>
        </p:nvSpPr>
        <p:spPr bwMode="auto">
          <a:xfrm>
            <a:off x="863600" y="3860800"/>
            <a:ext cx="7666038"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50000"/>
              </a:spcBef>
              <a:buClr>
                <a:srgbClr val="0000CC"/>
              </a:buClr>
              <a:buFont typeface="Monotype Sorts" pitchFamily="2" charset="2"/>
              <a:buNone/>
            </a:pPr>
            <a:r>
              <a:rPr lang="zh-CN" altLang="en-US" sz="2800">
                <a:solidFill>
                  <a:srgbClr val="0000CC"/>
                </a:solidFill>
              </a:rPr>
              <a:t>当气囊的压强降至心缩压以下时，血液湍流通过血管射出，产生声振动，从听诊器可以听到声音</a:t>
            </a:r>
            <a:r>
              <a:rPr lang="en-US" altLang="zh-CN" sz="2800">
                <a:solidFill>
                  <a:srgbClr val="0000CC"/>
                </a:solidFill>
              </a:rPr>
              <a:t>——</a:t>
            </a:r>
            <a:r>
              <a:rPr lang="zh-CN" altLang="en-US" sz="2800">
                <a:solidFill>
                  <a:srgbClr val="0000CC"/>
                </a:solidFill>
              </a:rPr>
              <a:t>称为 </a:t>
            </a:r>
            <a:r>
              <a:rPr lang="en-US" altLang="zh-CN" sz="2800">
                <a:solidFill>
                  <a:srgbClr val="0000CC"/>
                </a:solidFill>
              </a:rPr>
              <a:t>K</a:t>
            </a:r>
            <a:r>
              <a:rPr lang="zh-CN" altLang="en-US" sz="2800">
                <a:solidFill>
                  <a:srgbClr val="0000CC"/>
                </a:solidFill>
              </a:rPr>
              <a:t>音。</a:t>
            </a:r>
          </a:p>
        </p:txBody>
      </p:sp>
      <p:pic>
        <p:nvPicPr>
          <p:cNvPr id="16391" name="Picture 7" descr="pres-fig2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113" y="819150"/>
            <a:ext cx="2374900"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10-13-43-36-6664946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363" y="1052513"/>
            <a:ext cx="4306887" cy="294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4"/>
          <p:cNvSpPr>
            <a:spLocks noChangeArrowheads="1"/>
          </p:cNvSpPr>
          <p:nvPr/>
        </p:nvSpPr>
        <p:spPr bwMode="auto">
          <a:xfrm>
            <a:off x="431800" y="4184650"/>
            <a:ext cx="8216900" cy="955675"/>
          </a:xfrm>
          <a:prstGeom prst="rect">
            <a:avLst/>
          </a:prstGeom>
          <a:noFill/>
          <a:ln w="9525">
            <a:solidFill>
              <a:srgbClr val="FF003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 typeface="Monotype Sorts" pitchFamily="2" charset="2"/>
              <a:buNone/>
            </a:pPr>
            <a:r>
              <a:rPr lang="en-US" altLang="zh-CN" sz="2800">
                <a:solidFill>
                  <a:srgbClr val="0000CC"/>
                </a:solidFill>
              </a:rPr>
              <a:t>    </a:t>
            </a:r>
            <a:r>
              <a:rPr lang="zh-CN" altLang="en-US" sz="2800">
                <a:solidFill>
                  <a:srgbClr val="0000CC"/>
                </a:solidFill>
              </a:rPr>
              <a:t>用液压杠杆可以将作用于一个给定距离的一个给定的力转变为作用于一个较小距离的较大的力。</a:t>
            </a:r>
          </a:p>
        </p:txBody>
      </p:sp>
      <p:sp>
        <p:nvSpPr>
          <p:cNvPr id="18436" name="Rectangle 5"/>
          <p:cNvSpPr>
            <a:spLocks noChangeArrowheads="1"/>
          </p:cNvSpPr>
          <p:nvPr/>
        </p:nvSpPr>
        <p:spPr bwMode="auto">
          <a:xfrm>
            <a:off x="2771775" y="333375"/>
            <a:ext cx="47879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lang="zh-CN" altLang="en-US">
                <a:solidFill>
                  <a:srgbClr val="FF0000"/>
                </a:solidFill>
              </a:rPr>
              <a:t>帕斯卡定律   </a:t>
            </a:r>
            <a:r>
              <a:rPr lang="en-US" altLang="zh-CN">
                <a:solidFill>
                  <a:srgbClr val="FF0000"/>
                </a:solidFill>
              </a:rPr>
              <a:t>&amp;  </a:t>
            </a:r>
            <a:r>
              <a:rPr lang="zh-CN" altLang="en-US">
                <a:solidFill>
                  <a:srgbClr val="FF0000"/>
                </a:solidFill>
              </a:rPr>
              <a:t>液压杠杆</a:t>
            </a:r>
          </a:p>
        </p:txBody>
      </p:sp>
      <p:sp>
        <p:nvSpPr>
          <p:cNvPr id="18437" name="Rectangle 6"/>
          <p:cNvSpPr>
            <a:spLocks noChangeArrowheads="1"/>
          </p:cNvSpPr>
          <p:nvPr/>
        </p:nvSpPr>
        <p:spPr bwMode="auto">
          <a:xfrm>
            <a:off x="257175" y="330200"/>
            <a:ext cx="36925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50000"/>
              </a:spcBef>
              <a:buClr>
                <a:srgbClr val="0000CC"/>
              </a:buClr>
              <a:buFont typeface="Monotype Sorts" pitchFamily="2" charset="2"/>
              <a:buNone/>
            </a:pPr>
            <a:r>
              <a:rPr lang="en-US" altLang="zh-CN">
                <a:solidFill>
                  <a:srgbClr val="FF0000"/>
                </a:solidFill>
              </a:rPr>
              <a:t> Pascal’s Law</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descr="2"/>
          <p:cNvPicPr>
            <a:picLocks noChangeAspect="1" noChangeArrowheads="1"/>
          </p:cNvPicPr>
          <p:nvPr/>
        </p:nvPicPr>
        <p:blipFill>
          <a:blip r:embed="rId2">
            <a:extLst>
              <a:ext uri="{28A0092B-C50C-407E-A947-70E740481C1C}">
                <a14:useLocalDpi xmlns:a14="http://schemas.microsoft.com/office/drawing/2010/main" val="0"/>
              </a:ext>
            </a:extLst>
          </a:blip>
          <a:srcRect b="29771"/>
          <a:stretch>
            <a:fillRect/>
          </a:stretch>
        </p:blipFill>
        <p:spPr bwMode="auto">
          <a:xfrm>
            <a:off x="1835150" y="1916113"/>
            <a:ext cx="6084888" cy="341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ext Box 5"/>
          <p:cNvSpPr txBox="1">
            <a:spLocks noChangeArrowheads="1"/>
          </p:cNvSpPr>
          <p:nvPr/>
        </p:nvSpPr>
        <p:spPr bwMode="auto">
          <a:xfrm>
            <a:off x="323850" y="333375"/>
            <a:ext cx="860583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zh-CN" altLang="en-US" sz="2800">
                <a:solidFill>
                  <a:srgbClr val="3333FF"/>
                </a:solidFill>
              </a:rPr>
              <a:t>例</a:t>
            </a:r>
            <a:r>
              <a:rPr kumimoji="0" lang="en-US" altLang="zh-CN" sz="2800">
                <a:solidFill>
                  <a:srgbClr val="3333FF"/>
                </a:solidFill>
              </a:rPr>
              <a:t>  </a:t>
            </a:r>
            <a:r>
              <a:rPr kumimoji="0" lang="zh-CN" altLang="en-US" sz="2800">
                <a:solidFill>
                  <a:srgbClr val="3333FF"/>
                </a:solidFill>
              </a:rPr>
              <a:t>如图所示，在一个水压机中，小活塞的直径为</a:t>
            </a:r>
            <a:r>
              <a:rPr kumimoji="0" lang="en-US" altLang="zh-CN" sz="2800">
                <a:solidFill>
                  <a:srgbClr val="3333FF"/>
                </a:solidFill>
              </a:rPr>
              <a:t>1.0</a:t>
            </a:r>
            <a:r>
              <a:rPr kumimoji="0" lang="zh-CN" altLang="en-US" sz="2800">
                <a:solidFill>
                  <a:srgbClr val="3333FF"/>
                </a:solidFill>
              </a:rPr>
              <a:t>厘米，大活塞的直径为</a:t>
            </a:r>
            <a:r>
              <a:rPr kumimoji="0" lang="en-US" altLang="zh-CN" sz="2800">
                <a:solidFill>
                  <a:srgbClr val="3333FF"/>
                </a:solidFill>
              </a:rPr>
              <a:t>8.0</a:t>
            </a:r>
            <a:r>
              <a:rPr kumimoji="0" lang="zh-CN" altLang="en-US" sz="2800">
                <a:solidFill>
                  <a:srgbClr val="3333FF"/>
                </a:solidFill>
              </a:rPr>
              <a:t>厘米。将</a:t>
            </a:r>
            <a:r>
              <a:rPr kumimoji="0" lang="en-US" altLang="zh-CN" sz="2800">
                <a:solidFill>
                  <a:srgbClr val="3333FF"/>
                </a:solidFill>
              </a:rPr>
              <a:t>50</a:t>
            </a:r>
            <a:r>
              <a:rPr kumimoji="0" lang="zh-CN" altLang="en-US" sz="2800">
                <a:solidFill>
                  <a:srgbClr val="3333FF"/>
                </a:solidFill>
              </a:rPr>
              <a:t>牛顿的力加到小活塞上，求作用于大活塞上的力。</a:t>
            </a:r>
            <a:endParaRPr kumimoji="0" lang="zh-CN" altLang="en-US" sz="280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9" descr="2"/>
          <p:cNvPicPr>
            <a:picLocks noChangeAspect="1" noChangeArrowheads="1"/>
          </p:cNvPicPr>
          <p:nvPr/>
        </p:nvPicPr>
        <p:blipFill>
          <a:blip r:embed="rId4">
            <a:extLst>
              <a:ext uri="{28A0092B-C50C-407E-A947-70E740481C1C}">
                <a14:useLocalDpi xmlns:a14="http://schemas.microsoft.com/office/drawing/2010/main" val="0"/>
              </a:ext>
            </a:extLst>
          </a:blip>
          <a:srcRect b="29771"/>
          <a:stretch>
            <a:fillRect/>
          </a:stretch>
        </p:blipFill>
        <p:spPr bwMode="auto">
          <a:xfrm>
            <a:off x="3560763" y="728663"/>
            <a:ext cx="4784725" cy="2687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5"/>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aphicFrame>
        <p:nvGraphicFramePr>
          <p:cNvPr id="21508" name="Object 4"/>
          <p:cNvGraphicFramePr>
            <a:graphicFrameLocks noChangeAspect="1"/>
          </p:cNvGraphicFramePr>
          <p:nvPr/>
        </p:nvGraphicFramePr>
        <p:xfrm>
          <a:off x="684213" y="1233488"/>
          <a:ext cx="1766887" cy="1384300"/>
        </p:xfrm>
        <a:graphic>
          <a:graphicData uri="http://schemas.openxmlformats.org/presentationml/2006/ole">
            <mc:AlternateContent xmlns:mc="http://schemas.openxmlformats.org/markup-compatibility/2006">
              <mc:Choice xmlns:v="urn:schemas-microsoft-com:vml" Requires="v">
                <p:oleObj spid="_x0000_s21569" name="公式" r:id="rId5" imgW="571252" imgH="444307" progId="Equation.3">
                  <p:embed/>
                </p:oleObj>
              </mc:Choice>
              <mc:Fallback>
                <p:oleObj name="公式" r:id="rId5" imgW="571252" imgH="444307"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213" y="1233488"/>
                        <a:ext cx="17668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509" name="Rectangle 7"/>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aphicFrame>
        <p:nvGraphicFramePr>
          <p:cNvPr id="21510" name="Object 6"/>
          <p:cNvGraphicFramePr>
            <a:graphicFrameLocks noChangeAspect="1"/>
          </p:cNvGraphicFramePr>
          <p:nvPr/>
        </p:nvGraphicFramePr>
        <p:xfrm>
          <a:off x="1220788" y="3243263"/>
          <a:ext cx="6051550" cy="1414462"/>
        </p:xfrm>
        <a:graphic>
          <a:graphicData uri="http://schemas.openxmlformats.org/presentationml/2006/ole">
            <mc:AlternateContent xmlns:mc="http://schemas.openxmlformats.org/markup-compatibility/2006">
              <mc:Choice xmlns:v="urn:schemas-microsoft-com:vml" Requires="v">
                <p:oleObj spid="_x0000_s21570" name="公式" r:id="rId7" imgW="1955800" imgH="457200" progId="Equation.3">
                  <p:embed/>
                </p:oleObj>
              </mc:Choice>
              <mc:Fallback>
                <p:oleObj name="公式" r:id="rId7" imgW="1955800" imgH="457200"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20788" y="3243263"/>
                        <a:ext cx="6051550" cy="141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511" name="Text Box 8"/>
          <p:cNvSpPr txBox="1">
            <a:spLocks noChangeArrowheads="1"/>
          </p:cNvSpPr>
          <p:nvPr/>
        </p:nvSpPr>
        <p:spPr bwMode="auto">
          <a:xfrm>
            <a:off x="989013" y="4679950"/>
            <a:ext cx="70929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50000"/>
              </a:spcBef>
              <a:buFontTx/>
              <a:buNone/>
            </a:pPr>
            <a:r>
              <a:rPr kumimoji="0" lang="zh-CN" altLang="en-US">
                <a:latin typeface="黑体" panose="02010609060101010101" pitchFamily="49" charset="-122"/>
              </a:rPr>
              <a:t>这就是液压千斤顶的基本工作原理 </a:t>
            </a:r>
          </a:p>
        </p:txBody>
      </p:sp>
      <p:sp>
        <p:nvSpPr>
          <p:cNvPr id="21512" name="Text Box 5"/>
          <p:cNvSpPr txBox="1">
            <a:spLocks noChangeArrowheads="1"/>
          </p:cNvSpPr>
          <p:nvPr/>
        </p:nvSpPr>
        <p:spPr bwMode="auto">
          <a:xfrm>
            <a:off x="323850" y="241300"/>
            <a:ext cx="8605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zh-CN" altLang="en-US" sz="2800"/>
              <a:t>解：由帕斯卡定律，作用在两个活塞上的压强相等</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3"/>
          <p:cNvGraphicFramePr>
            <a:graphicFrameLocks noChangeAspect="1"/>
          </p:cNvGraphicFramePr>
          <p:nvPr/>
        </p:nvGraphicFramePr>
        <p:xfrm>
          <a:off x="1800225" y="2528888"/>
          <a:ext cx="3989388" cy="706437"/>
        </p:xfrm>
        <a:graphic>
          <a:graphicData uri="http://schemas.openxmlformats.org/presentationml/2006/ole">
            <mc:AlternateContent xmlns:mc="http://schemas.openxmlformats.org/markup-compatibility/2006">
              <mc:Choice xmlns:v="urn:schemas-microsoft-com:vml" Requires="v">
                <p:oleObj spid="_x0000_s23645" name="公式" r:id="rId3" imgW="1739900" imgH="342900" progId="Equation.3">
                  <p:embed/>
                </p:oleObj>
              </mc:Choice>
              <mc:Fallback>
                <p:oleObj name="公式" r:id="rId3" imgW="1739900" imgH="3429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0225" y="2528888"/>
                        <a:ext cx="3989388" cy="706437"/>
                      </a:xfrm>
                      <a:prstGeom prst="rect">
                        <a:avLst/>
                      </a:prstGeom>
                      <a:noFill/>
                      <a:ln w="9525">
                        <a:solidFill>
                          <a:srgbClr val="FF00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55" name="Object 4"/>
          <p:cNvGraphicFramePr>
            <a:graphicFrameLocks noChangeAspect="1"/>
          </p:cNvGraphicFramePr>
          <p:nvPr/>
        </p:nvGraphicFramePr>
        <p:xfrm>
          <a:off x="2686050" y="4252913"/>
          <a:ext cx="1233488" cy="585787"/>
        </p:xfrm>
        <a:graphic>
          <a:graphicData uri="http://schemas.openxmlformats.org/presentationml/2006/ole">
            <mc:AlternateContent xmlns:mc="http://schemas.openxmlformats.org/markup-compatibility/2006">
              <mc:Choice xmlns:v="urn:schemas-microsoft-com:vml" Requires="v">
                <p:oleObj spid="_x0000_s23646" name="公式" r:id="rId5" imgW="634449" imgH="317225" progId="Equation.3">
                  <p:embed/>
                </p:oleObj>
              </mc:Choice>
              <mc:Fallback>
                <p:oleObj name="公式" r:id="rId5" imgW="634449" imgH="317225"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6050" y="4252913"/>
                        <a:ext cx="1233488" cy="585787"/>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56" name="Rectangle 5"/>
          <p:cNvSpPr>
            <a:spLocks noChangeArrowheads="1"/>
          </p:cNvSpPr>
          <p:nvPr/>
        </p:nvSpPr>
        <p:spPr bwMode="auto">
          <a:xfrm>
            <a:off x="406400" y="396875"/>
            <a:ext cx="69024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50000"/>
              </a:spcBef>
              <a:buClr>
                <a:srgbClr val="0000CC"/>
              </a:buClr>
              <a:buFont typeface="Monotype Sorts" pitchFamily="2" charset="2"/>
              <a:buNone/>
            </a:pPr>
            <a:r>
              <a:rPr lang="en-US" altLang="zh-CN">
                <a:solidFill>
                  <a:srgbClr val="FF0000"/>
                </a:solidFill>
              </a:rPr>
              <a:t>Archimedes’ Principle </a:t>
            </a:r>
            <a:r>
              <a:rPr lang="zh-CN" altLang="en-US">
                <a:solidFill>
                  <a:srgbClr val="FF0000"/>
                </a:solidFill>
              </a:rPr>
              <a:t>阿基米德原理</a:t>
            </a:r>
            <a:r>
              <a:rPr lang="zh-CN" altLang="en-US" sz="1000" b="0">
                <a:solidFill>
                  <a:srgbClr val="FF0000"/>
                </a:solidFill>
                <a:ea typeface="宋体" panose="02010600030101010101" pitchFamily="2" charset="-122"/>
              </a:rPr>
              <a:t> </a:t>
            </a:r>
            <a:r>
              <a:rPr lang="zh-CN" altLang="en-US">
                <a:solidFill>
                  <a:srgbClr val="FF0000"/>
                </a:solidFill>
              </a:rPr>
              <a:t> </a:t>
            </a:r>
          </a:p>
        </p:txBody>
      </p:sp>
      <p:sp>
        <p:nvSpPr>
          <p:cNvPr id="23557" name="Rectangle 6"/>
          <p:cNvSpPr>
            <a:spLocks noChangeArrowheads="1"/>
          </p:cNvSpPr>
          <p:nvPr/>
        </p:nvSpPr>
        <p:spPr bwMode="auto">
          <a:xfrm>
            <a:off x="1200150" y="4141788"/>
            <a:ext cx="10001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lang="zh-CN" altLang="en-US">
                <a:solidFill>
                  <a:srgbClr val="0000CC"/>
                </a:solidFill>
              </a:rPr>
              <a:t>漂浮</a:t>
            </a:r>
          </a:p>
        </p:txBody>
      </p:sp>
      <p:pic>
        <p:nvPicPr>
          <p:cNvPr id="23558" name="Picture 7" descr="archimedes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7963" y="1331913"/>
            <a:ext cx="2112962" cy="257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3559" name="Object 8"/>
          <p:cNvGraphicFramePr>
            <a:graphicFrameLocks noChangeAspect="1"/>
          </p:cNvGraphicFramePr>
          <p:nvPr/>
        </p:nvGraphicFramePr>
        <p:xfrm>
          <a:off x="4032250" y="4257675"/>
          <a:ext cx="1995488" cy="561975"/>
        </p:xfrm>
        <a:graphic>
          <a:graphicData uri="http://schemas.openxmlformats.org/presentationml/2006/ole">
            <mc:AlternateContent xmlns:mc="http://schemas.openxmlformats.org/markup-compatibility/2006">
              <mc:Choice xmlns:v="urn:schemas-microsoft-com:vml" Requires="v">
                <p:oleObj spid="_x0000_s23647" name="公式" r:id="rId8" imgW="1104900" imgH="304800" progId="Equation.3">
                  <p:embed/>
                </p:oleObj>
              </mc:Choice>
              <mc:Fallback>
                <p:oleObj name="公式" r:id="rId8" imgW="1104900" imgH="304800" progId="Equation.3">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2250" y="4257675"/>
                        <a:ext cx="1995488" cy="561975"/>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60" name="Rectangle 9"/>
          <p:cNvSpPr>
            <a:spLocks noChangeArrowheads="1"/>
          </p:cNvSpPr>
          <p:nvPr/>
        </p:nvSpPr>
        <p:spPr bwMode="auto">
          <a:xfrm>
            <a:off x="827088" y="1341438"/>
            <a:ext cx="33289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50000"/>
              </a:spcBef>
              <a:buClr>
                <a:srgbClr val="0000CC"/>
              </a:buClr>
              <a:buFont typeface="Monotype Sorts" pitchFamily="2" charset="2"/>
              <a:buNone/>
            </a:pPr>
            <a:r>
              <a:rPr lang="zh-CN" altLang="en-US">
                <a:solidFill>
                  <a:srgbClr val="0000CC"/>
                </a:solidFill>
              </a:rPr>
              <a:t>浮力</a:t>
            </a:r>
            <a:r>
              <a:rPr lang="en-US" altLang="zh-CN">
                <a:solidFill>
                  <a:srgbClr val="0000CC"/>
                </a:solidFill>
              </a:rPr>
              <a:t>Buoyancy</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iceberg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115888"/>
            <a:ext cx="2330450" cy="318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 Box 3"/>
          <p:cNvSpPr txBox="1">
            <a:spLocks noChangeArrowheads="1"/>
          </p:cNvSpPr>
          <p:nvPr/>
        </p:nvSpPr>
        <p:spPr bwMode="auto">
          <a:xfrm>
            <a:off x="71438" y="6350"/>
            <a:ext cx="6156325"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defTabSz="76200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defTabSz="7620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defTabSz="7620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defTabSz="7620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50000"/>
              </a:spcBef>
              <a:buClr>
                <a:srgbClr val="0000CC"/>
              </a:buClr>
              <a:buFont typeface="Monotype Sorts" pitchFamily="2" charset="2"/>
              <a:buNone/>
            </a:pPr>
            <a:r>
              <a:rPr lang="en-US" altLang="zh-CN">
                <a:solidFill>
                  <a:srgbClr val="0000CC"/>
                </a:solidFill>
              </a:rPr>
              <a:t>[</a:t>
            </a:r>
            <a:r>
              <a:rPr lang="zh-CN" altLang="en-US">
                <a:solidFill>
                  <a:srgbClr val="0000CC"/>
                </a:solidFill>
              </a:rPr>
              <a:t>例</a:t>
            </a:r>
            <a:r>
              <a:rPr lang="en-US" altLang="zh-CN">
                <a:solidFill>
                  <a:srgbClr val="0000CC"/>
                </a:solidFill>
              </a:rPr>
              <a:t>] 2-4  </a:t>
            </a:r>
            <a:r>
              <a:rPr lang="zh-CN" altLang="en-US">
                <a:solidFill>
                  <a:srgbClr val="0000CC"/>
                </a:solidFill>
              </a:rPr>
              <a:t>漂浮在海面的冰山的可见体积占整个冰山多大比例？</a:t>
            </a:r>
          </a:p>
          <a:p>
            <a:pPr>
              <a:spcBef>
                <a:spcPct val="50000"/>
              </a:spcBef>
              <a:buClr>
                <a:srgbClr val="0000CC"/>
              </a:buClr>
              <a:buFont typeface="Monotype Sorts" pitchFamily="2" charset="2"/>
              <a:buNone/>
            </a:pPr>
            <a:r>
              <a:rPr lang="zh-CN" altLang="en-US" sz="2800">
                <a:solidFill>
                  <a:srgbClr val="0000CC"/>
                </a:solidFill>
              </a:rPr>
              <a:t>已知冰和海水的密度分别为 </a:t>
            </a:r>
            <a:r>
              <a:rPr lang="en-US" altLang="zh-CN" sz="2800">
                <a:solidFill>
                  <a:srgbClr val="0000CC"/>
                </a:solidFill>
              </a:rPr>
              <a:t>0.917</a:t>
            </a:r>
            <a:r>
              <a:rPr lang="en-US" altLang="zh-CN" sz="2800">
                <a:solidFill>
                  <a:srgbClr val="0000CC"/>
                </a:solidFill>
                <a:sym typeface="Symbol" panose="05050102010706020507" pitchFamily="18" charset="2"/>
              </a:rPr>
              <a:t></a:t>
            </a:r>
            <a:r>
              <a:rPr lang="en-US" altLang="zh-CN" sz="2800">
                <a:solidFill>
                  <a:srgbClr val="0000CC"/>
                </a:solidFill>
              </a:rPr>
              <a:t>10</a:t>
            </a:r>
            <a:r>
              <a:rPr lang="en-US" altLang="zh-CN" sz="2800" baseline="30000">
                <a:solidFill>
                  <a:srgbClr val="0000CC"/>
                </a:solidFill>
              </a:rPr>
              <a:t>3</a:t>
            </a:r>
            <a:r>
              <a:rPr lang="en-US" altLang="zh-CN" sz="2800">
                <a:solidFill>
                  <a:srgbClr val="0000CC"/>
                </a:solidFill>
              </a:rPr>
              <a:t> kg/m</a:t>
            </a:r>
            <a:r>
              <a:rPr lang="en-US" altLang="zh-CN" sz="2800" baseline="30000">
                <a:solidFill>
                  <a:srgbClr val="0000CC"/>
                </a:solidFill>
              </a:rPr>
              <a:t>3</a:t>
            </a:r>
            <a:r>
              <a:rPr lang="zh-CN" altLang="en-US" sz="2800">
                <a:solidFill>
                  <a:srgbClr val="0000CC"/>
                </a:solidFill>
              </a:rPr>
              <a:t>，</a:t>
            </a:r>
            <a:r>
              <a:rPr lang="zh-CN" altLang="en-US" sz="2800" baseline="30000">
                <a:solidFill>
                  <a:srgbClr val="0000CC"/>
                </a:solidFill>
              </a:rPr>
              <a:t>     </a:t>
            </a:r>
            <a:r>
              <a:rPr lang="en-US" altLang="zh-CN" sz="2800">
                <a:solidFill>
                  <a:srgbClr val="0000CC"/>
                </a:solidFill>
              </a:rPr>
              <a:t>1.024</a:t>
            </a:r>
            <a:r>
              <a:rPr lang="en-US" altLang="zh-CN" sz="2800">
                <a:solidFill>
                  <a:srgbClr val="0000CC"/>
                </a:solidFill>
                <a:sym typeface="Symbol" panose="05050102010706020507" pitchFamily="18" charset="2"/>
              </a:rPr>
              <a:t>  </a:t>
            </a:r>
            <a:r>
              <a:rPr lang="en-US" altLang="zh-CN" sz="2800">
                <a:solidFill>
                  <a:srgbClr val="0000CC"/>
                </a:solidFill>
              </a:rPr>
              <a:t>10</a:t>
            </a:r>
            <a:r>
              <a:rPr lang="en-US" altLang="zh-CN" sz="2800" baseline="30000">
                <a:solidFill>
                  <a:srgbClr val="0000CC"/>
                </a:solidFill>
              </a:rPr>
              <a:t>3</a:t>
            </a:r>
            <a:r>
              <a:rPr lang="en-US" altLang="zh-CN" sz="2800">
                <a:solidFill>
                  <a:srgbClr val="0000CC"/>
                </a:solidFill>
              </a:rPr>
              <a:t> kg/m</a:t>
            </a:r>
            <a:r>
              <a:rPr lang="en-US" altLang="zh-CN" sz="2800" baseline="30000">
                <a:solidFill>
                  <a:srgbClr val="0000CC"/>
                </a:solidFill>
              </a:rPr>
              <a:t>3</a:t>
            </a:r>
          </a:p>
        </p:txBody>
      </p:sp>
      <p:graphicFrame>
        <p:nvGraphicFramePr>
          <p:cNvPr id="24580" name="Object 4"/>
          <p:cNvGraphicFramePr>
            <a:graphicFrameLocks noChangeAspect="1"/>
          </p:cNvGraphicFramePr>
          <p:nvPr/>
        </p:nvGraphicFramePr>
        <p:xfrm>
          <a:off x="900113" y="2349500"/>
          <a:ext cx="2516187" cy="600075"/>
        </p:xfrm>
        <a:graphic>
          <a:graphicData uri="http://schemas.openxmlformats.org/presentationml/2006/ole">
            <mc:AlternateContent xmlns:mc="http://schemas.openxmlformats.org/markup-compatibility/2006">
              <mc:Choice xmlns:v="urn:schemas-microsoft-com:vml" Requires="v">
                <p:oleObj spid="_x0000_s24668" name="公式" r:id="rId4" imgW="1002865" imgH="266584" progId="Equation.3">
                  <p:embed/>
                </p:oleObj>
              </mc:Choice>
              <mc:Fallback>
                <p:oleObj name="公式" r:id="rId4" imgW="1002865" imgH="266584"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2349500"/>
                        <a:ext cx="2516187" cy="600075"/>
                      </a:xfrm>
                      <a:prstGeom prst="rect">
                        <a:avLst/>
                      </a:prstGeom>
                      <a:noFill/>
                      <a:ln w="9525">
                        <a:solidFill>
                          <a:srgbClr val="FF00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581" name="Object 5"/>
          <p:cNvGraphicFramePr>
            <a:graphicFrameLocks noChangeAspect="1"/>
          </p:cNvGraphicFramePr>
          <p:nvPr/>
        </p:nvGraphicFramePr>
        <p:xfrm>
          <a:off x="1439863" y="3105150"/>
          <a:ext cx="2593975" cy="633413"/>
        </p:xfrm>
        <a:graphic>
          <a:graphicData uri="http://schemas.openxmlformats.org/presentationml/2006/ole">
            <mc:AlternateContent xmlns:mc="http://schemas.openxmlformats.org/markup-compatibility/2006">
              <mc:Choice xmlns:v="urn:schemas-microsoft-com:vml" Requires="v">
                <p:oleObj spid="_x0000_s24669" name="公式" r:id="rId6" imgW="1435100" imgH="342900" progId="Equation.3">
                  <p:embed/>
                </p:oleObj>
              </mc:Choice>
              <mc:Fallback>
                <p:oleObj name="公式" r:id="rId6" imgW="1435100" imgH="34290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39863" y="3105150"/>
                        <a:ext cx="2593975" cy="633413"/>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582" name="Rectangle 8"/>
          <p:cNvSpPr>
            <a:spLocks noChangeArrowheads="1"/>
          </p:cNvSpPr>
          <p:nvPr/>
        </p:nvSpPr>
        <p:spPr bwMode="auto">
          <a:xfrm>
            <a:off x="0" y="32051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aphicFrame>
        <p:nvGraphicFramePr>
          <p:cNvPr id="24583" name="Object 7"/>
          <p:cNvGraphicFramePr>
            <a:graphicFrameLocks noChangeAspect="1"/>
          </p:cNvGraphicFramePr>
          <p:nvPr/>
        </p:nvGraphicFramePr>
        <p:xfrm>
          <a:off x="971550" y="3789363"/>
          <a:ext cx="7270750" cy="1244600"/>
        </p:xfrm>
        <a:graphic>
          <a:graphicData uri="http://schemas.openxmlformats.org/presentationml/2006/ole">
            <mc:AlternateContent xmlns:mc="http://schemas.openxmlformats.org/markup-compatibility/2006">
              <mc:Choice xmlns:v="urn:schemas-microsoft-com:vml" Requires="v">
                <p:oleObj spid="_x0000_s24670" name="公式" r:id="rId8" imgW="2768600" imgH="469900" progId="Equation.3">
                  <p:embed/>
                </p:oleObj>
              </mc:Choice>
              <mc:Fallback>
                <p:oleObj name="公式" r:id="rId8" imgW="2768600" imgH="469900" progId="Equation.3">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1550" y="3789363"/>
                        <a:ext cx="7270750"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zh-CN" altLang="en-US" smtClean="0">
                <a:solidFill>
                  <a:srgbClr val="FF0000"/>
                </a:solidFill>
              </a:rPr>
              <a:t>流体静力学小结</a:t>
            </a:r>
          </a:p>
        </p:txBody>
      </p:sp>
      <p:sp>
        <p:nvSpPr>
          <p:cNvPr id="25603" name="Rectangle 3"/>
          <p:cNvSpPr>
            <a:spLocks noGrp="1" noChangeArrowheads="1"/>
          </p:cNvSpPr>
          <p:nvPr>
            <p:ph type="body" idx="1"/>
          </p:nvPr>
        </p:nvSpPr>
        <p:spPr/>
        <p:txBody>
          <a:bodyPr/>
          <a:lstStyle/>
          <a:p>
            <a:pPr eaLnBrk="1" hangingPunct="1"/>
            <a:r>
              <a:rPr lang="en-US" altLang="zh-CN" smtClean="0"/>
              <a:t>Density &amp; Pressure</a:t>
            </a:r>
          </a:p>
          <a:p>
            <a:pPr eaLnBrk="1" hangingPunct="1"/>
            <a:r>
              <a:rPr lang="en-US" altLang="zh-CN" smtClean="0"/>
              <a:t>Pascal’s Law</a:t>
            </a:r>
            <a:r>
              <a:rPr lang="zh-CN" altLang="en-US" smtClean="0"/>
              <a:t>帕斯卡定律 </a:t>
            </a:r>
          </a:p>
          <a:p>
            <a:pPr eaLnBrk="1" hangingPunct="1"/>
            <a:r>
              <a:rPr lang="en-US" altLang="zh-CN" smtClean="0"/>
              <a:t>Archimedes’ Principle </a:t>
            </a:r>
            <a:r>
              <a:rPr lang="zh-CN" altLang="en-US" smtClean="0"/>
              <a:t>阿基米德原理</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4213" y="404813"/>
            <a:ext cx="7772400" cy="623887"/>
          </a:xfrm>
        </p:spPr>
        <p:txBody>
          <a:bodyPr/>
          <a:lstStyle/>
          <a:p>
            <a:pPr eaLnBrk="1" hangingPunct="1"/>
            <a:r>
              <a:rPr lang="zh-CN" altLang="en-US" sz="4000" b="0" smtClean="0">
                <a:solidFill>
                  <a:srgbClr val="FF0000"/>
                </a:solidFill>
              </a:rPr>
              <a:t>运动的理想流体</a:t>
            </a:r>
          </a:p>
        </p:txBody>
      </p:sp>
      <p:sp>
        <p:nvSpPr>
          <p:cNvPr id="26627" name="Rectangle 3"/>
          <p:cNvSpPr>
            <a:spLocks noGrp="1" noChangeArrowheads="1"/>
          </p:cNvSpPr>
          <p:nvPr>
            <p:ph type="body" idx="1"/>
          </p:nvPr>
        </p:nvSpPr>
        <p:spPr>
          <a:xfrm>
            <a:off x="1403350" y="1341438"/>
            <a:ext cx="7489825" cy="4824412"/>
          </a:xfrm>
        </p:spPr>
        <p:txBody>
          <a:bodyPr/>
          <a:lstStyle/>
          <a:p>
            <a:pPr eaLnBrk="1" hangingPunct="1">
              <a:lnSpc>
                <a:spcPct val="120000"/>
              </a:lnSpc>
              <a:buFontTx/>
              <a:buNone/>
            </a:pPr>
            <a:r>
              <a:rPr lang="zh-CN" altLang="en-US" b="0" smtClean="0"/>
              <a:t>一、理想流体 </a:t>
            </a:r>
            <a:r>
              <a:rPr lang="en-US" altLang="zh-CN" b="0" smtClean="0"/>
              <a:t>ideal fluid</a:t>
            </a:r>
          </a:p>
          <a:p>
            <a:pPr eaLnBrk="1" hangingPunct="1">
              <a:lnSpc>
                <a:spcPct val="120000"/>
              </a:lnSpc>
              <a:buFontTx/>
              <a:buNone/>
            </a:pPr>
            <a:r>
              <a:rPr lang="zh-CN" altLang="en-US" b="0" smtClean="0"/>
              <a:t>二、流线、流管、稳流</a:t>
            </a:r>
            <a:r>
              <a:rPr lang="en-US" altLang="zh-CN" b="0" smtClean="0"/>
              <a:t>/</a:t>
            </a:r>
            <a:r>
              <a:rPr lang="zh-CN" altLang="en-US" b="0" smtClean="0"/>
              <a:t>定常流动 </a:t>
            </a:r>
          </a:p>
          <a:p>
            <a:pPr eaLnBrk="1" hangingPunct="1">
              <a:lnSpc>
                <a:spcPct val="120000"/>
              </a:lnSpc>
              <a:buFontTx/>
              <a:buNone/>
            </a:pPr>
            <a:r>
              <a:rPr lang="zh-CN" altLang="en-US" b="0" smtClean="0"/>
              <a:t>        </a:t>
            </a:r>
            <a:r>
              <a:rPr lang="en-US" altLang="zh-CN" b="0" smtClean="0"/>
              <a:t>streamline, streamtube, steady flow</a:t>
            </a:r>
          </a:p>
          <a:p>
            <a:pPr eaLnBrk="1" hangingPunct="1">
              <a:lnSpc>
                <a:spcPct val="120000"/>
              </a:lnSpc>
              <a:buFontTx/>
              <a:buNone/>
            </a:pPr>
            <a:r>
              <a:rPr lang="zh-CN" altLang="en-US" b="0" smtClean="0"/>
              <a:t>三、连续性方程 </a:t>
            </a:r>
            <a:r>
              <a:rPr lang="en-US" altLang="zh-CN" b="0" smtClean="0"/>
              <a:t>continuity equation</a:t>
            </a:r>
          </a:p>
          <a:p>
            <a:pPr eaLnBrk="1" hangingPunct="1">
              <a:lnSpc>
                <a:spcPct val="120000"/>
              </a:lnSpc>
              <a:buFontTx/>
              <a:buNone/>
            </a:pPr>
            <a:r>
              <a:rPr lang="zh-CN" altLang="en-US" b="0" smtClean="0"/>
              <a:t>四、伯努利方程 </a:t>
            </a:r>
            <a:r>
              <a:rPr lang="en-US" altLang="zh-CN" b="0" smtClean="0"/>
              <a:t>Bernoulli equation</a:t>
            </a:r>
          </a:p>
          <a:p>
            <a:pPr eaLnBrk="1" hangingPunct="1">
              <a:lnSpc>
                <a:spcPct val="120000"/>
              </a:lnSpc>
              <a:buFontTx/>
              <a:buNone/>
            </a:pPr>
            <a:r>
              <a:rPr lang="zh-CN" altLang="en-US" b="0" smtClean="0"/>
              <a:t>五、伯努利方程的应用</a:t>
            </a:r>
            <a:r>
              <a:rPr lang="en-US" altLang="zh-CN" b="0" smtClean="0"/>
              <a:t>applications</a:t>
            </a:r>
          </a:p>
          <a:p>
            <a:pPr eaLnBrk="1" hangingPunct="1">
              <a:lnSpc>
                <a:spcPct val="120000"/>
              </a:lnSpc>
              <a:buFontTx/>
              <a:buNone/>
            </a:pPr>
            <a:r>
              <a:rPr lang="zh-CN" altLang="en-US" b="0" smtClean="0"/>
              <a:t>六、总结 </a:t>
            </a:r>
            <a:r>
              <a:rPr lang="en-US" altLang="zh-CN" b="0" smtClean="0"/>
              <a:t>summary</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36513"/>
            <a:ext cx="7772400" cy="1196975"/>
          </a:xfrm>
        </p:spPr>
        <p:txBody>
          <a:bodyPr/>
          <a:lstStyle/>
          <a:p>
            <a:pPr eaLnBrk="1" hangingPunct="1"/>
            <a:r>
              <a:rPr lang="zh-CN" altLang="en-US" sz="4000" b="0" smtClean="0">
                <a:solidFill>
                  <a:srgbClr val="FF0000"/>
                </a:solidFill>
                <a:latin typeface="黑体" panose="02010609060101010101" pitchFamily="49" charset="-122"/>
              </a:rPr>
              <a:t>一、理想流体 </a:t>
            </a:r>
            <a:r>
              <a:rPr lang="en-US" altLang="zh-CN" sz="4000" b="0" smtClean="0">
                <a:solidFill>
                  <a:srgbClr val="FF0000"/>
                </a:solidFill>
              </a:rPr>
              <a:t>ideal fluid</a:t>
            </a:r>
            <a:r>
              <a:rPr lang="en-US" altLang="zh-CN" smtClean="0">
                <a:solidFill>
                  <a:srgbClr val="FF0000"/>
                </a:solidFill>
              </a:rPr>
              <a:t> </a:t>
            </a:r>
          </a:p>
        </p:txBody>
      </p:sp>
      <p:sp>
        <p:nvSpPr>
          <p:cNvPr id="3075" name="Rectangle 3"/>
          <p:cNvSpPr>
            <a:spLocks noGrp="1" noChangeArrowheads="1"/>
          </p:cNvSpPr>
          <p:nvPr>
            <p:ph type="body" idx="1"/>
          </p:nvPr>
        </p:nvSpPr>
        <p:spPr>
          <a:xfrm>
            <a:off x="609600" y="1143000"/>
            <a:ext cx="8153400" cy="4953000"/>
          </a:xfrm>
        </p:spPr>
        <p:txBody>
          <a:bodyPr/>
          <a:lstStyle/>
          <a:p>
            <a:pPr eaLnBrk="1" hangingPunct="1">
              <a:lnSpc>
                <a:spcPct val="160000"/>
              </a:lnSpc>
            </a:pPr>
            <a:r>
              <a:rPr lang="zh-CN" altLang="en-US" b="0" dirty="0" smtClean="0">
                <a:latin typeface="宋体" panose="02010600030101010101" pitchFamily="2" charset="-122"/>
              </a:rPr>
              <a:t>定义：</a:t>
            </a:r>
          </a:p>
          <a:p>
            <a:pPr lvl="1" eaLnBrk="1" hangingPunct="1">
              <a:lnSpc>
                <a:spcPct val="160000"/>
              </a:lnSpc>
            </a:pPr>
            <a:r>
              <a:rPr lang="zh-CN" altLang="en-US" b="0" dirty="0" smtClean="0">
                <a:solidFill>
                  <a:srgbClr val="0000CC"/>
                </a:solidFill>
                <a:latin typeface="黑体" panose="02010609060101010101" pitchFamily="49" charset="-122"/>
              </a:rPr>
              <a:t>绝对不可压缩</a:t>
            </a:r>
            <a:r>
              <a:rPr lang="zh-CN" altLang="en-US" b="0" dirty="0" smtClean="0">
                <a:latin typeface="宋体" panose="02010600030101010101" pitchFamily="2" charset="-122"/>
              </a:rPr>
              <a:t>（即各处密度保持不变，为常量）</a:t>
            </a:r>
          </a:p>
          <a:p>
            <a:pPr lvl="1" eaLnBrk="1" hangingPunct="1">
              <a:lnSpc>
                <a:spcPct val="160000"/>
              </a:lnSpc>
            </a:pPr>
            <a:r>
              <a:rPr lang="zh-CN" altLang="en-US" b="0" dirty="0" smtClean="0">
                <a:solidFill>
                  <a:srgbClr val="0000CC"/>
                </a:solidFill>
                <a:latin typeface="黑体" panose="02010609060101010101" pitchFamily="49" charset="-122"/>
              </a:rPr>
              <a:t>完全没有粘性</a:t>
            </a:r>
            <a:r>
              <a:rPr lang="zh-CN" altLang="en-US" b="0" dirty="0" smtClean="0">
                <a:latin typeface="宋体" panose="02010600030101010101" pitchFamily="2" charset="-122"/>
              </a:rPr>
              <a:t>（即没有内摩擦） </a:t>
            </a:r>
          </a:p>
          <a:p>
            <a:pPr eaLnBrk="1" hangingPunct="1">
              <a:lnSpc>
                <a:spcPct val="160000"/>
              </a:lnSpc>
            </a:pPr>
            <a:r>
              <a:rPr lang="zh-CN" altLang="en-US" b="0" dirty="0" smtClean="0">
                <a:latin typeface="宋体" panose="02010600030101010101" pitchFamily="2" charset="-122"/>
              </a:rPr>
              <a:t>意义：理想模型</a:t>
            </a:r>
          </a:p>
          <a:p>
            <a:pPr eaLnBrk="1" hangingPunct="1">
              <a:lnSpc>
                <a:spcPct val="160000"/>
              </a:lnSpc>
            </a:pPr>
            <a:r>
              <a:rPr lang="zh-CN" altLang="en-US" b="0" dirty="0" smtClean="0">
                <a:latin typeface="宋体" panose="02010600030101010101" pitchFamily="2" charset="-122"/>
              </a:rPr>
              <a:t>判断：实际流体分析</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blinds(horizontal)">
                                      <p:cBhvr>
                                        <p:cTn id="7" dur="500"/>
                                        <p:tgtEl>
                                          <p:spTgt spid="30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2" dur="500"/>
                                        <p:tgtEl>
                                          <p:spTgt spid="30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7" dur="500"/>
                                        <p:tgtEl>
                                          <p:spTgt spid="30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075">
                                            <p:txEl>
                                              <p:pRg st="3" end="3"/>
                                            </p:txEl>
                                          </p:spTgt>
                                        </p:tgtEl>
                                        <p:attrNameLst>
                                          <p:attrName>style.visibility</p:attrName>
                                        </p:attrNameLst>
                                      </p:cBhvr>
                                      <p:to>
                                        <p:strVal val="visible"/>
                                      </p:to>
                                    </p:set>
                                    <p:animEffect transition="in" filter="blinds(horizontal)">
                                      <p:cBhvr>
                                        <p:cTn id="22" dur="500"/>
                                        <p:tgtEl>
                                          <p:spTgt spid="307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3075">
                                            <p:txEl>
                                              <p:pRg st="4" end="4"/>
                                            </p:txEl>
                                          </p:spTgt>
                                        </p:tgtEl>
                                        <p:attrNameLst>
                                          <p:attrName>style.visibility</p:attrName>
                                        </p:attrNameLst>
                                      </p:cBhvr>
                                      <p:to>
                                        <p:strVal val="visible"/>
                                      </p:to>
                                    </p:set>
                                    <p:animEffect transition="in" filter="blinds(horizontal)">
                                      <p:cBhvr>
                                        <p:cTn id="27" dur="5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228600"/>
            <a:ext cx="7772400" cy="685800"/>
          </a:xfrm>
        </p:spPr>
        <p:txBody>
          <a:bodyPr/>
          <a:lstStyle/>
          <a:p>
            <a:pPr eaLnBrk="1" hangingPunct="1"/>
            <a:r>
              <a:rPr lang="zh-CN" altLang="en-US" sz="3600" b="0" smtClean="0">
                <a:solidFill>
                  <a:srgbClr val="000000"/>
                </a:solidFill>
              </a:rPr>
              <a:t>实际流体分析</a:t>
            </a:r>
            <a:endParaRPr lang="zh-CN" altLang="en-US" sz="3600" smtClean="0">
              <a:solidFill>
                <a:srgbClr val="000000"/>
              </a:solidFill>
            </a:endParaRPr>
          </a:p>
        </p:txBody>
      </p:sp>
      <p:sp>
        <p:nvSpPr>
          <p:cNvPr id="5123" name="Rectangle 3"/>
          <p:cNvSpPr>
            <a:spLocks noGrp="1" noChangeArrowheads="1"/>
          </p:cNvSpPr>
          <p:nvPr>
            <p:ph type="body" idx="1"/>
          </p:nvPr>
        </p:nvSpPr>
        <p:spPr>
          <a:xfrm>
            <a:off x="503238" y="1052513"/>
            <a:ext cx="8058150" cy="5354637"/>
          </a:xfrm>
        </p:spPr>
        <p:txBody>
          <a:bodyPr/>
          <a:lstStyle/>
          <a:p>
            <a:pPr eaLnBrk="1" hangingPunct="1">
              <a:lnSpc>
                <a:spcPct val="130000"/>
              </a:lnSpc>
              <a:spcBef>
                <a:spcPct val="50000"/>
              </a:spcBef>
            </a:pPr>
            <a:r>
              <a:rPr lang="zh-CN" altLang="en-US" sz="2800" b="0" smtClean="0">
                <a:solidFill>
                  <a:srgbClr val="800000"/>
                </a:solidFill>
                <a:latin typeface="宋体" panose="02010600030101010101" pitchFamily="2" charset="-122"/>
              </a:rPr>
              <a:t>密度不变：</a:t>
            </a:r>
            <a:r>
              <a:rPr lang="zh-CN" altLang="en-US" sz="2800" b="0" smtClean="0">
                <a:latin typeface="宋体" panose="02010600030101010101" pitchFamily="2" charset="-122"/>
              </a:rPr>
              <a:t>液体可近似为不可压缩；气体是可压缩的，但在</a:t>
            </a:r>
            <a:r>
              <a:rPr lang="zh-CN" altLang="en-US" sz="2800" b="0" smtClean="0">
                <a:solidFill>
                  <a:srgbClr val="0000CC"/>
                </a:solidFill>
                <a:latin typeface="宋体" panose="02010600030101010101" pitchFamily="2" charset="-122"/>
              </a:rPr>
              <a:t>温度和压强不变</a:t>
            </a:r>
            <a:r>
              <a:rPr lang="zh-CN" altLang="en-US" sz="2800" b="0" smtClean="0">
                <a:latin typeface="宋体" panose="02010600030101010101" pitchFamily="2" charset="-122"/>
              </a:rPr>
              <a:t>的情况下，可认为密度保持不变；</a:t>
            </a:r>
          </a:p>
          <a:p>
            <a:pPr eaLnBrk="1" hangingPunct="1">
              <a:lnSpc>
                <a:spcPct val="130000"/>
              </a:lnSpc>
              <a:spcBef>
                <a:spcPct val="50000"/>
              </a:spcBef>
            </a:pPr>
            <a:r>
              <a:rPr lang="zh-CN" altLang="en-US" sz="2800" b="0" smtClean="0">
                <a:solidFill>
                  <a:srgbClr val="800000"/>
                </a:solidFill>
                <a:latin typeface="宋体" panose="02010600030101010101" pitchFamily="2" charset="-122"/>
              </a:rPr>
              <a:t>内摩擦：</a:t>
            </a:r>
            <a:r>
              <a:rPr lang="zh-CN" altLang="en-US" sz="2800" b="0" smtClean="0">
                <a:latin typeface="宋体" panose="02010600030101010101" pitchFamily="2" charset="-122"/>
              </a:rPr>
              <a:t>气体的内摩擦一般很小；水和酒精的内摩擦也很小，但甘油和糖浆的内摩擦不能忽略。</a:t>
            </a:r>
          </a:p>
          <a:p>
            <a:pPr eaLnBrk="1" hangingPunct="1">
              <a:lnSpc>
                <a:spcPct val="130000"/>
              </a:lnSpc>
              <a:spcBef>
                <a:spcPct val="50000"/>
              </a:spcBef>
            </a:pPr>
            <a:r>
              <a:rPr lang="zh-CN" altLang="en-US" sz="2800" b="0" smtClean="0">
                <a:solidFill>
                  <a:srgbClr val="800000"/>
                </a:solidFill>
                <a:latin typeface="宋体" panose="02010600030101010101" pitchFamily="2" charset="-122"/>
              </a:rPr>
              <a:t>判断：</a:t>
            </a:r>
            <a:r>
              <a:rPr lang="zh-CN" altLang="en-US" sz="2800" b="0" smtClean="0">
                <a:latin typeface="宋体" panose="02010600030101010101" pitchFamily="2" charset="-122"/>
              </a:rPr>
              <a:t>当可压缩性和粘性只是影响运动的次要因素，而其主要因素是流动性时，一般可采用理想流体模型。</a:t>
            </a:r>
            <a:r>
              <a:rPr lang="zh-CN" altLang="en-US" sz="2400" b="0" smtClean="0"/>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blinds(horizontal)">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blinds(horizontal)">
                                      <p:cBhvr>
                                        <p:cTn id="12" dur="500"/>
                                        <p:tgtEl>
                                          <p:spTgt spid="51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blinds(horizontal)">
                                      <p:cBhvr>
                                        <p:cTn id="17" dur="500"/>
                                        <p:tgtEl>
                                          <p:spTgt spid="5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a:xfrm>
            <a:off x="647700" y="4257675"/>
            <a:ext cx="7391400" cy="1511300"/>
          </a:xfrm>
        </p:spPr>
        <p:txBody>
          <a:bodyPr/>
          <a:lstStyle/>
          <a:p>
            <a:pPr eaLnBrk="1" hangingPunct="1">
              <a:lnSpc>
                <a:spcPct val="110000"/>
              </a:lnSpc>
              <a:buFontTx/>
              <a:buNone/>
            </a:pPr>
            <a:r>
              <a:rPr lang="zh-CN" altLang="en-US" sz="2800" b="0" dirty="0" smtClean="0">
                <a:latin typeface="宋体" panose="02010600030101010101" pitchFamily="2" charset="-122"/>
              </a:rPr>
              <a:t>特点：</a:t>
            </a:r>
          </a:p>
          <a:p>
            <a:pPr eaLnBrk="1" hangingPunct="1">
              <a:lnSpc>
                <a:spcPct val="110000"/>
              </a:lnSpc>
            </a:pPr>
            <a:r>
              <a:rPr lang="zh-CN" altLang="en-US" sz="2800" b="0" dirty="0" smtClean="0">
                <a:solidFill>
                  <a:srgbClr val="0000CC"/>
                </a:solidFill>
                <a:latin typeface="黑体" panose="02010609060101010101" pitchFamily="49" charset="-122"/>
              </a:rPr>
              <a:t>流线上任一点的流速沿切线方向；</a:t>
            </a:r>
          </a:p>
          <a:p>
            <a:pPr eaLnBrk="1" hangingPunct="1">
              <a:lnSpc>
                <a:spcPct val="110000"/>
              </a:lnSpc>
            </a:pPr>
            <a:r>
              <a:rPr lang="zh-CN" altLang="en-US" sz="2800" b="0" dirty="0" smtClean="0">
                <a:solidFill>
                  <a:srgbClr val="0000CC"/>
                </a:solidFill>
                <a:latin typeface="黑体" panose="02010609060101010101" pitchFamily="49" charset="-122"/>
              </a:rPr>
              <a:t>在任意时刻任意两条流线不可相交。</a:t>
            </a:r>
            <a:r>
              <a:rPr lang="zh-CN" altLang="en-US" sz="2800" dirty="0" smtClean="0">
                <a:solidFill>
                  <a:srgbClr val="000066"/>
                </a:solidFill>
                <a:latin typeface="黑体" panose="02010609060101010101" pitchFamily="49" charset="-122"/>
              </a:rPr>
              <a:t> </a:t>
            </a:r>
          </a:p>
        </p:txBody>
      </p:sp>
      <p:grpSp>
        <p:nvGrpSpPr>
          <p:cNvPr id="29699" name="Group 4"/>
          <p:cNvGrpSpPr>
            <a:grpSpLocks noChangeAspect="1"/>
          </p:cNvGrpSpPr>
          <p:nvPr/>
        </p:nvGrpSpPr>
        <p:grpSpPr bwMode="auto">
          <a:xfrm>
            <a:off x="4211638" y="1304925"/>
            <a:ext cx="4643437" cy="3382963"/>
            <a:chOff x="1988" y="1585"/>
            <a:chExt cx="3255" cy="2371"/>
          </a:xfrm>
        </p:grpSpPr>
        <p:sp>
          <p:nvSpPr>
            <p:cNvPr id="29702" name="Text Box 5"/>
            <p:cNvSpPr txBox="1">
              <a:spLocks noChangeAspect="1" noChangeArrowheads="1"/>
            </p:cNvSpPr>
            <p:nvPr/>
          </p:nvSpPr>
          <p:spPr bwMode="auto">
            <a:xfrm>
              <a:off x="2723" y="3488"/>
              <a:ext cx="1575"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sz="2800"/>
                <a:t>         </a:t>
              </a:r>
              <a:r>
                <a:rPr kumimoji="0" lang="zh-CN" altLang="en-US" sz="2800"/>
                <a:t>流线</a:t>
              </a:r>
            </a:p>
          </p:txBody>
        </p:sp>
        <p:grpSp>
          <p:nvGrpSpPr>
            <p:cNvPr id="29703" name="Group 6"/>
            <p:cNvGrpSpPr>
              <a:grpSpLocks noChangeAspect="1"/>
            </p:cNvGrpSpPr>
            <p:nvPr/>
          </p:nvGrpSpPr>
          <p:grpSpPr bwMode="auto">
            <a:xfrm>
              <a:off x="1988" y="1585"/>
              <a:ext cx="3255" cy="1840"/>
              <a:chOff x="1988" y="1585"/>
              <a:chExt cx="3255" cy="1840"/>
            </a:xfrm>
          </p:grpSpPr>
          <p:sp>
            <p:nvSpPr>
              <p:cNvPr id="29704" name="Freeform 7"/>
              <p:cNvSpPr>
                <a:spLocks noChangeAspect="1"/>
              </p:cNvSpPr>
              <p:nvPr/>
            </p:nvSpPr>
            <p:spPr bwMode="auto">
              <a:xfrm>
                <a:off x="1988" y="2021"/>
                <a:ext cx="3255" cy="936"/>
              </a:xfrm>
              <a:custGeom>
                <a:avLst/>
                <a:gdLst>
                  <a:gd name="T0" fmla="*/ 0 w 3360"/>
                  <a:gd name="T1" fmla="*/ 10 h 1056"/>
                  <a:gd name="T2" fmla="*/ 252 w 3360"/>
                  <a:gd name="T3" fmla="*/ 9 h 1056"/>
                  <a:gd name="T4" fmla="*/ 446 w 3360"/>
                  <a:gd name="T5" fmla="*/ 4 h 1056"/>
                  <a:gd name="T6" fmla="*/ 736 w 3360"/>
                  <a:gd name="T7" fmla="*/ 4 h 1056"/>
                  <a:gd name="T8" fmla="*/ 975 w 3360"/>
                  <a:gd name="T9" fmla="*/ 0 h 1056"/>
                  <a:gd name="T10" fmla="*/ 0 60000 65536"/>
                  <a:gd name="T11" fmla="*/ 0 60000 65536"/>
                  <a:gd name="T12" fmla="*/ 0 60000 65536"/>
                  <a:gd name="T13" fmla="*/ 0 60000 65536"/>
                  <a:gd name="T14" fmla="*/ 0 60000 65536"/>
                  <a:gd name="T15" fmla="*/ 0 w 3360"/>
                  <a:gd name="T16" fmla="*/ 0 h 1056"/>
                  <a:gd name="T17" fmla="*/ 3360 w 3360"/>
                  <a:gd name="T18" fmla="*/ 1056 h 1056"/>
                </a:gdLst>
                <a:ahLst/>
                <a:cxnLst>
                  <a:cxn ang="T10">
                    <a:pos x="T0" y="T1"/>
                  </a:cxn>
                  <a:cxn ang="T11">
                    <a:pos x="T2" y="T3"/>
                  </a:cxn>
                  <a:cxn ang="T12">
                    <a:pos x="T4" y="T5"/>
                  </a:cxn>
                  <a:cxn ang="T13">
                    <a:pos x="T6" y="T7"/>
                  </a:cxn>
                  <a:cxn ang="T14">
                    <a:pos x="T8" y="T9"/>
                  </a:cxn>
                </a:cxnLst>
                <a:rect l="T15" t="T16" r="T17" b="T18"/>
                <a:pathLst>
                  <a:path w="3360" h="1056">
                    <a:moveTo>
                      <a:pt x="0" y="1056"/>
                    </a:moveTo>
                    <a:cubicBezTo>
                      <a:pt x="304" y="1036"/>
                      <a:pt x="608" y="1016"/>
                      <a:pt x="864" y="912"/>
                    </a:cubicBezTo>
                    <a:cubicBezTo>
                      <a:pt x="1120" y="808"/>
                      <a:pt x="1256" y="568"/>
                      <a:pt x="1536" y="432"/>
                    </a:cubicBezTo>
                    <a:cubicBezTo>
                      <a:pt x="1816" y="296"/>
                      <a:pt x="2240" y="168"/>
                      <a:pt x="2544" y="96"/>
                    </a:cubicBezTo>
                    <a:cubicBezTo>
                      <a:pt x="2848" y="24"/>
                      <a:pt x="3104" y="12"/>
                      <a:pt x="3360" y="0"/>
                    </a:cubicBezTo>
                  </a:path>
                </a:pathLst>
              </a:custGeom>
              <a:noFill/>
              <a:ln w="38100">
                <a:solidFill>
                  <a:srgbClr val="000000"/>
                </a:solidFill>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29705" name="Freeform 8"/>
              <p:cNvSpPr>
                <a:spLocks noChangeAspect="1"/>
              </p:cNvSpPr>
              <p:nvPr/>
            </p:nvSpPr>
            <p:spPr bwMode="auto">
              <a:xfrm>
                <a:off x="2033" y="2404"/>
                <a:ext cx="3209" cy="723"/>
              </a:xfrm>
              <a:custGeom>
                <a:avLst/>
                <a:gdLst>
                  <a:gd name="T0" fmla="*/ 0 w 3209"/>
                  <a:gd name="T1" fmla="*/ 723 h 723"/>
                  <a:gd name="T2" fmla="*/ 930 w 3209"/>
                  <a:gd name="T3" fmla="*/ 595 h 723"/>
                  <a:gd name="T4" fmla="*/ 1282 w 3209"/>
                  <a:gd name="T5" fmla="*/ 491 h 723"/>
                  <a:gd name="T6" fmla="*/ 1507 w 3209"/>
                  <a:gd name="T7" fmla="*/ 386 h 723"/>
                  <a:gd name="T8" fmla="*/ 1740 w 3209"/>
                  <a:gd name="T9" fmla="*/ 206 h 723"/>
                  <a:gd name="T10" fmla="*/ 2186 w 3209"/>
                  <a:gd name="T11" fmla="*/ 85 h 723"/>
                  <a:gd name="T12" fmla="*/ 3209 w 3209"/>
                  <a:gd name="T13" fmla="*/ 0 h 723"/>
                  <a:gd name="T14" fmla="*/ 0 60000 65536"/>
                  <a:gd name="T15" fmla="*/ 0 60000 65536"/>
                  <a:gd name="T16" fmla="*/ 0 60000 65536"/>
                  <a:gd name="T17" fmla="*/ 0 60000 65536"/>
                  <a:gd name="T18" fmla="*/ 0 60000 65536"/>
                  <a:gd name="T19" fmla="*/ 0 60000 65536"/>
                  <a:gd name="T20" fmla="*/ 0 60000 65536"/>
                  <a:gd name="T21" fmla="*/ 0 w 3209"/>
                  <a:gd name="T22" fmla="*/ 0 h 723"/>
                  <a:gd name="T23" fmla="*/ 3209 w 3209"/>
                  <a:gd name="T24" fmla="*/ 723 h 7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09" h="723">
                    <a:moveTo>
                      <a:pt x="0" y="723"/>
                    </a:moveTo>
                    <a:cubicBezTo>
                      <a:pt x="345" y="695"/>
                      <a:pt x="717" y="634"/>
                      <a:pt x="930" y="595"/>
                    </a:cubicBezTo>
                    <a:cubicBezTo>
                      <a:pt x="1143" y="556"/>
                      <a:pt x="1186" y="526"/>
                      <a:pt x="1282" y="491"/>
                    </a:cubicBezTo>
                    <a:cubicBezTo>
                      <a:pt x="1378" y="456"/>
                      <a:pt x="1431" y="434"/>
                      <a:pt x="1507" y="386"/>
                    </a:cubicBezTo>
                    <a:cubicBezTo>
                      <a:pt x="1583" y="338"/>
                      <a:pt x="1627" y="256"/>
                      <a:pt x="1740" y="206"/>
                    </a:cubicBezTo>
                    <a:cubicBezTo>
                      <a:pt x="1853" y="156"/>
                      <a:pt x="1941" y="119"/>
                      <a:pt x="2186" y="85"/>
                    </a:cubicBezTo>
                    <a:cubicBezTo>
                      <a:pt x="2431" y="51"/>
                      <a:pt x="2845" y="18"/>
                      <a:pt x="3209" y="0"/>
                    </a:cubicBezTo>
                  </a:path>
                </a:pathLst>
              </a:custGeom>
              <a:noFill/>
              <a:ln w="38100">
                <a:solidFill>
                  <a:srgbClr val="000000"/>
                </a:solidFill>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29706" name="Freeform 9"/>
              <p:cNvSpPr>
                <a:spLocks noChangeAspect="1"/>
              </p:cNvSpPr>
              <p:nvPr/>
            </p:nvSpPr>
            <p:spPr bwMode="auto">
              <a:xfrm>
                <a:off x="2034" y="2742"/>
                <a:ext cx="3162" cy="513"/>
              </a:xfrm>
              <a:custGeom>
                <a:avLst/>
                <a:gdLst>
                  <a:gd name="T0" fmla="*/ 0 w 3162"/>
                  <a:gd name="T1" fmla="*/ 513 h 513"/>
                  <a:gd name="T2" fmla="*/ 977 w 3162"/>
                  <a:gd name="T3" fmla="*/ 428 h 513"/>
                  <a:gd name="T4" fmla="*/ 1514 w 3162"/>
                  <a:gd name="T5" fmla="*/ 243 h 513"/>
                  <a:gd name="T6" fmla="*/ 2084 w 3162"/>
                  <a:gd name="T7" fmla="*/ 33 h 513"/>
                  <a:gd name="T8" fmla="*/ 3162 w 3162"/>
                  <a:gd name="T9" fmla="*/ 45 h 513"/>
                  <a:gd name="T10" fmla="*/ 0 60000 65536"/>
                  <a:gd name="T11" fmla="*/ 0 60000 65536"/>
                  <a:gd name="T12" fmla="*/ 0 60000 65536"/>
                  <a:gd name="T13" fmla="*/ 0 60000 65536"/>
                  <a:gd name="T14" fmla="*/ 0 60000 65536"/>
                  <a:gd name="T15" fmla="*/ 0 w 3162"/>
                  <a:gd name="T16" fmla="*/ 0 h 513"/>
                  <a:gd name="T17" fmla="*/ 3162 w 3162"/>
                  <a:gd name="T18" fmla="*/ 513 h 513"/>
                </a:gdLst>
                <a:ahLst/>
                <a:cxnLst>
                  <a:cxn ang="T10">
                    <a:pos x="T0" y="T1"/>
                  </a:cxn>
                  <a:cxn ang="T11">
                    <a:pos x="T2" y="T3"/>
                  </a:cxn>
                  <a:cxn ang="T12">
                    <a:pos x="T4" y="T5"/>
                  </a:cxn>
                  <a:cxn ang="T13">
                    <a:pos x="T6" y="T7"/>
                  </a:cxn>
                  <a:cxn ang="T14">
                    <a:pos x="T8" y="T9"/>
                  </a:cxn>
                </a:cxnLst>
                <a:rect l="T15" t="T16" r="T17" b="T18"/>
                <a:pathLst>
                  <a:path w="3162" h="513">
                    <a:moveTo>
                      <a:pt x="0" y="513"/>
                    </a:moveTo>
                    <a:cubicBezTo>
                      <a:pt x="364" y="495"/>
                      <a:pt x="725" y="473"/>
                      <a:pt x="977" y="428"/>
                    </a:cubicBezTo>
                    <a:cubicBezTo>
                      <a:pt x="1229" y="383"/>
                      <a:pt x="1329" y="309"/>
                      <a:pt x="1514" y="243"/>
                    </a:cubicBezTo>
                    <a:cubicBezTo>
                      <a:pt x="1699" y="177"/>
                      <a:pt x="1809" y="66"/>
                      <a:pt x="2084" y="33"/>
                    </a:cubicBezTo>
                    <a:cubicBezTo>
                      <a:pt x="2359" y="0"/>
                      <a:pt x="2938" y="43"/>
                      <a:pt x="3162" y="45"/>
                    </a:cubicBezTo>
                  </a:path>
                </a:pathLst>
              </a:custGeom>
              <a:noFill/>
              <a:ln w="38100">
                <a:solidFill>
                  <a:srgbClr val="000000"/>
                </a:solidFill>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29707" name="Freeform 10"/>
              <p:cNvSpPr>
                <a:spLocks noChangeAspect="1"/>
              </p:cNvSpPr>
              <p:nvPr/>
            </p:nvSpPr>
            <p:spPr bwMode="auto">
              <a:xfrm>
                <a:off x="2034" y="3135"/>
                <a:ext cx="3069" cy="290"/>
              </a:xfrm>
              <a:custGeom>
                <a:avLst/>
                <a:gdLst>
                  <a:gd name="T0" fmla="*/ 0 w 3168"/>
                  <a:gd name="T1" fmla="*/ 4 h 328"/>
                  <a:gd name="T2" fmla="*/ 307 w 3168"/>
                  <a:gd name="T3" fmla="*/ 4 h 328"/>
                  <a:gd name="T4" fmla="*/ 530 w 3168"/>
                  <a:gd name="T5" fmla="*/ 4 h 328"/>
                  <a:gd name="T6" fmla="*/ 917 w 3168"/>
                  <a:gd name="T7" fmla="*/ 4 h 328"/>
                  <a:gd name="T8" fmla="*/ 0 60000 65536"/>
                  <a:gd name="T9" fmla="*/ 0 60000 65536"/>
                  <a:gd name="T10" fmla="*/ 0 60000 65536"/>
                  <a:gd name="T11" fmla="*/ 0 60000 65536"/>
                  <a:gd name="T12" fmla="*/ 0 w 3168"/>
                  <a:gd name="T13" fmla="*/ 0 h 328"/>
                  <a:gd name="T14" fmla="*/ 3168 w 3168"/>
                  <a:gd name="T15" fmla="*/ 328 h 328"/>
                </a:gdLst>
                <a:ahLst/>
                <a:cxnLst>
                  <a:cxn ang="T8">
                    <a:pos x="T0" y="T1"/>
                  </a:cxn>
                  <a:cxn ang="T9">
                    <a:pos x="T2" y="T3"/>
                  </a:cxn>
                  <a:cxn ang="T10">
                    <a:pos x="T4" y="T5"/>
                  </a:cxn>
                  <a:cxn ang="T11">
                    <a:pos x="T6" y="T7"/>
                  </a:cxn>
                </a:cxnLst>
                <a:rect l="T12" t="T13" r="T14" b="T15"/>
                <a:pathLst>
                  <a:path w="3168" h="328">
                    <a:moveTo>
                      <a:pt x="0" y="328"/>
                    </a:moveTo>
                    <a:cubicBezTo>
                      <a:pt x="376" y="328"/>
                      <a:pt x="752" y="328"/>
                      <a:pt x="1056" y="280"/>
                    </a:cubicBezTo>
                    <a:cubicBezTo>
                      <a:pt x="1360" y="232"/>
                      <a:pt x="1472" y="80"/>
                      <a:pt x="1824" y="40"/>
                    </a:cubicBezTo>
                    <a:cubicBezTo>
                      <a:pt x="2176" y="0"/>
                      <a:pt x="2672" y="20"/>
                      <a:pt x="3168" y="40"/>
                    </a:cubicBezTo>
                  </a:path>
                </a:pathLst>
              </a:custGeom>
              <a:noFill/>
              <a:ln w="38100">
                <a:solidFill>
                  <a:srgbClr val="000000"/>
                </a:solidFill>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29708" name="Freeform 11"/>
              <p:cNvSpPr>
                <a:spLocks noChangeAspect="1"/>
              </p:cNvSpPr>
              <p:nvPr/>
            </p:nvSpPr>
            <p:spPr bwMode="auto">
              <a:xfrm>
                <a:off x="2903" y="2595"/>
                <a:ext cx="397" cy="203"/>
              </a:xfrm>
              <a:custGeom>
                <a:avLst/>
                <a:gdLst>
                  <a:gd name="T0" fmla="*/ 0 w 397"/>
                  <a:gd name="T1" fmla="*/ 203 h 203"/>
                  <a:gd name="T2" fmla="*/ 397 w 397"/>
                  <a:gd name="T3" fmla="*/ 0 h 203"/>
                  <a:gd name="T4" fmla="*/ 0 60000 65536"/>
                  <a:gd name="T5" fmla="*/ 0 60000 65536"/>
                  <a:gd name="T6" fmla="*/ 0 w 397"/>
                  <a:gd name="T7" fmla="*/ 0 h 203"/>
                  <a:gd name="T8" fmla="*/ 397 w 397"/>
                  <a:gd name="T9" fmla="*/ 203 h 203"/>
                </a:gdLst>
                <a:ahLst/>
                <a:cxnLst>
                  <a:cxn ang="T4">
                    <a:pos x="T0" y="T1"/>
                  </a:cxn>
                  <a:cxn ang="T5">
                    <a:pos x="T2" y="T3"/>
                  </a:cxn>
                </a:cxnLst>
                <a:rect l="T6" t="T7" r="T8" b="T9"/>
                <a:pathLst>
                  <a:path w="397" h="203">
                    <a:moveTo>
                      <a:pt x="0" y="203"/>
                    </a:moveTo>
                    <a:lnTo>
                      <a:pt x="397" y="0"/>
                    </a:lnTo>
                  </a:path>
                </a:pathLst>
              </a:custGeom>
              <a:noFill/>
              <a:ln w="38100">
                <a:solidFill>
                  <a:srgbClr val="000000"/>
                </a:solidFill>
                <a:round/>
                <a:headEnd type="oval" w="sm" len="sm"/>
                <a:tailEnd type="stealth"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29709" name="Freeform 12"/>
              <p:cNvSpPr>
                <a:spLocks noChangeAspect="1"/>
              </p:cNvSpPr>
              <p:nvPr/>
            </p:nvSpPr>
            <p:spPr bwMode="auto">
              <a:xfrm>
                <a:off x="3356" y="2228"/>
                <a:ext cx="387" cy="241"/>
              </a:xfrm>
              <a:custGeom>
                <a:avLst/>
                <a:gdLst>
                  <a:gd name="T0" fmla="*/ 0 w 387"/>
                  <a:gd name="T1" fmla="*/ 241 h 241"/>
                  <a:gd name="T2" fmla="*/ 387 w 387"/>
                  <a:gd name="T3" fmla="*/ 0 h 241"/>
                  <a:gd name="T4" fmla="*/ 0 60000 65536"/>
                  <a:gd name="T5" fmla="*/ 0 60000 65536"/>
                  <a:gd name="T6" fmla="*/ 0 w 387"/>
                  <a:gd name="T7" fmla="*/ 0 h 241"/>
                  <a:gd name="T8" fmla="*/ 387 w 387"/>
                  <a:gd name="T9" fmla="*/ 241 h 241"/>
                </a:gdLst>
                <a:ahLst/>
                <a:cxnLst>
                  <a:cxn ang="T4">
                    <a:pos x="T0" y="T1"/>
                  </a:cxn>
                  <a:cxn ang="T5">
                    <a:pos x="T2" y="T3"/>
                  </a:cxn>
                </a:cxnLst>
                <a:rect l="T6" t="T7" r="T8" b="T9"/>
                <a:pathLst>
                  <a:path w="387" h="241">
                    <a:moveTo>
                      <a:pt x="0" y="241"/>
                    </a:moveTo>
                    <a:lnTo>
                      <a:pt x="387" y="0"/>
                    </a:lnTo>
                  </a:path>
                </a:pathLst>
              </a:custGeom>
              <a:noFill/>
              <a:ln w="38100">
                <a:solidFill>
                  <a:srgbClr val="000000"/>
                </a:solidFill>
                <a:round/>
                <a:headEnd type="oval" w="sm" len="sm"/>
                <a:tailEnd type="stealth"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29710" name="Freeform 13"/>
              <p:cNvSpPr>
                <a:spLocks noChangeAspect="1"/>
              </p:cNvSpPr>
              <p:nvPr/>
            </p:nvSpPr>
            <p:spPr bwMode="auto">
              <a:xfrm>
                <a:off x="4453" y="1980"/>
                <a:ext cx="370" cy="127"/>
              </a:xfrm>
              <a:custGeom>
                <a:avLst/>
                <a:gdLst>
                  <a:gd name="T0" fmla="*/ 0 w 370"/>
                  <a:gd name="T1" fmla="*/ 127 h 127"/>
                  <a:gd name="T2" fmla="*/ 370 w 370"/>
                  <a:gd name="T3" fmla="*/ 0 h 127"/>
                  <a:gd name="T4" fmla="*/ 0 60000 65536"/>
                  <a:gd name="T5" fmla="*/ 0 60000 65536"/>
                  <a:gd name="T6" fmla="*/ 0 w 370"/>
                  <a:gd name="T7" fmla="*/ 0 h 127"/>
                  <a:gd name="T8" fmla="*/ 370 w 370"/>
                  <a:gd name="T9" fmla="*/ 127 h 127"/>
                </a:gdLst>
                <a:ahLst/>
                <a:cxnLst>
                  <a:cxn ang="T4">
                    <a:pos x="T0" y="T1"/>
                  </a:cxn>
                  <a:cxn ang="T5">
                    <a:pos x="T2" y="T3"/>
                  </a:cxn>
                </a:cxnLst>
                <a:rect l="T6" t="T7" r="T8" b="T9"/>
                <a:pathLst>
                  <a:path w="370" h="127">
                    <a:moveTo>
                      <a:pt x="0" y="127"/>
                    </a:moveTo>
                    <a:lnTo>
                      <a:pt x="370" y="0"/>
                    </a:lnTo>
                  </a:path>
                </a:pathLst>
              </a:custGeom>
              <a:noFill/>
              <a:ln w="38100">
                <a:solidFill>
                  <a:srgbClr val="000000"/>
                </a:solidFill>
                <a:round/>
                <a:headEnd type="oval" w="sm" len="sm"/>
                <a:tailEnd type="stealth"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29711" name="Text Box 14"/>
              <p:cNvSpPr txBox="1">
                <a:spLocks noChangeAspect="1" noChangeArrowheads="1"/>
              </p:cNvSpPr>
              <p:nvPr/>
            </p:nvSpPr>
            <p:spPr bwMode="auto">
              <a:xfrm>
                <a:off x="2513" y="2301"/>
                <a:ext cx="333"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90000" tIns="46800" rIns="90000" bIns="4680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A</a:t>
                </a:r>
              </a:p>
            </p:txBody>
          </p:sp>
          <p:sp>
            <p:nvSpPr>
              <p:cNvPr id="29712" name="Text Box 15"/>
              <p:cNvSpPr txBox="1">
                <a:spLocks noChangeAspect="1" noChangeArrowheads="1"/>
              </p:cNvSpPr>
              <p:nvPr/>
            </p:nvSpPr>
            <p:spPr bwMode="auto">
              <a:xfrm>
                <a:off x="3039" y="1998"/>
                <a:ext cx="317"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90000" tIns="46800" rIns="90000" bIns="4680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B</a:t>
                </a:r>
              </a:p>
            </p:txBody>
          </p:sp>
          <p:sp>
            <p:nvSpPr>
              <p:cNvPr id="29713" name="Text Box 16"/>
              <p:cNvSpPr txBox="1">
                <a:spLocks noChangeAspect="1" noChangeArrowheads="1"/>
              </p:cNvSpPr>
              <p:nvPr/>
            </p:nvSpPr>
            <p:spPr bwMode="auto">
              <a:xfrm>
                <a:off x="4218" y="1585"/>
                <a:ext cx="333"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90000" tIns="46800" rIns="90000" bIns="4680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C</a:t>
                </a:r>
              </a:p>
            </p:txBody>
          </p:sp>
          <p:sp>
            <p:nvSpPr>
              <p:cNvPr id="29714" name="Text Box 17"/>
              <p:cNvSpPr txBox="1">
                <a:spLocks noChangeAspect="1" noChangeArrowheads="1"/>
              </p:cNvSpPr>
              <p:nvPr/>
            </p:nvSpPr>
            <p:spPr bwMode="auto">
              <a:xfrm>
                <a:off x="3741" y="1949"/>
                <a:ext cx="400"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V</a:t>
                </a:r>
                <a:r>
                  <a:rPr kumimoji="0" lang="en-US" altLang="zh-CN" baseline="-25000"/>
                  <a:t>B</a:t>
                </a:r>
                <a:endParaRPr kumimoji="0" lang="en-US" altLang="zh-CN"/>
              </a:p>
            </p:txBody>
          </p:sp>
          <p:sp>
            <p:nvSpPr>
              <p:cNvPr id="29715" name="Text Box 18"/>
              <p:cNvSpPr txBox="1">
                <a:spLocks noChangeAspect="1" noChangeArrowheads="1"/>
              </p:cNvSpPr>
              <p:nvPr/>
            </p:nvSpPr>
            <p:spPr bwMode="auto">
              <a:xfrm>
                <a:off x="4806" y="1724"/>
                <a:ext cx="400"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V</a:t>
                </a:r>
                <a:r>
                  <a:rPr kumimoji="0" lang="en-US" altLang="zh-CN" baseline="-25000"/>
                  <a:t>C</a:t>
                </a:r>
                <a:endParaRPr kumimoji="0" lang="en-US" altLang="zh-CN"/>
              </a:p>
            </p:txBody>
          </p:sp>
          <p:sp>
            <p:nvSpPr>
              <p:cNvPr id="29716" name="Text Box 19"/>
              <p:cNvSpPr txBox="1">
                <a:spLocks noChangeAspect="1" noChangeArrowheads="1"/>
              </p:cNvSpPr>
              <p:nvPr/>
            </p:nvSpPr>
            <p:spPr bwMode="auto">
              <a:xfrm>
                <a:off x="3241" y="2531"/>
                <a:ext cx="400" cy="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V</a:t>
                </a:r>
                <a:r>
                  <a:rPr kumimoji="0" lang="en-US" altLang="zh-CN" baseline="-25000"/>
                  <a:t>A</a:t>
                </a:r>
                <a:endParaRPr kumimoji="0" lang="en-US" altLang="zh-CN"/>
              </a:p>
            </p:txBody>
          </p:sp>
        </p:grpSp>
      </p:grpSp>
      <p:sp>
        <p:nvSpPr>
          <p:cNvPr id="29700" name="Rectangle 2"/>
          <p:cNvSpPr>
            <a:spLocks noGrp="1" noChangeArrowheads="1"/>
          </p:cNvSpPr>
          <p:nvPr>
            <p:ph type="title"/>
          </p:nvPr>
        </p:nvSpPr>
        <p:spPr>
          <a:xfrm>
            <a:off x="685800" y="188913"/>
            <a:ext cx="7772400" cy="1179512"/>
          </a:xfrm>
        </p:spPr>
        <p:txBody>
          <a:bodyPr/>
          <a:lstStyle/>
          <a:p>
            <a:pPr eaLnBrk="1" hangingPunct="1"/>
            <a:r>
              <a:rPr lang="zh-CN" altLang="en-US" sz="4000" b="0" smtClean="0">
                <a:solidFill>
                  <a:srgbClr val="FF0000"/>
                </a:solidFill>
              </a:rPr>
              <a:t>二、流线、流管、稳流</a:t>
            </a:r>
            <a:r>
              <a:rPr lang="en-US" altLang="zh-CN" sz="4000" b="0" smtClean="0">
                <a:solidFill>
                  <a:srgbClr val="FF0000"/>
                </a:solidFill>
              </a:rPr>
              <a:t>/</a:t>
            </a:r>
            <a:r>
              <a:rPr lang="zh-CN" altLang="en-US" sz="4000" b="0" smtClean="0">
                <a:solidFill>
                  <a:srgbClr val="FF0000"/>
                </a:solidFill>
              </a:rPr>
              <a:t>定常流动</a:t>
            </a:r>
            <a:br>
              <a:rPr lang="zh-CN" altLang="en-US" sz="4000" b="0" smtClean="0">
                <a:solidFill>
                  <a:srgbClr val="FF0000"/>
                </a:solidFill>
              </a:rPr>
            </a:br>
            <a:r>
              <a:rPr lang="en-US" altLang="zh-CN" sz="4000" b="0" smtClean="0">
                <a:solidFill>
                  <a:srgbClr val="FF0000"/>
                </a:solidFill>
              </a:rPr>
              <a:t>streamline, streamtube, steady flow</a:t>
            </a:r>
          </a:p>
        </p:txBody>
      </p:sp>
      <p:pic>
        <p:nvPicPr>
          <p:cNvPr id="29701"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6075" y="1620838"/>
            <a:ext cx="4549775" cy="232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blinds(horizontal)">
                                      <p:cBhvr>
                                        <p:cTn id="7"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Rectangle 3"/>
          <p:cNvSpPr>
            <a:spLocks noGrp="1" noChangeArrowheads="1"/>
          </p:cNvSpPr>
          <p:nvPr>
            <p:ph type="body" sz="half" idx="1"/>
          </p:nvPr>
        </p:nvSpPr>
        <p:spPr>
          <a:xfrm>
            <a:off x="864476" y="1504789"/>
            <a:ext cx="7415212" cy="2016125"/>
          </a:xfrm>
        </p:spPr>
        <p:txBody>
          <a:bodyPr/>
          <a:lstStyle/>
          <a:p>
            <a:pPr eaLnBrk="1" hangingPunct="1"/>
            <a:r>
              <a:rPr lang="zh-CN" altLang="en-US" sz="2800" b="0" dirty="0" smtClean="0">
                <a:solidFill>
                  <a:srgbClr val="000000"/>
                </a:solidFill>
                <a:latin typeface="黑体" panose="02010609060101010101" pitchFamily="49" charset="-122"/>
              </a:rPr>
              <a:t>流管：</a:t>
            </a:r>
            <a:r>
              <a:rPr lang="zh-CN" altLang="en-US" sz="2800" b="0" dirty="0" smtClean="0">
                <a:latin typeface="宋体" panose="02010600030101010101" pitchFamily="2" charset="-122"/>
              </a:rPr>
              <a:t>在流体中作一</a:t>
            </a:r>
            <a:r>
              <a:rPr lang="zh-CN" altLang="en-US" sz="2800" b="0" dirty="0" smtClean="0">
                <a:solidFill>
                  <a:srgbClr val="0033CC"/>
                </a:solidFill>
                <a:latin typeface="黑体" panose="02010609060101010101" pitchFamily="49" charset="-122"/>
              </a:rPr>
              <a:t>微小</a:t>
            </a:r>
            <a:r>
              <a:rPr lang="zh-CN" altLang="en-US" sz="2800" b="0" dirty="0" smtClean="0">
                <a:latin typeface="宋体" panose="02010600030101010101" pitchFamily="2" charset="-122"/>
              </a:rPr>
              <a:t>的闭合曲线，通过此曲线上的各点的流线所围成的细管。</a:t>
            </a:r>
          </a:p>
          <a:p>
            <a:pPr eaLnBrk="1" hangingPunct="1"/>
            <a:r>
              <a:rPr lang="zh-CN" altLang="en-US" sz="2800" b="0" dirty="0" smtClean="0">
                <a:solidFill>
                  <a:srgbClr val="0000CC"/>
                </a:solidFill>
                <a:latin typeface="黑体" panose="02010609060101010101" pitchFamily="49" charset="-122"/>
              </a:rPr>
              <a:t>特点：流管内外的流体都不会</a:t>
            </a:r>
            <a:r>
              <a:rPr lang="zh-CN" altLang="en-US" sz="2800" b="0" smtClean="0">
                <a:solidFill>
                  <a:srgbClr val="0000CC"/>
                </a:solidFill>
                <a:latin typeface="黑体" panose="02010609060101010101" pitchFamily="49" charset="-122"/>
              </a:rPr>
              <a:t>穿越管壁</a:t>
            </a:r>
            <a:endParaRPr lang="en-US" altLang="zh-CN" sz="2800" b="0" smtClean="0">
              <a:solidFill>
                <a:srgbClr val="0000CC"/>
              </a:solidFill>
              <a:latin typeface="黑体" panose="02010609060101010101" pitchFamily="49" charset="-122"/>
            </a:endParaRPr>
          </a:p>
          <a:p>
            <a:pPr eaLnBrk="1" hangingPunct="1"/>
            <a:r>
              <a:rPr lang="zh-CN" altLang="en-US" sz="2800" b="0" smtClean="0">
                <a:solidFill>
                  <a:srgbClr val="0000CC"/>
                </a:solidFill>
                <a:latin typeface="黑体" panose="02010609060101010101" pitchFamily="49" charset="-122"/>
              </a:rPr>
              <a:t>一个流管可以视为多个小流管的并联</a:t>
            </a:r>
            <a:endParaRPr lang="zh-CN" altLang="en-US" sz="2800" b="0" dirty="0" smtClean="0">
              <a:solidFill>
                <a:srgbClr val="0000CC"/>
              </a:solidFill>
              <a:latin typeface="黑体" panose="02010609060101010101" pitchFamily="49" charset="-122"/>
            </a:endParaRPr>
          </a:p>
        </p:txBody>
      </p:sp>
      <p:pic>
        <p:nvPicPr>
          <p:cNvPr id="31747" name="Picture 6" descr="https://timgsa.baidu.com/timg?image&amp;quality=80&amp;size=b9999_10000&amp;sec=1487549266&amp;di=1610c1462a10bbbbd93d02dc72e55a68&amp;imgtype=jpg&amp;er=1&amp;src=http%3A%2F%2Fem.sjtu.edu.cn%2Ffluid%2Fneirong%2Fb%2FB1_235.files%2Fimage0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9613" y="268839"/>
            <a:ext cx="28384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1171510" y="3871854"/>
            <a:ext cx="7641772" cy="1938992"/>
          </a:xfrm>
          <a:prstGeom prst="rect">
            <a:avLst/>
          </a:prstGeom>
        </p:spPr>
        <p:txBody>
          <a:bodyPr wrap="square">
            <a:spAutoFit/>
          </a:bodyPr>
          <a:lstStyle/>
          <a:p>
            <a:pPr algn="just" eaLnBrk="1" hangingPunct="1">
              <a:defRPr/>
            </a:pPr>
            <a:r>
              <a:rPr lang="zh-CN" altLang="en-US" sz="2400" dirty="0"/>
              <a:t>例：下面关于流线的说法，错误的是： </a:t>
            </a:r>
            <a:r>
              <a:rPr lang="en-US" altLang="zh-CN" sz="2400" dirty="0" smtClean="0"/>
              <a:t>(   )</a:t>
            </a:r>
            <a:endParaRPr lang="zh-CN" altLang="en-US" sz="2400" dirty="0"/>
          </a:p>
          <a:p>
            <a:pPr algn="just" eaLnBrk="1" hangingPunct="1">
              <a:defRPr/>
            </a:pPr>
            <a:r>
              <a:rPr lang="en-US" altLang="zh-CN" sz="2400" dirty="0"/>
              <a:t>A. </a:t>
            </a:r>
            <a:r>
              <a:rPr lang="zh-CN" altLang="en-US" sz="2400" dirty="0"/>
              <a:t>流线是为了描述流体运动而人为引入的</a:t>
            </a:r>
          </a:p>
          <a:p>
            <a:pPr algn="just" eaLnBrk="1" hangingPunct="1">
              <a:defRPr/>
            </a:pPr>
            <a:r>
              <a:rPr lang="en-US" altLang="zh-CN" sz="2400" dirty="0"/>
              <a:t>B. </a:t>
            </a:r>
            <a:r>
              <a:rPr lang="zh-CN" altLang="en-US" sz="2400" dirty="0"/>
              <a:t>流体做稳流时，流线不再随时间而变化</a:t>
            </a:r>
          </a:p>
          <a:p>
            <a:pPr algn="just" eaLnBrk="1" hangingPunct="1">
              <a:defRPr/>
            </a:pPr>
            <a:r>
              <a:rPr lang="en-US" altLang="zh-CN" sz="2400" dirty="0"/>
              <a:t>C. </a:t>
            </a:r>
            <a:r>
              <a:rPr lang="zh-CN" altLang="en-US" sz="2400" dirty="0"/>
              <a:t>在某一时刻，</a:t>
            </a:r>
            <a:r>
              <a:rPr lang="zh-CN" altLang="en-US" sz="2400" dirty="0" smtClean="0"/>
              <a:t>流线有可能相交</a:t>
            </a:r>
            <a:endParaRPr lang="zh-CN" altLang="en-US" sz="2400" dirty="0"/>
          </a:p>
          <a:p>
            <a:pPr marL="357188" indent="-357188" algn="just" eaLnBrk="1" hangingPunct="1">
              <a:defRPr/>
            </a:pPr>
            <a:r>
              <a:rPr lang="en-US" altLang="zh-CN" sz="2400" dirty="0"/>
              <a:t>D</a:t>
            </a:r>
            <a:r>
              <a:rPr lang="en-US" altLang="zh-CN" sz="2400" dirty="0" smtClean="0"/>
              <a:t>. </a:t>
            </a:r>
            <a:r>
              <a:rPr lang="zh-CN" altLang="en-US" sz="2400" dirty="0" smtClean="0"/>
              <a:t>流线</a:t>
            </a:r>
            <a:r>
              <a:rPr lang="zh-CN" altLang="en-US" sz="2400" dirty="0"/>
              <a:t>上任意一点的切线方向是流体粒子的速度</a:t>
            </a:r>
            <a:r>
              <a:rPr lang="zh-CN" altLang="en-US" sz="2400" dirty="0" smtClean="0"/>
              <a:t>方向</a:t>
            </a:r>
            <a:endParaRPr lang="zh-CN" altLang="en-US" sz="2400" dirty="0"/>
          </a:p>
        </p:txBody>
      </p:sp>
      <p:grpSp>
        <p:nvGrpSpPr>
          <p:cNvPr id="14" name="组合 13"/>
          <p:cNvGrpSpPr/>
          <p:nvPr/>
        </p:nvGrpSpPr>
        <p:grpSpPr>
          <a:xfrm>
            <a:off x="3454400" y="628650"/>
            <a:ext cx="514350" cy="234950"/>
            <a:chOff x="3454400" y="628650"/>
            <a:chExt cx="514350" cy="234950"/>
          </a:xfrm>
        </p:grpSpPr>
        <p:sp>
          <p:nvSpPr>
            <p:cNvPr id="3" name="椭圆 2"/>
            <p:cNvSpPr/>
            <p:nvPr/>
          </p:nvSpPr>
          <p:spPr bwMode="auto">
            <a:xfrm>
              <a:off x="3454400" y="711200"/>
              <a:ext cx="127000" cy="152400"/>
            </a:xfrm>
            <a:prstGeom prst="ellipse">
              <a:avLst/>
            </a:prstGeom>
            <a:solidFill>
              <a:schemeClr val="accent1"/>
            </a:solidFill>
            <a:ln w="9525"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just" defTabSz="914400" rtl="0" eaLnBrk="0" fontAlgn="base" latinLnBrk="0" hangingPunct="0">
                <a:lnSpc>
                  <a:spcPct val="100000"/>
                </a:lnSpc>
                <a:spcBef>
                  <a:spcPct val="0"/>
                </a:spcBef>
                <a:spcAft>
                  <a:spcPct val="0"/>
                </a:spcAft>
                <a:buClrTx/>
                <a:buSzTx/>
                <a:buFontTx/>
                <a:buNone/>
                <a:tabLst/>
              </a:pPr>
              <a:endParaRPr kumimoji="0" lang="zh-CN" altLang="en-US" sz="1000" b="0" i="0" u="none" strike="noStrike" cap="none" normalizeH="0" baseline="0" smtClean="0">
                <a:ln>
                  <a:noFill/>
                </a:ln>
                <a:solidFill>
                  <a:schemeClr val="tx1"/>
                </a:solidFill>
                <a:effectLst/>
                <a:latin typeface="Times New Roman" pitchFamily="18" charset="0"/>
                <a:ea typeface="宋体" pitchFamily="2" charset="-122"/>
              </a:endParaRPr>
            </a:p>
          </p:txBody>
        </p:sp>
        <p:cxnSp>
          <p:nvCxnSpPr>
            <p:cNvPr id="7" name="直接连接符 6"/>
            <p:cNvCxnSpPr>
              <a:stCxn id="3" idx="0"/>
            </p:cNvCxnSpPr>
            <p:nvPr/>
          </p:nvCxnSpPr>
          <p:spPr bwMode="auto">
            <a:xfrm flipV="1">
              <a:off x="3517900" y="628650"/>
              <a:ext cx="381000" cy="82550"/>
            </a:xfrm>
            <a:prstGeom prst="line">
              <a:avLst/>
            </a:prstGeom>
            <a:solidFill>
              <a:schemeClr val="accent1"/>
            </a:solidFill>
            <a:ln w="9525" cap="flat" cmpd="sng" algn="ctr">
              <a:solidFill>
                <a:srgbClr val="00B0F0"/>
              </a:solidFill>
              <a:prstDash val="solid"/>
              <a:round/>
              <a:headEnd type="none" w="med" len="med"/>
              <a:tailEnd type="none" w="med" len="med"/>
            </a:ln>
            <a:effectLst/>
          </p:spPr>
        </p:cxnSp>
        <p:cxnSp>
          <p:nvCxnSpPr>
            <p:cNvPr id="11" name="直接连接符 10"/>
            <p:cNvCxnSpPr>
              <a:stCxn id="3" idx="4"/>
            </p:cNvCxnSpPr>
            <p:nvPr/>
          </p:nvCxnSpPr>
          <p:spPr bwMode="auto">
            <a:xfrm flipV="1">
              <a:off x="3517900" y="755650"/>
              <a:ext cx="450850" cy="107950"/>
            </a:xfrm>
            <a:prstGeom prst="line">
              <a:avLst/>
            </a:prstGeom>
            <a:solidFill>
              <a:schemeClr val="accent1"/>
            </a:solidFill>
            <a:ln w="9525" cap="flat" cmpd="sng" algn="ctr">
              <a:solidFill>
                <a:srgbClr val="00B0F0"/>
              </a:solidFill>
              <a:prstDash val="solid"/>
              <a:round/>
              <a:headEnd type="none" w="med" len="med"/>
              <a:tailEnd type="none" w="med" len="med"/>
            </a:ln>
            <a:effectLst/>
          </p:spPr>
        </p:cxnSp>
      </p:grpSp>
      <p:grpSp>
        <p:nvGrpSpPr>
          <p:cNvPr id="29" name="组合 28"/>
          <p:cNvGrpSpPr/>
          <p:nvPr/>
        </p:nvGrpSpPr>
        <p:grpSpPr>
          <a:xfrm>
            <a:off x="3448050" y="819150"/>
            <a:ext cx="533400" cy="279400"/>
            <a:chOff x="3454400" y="584200"/>
            <a:chExt cx="533400" cy="279400"/>
          </a:xfrm>
        </p:grpSpPr>
        <p:sp>
          <p:nvSpPr>
            <p:cNvPr id="30" name="椭圆 29"/>
            <p:cNvSpPr/>
            <p:nvPr/>
          </p:nvSpPr>
          <p:spPr bwMode="auto">
            <a:xfrm>
              <a:off x="3454400" y="711200"/>
              <a:ext cx="127000" cy="152400"/>
            </a:xfrm>
            <a:prstGeom prst="ellipse">
              <a:avLst/>
            </a:prstGeom>
            <a:solidFill>
              <a:schemeClr val="accent1"/>
            </a:solidFill>
            <a:ln w="9525"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just" defTabSz="914400" rtl="0" eaLnBrk="0" fontAlgn="base" latinLnBrk="0" hangingPunct="0">
                <a:lnSpc>
                  <a:spcPct val="100000"/>
                </a:lnSpc>
                <a:spcBef>
                  <a:spcPct val="0"/>
                </a:spcBef>
                <a:spcAft>
                  <a:spcPct val="0"/>
                </a:spcAft>
                <a:buClrTx/>
                <a:buSzTx/>
                <a:buFontTx/>
                <a:buNone/>
                <a:tabLst/>
              </a:pPr>
              <a:endParaRPr kumimoji="0" lang="zh-CN" altLang="en-US" sz="1000" b="0" i="0" u="none" strike="noStrike" cap="none" normalizeH="0" baseline="0" smtClean="0">
                <a:ln>
                  <a:noFill/>
                </a:ln>
                <a:solidFill>
                  <a:schemeClr val="tx1"/>
                </a:solidFill>
                <a:effectLst/>
                <a:latin typeface="Times New Roman" pitchFamily="18" charset="0"/>
                <a:ea typeface="宋体" pitchFamily="2" charset="-122"/>
              </a:endParaRPr>
            </a:p>
          </p:txBody>
        </p:sp>
        <p:cxnSp>
          <p:nvCxnSpPr>
            <p:cNvPr id="31" name="直接连接符 30"/>
            <p:cNvCxnSpPr>
              <a:stCxn id="30" idx="0"/>
            </p:cNvCxnSpPr>
            <p:nvPr/>
          </p:nvCxnSpPr>
          <p:spPr bwMode="auto">
            <a:xfrm flipV="1">
              <a:off x="3517900" y="584200"/>
              <a:ext cx="469900" cy="127000"/>
            </a:xfrm>
            <a:prstGeom prst="line">
              <a:avLst/>
            </a:prstGeom>
            <a:solidFill>
              <a:schemeClr val="accent1"/>
            </a:solidFill>
            <a:ln w="9525" cap="flat" cmpd="sng" algn="ctr">
              <a:solidFill>
                <a:srgbClr val="00B0F0"/>
              </a:solidFill>
              <a:prstDash val="solid"/>
              <a:round/>
              <a:headEnd type="none" w="med" len="med"/>
              <a:tailEnd type="none" w="med" len="med"/>
            </a:ln>
            <a:effectLst/>
          </p:spPr>
        </p:cxnSp>
        <p:cxnSp>
          <p:nvCxnSpPr>
            <p:cNvPr id="32" name="直接连接符 31"/>
            <p:cNvCxnSpPr>
              <a:stCxn id="30" idx="4"/>
            </p:cNvCxnSpPr>
            <p:nvPr/>
          </p:nvCxnSpPr>
          <p:spPr bwMode="auto">
            <a:xfrm flipV="1">
              <a:off x="3517900" y="723900"/>
              <a:ext cx="463550" cy="139700"/>
            </a:xfrm>
            <a:prstGeom prst="line">
              <a:avLst/>
            </a:prstGeom>
            <a:solidFill>
              <a:schemeClr val="accent1"/>
            </a:solidFill>
            <a:ln w="9525" cap="flat" cmpd="sng" algn="ctr">
              <a:solidFill>
                <a:srgbClr val="00B0F0"/>
              </a:solidFill>
              <a:prstDash val="solid"/>
              <a:round/>
              <a:headEnd type="none" w="med" len="med"/>
              <a:tailEnd type="none" w="med" len="med"/>
            </a:ln>
            <a:effectLst/>
          </p:spPr>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blinds(horizontal)">
                                      <p:cBhvr>
                                        <p:cTn id="7" dur="500"/>
                                        <p:tgtEl>
                                          <p:spTgt spid="399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blinds(horizontal)">
                                      <p:cBhvr>
                                        <p:cTn id="12" dur="500"/>
                                        <p:tgtEl>
                                          <p:spTgt spid="39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blinds(horizontal)">
                                      <p:cBhvr>
                                        <p:cTn id="17" dur="500"/>
                                        <p:tgtEl>
                                          <p:spTgt spid="399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autoUpdateAnimBg="0"/>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3" name="Rectangle 3"/>
          <p:cNvSpPr>
            <a:spLocks noGrp="1" noChangeArrowheads="1"/>
          </p:cNvSpPr>
          <p:nvPr>
            <p:ph type="body" idx="1"/>
          </p:nvPr>
        </p:nvSpPr>
        <p:spPr>
          <a:xfrm>
            <a:off x="395288" y="4184650"/>
            <a:ext cx="7881937" cy="2124075"/>
          </a:xfrm>
        </p:spPr>
        <p:txBody>
          <a:bodyPr/>
          <a:lstStyle/>
          <a:p>
            <a:pPr eaLnBrk="1" hangingPunct="1"/>
            <a:r>
              <a:rPr lang="zh-CN" altLang="en-US" b="0" dirty="0" smtClean="0">
                <a:solidFill>
                  <a:srgbClr val="800000"/>
                </a:solidFill>
              </a:rPr>
              <a:t>定义：</a:t>
            </a:r>
            <a:r>
              <a:rPr lang="zh-CN" altLang="en-US" b="0" dirty="0" smtClean="0"/>
              <a:t>如果流体内各点的流速的大小和方向都不随时间而变化，</a:t>
            </a:r>
            <a:r>
              <a:rPr lang="zh-CN" altLang="en-US" b="0" dirty="0" smtClean="0">
                <a:latin typeface="宋体" panose="02010600030101010101" pitchFamily="2" charset="-122"/>
              </a:rPr>
              <a:t>称为定常流动</a:t>
            </a:r>
            <a:r>
              <a:rPr lang="en-US" altLang="zh-CN" b="0" smtClean="0">
                <a:latin typeface="宋体" panose="02010600030101010101" pitchFamily="2" charset="-122"/>
              </a:rPr>
              <a:t>(steady </a:t>
            </a:r>
            <a:r>
              <a:rPr lang="en-US" altLang="zh-CN" b="0" dirty="0" smtClean="0">
                <a:latin typeface="宋体" panose="02010600030101010101" pitchFamily="2" charset="-122"/>
              </a:rPr>
              <a:t>flow,</a:t>
            </a:r>
            <a:r>
              <a:rPr lang="zh-CN" altLang="en-US" b="0" dirty="0" smtClean="0">
                <a:latin typeface="宋体" panose="02010600030101010101" pitchFamily="2" charset="-122"/>
              </a:rPr>
              <a:t>稳流</a:t>
            </a:r>
            <a:r>
              <a:rPr lang="en-US" altLang="zh-CN" b="0" smtClean="0">
                <a:latin typeface="宋体" panose="02010600030101010101" pitchFamily="2" charset="-122"/>
              </a:rPr>
              <a:t>)</a:t>
            </a:r>
            <a:r>
              <a:rPr lang="zh-CN" altLang="en-US" b="0" smtClean="0"/>
              <a:t>。</a:t>
            </a:r>
            <a:endParaRPr lang="zh-CN" altLang="en-US" b="0" dirty="0" smtClean="0">
              <a:solidFill>
                <a:srgbClr val="FF0000"/>
              </a:solidFill>
            </a:endParaRPr>
          </a:p>
        </p:txBody>
      </p:sp>
      <p:sp>
        <p:nvSpPr>
          <p:cNvPr id="33795" name="Rectangle 4"/>
          <p:cNvSpPr>
            <a:spLocks noGrp="1" noChangeArrowheads="1"/>
          </p:cNvSpPr>
          <p:nvPr>
            <p:ph type="title"/>
          </p:nvPr>
        </p:nvSpPr>
        <p:spPr>
          <a:xfrm>
            <a:off x="609600" y="228600"/>
            <a:ext cx="7772400" cy="1143000"/>
          </a:xfrm>
        </p:spPr>
        <p:txBody>
          <a:bodyPr/>
          <a:lstStyle/>
          <a:p>
            <a:pPr algn="l" eaLnBrk="1" hangingPunct="1"/>
            <a:r>
              <a:rPr lang="zh-CN" altLang="en-US" sz="4000" b="0" dirty="0" smtClean="0">
                <a:solidFill>
                  <a:srgbClr val="000000"/>
                </a:solidFill>
                <a:latin typeface="黑体" panose="02010609060101010101" pitchFamily="49" charset="-122"/>
              </a:rPr>
              <a:t>稳流</a:t>
            </a:r>
            <a:r>
              <a:rPr lang="en-US" altLang="zh-CN" sz="4000" b="0" dirty="0" smtClean="0">
                <a:solidFill>
                  <a:srgbClr val="000000"/>
                </a:solidFill>
                <a:latin typeface="黑体" panose="02010609060101010101" pitchFamily="49" charset="-122"/>
              </a:rPr>
              <a:t>/</a:t>
            </a:r>
            <a:r>
              <a:rPr lang="zh-CN" altLang="en-US" sz="4000" b="0" dirty="0" smtClean="0">
                <a:solidFill>
                  <a:srgbClr val="000000"/>
                </a:solidFill>
                <a:latin typeface="黑体" panose="02010609060101010101" pitchFamily="49" charset="-122"/>
              </a:rPr>
              <a:t>定常流动 </a:t>
            </a:r>
            <a:r>
              <a:rPr lang="en-US" altLang="zh-CN" sz="4000" b="0" dirty="0" smtClean="0">
                <a:solidFill>
                  <a:srgbClr val="000000"/>
                </a:solidFill>
              </a:rPr>
              <a:t>steady flow</a:t>
            </a:r>
          </a:p>
        </p:txBody>
      </p:sp>
      <p:grpSp>
        <p:nvGrpSpPr>
          <p:cNvPr id="33796" name="Group 2"/>
          <p:cNvGrpSpPr>
            <a:grpSpLocks noChangeAspect="1"/>
          </p:cNvGrpSpPr>
          <p:nvPr/>
        </p:nvGrpSpPr>
        <p:grpSpPr bwMode="auto">
          <a:xfrm>
            <a:off x="1918899" y="1364116"/>
            <a:ext cx="5256212" cy="2649537"/>
            <a:chOff x="1988" y="1585"/>
            <a:chExt cx="3255" cy="2371"/>
          </a:xfrm>
        </p:grpSpPr>
        <p:sp>
          <p:nvSpPr>
            <p:cNvPr id="33799" name="Text Box 3"/>
            <p:cNvSpPr txBox="1">
              <a:spLocks noChangeAspect="1" noChangeArrowheads="1"/>
            </p:cNvSpPr>
            <p:nvPr/>
          </p:nvSpPr>
          <p:spPr bwMode="auto">
            <a:xfrm>
              <a:off x="2723" y="3488"/>
              <a:ext cx="1575" cy="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sz="2800"/>
                <a:t>         </a:t>
              </a:r>
              <a:r>
                <a:rPr kumimoji="0" lang="zh-CN" altLang="en-US" sz="2800"/>
                <a:t>流线</a:t>
              </a:r>
            </a:p>
          </p:txBody>
        </p:sp>
        <p:grpSp>
          <p:nvGrpSpPr>
            <p:cNvPr id="33800" name="Group 4"/>
            <p:cNvGrpSpPr>
              <a:grpSpLocks noChangeAspect="1"/>
            </p:cNvGrpSpPr>
            <p:nvPr/>
          </p:nvGrpSpPr>
          <p:grpSpPr bwMode="auto">
            <a:xfrm>
              <a:off x="1988" y="1585"/>
              <a:ext cx="3255" cy="1840"/>
              <a:chOff x="1988" y="1585"/>
              <a:chExt cx="3255" cy="1840"/>
            </a:xfrm>
          </p:grpSpPr>
          <p:sp>
            <p:nvSpPr>
              <p:cNvPr id="33801" name="Freeform 5"/>
              <p:cNvSpPr>
                <a:spLocks noChangeAspect="1"/>
              </p:cNvSpPr>
              <p:nvPr/>
            </p:nvSpPr>
            <p:spPr bwMode="auto">
              <a:xfrm>
                <a:off x="1988" y="2021"/>
                <a:ext cx="3255" cy="936"/>
              </a:xfrm>
              <a:custGeom>
                <a:avLst/>
                <a:gdLst>
                  <a:gd name="T0" fmla="*/ 0 w 3360"/>
                  <a:gd name="T1" fmla="*/ 10 h 1056"/>
                  <a:gd name="T2" fmla="*/ 252 w 3360"/>
                  <a:gd name="T3" fmla="*/ 9 h 1056"/>
                  <a:gd name="T4" fmla="*/ 446 w 3360"/>
                  <a:gd name="T5" fmla="*/ 4 h 1056"/>
                  <a:gd name="T6" fmla="*/ 736 w 3360"/>
                  <a:gd name="T7" fmla="*/ 4 h 1056"/>
                  <a:gd name="T8" fmla="*/ 975 w 3360"/>
                  <a:gd name="T9" fmla="*/ 0 h 1056"/>
                  <a:gd name="T10" fmla="*/ 0 60000 65536"/>
                  <a:gd name="T11" fmla="*/ 0 60000 65536"/>
                  <a:gd name="T12" fmla="*/ 0 60000 65536"/>
                  <a:gd name="T13" fmla="*/ 0 60000 65536"/>
                  <a:gd name="T14" fmla="*/ 0 60000 65536"/>
                  <a:gd name="T15" fmla="*/ 0 w 3360"/>
                  <a:gd name="T16" fmla="*/ 0 h 1056"/>
                  <a:gd name="T17" fmla="*/ 3360 w 3360"/>
                  <a:gd name="T18" fmla="*/ 1056 h 1056"/>
                </a:gdLst>
                <a:ahLst/>
                <a:cxnLst>
                  <a:cxn ang="T10">
                    <a:pos x="T0" y="T1"/>
                  </a:cxn>
                  <a:cxn ang="T11">
                    <a:pos x="T2" y="T3"/>
                  </a:cxn>
                  <a:cxn ang="T12">
                    <a:pos x="T4" y="T5"/>
                  </a:cxn>
                  <a:cxn ang="T13">
                    <a:pos x="T6" y="T7"/>
                  </a:cxn>
                  <a:cxn ang="T14">
                    <a:pos x="T8" y="T9"/>
                  </a:cxn>
                </a:cxnLst>
                <a:rect l="T15" t="T16" r="T17" b="T18"/>
                <a:pathLst>
                  <a:path w="3360" h="1056">
                    <a:moveTo>
                      <a:pt x="0" y="1056"/>
                    </a:moveTo>
                    <a:cubicBezTo>
                      <a:pt x="304" y="1036"/>
                      <a:pt x="608" y="1016"/>
                      <a:pt x="864" y="912"/>
                    </a:cubicBezTo>
                    <a:cubicBezTo>
                      <a:pt x="1120" y="808"/>
                      <a:pt x="1256" y="568"/>
                      <a:pt x="1536" y="432"/>
                    </a:cubicBezTo>
                    <a:cubicBezTo>
                      <a:pt x="1816" y="296"/>
                      <a:pt x="2240" y="168"/>
                      <a:pt x="2544" y="96"/>
                    </a:cubicBezTo>
                    <a:cubicBezTo>
                      <a:pt x="2848" y="24"/>
                      <a:pt x="3104" y="12"/>
                      <a:pt x="3360" y="0"/>
                    </a:cubicBezTo>
                  </a:path>
                </a:pathLst>
              </a:custGeom>
              <a:noFill/>
              <a:ln w="38100">
                <a:solidFill>
                  <a:srgbClr val="000000"/>
                </a:solidFill>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3802" name="Freeform 6"/>
              <p:cNvSpPr>
                <a:spLocks noChangeAspect="1"/>
              </p:cNvSpPr>
              <p:nvPr/>
            </p:nvSpPr>
            <p:spPr bwMode="auto">
              <a:xfrm>
                <a:off x="2033" y="2404"/>
                <a:ext cx="3209" cy="723"/>
              </a:xfrm>
              <a:custGeom>
                <a:avLst/>
                <a:gdLst>
                  <a:gd name="T0" fmla="*/ 0 w 3209"/>
                  <a:gd name="T1" fmla="*/ 723 h 723"/>
                  <a:gd name="T2" fmla="*/ 930 w 3209"/>
                  <a:gd name="T3" fmla="*/ 595 h 723"/>
                  <a:gd name="T4" fmla="*/ 1282 w 3209"/>
                  <a:gd name="T5" fmla="*/ 491 h 723"/>
                  <a:gd name="T6" fmla="*/ 1507 w 3209"/>
                  <a:gd name="T7" fmla="*/ 386 h 723"/>
                  <a:gd name="T8" fmla="*/ 1740 w 3209"/>
                  <a:gd name="T9" fmla="*/ 206 h 723"/>
                  <a:gd name="T10" fmla="*/ 2186 w 3209"/>
                  <a:gd name="T11" fmla="*/ 85 h 723"/>
                  <a:gd name="T12" fmla="*/ 3209 w 3209"/>
                  <a:gd name="T13" fmla="*/ 0 h 723"/>
                  <a:gd name="T14" fmla="*/ 0 60000 65536"/>
                  <a:gd name="T15" fmla="*/ 0 60000 65536"/>
                  <a:gd name="T16" fmla="*/ 0 60000 65536"/>
                  <a:gd name="T17" fmla="*/ 0 60000 65536"/>
                  <a:gd name="T18" fmla="*/ 0 60000 65536"/>
                  <a:gd name="T19" fmla="*/ 0 60000 65536"/>
                  <a:gd name="T20" fmla="*/ 0 60000 65536"/>
                  <a:gd name="T21" fmla="*/ 0 w 3209"/>
                  <a:gd name="T22" fmla="*/ 0 h 723"/>
                  <a:gd name="T23" fmla="*/ 3209 w 3209"/>
                  <a:gd name="T24" fmla="*/ 723 h 7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09" h="723">
                    <a:moveTo>
                      <a:pt x="0" y="723"/>
                    </a:moveTo>
                    <a:cubicBezTo>
                      <a:pt x="345" y="695"/>
                      <a:pt x="717" y="634"/>
                      <a:pt x="930" y="595"/>
                    </a:cubicBezTo>
                    <a:cubicBezTo>
                      <a:pt x="1143" y="556"/>
                      <a:pt x="1186" y="526"/>
                      <a:pt x="1282" y="491"/>
                    </a:cubicBezTo>
                    <a:cubicBezTo>
                      <a:pt x="1378" y="456"/>
                      <a:pt x="1431" y="434"/>
                      <a:pt x="1507" y="386"/>
                    </a:cubicBezTo>
                    <a:cubicBezTo>
                      <a:pt x="1583" y="338"/>
                      <a:pt x="1627" y="256"/>
                      <a:pt x="1740" y="206"/>
                    </a:cubicBezTo>
                    <a:cubicBezTo>
                      <a:pt x="1853" y="156"/>
                      <a:pt x="1941" y="119"/>
                      <a:pt x="2186" y="85"/>
                    </a:cubicBezTo>
                    <a:cubicBezTo>
                      <a:pt x="2431" y="51"/>
                      <a:pt x="2845" y="18"/>
                      <a:pt x="3209" y="0"/>
                    </a:cubicBezTo>
                  </a:path>
                </a:pathLst>
              </a:custGeom>
              <a:noFill/>
              <a:ln w="38100">
                <a:solidFill>
                  <a:srgbClr val="000000"/>
                </a:solidFill>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3803" name="Freeform 7"/>
              <p:cNvSpPr>
                <a:spLocks noChangeAspect="1"/>
              </p:cNvSpPr>
              <p:nvPr/>
            </p:nvSpPr>
            <p:spPr bwMode="auto">
              <a:xfrm>
                <a:off x="2034" y="2742"/>
                <a:ext cx="3162" cy="513"/>
              </a:xfrm>
              <a:custGeom>
                <a:avLst/>
                <a:gdLst>
                  <a:gd name="T0" fmla="*/ 0 w 3162"/>
                  <a:gd name="T1" fmla="*/ 513 h 513"/>
                  <a:gd name="T2" fmla="*/ 977 w 3162"/>
                  <a:gd name="T3" fmla="*/ 428 h 513"/>
                  <a:gd name="T4" fmla="*/ 1514 w 3162"/>
                  <a:gd name="T5" fmla="*/ 243 h 513"/>
                  <a:gd name="T6" fmla="*/ 2084 w 3162"/>
                  <a:gd name="T7" fmla="*/ 33 h 513"/>
                  <a:gd name="T8" fmla="*/ 3162 w 3162"/>
                  <a:gd name="T9" fmla="*/ 45 h 513"/>
                  <a:gd name="T10" fmla="*/ 0 60000 65536"/>
                  <a:gd name="T11" fmla="*/ 0 60000 65536"/>
                  <a:gd name="T12" fmla="*/ 0 60000 65536"/>
                  <a:gd name="T13" fmla="*/ 0 60000 65536"/>
                  <a:gd name="T14" fmla="*/ 0 60000 65536"/>
                  <a:gd name="T15" fmla="*/ 0 w 3162"/>
                  <a:gd name="T16" fmla="*/ 0 h 513"/>
                  <a:gd name="T17" fmla="*/ 3162 w 3162"/>
                  <a:gd name="T18" fmla="*/ 513 h 513"/>
                </a:gdLst>
                <a:ahLst/>
                <a:cxnLst>
                  <a:cxn ang="T10">
                    <a:pos x="T0" y="T1"/>
                  </a:cxn>
                  <a:cxn ang="T11">
                    <a:pos x="T2" y="T3"/>
                  </a:cxn>
                  <a:cxn ang="T12">
                    <a:pos x="T4" y="T5"/>
                  </a:cxn>
                  <a:cxn ang="T13">
                    <a:pos x="T6" y="T7"/>
                  </a:cxn>
                  <a:cxn ang="T14">
                    <a:pos x="T8" y="T9"/>
                  </a:cxn>
                </a:cxnLst>
                <a:rect l="T15" t="T16" r="T17" b="T18"/>
                <a:pathLst>
                  <a:path w="3162" h="513">
                    <a:moveTo>
                      <a:pt x="0" y="513"/>
                    </a:moveTo>
                    <a:cubicBezTo>
                      <a:pt x="364" y="495"/>
                      <a:pt x="725" y="473"/>
                      <a:pt x="977" y="428"/>
                    </a:cubicBezTo>
                    <a:cubicBezTo>
                      <a:pt x="1229" y="383"/>
                      <a:pt x="1329" y="309"/>
                      <a:pt x="1514" y="243"/>
                    </a:cubicBezTo>
                    <a:cubicBezTo>
                      <a:pt x="1699" y="177"/>
                      <a:pt x="1809" y="66"/>
                      <a:pt x="2084" y="33"/>
                    </a:cubicBezTo>
                    <a:cubicBezTo>
                      <a:pt x="2359" y="0"/>
                      <a:pt x="2938" y="43"/>
                      <a:pt x="3162" y="45"/>
                    </a:cubicBezTo>
                  </a:path>
                </a:pathLst>
              </a:custGeom>
              <a:noFill/>
              <a:ln w="38100">
                <a:solidFill>
                  <a:srgbClr val="000000"/>
                </a:solidFill>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3804" name="Freeform 8"/>
              <p:cNvSpPr>
                <a:spLocks noChangeAspect="1"/>
              </p:cNvSpPr>
              <p:nvPr/>
            </p:nvSpPr>
            <p:spPr bwMode="auto">
              <a:xfrm>
                <a:off x="2034" y="3135"/>
                <a:ext cx="3069" cy="290"/>
              </a:xfrm>
              <a:custGeom>
                <a:avLst/>
                <a:gdLst>
                  <a:gd name="T0" fmla="*/ 0 w 3168"/>
                  <a:gd name="T1" fmla="*/ 4 h 328"/>
                  <a:gd name="T2" fmla="*/ 307 w 3168"/>
                  <a:gd name="T3" fmla="*/ 4 h 328"/>
                  <a:gd name="T4" fmla="*/ 530 w 3168"/>
                  <a:gd name="T5" fmla="*/ 4 h 328"/>
                  <a:gd name="T6" fmla="*/ 917 w 3168"/>
                  <a:gd name="T7" fmla="*/ 4 h 328"/>
                  <a:gd name="T8" fmla="*/ 0 60000 65536"/>
                  <a:gd name="T9" fmla="*/ 0 60000 65536"/>
                  <a:gd name="T10" fmla="*/ 0 60000 65536"/>
                  <a:gd name="T11" fmla="*/ 0 60000 65536"/>
                  <a:gd name="T12" fmla="*/ 0 w 3168"/>
                  <a:gd name="T13" fmla="*/ 0 h 328"/>
                  <a:gd name="T14" fmla="*/ 3168 w 3168"/>
                  <a:gd name="T15" fmla="*/ 328 h 328"/>
                </a:gdLst>
                <a:ahLst/>
                <a:cxnLst>
                  <a:cxn ang="T8">
                    <a:pos x="T0" y="T1"/>
                  </a:cxn>
                  <a:cxn ang="T9">
                    <a:pos x="T2" y="T3"/>
                  </a:cxn>
                  <a:cxn ang="T10">
                    <a:pos x="T4" y="T5"/>
                  </a:cxn>
                  <a:cxn ang="T11">
                    <a:pos x="T6" y="T7"/>
                  </a:cxn>
                </a:cxnLst>
                <a:rect l="T12" t="T13" r="T14" b="T15"/>
                <a:pathLst>
                  <a:path w="3168" h="328">
                    <a:moveTo>
                      <a:pt x="0" y="328"/>
                    </a:moveTo>
                    <a:cubicBezTo>
                      <a:pt x="376" y="328"/>
                      <a:pt x="752" y="328"/>
                      <a:pt x="1056" y="280"/>
                    </a:cubicBezTo>
                    <a:cubicBezTo>
                      <a:pt x="1360" y="232"/>
                      <a:pt x="1472" y="80"/>
                      <a:pt x="1824" y="40"/>
                    </a:cubicBezTo>
                    <a:cubicBezTo>
                      <a:pt x="2176" y="0"/>
                      <a:pt x="2672" y="20"/>
                      <a:pt x="3168" y="40"/>
                    </a:cubicBezTo>
                  </a:path>
                </a:pathLst>
              </a:custGeom>
              <a:noFill/>
              <a:ln w="38100">
                <a:solidFill>
                  <a:srgbClr val="000000"/>
                </a:solidFill>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3805" name="Freeform 9"/>
              <p:cNvSpPr>
                <a:spLocks noChangeAspect="1"/>
              </p:cNvSpPr>
              <p:nvPr/>
            </p:nvSpPr>
            <p:spPr bwMode="auto">
              <a:xfrm>
                <a:off x="2903" y="2595"/>
                <a:ext cx="397" cy="203"/>
              </a:xfrm>
              <a:custGeom>
                <a:avLst/>
                <a:gdLst>
                  <a:gd name="T0" fmla="*/ 0 w 397"/>
                  <a:gd name="T1" fmla="*/ 203 h 203"/>
                  <a:gd name="T2" fmla="*/ 397 w 397"/>
                  <a:gd name="T3" fmla="*/ 0 h 203"/>
                  <a:gd name="T4" fmla="*/ 0 60000 65536"/>
                  <a:gd name="T5" fmla="*/ 0 60000 65536"/>
                  <a:gd name="T6" fmla="*/ 0 w 397"/>
                  <a:gd name="T7" fmla="*/ 0 h 203"/>
                  <a:gd name="T8" fmla="*/ 397 w 397"/>
                  <a:gd name="T9" fmla="*/ 203 h 203"/>
                </a:gdLst>
                <a:ahLst/>
                <a:cxnLst>
                  <a:cxn ang="T4">
                    <a:pos x="T0" y="T1"/>
                  </a:cxn>
                  <a:cxn ang="T5">
                    <a:pos x="T2" y="T3"/>
                  </a:cxn>
                </a:cxnLst>
                <a:rect l="T6" t="T7" r="T8" b="T9"/>
                <a:pathLst>
                  <a:path w="397" h="203">
                    <a:moveTo>
                      <a:pt x="0" y="203"/>
                    </a:moveTo>
                    <a:lnTo>
                      <a:pt x="397" y="0"/>
                    </a:lnTo>
                  </a:path>
                </a:pathLst>
              </a:custGeom>
              <a:noFill/>
              <a:ln w="38100">
                <a:solidFill>
                  <a:srgbClr val="000000"/>
                </a:solidFill>
                <a:round/>
                <a:headEnd type="oval" w="sm" len="sm"/>
                <a:tailEnd type="stealth"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3806" name="Freeform 10"/>
              <p:cNvSpPr>
                <a:spLocks noChangeAspect="1"/>
              </p:cNvSpPr>
              <p:nvPr/>
            </p:nvSpPr>
            <p:spPr bwMode="auto">
              <a:xfrm>
                <a:off x="3356" y="2228"/>
                <a:ext cx="387" cy="241"/>
              </a:xfrm>
              <a:custGeom>
                <a:avLst/>
                <a:gdLst>
                  <a:gd name="T0" fmla="*/ 0 w 387"/>
                  <a:gd name="T1" fmla="*/ 241 h 241"/>
                  <a:gd name="T2" fmla="*/ 387 w 387"/>
                  <a:gd name="T3" fmla="*/ 0 h 241"/>
                  <a:gd name="T4" fmla="*/ 0 60000 65536"/>
                  <a:gd name="T5" fmla="*/ 0 60000 65536"/>
                  <a:gd name="T6" fmla="*/ 0 w 387"/>
                  <a:gd name="T7" fmla="*/ 0 h 241"/>
                  <a:gd name="T8" fmla="*/ 387 w 387"/>
                  <a:gd name="T9" fmla="*/ 241 h 241"/>
                </a:gdLst>
                <a:ahLst/>
                <a:cxnLst>
                  <a:cxn ang="T4">
                    <a:pos x="T0" y="T1"/>
                  </a:cxn>
                  <a:cxn ang="T5">
                    <a:pos x="T2" y="T3"/>
                  </a:cxn>
                </a:cxnLst>
                <a:rect l="T6" t="T7" r="T8" b="T9"/>
                <a:pathLst>
                  <a:path w="387" h="241">
                    <a:moveTo>
                      <a:pt x="0" y="241"/>
                    </a:moveTo>
                    <a:lnTo>
                      <a:pt x="387" y="0"/>
                    </a:lnTo>
                  </a:path>
                </a:pathLst>
              </a:custGeom>
              <a:noFill/>
              <a:ln w="38100">
                <a:solidFill>
                  <a:srgbClr val="000000"/>
                </a:solidFill>
                <a:round/>
                <a:headEnd type="oval" w="sm" len="sm"/>
                <a:tailEnd type="stealth"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3807" name="Freeform 11"/>
              <p:cNvSpPr>
                <a:spLocks noChangeAspect="1"/>
              </p:cNvSpPr>
              <p:nvPr/>
            </p:nvSpPr>
            <p:spPr bwMode="auto">
              <a:xfrm>
                <a:off x="4453" y="1980"/>
                <a:ext cx="370" cy="127"/>
              </a:xfrm>
              <a:custGeom>
                <a:avLst/>
                <a:gdLst>
                  <a:gd name="T0" fmla="*/ 0 w 370"/>
                  <a:gd name="T1" fmla="*/ 127 h 127"/>
                  <a:gd name="T2" fmla="*/ 370 w 370"/>
                  <a:gd name="T3" fmla="*/ 0 h 127"/>
                  <a:gd name="T4" fmla="*/ 0 60000 65536"/>
                  <a:gd name="T5" fmla="*/ 0 60000 65536"/>
                  <a:gd name="T6" fmla="*/ 0 w 370"/>
                  <a:gd name="T7" fmla="*/ 0 h 127"/>
                  <a:gd name="T8" fmla="*/ 370 w 370"/>
                  <a:gd name="T9" fmla="*/ 127 h 127"/>
                </a:gdLst>
                <a:ahLst/>
                <a:cxnLst>
                  <a:cxn ang="T4">
                    <a:pos x="T0" y="T1"/>
                  </a:cxn>
                  <a:cxn ang="T5">
                    <a:pos x="T2" y="T3"/>
                  </a:cxn>
                </a:cxnLst>
                <a:rect l="T6" t="T7" r="T8" b="T9"/>
                <a:pathLst>
                  <a:path w="370" h="127">
                    <a:moveTo>
                      <a:pt x="0" y="127"/>
                    </a:moveTo>
                    <a:lnTo>
                      <a:pt x="370" y="0"/>
                    </a:lnTo>
                  </a:path>
                </a:pathLst>
              </a:custGeom>
              <a:noFill/>
              <a:ln w="38100">
                <a:solidFill>
                  <a:srgbClr val="000000"/>
                </a:solidFill>
                <a:round/>
                <a:headEnd type="oval" w="sm" len="sm"/>
                <a:tailEnd type="stealth"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3808" name="Text Box 12"/>
              <p:cNvSpPr txBox="1">
                <a:spLocks noChangeAspect="1" noChangeArrowheads="1"/>
              </p:cNvSpPr>
              <p:nvPr/>
            </p:nvSpPr>
            <p:spPr bwMode="auto">
              <a:xfrm>
                <a:off x="2514" y="2301"/>
                <a:ext cx="294"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90000" tIns="46800" rIns="90000" bIns="4680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A</a:t>
                </a:r>
              </a:p>
            </p:txBody>
          </p:sp>
          <p:sp>
            <p:nvSpPr>
              <p:cNvPr id="33809" name="Text Box 13"/>
              <p:cNvSpPr txBox="1">
                <a:spLocks noChangeAspect="1" noChangeArrowheads="1"/>
              </p:cNvSpPr>
              <p:nvPr/>
            </p:nvSpPr>
            <p:spPr bwMode="auto">
              <a:xfrm>
                <a:off x="3039" y="1998"/>
                <a:ext cx="280"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90000" tIns="46800" rIns="90000" bIns="4680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B</a:t>
                </a:r>
              </a:p>
            </p:txBody>
          </p:sp>
          <p:sp>
            <p:nvSpPr>
              <p:cNvPr id="33810" name="Text Box 14"/>
              <p:cNvSpPr txBox="1">
                <a:spLocks noChangeAspect="1" noChangeArrowheads="1"/>
              </p:cNvSpPr>
              <p:nvPr/>
            </p:nvSpPr>
            <p:spPr bwMode="auto">
              <a:xfrm>
                <a:off x="4219" y="1585"/>
                <a:ext cx="294"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90000" tIns="46800" rIns="90000" bIns="4680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C</a:t>
                </a:r>
              </a:p>
            </p:txBody>
          </p:sp>
          <p:sp>
            <p:nvSpPr>
              <p:cNvPr id="33811" name="Text Box 15"/>
              <p:cNvSpPr txBox="1">
                <a:spLocks noChangeAspect="1" noChangeArrowheads="1"/>
              </p:cNvSpPr>
              <p:nvPr/>
            </p:nvSpPr>
            <p:spPr bwMode="auto">
              <a:xfrm>
                <a:off x="3741" y="1949"/>
                <a:ext cx="399"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V</a:t>
                </a:r>
                <a:r>
                  <a:rPr kumimoji="0" lang="en-US" altLang="zh-CN" baseline="-25000"/>
                  <a:t>B</a:t>
                </a:r>
                <a:endParaRPr kumimoji="0" lang="en-US" altLang="zh-CN"/>
              </a:p>
            </p:txBody>
          </p:sp>
          <p:sp>
            <p:nvSpPr>
              <p:cNvPr id="33812" name="Text Box 16"/>
              <p:cNvSpPr txBox="1">
                <a:spLocks noChangeAspect="1" noChangeArrowheads="1"/>
              </p:cNvSpPr>
              <p:nvPr/>
            </p:nvSpPr>
            <p:spPr bwMode="auto">
              <a:xfrm>
                <a:off x="4805" y="1724"/>
                <a:ext cx="401"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V</a:t>
                </a:r>
                <a:r>
                  <a:rPr kumimoji="0" lang="en-US" altLang="zh-CN" baseline="-25000"/>
                  <a:t>C</a:t>
                </a:r>
                <a:endParaRPr kumimoji="0" lang="en-US" altLang="zh-CN"/>
              </a:p>
            </p:txBody>
          </p:sp>
          <p:sp>
            <p:nvSpPr>
              <p:cNvPr id="33813" name="Text Box 17"/>
              <p:cNvSpPr txBox="1">
                <a:spLocks noChangeAspect="1" noChangeArrowheads="1"/>
              </p:cNvSpPr>
              <p:nvPr/>
            </p:nvSpPr>
            <p:spPr bwMode="auto">
              <a:xfrm>
                <a:off x="3241" y="2531"/>
                <a:ext cx="399"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V</a:t>
                </a:r>
                <a:r>
                  <a:rPr kumimoji="0" lang="en-US" altLang="zh-CN" baseline="-25000"/>
                  <a:t>A</a:t>
                </a:r>
                <a:endParaRPr kumimoji="0" lang="en-US" altLang="zh-CN"/>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1868716" y="2789335"/>
            <a:ext cx="6510176" cy="3100388"/>
          </a:xfrm>
        </p:spPr>
        <p:txBody>
          <a:bodyPr/>
          <a:lstStyle/>
          <a:p>
            <a:pPr eaLnBrk="1" hangingPunct="1">
              <a:buFontTx/>
              <a:buNone/>
            </a:pPr>
            <a:r>
              <a:rPr lang="zh-CN" altLang="en-US" sz="2800" b="0" dirty="0" smtClean="0">
                <a:solidFill>
                  <a:srgbClr val="000000"/>
                </a:solidFill>
              </a:rPr>
              <a:t>稳流时的特点</a:t>
            </a:r>
          </a:p>
          <a:p>
            <a:pPr eaLnBrk="1" hangingPunct="1"/>
            <a:r>
              <a:rPr lang="zh-CN" altLang="en-US" sz="2800" b="0" dirty="0" smtClean="0">
                <a:solidFill>
                  <a:srgbClr val="0000CC"/>
                </a:solidFill>
              </a:rPr>
              <a:t>做稳流的不一定是理想流体</a:t>
            </a:r>
            <a:endParaRPr lang="zh-CN" altLang="en-US" sz="2800" b="0" dirty="0" smtClean="0">
              <a:solidFill>
                <a:srgbClr val="0000CC"/>
              </a:solidFill>
              <a:latin typeface="宋体" panose="02010600030101010101" pitchFamily="2" charset="-122"/>
            </a:endParaRPr>
          </a:p>
          <a:p>
            <a:pPr eaLnBrk="1" hangingPunct="1"/>
            <a:r>
              <a:rPr lang="zh-CN" altLang="en-US" sz="2800" b="0" dirty="0" smtClean="0">
                <a:solidFill>
                  <a:srgbClr val="0000CC"/>
                </a:solidFill>
              </a:rPr>
              <a:t>稳流不一定是匀速流动</a:t>
            </a:r>
          </a:p>
          <a:p>
            <a:pPr eaLnBrk="1" hangingPunct="1"/>
            <a:r>
              <a:rPr lang="zh-CN" altLang="en-US" sz="2800" b="0" dirty="0" smtClean="0">
                <a:solidFill>
                  <a:srgbClr val="0000CC"/>
                </a:solidFill>
              </a:rPr>
              <a:t>流线（流管）形状保持不变</a:t>
            </a:r>
          </a:p>
          <a:p>
            <a:pPr eaLnBrk="1" hangingPunct="1"/>
            <a:r>
              <a:rPr lang="zh-CN" altLang="en-US" sz="2800" b="0" dirty="0" smtClean="0">
                <a:solidFill>
                  <a:srgbClr val="0000CC"/>
                </a:solidFill>
              </a:rPr>
              <a:t>密度分布保持不变</a:t>
            </a:r>
          </a:p>
        </p:txBody>
      </p:sp>
      <p:grpSp>
        <p:nvGrpSpPr>
          <p:cNvPr id="34819" name="Group 6"/>
          <p:cNvGrpSpPr>
            <a:grpSpLocks noChangeAspect="1"/>
          </p:cNvGrpSpPr>
          <p:nvPr/>
        </p:nvGrpSpPr>
        <p:grpSpPr bwMode="auto">
          <a:xfrm>
            <a:off x="2411413" y="152400"/>
            <a:ext cx="4140200" cy="2341563"/>
            <a:chOff x="1988" y="1585"/>
            <a:chExt cx="3255" cy="1840"/>
          </a:xfrm>
        </p:grpSpPr>
        <p:sp>
          <p:nvSpPr>
            <p:cNvPr id="34820" name="Freeform 7"/>
            <p:cNvSpPr>
              <a:spLocks noChangeAspect="1"/>
            </p:cNvSpPr>
            <p:nvPr/>
          </p:nvSpPr>
          <p:spPr bwMode="auto">
            <a:xfrm>
              <a:off x="1988" y="2021"/>
              <a:ext cx="3255" cy="936"/>
            </a:xfrm>
            <a:custGeom>
              <a:avLst/>
              <a:gdLst>
                <a:gd name="T0" fmla="*/ 0 w 3360"/>
                <a:gd name="T1" fmla="*/ 10 h 1056"/>
                <a:gd name="T2" fmla="*/ 252 w 3360"/>
                <a:gd name="T3" fmla="*/ 9 h 1056"/>
                <a:gd name="T4" fmla="*/ 446 w 3360"/>
                <a:gd name="T5" fmla="*/ 4 h 1056"/>
                <a:gd name="T6" fmla="*/ 736 w 3360"/>
                <a:gd name="T7" fmla="*/ 4 h 1056"/>
                <a:gd name="T8" fmla="*/ 975 w 3360"/>
                <a:gd name="T9" fmla="*/ 0 h 1056"/>
                <a:gd name="T10" fmla="*/ 0 60000 65536"/>
                <a:gd name="T11" fmla="*/ 0 60000 65536"/>
                <a:gd name="T12" fmla="*/ 0 60000 65536"/>
                <a:gd name="T13" fmla="*/ 0 60000 65536"/>
                <a:gd name="T14" fmla="*/ 0 60000 65536"/>
                <a:gd name="T15" fmla="*/ 0 w 3360"/>
                <a:gd name="T16" fmla="*/ 0 h 1056"/>
                <a:gd name="T17" fmla="*/ 3360 w 3360"/>
                <a:gd name="T18" fmla="*/ 1056 h 1056"/>
              </a:gdLst>
              <a:ahLst/>
              <a:cxnLst>
                <a:cxn ang="T10">
                  <a:pos x="T0" y="T1"/>
                </a:cxn>
                <a:cxn ang="T11">
                  <a:pos x="T2" y="T3"/>
                </a:cxn>
                <a:cxn ang="T12">
                  <a:pos x="T4" y="T5"/>
                </a:cxn>
                <a:cxn ang="T13">
                  <a:pos x="T6" y="T7"/>
                </a:cxn>
                <a:cxn ang="T14">
                  <a:pos x="T8" y="T9"/>
                </a:cxn>
              </a:cxnLst>
              <a:rect l="T15" t="T16" r="T17" b="T18"/>
              <a:pathLst>
                <a:path w="3360" h="1056">
                  <a:moveTo>
                    <a:pt x="0" y="1056"/>
                  </a:moveTo>
                  <a:cubicBezTo>
                    <a:pt x="304" y="1036"/>
                    <a:pt x="608" y="1016"/>
                    <a:pt x="864" y="912"/>
                  </a:cubicBezTo>
                  <a:cubicBezTo>
                    <a:pt x="1120" y="808"/>
                    <a:pt x="1256" y="568"/>
                    <a:pt x="1536" y="432"/>
                  </a:cubicBezTo>
                  <a:cubicBezTo>
                    <a:pt x="1816" y="296"/>
                    <a:pt x="2240" y="168"/>
                    <a:pt x="2544" y="96"/>
                  </a:cubicBezTo>
                  <a:cubicBezTo>
                    <a:pt x="2848" y="24"/>
                    <a:pt x="3104" y="12"/>
                    <a:pt x="3360" y="0"/>
                  </a:cubicBezTo>
                </a:path>
              </a:pathLst>
            </a:custGeom>
            <a:noFill/>
            <a:ln w="38100">
              <a:solidFill>
                <a:srgbClr val="000000"/>
              </a:solidFill>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4821" name="Freeform 8"/>
            <p:cNvSpPr>
              <a:spLocks noChangeAspect="1"/>
            </p:cNvSpPr>
            <p:nvPr/>
          </p:nvSpPr>
          <p:spPr bwMode="auto">
            <a:xfrm>
              <a:off x="2033" y="2404"/>
              <a:ext cx="3209" cy="723"/>
            </a:xfrm>
            <a:custGeom>
              <a:avLst/>
              <a:gdLst>
                <a:gd name="T0" fmla="*/ 0 w 3209"/>
                <a:gd name="T1" fmla="*/ 723 h 723"/>
                <a:gd name="T2" fmla="*/ 930 w 3209"/>
                <a:gd name="T3" fmla="*/ 595 h 723"/>
                <a:gd name="T4" fmla="*/ 1282 w 3209"/>
                <a:gd name="T5" fmla="*/ 491 h 723"/>
                <a:gd name="T6" fmla="*/ 1507 w 3209"/>
                <a:gd name="T7" fmla="*/ 386 h 723"/>
                <a:gd name="T8" fmla="*/ 1740 w 3209"/>
                <a:gd name="T9" fmla="*/ 206 h 723"/>
                <a:gd name="T10" fmla="*/ 2186 w 3209"/>
                <a:gd name="T11" fmla="*/ 85 h 723"/>
                <a:gd name="T12" fmla="*/ 3209 w 3209"/>
                <a:gd name="T13" fmla="*/ 0 h 723"/>
                <a:gd name="T14" fmla="*/ 0 60000 65536"/>
                <a:gd name="T15" fmla="*/ 0 60000 65536"/>
                <a:gd name="T16" fmla="*/ 0 60000 65536"/>
                <a:gd name="T17" fmla="*/ 0 60000 65536"/>
                <a:gd name="T18" fmla="*/ 0 60000 65536"/>
                <a:gd name="T19" fmla="*/ 0 60000 65536"/>
                <a:gd name="T20" fmla="*/ 0 60000 65536"/>
                <a:gd name="T21" fmla="*/ 0 w 3209"/>
                <a:gd name="T22" fmla="*/ 0 h 723"/>
                <a:gd name="T23" fmla="*/ 3209 w 3209"/>
                <a:gd name="T24" fmla="*/ 723 h 72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09" h="723">
                  <a:moveTo>
                    <a:pt x="0" y="723"/>
                  </a:moveTo>
                  <a:cubicBezTo>
                    <a:pt x="345" y="695"/>
                    <a:pt x="717" y="634"/>
                    <a:pt x="930" y="595"/>
                  </a:cubicBezTo>
                  <a:cubicBezTo>
                    <a:pt x="1143" y="556"/>
                    <a:pt x="1186" y="526"/>
                    <a:pt x="1282" y="491"/>
                  </a:cubicBezTo>
                  <a:cubicBezTo>
                    <a:pt x="1378" y="456"/>
                    <a:pt x="1431" y="434"/>
                    <a:pt x="1507" y="386"/>
                  </a:cubicBezTo>
                  <a:cubicBezTo>
                    <a:pt x="1583" y="338"/>
                    <a:pt x="1627" y="256"/>
                    <a:pt x="1740" y="206"/>
                  </a:cubicBezTo>
                  <a:cubicBezTo>
                    <a:pt x="1853" y="156"/>
                    <a:pt x="1941" y="119"/>
                    <a:pt x="2186" y="85"/>
                  </a:cubicBezTo>
                  <a:cubicBezTo>
                    <a:pt x="2431" y="51"/>
                    <a:pt x="2845" y="18"/>
                    <a:pt x="3209" y="0"/>
                  </a:cubicBezTo>
                </a:path>
              </a:pathLst>
            </a:custGeom>
            <a:noFill/>
            <a:ln w="38100">
              <a:solidFill>
                <a:srgbClr val="000000"/>
              </a:solidFill>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4822" name="Freeform 9"/>
            <p:cNvSpPr>
              <a:spLocks noChangeAspect="1"/>
            </p:cNvSpPr>
            <p:nvPr/>
          </p:nvSpPr>
          <p:spPr bwMode="auto">
            <a:xfrm>
              <a:off x="2034" y="2742"/>
              <a:ext cx="3162" cy="513"/>
            </a:xfrm>
            <a:custGeom>
              <a:avLst/>
              <a:gdLst>
                <a:gd name="T0" fmla="*/ 0 w 3162"/>
                <a:gd name="T1" fmla="*/ 513 h 513"/>
                <a:gd name="T2" fmla="*/ 977 w 3162"/>
                <a:gd name="T3" fmla="*/ 428 h 513"/>
                <a:gd name="T4" fmla="*/ 1514 w 3162"/>
                <a:gd name="T5" fmla="*/ 243 h 513"/>
                <a:gd name="T6" fmla="*/ 2084 w 3162"/>
                <a:gd name="T7" fmla="*/ 33 h 513"/>
                <a:gd name="T8" fmla="*/ 3162 w 3162"/>
                <a:gd name="T9" fmla="*/ 45 h 513"/>
                <a:gd name="T10" fmla="*/ 0 60000 65536"/>
                <a:gd name="T11" fmla="*/ 0 60000 65536"/>
                <a:gd name="T12" fmla="*/ 0 60000 65536"/>
                <a:gd name="T13" fmla="*/ 0 60000 65536"/>
                <a:gd name="T14" fmla="*/ 0 60000 65536"/>
                <a:gd name="T15" fmla="*/ 0 w 3162"/>
                <a:gd name="T16" fmla="*/ 0 h 513"/>
                <a:gd name="T17" fmla="*/ 3162 w 3162"/>
                <a:gd name="T18" fmla="*/ 513 h 513"/>
              </a:gdLst>
              <a:ahLst/>
              <a:cxnLst>
                <a:cxn ang="T10">
                  <a:pos x="T0" y="T1"/>
                </a:cxn>
                <a:cxn ang="T11">
                  <a:pos x="T2" y="T3"/>
                </a:cxn>
                <a:cxn ang="T12">
                  <a:pos x="T4" y="T5"/>
                </a:cxn>
                <a:cxn ang="T13">
                  <a:pos x="T6" y="T7"/>
                </a:cxn>
                <a:cxn ang="T14">
                  <a:pos x="T8" y="T9"/>
                </a:cxn>
              </a:cxnLst>
              <a:rect l="T15" t="T16" r="T17" b="T18"/>
              <a:pathLst>
                <a:path w="3162" h="513">
                  <a:moveTo>
                    <a:pt x="0" y="513"/>
                  </a:moveTo>
                  <a:cubicBezTo>
                    <a:pt x="364" y="495"/>
                    <a:pt x="725" y="473"/>
                    <a:pt x="977" y="428"/>
                  </a:cubicBezTo>
                  <a:cubicBezTo>
                    <a:pt x="1229" y="383"/>
                    <a:pt x="1329" y="309"/>
                    <a:pt x="1514" y="243"/>
                  </a:cubicBezTo>
                  <a:cubicBezTo>
                    <a:pt x="1699" y="177"/>
                    <a:pt x="1809" y="66"/>
                    <a:pt x="2084" y="33"/>
                  </a:cubicBezTo>
                  <a:cubicBezTo>
                    <a:pt x="2359" y="0"/>
                    <a:pt x="2938" y="43"/>
                    <a:pt x="3162" y="45"/>
                  </a:cubicBezTo>
                </a:path>
              </a:pathLst>
            </a:custGeom>
            <a:noFill/>
            <a:ln w="38100">
              <a:solidFill>
                <a:srgbClr val="000000"/>
              </a:solidFill>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4823" name="Freeform 10"/>
            <p:cNvSpPr>
              <a:spLocks noChangeAspect="1"/>
            </p:cNvSpPr>
            <p:nvPr/>
          </p:nvSpPr>
          <p:spPr bwMode="auto">
            <a:xfrm>
              <a:off x="2034" y="3135"/>
              <a:ext cx="3069" cy="290"/>
            </a:xfrm>
            <a:custGeom>
              <a:avLst/>
              <a:gdLst>
                <a:gd name="T0" fmla="*/ 0 w 3168"/>
                <a:gd name="T1" fmla="*/ 4 h 328"/>
                <a:gd name="T2" fmla="*/ 307 w 3168"/>
                <a:gd name="T3" fmla="*/ 4 h 328"/>
                <a:gd name="T4" fmla="*/ 530 w 3168"/>
                <a:gd name="T5" fmla="*/ 4 h 328"/>
                <a:gd name="T6" fmla="*/ 917 w 3168"/>
                <a:gd name="T7" fmla="*/ 4 h 328"/>
                <a:gd name="T8" fmla="*/ 0 60000 65536"/>
                <a:gd name="T9" fmla="*/ 0 60000 65536"/>
                <a:gd name="T10" fmla="*/ 0 60000 65536"/>
                <a:gd name="T11" fmla="*/ 0 60000 65536"/>
                <a:gd name="T12" fmla="*/ 0 w 3168"/>
                <a:gd name="T13" fmla="*/ 0 h 328"/>
                <a:gd name="T14" fmla="*/ 3168 w 3168"/>
                <a:gd name="T15" fmla="*/ 328 h 328"/>
              </a:gdLst>
              <a:ahLst/>
              <a:cxnLst>
                <a:cxn ang="T8">
                  <a:pos x="T0" y="T1"/>
                </a:cxn>
                <a:cxn ang="T9">
                  <a:pos x="T2" y="T3"/>
                </a:cxn>
                <a:cxn ang="T10">
                  <a:pos x="T4" y="T5"/>
                </a:cxn>
                <a:cxn ang="T11">
                  <a:pos x="T6" y="T7"/>
                </a:cxn>
              </a:cxnLst>
              <a:rect l="T12" t="T13" r="T14" b="T15"/>
              <a:pathLst>
                <a:path w="3168" h="328">
                  <a:moveTo>
                    <a:pt x="0" y="328"/>
                  </a:moveTo>
                  <a:cubicBezTo>
                    <a:pt x="376" y="328"/>
                    <a:pt x="752" y="328"/>
                    <a:pt x="1056" y="280"/>
                  </a:cubicBezTo>
                  <a:cubicBezTo>
                    <a:pt x="1360" y="232"/>
                    <a:pt x="1472" y="80"/>
                    <a:pt x="1824" y="40"/>
                  </a:cubicBezTo>
                  <a:cubicBezTo>
                    <a:pt x="2176" y="0"/>
                    <a:pt x="2672" y="20"/>
                    <a:pt x="3168" y="40"/>
                  </a:cubicBezTo>
                </a:path>
              </a:pathLst>
            </a:custGeom>
            <a:noFill/>
            <a:ln w="38100">
              <a:solidFill>
                <a:srgbClr val="000000"/>
              </a:solidFill>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4824" name="Freeform 11"/>
            <p:cNvSpPr>
              <a:spLocks noChangeAspect="1"/>
            </p:cNvSpPr>
            <p:nvPr/>
          </p:nvSpPr>
          <p:spPr bwMode="auto">
            <a:xfrm>
              <a:off x="2903" y="2595"/>
              <a:ext cx="397" cy="203"/>
            </a:xfrm>
            <a:custGeom>
              <a:avLst/>
              <a:gdLst>
                <a:gd name="T0" fmla="*/ 0 w 397"/>
                <a:gd name="T1" fmla="*/ 203 h 203"/>
                <a:gd name="T2" fmla="*/ 397 w 397"/>
                <a:gd name="T3" fmla="*/ 0 h 203"/>
                <a:gd name="T4" fmla="*/ 0 60000 65536"/>
                <a:gd name="T5" fmla="*/ 0 60000 65536"/>
                <a:gd name="T6" fmla="*/ 0 w 397"/>
                <a:gd name="T7" fmla="*/ 0 h 203"/>
                <a:gd name="T8" fmla="*/ 397 w 397"/>
                <a:gd name="T9" fmla="*/ 203 h 203"/>
              </a:gdLst>
              <a:ahLst/>
              <a:cxnLst>
                <a:cxn ang="T4">
                  <a:pos x="T0" y="T1"/>
                </a:cxn>
                <a:cxn ang="T5">
                  <a:pos x="T2" y="T3"/>
                </a:cxn>
              </a:cxnLst>
              <a:rect l="T6" t="T7" r="T8" b="T9"/>
              <a:pathLst>
                <a:path w="397" h="203">
                  <a:moveTo>
                    <a:pt x="0" y="203"/>
                  </a:moveTo>
                  <a:lnTo>
                    <a:pt x="397" y="0"/>
                  </a:lnTo>
                </a:path>
              </a:pathLst>
            </a:custGeom>
            <a:noFill/>
            <a:ln w="38100">
              <a:solidFill>
                <a:srgbClr val="000000"/>
              </a:solidFill>
              <a:round/>
              <a:headEnd type="oval" w="sm" len="sm"/>
              <a:tailEnd type="stealth"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4825" name="Freeform 12"/>
            <p:cNvSpPr>
              <a:spLocks noChangeAspect="1"/>
            </p:cNvSpPr>
            <p:nvPr/>
          </p:nvSpPr>
          <p:spPr bwMode="auto">
            <a:xfrm>
              <a:off x="3356" y="2228"/>
              <a:ext cx="387" cy="241"/>
            </a:xfrm>
            <a:custGeom>
              <a:avLst/>
              <a:gdLst>
                <a:gd name="T0" fmla="*/ 0 w 387"/>
                <a:gd name="T1" fmla="*/ 241 h 241"/>
                <a:gd name="T2" fmla="*/ 387 w 387"/>
                <a:gd name="T3" fmla="*/ 0 h 241"/>
                <a:gd name="T4" fmla="*/ 0 60000 65536"/>
                <a:gd name="T5" fmla="*/ 0 60000 65536"/>
                <a:gd name="T6" fmla="*/ 0 w 387"/>
                <a:gd name="T7" fmla="*/ 0 h 241"/>
                <a:gd name="T8" fmla="*/ 387 w 387"/>
                <a:gd name="T9" fmla="*/ 241 h 241"/>
              </a:gdLst>
              <a:ahLst/>
              <a:cxnLst>
                <a:cxn ang="T4">
                  <a:pos x="T0" y="T1"/>
                </a:cxn>
                <a:cxn ang="T5">
                  <a:pos x="T2" y="T3"/>
                </a:cxn>
              </a:cxnLst>
              <a:rect l="T6" t="T7" r="T8" b="T9"/>
              <a:pathLst>
                <a:path w="387" h="241">
                  <a:moveTo>
                    <a:pt x="0" y="241"/>
                  </a:moveTo>
                  <a:lnTo>
                    <a:pt x="387" y="0"/>
                  </a:lnTo>
                </a:path>
              </a:pathLst>
            </a:custGeom>
            <a:noFill/>
            <a:ln w="38100">
              <a:solidFill>
                <a:srgbClr val="000000"/>
              </a:solidFill>
              <a:round/>
              <a:headEnd type="oval" w="sm" len="sm"/>
              <a:tailEnd type="stealth"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4826" name="Freeform 13"/>
            <p:cNvSpPr>
              <a:spLocks noChangeAspect="1"/>
            </p:cNvSpPr>
            <p:nvPr/>
          </p:nvSpPr>
          <p:spPr bwMode="auto">
            <a:xfrm>
              <a:off x="4453" y="1980"/>
              <a:ext cx="370" cy="127"/>
            </a:xfrm>
            <a:custGeom>
              <a:avLst/>
              <a:gdLst>
                <a:gd name="T0" fmla="*/ 0 w 370"/>
                <a:gd name="T1" fmla="*/ 127 h 127"/>
                <a:gd name="T2" fmla="*/ 370 w 370"/>
                <a:gd name="T3" fmla="*/ 0 h 127"/>
                <a:gd name="T4" fmla="*/ 0 60000 65536"/>
                <a:gd name="T5" fmla="*/ 0 60000 65536"/>
                <a:gd name="T6" fmla="*/ 0 w 370"/>
                <a:gd name="T7" fmla="*/ 0 h 127"/>
                <a:gd name="T8" fmla="*/ 370 w 370"/>
                <a:gd name="T9" fmla="*/ 127 h 127"/>
              </a:gdLst>
              <a:ahLst/>
              <a:cxnLst>
                <a:cxn ang="T4">
                  <a:pos x="T0" y="T1"/>
                </a:cxn>
                <a:cxn ang="T5">
                  <a:pos x="T2" y="T3"/>
                </a:cxn>
              </a:cxnLst>
              <a:rect l="T6" t="T7" r="T8" b="T9"/>
              <a:pathLst>
                <a:path w="370" h="127">
                  <a:moveTo>
                    <a:pt x="0" y="127"/>
                  </a:moveTo>
                  <a:lnTo>
                    <a:pt x="370" y="0"/>
                  </a:lnTo>
                </a:path>
              </a:pathLst>
            </a:custGeom>
            <a:noFill/>
            <a:ln w="38100">
              <a:solidFill>
                <a:srgbClr val="000000"/>
              </a:solidFill>
              <a:round/>
              <a:headEnd type="oval" w="sm" len="sm"/>
              <a:tailEnd type="stealth"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4827" name="Text Box 14"/>
            <p:cNvSpPr txBox="1">
              <a:spLocks noChangeAspect="1" noChangeArrowheads="1"/>
            </p:cNvSpPr>
            <p:nvPr/>
          </p:nvSpPr>
          <p:spPr bwMode="auto">
            <a:xfrm>
              <a:off x="2513" y="2302"/>
              <a:ext cx="374" cy="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90000" tIns="46800" rIns="90000" bIns="4680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A</a:t>
              </a:r>
            </a:p>
          </p:txBody>
        </p:sp>
        <p:sp>
          <p:nvSpPr>
            <p:cNvPr id="34828" name="Text Box 15"/>
            <p:cNvSpPr txBox="1">
              <a:spLocks noChangeAspect="1" noChangeArrowheads="1"/>
            </p:cNvSpPr>
            <p:nvPr/>
          </p:nvSpPr>
          <p:spPr bwMode="auto">
            <a:xfrm>
              <a:off x="3038" y="1998"/>
              <a:ext cx="355" cy="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90000" tIns="46800" rIns="90000" bIns="4680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B</a:t>
              </a:r>
            </a:p>
          </p:txBody>
        </p:sp>
        <p:sp>
          <p:nvSpPr>
            <p:cNvPr id="34829" name="Text Box 16"/>
            <p:cNvSpPr txBox="1">
              <a:spLocks noChangeAspect="1" noChangeArrowheads="1"/>
            </p:cNvSpPr>
            <p:nvPr/>
          </p:nvSpPr>
          <p:spPr bwMode="auto">
            <a:xfrm>
              <a:off x="4218" y="1585"/>
              <a:ext cx="374" cy="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lIns="90000" tIns="46800" rIns="90000" bIns="4680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C</a:t>
              </a:r>
            </a:p>
          </p:txBody>
        </p:sp>
        <p:sp>
          <p:nvSpPr>
            <p:cNvPr id="34830" name="Text Box 17"/>
            <p:cNvSpPr txBox="1">
              <a:spLocks noChangeAspect="1" noChangeArrowheads="1"/>
            </p:cNvSpPr>
            <p:nvPr/>
          </p:nvSpPr>
          <p:spPr bwMode="auto">
            <a:xfrm>
              <a:off x="3742" y="1950"/>
              <a:ext cx="399" cy="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V</a:t>
              </a:r>
              <a:r>
                <a:rPr kumimoji="0" lang="en-US" altLang="zh-CN" baseline="-25000"/>
                <a:t>B</a:t>
              </a:r>
              <a:endParaRPr kumimoji="0" lang="en-US" altLang="zh-CN"/>
            </a:p>
          </p:txBody>
        </p:sp>
        <p:sp>
          <p:nvSpPr>
            <p:cNvPr id="34831" name="Text Box 18"/>
            <p:cNvSpPr txBox="1">
              <a:spLocks noChangeAspect="1" noChangeArrowheads="1"/>
            </p:cNvSpPr>
            <p:nvPr/>
          </p:nvSpPr>
          <p:spPr bwMode="auto">
            <a:xfrm>
              <a:off x="4806" y="1724"/>
              <a:ext cx="400" cy="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V</a:t>
              </a:r>
              <a:r>
                <a:rPr kumimoji="0" lang="en-US" altLang="zh-CN" baseline="-25000"/>
                <a:t>C</a:t>
              </a:r>
              <a:endParaRPr kumimoji="0" lang="en-US" altLang="zh-CN"/>
            </a:p>
          </p:txBody>
        </p:sp>
        <p:sp>
          <p:nvSpPr>
            <p:cNvPr id="34832" name="Text Box 19"/>
            <p:cNvSpPr txBox="1">
              <a:spLocks noChangeAspect="1" noChangeArrowheads="1"/>
            </p:cNvSpPr>
            <p:nvPr/>
          </p:nvSpPr>
          <p:spPr bwMode="auto">
            <a:xfrm>
              <a:off x="3241" y="2531"/>
              <a:ext cx="399" cy="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tIns="0" rIns="0" bIns="0">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a:t>V</a:t>
              </a:r>
              <a:r>
                <a:rPr kumimoji="0" lang="en-US" altLang="zh-CN" baseline="-25000"/>
                <a:t>A</a:t>
              </a:r>
              <a:endParaRPr kumimoji="0" lang="en-US" altLang="zh-CN"/>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1507">
                                            <p:txEl>
                                              <p:pRg st="3" end="3"/>
                                            </p:txEl>
                                          </p:spTgt>
                                        </p:tgtEl>
                                        <p:attrNameLst>
                                          <p:attrName>style.visibility</p:attrName>
                                        </p:attrNameLst>
                                      </p:cBhvr>
                                      <p:to>
                                        <p:strVal val="visible"/>
                                      </p:to>
                                    </p:set>
                                    <p:animEffect transition="in" filter="blinds(horizontal)">
                                      <p:cBhvr>
                                        <p:cTn id="7" dur="500"/>
                                        <p:tgtEl>
                                          <p:spTgt spid="21507">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507">
                                            <p:txEl>
                                              <p:pRg st="2" end="2"/>
                                            </p:txEl>
                                          </p:spTgt>
                                        </p:tgtEl>
                                        <p:attrNameLst>
                                          <p:attrName>style.visibility</p:attrName>
                                        </p:attrNameLst>
                                      </p:cBhvr>
                                      <p:to>
                                        <p:strVal val="visible"/>
                                      </p:to>
                                    </p:set>
                                    <p:animEffect transition="in" filter="blinds(horizontal)">
                                      <p:cBhvr>
                                        <p:cTn id="12" dur="500"/>
                                        <p:tgtEl>
                                          <p:spTgt spid="2150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1507">
                                            <p:txEl>
                                              <p:pRg st="1" end="1"/>
                                            </p:txEl>
                                          </p:spTgt>
                                        </p:tgtEl>
                                        <p:attrNameLst>
                                          <p:attrName>style.visibility</p:attrName>
                                        </p:attrNameLst>
                                      </p:cBhvr>
                                      <p:to>
                                        <p:strVal val="visible"/>
                                      </p:to>
                                    </p:set>
                                    <p:animEffect transition="in" filter="blinds(horizontal)">
                                      <p:cBhvr>
                                        <p:cTn id="17" dur="500"/>
                                        <p:tgtEl>
                                          <p:spTgt spid="215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1507">
                                            <p:txEl>
                                              <p:pRg st="4" end="4"/>
                                            </p:txEl>
                                          </p:spTgt>
                                        </p:tgtEl>
                                        <p:attrNameLst>
                                          <p:attrName>style.visibility</p:attrName>
                                        </p:attrNameLst>
                                      </p:cBhvr>
                                      <p:to>
                                        <p:strVal val="visible"/>
                                      </p:to>
                                    </p:set>
                                    <p:animEffect transition="in" filter="blinds(horizontal)">
                                      <p:cBhvr>
                                        <p:cTn id="22" dur="500"/>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11188" y="260350"/>
            <a:ext cx="7772400" cy="1331913"/>
          </a:xfrm>
        </p:spPr>
        <p:txBody>
          <a:bodyPr/>
          <a:lstStyle/>
          <a:p>
            <a:pPr eaLnBrk="1" hangingPunct="1"/>
            <a:r>
              <a:rPr lang="zh-CN" altLang="en-US" sz="3600" b="0" smtClean="0">
                <a:solidFill>
                  <a:srgbClr val="FF0000"/>
                </a:solidFill>
                <a:latin typeface="黑体" panose="02010609060101010101" pitchFamily="49" charset="-122"/>
              </a:rPr>
              <a:t>三、稳流的连续性方程</a:t>
            </a:r>
            <a:br>
              <a:rPr lang="zh-CN" altLang="en-US" sz="3600" b="0" smtClean="0">
                <a:solidFill>
                  <a:srgbClr val="FF0000"/>
                </a:solidFill>
                <a:latin typeface="黑体" panose="02010609060101010101" pitchFamily="49" charset="-122"/>
              </a:rPr>
            </a:br>
            <a:r>
              <a:rPr lang="zh-CN" altLang="en-US" sz="3600" b="0" smtClean="0">
                <a:solidFill>
                  <a:srgbClr val="FF0000"/>
                </a:solidFill>
                <a:latin typeface="黑体" panose="02010609060101010101" pitchFamily="49" charset="-122"/>
              </a:rPr>
              <a:t>    </a:t>
            </a:r>
            <a:r>
              <a:rPr lang="en-US" altLang="zh-CN" sz="3600" b="0" smtClean="0">
                <a:solidFill>
                  <a:srgbClr val="FF0000"/>
                </a:solidFill>
              </a:rPr>
              <a:t>continuity equation</a:t>
            </a:r>
          </a:p>
        </p:txBody>
      </p:sp>
      <p:sp>
        <p:nvSpPr>
          <p:cNvPr id="35843" name="Rectangle 3"/>
          <p:cNvSpPr>
            <a:spLocks noGrp="1" noChangeArrowheads="1"/>
          </p:cNvSpPr>
          <p:nvPr>
            <p:ph type="body" idx="1"/>
          </p:nvPr>
        </p:nvSpPr>
        <p:spPr>
          <a:xfrm>
            <a:off x="1368425" y="1989138"/>
            <a:ext cx="6840538" cy="3384550"/>
          </a:xfrm>
        </p:spPr>
        <p:txBody>
          <a:bodyPr/>
          <a:lstStyle/>
          <a:p>
            <a:pPr eaLnBrk="1" hangingPunct="1">
              <a:lnSpc>
                <a:spcPct val="140000"/>
              </a:lnSpc>
            </a:pPr>
            <a:r>
              <a:rPr lang="zh-CN" altLang="en-US" b="0" smtClean="0">
                <a:latin typeface="黑体" panose="02010609060101010101" pitchFamily="49" charset="-122"/>
              </a:rPr>
              <a:t>两个概念：体积流量、质量流量</a:t>
            </a:r>
          </a:p>
          <a:p>
            <a:pPr eaLnBrk="1" hangingPunct="1">
              <a:lnSpc>
                <a:spcPct val="140000"/>
              </a:lnSpc>
            </a:pPr>
            <a:r>
              <a:rPr lang="zh-CN" altLang="en-US" b="0" smtClean="0">
                <a:latin typeface="黑体" panose="02010609060101010101" pitchFamily="49" charset="-122"/>
              </a:rPr>
              <a:t>连续性方程的推导</a:t>
            </a:r>
          </a:p>
          <a:p>
            <a:pPr eaLnBrk="1" hangingPunct="1">
              <a:lnSpc>
                <a:spcPct val="140000"/>
              </a:lnSpc>
            </a:pPr>
            <a:r>
              <a:rPr lang="zh-CN" altLang="en-US" b="0" smtClean="0">
                <a:latin typeface="黑体" panose="02010609060101010101" pitchFamily="49" charset="-122"/>
              </a:rPr>
              <a:t>连续性方程的结论</a:t>
            </a:r>
          </a:p>
          <a:p>
            <a:pPr eaLnBrk="1" hangingPunct="1">
              <a:lnSpc>
                <a:spcPct val="140000"/>
              </a:lnSpc>
            </a:pPr>
            <a:r>
              <a:rPr lang="zh-CN" altLang="en-US" b="0" smtClean="0">
                <a:latin typeface="黑体" panose="02010609060101010101" pitchFamily="49" charset="-122"/>
              </a:rPr>
              <a:t>连续性方程的应用举例</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type="body" sz="half" idx="1"/>
          </p:nvPr>
        </p:nvSpPr>
        <p:spPr>
          <a:xfrm>
            <a:off x="685800" y="2924175"/>
            <a:ext cx="7307263" cy="1204913"/>
          </a:xfrm>
        </p:spPr>
        <p:txBody>
          <a:bodyPr/>
          <a:lstStyle/>
          <a:p>
            <a:pPr eaLnBrk="1" hangingPunct="1">
              <a:lnSpc>
                <a:spcPct val="120000"/>
              </a:lnSpc>
            </a:pPr>
            <a:r>
              <a:rPr lang="zh-CN" altLang="en-US" sz="2800" b="0" smtClean="0">
                <a:solidFill>
                  <a:srgbClr val="C00000"/>
                </a:solidFill>
                <a:latin typeface="黑体" panose="02010609060101010101" pitchFamily="49" charset="-122"/>
              </a:rPr>
              <a:t>质量流量</a:t>
            </a:r>
            <a:r>
              <a:rPr lang="zh-CN" altLang="en-US" sz="2800" b="0" smtClean="0">
                <a:solidFill>
                  <a:srgbClr val="000000"/>
                </a:solidFill>
                <a:latin typeface="黑体" panose="02010609060101010101" pitchFamily="49" charset="-122"/>
              </a:rPr>
              <a:t>：</a:t>
            </a:r>
            <a:r>
              <a:rPr lang="zh-CN" altLang="en-US" sz="2800" b="0" smtClean="0">
                <a:latin typeface="宋体" panose="02010600030101010101" pitchFamily="2" charset="-122"/>
              </a:rPr>
              <a:t>单位时间内通过垂直流管的截面</a:t>
            </a:r>
            <a:r>
              <a:rPr lang="en-US" altLang="zh-CN" sz="2800" b="0" smtClean="0">
                <a:latin typeface="宋体" panose="02010600030101010101" pitchFamily="2" charset="-122"/>
              </a:rPr>
              <a:t>S</a:t>
            </a:r>
            <a:r>
              <a:rPr lang="zh-CN" altLang="en-US" sz="2800" b="0" smtClean="0">
                <a:latin typeface="宋体" panose="02010600030101010101" pitchFamily="2" charset="-122"/>
              </a:rPr>
              <a:t>的流体质量。</a:t>
            </a:r>
          </a:p>
        </p:txBody>
      </p:sp>
      <p:graphicFrame>
        <p:nvGraphicFramePr>
          <p:cNvPr id="70658" name="Object 2"/>
          <p:cNvGraphicFramePr>
            <a:graphicFrameLocks noGrp="1" noChangeAspect="1"/>
          </p:cNvGraphicFramePr>
          <p:nvPr>
            <p:ph sz="quarter" idx="2"/>
          </p:nvPr>
        </p:nvGraphicFramePr>
        <p:xfrm>
          <a:off x="2492375" y="5675313"/>
          <a:ext cx="4467225" cy="554037"/>
        </p:xfrm>
        <a:graphic>
          <a:graphicData uri="http://schemas.openxmlformats.org/presentationml/2006/ole">
            <mc:AlternateContent xmlns:mc="http://schemas.openxmlformats.org/markup-compatibility/2006">
              <mc:Choice xmlns:v="urn:schemas-microsoft-com:vml" Requires="v">
                <p:oleObj spid="_x0000_s36971" name="公式" r:id="rId3" imgW="1637589" imgH="203112" progId="Equation.3">
                  <p:embed/>
                </p:oleObj>
              </mc:Choice>
              <mc:Fallback>
                <p:oleObj name="公式" r:id="rId3" imgW="1637589" imgH="203112" progId="Equation.3">
                  <p:embed/>
                  <p:pic>
                    <p:nvPicPr>
                      <p:cNvPr id="0" name="Object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2375" y="5675313"/>
                        <a:ext cx="44672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6868" name="Group 4"/>
          <p:cNvGrpSpPr>
            <a:grpSpLocks/>
          </p:cNvGrpSpPr>
          <p:nvPr/>
        </p:nvGrpSpPr>
        <p:grpSpPr bwMode="auto">
          <a:xfrm>
            <a:off x="904875" y="476250"/>
            <a:ext cx="6407150" cy="2438400"/>
            <a:chOff x="308" y="2210"/>
            <a:chExt cx="4475" cy="2110"/>
          </a:xfrm>
        </p:grpSpPr>
        <p:sp>
          <p:nvSpPr>
            <p:cNvPr id="36871" name="Text Box 6"/>
            <p:cNvSpPr txBox="1">
              <a:spLocks noChangeAspect="1" noChangeArrowheads="1"/>
            </p:cNvSpPr>
            <p:nvPr/>
          </p:nvSpPr>
          <p:spPr bwMode="auto">
            <a:xfrm>
              <a:off x="1052" y="3328"/>
              <a:ext cx="1002" cy="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sz="3600"/>
                <a:t>vΔt</a:t>
              </a:r>
            </a:p>
          </p:txBody>
        </p:sp>
        <p:sp>
          <p:nvSpPr>
            <p:cNvPr id="36872" name="Oval 7"/>
            <p:cNvSpPr>
              <a:spLocks noChangeAspect="1" noChangeArrowheads="1"/>
            </p:cNvSpPr>
            <p:nvPr/>
          </p:nvSpPr>
          <p:spPr bwMode="auto">
            <a:xfrm rot="-731678">
              <a:off x="906" y="2747"/>
              <a:ext cx="337" cy="538"/>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36873" name="Oval 8"/>
            <p:cNvSpPr>
              <a:spLocks noChangeAspect="1" noChangeArrowheads="1"/>
            </p:cNvSpPr>
            <p:nvPr/>
          </p:nvSpPr>
          <p:spPr bwMode="auto">
            <a:xfrm>
              <a:off x="4165" y="2251"/>
              <a:ext cx="618" cy="993"/>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36874" name="Freeform 9"/>
            <p:cNvSpPr>
              <a:spLocks noChangeAspect="1"/>
            </p:cNvSpPr>
            <p:nvPr/>
          </p:nvSpPr>
          <p:spPr bwMode="auto">
            <a:xfrm>
              <a:off x="1018" y="2210"/>
              <a:ext cx="3428" cy="537"/>
            </a:xfrm>
            <a:custGeom>
              <a:avLst/>
              <a:gdLst>
                <a:gd name="T0" fmla="*/ 0 w 2928"/>
                <a:gd name="T1" fmla="*/ 3 h 624"/>
                <a:gd name="T2" fmla="*/ 539441 w 2928"/>
                <a:gd name="T3" fmla="*/ 3 h 624"/>
                <a:gd name="T4" fmla="*/ 1370279 w 2928"/>
                <a:gd name="T5" fmla="*/ 3 h 624"/>
                <a:gd name="T6" fmla="*/ 0 60000 65536"/>
                <a:gd name="T7" fmla="*/ 0 60000 65536"/>
                <a:gd name="T8" fmla="*/ 0 60000 65536"/>
                <a:gd name="T9" fmla="*/ 0 w 2928"/>
                <a:gd name="T10" fmla="*/ 0 h 624"/>
                <a:gd name="T11" fmla="*/ 2928 w 2928"/>
                <a:gd name="T12" fmla="*/ 624 h 624"/>
              </a:gdLst>
              <a:ahLst/>
              <a:cxnLst>
                <a:cxn ang="T6">
                  <a:pos x="T0" y="T1"/>
                </a:cxn>
                <a:cxn ang="T7">
                  <a:pos x="T2" y="T3"/>
                </a:cxn>
                <a:cxn ang="T8">
                  <a:pos x="T4" y="T5"/>
                </a:cxn>
              </a:cxnLst>
              <a:rect l="T9" t="T10" r="T11" b="T12"/>
              <a:pathLst>
                <a:path w="2928" h="624">
                  <a:moveTo>
                    <a:pt x="0" y="624"/>
                  </a:moveTo>
                  <a:cubicBezTo>
                    <a:pt x="332" y="408"/>
                    <a:pt x="664" y="192"/>
                    <a:pt x="1152" y="96"/>
                  </a:cubicBezTo>
                  <a:cubicBezTo>
                    <a:pt x="1640" y="0"/>
                    <a:pt x="2284" y="24"/>
                    <a:pt x="2928" y="48"/>
                  </a:cubicBezTo>
                </a:path>
              </a:pathLst>
            </a:custGeom>
            <a:noFill/>
            <a:ln w="38100">
              <a:solidFill>
                <a:schemeClr val="tx1"/>
              </a:solidFill>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6875" name="Freeform 10"/>
            <p:cNvSpPr>
              <a:spLocks noChangeAspect="1"/>
            </p:cNvSpPr>
            <p:nvPr/>
          </p:nvSpPr>
          <p:spPr bwMode="auto">
            <a:xfrm>
              <a:off x="1243" y="2623"/>
              <a:ext cx="2922" cy="331"/>
            </a:xfrm>
            <a:custGeom>
              <a:avLst/>
              <a:gdLst>
                <a:gd name="T0" fmla="*/ 0 w 3024"/>
                <a:gd name="T1" fmla="*/ 3 h 384"/>
                <a:gd name="T2" fmla="*/ 277 w 3024"/>
                <a:gd name="T3" fmla="*/ 3 h 384"/>
                <a:gd name="T4" fmla="*/ 792 w 3024"/>
                <a:gd name="T5" fmla="*/ 3 h 384"/>
                <a:gd name="T6" fmla="*/ 0 60000 65536"/>
                <a:gd name="T7" fmla="*/ 0 60000 65536"/>
                <a:gd name="T8" fmla="*/ 0 60000 65536"/>
                <a:gd name="T9" fmla="*/ 0 w 3024"/>
                <a:gd name="T10" fmla="*/ 0 h 384"/>
                <a:gd name="T11" fmla="*/ 3024 w 3024"/>
                <a:gd name="T12" fmla="*/ 384 h 384"/>
              </a:gdLst>
              <a:ahLst/>
              <a:cxnLst>
                <a:cxn ang="T6">
                  <a:pos x="T0" y="T1"/>
                </a:cxn>
                <a:cxn ang="T7">
                  <a:pos x="T2" y="T3"/>
                </a:cxn>
                <a:cxn ang="T8">
                  <a:pos x="T4" y="T5"/>
                </a:cxn>
              </a:cxnLst>
              <a:rect l="T9" t="T10" r="T11" b="T12"/>
              <a:pathLst>
                <a:path w="3024" h="384">
                  <a:moveTo>
                    <a:pt x="0" y="384"/>
                  </a:moveTo>
                  <a:cubicBezTo>
                    <a:pt x="276" y="240"/>
                    <a:pt x="552" y="96"/>
                    <a:pt x="1056" y="48"/>
                  </a:cubicBezTo>
                  <a:cubicBezTo>
                    <a:pt x="1560" y="0"/>
                    <a:pt x="2292" y="48"/>
                    <a:pt x="3024" y="96"/>
                  </a:cubicBezTo>
                </a:path>
              </a:pathLst>
            </a:custGeom>
            <a:noFill/>
            <a:ln w="38100">
              <a:solidFill>
                <a:schemeClr val="tx1"/>
              </a:solidFill>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6876" name="Freeform 11"/>
            <p:cNvSpPr>
              <a:spLocks noChangeAspect="1"/>
            </p:cNvSpPr>
            <p:nvPr/>
          </p:nvSpPr>
          <p:spPr bwMode="auto">
            <a:xfrm>
              <a:off x="1074" y="2989"/>
              <a:ext cx="3372" cy="296"/>
            </a:xfrm>
            <a:custGeom>
              <a:avLst/>
              <a:gdLst>
                <a:gd name="T0" fmla="*/ 0 w 2880"/>
                <a:gd name="T1" fmla="*/ 3 h 344"/>
                <a:gd name="T2" fmla="*/ 450376 w 2880"/>
                <a:gd name="T3" fmla="*/ 3 h 344"/>
                <a:gd name="T4" fmla="*/ 1351379 w 2880"/>
                <a:gd name="T5" fmla="*/ 3 h 344"/>
                <a:gd name="T6" fmla="*/ 0 60000 65536"/>
                <a:gd name="T7" fmla="*/ 0 60000 65536"/>
                <a:gd name="T8" fmla="*/ 0 60000 65536"/>
                <a:gd name="T9" fmla="*/ 0 w 2880"/>
                <a:gd name="T10" fmla="*/ 0 h 344"/>
                <a:gd name="T11" fmla="*/ 2880 w 2880"/>
                <a:gd name="T12" fmla="*/ 344 h 344"/>
              </a:gdLst>
              <a:ahLst/>
              <a:cxnLst>
                <a:cxn ang="T6">
                  <a:pos x="T0" y="T1"/>
                </a:cxn>
                <a:cxn ang="T7">
                  <a:pos x="T2" y="T3"/>
                </a:cxn>
                <a:cxn ang="T8">
                  <a:pos x="T4" y="T5"/>
                </a:cxn>
              </a:cxnLst>
              <a:rect l="T9" t="T10" r="T11" b="T12"/>
              <a:pathLst>
                <a:path w="2880" h="344">
                  <a:moveTo>
                    <a:pt x="0" y="344"/>
                  </a:moveTo>
                  <a:cubicBezTo>
                    <a:pt x="240" y="180"/>
                    <a:pt x="480" y="16"/>
                    <a:pt x="960" y="8"/>
                  </a:cubicBezTo>
                  <a:cubicBezTo>
                    <a:pt x="1440" y="0"/>
                    <a:pt x="2160" y="148"/>
                    <a:pt x="2880" y="296"/>
                  </a:cubicBezTo>
                </a:path>
              </a:pathLst>
            </a:custGeom>
            <a:noFill/>
            <a:ln w="38100">
              <a:solidFill>
                <a:schemeClr val="tx1"/>
              </a:solidFill>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6877" name="Freeform 12"/>
            <p:cNvSpPr>
              <a:spLocks noChangeAspect="1"/>
            </p:cNvSpPr>
            <p:nvPr/>
          </p:nvSpPr>
          <p:spPr bwMode="auto">
            <a:xfrm>
              <a:off x="906" y="2520"/>
              <a:ext cx="3877" cy="465"/>
            </a:xfrm>
            <a:custGeom>
              <a:avLst/>
              <a:gdLst>
                <a:gd name="T0" fmla="*/ 0 w 2784"/>
                <a:gd name="T1" fmla="*/ 2 h 568"/>
                <a:gd name="T2" fmla="*/ 448728198 w 2784"/>
                <a:gd name="T3" fmla="*/ 2 h 568"/>
                <a:gd name="T4" fmla="*/ 1132226987 w 2784"/>
                <a:gd name="T5" fmla="*/ 2 h 568"/>
                <a:gd name="T6" fmla="*/ 0 60000 65536"/>
                <a:gd name="T7" fmla="*/ 0 60000 65536"/>
                <a:gd name="T8" fmla="*/ 0 60000 65536"/>
                <a:gd name="T9" fmla="*/ 0 w 2784"/>
                <a:gd name="T10" fmla="*/ 0 h 568"/>
                <a:gd name="T11" fmla="*/ 2784 w 2784"/>
                <a:gd name="T12" fmla="*/ 568 h 568"/>
              </a:gdLst>
              <a:ahLst/>
              <a:cxnLst>
                <a:cxn ang="T6">
                  <a:pos x="T0" y="T1"/>
                </a:cxn>
                <a:cxn ang="T7">
                  <a:pos x="T2" y="T3"/>
                </a:cxn>
                <a:cxn ang="T8">
                  <a:pos x="T4" y="T5"/>
                </a:cxn>
              </a:cxnLst>
              <a:rect l="T9" t="T10" r="T11" b="T12"/>
              <a:pathLst>
                <a:path w="2784" h="568">
                  <a:moveTo>
                    <a:pt x="0" y="568"/>
                  </a:moveTo>
                  <a:cubicBezTo>
                    <a:pt x="320" y="372"/>
                    <a:pt x="640" y="176"/>
                    <a:pt x="1104" y="88"/>
                  </a:cubicBezTo>
                  <a:cubicBezTo>
                    <a:pt x="1568" y="0"/>
                    <a:pt x="2176" y="20"/>
                    <a:pt x="2784" y="40"/>
                  </a:cubicBezTo>
                </a:path>
              </a:pathLst>
            </a:custGeom>
            <a:noFill/>
            <a:ln w="38100">
              <a:solidFill>
                <a:srgbClr val="000000"/>
              </a:solidFill>
              <a:prstDash val="lgDashDotDot"/>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6878" name="Freeform 13"/>
            <p:cNvSpPr>
              <a:spLocks noChangeAspect="1"/>
            </p:cNvSpPr>
            <p:nvPr/>
          </p:nvSpPr>
          <p:spPr bwMode="auto">
            <a:xfrm>
              <a:off x="1004" y="2830"/>
              <a:ext cx="3737" cy="414"/>
            </a:xfrm>
            <a:custGeom>
              <a:avLst/>
              <a:gdLst>
                <a:gd name="T0" fmla="*/ 0 w 2736"/>
                <a:gd name="T1" fmla="*/ 3 h 480"/>
                <a:gd name="T2" fmla="*/ 183260531 w 2736"/>
                <a:gd name="T3" fmla="*/ 3 h 480"/>
                <a:gd name="T4" fmla="*/ 522299987 w 2736"/>
                <a:gd name="T5" fmla="*/ 3 h 480"/>
                <a:gd name="T6" fmla="*/ 0 60000 65536"/>
                <a:gd name="T7" fmla="*/ 0 60000 65536"/>
                <a:gd name="T8" fmla="*/ 0 60000 65536"/>
                <a:gd name="T9" fmla="*/ 0 w 2736"/>
                <a:gd name="T10" fmla="*/ 0 h 480"/>
                <a:gd name="T11" fmla="*/ 2736 w 2736"/>
                <a:gd name="T12" fmla="*/ 480 h 480"/>
              </a:gdLst>
              <a:ahLst/>
              <a:cxnLst>
                <a:cxn ang="T6">
                  <a:pos x="T0" y="T1"/>
                </a:cxn>
                <a:cxn ang="T7">
                  <a:pos x="T2" y="T3"/>
                </a:cxn>
                <a:cxn ang="T8">
                  <a:pos x="T4" y="T5"/>
                </a:cxn>
              </a:cxnLst>
              <a:rect l="T9" t="T10" r="T11" b="T12"/>
              <a:pathLst>
                <a:path w="2736" h="480">
                  <a:moveTo>
                    <a:pt x="0" y="480"/>
                  </a:moveTo>
                  <a:cubicBezTo>
                    <a:pt x="252" y="288"/>
                    <a:pt x="504" y="96"/>
                    <a:pt x="960" y="48"/>
                  </a:cubicBezTo>
                  <a:cubicBezTo>
                    <a:pt x="1416" y="0"/>
                    <a:pt x="2076" y="96"/>
                    <a:pt x="2736" y="192"/>
                  </a:cubicBezTo>
                </a:path>
              </a:pathLst>
            </a:custGeom>
            <a:noFill/>
            <a:ln w="38100">
              <a:solidFill>
                <a:srgbClr val="000000"/>
              </a:solidFill>
              <a:prstDash val="lgDashDotDot"/>
              <a:round/>
              <a:headEnd/>
              <a:tailEnd type="stealth" w="sm" len="lg"/>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6879" name="Freeform 14"/>
            <p:cNvSpPr>
              <a:spLocks noChangeAspect="1"/>
            </p:cNvSpPr>
            <p:nvPr/>
          </p:nvSpPr>
          <p:spPr bwMode="auto">
            <a:xfrm>
              <a:off x="550" y="3038"/>
              <a:ext cx="524" cy="208"/>
            </a:xfrm>
            <a:custGeom>
              <a:avLst/>
              <a:gdLst>
                <a:gd name="T0" fmla="*/ 0 w 439"/>
                <a:gd name="T1" fmla="*/ 147616 h 175"/>
                <a:gd name="T2" fmla="*/ 436416 w 439"/>
                <a:gd name="T3" fmla="*/ 0 h 175"/>
                <a:gd name="T4" fmla="*/ 0 60000 65536"/>
                <a:gd name="T5" fmla="*/ 0 60000 65536"/>
                <a:gd name="T6" fmla="*/ 0 w 439"/>
                <a:gd name="T7" fmla="*/ 0 h 175"/>
                <a:gd name="T8" fmla="*/ 439 w 439"/>
                <a:gd name="T9" fmla="*/ 175 h 175"/>
              </a:gdLst>
              <a:ahLst/>
              <a:cxnLst>
                <a:cxn ang="T4">
                  <a:pos x="T0" y="T1"/>
                </a:cxn>
                <a:cxn ang="T5">
                  <a:pos x="T2" y="T3"/>
                </a:cxn>
              </a:cxnLst>
              <a:rect l="T6" t="T7" r="T8" b="T9"/>
              <a:pathLst>
                <a:path w="439" h="175">
                  <a:moveTo>
                    <a:pt x="0" y="175"/>
                  </a:moveTo>
                  <a:lnTo>
                    <a:pt x="439" y="0"/>
                  </a:lnTo>
                </a:path>
              </a:pathLst>
            </a:custGeom>
            <a:noFill/>
            <a:ln w="38100">
              <a:solidFill>
                <a:schemeClr val="tx1"/>
              </a:solidFill>
              <a:round/>
              <a:headEnd/>
              <a:tailEnd type="stealth" w="med" len="med"/>
            </a:ln>
            <a:extLst>
              <a:ext uri="{909E8E84-426E-40DD-AFC4-6F175D3DCCD1}">
                <a14:hiddenFill xmlns:a14="http://schemas.microsoft.com/office/drawing/2010/main">
                  <a:solidFill>
                    <a:srgbClr val="FFFFFF"/>
                  </a:solidFill>
                </a14:hiddenFill>
              </a:ext>
            </a:extLst>
          </p:spPr>
          <p:txBody>
            <a:bodyPr wrap="none"/>
            <a:lstStyle/>
            <a:p>
              <a:endParaRPr lang="zh-CN" altLang="en-US"/>
            </a:p>
          </p:txBody>
        </p:sp>
        <p:sp>
          <p:nvSpPr>
            <p:cNvPr id="36880" name="Oval 16"/>
            <p:cNvSpPr>
              <a:spLocks noChangeAspect="1" noChangeArrowheads="1"/>
            </p:cNvSpPr>
            <p:nvPr/>
          </p:nvSpPr>
          <p:spPr bwMode="auto">
            <a:xfrm rot="-909876">
              <a:off x="1103" y="2665"/>
              <a:ext cx="337" cy="497"/>
            </a:xfrm>
            <a:prstGeom prst="ellipse">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aphicFrame>
          <p:nvGraphicFramePr>
            <p:cNvPr id="36881" name="Object 18"/>
            <p:cNvGraphicFramePr>
              <a:graphicFrameLocks noChangeAspect="1"/>
            </p:cNvGraphicFramePr>
            <p:nvPr/>
          </p:nvGraphicFramePr>
          <p:xfrm>
            <a:off x="308" y="2614"/>
            <a:ext cx="676" cy="556"/>
          </p:xfrm>
          <a:graphic>
            <a:graphicData uri="http://schemas.openxmlformats.org/presentationml/2006/ole">
              <mc:AlternateContent xmlns:mc="http://schemas.openxmlformats.org/markup-compatibility/2006">
                <mc:Choice xmlns:v="urn:schemas-microsoft-com:vml" Requires="v">
                  <p:oleObj spid="_x0000_s36972" name="Equation" r:id="rId5" imgW="165028" imgH="228501" progId="Equation.DSMT4">
                    <p:embed/>
                  </p:oleObj>
                </mc:Choice>
                <mc:Fallback>
                  <p:oleObj name="Equation" r:id="rId5" imgW="165028" imgH="228501" progId="Equation.DSMT4">
                    <p:embed/>
                    <p:pic>
                      <p:nvPicPr>
                        <p:cNvPr id="0" name="Object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8" y="2614"/>
                          <a:ext cx="676" cy="5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882" name="Text Box 22"/>
            <p:cNvSpPr txBox="1">
              <a:spLocks noChangeAspect="1" noChangeArrowheads="1"/>
            </p:cNvSpPr>
            <p:nvPr/>
          </p:nvSpPr>
          <p:spPr bwMode="auto">
            <a:xfrm>
              <a:off x="1848" y="3761"/>
              <a:ext cx="2005" cy="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zh-CN" altLang="en-US"/>
                <a:t>图</a:t>
              </a:r>
              <a:r>
                <a:rPr kumimoji="0" lang="en-US" altLang="zh-CN"/>
                <a:t>1-1.2 </a:t>
              </a:r>
              <a:r>
                <a:rPr kumimoji="0" lang="zh-CN" altLang="en-US"/>
                <a:t>流管</a:t>
              </a:r>
            </a:p>
          </p:txBody>
        </p:sp>
        <p:sp>
          <p:nvSpPr>
            <p:cNvPr id="36883" name="Freeform 23"/>
            <p:cNvSpPr>
              <a:spLocks noChangeAspect="1"/>
            </p:cNvSpPr>
            <p:nvPr/>
          </p:nvSpPr>
          <p:spPr bwMode="auto">
            <a:xfrm>
              <a:off x="1150" y="3256"/>
              <a:ext cx="1" cy="287"/>
            </a:xfrm>
            <a:custGeom>
              <a:avLst/>
              <a:gdLst>
                <a:gd name="T0" fmla="*/ 0 w 1"/>
                <a:gd name="T1" fmla="*/ 0 h 240"/>
                <a:gd name="T2" fmla="*/ 0 w 1"/>
                <a:gd name="T3" fmla="*/ 256351 h 240"/>
                <a:gd name="T4" fmla="*/ 0 60000 65536"/>
                <a:gd name="T5" fmla="*/ 0 60000 65536"/>
                <a:gd name="T6" fmla="*/ 0 w 1"/>
                <a:gd name="T7" fmla="*/ 0 h 240"/>
                <a:gd name="T8" fmla="*/ 1 w 1"/>
                <a:gd name="T9" fmla="*/ 240 h 240"/>
              </a:gdLst>
              <a:ahLst/>
              <a:cxnLst>
                <a:cxn ang="T4">
                  <a:pos x="T0" y="T1"/>
                </a:cxn>
                <a:cxn ang="T5">
                  <a:pos x="T2" y="T3"/>
                </a:cxn>
              </a:cxnLst>
              <a:rect l="T6" t="T7" r="T8" b="T9"/>
              <a:pathLst>
                <a:path w="1" h="240">
                  <a:moveTo>
                    <a:pt x="0" y="0"/>
                  </a:moveTo>
                  <a:lnTo>
                    <a:pt x="0" y="240"/>
                  </a:lnTo>
                </a:path>
              </a:pathLst>
            </a:custGeom>
            <a:noFill/>
            <a:ln w="38100">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6884" name="Freeform 24"/>
            <p:cNvSpPr>
              <a:spLocks noChangeAspect="1"/>
            </p:cNvSpPr>
            <p:nvPr/>
          </p:nvSpPr>
          <p:spPr bwMode="auto">
            <a:xfrm>
              <a:off x="1374" y="3139"/>
              <a:ext cx="1" cy="322"/>
            </a:xfrm>
            <a:custGeom>
              <a:avLst/>
              <a:gdLst>
                <a:gd name="T0" fmla="*/ 0 w 1"/>
                <a:gd name="T1" fmla="*/ 0 h 270"/>
                <a:gd name="T2" fmla="*/ 0 w 1"/>
                <a:gd name="T3" fmla="*/ 259109 h 270"/>
                <a:gd name="T4" fmla="*/ 0 60000 65536"/>
                <a:gd name="T5" fmla="*/ 0 60000 65536"/>
                <a:gd name="T6" fmla="*/ 0 w 1"/>
                <a:gd name="T7" fmla="*/ 0 h 270"/>
                <a:gd name="T8" fmla="*/ 1 w 1"/>
                <a:gd name="T9" fmla="*/ 270 h 270"/>
              </a:gdLst>
              <a:ahLst/>
              <a:cxnLst>
                <a:cxn ang="T4">
                  <a:pos x="T0" y="T1"/>
                </a:cxn>
                <a:cxn ang="T5">
                  <a:pos x="T2" y="T3"/>
                </a:cxn>
              </a:cxnLst>
              <a:rect l="T6" t="T7" r="T8" b="T9"/>
              <a:pathLst>
                <a:path w="1" h="270">
                  <a:moveTo>
                    <a:pt x="0" y="0"/>
                  </a:moveTo>
                  <a:lnTo>
                    <a:pt x="0" y="270"/>
                  </a:lnTo>
                </a:path>
              </a:pathLst>
            </a:custGeom>
            <a:noFill/>
            <a:ln w="38100">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6885" name="Freeform 25"/>
            <p:cNvSpPr>
              <a:spLocks noChangeAspect="1"/>
            </p:cNvSpPr>
            <p:nvPr/>
          </p:nvSpPr>
          <p:spPr bwMode="auto">
            <a:xfrm>
              <a:off x="1392" y="3238"/>
              <a:ext cx="268" cy="108"/>
            </a:xfrm>
            <a:custGeom>
              <a:avLst/>
              <a:gdLst>
                <a:gd name="T0" fmla="*/ 0 w 225"/>
                <a:gd name="T1" fmla="*/ 110594 h 90"/>
                <a:gd name="T2" fmla="*/ 206318 w 225"/>
                <a:gd name="T3" fmla="*/ 0 h 90"/>
                <a:gd name="T4" fmla="*/ 0 60000 65536"/>
                <a:gd name="T5" fmla="*/ 0 60000 65536"/>
                <a:gd name="T6" fmla="*/ 0 w 225"/>
                <a:gd name="T7" fmla="*/ 0 h 90"/>
                <a:gd name="T8" fmla="*/ 225 w 225"/>
                <a:gd name="T9" fmla="*/ 90 h 90"/>
              </a:gdLst>
              <a:ahLst/>
              <a:cxnLst>
                <a:cxn ang="T4">
                  <a:pos x="T0" y="T1"/>
                </a:cxn>
                <a:cxn ang="T5">
                  <a:pos x="T2" y="T3"/>
                </a:cxn>
              </a:cxnLst>
              <a:rect l="T6" t="T7" r="T8" b="T9"/>
              <a:pathLst>
                <a:path w="225" h="90">
                  <a:moveTo>
                    <a:pt x="0" y="90"/>
                  </a:moveTo>
                  <a:lnTo>
                    <a:pt x="225" y="0"/>
                  </a:lnTo>
                </a:path>
              </a:pathLst>
            </a:custGeom>
            <a:noFill/>
            <a:ln w="38100">
              <a:solidFill>
                <a:schemeClr val="tx1"/>
              </a:solidFill>
              <a:round/>
              <a:headEnd type="stealth" w="med" len="me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6886" name="Freeform 26"/>
            <p:cNvSpPr>
              <a:spLocks noChangeAspect="1"/>
            </p:cNvSpPr>
            <p:nvPr/>
          </p:nvSpPr>
          <p:spPr bwMode="auto">
            <a:xfrm>
              <a:off x="881" y="3399"/>
              <a:ext cx="260" cy="90"/>
            </a:xfrm>
            <a:custGeom>
              <a:avLst/>
              <a:gdLst>
                <a:gd name="T0" fmla="*/ 0 w 218"/>
                <a:gd name="T1" fmla="*/ 92162 h 75"/>
                <a:gd name="T2" fmla="*/ 210124 w 218"/>
                <a:gd name="T3" fmla="*/ 0 h 75"/>
                <a:gd name="T4" fmla="*/ 0 60000 65536"/>
                <a:gd name="T5" fmla="*/ 0 60000 65536"/>
                <a:gd name="T6" fmla="*/ 0 w 218"/>
                <a:gd name="T7" fmla="*/ 0 h 75"/>
                <a:gd name="T8" fmla="*/ 218 w 218"/>
                <a:gd name="T9" fmla="*/ 75 h 75"/>
              </a:gdLst>
              <a:ahLst/>
              <a:cxnLst>
                <a:cxn ang="T4">
                  <a:pos x="T0" y="T1"/>
                </a:cxn>
                <a:cxn ang="T5">
                  <a:pos x="T2" y="T3"/>
                </a:cxn>
              </a:cxnLst>
              <a:rect l="T6" t="T7" r="T8" b="T9"/>
              <a:pathLst>
                <a:path w="218" h="75">
                  <a:moveTo>
                    <a:pt x="0" y="75"/>
                  </a:moveTo>
                  <a:lnTo>
                    <a:pt x="218" y="0"/>
                  </a:lnTo>
                </a:path>
              </a:pathLst>
            </a:custGeom>
            <a:noFill/>
            <a:ln w="38100">
              <a:solidFill>
                <a:schemeClr val="tx1"/>
              </a:solidFill>
              <a:round/>
              <a:headEnd/>
              <a:tailEnd type="stealth"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aphicFrame>
        <p:nvGraphicFramePr>
          <p:cNvPr id="70661" name="Object 5"/>
          <p:cNvGraphicFramePr>
            <a:graphicFrameLocks noGrp="1" noChangeAspect="1"/>
          </p:cNvGraphicFramePr>
          <p:nvPr>
            <p:ph sz="quarter" idx="3"/>
          </p:nvPr>
        </p:nvGraphicFramePr>
        <p:xfrm>
          <a:off x="2243138" y="4022725"/>
          <a:ext cx="4864100" cy="541338"/>
        </p:xfrm>
        <a:graphic>
          <a:graphicData uri="http://schemas.openxmlformats.org/presentationml/2006/ole">
            <mc:AlternateContent xmlns:mc="http://schemas.openxmlformats.org/markup-compatibility/2006">
              <mc:Choice xmlns:v="urn:schemas-microsoft-com:vml" Requires="v">
                <p:oleObj spid="_x0000_s36973" name="公式" r:id="rId7" imgW="1828800" imgH="203200" progId="Equation.3">
                  <p:embed/>
                </p:oleObj>
              </mc:Choice>
              <mc:Fallback>
                <p:oleObj name="公式" r:id="rId7" imgW="1828800" imgH="203200" progId="Equation.3">
                  <p:embed/>
                  <p:pic>
                    <p:nvPicPr>
                      <p:cNvPr id="0" name="Object 5"/>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43138" y="4022725"/>
                        <a:ext cx="4864100"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Rectangle 3"/>
          <p:cNvSpPr txBox="1">
            <a:spLocks noChangeArrowheads="1"/>
          </p:cNvSpPr>
          <p:nvPr/>
        </p:nvSpPr>
        <p:spPr bwMode="auto">
          <a:xfrm>
            <a:off x="676275" y="4522788"/>
            <a:ext cx="7307263" cy="131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b="1">
                <a:solidFill>
                  <a:schemeClr val="tx1"/>
                </a:solidFill>
                <a:latin typeface="+mn-lt"/>
                <a:ea typeface="+mn-ea"/>
              </a:defRPr>
            </a:lvl2pPr>
            <a:lvl3pPr marL="1143000" indent="-228600" algn="l" rtl="0" eaLnBrk="0" fontAlgn="base" hangingPunct="0">
              <a:spcBef>
                <a:spcPct val="20000"/>
              </a:spcBef>
              <a:spcAft>
                <a:spcPct val="0"/>
              </a:spcAft>
              <a:buChar char="•"/>
              <a:defRPr kumimoji="1" sz="2400" b="1">
                <a:solidFill>
                  <a:schemeClr val="tx1"/>
                </a:solidFill>
                <a:latin typeface="+mn-lt"/>
                <a:ea typeface="+mn-ea"/>
              </a:defRPr>
            </a:lvl3pPr>
            <a:lvl4pPr marL="1600200" indent="-228600" algn="l" rtl="0" eaLnBrk="0" fontAlgn="base" hangingPunct="0">
              <a:spcBef>
                <a:spcPct val="20000"/>
              </a:spcBef>
              <a:spcAft>
                <a:spcPct val="0"/>
              </a:spcAft>
              <a:buChar char="–"/>
              <a:defRPr kumimoji="1" sz="2000" b="1">
                <a:solidFill>
                  <a:schemeClr val="tx1"/>
                </a:solidFill>
                <a:latin typeface="+mn-lt"/>
                <a:ea typeface="+mn-ea"/>
              </a:defRPr>
            </a:lvl4pPr>
            <a:lvl5pPr marL="2057400" indent="-228600" algn="l" rtl="0" eaLnBrk="0" fontAlgn="base" hangingPunct="0">
              <a:spcBef>
                <a:spcPct val="20000"/>
              </a:spcBef>
              <a:spcAft>
                <a:spcPct val="0"/>
              </a:spcAft>
              <a:buChar char="»"/>
              <a:defRPr kumimoji="1" sz="2000" b="1">
                <a:solidFill>
                  <a:schemeClr val="tx1"/>
                </a:solidFill>
                <a:latin typeface="+mn-lt"/>
                <a:ea typeface="+mn-ea"/>
              </a:defRPr>
            </a:lvl5pPr>
            <a:lvl6pPr marL="2514600" indent="-228600" algn="l" rtl="0" fontAlgn="base">
              <a:spcBef>
                <a:spcPct val="20000"/>
              </a:spcBef>
              <a:spcAft>
                <a:spcPct val="0"/>
              </a:spcAft>
              <a:buChar char="»"/>
              <a:defRPr kumimoji="1" sz="2000" b="1">
                <a:solidFill>
                  <a:schemeClr val="tx1"/>
                </a:solidFill>
                <a:latin typeface="+mn-lt"/>
                <a:ea typeface="+mn-ea"/>
              </a:defRPr>
            </a:lvl6pPr>
            <a:lvl7pPr marL="2971800" indent="-228600" algn="l" rtl="0" fontAlgn="base">
              <a:spcBef>
                <a:spcPct val="20000"/>
              </a:spcBef>
              <a:spcAft>
                <a:spcPct val="0"/>
              </a:spcAft>
              <a:buChar char="»"/>
              <a:defRPr kumimoji="1" sz="2000" b="1">
                <a:solidFill>
                  <a:schemeClr val="tx1"/>
                </a:solidFill>
                <a:latin typeface="+mn-lt"/>
                <a:ea typeface="+mn-ea"/>
              </a:defRPr>
            </a:lvl7pPr>
            <a:lvl8pPr marL="3429000" indent="-228600" algn="l" rtl="0" fontAlgn="base">
              <a:spcBef>
                <a:spcPct val="20000"/>
              </a:spcBef>
              <a:spcAft>
                <a:spcPct val="0"/>
              </a:spcAft>
              <a:buChar char="»"/>
              <a:defRPr kumimoji="1" sz="2000" b="1">
                <a:solidFill>
                  <a:schemeClr val="tx1"/>
                </a:solidFill>
                <a:latin typeface="+mn-lt"/>
                <a:ea typeface="+mn-ea"/>
              </a:defRPr>
            </a:lvl8pPr>
            <a:lvl9pPr marL="3886200" indent="-228600" algn="l" rtl="0" fontAlgn="base">
              <a:spcBef>
                <a:spcPct val="20000"/>
              </a:spcBef>
              <a:spcAft>
                <a:spcPct val="0"/>
              </a:spcAft>
              <a:buChar char="»"/>
              <a:defRPr kumimoji="1" sz="2000" b="1">
                <a:solidFill>
                  <a:schemeClr val="tx1"/>
                </a:solidFill>
                <a:latin typeface="+mn-lt"/>
                <a:ea typeface="+mn-ea"/>
              </a:defRPr>
            </a:lvl9pPr>
          </a:lstStyle>
          <a:p>
            <a:pPr eaLnBrk="1" hangingPunct="1">
              <a:lnSpc>
                <a:spcPct val="120000"/>
              </a:lnSpc>
              <a:defRPr/>
            </a:pPr>
            <a:r>
              <a:rPr lang="zh-CN" altLang="en-US" sz="2800" b="0" kern="0" dirty="0" smtClean="0">
                <a:solidFill>
                  <a:srgbClr val="C00000"/>
                </a:solidFill>
                <a:latin typeface="黑体" panose="02010609060101010101" pitchFamily="49" charset="-122"/>
              </a:rPr>
              <a:t>体积流量</a:t>
            </a:r>
            <a:r>
              <a:rPr lang="zh-CN" altLang="en-US" sz="2800" b="0" kern="0" dirty="0" smtClean="0">
                <a:solidFill>
                  <a:srgbClr val="000000"/>
                </a:solidFill>
                <a:latin typeface="黑体" panose="02010609060101010101" pitchFamily="49" charset="-122"/>
              </a:rPr>
              <a:t>：</a:t>
            </a:r>
            <a:r>
              <a:rPr lang="zh-CN" altLang="en-US" sz="2800" b="0" kern="0" dirty="0" smtClean="0">
                <a:latin typeface="宋体" panose="02010600030101010101" pitchFamily="2" charset="-122"/>
              </a:rPr>
              <a:t>单位时间内通过垂直流管的截面</a:t>
            </a:r>
            <a:r>
              <a:rPr lang="en-US" altLang="zh-CN" sz="2800" b="0" kern="0" dirty="0" smtClean="0">
                <a:latin typeface="宋体" panose="02010600030101010101" pitchFamily="2" charset="-122"/>
              </a:rPr>
              <a:t>S</a:t>
            </a:r>
            <a:r>
              <a:rPr lang="zh-CN" altLang="en-US" sz="2800" b="0" kern="0" dirty="0" smtClean="0">
                <a:latin typeface="宋体" panose="02010600030101010101" pitchFamily="2" charset="-122"/>
              </a:rPr>
              <a:t>的流体体积。</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blinds(horizontal)">
                                      <p:cBhvr>
                                        <p:cTn id="7" dur="500"/>
                                        <p:tgtEl>
                                          <p:spTgt spid="296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70661"/>
                                        </p:tgtEl>
                                        <p:attrNameLst>
                                          <p:attrName>style.visibility</p:attrName>
                                        </p:attrNameLst>
                                      </p:cBhvr>
                                      <p:to>
                                        <p:strVal val="visible"/>
                                      </p:to>
                                    </p:set>
                                    <p:animEffect transition="in" filter="blinds(horizontal)">
                                      <p:cBhvr>
                                        <p:cTn id="12" dur="500"/>
                                        <p:tgtEl>
                                          <p:spTgt spid="7066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4">
                                            <p:txEl>
                                              <p:pRg st="0" end="0"/>
                                            </p:txEl>
                                          </p:spTgt>
                                        </p:tgtEl>
                                        <p:attrNameLst>
                                          <p:attrName>style.visibility</p:attrName>
                                        </p:attrNameLst>
                                      </p:cBhvr>
                                      <p:to>
                                        <p:strVal val="visible"/>
                                      </p:to>
                                    </p:set>
                                    <p:animEffect transition="in" filter="blinds(horizontal)">
                                      <p:cBhvr>
                                        <p:cTn id="17" dur="500"/>
                                        <p:tgtEl>
                                          <p:spTgt spid="34">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70658"/>
                                        </p:tgtEl>
                                        <p:attrNameLst>
                                          <p:attrName>style.visibility</p:attrName>
                                        </p:attrNameLst>
                                      </p:cBhvr>
                                      <p:to>
                                        <p:strVal val="visible"/>
                                      </p:to>
                                    </p:set>
                                    <p:animEffect transition="in" filter="blinds(horizontal)">
                                      <p:cBhvr>
                                        <p:cTn id="22" dur="500"/>
                                        <p:tgtEl>
                                          <p:spTgt spid="70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827088" y="584200"/>
            <a:ext cx="7772400" cy="792163"/>
          </a:xfrm>
        </p:spPr>
        <p:txBody>
          <a:bodyPr/>
          <a:lstStyle/>
          <a:p>
            <a:pPr eaLnBrk="1" hangingPunct="1"/>
            <a:r>
              <a:rPr lang="zh-CN" altLang="en-US" sz="3600" b="0" smtClean="0">
                <a:solidFill>
                  <a:srgbClr val="C00000"/>
                </a:solidFill>
                <a:latin typeface="黑体" panose="02010609060101010101" pitchFamily="49" charset="-122"/>
              </a:rPr>
              <a:t>稳流的连续性方程的推导</a:t>
            </a:r>
          </a:p>
        </p:txBody>
      </p:sp>
      <p:sp>
        <p:nvSpPr>
          <p:cNvPr id="23555" name="Rectangle 3"/>
          <p:cNvSpPr>
            <a:spLocks noGrp="1" noChangeArrowheads="1"/>
          </p:cNvSpPr>
          <p:nvPr>
            <p:ph type="body" idx="1"/>
          </p:nvPr>
        </p:nvSpPr>
        <p:spPr>
          <a:xfrm>
            <a:off x="990600" y="1828800"/>
            <a:ext cx="7397750" cy="4587875"/>
          </a:xfrm>
        </p:spPr>
        <p:txBody>
          <a:bodyPr/>
          <a:lstStyle/>
          <a:p>
            <a:pPr eaLnBrk="1" hangingPunct="1">
              <a:lnSpc>
                <a:spcPct val="160000"/>
              </a:lnSpc>
            </a:pPr>
            <a:r>
              <a:rPr lang="zh-CN" altLang="en-US" b="0" smtClean="0"/>
              <a:t>前提：</a:t>
            </a:r>
            <a:r>
              <a:rPr lang="zh-CN" altLang="en-US" b="0" smtClean="0">
                <a:solidFill>
                  <a:srgbClr val="0000CC"/>
                </a:solidFill>
              </a:rPr>
              <a:t>流体作稳流</a:t>
            </a:r>
          </a:p>
          <a:p>
            <a:pPr eaLnBrk="1" hangingPunct="1">
              <a:lnSpc>
                <a:spcPct val="160000"/>
              </a:lnSpc>
              <a:buFontTx/>
              <a:buNone/>
            </a:pPr>
            <a:r>
              <a:rPr lang="zh-CN" altLang="en-US" b="0" smtClean="0"/>
              <a:t>    （</a:t>
            </a:r>
            <a:r>
              <a:rPr lang="en-US" altLang="zh-CN" b="0" smtClean="0"/>
              <a:t>1</a:t>
            </a:r>
            <a:r>
              <a:rPr lang="zh-CN" altLang="en-US" b="0" smtClean="0"/>
              <a:t>）流线上各点速度保持不变</a:t>
            </a:r>
          </a:p>
          <a:p>
            <a:pPr eaLnBrk="1" hangingPunct="1">
              <a:lnSpc>
                <a:spcPct val="160000"/>
              </a:lnSpc>
              <a:buFontTx/>
              <a:buNone/>
            </a:pPr>
            <a:r>
              <a:rPr lang="zh-CN" altLang="en-US" b="0" smtClean="0"/>
              <a:t>    （</a:t>
            </a:r>
            <a:r>
              <a:rPr lang="en-US" altLang="zh-CN" b="0" smtClean="0"/>
              <a:t>2</a:t>
            </a:r>
            <a:r>
              <a:rPr lang="zh-CN" altLang="en-US" b="0" smtClean="0"/>
              <a:t>）流管的形状不随时间而改变</a:t>
            </a:r>
          </a:p>
          <a:p>
            <a:pPr eaLnBrk="1" hangingPunct="1">
              <a:lnSpc>
                <a:spcPct val="160000"/>
              </a:lnSpc>
              <a:buFontTx/>
              <a:buNone/>
            </a:pPr>
            <a:r>
              <a:rPr lang="zh-CN" altLang="en-US" b="0" smtClean="0"/>
              <a:t>    （</a:t>
            </a:r>
            <a:r>
              <a:rPr lang="en-US" altLang="zh-CN" b="0" smtClean="0"/>
              <a:t>3</a:t>
            </a:r>
            <a:r>
              <a:rPr lang="zh-CN" altLang="en-US" b="0" smtClean="0"/>
              <a:t>）密度分布保持不变</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3555">
                                            <p:txEl>
                                              <p:pRg st="1" end="1"/>
                                            </p:txEl>
                                          </p:spTgt>
                                        </p:tgtEl>
                                        <p:attrNameLst>
                                          <p:attrName>style.visibility</p:attrName>
                                        </p:attrNameLst>
                                      </p:cBhvr>
                                      <p:to>
                                        <p:strVal val="visible"/>
                                      </p:to>
                                    </p:set>
                                    <p:animEffect transition="in" filter="blinds(horizontal)">
                                      <p:cBhvr>
                                        <p:cTn id="7" dur="500"/>
                                        <p:tgtEl>
                                          <p:spTgt spid="2355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3555">
                                            <p:txEl>
                                              <p:pRg st="2" end="2"/>
                                            </p:txEl>
                                          </p:spTgt>
                                        </p:tgtEl>
                                        <p:attrNameLst>
                                          <p:attrName>style.visibility</p:attrName>
                                        </p:attrNameLst>
                                      </p:cBhvr>
                                      <p:to>
                                        <p:strVal val="visible"/>
                                      </p:to>
                                    </p:set>
                                    <p:animEffect transition="in" filter="blinds(horizontal)">
                                      <p:cBhvr>
                                        <p:cTn id="12" dur="500"/>
                                        <p:tgtEl>
                                          <p:spTgt spid="2355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3555">
                                            <p:txEl>
                                              <p:pRg st="3" end="3"/>
                                            </p:txEl>
                                          </p:spTgt>
                                        </p:tgtEl>
                                        <p:attrNameLst>
                                          <p:attrName>style.visibility</p:attrName>
                                        </p:attrNameLst>
                                      </p:cBhvr>
                                      <p:to>
                                        <p:strVal val="visible"/>
                                      </p:to>
                                    </p:set>
                                    <p:animEffect transition="in" filter="blinds(horizontal)">
                                      <p:cBhvr>
                                        <p:cTn id="17"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rc 4"/>
          <p:cNvSpPr>
            <a:spLocks/>
          </p:cNvSpPr>
          <p:nvPr/>
        </p:nvSpPr>
        <p:spPr bwMode="auto">
          <a:xfrm flipH="1">
            <a:off x="2425700" y="771525"/>
            <a:ext cx="4114800" cy="30480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0033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8915" name="Arc 5"/>
          <p:cNvSpPr>
            <a:spLocks/>
          </p:cNvSpPr>
          <p:nvPr/>
        </p:nvSpPr>
        <p:spPr bwMode="auto">
          <a:xfrm flipH="1">
            <a:off x="3492500" y="1304925"/>
            <a:ext cx="3048000" cy="25146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0033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8916" name="Oval 6"/>
          <p:cNvSpPr>
            <a:spLocks noChangeArrowheads="1"/>
          </p:cNvSpPr>
          <p:nvPr/>
        </p:nvSpPr>
        <p:spPr bwMode="auto">
          <a:xfrm>
            <a:off x="2425700" y="3711051"/>
            <a:ext cx="1066800" cy="3048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90119" name="Oval 7"/>
          <p:cNvSpPr>
            <a:spLocks noChangeArrowheads="1"/>
          </p:cNvSpPr>
          <p:nvPr/>
        </p:nvSpPr>
        <p:spPr bwMode="auto">
          <a:xfrm>
            <a:off x="6235700" y="771525"/>
            <a:ext cx="304800" cy="533400"/>
          </a:xfrm>
          <a:prstGeom prst="ellipse">
            <a:avLst/>
          </a:prstGeom>
          <a:solidFill>
            <a:srgbClr val="FF9900"/>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aphicFrame>
        <p:nvGraphicFramePr>
          <p:cNvPr id="38918" name="Object 8"/>
          <p:cNvGraphicFramePr>
            <a:graphicFrameLocks noChangeAspect="1"/>
          </p:cNvGraphicFramePr>
          <p:nvPr/>
        </p:nvGraphicFramePr>
        <p:xfrm>
          <a:off x="3551238" y="3354388"/>
          <a:ext cx="611187" cy="611187"/>
        </p:xfrm>
        <a:graphic>
          <a:graphicData uri="http://schemas.openxmlformats.org/presentationml/2006/ole">
            <mc:AlternateContent xmlns:mc="http://schemas.openxmlformats.org/markup-compatibility/2006">
              <mc:Choice xmlns:v="urn:schemas-microsoft-com:vml" Requires="v">
                <p:oleObj spid="_x0000_s39330" name="公式" r:id="rId3" imgW="164957" imgH="241091" progId="Equation.3">
                  <p:embed/>
                </p:oleObj>
              </mc:Choice>
              <mc:Fallback>
                <p:oleObj name="公式" r:id="rId3" imgW="164957" imgH="241091"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1238" y="3354388"/>
                        <a:ext cx="611187"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8919" name="Object 9"/>
          <p:cNvGraphicFramePr>
            <a:graphicFrameLocks noChangeAspect="1"/>
          </p:cNvGraphicFramePr>
          <p:nvPr/>
        </p:nvGraphicFramePr>
        <p:xfrm>
          <a:off x="5387975" y="1265238"/>
          <a:ext cx="534988" cy="727075"/>
        </p:xfrm>
        <a:graphic>
          <a:graphicData uri="http://schemas.openxmlformats.org/presentationml/2006/ole">
            <mc:AlternateContent xmlns:mc="http://schemas.openxmlformats.org/markup-compatibility/2006">
              <mc:Choice xmlns:v="urn:schemas-microsoft-com:vml" Requires="v">
                <p:oleObj spid="_x0000_s39331" name="公式" r:id="rId5" imgW="177646" imgH="241091" progId="Equation.3">
                  <p:embed/>
                </p:oleObj>
              </mc:Choice>
              <mc:Fallback>
                <p:oleObj name="公式" r:id="rId5" imgW="177646" imgH="241091"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87975" y="1265238"/>
                        <a:ext cx="534988"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920" name="AutoShape 10"/>
          <p:cNvSpPr>
            <a:spLocks noChangeArrowheads="1"/>
          </p:cNvSpPr>
          <p:nvPr/>
        </p:nvSpPr>
        <p:spPr bwMode="auto">
          <a:xfrm>
            <a:off x="2882900" y="3590925"/>
            <a:ext cx="228600" cy="381000"/>
          </a:xfrm>
          <a:prstGeom prst="upArrow">
            <a:avLst>
              <a:gd name="adj1" fmla="val 50000"/>
              <a:gd name="adj2" fmla="val 41667"/>
            </a:avLst>
          </a:prstGeom>
          <a:solidFill>
            <a:schemeClr val="accent1"/>
          </a:solidFill>
          <a:ln w="9525">
            <a:solidFill>
              <a:schemeClr val="tx1"/>
            </a:solidFill>
            <a:miter lim="800000"/>
            <a:headEnd/>
            <a:tailEnd/>
          </a:ln>
        </p:spPr>
        <p:txBody>
          <a:bodyPr vert="eaVert"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38921" name="AutoShape 11"/>
          <p:cNvSpPr>
            <a:spLocks noChangeArrowheads="1"/>
          </p:cNvSpPr>
          <p:nvPr/>
        </p:nvSpPr>
        <p:spPr bwMode="auto">
          <a:xfrm>
            <a:off x="6388100" y="1000125"/>
            <a:ext cx="609600" cy="152400"/>
          </a:xfrm>
          <a:prstGeom prst="rightArrow">
            <a:avLst>
              <a:gd name="adj1" fmla="val 50000"/>
              <a:gd name="adj2" fmla="val 100000"/>
            </a:avLst>
          </a:prstGeom>
          <a:solidFill>
            <a:schemeClr val="accent1"/>
          </a:solidFill>
          <a:ln w="9525">
            <a:solidFill>
              <a:schemeClr val="tx1"/>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aphicFrame>
        <p:nvGraphicFramePr>
          <p:cNvPr id="38922" name="Object 12"/>
          <p:cNvGraphicFramePr>
            <a:graphicFrameLocks noChangeAspect="1"/>
          </p:cNvGraphicFramePr>
          <p:nvPr/>
        </p:nvGraphicFramePr>
        <p:xfrm>
          <a:off x="2463800" y="3857625"/>
          <a:ext cx="458788" cy="650875"/>
        </p:xfrm>
        <a:graphic>
          <a:graphicData uri="http://schemas.openxmlformats.org/presentationml/2006/ole">
            <mc:AlternateContent xmlns:mc="http://schemas.openxmlformats.org/markup-compatibility/2006">
              <mc:Choice xmlns:v="urn:schemas-microsoft-com:vml" Requires="v">
                <p:oleObj spid="_x0000_s39332" name="公式" r:id="rId7" imgW="152268" imgH="215713" progId="Equation.3">
                  <p:embed/>
                </p:oleObj>
              </mc:Choice>
              <mc:Fallback>
                <p:oleObj name="公式" r:id="rId7" imgW="152268" imgH="215713"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3800" y="3857625"/>
                        <a:ext cx="458788"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8923" name="Object 13"/>
          <p:cNvGraphicFramePr>
            <a:graphicFrameLocks noChangeAspect="1"/>
          </p:cNvGraphicFramePr>
          <p:nvPr/>
        </p:nvGraphicFramePr>
        <p:xfrm>
          <a:off x="7073900" y="733425"/>
          <a:ext cx="536575" cy="650875"/>
        </p:xfrm>
        <a:graphic>
          <a:graphicData uri="http://schemas.openxmlformats.org/presentationml/2006/ole">
            <mc:AlternateContent xmlns:mc="http://schemas.openxmlformats.org/markup-compatibility/2006">
              <mc:Choice xmlns:v="urn:schemas-microsoft-com:vml" Requires="v">
                <p:oleObj spid="_x0000_s39333" name="公式" r:id="rId9" imgW="177569" imgH="215619" progId="Equation.3">
                  <p:embed/>
                </p:oleObj>
              </mc:Choice>
              <mc:Fallback>
                <p:oleObj name="公式" r:id="rId9" imgW="177569" imgH="215619" progId="Equation.3">
                  <p:embed/>
                  <p:pic>
                    <p:nvPicPr>
                      <p:cNvPr id="0"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73900" y="733425"/>
                        <a:ext cx="53657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26" name="Oval 14"/>
          <p:cNvSpPr>
            <a:spLocks noChangeArrowheads="1"/>
          </p:cNvSpPr>
          <p:nvPr/>
        </p:nvSpPr>
        <p:spPr bwMode="auto">
          <a:xfrm>
            <a:off x="2471738" y="3209925"/>
            <a:ext cx="1066800" cy="381000"/>
          </a:xfrm>
          <a:prstGeom prst="ellipse">
            <a:avLst/>
          </a:prstGeom>
          <a:solidFill>
            <a:srgbClr val="FF9900"/>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38925" name="Oval 15"/>
          <p:cNvSpPr>
            <a:spLocks noChangeArrowheads="1"/>
          </p:cNvSpPr>
          <p:nvPr/>
        </p:nvSpPr>
        <p:spPr bwMode="auto">
          <a:xfrm>
            <a:off x="5702300" y="847725"/>
            <a:ext cx="228600" cy="5334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aphicFrame>
        <p:nvGraphicFramePr>
          <p:cNvPr id="90128" name="Object 16"/>
          <p:cNvGraphicFramePr>
            <a:graphicFrameLocks noChangeAspect="1"/>
          </p:cNvGraphicFramePr>
          <p:nvPr/>
        </p:nvGraphicFramePr>
        <p:xfrm>
          <a:off x="1358900" y="3324225"/>
          <a:ext cx="923925" cy="649288"/>
        </p:xfrm>
        <a:graphic>
          <a:graphicData uri="http://schemas.openxmlformats.org/presentationml/2006/ole">
            <mc:AlternateContent xmlns:mc="http://schemas.openxmlformats.org/markup-compatibility/2006">
              <mc:Choice xmlns:v="urn:schemas-microsoft-com:vml" Requires="v">
                <p:oleObj spid="_x0000_s39334" name="公式" r:id="rId11" imgW="304536" imgH="215713" progId="Equation.3">
                  <p:embed/>
                </p:oleObj>
              </mc:Choice>
              <mc:Fallback>
                <p:oleObj name="公式" r:id="rId11" imgW="304536" imgH="215713" progId="Equation.3">
                  <p:embed/>
                  <p:pic>
                    <p:nvPicPr>
                      <p:cNvPr id="0" name="Object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58900" y="3324225"/>
                        <a:ext cx="923925"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129" name="Object 17"/>
          <p:cNvGraphicFramePr>
            <a:graphicFrameLocks noChangeAspect="1"/>
          </p:cNvGraphicFramePr>
          <p:nvPr/>
        </p:nvGraphicFramePr>
        <p:xfrm>
          <a:off x="5511800" y="200025"/>
          <a:ext cx="1001713" cy="650875"/>
        </p:xfrm>
        <a:graphic>
          <a:graphicData uri="http://schemas.openxmlformats.org/presentationml/2006/ole">
            <mc:AlternateContent xmlns:mc="http://schemas.openxmlformats.org/markup-compatibility/2006">
              <mc:Choice xmlns:v="urn:schemas-microsoft-com:vml" Requires="v">
                <p:oleObj spid="_x0000_s39335" name="公式" r:id="rId13" imgW="330057" imgH="215806" progId="Equation.3">
                  <p:embed/>
                </p:oleObj>
              </mc:Choice>
              <mc:Fallback>
                <p:oleObj name="公式" r:id="rId13" imgW="330057" imgH="215806" progId="Equation.3">
                  <p:embed/>
                  <p:pic>
                    <p:nvPicPr>
                      <p:cNvPr id="0" name="Object 1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511800" y="200025"/>
                        <a:ext cx="1001713"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131" name="Object 19"/>
          <p:cNvGraphicFramePr>
            <a:graphicFrameLocks noChangeAspect="1"/>
          </p:cNvGraphicFramePr>
          <p:nvPr/>
        </p:nvGraphicFramePr>
        <p:xfrm>
          <a:off x="3703638" y="4264025"/>
          <a:ext cx="3370262" cy="542925"/>
        </p:xfrm>
        <a:graphic>
          <a:graphicData uri="http://schemas.openxmlformats.org/presentationml/2006/ole">
            <mc:AlternateContent xmlns:mc="http://schemas.openxmlformats.org/markup-compatibility/2006">
              <mc:Choice xmlns:v="urn:schemas-microsoft-com:vml" Requires="v">
                <p:oleObj spid="_x0000_s39336" name="公式" r:id="rId15" imgW="1269449" imgH="215806" progId="Equation.3">
                  <p:embed/>
                </p:oleObj>
              </mc:Choice>
              <mc:Fallback>
                <p:oleObj name="公式" r:id="rId15" imgW="1269449" imgH="215806" progId="Equation.3">
                  <p:embed/>
                  <p:pic>
                    <p:nvPicPr>
                      <p:cNvPr id="0" name="Object 1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703638" y="4264025"/>
                        <a:ext cx="337026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132" name="Object 20"/>
          <p:cNvGraphicFramePr>
            <a:graphicFrameLocks noChangeAspect="1"/>
          </p:cNvGraphicFramePr>
          <p:nvPr/>
        </p:nvGraphicFramePr>
        <p:xfrm>
          <a:off x="3703638" y="4932363"/>
          <a:ext cx="3527425" cy="636587"/>
        </p:xfrm>
        <a:graphic>
          <a:graphicData uri="http://schemas.openxmlformats.org/presentationml/2006/ole">
            <mc:AlternateContent xmlns:mc="http://schemas.openxmlformats.org/markup-compatibility/2006">
              <mc:Choice xmlns:v="urn:schemas-microsoft-com:vml" Requires="v">
                <p:oleObj spid="_x0000_s39337" name="公式" r:id="rId17" imgW="1015559" imgH="215806" progId="Equation.3">
                  <p:embed/>
                </p:oleObj>
              </mc:Choice>
              <mc:Fallback>
                <p:oleObj name="公式" r:id="rId17" imgW="1015559" imgH="215806" progId="Equation.3">
                  <p:embed/>
                  <p:pic>
                    <p:nvPicPr>
                      <p:cNvPr id="0" name="Object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703638" y="4932363"/>
                        <a:ext cx="3527425"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133" name="Object 21"/>
          <p:cNvGraphicFramePr>
            <a:graphicFrameLocks noChangeAspect="1"/>
          </p:cNvGraphicFramePr>
          <p:nvPr/>
        </p:nvGraphicFramePr>
        <p:xfrm>
          <a:off x="4448175" y="3443288"/>
          <a:ext cx="2508250" cy="588962"/>
        </p:xfrm>
        <a:graphic>
          <a:graphicData uri="http://schemas.openxmlformats.org/presentationml/2006/ole">
            <mc:AlternateContent xmlns:mc="http://schemas.openxmlformats.org/markup-compatibility/2006">
              <mc:Choice xmlns:v="urn:schemas-microsoft-com:vml" Requires="v">
                <p:oleObj spid="_x0000_s39338" name="公式" r:id="rId19" imgW="875920" imgH="215806" progId="Equation.3">
                  <p:embed/>
                </p:oleObj>
              </mc:Choice>
              <mc:Fallback>
                <p:oleObj name="公式" r:id="rId19" imgW="875920" imgH="215806" progId="Equation.3">
                  <p:embed/>
                  <p:pic>
                    <p:nvPicPr>
                      <p:cNvPr id="0" name="Object 2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448175" y="3443288"/>
                        <a:ext cx="2508250" cy="58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0134" name="Object 22"/>
          <p:cNvGraphicFramePr>
            <a:graphicFrameLocks noChangeAspect="1"/>
          </p:cNvGraphicFramePr>
          <p:nvPr/>
        </p:nvGraphicFramePr>
        <p:xfrm>
          <a:off x="5476875" y="2124075"/>
          <a:ext cx="2570163" cy="541338"/>
        </p:xfrm>
        <a:graphic>
          <a:graphicData uri="http://schemas.openxmlformats.org/presentationml/2006/ole">
            <mc:AlternateContent xmlns:mc="http://schemas.openxmlformats.org/markup-compatibility/2006">
              <mc:Choice xmlns:v="urn:schemas-microsoft-com:vml" Requires="v">
                <p:oleObj spid="_x0000_s39339" name="公式" r:id="rId21" imgW="939392" imgH="215806" progId="Equation.3">
                  <p:embed/>
                </p:oleObj>
              </mc:Choice>
              <mc:Fallback>
                <p:oleObj name="公式" r:id="rId21" imgW="939392" imgH="215806" progId="Equation.3">
                  <p:embed/>
                  <p:pic>
                    <p:nvPicPr>
                      <p:cNvPr id="0" name="Object 2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476875" y="2124075"/>
                        <a:ext cx="2570163"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8932" name="Object 24"/>
          <p:cNvGraphicFramePr>
            <a:graphicFrameLocks noChangeAspect="1"/>
          </p:cNvGraphicFramePr>
          <p:nvPr/>
        </p:nvGraphicFramePr>
        <p:xfrm>
          <a:off x="2938463" y="3894138"/>
          <a:ext cx="533400" cy="647700"/>
        </p:xfrm>
        <a:graphic>
          <a:graphicData uri="http://schemas.openxmlformats.org/presentationml/2006/ole">
            <mc:AlternateContent xmlns:mc="http://schemas.openxmlformats.org/markup-compatibility/2006">
              <mc:Choice xmlns:v="urn:schemas-microsoft-com:vml" Requires="v">
                <p:oleObj spid="_x0000_s39340" name="公式" r:id="rId23" imgW="177569" imgH="215619" progId="Equation.3">
                  <p:embed/>
                </p:oleObj>
              </mc:Choice>
              <mc:Fallback>
                <p:oleObj name="公式" r:id="rId23" imgW="177569" imgH="215619" progId="Equation.3">
                  <p:embed/>
                  <p:pic>
                    <p:nvPicPr>
                      <p:cNvPr id="0" name="Object 24"/>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938463" y="3894138"/>
                        <a:ext cx="5334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933" name="Object 25"/>
          <p:cNvGraphicFramePr>
            <a:graphicFrameLocks noChangeAspect="1"/>
          </p:cNvGraphicFramePr>
          <p:nvPr/>
        </p:nvGraphicFramePr>
        <p:xfrm>
          <a:off x="5908675" y="1301750"/>
          <a:ext cx="571500" cy="647700"/>
        </p:xfrm>
        <a:graphic>
          <a:graphicData uri="http://schemas.openxmlformats.org/presentationml/2006/ole">
            <mc:AlternateContent xmlns:mc="http://schemas.openxmlformats.org/markup-compatibility/2006">
              <mc:Choice xmlns:v="urn:schemas-microsoft-com:vml" Requires="v">
                <p:oleObj spid="_x0000_s39341" name="公式" r:id="rId25" imgW="190335" imgH="215713" progId="Equation.3">
                  <p:embed/>
                </p:oleObj>
              </mc:Choice>
              <mc:Fallback>
                <p:oleObj name="公式" r:id="rId25" imgW="190335" imgH="215713" progId="Equation.3">
                  <p:embed/>
                  <p:pic>
                    <p:nvPicPr>
                      <p:cNvPr id="0" name="Object 25"/>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908675" y="1301750"/>
                        <a:ext cx="5715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任意多边形 1"/>
          <p:cNvSpPr/>
          <p:nvPr/>
        </p:nvSpPr>
        <p:spPr bwMode="auto">
          <a:xfrm>
            <a:off x="2420533" y="816100"/>
            <a:ext cx="3511337" cy="3202909"/>
          </a:xfrm>
          <a:custGeom>
            <a:avLst/>
            <a:gdLst>
              <a:gd name="connsiteX0" fmla="*/ 154 w 3514300"/>
              <a:gd name="connsiteY0" fmla="*/ 3109306 h 3263352"/>
              <a:gd name="connsiteX1" fmla="*/ 352851 w 3514300"/>
              <a:gd name="connsiteY1" fmla="*/ 1842209 h 3263352"/>
              <a:gd name="connsiteX2" fmla="*/ 1071308 w 3514300"/>
              <a:gd name="connsiteY2" fmla="*/ 980060 h 3263352"/>
              <a:gd name="connsiteX3" fmla="*/ 2142462 w 3514300"/>
              <a:gd name="connsiteY3" fmla="*/ 366106 h 3263352"/>
              <a:gd name="connsiteX4" fmla="*/ 3213617 w 3514300"/>
              <a:gd name="connsiteY4" fmla="*/ 65660 h 3263352"/>
              <a:gd name="connsiteX5" fmla="*/ 3331182 w 3514300"/>
              <a:gd name="connsiteY5" fmla="*/ 346 h 3263352"/>
              <a:gd name="connsiteX6" fmla="*/ 3474874 w 3514300"/>
              <a:gd name="connsiteY6" fmla="*/ 78723 h 3263352"/>
              <a:gd name="connsiteX7" fmla="*/ 3514062 w 3514300"/>
              <a:gd name="connsiteY7" fmla="*/ 392232 h 3263352"/>
              <a:gd name="connsiteX8" fmla="*/ 3487937 w 3514300"/>
              <a:gd name="connsiteY8" fmla="*/ 509798 h 3263352"/>
              <a:gd name="connsiteX9" fmla="*/ 3422622 w 3514300"/>
              <a:gd name="connsiteY9" fmla="*/ 601238 h 3263352"/>
              <a:gd name="connsiteX10" fmla="*/ 3291994 w 3514300"/>
              <a:gd name="connsiteY10" fmla="*/ 601238 h 3263352"/>
              <a:gd name="connsiteX11" fmla="*/ 2730291 w 3514300"/>
              <a:gd name="connsiteY11" fmla="*/ 797180 h 3263352"/>
              <a:gd name="connsiteX12" fmla="*/ 1776702 w 3514300"/>
              <a:gd name="connsiteY12" fmla="*/ 1411135 h 3263352"/>
              <a:gd name="connsiteX13" fmla="*/ 1254188 w 3514300"/>
              <a:gd name="connsiteY13" fmla="*/ 2181843 h 3263352"/>
              <a:gd name="connsiteX14" fmla="*/ 1110497 w 3514300"/>
              <a:gd name="connsiteY14" fmla="*/ 2743546 h 3263352"/>
              <a:gd name="connsiteX15" fmla="*/ 1084371 w 3514300"/>
              <a:gd name="connsiteY15" fmla="*/ 3043992 h 3263352"/>
              <a:gd name="connsiteX16" fmla="*/ 1084371 w 3514300"/>
              <a:gd name="connsiteY16" fmla="*/ 3109306 h 3263352"/>
              <a:gd name="connsiteX17" fmla="*/ 992931 w 3514300"/>
              <a:gd name="connsiteY17" fmla="*/ 3174620 h 3263352"/>
              <a:gd name="connsiteX18" fmla="*/ 744737 w 3514300"/>
              <a:gd name="connsiteY18" fmla="*/ 3239935 h 3263352"/>
              <a:gd name="connsiteX19" fmla="*/ 313662 w 3514300"/>
              <a:gd name="connsiteY19" fmla="*/ 3252998 h 3263352"/>
              <a:gd name="connsiteX20" fmla="*/ 154 w 3514300"/>
              <a:gd name="connsiteY20" fmla="*/ 3109306 h 3263352"/>
              <a:gd name="connsiteX0" fmla="*/ 545 w 3514691"/>
              <a:gd name="connsiteY0" fmla="*/ 3109306 h 3260326"/>
              <a:gd name="connsiteX1" fmla="*/ 262755 w 3514691"/>
              <a:gd name="connsiteY1" fmla="*/ 1951747 h 3260326"/>
              <a:gd name="connsiteX2" fmla="*/ 1071699 w 3514691"/>
              <a:gd name="connsiteY2" fmla="*/ 980060 h 3260326"/>
              <a:gd name="connsiteX3" fmla="*/ 2142853 w 3514691"/>
              <a:gd name="connsiteY3" fmla="*/ 366106 h 3260326"/>
              <a:gd name="connsiteX4" fmla="*/ 3214008 w 3514691"/>
              <a:gd name="connsiteY4" fmla="*/ 65660 h 3260326"/>
              <a:gd name="connsiteX5" fmla="*/ 3331573 w 3514691"/>
              <a:gd name="connsiteY5" fmla="*/ 346 h 3260326"/>
              <a:gd name="connsiteX6" fmla="*/ 3475265 w 3514691"/>
              <a:gd name="connsiteY6" fmla="*/ 78723 h 3260326"/>
              <a:gd name="connsiteX7" fmla="*/ 3514453 w 3514691"/>
              <a:gd name="connsiteY7" fmla="*/ 392232 h 3260326"/>
              <a:gd name="connsiteX8" fmla="*/ 3488328 w 3514691"/>
              <a:gd name="connsiteY8" fmla="*/ 509798 h 3260326"/>
              <a:gd name="connsiteX9" fmla="*/ 3423013 w 3514691"/>
              <a:gd name="connsiteY9" fmla="*/ 601238 h 3260326"/>
              <a:gd name="connsiteX10" fmla="*/ 3292385 w 3514691"/>
              <a:gd name="connsiteY10" fmla="*/ 601238 h 3260326"/>
              <a:gd name="connsiteX11" fmla="*/ 2730682 w 3514691"/>
              <a:gd name="connsiteY11" fmla="*/ 797180 h 3260326"/>
              <a:gd name="connsiteX12" fmla="*/ 1777093 w 3514691"/>
              <a:gd name="connsiteY12" fmla="*/ 1411135 h 3260326"/>
              <a:gd name="connsiteX13" fmla="*/ 1254579 w 3514691"/>
              <a:gd name="connsiteY13" fmla="*/ 2181843 h 3260326"/>
              <a:gd name="connsiteX14" fmla="*/ 1110888 w 3514691"/>
              <a:gd name="connsiteY14" fmla="*/ 2743546 h 3260326"/>
              <a:gd name="connsiteX15" fmla="*/ 1084762 w 3514691"/>
              <a:gd name="connsiteY15" fmla="*/ 3043992 h 3260326"/>
              <a:gd name="connsiteX16" fmla="*/ 1084762 w 3514691"/>
              <a:gd name="connsiteY16" fmla="*/ 3109306 h 3260326"/>
              <a:gd name="connsiteX17" fmla="*/ 993322 w 3514691"/>
              <a:gd name="connsiteY17" fmla="*/ 3174620 h 3260326"/>
              <a:gd name="connsiteX18" fmla="*/ 745128 w 3514691"/>
              <a:gd name="connsiteY18" fmla="*/ 3239935 h 3260326"/>
              <a:gd name="connsiteX19" fmla="*/ 314053 w 3514691"/>
              <a:gd name="connsiteY19" fmla="*/ 3252998 h 3260326"/>
              <a:gd name="connsiteX20" fmla="*/ 545 w 3514691"/>
              <a:gd name="connsiteY20" fmla="*/ 3109306 h 3260326"/>
              <a:gd name="connsiteX0" fmla="*/ 542 w 3514688"/>
              <a:gd name="connsiteY0" fmla="*/ 3109306 h 3260326"/>
              <a:gd name="connsiteX1" fmla="*/ 262752 w 3514688"/>
              <a:gd name="connsiteY1" fmla="*/ 1951747 h 3260326"/>
              <a:gd name="connsiteX2" fmla="*/ 1066934 w 3514688"/>
              <a:gd name="connsiteY2" fmla="*/ 961010 h 3260326"/>
              <a:gd name="connsiteX3" fmla="*/ 2142850 w 3514688"/>
              <a:gd name="connsiteY3" fmla="*/ 366106 h 3260326"/>
              <a:gd name="connsiteX4" fmla="*/ 3214005 w 3514688"/>
              <a:gd name="connsiteY4" fmla="*/ 65660 h 3260326"/>
              <a:gd name="connsiteX5" fmla="*/ 3331570 w 3514688"/>
              <a:gd name="connsiteY5" fmla="*/ 346 h 3260326"/>
              <a:gd name="connsiteX6" fmla="*/ 3475262 w 3514688"/>
              <a:gd name="connsiteY6" fmla="*/ 78723 h 3260326"/>
              <a:gd name="connsiteX7" fmla="*/ 3514450 w 3514688"/>
              <a:gd name="connsiteY7" fmla="*/ 392232 h 3260326"/>
              <a:gd name="connsiteX8" fmla="*/ 3488325 w 3514688"/>
              <a:gd name="connsiteY8" fmla="*/ 509798 h 3260326"/>
              <a:gd name="connsiteX9" fmla="*/ 3423010 w 3514688"/>
              <a:gd name="connsiteY9" fmla="*/ 601238 h 3260326"/>
              <a:gd name="connsiteX10" fmla="*/ 3292382 w 3514688"/>
              <a:gd name="connsiteY10" fmla="*/ 601238 h 3260326"/>
              <a:gd name="connsiteX11" fmla="*/ 2730679 w 3514688"/>
              <a:gd name="connsiteY11" fmla="*/ 797180 h 3260326"/>
              <a:gd name="connsiteX12" fmla="*/ 1777090 w 3514688"/>
              <a:gd name="connsiteY12" fmla="*/ 1411135 h 3260326"/>
              <a:gd name="connsiteX13" fmla="*/ 1254576 w 3514688"/>
              <a:gd name="connsiteY13" fmla="*/ 2181843 h 3260326"/>
              <a:gd name="connsiteX14" fmla="*/ 1110885 w 3514688"/>
              <a:gd name="connsiteY14" fmla="*/ 2743546 h 3260326"/>
              <a:gd name="connsiteX15" fmla="*/ 1084759 w 3514688"/>
              <a:gd name="connsiteY15" fmla="*/ 3043992 h 3260326"/>
              <a:gd name="connsiteX16" fmla="*/ 1084759 w 3514688"/>
              <a:gd name="connsiteY16" fmla="*/ 3109306 h 3260326"/>
              <a:gd name="connsiteX17" fmla="*/ 993319 w 3514688"/>
              <a:gd name="connsiteY17" fmla="*/ 3174620 h 3260326"/>
              <a:gd name="connsiteX18" fmla="*/ 745125 w 3514688"/>
              <a:gd name="connsiteY18" fmla="*/ 3239935 h 3260326"/>
              <a:gd name="connsiteX19" fmla="*/ 314050 w 3514688"/>
              <a:gd name="connsiteY19" fmla="*/ 3252998 h 3260326"/>
              <a:gd name="connsiteX20" fmla="*/ 542 w 3514688"/>
              <a:gd name="connsiteY20" fmla="*/ 3109306 h 3260326"/>
              <a:gd name="connsiteX0" fmla="*/ 542 w 3514688"/>
              <a:gd name="connsiteY0" fmla="*/ 3110464 h 3261484"/>
              <a:gd name="connsiteX1" fmla="*/ 262752 w 3514688"/>
              <a:gd name="connsiteY1" fmla="*/ 1952905 h 3261484"/>
              <a:gd name="connsiteX2" fmla="*/ 1066934 w 3514688"/>
              <a:gd name="connsiteY2" fmla="*/ 962168 h 3261484"/>
              <a:gd name="connsiteX3" fmla="*/ 2142850 w 3514688"/>
              <a:gd name="connsiteY3" fmla="*/ 367264 h 3261484"/>
              <a:gd name="connsiteX4" fmla="*/ 3166380 w 3514688"/>
              <a:gd name="connsiteY4" fmla="*/ 57293 h 3261484"/>
              <a:gd name="connsiteX5" fmla="*/ 3331570 w 3514688"/>
              <a:gd name="connsiteY5" fmla="*/ 1504 h 3261484"/>
              <a:gd name="connsiteX6" fmla="*/ 3475262 w 3514688"/>
              <a:gd name="connsiteY6" fmla="*/ 79881 h 3261484"/>
              <a:gd name="connsiteX7" fmla="*/ 3514450 w 3514688"/>
              <a:gd name="connsiteY7" fmla="*/ 393390 h 3261484"/>
              <a:gd name="connsiteX8" fmla="*/ 3488325 w 3514688"/>
              <a:gd name="connsiteY8" fmla="*/ 510956 h 3261484"/>
              <a:gd name="connsiteX9" fmla="*/ 3423010 w 3514688"/>
              <a:gd name="connsiteY9" fmla="*/ 602396 h 3261484"/>
              <a:gd name="connsiteX10" fmla="*/ 3292382 w 3514688"/>
              <a:gd name="connsiteY10" fmla="*/ 602396 h 3261484"/>
              <a:gd name="connsiteX11" fmla="*/ 2730679 w 3514688"/>
              <a:gd name="connsiteY11" fmla="*/ 798338 h 3261484"/>
              <a:gd name="connsiteX12" fmla="*/ 1777090 w 3514688"/>
              <a:gd name="connsiteY12" fmla="*/ 1412293 h 3261484"/>
              <a:gd name="connsiteX13" fmla="*/ 1254576 w 3514688"/>
              <a:gd name="connsiteY13" fmla="*/ 2183001 h 3261484"/>
              <a:gd name="connsiteX14" fmla="*/ 1110885 w 3514688"/>
              <a:gd name="connsiteY14" fmla="*/ 2744704 h 3261484"/>
              <a:gd name="connsiteX15" fmla="*/ 1084759 w 3514688"/>
              <a:gd name="connsiteY15" fmla="*/ 3045150 h 3261484"/>
              <a:gd name="connsiteX16" fmla="*/ 1084759 w 3514688"/>
              <a:gd name="connsiteY16" fmla="*/ 3110464 h 3261484"/>
              <a:gd name="connsiteX17" fmla="*/ 993319 w 3514688"/>
              <a:gd name="connsiteY17" fmla="*/ 3175778 h 3261484"/>
              <a:gd name="connsiteX18" fmla="*/ 745125 w 3514688"/>
              <a:gd name="connsiteY18" fmla="*/ 3241093 h 3261484"/>
              <a:gd name="connsiteX19" fmla="*/ 314050 w 3514688"/>
              <a:gd name="connsiteY19" fmla="*/ 3254156 h 3261484"/>
              <a:gd name="connsiteX20" fmla="*/ 542 w 3514688"/>
              <a:gd name="connsiteY20" fmla="*/ 3110464 h 3261484"/>
              <a:gd name="connsiteX0" fmla="*/ 542 w 3514688"/>
              <a:gd name="connsiteY0" fmla="*/ 3110162 h 3261182"/>
              <a:gd name="connsiteX1" fmla="*/ 262752 w 3514688"/>
              <a:gd name="connsiteY1" fmla="*/ 1952603 h 3261182"/>
              <a:gd name="connsiteX2" fmla="*/ 1066934 w 3514688"/>
              <a:gd name="connsiteY2" fmla="*/ 961866 h 3261182"/>
              <a:gd name="connsiteX3" fmla="*/ 2142850 w 3514688"/>
              <a:gd name="connsiteY3" fmla="*/ 347912 h 3261182"/>
              <a:gd name="connsiteX4" fmla="*/ 3166380 w 3514688"/>
              <a:gd name="connsiteY4" fmla="*/ 56991 h 3261182"/>
              <a:gd name="connsiteX5" fmla="*/ 3331570 w 3514688"/>
              <a:gd name="connsiteY5" fmla="*/ 1202 h 3261182"/>
              <a:gd name="connsiteX6" fmla="*/ 3475262 w 3514688"/>
              <a:gd name="connsiteY6" fmla="*/ 79579 h 3261182"/>
              <a:gd name="connsiteX7" fmla="*/ 3514450 w 3514688"/>
              <a:gd name="connsiteY7" fmla="*/ 393088 h 3261182"/>
              <a:gd name="connsiteX8" fmla="*/ 3488325 w 3514688"/>
              <a:gd name="connsiteY8" fmla="*/ 510654 h 3261182"/>
              <a:gd name="connsiteX9" fmla="*/ 3423010 w 3514688"/>
              <a:gd name="connsiteY9" fmla="*/ 602094 h 3261182"/>
              <a:gd name="connsiteX10" fmla="*/ 3292382 w 3514688"/>
              <a:gd name="connsiteY10" fmla="*/ 602094 h 3261182"/>
              <a:gd name="connsiteX11" fmla="*/ 2730679 w 3514688"/>
              <a:gd name="connsiteY11" fmla="*/ 798036 h 3261182"/>
              <a:gd name="connsiteX12" fmla="*/ 1777090 w 3514688"/>
              <a:gd name="connsiteY12" fmla="*/ 1411991 h 3261182"/>
              <a:gd name="connsiteX13" fmla="*/ 1254576 w 3514688"/>
              <a:gd name="connsiteY13" fmla="*/ 2182699 h 3261182"/>
              <a:gd name="connsiteX14" fmla="*/ 1110885 w 3514688"/>
              <a:gd name="connsiteY14" fmla="*/ 2744402 h 3261182"/>
              <a:gd name="connsiteX15" fmla="*/ 1084759 w 3514688"/>
              <a:gd name="connsiteY15" fmla="*/ 3044848 h 3261182"/>
              <a:gd name="connsiteX16" fmla="*/ 1084759 w 3514688"/>
              <a:gd name="connsiteY16" fmla="*/ 3110162 h 3261182"/>
              <a:gd name="connsiteX17" fmla="*/ 993319 w 3514688"/>
              <a:gd name="connsiteY17" fmla="*/ 3175476 h 3261182"/>
              <a:gd name="connsiteX18" fmla="*/ 745125 w 3514688"/>
              <a:gd name="connsiteY18" fmla="*/ 3240791 h 3261182"/>
              <a:gd name="connsiteX19" fmla="*/ 314050 w 3514688"/>
              <a:gd name="connsiteY19" fmla="*/ 3253854 h 3261182"/>
              <a:gd name="connsiteX20" fmla="*/ 542 w 3514688"/>
              <a:gd name="connsiteY20" fmla="*/ 3110162 h 3261182"/>
              <a:gd name="connsiteX0" fmla="*/ 542 w 3514688"/>
              <a:gd name="connsiteY0" fmla="*/ 3109236 h 3260256"/>
              <a:gd name="connsiteX1" fmla="*/ 262752 w 3514688"/>
              <a:gd name="connsiteY1" fmla="*/ 1951677 h 3260256"/>
              <a:gd name="connsiteX2" fmla="*/ 1066934 w 3514688"/>
              <a:gd name="connsiteY2" fmla="*/ 960940 h 3260256"/>
              <a:gd name="connsiteX3" fmla="*/ 2142850 w 3514688"/>
              <a:gd name="connsiteY3" fmla="*/ 346986 h 3260256"/>
              <a:gd name="connsiteX4" fmla="*/ 3090180 w 3514688"/>
              <a:gd name="connsiteY4" fmla="*/ 65590 h 3260256"/>
              <a:gd name="connsiteX5" fmla="*/ 3331570 w 3514688"/>
              <a:gd name="connsiteY5" fmla="*/ 276 h 3260256"/>
              <a:gd name="connsiteX6" fmla="*/ 3475262 w 3514688"/>
              <a:gd name="connsiteY6" fmla="*/ 78653 h 3260256"/>
              <a:gd name="connsiteX7" fmla="*/ 3514450 w 3514688"/>
              <a:gd name="connsiteY7" fmla="*/ 392162 h 3260256"/>
              <a:gd name="connsiteX8" fmla="*/ 3488325 w 3514688"/>
              <a:gd name="connsiteY8" fmla="*/ 509728 h 3260256"/>
              <a:gd name="connsiteX9" fmla="*/ 3423010 w 3514688"/>
              <a:gd name="connsiteY9" fmla="*/ 601168 h 3260256"/>
              <a:gd name="connsiteX10" fmla="*/ 3292382 w 3514688"/>
              <a:gd name="connsiteY10" fmla="*/ 601168 h 3260256"/>
              <a:gd name="connsiteX11" fmla="*/ 2730679 w 3514688"/>
              <a:gd name="connsiteY11" fmla="*/ 797110 h 3260256"/>
              <a:gd name="connsiteX12" fmla="*/ 1777090 w 3514688"/>
              <a:gd name="connsiteY12" fmla="*/ 1411065 h 3260256"/>
              <a:gd name="connsiteX13" fmla="*/ 1254576 w 3514688"/>
              <a:gd name="connsiteY13" fmla="*/ 2181773 h 3260256"/>
              <a:gd name="connsiteX14" fmla="*/ 1110885 w 3514688"/>
              <a:gd name="connsiteY14" fmla="*/ 2743476 h 3260256"/>
              <a:gd name="connsiteX15" fmla="*/ 1084759 w 3514688"/>
              <a:gd name="connsiteY15" fmla="*/ 3043922 h 3260256"/>
              <a:gd name="connsiteX16" fmla="*/ 1084759 w 3514688"/>
              <a:gd name="connsiteY16" fmla="*/ 3109236 h 3260256"/>
              <a:gd name="connsiteX17" fmla="*/ 993319 w 3514688"/>
              <a:gd name="connsiteY17" fmla="*/ 3174550 h 3260256"/>
              <a:gd name="connsiteX18" fmla="*/ 745125 w 3514688"/>
              <a:gd name="connsiteY18" fmla="*/ 3239865 h 3260256"/>
              <a:gd name="connsiteX19" fmla="*/ 314050 w 3514688"/>
              <a:gd name="connsiteY19" fmla="*/ 3252928 h 3260256"/>
              <a:gd name="connsiteX20" fmla="*/ 542 w 3514688"/>
              <a:gd name="connsiteY20" fmla="*/ 3109236 h 3260256"/>
              <a:gd name="connsiteX0" fmla="*/ 542 w 3528871"/>
              <a:gd name="connsiteY0" fmla="*/ 3109236 h 3260256"/>
              <a:gd name="connsiteX1" fmla="*/ 262752 w 3528871"/>
              <a:gd name="connsiteY1" fmla="*/ 1951677 h 3260256"/>
              <a:gd name="connsiteX2" fmla="*/ 1066934 w 3528871"/>
              <a:gd name="connsiteY2" fmla="*/ 960940 h 3260256"/>
              <a:gd name="connsiteX3" fmla="*/ 2142850 w 3528871"/>
              <a:gd name="connsiteY3" fmla="*/ 346986 h 3260256"/>
              <a:gd name="connsiteX4" fmla="*/ 3090180 w 3528871"/>
              <a:gd name="connsiteY4" fmla="*/ 65590 h 3260256"/>
              <a:gd name="connsiteX5" fmla="*/ 3331570 w 3528871"/>
              <a:gd name="connsiteY5" fmla="*/ 276 h 3260256"/>
              <a:gd name="connsiteX6" fmla="*/ 3475262 w 3528871"/>
              <a:gd name="connsiteY6" fmla="*/ 78653 h 3260256"/>
              <a:gd name="connsiteX7" fmla="*/ 3528738 w 3528871"/>
              <a:gd name="connsiteY7" fmla="*/ 258812 h 3260256"/>
              <a:gd name="connsiteX8" fmla="*/ 3488325 w 3528871"/>
              <a:gd name="connsiteY8" fmla="*/ 509728 h 3260256"/>
              <a:gd name="connsiteX9" fmla="*/ 3423010 w 3528871"/>
              <a:gd name="connsiteY9" fmla="*/ 601168 h 3260256"/>
              <a:gd name="connsiteX10" fmla="*/ 3292382 w 3528871"/>
              <a:gd name="connsiteY10" fmla="*/ 601168 h 3260256"/>
              <a:gd name="connsiteX11" fmla="*/ 2730679 w 3528871"/>
              <a:gd name="connsiteY11" fmla="*/ 797110 h 3260256"/>
              <a:gd name="connsiteX12" fmla="*/ 1777090 w 3528871"/>
              <a:gd name="connsiteY12" fmla="*/ 1411065 h 3260256"/>
              <a:gd name="connsiteX13" fmla="*/ 1254576 w 3528871"/>
              <a:gd name="connsiteY13" fmla="*/ 2181773 h 3260256"/>
              <a:gd name="connsiteX14" fmla="*/ 1110885 w 3528871"/>
              <a:gd name="connsiteY14" fmla="*/ 2743476 h 3260256"/>
              <a:gd name="connsiteX15" fmla="*/ 1084759 w 3528871"/>
              <a:gd name="connsiteY15" fmla="*/ 3043922 h 3260256"/>
              <a:gd name="connsiteX16" fmla="*/ 1084759 w 3528871"/>
              <a:gd name="connsiteY16" fmla="*/ 3109236 h 3260256"/>
              <a:gd name="connsiteX17" fmla="*/ 993319 w 3528871"/>
              <a:gd name="connsiteY17" fmla="*/ 3174550 h 3260256"/>
              <a:gd name="connsiteX18" fmla="*/ 745125 w 3528871"/>
              <a:gd name="connsiteY18" fmla="*/ 3239865 h 3260256"/>
              <a:gd name="connsiteX19" fmla="*/ 314050 w 3528871"/>
              <a:gd name="connsiteY19" fmla="*/ 3252928 h 3260256"/>
              <a:gd name="connsiteX20" fmla="*/ 542 w 3528871"/>
              <a:gd name="connsiteY20" fmla="*/ 3109236 h 3260256"/>
              <a:gd name="connsiteX0" fmla="*/ 542 w 3528860"/>
              <a:gd name="connsiteY0" fmla="*/ 3109236 h 3260256"/>
              <a:gd name="connsiteX1" fmla="*/ 262752 w 3528860"/>
              <a:gd name="connsiteY1" fmla="*/ 1951677 h 3260256"/>
              <a:gd name="connsiteX2" fmla="*/ 1066934 w 3528860"/>
              <a:gd name="connsiteY2" fmla="*/ 960940 h 3260256"/>
              <a:gd name="connsiteX3" fmla="*/ 2142850 w 3528860"/>
              <a:gd name="connsiteY3" fmla="*/ 346986 h 3260256"/>
              <a:gd name="connsiteX4" fmla="*/ 3090180 w 3528860"/>
              <a:gd name="connsiteY4" fmla="*/ 65590 h 3260256"/>
              <a:gd name="connsiteX5" fmla="*/ 3331570 w 3528860"/>
              <a:gd name="connsiteY5" fmla="*/ 276 h 3260256"/>
              <a:gd name="connsiteX6" fmla="*/ 3475262 w 3528860"/>
              <a:gd name="connsiteY6" fmla="*/ 78653 h 3260256"/>
              <a:gd name="connsiteX7" fmla="*/ 3528738 w 3528860"/>
              <a:gd name="connsiteY7" fmla="*/ 258812 h 3260256"/>
              <a:gd name="connsiteX8" fmla="*/ 3488325 w 3528860"/>
              <a:gd name="connsiteY8" fmla="*/ 509728 h 3260256"/>
              <a:gd name="connsiteX9" fmla="*/ 3437298 w 3528860"/>
              <a:gd name="connsiteY9" fmla="*/ 577356 h 3260256"/>
              <a:gd name="connsiteX10" fmla="*/ 3292382 w 3528860"/>
              <a:gd name="connsiteY10" fmla="*/ 601168 h 3260256"/>
              <a:gd name="connsiteX11" fmla="*/ 2730679 w 3528860"/>
              <a:gd name="connsiteY11" fmla="*/ 797110 h 3260256"/>
              <a:gd name="connsiteX12" fmla="*/ 1777090 w 3528860"/>
              <a:gd name="connsiteY12" fmla="*/ 1411065 h 3260256"/>
              <a:gd name="connsiteX13" fmla="*/ 1254576 w 3528860"/>
              <a:gd name="connsiteY13" fmla="*/ 2181773 h 3260256"/>
              <a:gd name="connsiteX14" fmla="*/ 1110885 w 3528860"/>
              <a:gd name="connsiteY14" fmla="*/ 2743476 h 3260256"/>
              <a:gd name="connsiteX15" fmla="*/ 1084759 w 3528860"/>
              <a:gd name="connsiteY15" fmla="*/ 3043922 h 3260256"/>
              <a:gd name="connsiteX16" fmla="*/ 1084759 w 3528860"/>
              <a:gd name="connsiteY16" fmla="*/ 3109236 h 3260256"/>
              <a:gd name="connsiteX17" fmla="*/ 993319 w 3528860"/>
              <a:gd name="connsiteY17" fmla="*/ 3174550 h 3260256"/>
              <a:gd name="connsiteX18" fmla="*/ 745125 w 3528860"/>
              <a:gd name="connsiteY18" fmla="*/ 3239865 h 3260256"/>
              <a:gd name="connsiteX19" fmla="*/ 314050 w 3528860"/>
              <a:gd name="connsiteY19" fmla="*/ 3252928 h 3260256"/>
              <a:gd name="connsiteX20" fmla="*/ 542 w 3528860"/>
              <a:gd name="connsiteY20" fmla="*/ 3109236 h 3260256"/>
              <a:gd name="connsiteX0" fmla="*/ 542 w 3528860"/>
              <a:gd name="connsiteY0" fmla="*/ 3109236 h 3260256"/>
              <a:gd name="connsiteX1" fmla="*/ 262752 w 3528860"/>
              <a:gd name="connsiteY1" fmla="*/ 1951677 h 3260256"/>
              <a:gd name="connsiteX2" fmla="*/ 1066934 w 3528860"/>
              <a:gd name="connsiteY2" fmla="*/ 960940 h 3260256"/>
              <a:gd name="connsiteX3" fmla="*/ 2142850 w 3528860"/>
              <a:gd name="connsiteY3" fmla="*/ 346986 h 3260256"/>
              <a:gd name="connsiteX4" fmla="*/ 3090180 w 3528860"/>
              <a:gd name="connsiteY4" fmla="*/ 65590 h 3260256"/>
              <a:gd name="connsiteX5" fmla="*/ 3331570 w 3528860"/>
              <a:gd name="connsiteY5" fmla="*/ 276 h 3260256"/>
              <a:gd name="connsiteX6" fmla="*/ 3475262 w 3528860"/>
              <a:gd name="connsiteY6" fmla="*/ 78653 h 3260256"/>
              <a:gd name="connsiteX7" fmla="*/ 3528738 w 3528860"/>
              <a:gd name="connsiteY7" fmla="*/ 258812 h 3260256"/>
              <a:gd name="connsiteX8" fmla="*/ 3488325 w 3528860"/>
              <a:gd name="connsiteY8" fmla="*/ 509728 h 3260256"/>
              <a:gd name="connsiteX9" fmla="*/ 3437298 w 3528860"/>
              <a:gd name="connsiteY9" fmla="*/ 577356 h 3260256"/>
              <a:gd name="connsiteX10" fmla="*/ 3292382 w 3528860"/>
              <a:gd name="connsiteY10" fmla="*/ 601168 h 3260256"/>
              <a:gd name="connsiteX11" fmla="*/ 2730679 w 3528860"/>
              <a:gd name="connsiteY11" fmla="*/ 797110 h 3260256"/>
              <a:gd name="connsiteX12" fmla="*/ 1762802 w 3528860"/>
              <a:gd name="connsiteY12" fmla="*/ 1444403 h 3260256"/>
              <a:gd name="connsiteX13" fmla="*/ 1254576 w 3528860"/>
              <a:gd name="connsiteY13" fmla="*/ 2181773 h 3260256"/>
              <a:gd name="connsiteX14" fmla="*/ 1110885 w 3528860"/>
              <a:gd name="connsiteY14" fmla="*/ 2743476 h 3260256"/>
              <a:gd name="connsiteX15" fmla="*/ 1084759 w 3528860"/>
              <a:gd name="connsiteY15" fmla="*/ 3043922 h 3260256"/>
              <a:gd name="connsiteX16" fmla="*/ 1084759 w 3528860"/>
              <a:gd name="connsiteY16" fmla="*/ 3109236 h 3260256"/>
              <a:gd name="connsiteX17" fmla="*/ 993319 w 3528860"/>
              <a:gd name="connsiteY17" fmla="*/ 3174550 h 3260256"/>
              <a:gd name="connsiteX18" fmla="*/ 745125 w 3528860"/>
              <a:gd name="connsiteY18" fmla="*/ 3239865 h 3260256"/>
              <a:gd name="connsiteX19" fmla="*/ 314050 w 3528860"/>
              <a:gd name="connsiteY19" fmla="*/ 3252928 h 3260256"/>
              <a:gd name="connsiteX20" fmla="*/ 542 w 3528860"/>
              <a:gd name="connsiteY20" fmla="*/ 3109236 h 3260256"/>
              <a:gd name="connsiteX0" fmla="*/ 542 w 3528860"/>
              <a:gd name="connsiteY0" fmla="*/ 3109236 h 3260256"/>
              <a:gd name="connsiteX1" fmla="*/ 262752 w 3528860"/>
              <a:gd name="connsiteY1" fmla="*/ 1951677 h 3260256"/>
              <a:gd name="connsiteX2" fmla="*/ 1066934 w 3528860"/>
              <a:gd name="connsiteY2" fmla="*/ 960940 h 3260256"/>
              <a:gd name="connsiteX3" fmla="*/ 2142850 w 3528860"/>
              <a:gd name="connsiteY3" fmla="*/ 346986 h 3260256"/>
              <a:gd name="connsiteX4" fmla="*/ 3090180 w 3528860"/>
              <a:gd name="connsiteY4" fmla="*/ 65590 h 3260256"/>
              <a:gd name="connsiteX5" fmla="*/ 3331570 w 3528860"/>
              <a:gd name="connsiteY5" fmla="*/ 276 h 3260256"/>
              <a:gd name="connsiteX6" fmla="*/ 3475262 w 3528860"/>
              <a:gd name="connsiteY6" fmla="*/ 78653 h 3260256"/>
              <a:gd name="connsiteX7" fmla="*/ 3528738 w 3528860"/>
              <a:gd name="connsiteY7" fmla="*/ 258812 h 3260256"/>
              <a:gd name="connsiteX8" fmla="*/ 3488325 w 3528860"/>
              <a:gd name="connsiteY8" fmla="*/ 509728 h 3260256"/>
              <a:gd name="connsiteX9" fmla="*/ 3437298 w 3528860"/>
              <a:gd name="connsiteY9" fmla="*/ 577356 h 3260256"/>
              <a:gd name="connsiteX10" fmla="*/ 3292382 w 3528860"/>
              <a:gd name="connsiteY10" fmla="*/ 601168 h 3260256"/>
              <a:gd name="connsiteX11" fmla="*/ 2559229 w 3528860"/>
              <a:gd name="connsiteY11" fmla="*/ 882835 h 3260256"/>
              <a:gd name="connsiteX12" fmla="*/ 1762802 w 3528860"/>
              <a:gd name="connsiteY12" fmla="*/ 1444403 h 3260256"/>
              <a:gd name="connsiteX13" fmla="*/ 1254576 w 3528860"/>
              <a:gd name="connsiteY13" fmla="*/ 2181773 h 3260256"/>
              <a:gd name="connsiteX14" fmla="*/ 1110885 w 3528860"/>
              <a:gd name="connsiteY14" fmla="*/ 2743476 h 3260256"/>
              <a:gd name="connsiteX15" fmla="*/ 1084759 w 3528860"/>
              <a:gd name="connsiteY15" fmla="*/ 3043922 h 3260256"/>
              <a:gd name="connsiteX16" fmla="*/ 1084759 w 3528860"/>
              <a:gd name="connsiteY16" fmla="*/ 3109236 h 3260256"/>
              <a:gd name="connsiteX17" fmla="*/ 993319 w 3528860"/>
              <a:gd name="connsiteY17" fmla="*/ 3174550 h 3260256"/>
              <a:gd name="connsiteX18" fmla="*/ 745125 w 3528860"/>
              <a:gd name="connsiteY18" fmla="*/ 3239865 h 3260256"/>
              <a:gd name="connsiteX19" fmla="*/ 314050 w 3528860"/>
              <a:gd name="connsiteY19" fmla="*/ 3252928 h 3260256"/>
              <a:gd name="connsiteX20" fmla="*/ 542 w 3528860"/>
              <a:gd name="connsiteY20" fmla="*/ 3109236 h 3260256"/>
              <a:gd name="connsiteX0" fmla="*/ 542 w 3528860"/>
              <a:gd name="connsiteY0" fmla="*/ 3109236 h 3260256"/>
              <a:gd name="connsiteX1" fmla="*/ 262752 w 3528860"/>
              <a:gd name="connsiteY1" fmla="*/ 1951677 h 3260256"/>
              <a:gd name="connsiteX2" fmla="*/ 1066934 w 3528860"/>
              <a:gd name="connsiteY2" fmla="*/ 960940 h 3260256"/>
              <a:gd name="connsiteX3" fmla="*/ 2142850 w 3528860"/>
              <a:gd name="connsiteY3" fmla="*/ 346986 h 3260256"/>
              <a:gd name="connsiteX4" fmla="*/ 3090180 w 3528860"/>
              <a:gd name="connsiteY4" fmla="*/ 65590 h 3260256"/>
              <a:gd name="connsiteX5" fmla="*/ 3331570 w 3528860"/>
              <a:gd name="connsiteY5" fmla="*/ 276 h 3260256"/>
              <a:gd name="connsiteX6" fmla="*/ 3475262 w 3528860"/>
              <a:gd name="connsiteY6" fmla="*/ 78653 h 3260256"/>
              <a:gd name="connsiteX7" fmla="*/ 3528738 w 3528860"/>
              <a:gd name="connsiteY7" fmla="*/ 258812 h 3260256"/>
              <a:gd name="connsiteX8" fmla="*/ 3488325 w 3528860"/>
              <a:gd name="connsiteY8" fmla="*/ 509728 h 3260256"/>
              <a:gd name="connsiteX9" fmla="*/ 3437298 w 3528860"/>
              <a:gd name="connsiteY9" fmla="*/ 577356 h 3260256"/>
              <a:gd name="connsiteX10" fmla="*/ 3292382 w 3528860"/>
              <a:gd name="connsiteY10" fmla="*/ 601168 h 3260256"/>
              <a:gd name="connsiteX11" fmla="*/ 2535417 w 3528860"/>
              <a:gd name="connsiteY11" fmla="*/ 859022 h 3260256"/>
              <a:gd name="connsiteX12" fmla="*/ 1762802 w 3528860"/>
              <a:gd name="connsiteY12" fmla="*/ 1444403 h 3260256"/>
              <a:gd name="connsiteX13" fmla="*/ 1254576 w 3528860"/>
              <a:gd name="connsiteY13" fmla="*/ 2181773 h 3260256"/>
              <a:gd name="connsiteX14" fmla="*/ 1110885 w 3528860"/>
              <a:gd name="connsiteY14" fmla="*/ 2743476 h 3260256"/>
              <a:gd name="connsiteX15" fmla="*/ 1084759 w 3528860"/>
              <a:gd name="connsiteY15" fmla="*/ 3043922 h 3260256"/>
              <a:gd name="connsiteX16" fmla="*/ 1084759 w 3528860"/>
              <a:gd name="connsiteY16" fmla="*/ 3109236 h 3260256"/>
              <a:gd name="connsiteX17" fmla="*/ 993319 w 3528860"/>
              <a:gd name="connsiteY17" fmla="*/ 3174550 h 3260256"/>
              <a:gd name="connsiteX18" fmla="*/ 745125 w 3528860"/>
              <a:gd name="connsiteY18" fmla="*/ 3239865 h 3260256"/>
              <a:gd name="connsiteX19" fmla="*/ 314050 w 3528860"/>
              <a:gd name="connsiteY19" fmla="*/ 3252928 h 3260256"/>
              <a:gd name="connsiteX20" fmla="*/ 542 w 3528860"/>
              <a:gd name="connsiteY20" fmla="*/ 3109236 h 3260256"/>
              <a:gd name="connsiteX0" fmla="*/ 542 w 3528860"/>
              <a:gd name="connsiteY0" fmla="*/ 3109236 h 3260256"/>
              <a:gd name="connsiteX1" fmla="*/ 262752 w 3528860"/>
              <a:gd name="connsiteY1" fmla="*/ 1951677 h 3260256"/>
              <a:gd name="connsiteX2" fmla="*/ 1066934 w 3528860"/>
              <a:gd name="connsiteY2" fmla="*/ 960940 h 3260256"/>
              <a:gd name="connsiteX3" fmla="*/ 2142850 w 3528860"/>
              <a:gd name="connsiteY3" fmla="*/ 346986 h 3260256"/>
              <a:gd name="connsiteX4" fmla="*/ 3090180 w 3528860"/>
              <a:gd name="connsiteY4" fmla="*/ 65590 h 3260256"/>
              <a:gd name="connsiteX5" fmla="*/ 3331570 w 3528860"/>
              <a:gd name="connsiteY5" fmla="*/ 276 h 3260256"/>
              <a:gd name="connsiteX6" fmla="*/ 3475262 w 3528860"/>
              <a:gd name="connsiteY6" fmla="*/ 78653 h 3260256"/>
              <a:gd name="connsiteX7" fmla="*/ 3528738 w 3528860"/>
              <a:gd name="connsiteY7" fmla="*/ 258812 h 3260256"/>
              <a:gd name="connsiteX8" fmla="*/ 3488325 w 3528860"/>
              <a:gd name="connsiteY8" fmla="*/ 509728 h 3260256"/>
              <a:gd name="connsiteX9" fmla="*/ 3437298 w 3528860"/>
              <a:gd name="connsiteY9" fmla="*/ 577356 h 3260256"/>
              <a:gd name="connsiteX10" fmla="*/ 3292382 w 3528860"/>
              <a:gd name="connsiteY10" fmla="*/ 601168 h 3260256"/>
              <a:gd name="connsiteX11" fmla="*/ 2549704 w 3528860"/>
              <a:gd name="connsiteY11" fmla="*/ 863785 h 3260256"/>
              <a:gd name="connsiteX12" fmla="*/ 1762802 w 3528860"/>
              <a:gd name="connsiteY12" fmla="*/ 1444403 h 3260256"/>
              <a:gd name="connsiteX13" fmla="*/ 1254576 w 3528860"/>
              <a:gd name="connsiteY13" fmla="*/ 2181773 h 3260256"/>
              <a:gd name="connsiteX14" fmla="*/ 1110885 w 3528860"/>
              <a:gd name="connsiteY14" fmla="*/ 2743476 h 3260256"/>
              <a:gd name="connsiteX15" fmla="*/ 1084759 w 3528860"/>
              <a:gd name="connsiteY15" fmla="*/ 3043922 h 3260256"/>
              <a:gd name="connsiteX16" fmla="*/ 1084759 w 3528860"/>
              <a:gd name="connsiteY16" fmla="*/ 3109236 h 3260256"/>
              <a:gd name="connsiteX17" fmla="*/ 993319 w 3528860"/>
              <a:gd name="connsiteY17" fmla="*/ 3174550 h 3260256"/>
              <a:gd name="connsiteX18" fmla="*/ 745125 w 3528860"/>
              <a:gd name="connsiteY18" fmla="*/ 3239865 h 3260256"/>
              <a:gd name="connsiteX19" fmla="*/ 314050 w 3528860"/>
              <a:gd name="connsiteY19" fmla="*/ 3252928 h 3260256"/>
              <a:gd name="connsiteX20" fmla="*/ 542 w 3528860"/>
              <a:gd name="connsiteY20" fmla="*/ 3109236 h 3260256"/>
              <a:gd name="connsiteX0" fmla="*/ 542 w 3528846"/>
              <a:gd name="connsiteY0" fmla="*/ 3109236 h 3260256"/>
              <a:gd name="connsiteX1" fmla="*/ 262752 w 3528846"/>
              <a:gd name="connsiteY1" fmla="*/ 1951677 h 3260256"/>
              <a:gd name="connsiteX2" fmla="*/ 1066934 w 3528846"/>
              <a:gd name="connsiteY2" fmla="*/ 960940 h 3260256"/>
              <a:gd name="connsiteX3" fmla="*/ 2142850 w 3528846"/>
              <a:gd name="connsiteY3" fmla="*/ 346986 h 3260256"/>
              <a:gd name="connsiteX4" fmla="*/ 3090180 w 3528846"/>
              <a:gd name="connsiteY4" fmla="*/ 65590 h 3260256"/>
              <a:gd name="connsiteX5" fmla="*/ 3331570 w 3528846"/>
              <a:gd name="connsiteY5" fmla="*/ 276 h 3260256"/>
              <a:gd name="connsiteX6" fmla="*/ 3475262 w 3528846"/>
              <a:gd name="connsiteY6" fmla="*/ 78653 h 3260256"/>
              <a:gd name="connsiteX7" fmla="*/ 3528738 w 3528846"/>
              <a:gd name="connsiteY7" fmla="*/ 258812 h 3260256"/>
              <a:gd name="connsiteX8" fmla="*/ 3488325 w 3528846"/>
              <a:gd name="connsiteY8" fmla="*/ 509728 h 3260256"/>
              <a:gd name="connsiteX9" fmla="*/ 3461111 w 3528846"/>
              <a:gd name="connsiteY9" fmla="*/ 563069 h 3260256"/>
              <a:gd name="connsiteX10" fmla="*/ 3292382 w 3528846"/>
              <a:gd name="connsiteY10" fmla="*/ 601168 h 3260256"/>
              <a:gd name="connsiteX11" fmla="*/ 2549704 w 3528846"/>
              <a:gd name="connsiteY11" fmla="*/ 863785 h 3260256"/>
              <a:gd name="connsiteX12" fmla="*/ 1762802 w 3528846"/>
              <a:gd name="connsiteY12" fmla="*/ 1444403 h 3260256"/>
              <a:gd name="connsiteX13" fmla="*/ 1254576 w 3528846"/>
              <a:gd name="connsiteY13" fmla="*/ 2181773 h 3260256"/>
              <a:gd name="connsiteX14" fmla="*/ 1110885 w 3528846"/>
              <a:gd name="connsiteY14" fmla="*/ 2743476 h 3260256"/>
              <a:gd name="connsiteX15" fmla="*/ 1084759 w 3528846"/>
              <a:gd name="connsiteY15" fmla="*/ 3043922 h 3260256"/>
              <a:gd name="connsiteX16" fmla="*/ 1084759 w 3528846"/>
              <a:gd name="connsiteY16" fmla="*/ 3109236 h 3260256"/>
              <a:gd name="connsiteX17" fmla="*/ 993319 w 3528846"/>
              <a:gd name="connsiteY17" fmla="*/ 3174550 h 3260256"/>
              <a:gd name="connsiteX18" fmla="*/ 745125 w 3528846"/>
              <a:gd name="connsiteY18" fmla="*/ 3239865 h 3260256"/>
              <a:gd name="connsiteX19" fmla="*/ 314050 w 3528846"/>
              <a:gd name="connsiteY19" fmla="*/ 3252928 h 3260256"/>
              <a:gd name="connsiteX20" fmla="*/ 542 w 3528846"/>
              <a:gd name="connsiteY20" fmla="*/ 3109236 h 3260256"/>
              <a:gd name="connsiteX0" fmla="*/ 542 w 3528846"/>
              <a:gd name="connsiteY0" fmla="*/ 3112248 h 3263268"/>
              <a:gd name="connsiteX1" fmla="*/ 262752 w 3528846"/>
              <a:gd name="connsiteY1" fmla="*/ 1954689 h 3263268"/>
              <a:gd name="connsiteX2" fmla="*/ 1066934 w 3528846"/>
              <a:gd name="connsiteY2" fmla="*/ 963952 h 3263268"/>
              <a:gd name="connsiteX3" fmla="*/ 2142850 w 3528846"/>
              <a:gd name="connsiteY3" fmla="*/ 349998 h 3263268"/>
              <a:gd name="connsiteX4" fmla="*/ 3042555 w 3528846"/>
              <a:gd name="connsiteY4" fmla="*/ 49552 h 3263268"/>
              <a:gd name="connsiteX5" fmla="*/ 3331570 w 3528846"/>
              <a:gd name="connsiteY5" fmla="*/ 3288 h 3263268"/>
              <a:gd name="connsiteX6" fmla="*/ 3475262 w 3528846"/>
              <a:gd name="connsiteY6" fmla="*/ 81665 h 3263268"/>
              <a:gd name="connsiteX7" fmla="*/ 3528738 w 3528846"/>
              <a:gd name="connsiteY7" fmla="*/ 261824 h 3263268"/>
              <a:gd name="connsiteX8" fmla="*/ 3488325 w 3528846"/>
              <a:gd name="connsiteY8" fmla="*/ 512740 h 3263268"/>
              <a:gd name="connsiteX9" fmla="*/ 3461111 w 3528846"/>
              <a:gd name="connsiteY9" fmla="*/ 566081 h 3263268"/>
              <a:gd name="connsiteX10" fmla="*/ 3292382 w 3528846"/>
              <a:gd name="connsiteY10" fmla="*/ 604180 h 3263268"/>
              <a:gd name="connsiteX11" fmla="*/ 2549704 w 3528846"/>
              <a:gd name="connsiteY11" fmla="*/ 866797 h 3263268"/>
              <a:gd name="connsiteX12" fmla="*/ 1762802 w 3528846"/>
              <a:gd name="connsiteY12" fmla="*/ 1447415 h 3263268"/>
              <a:gd name="connsiteX13" fmla="*/ 1254576 w 3528846"/>
              <a:gd name="connsiteY13" fmla="*/ 2184785 h 3263268"/>
              <a:gd name="connsiteX14" fmla="*/ 1110885 w 3528846"/>
              <a:gd name="connsiteY14" fmla="*/ 2746488 h 3263268"/>
              <a:gd name="connsiteX15" fmla="*/ 1084759 w 3528846"/>
              <a:gd name="connsiteY15" fmla="*/ 3046934 h 3263268"/>
              <a:gd name="connsiteX16" fmla="*/ 1084759 w 3528846"/>
              <a:gd name="connsiteY16" fmla="*/ 3112248 h 3263268"/>
              <a:gd name="connsiteX17" fmla="*/ 993319 w 3528846"/>
              <a:gd name="connsiteY17" fmla="*/ 3177562 h 3263268"/>
              <a:gd name="connsiteX18" fmla="*/ 745125 w 3528846"/>
              <a:gd name="connsiteY18" fmla="*/ 3242877 h 3263268"/>
              <a:gd name="connsiteX19" fmla="*/ 314050 w 3528846"/>
              <a:gd name="connsiteY19" fmla="*/ 3255940 h 3263268"/>
              <a:gd name="connsiteX20" fmla="*/ 542 w 3528846"/>
              <a:gd name="connsiteY20" fmla="*/ 3112248 h 3263268"/>
              <a:gd name="connsiteX0" fmla="*/ 542 w 3528846"/>
              <a:gd name="connsiteY0" fmla="*/ 3113513 h 3264533"/>
              <a:gd name="connsiteX1" fmla="*/ 262752 w 3528846"/>
              <a:gd name="connsiteY1" fmla="*/ 1955954 h 3264533"/>
              <a:gd name="connsiteX2" fmla="*/ 1066934 w 3528846"/>
              <a:gd name="connsiteY2" fmla="*/ 965217 h 3264533"/>
              <a:gd name="connsiteX3" fmla="*/ 2142850 w 3528846"/>
              <a:gd name="connsiteY3" fmla="*/ 351263 h 3264533"/>
              <a:gd name="connsiteX4" fmla="*/ 3042555 w 3528846"/>
              <a:gd name="connsiteY4" fmla="*/ 508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54576 w 3528846"/>
              <a:gd name="connsiteY14" fmla="*/ 2186050 h 3264533"/>
              <a:gd name="connsiteX15" fmla="*/ 1110885 w 3528846"/>
              <a:gd name="connsiteY15" fmla="*/ 2747753 h 3264533"/>
              <a:gd name="connsiteX16" fmla="*/ 1084759 w 3528846"/>
              <a:gd name="connsiteY16" fmla="*/ 3048199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142850 w 3528846"/>
              <a:gd name="connsiteY3" fmla="*/ 351263 h 3264533"/>
              <a:gd name="connsiteX4" fmla="*/ 2771093 w 3528846"/>
              <a:gd name="connsiteY4" fmla="*/ 131779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54576 w 3528846"/>
              <a:gd name="connsiteY14" fmla="*/ 2186050 h 3264533"/>
              <a:gd name="connsiteX15" fmla="*/ 1110885 w 3528846"/>
              <a:gd name="connsiteY15" fmla="*/ 2747753 h 3264533"/>
              <a:gd name="connsiteX16" fmla="*/ 1084759 w 3528846"/>
              <a:gd name="connsiteY16" fmla="*/ 3048199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142850 w 3528846"/>
              <a:gd name="connsiteY3" fmla="*/ 3512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54576 w 3528846"/>
              <a:gd name="connsiteY14" fmla="*/ 2186050 h 3264533"/>
              <a:gd name="connsiteX15" fmla="*/ 1110885 w 3528846"/>
              <a:gd name="connsiteY15" fmla="*/ 2747753 h 3264533"/>
              <a:gd name="connsiteX16" fmla="*/ 1084759 w 3528846"/>
              <a:gd name="connsiteY16" fmla="*/ 3048199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54576 w 3528846"/>
              <a:gd name="connsiteY14" fmla="*/ 2186050 h 3264533"/>
              <a:gd name="connsiteX15" fmla="*/ 1110885 w 3528846"/>
              <a:gd name="connsiteY15" fmla="*/ 2747753 h 3264533"/>
              <a:gd name="connsiteX16" fmla="*/ 1084759 w 3528846"/>
              <a:gd name="connsiteY16" fmla="*/ 3048199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68863 w 3528846"/>
              <a:gd name="connsiteY14" fmla="*/ 2181288 h 3264533"/>
              <a:gd name="connsiteX15" fmla="*/ 1110885 w 3528846"/>
              <a:gd name="connsiteY15" fmla="*/ 2747753 h 3264533"/>
              <a:gd name="connsiteX16" fmla="*/ 1084759 w 3528846"/>
              <a:gd name="connsiteY16" fmla="*/ 3048199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68863 w 3528846"/>
              <a:gd name="connsiteY14" fmla="*/ 2181288 h 3264533"/>
              <a:gd name="connsiteX15" fmla="*/ 1110885 w 3528846"/>
              <a:gd name="connsiteY15" fmla="*/ 2747753 h 3264533"/>
              <a:gd name="connsiteX16" fmla="*/ 1084759 w 3528846"/>
              <a:gd name="connsiteY16" fmla="*/ 2981524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68863 w 3528846"/>
              <a:gd name="connsiteY14" fmla="*/ 2181288 h 3264533"/>
              <a:gd name="connsiteX15" fmla="*/ 1110885 w 3528846"/>
              <a:gd name="connsiteY15" fmla="*/ 2747753 h 3264533"/>
              <a:gd name="connsiteX16" fmla="*/ 1094284 w 3528846"/>
              <a:gd name="connsiteY16" fmla="*/ 2962474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68863 w 3528846"/>
              <a:gd name="connsiteY14" fmla="*/ 2181288 h 3264533"/>
              <a:gd name="connsiteX15" fmla="*/ 1115647 w 3528846"/>
              <a:gd name="connsiteY15" fmla="*/ 2776328 h 3264533"/>
              <a:gd name="connsiteX16" fmla="*/ 1094284 w 3528846"/>
              <a:gd name="connsiteY16" fmla="*/ 2962474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68863 w 3528846"/>
              <a:gd name="connsiteY14" fmla="*/ 2181288 h 3264533"/>
              <a:gd name="connsiteX15" fmla="*/ 1115647 w 3528846"/>
              <a:gd name="connsiteY15" fmla="*/ 2776328 h 3264533"/>
              <a:gd name="connsiteX16" fmla="*/ 1099047 w 3528846"/>
              <a:gd name="connsiteY16" fmla="*/ 2943424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611 w 3514628"/>
              <a:gd name="connsiteY0" fmla="*/ 3023026 h 3273138"/>
              <a:gd name="connsiteX1" fmla="*/ 248534 w 3514628"/>
              <a:gd name="connsiteY1" fmla="*/ 1955954 h 3273138"/>
              <a:gd name="connsiteX2" fmla="*/ 1052716 w 3514628"/>
              <a:gd name="connsiteY2" fmla="*/ 965217 h 3273138"/>
              <a:gd name="connsiteX3" fmla="*/ 2014332 w 3514628"/>
              <a:gd name="connsiteY3" fmla="*/ 389363 h 3273138"/>
              <a:gd name="connsiteX4" fmla="*/ 2756875 w 3514628"/>
              <a:gd name="connsiteY4" fmla="*/ 127017 h 3273138"/>
              <a:gd name="connsiteX5" fmla="*/ 3231083 w 3514628"/>
              <a:gd name="connsiteY5" fmla="*/ 13806 h 3273138"/>
              <a:gd name="connsiteX6" fmla="*/ 3317352 w 3514628"/>
              <a:gd name="connsiteY6" fmla="*/ 4553 h 3273138"/>
              <a:gd name="connsiteX7" fmla="*/ 3461044 w 3514628"/>
              <a:gd name="connsiteY7" fmla="*/ 82930 h 3273138"/>
              <a:gd name="connsiteX8" fmla="*/ 3514520 w 3514628"/>
              <a:gd name="connsiteY8" fmla="*/ 263089 h 3273138"/>
              <a:gd name="connsiteX9" fmla="*/ 3474107 w 3514628"/>
              <a:gd name="connsiteY9" fmla="*/ 514005 h 3273138"/>
              <a:gd name="connsiteX10" fmla="*/ 3446893 w 3514628"/>
              <a:gd name="connsiteY10" fmla="*/ 567346 h 3273138"/>
              <a:gd name="connsiteX11" fmla="*/ 3278164 w 3514628"/>
              <a:gd name="connsiteY11" fmla="*/ 605445 h 3273138"/>
              <a:gd name="connsiteX12" fmla="*/ 2535486 w 3514628"/>
              <a:gd name="connsiteY12" fmla="*/ 868062 h 3273138"/>
              <a:gd name="connsiteX13" fmla="*/ 1748584 w 3514628"/>
              <a:gd name="connsiteY13" fmla="*/ 1448680 h 3273138"/>
              <a:gd name="connsiteX14" fmla="*/ 1254645 w 3514628"/>
              <a:gd name="connsiteY14" fmla="*/ 2181288 h 3273138"/>
              <a:gd name="connsiteX15" fmla="*/ 1101429 w 3514628"/>
              <a:gd name="connsiteY15" fmla="*/ 2776328 h 3273138"/>
              <a:gd name="connsiteX16" fmla="*/ 1084829 w 3514628"/>
              <a:gd name="connsiteY16" fmla="*/ 2943424 h 3273138"/>
              <a:gd name="connsiteX17" fmla="*/ 1070541 w 3514628"/>
              <a:gd name="connsiteY17" fmla="*/ 3113513 h 3273138"/>
              <a:gd name="connsiteX18" fmla="*/ 979101 w 3514628"/>
              <a:gd name="connsiteY18" fmla="*/ 3178827 h 3273138"/>
              <a:gd name="connsiteX19" fmla="*/ 730907 w 3514628"/>
              <a:gd name="connsiteY19" fmla="*/ 3244142 h 3273138"/>
              <a:gd name="connsiteX20" fmla="*/ 299832 w 3514628"/>
              <a:gd name="connsiteY20" fmla="*/ 3257205 h 3273138"/>
              <a:gd name="connsiteX21" fmla="*/ 611 w 3514628"/>
              <a:gd name="connsiteY21" fmla="*/ 3023026 h 3273138"/>
              <a:gd name="connsiteX0" fmla="*/ 562 w 3524104"/>
              <a:gd name="connsiteY0" fmla="*/ 3013501 h 3273842"/>
              <a:gd name="connsiteX1" fmla="*/ 258010 w 3524104"/>
              <a:gd name="connsiteY1" fmla="*/ 1955954 h 3273842"/>
              <a:gd name="connsiteX2" fmla="*/ 1062192 w 3524104"/>
              <a:gd name="connsiteY2" fmla="*/ 965217 h 3273842"/>
              <a:gd name="connsiteX3" fmla="*/ 2023808 w 3524104"/>
              <a:gd name="connsiteY3" fmla="*/ 389363 h 3273842"/>
              <a:gd name="connsiteX4" fmla="*/ 2766351 w 3524104"/>
              <a:gd name="connsiteY4" fmla="*/ 127017 h 3273842"/>
              <a:gd name="connsiteX5" fmla="*/ 3240559 w 3524104"/>
              <a:gd name="connsiteY5" fmla="*/ 13806 h 3273842"/>
              <a:gd name="connsiteX6" fmla="*/ 3326828 w 3524104"/>
              <a:gd name="connsiteY6" fmla="*/ 4553 h 3273842"/>
              <a:gd name="connsiteX7" fmla="*/ 3470520 w 3524104"/>
              <a:gd name="connsiteY7" fmla="*/ 82930 h 3273842"/>
              <a:gd name="connsiteX8" fmla="*/ 3523996 w 3524104"/>
              <a:gd name="connsiteY8" fmla="*/ 263089 h 3273842"/>
              <a:gd name="connsiteX9" fmla="*/ 3483583 w 3524104"/>
              <a:gd name="connsiteY9" fmla="*/ 514005 h 3273842"/>
              <a:gd name="connsiteX10" fmla="*/ 3456369 w 3524104"/>
              <a:gd name="connsiteY10" fmla="*/ 567346 h 3273842"/>
              <a:gd name="connsiteX11" fmla="*/ 3287640 w 3524104"/>
              <a:gd name="connsiteY11" fmla="*/ 605445 h 3273842"/>
              <a:gd name="connsiteX12" fmla="*/ 2544962 w 3524104"/>
              <a:gd name="connsiteY12" fmla="*/ 868062 h 3273842"/>
              <a:gd name="connsiteX13" fmla="*/ 1758060 w 3524104"/>
              <a:gd name="connsiteY13" fmla="*/ 1448680 h 3273842"/>
              <a:gd name="connsiteX14" fmla="*/ 1264121 w 3524104"/>
              <a:gd name="connsiteY14" fmla="*/ 2181288 h 3273842"/>
              <a:gd name="connsiteX15" fmla="*/ 1110905 w 3524104"/>
              <a:gd name="connsiteY15" fmla="*/ 2776328 h 3273842"/>
              <a:gd name="connsiteX16" fmla="*/ 1094305 w 3524104"/>
              <a:gd name="connsiteY16" fmla="*/ 2943424 h 3273842"/>
              <a:gd name="connsiteX17" fmla="*/ 1080017 w 3524104"/>
              <a:gd name="connsiteY17" fmla="*/ 3113513 h 3273842"/>
              <a:gd name="connsiteX18" fmla="*/ 988577 w 3524104"/>
              <a:gd name="connsiteY18" fmla="*/ 3178827 h 3273842"/>
              <a:gd name="connsiteX19" fmla="*/ 740383 w 3524104"/>
              <a:gd name="connsiteY19" fmla="*/ 3244142 h 3273842"/>
              <a:gd name="connsiteX20" fmla="*/ 309308 w 3524104"/>
              <a:gd name="connsiteY20" fmla="*/ 3257205 h 3273842"/>
              <a:gd name="connsiteX21" fmla="*/ 562 w 3524104"/>
              <a:gd name="connsiteY21" fmla="*/ 3013501 h 3273842"/>
              <a:gd name="connsiteX0" fmla="*/ 840 w 3524382"/>
              <a:gd name="connsiteY0" fmla="*/ 3013501 h 3247635"/>
              <a:gd name="connsiteX1" fmla="*/ 258288 w 3524382"/>
              <a:gd name="connsiteY1" fmla="*/ 1955954 h 3247635"/>
              <a:gd name="connsiteX2" fmla="*/ 1062470 w 3524382"/>
              <a:gd name="connsiteY2" fmla="*/ 965217 h 3247635"/>
              <a:gd name="connsiteX3" fmla="*/ 2024086 w 3524382"/>
              <a:gd name="connsiteY3" fmla="*/ 389363 h 3247635"/>
              <a:gd name="connsiteX4" fmla="*/ 2766629 w 3524382"/>
              <a:gd name="connsiteY4" fmla="*/ 127017 h 3247635"/>
              <a:gd name="connsiteX5" fmla="*/ 3240837 w 3524382"/>
              <a:gd name="connsiteY5" fmla="*/ 13806 h 3247635"/>
              <a:gd name="connsiteX6" fmla="*/ 3327106 w 3524382"/>
              <a:gd name="connsiteY6" fmla="*/ 4553 h 3247635"/>
              <a:gd name="connsiteX7" fmla="*/ 3470798 w 3524382"/>
              <a:gd name="connsiteY7" fmla="*/ 82930 h 3247635"/>
              <a:gd name="connsiteX8" fmla="*/ 3524274 w 3524382"/>
              <a:gd name="connsiteY8" fmla="*/ 263089 h 3247635"/>
              <a:gd name="connsiteX9" fmla="*/ 3483861 w 3524382"/>
              <a:gd name="connsiteY9" fmla="*/ 514005 h 3247635"/>
              <a:gd name="connsiteX10" fmla="*/ 3456647 w 3524382"/>
              <a:gd name="connsiteY10" fmla="*/ 567346 h 3247635"/>
              <a:gd name="connsiteX11" fmla="*/ 3287918 w 3524382"/>
              <a:gd name="connsiteY11" fmla="*/ 605445 h 3247635"/>
              <a:gd name="connsiteX12" fmla="*/ 2545240 w 3524382"/>
              <a:gd name="connsiteY12" fmla="*/ 868062 h 3247635"/>
              <a:gd name="connsiteX13" fmla="*/ 1758338 w 3524382"/>
              <a:gd name="connsiteY13" fmla="*/ 1448680 h 3247635"/>
              <a:gd name="connsiteX14" fmla="*/ 1264399 w 3524382"/>
              <a:gd name="connsiteY14" fmla="*/ 2181288 h 3247635"/>
              <a:gd name="connsiteX15" fmla="*/ 1111183 w 3524382"/>
              <a:gd name="connsiteY15" fmla="*/ 2776328 h 3247635"/>
              <a:gd name="connsiteX16" fmla="*/ 1094583 w 3524382"/>
              <a:gd name="connsiteY16" fmla="*/ 2943424 h 3247635"/>
              <a:gd name="connsiteX17" fmla="*/ 1080295 w 3524382"/>
              <a:gd name="connsiteY17" fmla="*/ 3113513 h 3247635"/>
              <a:gd name="connsiteX18" fmla="*/ 988855 w 3524382"/>
              <a:gd name="connsiteY18" fmla="*/ 3178827 h 3247635"/>
              <a:gd name="connsiteX19" fmla="*/ 740661 w 3524382"/>
              <a:gd name="connsiteY19" fmla="*/ 3244142 h 3247635"/>
              <a:gd name="connsiteX20" fmla="*/ 322286 w 3524382"/>
              <a:gd name="connsiteY20" fmla="*/ 3193705 h 3247635"/>
              <a:gd name="connsiteX21" fmla="*/ 840 w 3524382"/>
              <a:gd name="connsiteY21" fmla="*/ 3013501 h 3247635"/>
              <a:gd name="connsiteX0" fmla="*/ 840 w 3524382"/>
              <a:gd name="connsiteY0" fmla="*/ 3013501 h 3210292"/>
              <a:gd name="connsiteX1" fmla="*/ 258288 w 3524382"/>
              <a:gd name="connsiteY1" fmla="*/ 1955954 h 3210292"/>
              <a:gd name="connsiteX2" fmla="*/ 1062470 w 3524382"/>
              <a:gd name="connsiteY2" fmla="*/ 965217 h 3210292"/>
              <a:gd name="connsiteX3" fmla="*/ 2024086 w 3524382"/>
              <a:gd name="connsiteY3" fmla="*/ 389363 h 3210292"/>
              <a:gd name="connsiteX4" fmla="*/ 2766629 w 3524382"/>
              <a:gd name="connsiteY4" fmla="*/ 127017 h 3210292"/>
              <a:gd name="connsiteX5" fmla="*/ 3240837 w 3524382"/>
              <a:gd name="connsiteY5" fmla="*/ 13806 h 3210292"/>
              <a:gd name="connsiteX6" fmla="*/ 3327106 w 3524382"/>
              <a:gd name="connsiteY6" fmla="*/ 4553 h 3210292"/>
              <a:gd name="connsiteX7" fmla="*/ 3470798 w 3524382"/>
              <a:gd name="connsiteY7" fmla="*/ 82930 h 3210292"/>
              <a:gd name="connsiteX8" fmla="*/ 3524274 w 3524382"/>
              <a:gd name="connsiteY8" fmla="*/ 263089 h 3210292"/>
              <a:gd name="connsiteX9" fmla="*/ 3483861 w 3524382"/>
              <a:gd name="connsiteY9" fmla="*/ 514005 h 3210292"/>
              <a:gd name="connsiteX10" fmla="*/ 3456647 w 3524382"/>
              <a:gd name="connsiteY10" fmla="*/ 567346 h 3210292"/>
              <a:gd name="connsiteX11" fmla="*/ 3287918 w 3524382"/>
              <a:gd name="connsiteY11" fmla="*/ 605445 h 3210292"/>
              <a:gd name="connsiteX12" fmla="*/ 2545240 w 3524382"/>
              <a:gd name="connsiteY12" fmla="*/ 868062 h 3210292"/>
              <a:gd name="connsiteX13" fmla="*/ 1758338 w 3524382"/>
              <a:gd name="connsiteY13" fmla="*/ 1448680 h 3210292"/>
              <a:gd name="connsiteX14" fmla="*/ 1264399 w 3524382"/>
              <a:gd name="connsiteY14" fmla="*/ 2181288 h 3210292"/>
              <a:gd name="connsiteX15" fmla="*/ 1111183 w 3524382"/>
              <a:gd name="connsiteY15" fmla="*/ 2776328 h 3210292"/>
              <a:gd name="connsiteX16" fmla="*/ 1094583 w 3524382"/>
              <a:gd name="connsiteY16" fmla="*/ 2943424 h 3210292"/>
              <a:gd name="connsiteX17" fmla="*/ 1080295 w 3524382"/>
              <a:gd name="connsiteY17" fmla="*/ 3113513 h 3210292"/>
              <a:gd name="connsiteX18" fmla="*/ 988855 w 3524382"/>
              <a:gd name="connsiteY18" fmla="*/ 3178827 h 3210292"/>
              <a:gd name="connsiteX19" fmla="*/ 702561 w 3524382"/>
              <a:gd name="connsiteY19" fmla="*/ 3193342 h 3210292"/>
              <a:gd name="connsiteX20" fmla="*/ 322286 w 3524382"/>
              <a:gd name="connsiteY20" fmla="*/ 3193705 h 3210292"/>
              <a:gd name="connsiteX21" fmla="*/ 840 w 3524382"/>
              <a:gd name="connsiteY21" fmla="*/ 3013501 h 3210292"/>
              <a:gd name="connsiteX0" fmla="*/ 840 w 3524382"/>
              <a:gd name="connsiteY0" fmla="*/ 3013501 h 3210292"/>
              <a:gd name="connsiteX1" fmla="*/ 258288 w 3524382"/>
              <a:gd name="connsiteY1" fmla="*/ 1955954 h 3210292"/>
              <a:gd name="connsiteX2" fmla="*/ 1062470 w 3524382"/>
              <a:gd name="connsiteY2" fmla="*/ 965217 h 3210292"/>
              <a:gd name="connsiteX3" fmla="*/ 2024086 w 3524382"/>
              <a:gd name="connsiteY3" fmla="*/ 389363 h 3210292"/>
              <a:gd name="connsiteX4" fmla="*/ 2766629 w 3524382"/>
              <a:gd name="connsiteY4" fmla="*/ 127017 h 3210292"/>
              <a:gd name="connsiteX5" fmla="*/ 3240837 w 3524382"/>
              <a:gd name="connsiteY5" fmla="*/ 13806 h 3210292"/>
              <a:gd name="connsiteX6" fmla="*/ 3327106 w 3524382"/>
              <a:gd name="connsiteY6" fmla="*/ 4553 h 3210292"/>
              <a:gd name="connsiteX7" fmla="*/ 3470798 w 3524382"/>
              <a:gd name="connsiteY7" fmla="*/ 82930 h 3210292"/>
              <a:gd name="connsiteX8" fmla="*/ 3524274 w 3524382"/>
              <a:gd name="connsiteY8" fmla="*/ 263089 h 3210292"/>
              <a:gd name="connsiteX9" fmla="*/ 3483861 w 3524382"/>
              <a:gd name="connsiteY9" fmla="*/ 514005 h 3210292"/>
              <a:gd name="connsiteX10" fmla="*/ 3456647 w 3524382"/>
              <a:gd name="connsiteY10" fmla="*/ 567346 h 3210292"/>
              <a:gd name="connsiteX11" fmla="*/ 3287918 w 3524382"/>
              <a:gd name="connsiteY11" fmla="*/ 605445 h 3210292"/>
              <a:gd name="connsiteX12" fmla="*/ 2545240 w 3524382"/>
              <a:gd name="connsiteY12" fmla="*/ 868062 h 3210292"/>
              <a:gd name="connsiteX13" fmla="*/ 1758338 w 3524382"/>
              <a:gd name="connsiteY13" fmla="*/ 1448680 h 3210292"/>
              <a:gd name="connsiteX14" fmla="*/ 1264399 w 3524382"/>
              <a:gd name="connsiteY14" fmla="*/ 2181288 h 3210292"/>
              <a:gd name="connsiteX15" fmla="*/ 1111183 w 3524382"/>
              <a:gd name="connsiteY15" fmla="*/ 2776328 h 3210292"/>
              <a:gd name="connsiteX16" fmla="*/ 1094583 w 3524382"/>
              <a:gd name="connsiteY16" fmla="*/ 2943424 h 3210292"/>
              <a:gd name="connsiteX17" fmla="*/ 1080295 w 3524382"/>
              <a:gd name="connsiteY17" fmla="*/ 3113513 h 3210292"/>
              <a:gd name="connsiteX18" fmla="*/ 938055 w 3524382"/>
              <a:gd name="connsiteY18" fmla="*/ 3159777 h 3210292"/>
              <a:gd name="connsiteX19" fmla="*/ 702561 w 3524382"/>
              <a:gd name="connsiteY19" fmla="*/ 3193342 h 3210292"/>
              <a:gd name="connsiteX20" fmla="*/ 322286 w 3524382"/>
              <a:gd name="connsiteY20" fmla="*/ 3193705 h 3210292"/>
              <a:gd name="connsiteX21" fmla="*/ 840 w 3524382"/>
              <a:gd name="connsiteY21" fmla="*/ 3013501 h 3210292"/>
              <a:gd name="connsiteX0" fmla="*/ 840 w 3524382"/>
              <a:gd name="connsiteY0" fmla="*/ 3013501 h 3210292"/>
              <a:gd name="connsiteX1" fmla="*/ 258288 w 3524382"/>
              <a:gd name="connsiteY1" fmla="*/ 1955954 h 3210292"/>
              <a:gd name="connsiteX2" fmla="*/ 1062470 w 3524382"/>
              <a:gd name="connsiteY2" fmla="*/ 965217 h 3210292"/>
              <a:gd name="connsiteX3" fmla="*/ 2024086 w 3524382"/>
              <a:gd name="connsiteY3" fmla="*/ 389363 h 3210292"/>
              <a:gd name="connsiteX4" fmla="*/ 2766629 w 3524382"/>
              <a:gd name="connsiteY4" fmla="*/ 127017 h 3210292"/>
              <a:gd name="connsiteX5" fmla="*/ 3240837 w 3524382"/>
              <a:gd name="connsiteY5" fmla="*/ 13806 h 3210292"/>
              <a:gd name="connsiteX6" fmla="*/ 3327106 w 3524382"/>
              <a:gd name="connsiteY6" fmla="*/ 4553 h 3210292"/>
              <a:gd name="connsiteX7" fmla="*/ 3470798 w 3524382"/>
              <a:gd name="connsiteY7" fmla="*/ 82930 h 3210292"/>
              <a:gd name="connsiteX8" fmla="*/ 3524274 w 3524382"/>
              <a:gd name="connsiteY8" fmla="*/ 263089 h 3210292"/>
              <a:gd name="connsiteX9" fmla="*/ 3483861 w 3524382"/>
              <a:gd name="connsiteY9" fmla="*/ 514005 h 3210292"/>
              <a:gd name="connsiteX10" fmla="*/ 3456647 w 3524382"/>
              <a:gd name="connsiteY10" fmla="*/ 567346 h 3210292"/>
              <a:gd name="connsiteX11" fmla="*/ 3287918 w 3524382"/>
              <a:gd name="connsiteY11" fmla="*/ 605445 h 3210292"/>
              <a:gd name="connsiteX12" fmla="*/ 2545240 w 3524382"/>
              <a:gd name="connsiteY12" fmla="*/ 868062 h 3210292"/>
              <a:gd name="connsiteX13" fmla="*/ 1758338 w 3524382"/>
              <a:gd name="connsiteY13" fmla="*/ 1448680 h 3210292"/>
              <a:gd name="connsiteX14" fmla="*/ 1264399 w 3524382"/>
              <a:gd name="connsiteY14" fmla="*/ 2181288 h 3210292"/>
              <a:gd name="connsiteX15" fmla="*/ 1111183 w 3524382"/>
              <a:gd name="connsiteY15" fmla="*/ 2776328 h 3210292"/>
              <a:gd name="connsiteX16" fmla="*/ 1094583 w 3524382"/>
              <a:gd name="connsiteY16" fmla="*/ 2943424 h 3210292"/>
              <a:gd name="connsiteX17" fmla="*/ 1061245 w 3524382"/>
              <a:gd name="connsiteY17" fmla="*/ 3094463 h 3210292"/>
              <a:gd name="connsiteX18" fmla="*/ 938055 w 3524382"/>
              <a:gd name="connsiteY18" fmla="*/ 3159777 h 3210292"/>
              <a:gd name="connsiteX19" fmla="*/ 702561 w 3524382"/>
              <a:gd name="connsiteY19" fmla="*/ 3193342 h 3210292"/>
              <a:gd name="connsiteX20" fmla="*/ 322286 w 3524382"/>
              <a:gd name="connsiteY20" fmla="*/ 3193705 h 3210292"/>
              <a:gd name="connsiteX21" fmla="*/ 840 w 3524382"/>
              <a:gd name="connsiteY21" fmla="*/ 3013501 h 3210292"/>
              <a:gd name="connsiteX0" fmla="*/ 935 w 3511777"/>
              <a:gd name="connsiteY0" fmla="*/ 2975401 h 3213034"/>
              <a:gd name="connsiteX1" fmla="*/ 245683 w 3511777"/>
              <a:gd name="connsiteY1" fmla="*/ 1955954 h 3213034"/>
              <a:gd name="connsiteX2" fmla="*/ 1049865 w 3511777"/>
              <a:gd name="connsiteY2" fmla="*/ 965217 h 3213034"/>
              <a:gd name="connsiteX3" fmla="*/ 2011481 w 3511777"/>
              <a:gd name="connsiteY3" fmla="*/ 389363 h 3213034"/>
              <a:gd name="connsiteX4" fmla="*/ 2754024 w 3511777"/>
              <a:gd name="connsiteY4" fmla="*/ 127017 h 3213034"/>
              <a:gd name="connsiteX5" fmla="*/ 3228232 w 3511777"/>
              <a:gd name="connsiteY5" fmla="*/ 13806 h 3213034"/>
              <a:gd name="connsiteX6" fmla="*/ 3314501 w 3511777"/>
              <a:gd name="connsiteY6" fmla="*/ 4553 h 3213034"/>
              <a:gd name="connsiteX7" fmla="*/ 3458193 w 3511777"/>
              <a:gd name="connsiteY7" fmla="*/ 82930 h 3213034"/>
              <a:gd name="connsiteX8" fmla="*/ 3511669 w 3511777"/>
              <a:gd name="connsiteY8" fmla="*/ 263089 h 3213034"/>
              <a:gd name="connsiteX9" fmla="*/ 3471256 w 3511777"/>
              <a:gd name="connsiteY9" fmla="*/ 514005 h 3213034"/>
              <a:gd name="connsiteX10" fmla="*/ 3444042 w 3511777"/>
              <a:gd name="connsiteY10" fmla="*/ 567346 h 3213034"/>
              <a:gd name="connsiteX11" fmla="*/ 3275313 w 3511777"/>
              <a:gd name="connsiteY11" fmla="*/ 605445 h 3213034"/>
              <a:gd name="connsiteX12" fmla="*/ 2532635 w 3511777"/>
              <a:gd name="connsiteY12" fmla="*/ 868062 h 3213034"/>
              <a:gd name="connsiteX13" fmla="*/ 1745733 w 3511777"/>
              <a:gd name="connsiteY13" fmla="*/ 1448680 h 3213034"/>
              <a:gd name="connsiteX14" fmla="*/ 1251794 w 3511777"/>
              <a:gd name="connsiteY14" fmla="*/ 2181288 h 3213034"/>
              <a:gd name="connsiteX15" fmla="*/ 1098578 w 3511777"/>
              <a:gd name="connsiteY15" fmla="*/ 2776328 h 3213034"/>
              <a:gd name="connsiteX16" fmla="*/ 1081978 w 3511777"/>
              <a:gd name="connsiteY16" fmla="*/ 2943424 h 3213034"/>
              <a:gd name="connsiteX17" fmla="*/ 1048640 w 3511777"/>
              <a:gd name="connsiteY17" fmla="*/ 3094463 h 3213034"/>
              <a:gd name="connsiteX18" fmla="*/ 925450 w 3511777"/>
              <a:gd name="connsiteY18" fmla="*/ 3159777 h 3213034"/>
              <a:gd name="connsiteX19" fmla="*/ 689956 w 3511777"/>
              <a:gd name="connsiteY19" fmla="*/ 3193342 h 3213034"/>
              <a:gd name="connsiteX20" fmla="*/ 309681 w 3511777"/>
              <a:gd name="connsiteY20" fmla="*/ 3193705 h 3213034"/>
              <a:gd name="connsiteX21" fmla="*/ 935 w 3511777"/>
              <a:gd name="connsiteY21" fmla="*/ 2975401 h 3213034"/>
              <a:gd name="connsiteX0" fmla="*/ 495 w 3511337"/>
              <a:gd name="connsiteY0" fmla="*/ 2975401 h 3202909"/>
              <a:gd name="connsiteX1" fmla="*/ 245243 w 3511337"/>
              <a:gd name="connsiteY1" fmla="*/ 1955954 h 3202909"/>
              <a:gd name="connsiteX2" fmla="*/ 1049425 w 3511337"/>
              <a:gd name="connsiteY2" fmla="*/ 965217 h 3202909"/>
              <a:gd name="connsiteX3" fmla="*/ 2011041 w 3511337"/>
              <a:gd name="connsiteY3" fmla="*/ 389363 h 3202909"/>
              <a:gd name="connsiteX4" fmla="*/ 2753584 w 3511337"/>
              <a:gd name="connsiteY4" fmla="*/ 127017 h 3202909"/>
              <a:gd name="connsiteX5" fmla="*/ 3227792 w 3511337"/>
              <a:gd name="connsiteY5" fmla="*/ 13806 h 3202909"/>
              <a:gd name="connsiteX6" fmla="*/ 3314061 w 3511337"/>
              <a:gd name="connsiteY6" fmla="*/ 4553 h 3202909"/>
              <a:gd name="connsiteX7" fmla="*/ 3457753 w 3511337"/>
              <a:gd name="connsiteY7" fmla="*/ 82930 h 3202909"/>
              <a:gd name="connsiteX8" fmla="*/ 3511229 w 3511337"/>
              <a:gd name="connsiteY8" fmla="*/ 263089 h 3202909"/>
              <a:gd name="connsiteX9" fmla="*/ 3470816 w 3511337"/>
              <a:gd name="connsiteY9" fmla="*/ 514005 h 3202909"/>
              <a:gd name="connsiteX10" fmla="*/ 3443602 w 3511337"/>
              <a:gd name="connsiteY10" fmla="*/ 567346 h 3202909"/>
              <a:gd name="connsiteX11" fmla="*/ 3274873 w 3511337"/>
              <a:gd name="connsiteY11" fmla="*/ 605445 h 3202909"/>
              <a:gd name="connsiteX12" fmla="*/ 2532195 w 3511337"/>
              <a:gd name="connsiteY12" fmla="*/ 868062 h 3202909"/>
              <a:gd name="connsiteX13" fmla="*/ 1745293 w 3511337"/>
              <a:gd name="connsiteY13" fmla="*/ 1448680 h 3202909"/>
              <a:gd name="connsiteX14" fmla="*/ 1251354 w 3511337"/>
              <a:gd name="connsiteY14" fmla="*/ 2181288 h 3202909"/>
              <a:gd name="connsiteX15" fmla="*/ 1098138 w 3511337"/>
              <a:gd name="connsiteY15" fmla="*/ 2776328 h 3202909"/>
              <a:gd name="connsiteX16" fmla="*/ 1081538 w 3511337"/>
              <a:gd name="connsiteY16" fmla="*/ 2943424 h 3202909"/>
              <a:gd name="connsiteX17" fmla="*/ 1048200 w 3511337"/>
              <a:gd name="connsiteY17" fmla="*/ 3094463 h 3202909"/>
              <a:gd name="connsiteX18" fmla="*/ 925010 w 3511337"/>
              <a:gd name="connsiteY18" fmla="*/ 3159777 h 3202909"/>
              <a:gd name="connsiteX19" fmla="*/ 689516 w 3511337"/>
              <a:gd name="connsiteY19" fmla="*/ 3193342 h 3202909"/>
              <a:gd name="connsiteX20" fmla="*/ 290191 w 3511337"/>
              <a:gd name="connsiteY20" fmla="*/ 3174655 h 3202909"/>
              <a:gd name="connsiteX21" fmla="*/ 495 w 3511337"/>
              <a:gd name="connsiteY21" fmla="*/ 2975401 h 3202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11337" h="3202909">
                <a:moveTo>
                  <a:pt x="495" y="2975401"/>
                </a:moveTo>
                <a:cubicBezTo>
                  <a:pt x="-6996" y="2772284"/>
                  <a:pt x="70421" y="2290985"/>
                  <a:pt x="245243" y="1955954"/>
                </a:cubicBezTo>
                <a:cubicBezTo>
                  <a:pt x="420065" y="1620923"/>
                  <a:pt x="755125" y="1226315"/>
                  <a:pt x="1049425" y="965217"/>
                </a:cubicBezTo>
                <a:cubicBezTo>
                  <a:pt x="1343725" y="704119"/>
                  <a:pt x="1727014" y="529063"/>
                  <a:pt x="2011041" y="389363"/>
                </a:cubicBezTo>
                <a:cubicBezTo>
                  <a:pt x="2295068" y="249663"/>
                  <a:pt x="2550792" y="189610"/>
                  <a:pt x="2753584" y="127017"/>
                </a:cubicBezTo>
                <a:cubicBezTo>
                  <a:pt x="2956376" y="64424"/>
                  <a:pt x="3179623" y="21517"/>
                  <a:pt x="3227792" y="13806"/>
                </a:cubicBezTo>
                <a:cubicBezTo>
                  <a:pt x="3275961" y="6095"/>
                  <a:pt x="3275734" y="-6968"/>
                  <a:pt x="3314061" y="4553"/>
                </a:cubicBezTo>
                <a:cubicBezTo>
                  <a:pt x="3352388" y="16074"/>
                  <a:pt x="3424892" y="39841"/>
                  <a:pt x="3457753" y="82930"/>
                </a:cubicBezTo>
                <a:cubicBezTo>
                  <a:pt x="3490614" y="126019"/>
                  <a:pt x="3509052" y="191243"/>
                  <a:pt x="3511229" y="263089"/>
                </a:cubicBezTo>
                <a:cubicBezTo>
                  <a:pt x="3513406" y="334935"/>
                  <a:pt x="3482087" y="463296"/>
                  <a:pt x="3470816" y="514005"/>
                </a:cubicBezTo>
                <a:cubicBezTo>
                  <a:pt x="3459545" y="564714"/>
                  <a:pt x="3476259" y="552106"/>
                  <a:pt x="3443602" y="567346"/>
                </a:cubicBezTo>
                <a:cubicBezTo>
                  <a:pt x="3410945" y="582586"/>
                  <a:pt x="3426774" y="555326"/>
                  <a:pt x="3274873" y="605445"/>
                </a:cubicBezTo>
                <a:cubicBezTo>
                  <a:pt x="3122972" y="655564"/>
                  <a:pt x="2787125" y="727523"/>
                  <a:pt x="2532195" y="868062"/>
                </a:cubicBezTo>
                <a:cubicBezTo>
                  <a:pt x="2277265" y="1008601"/>
                  <a:pt x="1958766" y="1229809"/>
                  <a:pt x="1745293" y="1448680"/>
                </a:cubicBezTo>
                <a:cubicBezTo>
                  <a:pt x="1531820" y="1667551"/>
                  <a:pt x="1359213" y="1960013"/>
                  <a:pt x="1251354" y="2181288"/>
                </a:cubicBezTo>
                <a:cubicBezTo>
                  <a:pt x="1143495" y="2402563"/>
                  <a:pt x="1126441" y="2649305"/>
                  <a:pt x="1098138" y="2776328"/>
                </a:cubicBezTo>
                <a:cubicBezTo>
                  <a:pt x="1069835" y="2903351"/>
                  <a:pt x="1089861" y="2890402"/>
                  <a:pt x="1081538" y="2943424"/>
                </a:cubicBezTo>
                <a:cubicBezTo>
                  <a:pt x="1073215" y="2996446"/>
                  <a:pt x="1074288" y="3058404"/>
                  <a:pt x="1048200" y="3094463"/>
                </a:cubicBezTo>
                <a:cubicBezTo>
                  <a:pt x="1022112" y="3130522"/>
                  <a:pt x="984791" y="3143297"/>
                  <a:pt x="925010" y="3159777"/>
                </a:cubicBezTo>
                <a:cubicBezTo>
                  <a:pt x="865229" y="3176257"/>
                  <a:pt x="802728" y="3180279"/>
                  <a:pt x="689516" y="3193342"/>
                </a:cubicBezTo>
                <a:cubicBezTo>
                  <a:pt x="576304" y="3206405"/>
                  <a:pt x="405028" y="3210979"/>
                  <a:pt x="290191" y="3174655"/>
                </a:cubicBezTo>
                <a:cubicBezTo>
                  <a:pt x="175354" y="3138331"/>
                  <a:pt x="7986" y="3178518"/>
                  <a:pt x="495" y="2975401"/>
                </a:cubicBezTo>
                <a:close/>
              </a:path>
            </a:pathLst>
          </a:custGeom>
          <a:solidFill>
            <a:srgbClr val="0070C0">
              <a:alpha val="3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just" defTabSz="914400" rtl="0" eaLnBrk="0" fontAlgn="base" latinLnBrk="0" hangingPunct="0">
              <a:lnSpc>
                <a:spcPct val="100000"/>
              </a:lnSpc>
              <a:spcBef>
                <a:spcPct val="0"/>
              </a:spcBef>
              <a:spcAft>
                <a:spcPct val="0"/>
              </a:spcAft>
              <a:buClrTx/>
              <a:buSzTx/>
              <a:buFontTx/>
              <a:buNone/>
              <a:tabLst/>
            </a:pPr>
            <a:endParaRPr kumimoji="0" lang="zh-CN" altLang="en-US" sz="1000" b="0" i="0" u="none" strike="noStrike" cap="none" normalizeH="0" baseline="0" smtClean="0">
              <a:ln>
                <a:noFill/>
              </a:ln>
              <a:solidFill>
                <a:schemeClr val="tx1"/>
              </a:solidFill>
              <a:effectLst/>
              <a:latin typeface="Times New Roman" pitchFamily="18" charset="0"/>
              <a:ea typeface="宋体" pitchFamily="2" charset="-122"/>
            </a:endParaRPr>
          </a:p>
        </p:txBody>
      </p:sp>
      <p:sp>
        <p:nvSpPr>
          <p:cNvPr id="3" name="任意多边形 2"/>
          <p:cNvSpPr/>
          <p:nvPr/>
        </p:nvSpPr>
        <p:spPr bwMode="auto">
          <a:xfrm>
            <a:off x="2463119" y="781022"/>
            <a:ext cx="4073380" cy="2809903"/>
          </a:xfrm>
          <a:custGeom>
            <a:avLst/>
            <a:gdLst>
              <a:gd name="connsiteX0" fmla="*/ 18956 w 4091881"/>
              <a:gd name="connsiteY0" fmla="*/ 2609878 h 3072151"/>
              <a:gd name="connsiteX1" fmla="*/ 419006 w 4091881"/>
              <a:gd name="connsiteY1" fmla="*/ 1685953 h 3072151"/>
              <a:gd name="connsiteX2" fmla="*/ 1200056 w 4091881"/>
              <a:gd name="connsiteY2" fmla="*/ 876328 h 3072151"/>
              <a:gd name="connsiteX3" fmla="*/ 2123981 w 4091881"/>
              <a:gd name="connsiteY3" fmla="*/ 361978 h 3072151"/>
              <a:gd name="connsiteX4" fmla="*/ 3238406 w 4091881"/>
              <a:gd name="connsiteY4" fmla="*/ 57178 h 3072151"/>
              <a:gd name="connsiteX5" fmla="*/ 3962306 w 4091881"/>
              <a:gd name="connsiteY5" fmla="*/ 28 h 3072151"/>
              <a:gd name="connsiteX6" fmla="*/ 3962306 w 4091881"/>
              <a:gd name="connsiteY6" fmla="*/ 28 h 3072151"/>
              <a:gd name="connsiteX7" fmla="*/ 4086131 w 4091881"/>
              <a:gd name="connsiteY7" fmla="*/ 104803 h 3072151"/>
              <a:gd name="connsiteX8" fmla="*/ 4067081 w 4091881"/>
              <a:gd name="connsiteY8" fmla="*/ 400078 h 3072151"/>
              <a:gd name="connsiteX9" fmla="*/ 4028981 w 4091881"/>
              <a:gd name="connsiteY9" fmla="*/ 504853 h 3072151"/>
              <a:gd name="connsiteX10" fmla="*/ 4000406 w 4091881"/>
              <a:gd name="connsiteY10" fmla="*/ 533428 h 3072151"/>
              <a:gd name="connsiteX11" fmla="*/ 3667031 w 4091881"/>
              <a:gd name="connsiteY11" fmla="*/ 533428 h 3072151"/>
              <a:gd name="connsiteX12" fmla="*/ 2914556 w 4091881"/>
              <a:gd name="connsiteY12" fmla="*/ 723928 h 3072151"/>
              <a:gd name="connsiteX13" fmla="*/ 2038256 w 4091881"/>
              <a:gd name="connsiteY13" fmla="*/ 1209703 h 3072151"/>
              <a:gd name="connsiteX14" fmla="*/ 1323881 w 4091881"/>
              <a:gd name="connsiteY14" fmla="*/ 1971703 h 3072151"/>
              <a:gd name="connsiteX15" fmla="*/ 1057181 w 4091881"/>
              <a:gd name="connsiteY15" fmla="*/ 3038503 h 3072151"/>
              <a:gd name="connsiteX16" fmla="*/ 828581 w 4091881"/>
              <a:gd name="connsiteY16" fmla="*/ 2800378 h 3072151"/>
              <a:gd name="connsiteX17" fmla="*/ 142781 w 4091881"/>
              <a:gd name="connsiteY17" fmla="*/ 2752753 h 3072151"/>
              <a:gd name="connsiteX18" fmla="*/ 18956 w 4091881"/>
              <a:gd name="connsiteY18" fmla="*/ 2609878 h 3072151"/>
              <a:gd name="connsiteX0" fmla="*/ 18956 w 4091881"/>
              <a:gd name="connsiteY0" fmla="*/ 2609878 h 2837647"/>
              <a:gd name="connsiteX1" fmla="*/ 419006 w 4091881"/>
              <a:gd name="connsiteY1" fmla="*/ 1685953 h 2837647"/>
              <a:gd name="connsiteX2" fmla="*/ 1200056 w 4091881"/>
              <a:gd name="connsiteY2" fmla="*/ 876328 h 2837647"/>
              <a:gd name="connsiteX3" fmla="*/ 2123981 w 4091881"/>
              <a:gd name="connsiteY3" fmla="*/ 361978 h 2837647"/>
              <a:gd name="connsiteX4" fmla="*/ 3238406 w 4091881"/>
              <a:gd name="connsiteY4" fmla="*/ 57178 h 2837647"/>
              <a:gd name="connsiteX5" fmla="*/ 3962306 w 4091881"/>
              <a:gd name="connsiteY5" fmla="*/ 28 h 2837647"/>
              <a:gd name="connsiteX6" fmla="*/ 3962306 w 4091881"/>
              <a:gd name="connsiteY6" fmla="*/ 28 h 2837647"/>
              <a:gd name="connsiteX7" fmla="*/ 4086131 w 4091881"/>
              <a:gd name="connsiteY7" fmla="*/ 104803 h 2837647"/>
              <a:gd name="connsiteX8" fmla="*/ 4067081 w 4091881"/>
              <a:gd name="connsiteY8" fmla="*/ 400078 h 2837647"/>
              <a:gd name="connsiteX9" fmla="*/ 4028981 w 4091881"/>
              <a:gd name="connsiteY9" fmla="*/ 504853 h 2837647"/>
              <a:gd name="connsiteX10" fmla="*/ 4000406 w 4091881"/>
              <a:gd name="connsiteY10" fmla="*/ 533428 h 2837647"/>
              <a:gd name="connsiteX11" fmla="*/ 3667031 w 4091881"/>
              <a:gd name="connsiteY11" fmla="*/ 533428 h 2837647"/>
              <a:gd name="connsiteX12" fmla="*/ 2914556 w 4091881"/>
              <a:gd name="connsiteY12" fmla="*/ 723928 h 2837647"/>
              <a:gd name="connsiteX13" fmla="*/ 2038256 w 4091881"/>
              <a:gd name="connsiteY13" fmla="*/ 1209703 h 2837647"/>
              <a:gd name="connsiteX14" fmla="*/ 1323881 w 4091881"/>
              <a:gd name="connsiteY14" fmla="*/ 1971703 h 2837647"/>
              <a:gd name="connsiteX15" fmla="*/ 1114331 w 4091881"/>
              <a:gd name="connsiteY15" fmla="*/ 2733703 h 2837647"/>
              <a:gd name="connsiteX16" fmla="*/ 828581 w 4091881"/>
              <a:gd name="connsiteY16" fmla="*/ 2800378 h 2837647"/>
              <a:gd name="connsiteX17" fmla="*/ 142781 w 4091881"/>
              <a:gd name="connsiteY17" fmla="*/ 2752753 h 2837647"/>
              <a:gd name="connsiteX18" fmla="*/ 18956 w 4091881"/>
              <a:gd name="connsiteY18" fmla="*/ 2609878 h 2837647"/>
              <a:gd name="connsiteX0" fmla="*/ 18956 w 4091881"/>
              <a:gd name="connsiteY0" fmla="*/ 2609878 h 2811696"/>
              <a:gd name="connsiteX1" fmla="*/ 419006 w 4091881"/>
              <a:gd name="connsiteY1" fmla="*/ 1685953 h 2811696"/>
              <a:gd name="connsiteX2" fmla="*/ 1200056 w 4091881"/>
              <a:gd name="connsiteY2" fmla="*/ 876328 h 2811696"/>
              <a:gd name="connsiteX3" fmla="*/ 2123981 w 4091881"/>
              <a:gd name="connsiteY3" fmla="*/ 361978 h 2811696"/>
              <a:gd name="connsiteX4" fmla="*/ 3238406 w 4091881"/>
              <a:gd name="connsiteY4" fmla="*/ 57178 h 2811696"/>
              <a:gd name="connsiteX5" fmla="*/ 3962306 w 4091881"/>
              <a:gd name="connsiteY5" fmla="*/ 28 h 2811696"/>
              <a:gd name="connsiteX6" fmla="*/ 3962306 w 4091881"/>
              <a:gd name="connsiteY6" fmla="*/ 28 h 2811696"/>
              <a:gd name="connsiteX7" fmla="*/ 4086131 w 4091881"/>
              <a:gd name="connsiteY7" fmla="*/ 104803 h 2811696"/>
              <a:gd name="connsiteX8" fmla="*/ 4067081 w 4091881"/>
              <a:gd name="connsiteY8" fmla="*/ 400078 h 2811696"/>
              <a:gd name="connsiteX9" fmla="*/ 4028981 w 4091881"/>
              <a:gd name="connsiteY9" fmla="*/ 504853 h 2811696"/>
              <a:gd name="connsiteX10" fmla="*/ 4000406 w 4091881"/>
              <a:gd name="connsiteY10" fmla="*/ 533428 h 2811696"/>
              <a:gd name="connsiteX11" fmla="*/ 3667031 w 4091881"/>
              <a:gd name="connsiteY11" fmla="*/ 533428 h 2811696"/>
              <a:gd name="connsiteX12" fmla="*/ 2914556 w 4091881"/>
              <a:gd name="connsiteY12" fmla="*/ 723928 h 2811696"/>
              <a:gd name="connsiteX13" fmla="*/ 2038256 w 4091881"/>
              <a:gd name="connsiteY13" fmla="*/ 1209703 h 2811696"/>
              <a:gd name="connsiteX14" fmla="*/ 1323881 w 4091881"/>
              <a:gd name="connsiteY14" fmla="*/ 1971703 h 2811696"/>
              <a:gd name="connsiteX15" fmla="*/ 1104806 w 4091881"/>
              <a:gd name="connsiteY15" fmla="*/ 2600353 h 2811696"/>
              <a:gd name="connsiteX16" fmla="*/ 828581 w 4091881"/>
              <a:gd name="connsiteY16" fmla="*/ 2800378 h 2811696"/>
              <a:gd name="connsiteX17" fmla="*/ 142781 w 4091881"/>
              <a:gd name="connsiteY17" fmla="*/ 2752753 h 2811696"/>
              <a:gd name="connsiteX18" fmla="*/ 18956 w 4091881"/>
              <a:gd name="connsiteY18" fmla="*/ 2609878 h 2811696"/>
              <a:gd name="connsiteX0" fmla="*/ 22068 w 4094993"/>
              <a:gd name="connsiteY0" fmla="*/ 2609878 h 2767748"/>
              <a:gd name="connsiteX1" fmla="*/ 422118 w 4094993"/>
              <a:gd name="connsiteY1" fmla="*/ 1685953 h 2767748"/>
              <a:gd name="connsiteX2" fmla="*/ 1203168 w 4094993"/>
              <a:gd name="connsiteY2" fmla="*/ 876328 h 2767748"/>
              <a:gd name="connsiteX3" fmla="*/ 2127093 w 4094993"/>
              <a:gd name="connsiteY3" fmla="*/ 361978 h 2767748"/>
              <a:gd name="connsiteX4" fmla="*/ 3241518 w 4094993"/>
              <a:gd name="connsiteY4" fmla="*/ 57178 h 2767748"/>
              <a:gd name="connsiteX5" fmla="*/ 3965418 w 4094993"/>
              <a:gd name="connsiteY5" fmla="*/ 28 h 2767748"/>
              <a:gd name="connsiteX6" fmla="*/ 3965418 w 4094993"/>
              <a:gd name="connsiteY6" fmla="*/ 28 h 2767748"/>
              <a:gd name="connsiteX7" fmla="*/ 4089243 w 4094993"/>
              <a:gd name="connsiteY7" fmla="*/ 104803 h 2767748"/>
              <a:gd name="connsiteX8" fmla="*/ 4070193 w 4094993"/>
              <a:gd name="connsiteY8" fmla="*/ 400078 h 2767748"/>
              <a:gd name="connsiteX9" fmla="*/ 4032093 w 4094993"/>
              <a:gd name="connsiteY9" fmla="*/ 504853 h 2767748"/>
              <a:gd name="connsiteX10" fmla="*/ 4003518 w 4094993"/>
              <a:gd name="connsiteY10" fmla="*/ 533428 h 2767748"/>
              <a:gd name="connsiteX11" fmla="*/ 3670143 w 4094993"/>
              <a:gd name="connsiteY11" fmla="*/ 533428 h 2767748"/>
              <a:gd name="connsiteX12" fmla="*/ 2917668 w 4094993"/>
              <a:gd name="connsiteY12" fmla="*/ 723928 h 2767748"/>
              <a:gd name="connsiteX13" fmla="*/ 2041368 w 4094993"/>
              <a:gd name="connsiteY13" fmla="*/ 1209703 h 2767748"/>
              <a:gd name="connsiteX14" fmla="*/ 1326993 w 4094993"/>
              <a:gd name="connsiteY14" fmla="*/ 1971703 h 2767748"/>
              <a:gd name="connsiteX15" fmla="*/ 1107918 w 4094993"/>
              <a:gd name="connsiteY15" fmla="*/ 2600353 h 2767748"/>
              <a:gd name="connsiteX16" fmla="*/ 926943 w 4094993"/>
              <a:gd name="connsiteY16" fmla="*/ 2752753 h 2767748"/>
              <a:gd name="connsiteX17" fmla="*/ 145893 w 4094993"/>
              <a:gd name="connsiteY17" fmla="*/ 2752753 h 2767748"/>
              <a:gd name="connsiteX18" fmla="*/ 22068 w 4094993"/>
              <a:gd name="connsiteY18" fmla="*/ 2609878 h 2767748"/>
              <a:gd name="connsiteX0" fmla="*/ 14476 w 4087401"/>
              <a:gd name="connsiteY0" fmla="*/ 2609878 h 2828953"/>
              <a:gd name="connsiteX1" fmla="*/ 414526 w 4087401"/>
              <a:gd name="connsiteY1" fmla="*/ 1685953 h 2828953"/>
              <a:gd name="connsiteX2" fmla="*/ 1195576 w 4087401"/>
              <a:gd name="connsiteY2" fmla="*/ 876328 h 2828953"/>
              <a:gd name="connsiteX3" fmla="*/ 2119501 w 4087401"/>
              <a:gd name="connsiteY3" fmla="*/ 361978 h 2828953"/>
              <a:gd name="connsiteX4" fmla="*/ 3233926 w 4087401"/>
              <a:gd name="connsiteY4" fmla="*/ 57178 h 2828953"/>
              <a:gd name="connsiteX5" fmla="*/ 3957826 w 4087401"/>
              <a:gd name="connsiteY5" fmla="*/ 28 h 2828953"/>
              <a:gd name="connsiteX6" fmla="*/ 3957826 w 4087401"/>
              <a:gd name="connsiteY6" fmla="*/ 28 h 2828953"/>
              <a:gd name="connsiteX7" fmla="*/ 4081651 w 4087401"/>
              <a:gd name="connsiteY7" fmla="*/ 104803 h 2828953"/>
              <a:gd name="connsiteX8" fmla="*/ 4062601 w 4087401"/>
              <a:gd name="connsiteY8" fmla="*/ 400078 h 2828953"/>
              <a:gd name="connsiteX9" fmla="*/ 4024501 w 4087401"/>
              <a:gd name="connsiteY9" fmla="*/ 504853 h 2828953"/>
              <a:gd name="connsiteX10" fmla="*/ 3995926 w 4087401"/>
              <a:gd name="connsiteY10" fmla="*/ 533428 h 2828953"/>
              <a:gd name="connsiteX11" fmla="*/ 3662551 w 4087401"/>
              <a:gd name="connsiteY11" fmla="*/ 533428 h 2828953"/>
              <a:gd name="connsiteX12" fmla="*/ 2910076 w 4087401"/>
              <a:gd name="connsiteY12" fmla="*/ 723928 h 2828953"/>
              <a:gd name="connsiteX13" fmla="*/ 2033776 w 4087401"/>
              <a:gd name="connsiteY13" fmla="*/ 1209703 h 2828953"/>
              <a:gd name="connsiteX14" fmla="*/ 1319401 w 4087401"/>
              <a:gd name="connsiteY14" fmla="*/ 1971703 h 2828953"/>
              <a:gd name="connsiteX15" fmla="*/ 1100326 w 4087401"/>
              <a:gd name="connsiteY15" fmla="*/ 2600353 h 2828953"/>
              <a:gd name="connsiteX16" fmla="*/ 919351 w 4087401"/>
              <a:gd name="connsiteY16" fmla="*/ 2752753 h 2828953"/>
              <a:gd name="connsiteX17" fmla="*/ 614551 w 4087401"/>
              <a:gd name="connsiteY17" fmla="*/ 2828953 h 2828953"/>
              <a:gd name="connsiteX18" fmla="*/ 138301 w 4087401"/>
              <a:gd name="connsiteY18" fmla="*/ 2752753 h 2828953"/>
              <a:gd name="connsiteX19" fmla="*/ 14476 w 4087401"/>
              <a:gd name="connsiteY19" fmla="*/ 2609878 h 2828953"/>
              <a:gd name="connsiteX0" fmla="*/ 16670 w 4070545"/>
              <a:gd name="connsiteY0" fmla="*/ 2562253 h 2828953"/>
              <a:gd name="connsiteX1" fmla="*/ 397670 w 4070545"/>
              <a:gd name="connsiteY1" fmla="*/ 1685953 h 2828953"/>
              <a:gd name="connsiteX2" fmla="*/ 1178720 w 4070545"/>
              <a:gd name="connsiteY2" fmla="*/ 876328 h 2828953"/>
              <a:gd name="connsiteX3" fmla="*/ 2102645 w 4070545"/>
              <a:gd name="connsiteY3" fmla="*/ 361978 h 2828953"/>
              <a:gd name="connsiteX4" fmla="*/ 3217070 w 4070545"/>
              <a:gd name="connsiteY4" fmla="*/ 57178 h 2828953"/>
              <a:gd name="connsiteX5" fmla="*/ 3940970 w 4070545"/>
              <a:gd name="connsiteY5" fmla="*/ 28 h 2828953"/>
              <a:gd name="connsiteX6" fmla="*/ 3940970 w 4070545"/>
              <a:gd name="connsiteY6" fmla="*/ 28 h 2828953"/>
              <a:gd name="connsiteX7" fmla="*/ 4064795 w 4070545"/>
              <a:gd name="connsiteY7" fmla="*/ 104803 h 2828953"/>
              <a:gd name="connsiteX8" fmla="*/ 4045745 w 4070545"/>
              <a:gd name="connsiteY8" fmla="*/ 400078 h 2828953"/>
              <a:gd name="connsiteX9" fmla="*/ 4007645 w 4070545"/>
              <a:gd name="connsiteY9" fmla="*/ 504853 h 2828953"/>
              <a:gd name="connsiteX10" fmla="*/ 3979070 w 4070545"/>
              <a:gd name="connsiteY10" fmla="*/ 533428 h 2828953"/>
              <a:gd name="connsiteX11" fmla="*/ 3645695 w 4070545"/>
              <a:gd name="connsiteY11" fmla="*/ 533428 h 2828953"/>
              <a:gd name="connsiteX12" fmla="*/ 2893220 w 4070545"/>
              <a:gd name="connsiteY12" fmla="*/ 723928 h 2828953"/>
              <a:gd name="connsiteX13" fmla="*/ 2016920 w 4070545"/>
              <a:gd name="connsiteY13" fmla="*/ 1209703 h 2828953"/>
              <a:gd name="connsiteX14" fmla="*/ 1302545 w 4070545"/>
              <a:gd name="connsiteY14" fmla="*/ 1971703 h 2828953"/>
              <a:gd name="connsiteX15" fmla="*/ 1083470 w 4070545"/>
              <a:gd name="connsiteY15" fmla="*/ 2600353 h 2828953"/>
              <a:gd name="connsiteX16" fmla="*/ 902495 w 4070545"/>
              <a:gd name="connsiteY16" fmla="*/ 2752753 h 2828953"/>
              <a:gd name="connsiteX17" fmla="*/ 597695 w 4070545"/>
              <a:gd name="connsiteY17" fmla="*/ 2828953 h 2828953"/>
              <a:gd name="connsiteX18" fmla="*/ 121445 w 4070545"/>
              <a:gd name="connsiteY18" fmla="*/ 2752753 h 2828953"/>
              <a:gd name="connsiteX19" fmla="*/ 16670 w 4070545"/>
              <a:gd name="connsiteY19" fmla="*/ 2562253 h 2828953"/>
              <a:gd name="connsiteX0" fmla="*/ 28956 w 4082831"/>
              <a:gd name="connsiteY0" fmla="*/ 2562253 h 2828953"/>
              <a:gd name="connsiteX1" fmla="*/ 409956 w 4082831"/>
              <a:gd name="connsiteY1" fmla="*/ 1685953 h 2828953"/>
              <a:gd name="connsiteX2" fmla="*/ 1191006 w 4082831"/>
              <a:gd name="connsiteY2" fmla="*/ 876328 h 2828953"/>
              <a:gd name="connsiteX3" fmla="*/ 2114931 w 4082831"/>
              <a:gd name="connsiteY3" fmla="*/ 361978 h 2828953"/>
              <a:gd name="connsiteX4" fmla="*/ 3229356 w 4082831"/>
              <a:gd name="connsiteY4" fmla="*/ 57178 h 2828953"/>
              <a:gd name="connsiteX5" fmla="*/ 3953256 w 4082831"/>
              <a:gd name="connsiteY5" fmla="*/ 28 h 2828953"/>
              <a:gd name="connsiteX6" fmla="*/ 3953256 w 4082831"/>
              <a:gd name="connsiteY6" fmla="*/ 28 h 2828953"/>
              <a:gd name="connsiteX7" fmla="*/ 4077081 w 4082831"/>
              <a:gd name="connsiteY7" fmla="*/ 104803 h 2828953"/>
              <a:gd name="connsiteX8" fmla="*/ 4058031 w 4082831"/>
              <a:gd name="connsiteY8" fmla="*/ 400078 h 2828953"/>
              <a:gd name="connsiteX9" fmla="*/ 4019931 w 4082831"/>
              <a:gd name="connsiteY9" fmla="*/ 504853 h 2828953"/>
              <a:gd name="connsiteX10" fmla="*/ 3991356 w 4082831"/>
              <a:gd name="connsiteY10" fmla="*/ 533428 h 2828953"/>
              <a:gd name="connsiteX11" fmla="*/ 3657981 w 4082831"/>
              <a:gd name="connsiteY11" fmla="*/ 533428 h 2828953"/>
              <a:gd name="connsiteX12" fmla="*/ 2905506 w 4082831"/>
              <a:gd name="connsiteY12" fmla="*/ 723928 h 2828953"/>
              <a:gd name="connsiteX13" fmla="*/ 2029206 w 4082831"/>
              <a:gd name="connsiteY13" fmla="*/ 1209703 h 2828953"/>
              <a:gd name="connsiteX14" fmla="*/ 1314831 w 4082831"/>
              <a:gd name="connsiteY14" fmla="*/ 1971703 h 2828953"/>
              <a:gd name="connsiteX15" fmla="*/ 1095756 w 4082831"/>
              <a:gd name="connsiteY15" fmla="*/ 2600353 h 2828953"/>
              <a:gd name="connsiteX16" fmla="*/ 914781 w 4082831"/>
              <a:gd name="connsiteY16" fmla="*/ 2752753 h 2828953"/>
              <a:gd name="connsiteX17" fmla="*/ 609981 w 4082831"/>
              <a:gd name="connsiteY17" fmla="*/ 2828953 h 2828953"/>
              <a:gd name="connsiteX18" fmla="*/ 133731 w 4082831"/>
              <a:gd name="connsiteY18" fmla="*/ 2752753 h 2828953"/>
              <a:gd name="connsiteX19" fmla="*/ 38481 w 4082831"/>
              <a:gd name="connsiteY19" fmla="*/ 2662266 h 2828953"/>
              <a:gd name="connsiteX20" fmla="*/ 28956 w 4082831"/>
              <a:gd name="connsiteY20" fmla="*/ 2562253 h 2828953"/>
              <a:gd name="connsiteX0" fmla="*/ 37195 w 4067257"/>
              <a:gd name="connsiteY0" fmla="*/ 2443191 h 2828953"/>
              <a:gd name="connsiteX1" fmla="*/ 394382 w 4067257"/>
              <a:gd name="connsiteY1" fmla="*/ 1685953 h 2828953"/>
              <a:gd name="connsiteX2" fmla="*/ 1175432 w 4067257"/>
              <a:gd name="connsiteY2" fmla="*/ 876328 h 2828953"/>
              <a:gd name="connsiteX3" fmla="*/ 2099357 w 4067257"/>
              <a:gd name="connsiteY3" fmla="*/ 361978 h 2828953"/>
              <a:gd name="connsiteX4" fmla="*/ 3213782 w 4067257"/>
              <a:gd name="connsiteY4" fmla="*/ 57178 h 2828953"/>
              <a:gd name="connsiteX5" fmla="*/ 3937682 w 4067257"/>
              <a:gd name="connsiteY5" fmla="*/ 28 h 2828953"/>
              <a:gd name="connsiteX6" fmla="*/ 3937682 w 4067257"/>
              <a:gd name="connsiteY6" fmla="*/ 28 h 2828953"/>
              <a:gd name="connsiteX7" fmla="*/ 4061507 w 4067257"/>
              <a:gd name="connsiteY7" fmla="*/ 104803 h 2828953"/>
              <a:gd name="connsiteX8" fmla="*/ 4042457 w 4067257"/>
              <a:gd name="connsiteY8" fmla="*/ 400078 h 2828953"/>
              <a:gd name="connsiteX9" fmla="*/ 4004357 w 4067257"/>
              <a:gd name="connsiteY9" fmla="*/ 504853 h 2828953"/>
              <a:gd name="connsiteX10" fmla="*/ 3975782 w 4067257"/>
              <a:gd name="connsiteY10" fmla="*/ 533428 h 2828953"/>
              <a:gd name="connsiteX11" fmla="*/ 3642407 w 4067257"/>
              <a:gd name="connsiteY11" fmla="*/ 533428 h 2828953"/>
              <a:gd name="connsiteX12" fmla="*/ 2889932 w 4067257"/>
              <a:gd name="connsiteY12" fmla="*/ 723928 h 2828953"/>
              <a:gd name="connsiteX13" fmla="*/ 2013632 w 4067257"/>
              <a:gd name="connsiteY13" fmla="*/ 1209703 h 2828953"/>
              <a:gd name="connsiteX14" fmla="*/ 1299257 w 4067257"/>
              <a:gd name="connsiteY14" fmla="*/ 1971703 h 2828953"/>
              <a:gd name="connsiteX15" fmla="*/ 1080182 w 4067257"/>
              <a:gd name="connsiteY15" fmla="*/ 2600353 h 2828953"/>
              <a:gd name="connsiteX16" fmla="*/ 899207 w 4067257"/>
              <a:gd name="connsiteY16" fmla="*/ 2752753 h 2828953"/>
              <a:gd name="connsiteX17" fmla="*/ 594407 w 4067257"/>
              <a:gd name="connsiteY17" fmla="*/ 2828953 h 2828953"/>
              <a:gd name="connsiteX18" fmla="*/ 118157 w 4067257"/>
              <a:gd name="connsiteY18" fmla="*/ 2752753 h 2828953"/>
              <a:gd name="connsiteX19" fmla="*/ 22907 w 4067257"/>
              <a:gd name="connsiteY19" fmla="*/ 2662266 h 2828953"/>
              <a:gd name="connsiteX20" fmla="*/ 37195 w 4067257"/>
              <a:gd name="connsiteY20" fmla="*/ 2443191 h 2828953"/>
              <a:gd name="connsiteX0" fmla="*/ 37195 w 4067257"/>
              <a:gd name="connsiteY0" fmla="*/ 2443191 h 2828953"/>
              <a:gd name="connsiteX1" fmla="*/ 394382 w 4067257"/>
              <a:gd name="connsiteY1" fmla="*/ 1685953 h 2828953"/>
              <a:gd name="connsiteX2" fmla="*/ 1175432 w 4067257"/>
              <a:gd name="connsiteY2" fmla="*/ 876328 h 2828953"/>
              <a:gd name="connsiteX3" fmla="*/ 2099357 w 4067257"/>
              <a:gd name="connsiteY3" fmla="*/ 361978 h 2828953"/>
              <a:gd name="connsiteX4" fmla="*/ 3213782 w 4067257"/>
              <a:gd name="connsiteY4" fmla="*/ 57178 h 2828953"/>
              <a:gd name="connsiteX5" fmla="*/ 3937682 w 4067257"/>
              <a:gd name="connsiteY5" fmla="*/ 28 h 2828953"/>
              <a:gd name="connsiteX6" fmla="*/ 3937682 w 4067257"/>
              <a:gd name="connsiteY6" fmla="*/ 28 h 2828953"/>
              <a:gd name="connsiteX7" fmla="*/ 4061507 w 4067257"/>
              <a:gd name="connsiteY7" fmla="*/ 104803 h 2828953"/>
              <a:gd name="connsiteX8" fmla="*/ 4042457 w 4067257"/>
              <a:gd name="connsiteY8" fmla="*/ 400078 h 2828953"/>
              <a:gd name="connsiteX9" fmla="*/ 4004357 w 4067257"/>
              <a:gd name="connsiteY9" fmla="*/ 504853 h 2828953"/>
              <a:gd name="connsiteX10" fmla="*/ 3975782 w 4067257"/>
              <a:gd name="connsiteY10" fmla="*/ 533428 h 2828953"/>
              <a:gd name="connsiteX11" fmla="*/ 3642407 w 4067257"/>
              <a:gd name="connsiteY11" fmla="*/ 533428 h 2828953"/>
              <a:gd name="connsiteX12" fmla="*/ 2889932 w 4067257"/>
              <a:gd name="connsiteY12" fmla="*/ 723928 h 2828953"/>
              <a:gd name="connsiteX13" fmla="*/ 2013632 w 4067257"/>
              <a:gd name="connsiteY13" fmla="*/ 1209703 h 2828953"/>
              <a:gd name="connsiteX14" fmla="*/ 1299257 w 4067257"/>
              <a:gd name="connsiteY14" fmla="*/ 1971703 h 2828953"/>
              <a:gd name="connsiteX15" fmla="*/ 1080182 w 4067257"/>
              <a:gd name="connsiteY15" fmla="*/ 2600353 h 2828953"/>
              <a:gd name="connsiteX16" fmla="*/ 899207 w 4067257"/>
              <a:gd name="connsiteY16" fmla="*/ 2752753 h 2828953"/>
              <a:gd name="connsiteX17" fmla="*/ 594407 w 4067257"/>
              <a:gd name="connsiteY17" fmla="*/ 2828953 h 2828953"/>
              <a:gd name="connsiteX18" fmla="*/ 118157 w 4067257"/>
              <a:gd name="connsiteY18" fmla="*/ 2752753 h 2828953"/>
              <a:gd name="connsiteX19" fmla="*/ 65770 w 4067257"/>
              <a:gd name="connsiteY19" fmla="*/ 2719416 h 2828953"/>
              <a:gd name="connsiteX20" fmla="*/ 22907 w 4067257"/>
              <a:gd name="connsiteY20" fmla="*/ 2662266 h 2828953"/>
              <a:gd name="connsiteX21" fmla="*/ 37195 w 4067257"/>
              <a:gd name="connsiteY21" fmla="*/ 2443191 h 282895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42407 w 4067257"/>
              <a:gd name="connsiteY11" fmla="*/ 533428 h 2809903"/>
              <a:gd name="connsiteX12" fmla="*/ 2889932 w 4067257"/>
              <a:gd name="connsiteY12" fmla="*/ 723928 h 2809903"/>
              <a:gd name="connsiteX13" fmla="*/ 2013632 w 4067257"/>
              <a:gd name="connsiteY13" fmla="*/ 1209703 h 2809903"/>
              <a:gd name="connsiteX14" fmla="*/ 1299257 w 4067257"/>
              <a:gd name="connsiteY14" fmla="*/ 1971703 h 2809903"/>
              <a:gd name="connsiteX15" fmla="*/ 1080182 w 4067257"/>
              <a:gd name="connsiteY15" fmla="*/ 2600353 h 2809903"/>
              <a:gd name="connsiteX16" fmla="*/ 899207 w 4067257"/>
              <a:gd name="connsiteY16" fmla="*/ 2752753 h 2809903"/>
              <a:gd name="connsiteX17" fmla="*/ 594407 w 4067257"/>
              <a:gd name="connsiteY17" fmla="*/ 2809903 h 2809903"/>
              <a:gd name="connsiteX18" fmla="*/ 118157 w 4067257"/>
              <a:gd name="connsiteY18" fmla="*/ 2752753 h 2809903"/>
              <a:gd name="connsiteX19" fmla="*/ 65770 w 4067257"/>
              <a:gd name="connsiteY19" fmla="*/ 2719416 h 2809903"/>
              <a:gd name="connsiteX20" fmla="*/ 22907 w 4067257"/>
              <a:gd name="connsiteY20" fmla="*/ 2662266 h 2809903"/>
              <a:gd name="connsiteX21" fmla="*/ 37195 w 4067257"/>
              <a:gd name="connsiteY21" fmla="*/ 2443191 h 280990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42407 w 4067257"/>
              <a:gd name="connsiteY11" fmla="*/ 533428 h 2809903"/>
              <a:gd name="connsiteX12" fmla="*/ 2889932 w 4067257"/>
              <a:gd name="connsiteY12" fmla="*/ 723928 h 2809903"/>
              <a:gd name="connsiteX13" fmla="*/ 2013632 w 4067257"/>
              <a:gd name="connsiteY13" fmla="*/ 1209703 h 2809903"/>
              <a:gd name="connsiteX14" fmla="*/ 1299257 w 4067257"/>
              <a:gd name="connsiteY14" fmla="*/ 1971703 h 2809903"/>
              <a:gd name="connsiteX15" fmla="*/ 1080182 w 4067257"/>
              <a:gd name="connsiteY15" fmla="*/ 2600353 h 2809903"/>
              <a:gd name="connsiteX16" fmla="*/ 1056370 w 4067257"/>
              <a:gd name="connsiteY16" fmla="*/ 2657503 h 2809903"/>
              <a:gd name="connsiteX17" fmla="*/ 899207 w 4067257"/>
              <a:gd name="connsiteY17" fmla="*/ 2752753 h 2809903"/>
              <a:gd name="connsiteX18" fmla="*/ 594407 w 4067257"/>
              <a:gd name="connsiteY18" fmla="*/ 2809903 h 2809903"/>
              <a:gd name="connsiteX19" fmla="*/ 118157 w 4067257"/>
              <a:gd name="connsiteY19" fmla="*/ 2752753 h 2809903"/>
              <a:gd name="connsiteX20" fmla="*/ 65770 w 4067257"/>
              <a:gd name="connsiteY20" fmla="*/ 2719416 h 2809903"/>
              <a:gd name="connsiteX21" fmla="*/ 22907 w 4067257"/>
              <a:gd name="connsiteY21" fmla="*/ 2662266 h 2809903"/>
              <a:gd name="connsiteX22" fmla="*/ 37195 w 4067257"/>
              <a:gd name="connsiteY22" fmla="*/ 2443191 h 280990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42407 w 4067257"/>
              <a:gd name="connsiteY11" fmla="*/ 533428 h 2809903"/>
              <a:gd name="connsiteX12" fmla="*/ 2889932 w 4067257"/>
              <a:gd name="connsiteY12" fmla="*/ 723928 h 2809903"/>
              <a:gd name="connsiteX13" fmla="*/ 2013632 w 4067257"/>
              <a:gd name="connsiteY13" fmla="*/ 1209703 h 2809903"/>
              <a:gd name="connsiteX14" fmla="*/ 1327832 w 4067257"/>
              <a:gd name="connsiteY14" fmla="*/ 1957416 h 2809903"/>
              <a:gd name="connsiteX15" fmla="*/ 1080182 w 4067257"/>
              <a:gd name="connsiteY15" fmla="*/ 2600353 h 2809903"/>
              <a:gd name="connsiteX16" fmla="*/ 1056370 w 4067257"/>
              <a:gd name="connsiteY16" fmla="*/ 2657503 h 2809903"/>
              <a:gd name="connsiteX17" fmla="*/ 899207 w 4067257"/>
              <a:gd name="connsiteY17" fmla="*/ 2752753 h 2809903"/>
              <a:gd name="connsiteX18" fmla="*/ 594407 w 4067257"/>
              <a:gd name="connsiteY18" fmla="*/ 2809903 h 2809903"/>
              <a:gd name="connsiteX19" fmla="*/ 118157 w 4067257"/>
              <a:gd name="connsiteY19" fmla="*/ 2752753 h 2809903"/>
              <a:gd name="connsiteX20" fmla="*/ 65770 w 4067257"/>
              <a:gd name="connsiteY20" fmla="*/ 2719416 h 2809903"/>
              <a:gd name="connsiteX21" fmla="*/ 22907 w 4067257"/>
              <a:gd name="connsiteY21" fmla="*/ 2662266 h 2809903"/>
              <a:gd name="connsiteX22" fmla="*/ 37195 w 4067257"/>
              <a:gd name="connsiteY22" fmla="*/ 2443191 h 280990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42407 w 4067257"/>
              <a:gd name="connsiteY11" fmla="*/ 533428 h 2809903"/>
              <a:gd name="connsiteX12" fmla="*/ 2889932 w 4067257"/>
              <a:gd name="connsiteY12" fmla="*/ 723928 h 2809903"/>
              <a:gd name="connsiteX13" fmla="*/ 1999344 w 4067257"/>
              <a:gd name="connsiteY13" fmla="*/ 1200178 h 2809903"/>
              <a:gd name="connsiteX14" fmla="*/ 1327832 w 4067257"/>
              <a:gd name="connsiteY14" fmla="*/ 1957416 h 2809903"/>
              <a:gd name="connsiteX15" fmla="*/ 1080182 w 4067257"/>
              <a:gd name="connsiteY15" fmla="*/ 2600353 h 2809903"/>
              <a:gd name="connsiteX16" fmla="*/ 1056370 w 4067257"/>
              <a:gd name="connsiteY16" fmla="*/ 2657503 h 2809903"/>
              <a:gd name="connsiteX17" fmla="*/ 899207 w 4067257"/>
              <a:gd name="connsiteY17" fmla="*/ 2752753 h 2809903"/>
              <a:gd name="connsiteX18" fmla="*/ 594407 w 4067257"/>
              <a:gd name="connsiteY18" fmla="*/ 2809903 h 2809903"/>
              <a:gd name="connsiteX19" fmla="*/ 118157 w 4067257"/>
              <a:gd name="connsiteY19" fmla="*/ 2752753 h 2809903"/>
              <a:gd name="connsiteX20" fmla="*/ 65770 w 4067257"/>
              <a:gd name="connsiteY20" fmla="*/ 2719416 h 2809903"/>
              <a:gd name="connsiteX21" fmla="*/ 22907 w 4067257"/>
              <a:gd name="connsiteY21" fmla="*/ 2662266 h 2809903"/>
              <a:gd name="connsiteX22" fmla="*/ 37195 w 4067257"/>
              <a:gd name="connsiteY22" fmla="*/ 2443191 h 280990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51932 w 4067257"/>
              <a:gd name="connsiteY11" fmla="*/ 562003 h 2809903"/>
              <a:gd name="connsiteX12" fmla="*/ 2889932 w 4067257"/>
              <a:gd name="connsiteY12" fmla="*/ 723928 h 2809903"/>
              <a:gd name="connsiteX13" fmla="*/ 1999344 w 4067257"/>
              <a:gd name="connsiteY13" fmla="*/ 1200178 h 2809903"/>
              <a:gd name="connsiteX14" fmla="*/ 1327832 w 4067257"/>
              <a:gd name="connsiteY14" fmla="*/ 1957416 h 2809903"/>
              <a:gd name="connsiteX15" fmla="*/ 1080182 w 4067257"/>
              <a:gd name="connsiteY15" fmla="*/ 2600353 h 2809903"/>
              <a:gd name="connsiteX16" fmla="*/ 1056370 w 4067257"/>
              <a:gd name="connsiteY16" fmla="*/ 2657503 h 2809903"/>
              <a:gd name="connsiteX17" fmla="*/ 899207 w 4067257"/>
              <a:gd name="connsiteY17" fmla="*/ 2752753 h 2809903"/>
              <a:gd name="connsiteX18" fmla="*/ 594407 w 4067257"/>
              <a:gd name="connsiteY18" fmla="*/ 2809903 h 2809903"/>
              <a:gd name="connsiteX19" fmla="*/ 118157 w 4067257"/>
              <a:gd name="connsiteY19" fmla="*/ 2752753 h 2809903"/>
              <a:gd name="connsiteX20" fmla="*/ 65770 w 4067257"/>
              <a:gd name="connsiteY20" fmla="*/ 2719416 h 2809903"/>
              <a:gd name="connsiteX21" fmla="*/ 22907 w 4067257"/>
              <a:gd name="connsiteY21" fmla="*/ 2662266 h 2809903"/>
              <a:gd name="connsiteX22" fmla="*/ 37195 w 4067257"/>
              <a:gd name="connsiteY22" fmla="*/ 2443191 h 280990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42407 w 4067257"/>
              <a:gd name="connsiteY11" fmla="*/ 557241 h 2809903"/>
              <a:gd name="connsiteX12" fmla="*/ 2889932 w 4067257"/>
              <a:gd name="connsiteY12" fmla="*/ 723928 h 2809903"/>
              <a:gd name="connsiteX13" fmla="*/ 1999344 w 4067257"/>
              <a:gd name="connsiteY13" fmla="*/ 1200178 h 2809903"/>
              <a:gd name="connsiteX14" fmla="*/ 1327832 w 4067257"/>
              <a:gd name="connsiteY14" fmla="*/ 1957416 h 2809903"/>
              <a:gd name="connsiteX15" fmla="*/ 1080182 w 4067257"/>
              <a:gd name="connsiteY15" fmla="*/ 2600353 h 2809903"/>
              <a:gd name="connsiteX16" fmla="*/ 1056370 w 4067257"/>
              <a:gd name="connsiteY16" fmla="*/ 2657503 h 2809903"/>
              <a:gd name="connsiteX17" fmla="*/ 899207 w 4067257"/>
              <a:gd name="connsiteY17" fmla="*/ 2752753 h 2809903"/>
              <a:gd name="connsiteX18" fmla="*/ 594407 w 4067257"/>
              <a:gd name="connsiteY18" fmla="*/ 2809903 h 2809903"/>
              <a:gd name="connsiteX19" fmla="*/ 118157 w 4067257"/>
              <a:gd name="connsiteY19" fmla="*/ 2752753 h 2809903"/>
              <a:gd name="connsiteX20" fmla="*/ 65770 w 4067257"/>
              <a:gd name="connsiteY20" fmla="*/ 2719416 h 2809903"/>
              <a:gd name="connsiteX21" fmla="*/ 22907 w 4067257"/>
              <a:gd name="connsiteY21" fmla="*/ 2662266 h 2809903"/>
              <a:gd name="connsiteX22" fmla="*/ 37195 w 4067257"/>
              <a:gd name="connsiteY22" fmla="*/ 2443191 h 2809903"/>
              <a:gd name="connsiteX0" fmla="*/ 37195 w 4073380"/>
              <a:gd name="connsiteY0" fmla="*/ 2443191 h 2809903"/>
              <a:gd name="connsiteX1" fmla="*/ 394382 w 4073380"/>
              <a:gd name="connsiteY1" fmla="*/ 1685953 h 2809903"/>
              <a:gd name="connsiteX2" fmla="*/ 1175432 w 4073380"/>
              <a:gd name="connsiteY2" fmla="*/ 876328 h 2809903"/>
              <a:gd name="connsiteX3" fmla="*/ 2099357 w 4073380"/>
              <a:gd name="connsiteY3" fmla="*/ 361978 h 2809903"/>
              <a:gd name="connsiteX4" fmla="*/ 3213782 w 4073380"/>
              <a:gd name="connsiteY4" fmla="*/ 57178 h 2809903"/>
              <a:gd name="connsiteX5" fmla="*/ 3937682 w 4073380"/>
              <a:gd name="connsiteY5" fmla="*/ 28 h 2809903"/>
              <a:gd name="connsiteX6" fmla="*/ 3937682 w 4073380"/>
              <a:gd name="connsiteY6" fmla="*/ 28 h 2809903"/>
              <a:gd name="connsiteX7" fmla="*/ 4061507 w 4073380"/>
              <a:gd name="connsiteY7" fmla="*/ 104803 h 2809903"/>
              <a:gd name="connsiteX8" fmla="*/ 4066270 w 4073380"/>
              <a:gd name="connsiteY8" fmla="*/ 276253 h 2809903"/>
              <a:gd name="connsiteX9" fmla="*/ 4042457 w 4073380"/>
              <a:gd name="connsiteY9" fmla="*/ 400078 h 2809903"/>
              <a:gd name="connsiteX10" fmla="*/ 4004357 w 4073380"/>
              <a:gd name="connsiteY10" fmla="*/ 504853 h 2809903"/>
              <a:gd name="connsiteX11" fmla="*/ 3975782 w 4073380"/>
              <a:gd name="connsiteY11" fmla="*/ 533428 h 2809903"/>
              <a:gd name="connsiteX12" fmla="*/ 3642407 w 4073380"/>
              <a:gd name="connsiteY12" fmla="*/ 557241 h 2809903"/>
              <a:gd name="connsiteX13" fmla="*/ 2889932 w 4073380"/>
              <a:gd name="connsiteY13" fmla="*/ 723928 h 2809903"/>
              <a:gd name="connsiteX14" fmla="*/ 1999344 w 4073380"/>
              <a:gd name="connsiteY14" fmla="*/ 1200178 h 2809903"/>
              <a:gd name="connsiteX15" fmla="*/ 1327832 w 4073380"/>
              <a:gd name="connsiteY15" fmla="*/ 1957416 h 2809903"/>
              <a:gd name="connsiteX16" fmla="*/ 1080182 w 4073380"/>
              <a:gd name="connsiteY16" fmla="*/ 2600353 h 2809903"/>
              <a:gd name="connsiteX17" fmla="*/ 1056370 w 4073380"/>
              <a:gd name="connsiteY17" fmla="*/ 2657503 h 2809903"/>
              <a:gd name="connsiteX18" fmla="*/ 899207 w 4073380"/>
              <a:gd name="connsiteY18" fmla="*/ 2752753 h 2809903"/>
              <a:gd name="connsiteX19" fmla="*/ 594407 w 4073380"/>
              <a:gd name="connsiteY19" fmla="*/ 2809903 h 2809903"/>
              <a:gd name="connsiteX20" fmla="*/ 118157 w 4073380"/>
              <a:gd name="connsiteY20" fmla="*/ 2752753 h 2809903"/>
              <a:gd name="connsiteX21" fmla="*/ 65770 w 4073380"/>
              <a:gd name="connsiteY21" fmla="*/ 2719416 h 2809903"/>
              <a:gd name="connsiteX22" fmla="*/ 22907 w 4073380"/>
              <a:gd name="connsiteY22" fmla="*/ 2662266 h 2809903"/>
              <a:gd name="connsiteX23" fmla="*/ 37195 w 4073380"/>
              <a:gd name="connsiteY23" fmla="*/ 2443191 h 2809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73380" h="2809903">
                <a:moveTo>
                  <a:pt x="37195" y="2443191"/>
                </a:moveTo>
                <a:cubicBezTo>
                  <a:pt x="99107" y="2280472"/>
                  <a:pt x="204676" y="1947097"/>
                  <a:pt x="394382" y="1685953"/>
                </a:cubicBezTo>
                <a:cubicBezTo>
                  <a:pt x="584088" y="1424809"/>
                  <a:pt x="891270" y="1096990"/>
                  <a:pt x="1175432" y="876328"/>
                </a:cubicBezTo>
                <a:cubicBezTo>
                  <a:pt x="1459595" y="655665"/>
                  <a:pt x="1759632" y="498503"/>
                  <a:pt x="2099357" y="361978"/>
                </a:cubicBezTo>
                <a:cubicBezTo>
                  <a:pt x="2439082" y="225453"/>
                  <a:pt x="2907395" y="117503"/>
                  <a:pt x="3213782" y="57178"/>
                </a:cubicBezTo>
                <a:cubicBezTo>
                  <a:pt x="3520170" y="-3147"/>
                  <a:pt x="3937682" y="28"/>
                  <a:pt x="3937682" y="28"/>
                </a:cubicBezTo>
                <a:lnTo>
                  <a:pt x="3937682" y="28"/>
                </a:lnTo>
                <a:cubicBezTo>
                  <a:pt x="3958319" y="17490"/>
                  <a:pt x="4040076" y="58766"/>
                  <a:pt x="4061507" y="104803"/>
                </a:cubicBezTo>
                <a:cubicBezTo>
                  <a:pt x="4082938" y="150841"/>
                  <a:pt x="4069445" y="227041"/>
                  <a:pt x="4066270" y="276253"/>
                </a:cubicBezTo>
                <a:cubicBezTo>
                  <a:pt x="4063095" y="325465"/>
                  <a:pt x="4052776" y="361978"/>
                  <a:pt x="4042457" y="400078"/>
                </a:cubicBezTo>
                <a:cubicBezTo>
                  <a:pt x="4032138" y="438178"/>
                  <a:pt x="4004357" y="504853"/>
                  <a:pt x="4004357" y="504853"/>
                </a:cubicBezTo>
                <a:cubicBezTo>
                  <a:pt x="3993245" y="527078"/>
                  <a:pt x="4036107" y="524697"/>
                  <a:pt x="3975782" y="533428"/>
                </a:cubicBezTo>
                <a:cubicBezTo>
                  <a:pt x="3915457" y="542159"/>
                  <a:pt x="3823382" y="525491"/>
                  <a:pt x="3642407" y="557241"/>
                </a:cubicBezTo>
                <a:cubicBezTo>
                  <a:pt x="3461432" y="588991"/>
                  <a:pt x="3163776" y="616772"/>
                  <a:pt x="2889932" y="723928"/>
                </a:cubicBezTo>
                <a:cubicBezTo>
                  <a:pt x="2616088" y="831084"/>
                  <a:pt x="2259694" y="994597"/>
                  <a:pt x="1999344" y="1200178"/>
                </a:cubicBezTo>
                <a:cubicBezTo>
                  <a:pt x="1738994" y="1405759"/>
                  <a:pt x="1481026" y="1724054"/>
                  <a:pt x="1327832" y="1957416"/>
                </a:cubicBezTo>
                <a:cubicBezTo>
                  <a:pt x="1174638" y="2190778"/>
                  <a:pt x="1125426" y="2483672"/>
                  <a:pt x="1080182" y="2600353"/>
                </a:cubicBezTo>
                <a:cubicBezTo>
                  <a:pt x="1034938" y="2717034"/>
                  <a:pt x="1086533" y="2632103"/>
                  <a:pt x="1056370" y="2657503"/>
                </a:cubicBezTo>
                <a:cubicBezTo>
                  <a:pt x="1026207" y="2682903"/>
                  <a:pt x="976201" y="2727353"/>
                  <a:pt x="899207" y="2752753"/>
                </a:cubicBezTo>
                <a:cubicBezTo>
                  <a:pt x="822213" y="2778153"/>
                  <a:pt x="724582" y="2809903"/>
                  <a:pt x="594407" y="2809903"/>
                </a:cubicBezTo>
                <a:cubicBezTo>
                  <a:pt x="464232" y="2809903"/>
                  <a:pt x="206263" y="2767834"/>
                  <a:pt x="118157" y="2752753"/>
                </a:cubicBezTo>
                <a:cubicBezTo>
                  <a:pt x="30051" y="2737672"/>
                  <a:pt x="81645" y="2734497"/>
                  <a:pt x="65770" y="2719416"/>
                </a:cubicBezTo>
                <a:cubicBezTo>
                  <a:pt x="49895" y="2704335"/>
                  <a:pt x="29257" y="2712272"/>
                  <a:pt x="22907" y="2662266"/>
                </a:cubicBezTo>
                <a:cubicBezTo>
                  <a:pt x="5445" y="2630516"/>
                  <a:pt x="-24717" y="2605910"/>
                  <a:pt x="37195" y="2443191"/>
                </a:cubicBezTo>
                <a:close/>
              </a:path>
            </a:pathLst>
          </a:custGeom>
          <a:solidFill>
            <a:srgbClr val="6699FF">
              <a:alpha val="3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just" defTabSz="914400" rtl="0" eaLnBrk="0" fontAlgn="base" latinLnBrk="0" hangingPunct="0">
              <a:lnSpc>
                <a:spcPct val="100000"/>
              </a:lnSpc>
              <a:spcBef>
                <a:spcPct val="0"/>
              </a:spcBef>
              <a:spcAft>
                <a:spcPct val="0"/>
              </a:spcAft>
              <a:buClrTx/>
              <a:buSzTx/>
              <a:buFontTx/>
              <a:buNone/>
              <a:tabLst/>
            </a:pPr>
            <a:endParaRPr kumimoji="0" lang="zh-CN" altLang="en-US" sz="1000" b="0" i="0" u="none" strike="noStrike" cap="none" normalizeH="0" baseline="0" smtClean="0">
              <a:ln>
                <a:noFill/>
              </a:ln>
              <a:solidFill>
                <a:schemeClr val="tx1"/>
              </a:solidFill>
              <a:effectLst/>
              <a:latin typeface="Times New Roman" pitchFamily="18" charset="0"/>
              <a:ea typeface="宋体"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0126"/>
                                        </p:tgtEl>
                                        <p:attrNameLst>
                                          <p:attrName>style.visibility</p:attrName>
                                        </p:attrNameLst>
                                      </p:cBhvr>
                                      <p:to>
                                        <p:strVal val="visible"/>
                                      </p:to>
                                    </p:set>
                                    <p:animEffect transition="in" filter="blinds(horizontal)">
                                      <p:cBhvr>
                                        <p:cTn id="12" dur="500"/>
                                        <p:tgtEl>
                                          <p:spTgt spid="90126"/>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90119"/>
                                        </p:tgtEl>
                                        <p:attrNameLst>
                                          <p:attrName>style.visibility</p:attrName>
                                        </p:attrNameLst>
                                      </p:cBhvr>
                                      <p:to>
                                        <p:strVal val="visible"/>
                                      </p:to>
                                    </p:set>
                                    <p:animEffect transition="in" filter="blinds(horizontal)">
                                      <p:cBhvr>
                                        <p:cTn id="15" dur="500"/>
                                        <p:tgtEl>
                                          <p:spTgt spid="90119"/>
                                        </p:tgtEl>
                                      </p:cBhvr>
                                    </p:animEffect>
                                  </p:childTnLst>
                                </p:cTn>
                              </p:par>
                            </p:childTnLst>
                          </p:cTn>
                        </p:par>
                        <p:par>
                          <p:cTn id="16" fill="hold">
                            <p:stCondLst>
                              <p:cond delay="500"/>
                            </p:stCondLst>
                            <p:childTnLst>
                              <p:par>
                                <p:cTn id="17" presetID="3" presetClass="entr" presetSubtype="10" fill="hold" nodeType="afterEffect">
                                  <p:stCondLst>
                                    <p:cond delay="0"/>
                                  </p:stCondLst>
                                  <p:childTnLst>
                                    <p:set>
                                      <p:cBhvr>
                                        <p:cTn id="18" dur="1" fill="hold">
                                          <p:stCondLst>
                                            <p:cond delay="0"/>
                                          </p:stCondLst>
                                        </p:cTn>
                                        <p:tgtEl>
                                          <p:spTgt spid="90128"/>
                                        </p:tgtEl>
                                        <p:attrNameLst>
                                          <p:attrName>style.visibility</p:attrName>
                                        </p:attrNameLst>
                                      </p:cBhvr>
                                      <p:to>
                                        <p:strVal val="visible"/>
                                      </p:to>
                                    </p:set>
                                    <p:animEffect transition="in" filter="blinds(horizontal)">
                                      <p:cBhvr>
                                        <p:cTn id="19" dur="500"/>
                                        <p:tgtEl>
                                          <p:spTgt spid="90128"/>
                                        </p:tgtEl>
                                      </p:cBhvr>
                                    </p:animEffect>
                                  </p:childTnLst>
                                </p:cTn>
                              </p:par>
                            </p:childTnLst>
                          </p:cTn>
                        </p:par>
                        <p:par>
                          <p:cTn id="20" fill="hold">
                            <p:stCondLst>
                              <p:cond delay="1000"/>
                            </p:stCondLst>
                            <p:childTnLst>
                              <p:par>
                                <p:cTn id="21" presetID="3" presetClass="entr" presetSubtype="10" fill="hold" nodeType="afterEffect">
                                  <p:stCondLst>
                                    <p:cond delay="0"/>
                                  </p:stCondLst>
                                  <p:childTnLst>
                                    <p:set>
                                      <p:cBhvr>
                                        <p:cTn id="22" dur="1" fill="hold">
                                          <p:stCondLst>
                                            <p:cond delay="0"/>
                                          </p:stCondLst>
                                        </p:cTn>
                                        <p:tgtEl>
                                          <p:spTgt spid="90129"/>
                                        </p:tgtEl>
                                        <p:attrNameLst>
                                          <p:attrName>style.visibility</p:attrName>
                                        </p:attrNameLst>
                                      </p:cBhvr>
                                      <p:to>
                                        <p:strVal val="visible"/>
                                      </p:to>
                                    </p:set>
                                    <p:animEffect transition="in" filter="blinds(horizontal)">
                                      <p:cBhvr>
                                        <p:cTn id="23" dur="500"/>
                                        <p:tgtEl>
                                          <p:spTgt spid="90129"/>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90133"/>
                                        </p:tgtEl>
                                        <p:attrNameLst>
                                          <p:attrName>style.visibility</p:attrName>
                                        </p:attrNameLst>
                                      </p:cBhvr>
                                      <p:to>
                                        <p:strVal val="visible"/>
                                      </p:to>
                                    </p:set>
                                    <p:animEffect transition="in" filter="blinds(horizontal)">
                                      <p:cBhvr>
                                        <p:cTn id="28" dur="500"/>
                                        <p:tgtEl>
                                          <p:spTgt spid="90133"/>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90134"/>
                                        </p:tgtEl>
                                        <p:attrNameLst>
                                          <p:attrName>style.visibility</p:attrName>
                                        </p:attrNameLst>
                                      </p:cBhvr>
                                      <p:to>
                                        <p:strVal val="visible"/>
                                      </p:to>
                                    </p:set>
                                    <p:animEffect transition="in" filter="blinds(horizontal)">
                                      <p:cBhvr>
                                        <p:cTn id="33" dur="500"/>
                                        <p:tgtEl>
                                          <p:spTgt spid="90134"/>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90131"/>
                                        </p:tgtEl>
                                        <p:attrNameLst>
                                          <p:attrName>style.visibility</p:attrName>
                                        </p:attrNameLst>
                                      </p:cBhvr>
                                      <p:to>
                                        <p:strVal val="visible"/>
                                      </p:to>
                                    </p:set>
                                    <p:animEffect transition="in" filter="blinds(horizontal)">
                                      <p:cBhvr>
                                        <p:cTn id="38" dur="500"/>
                                        <p:tgtEl>
                                          <p:spTgt spid="90131"/>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90132"/>
                                        </p:tgtEl>
                                        <p:attrNameLst>
                                          <p:attrName>style.visibility</p:attrName>
                                        </p:attrNameLst>
                                      </p:cBhvr>
                                      <p:to>
                                        <p:strVal val="visible"/>
                                      </p:to>
                                    </p:set>
                                    <p:animEffect transition="in" filter="blinds(horizontal)">
                                      <p:cBhvr>
                                        <p:cTn id="43" dur="500"/>
                                        <p:tgtEl>
                                          <p:spTgt spid="90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9" grpId="0" animBg="1"/>
      <p:bldP spid="90126"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body" sz="half" idx="1"/>
          </p:nvPr>
        </p:nvSpPr>
        <p:spPr>
          <a:xfrm>
            <a:off x="611188" y="512763"/>
            <a:ext cx="7847012" cy="1087437"/>
          </a:xfrm>
        </p:spPr>
        <p:txBody>
          <a:bodyPr/>
          <a:lstStyle/>
          <a:p>
            <a:pPr algn="just" eaLnBrk="1" hangingPunct="1">
              <a:buFontTx/>
              <a:buNone/>
            </a:pPr>
            <a:r>
              <a:rPr lang="zh-CN" altLang="en-US" sz="2800" b="0" smtClean="0">
                <a:latin typeface="黑体" panose="02010609060101010101" pitchFamily="49" charset="-122"/>
              </a:rPr>
              <a:t>由于截面</a:t>
            </a:r>
            <a:r>
              <a:rPr lang="en-US" altLang="zh-CN" sz="2800" b="0" i="1" smtClean="0">
                <a:latin typeface="黑体" panose="02010609060101010101" pitchFamily="49" charset="-122"/>
              </a:rPr>
              <a:t>S</a:t>
            </a:r>
            <a:r>
              <a:rPr lang="en-US" altLang="zh-CN" sz="2800" b="0" baseline="-30000" smtClean="0">
                <a:latin typeface="黑体" panose="02010609060101010101" pitchFamily="49" charset="-122"/>
              </a:rPr>
              <a:t>1</a:t>
            </a:r>
            <a:r>
              <a:rPr lang="zh-CN" altLang="en-US" sz="2800" b="0" smtClean="0">
                <a:latin typeface="黑体" panose="02010609060101010101" pitchFamily="49" charset="-122"/>
              </a:rPr>
              <a:t>、</a:t>
            </a:r>
            <a:r>
              <a:rPr lang="en-US" altLang="zh-CN" sz="2800" b="0" i="1" smtClean="0">
                <a:latin typeface="黑体" panose="02010609060101010101" pitchFamily="49" charset="-122"/>
              </a:rPr>
              <a:t>S</a:t>
            </a:r>
            <a:r>
              <a:rPr lang="en-US" altLang="zh-CN" sz="2800" b="0" baseline="-30000" smtClean="0">
                <a:latin typeface="黑体" panose="02010609060101010101" pitchFamily="49" charset="-122"/>
              </a:rPr>
              <a:t>2</a:t>
            </a:r>
            <a:r>
              <a:rPr lang="zh-CN" altLang="en-US" sz="2800" b="0" smtClean="0">
                <a:latin typeface="黑体" panose="02010609060101010101" pitchFamily="49" charset="-122"/>
              </a:rPr>
              <a:t>是任取的，所以：</a:t>
            </a:r>
          </a:p>
        </p:txBody>
      </p:sp>
      <p:sp>
        <p:nvSpPr>
          <p:cNvPr id="39939" name="Rectangle 5"/>
          <p:cNvSpPr>
            <a:spLocks noChangeArrowheads="1"/>
          </p:cNvSpPr>
          <p:nvPr/>
        </p:nvSpPr>
        <p:spPr bwMode="auto">
          <a:xfrm>
            <a:off x="3957638" y="33194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39940" name="Rectangle 7"/>
          <p:cNvSpPr>
            <a:spLocks noChangeArrowheads="1"/>
          </p:cNvSpPr>
          <p:nvPr/>
        </p:nvSpPr>
        <p:spPr bwMode="auto">
          <a:xfrm>
            <a:off x="4090988" y="331946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39941" name="Rectangle 9"/>
          <p:cNvSpPr>
            <a:spLocks noChangeArrowheads="1"/>
          </p:cNvSpPr>
          <p:nvPr/>
        </p:nvSpPr>
        <p:spPr bwMode="auto">
          <a:xfrm>
            <a:off x="4119563" y="33099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aphicFrame>
        <p:nvGraphicFramePr>
          <p:cNvPr id="24584" name="Object 8"/>
          <p:cNvGraphicFramePr>
            <a:graphicFrameLocks noChangeAspect="1"/>
          </p:cNvGraphicFramePr>
          <p:nvPr/>
        </p:nvGraphicFramePr>
        <p:xfrm>
          <a:off x="2663825" y="1484313"/>
          <a:ext cx="3168650" cy="836612"/>
        </p:xfrm>
        <a:graphic>
          <a:graphicData uri="http://schemas.openxmlformats.org/presentationml/2006/ole">
            <mc:AlternateContent xmlns:mc="http://schemas.openxmlformats.org/markup-compatibility/2006">
              <mc:Choice xmlns:v="urn:schemas-microsoft-com:vml" Requires="v">
                <p:oleObj spid="_x0000_s40001" name="公式" r:id="rId4" imgW="774364" imgH="215806" progId="Equation.3">
                  <p:embed/>
                </p:oleObj>
              </mc:Choice>
              <mc:Fallback>
                <p:oleObj name="公式" r:id="rId4" imgW="774364" imgH="215806" progId="Equation.3">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3825" y="1484313"/>
                        <a:ext cx="3168650"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7587" name="Rectangle 3"/>
          <p:cNvSpPr>
            <a:spLocks noChangeArrowheads="1"/>
          </p:cNvSpPr>
          <p:nvPr/>
        </p:nvSpPr>
        <p:spPr bwMode="auto">
          <a:xfrm>
            <a:off x="1050925" y="2576513"/>
            <a:ext cx="6958013"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marL="0" indent="0" algn="just" eaLnBrk="1" hangingPunct="1">
              <a:buFontTx/>
              <a:buNone/>
              <a:defRPr/>
            </a:pPr>
            <a:r>
              <a:rPr lang="zh-CN" altLang="en-US" sz="2800" b="0" dirty="0" smtClean="0">
                <a:latin typeface="黑体" panose="02010609060101010101" pitchFamily="49" charset="-122"/>
              </a:rPr>
              <a:t>如果流体是不可压缩的，即流体的密度为常量，则式可变换为：</a:t>
            </a:r>
          </a:p>
          <a:p>
            <a:pPr algn="just" eaLnBrk="1" hangingPunct="1">
              <a:buFontTx/>
              <a:buNone/>
              <a:defRPr/>
            </a:pPr>
            <a:r>
              <a:rPr lang="zh-CN" altLang="en-US" sz="2000" b="0" dirty="0" smtClean="0"/>
              <a:t>                                                </a:t>
            </a:r>
          </a:p>
        </p:txBody>
      </p:sp>
      <p:graphicFrame>
        <p:nvGraphicFramePr>
          <p:cNvPr id="67588" name="Object 4"/>
          <p:cNvGraphicFramePr>
            <a:graphicFrameLocks noGrp="1" noChangeAspect="1"/>
          </p:cNvGraphicFramePr>
          <p:nvPr>
            <p:ph sz="half" idx="2"/>
          </p:nvPr>
        </p:nvGraphicFramePr>
        <p:xfrm>
          <a:off x="2941638" y="3632200"/>
          <a:ext cx="2592387" cy="768350"/>
        </p:xfrm>
        <a:graphic>
          <a:graphicData uri="http://schemas.openxmlformats.org/presentationml/2006/ole">
            <mc:AlternateContent xmlns:mc="http://schemas.openxmlformats.org/markup-compatibility/2006">
              <mc:Choice xmlns:v="urn:schemas-microsoft-com:vml" Requires="v">
                <p:oleObj spid="_x0000_s40002" name="公式" r:id="rId6" imgW="685800" imgH="203200" progId="Equation.3">
                  <p:embed/>
                </p:oleObj>
              </mc:Choice>
              <mc:Fallback>
                <p:oleObj name="公式" r:id="rId6" imgW="685800" imgH="203200" progId="Equation.3">
                  <p:embed/>
                  <p:pic>
                    <p:nvPicPr>
                      <p:cNvPr id="0" name="Object 4"/>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41638" y="3632200"/>
                        <a:ext cx="259238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4584"/>
                                        </p:tgtEl>
                                        <p:attrNameLst>
                                          <p:attrName>style.visibility</p:attrName>
                                        </p:attrNameLst>
                                      </p:cBhvr>
                                      <p:to>
                                        <p:strVal val="visible"/>
                                      </p:to>
                                    </p:set>
                                    <p:animEffect transition="in" filter="blinds(horizontal)">
                                      <p:cBhvr>
                                        <p:cTn id="7" dur="500"/>
                                        <p:tgtEl>
                                          <p:spTgt spid="245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7587"/>
                                        </p:tgtEl>
                                        <p:attrNameLst>
                                          <p:attrName>style.visibility</p:attrName>
                                        </p:attrNameLst>
                                      </p:cBhvr>
                                      <p:to>
                                        <p:strVal val="visible"/>
                                      </p:to>
                                    </p:set>
                                    <p:animEffect transition="in" filter="blinds(horizontal)">
                                      <p:cBhvr>
                                        <p:cTn id="12" dur="500"/>
                                        <p:tgtEl>
                                          <p:spTgt spid="6758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67588"/>
                                        </p:tgtEl>
                                        <p:attrNameLst>
                                          <p:attrName>style.visibility</p:attrName>
                                        </p:attrNameLst>
                                      </p:cBhvr>
                                      <p:to>
                                        <p:strVal val="visible"/>
                                      </p:to>
                                    </p:set>
                                    <p:animEffect transition="in" filter="blinds(horizontal)">
                                      <p:cBhvr>
                                        <p:cTn id="17" dur="500"/>
                                        <p:tgtEl>
                                          <p:spTgt spid="67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body" idx="1"/>
          </p:nvPr>
        </p:nvSpPr>
        <p:spPr>
          <a:xfrm>
            <a:off x="752475" y="976313"/>
            <a:ext cx="7772400" cy="4724400"/>
          </a:xfrm>
        </p:spPr>
        <p:txBody>
          <a:bodyPr/>
          <a:lstStyle/>
          <a:p>
            <a:pPr eaLnBrk="1" hangingPunct="1">
              <a:lnSpc>
                <a:spcPct val="130000"/>
              </a:lnSpc>
            </a:pPr>
            <a:r>
              <a:rPr lang="zh-CN" altLang="en-US" sz="2400" b="0" dirty="0" smtClean="0">
                <a:solidFill>
                  <a:srgbClr val="3333CC"/>
                </a:solidFill>
                <a:latin typeface="黑体" panose="02010609060101010101" pitchFamily="49" charset="-122"/>
              </a:rPr>
              <a:t>质量流量守恒定律：</a:t>
            </a:r>
          </a:p>
          <a:p>
            <a:pPr eaLnBrk="1" hangingPunct="1">
              <a:lnSpc>
                <a:spcPct val="130000"/>
              </a:lnSpc>
              <a:buFontTx/>
              <a:buNone/>
            </a:pPr>
            <a:r>
              <a:rPr lang="zh-CN" altLang="en-US" sz="2400" b="0" dirty="0" smtClean="0">
                <a:solidFill>
                  <a:srgbClr val="000000"/>
                </a:solidFill>
              </a:rPr>
              <a:t>    </a:t>
            </a:r>
            <a:r>
              <a:rPr lang="zh-CN" altLang="en-US" sz="2400" b="0" dirty="0" smtClean="0"/>
              <a:t>当流体作</a:t>
            </a:r>
            <a:r>
              <a:rPr lang="zh-CN" altLang="en-US" sz="2400" b="0" dirty="0" smtClean="0">
                <a:solidFill>
                  <a:srgbClr val="800000"/>
                </a:solidFill>
              </a:rPr>
              <a:t>稳流</a:t>
            </a:r>
            <a:r>
              <a:rPr lang="zh-CN" altLang="en-US" sz="2400" b="0" dirty="0" smtClean="0"/>
              <a:t>时，流管各垂直截面上的质量流量相等。</a:t>
            </a:r>
          </a:p>
          <a:p>
            <a:pPr eaLnBrk="1" hangingPunct="1">
              <a:lnSpc>
                <a:spcPct val="80000"/>
              </a:lnSpc>
            </a:pPr>
            <a:r>
              <a:rPr lang="zh-CN" altLang="en-US" sz="2400" dirty="0" smtClean="0">
                <a:solidFill>
                  <a:srgbClr val="3333CC"/>
                </a:solidFill>
              </a:rPr>
              <a:t> </a:t>
            </a:r>
            <a:r>
              <a:rPr lang="zh-CN" altLang="en-US" sz="2400" b="0" dirty="0" smtClean="0">
                <a:solidFill>
                  <a:srgbClr val="3333CC"/>
                </a:solidFill>
              </a:rPr>
              <a:t>体积流量守恒定律：</a:t>
            </a:r>
          </a:p>
          <a:p>
            <a:pPr eaLnBrk="1" hangingPunct="1">
              <a:lnSpc>
                <a:spcPct val="130000"/>
              </a:lnSpc>
              <a:buFontTx/>
              <a:buNone/>
            </a:pPr>
            <a:r>
              <a:rPr lang="zh-CN" altLang="en-US" sz="2400" b="0" dirty="0" smtClean="0">
                <a:latin typeface="宋体" panose="02010600030101010101" pitchFamily="2" charset="-122"/>
              </a:rPr>
              <a:t>  当</a:t>
            </a:r>
            <a:r>
              <a:rPr lang="zh-CN" altLang="en-US" sz="2400" b="0" dirty="0" smtClean="0">
                <a:solidFill>
                  <a:srgbClr val="800000"/>
                </a:solidFill>
                <a:latin typeface="黑体" panose="02010609060101010101" pitchFamily="49" charset="-122"/>
              </a:rPr>
              <a:t>不可压缩的流体</a:t>
            </a:r>
            <a:r>
              <a:rPr lang="zh-CN" altLang="en-US" sz="2400" b="0" dirty="0" smtClean="0">
                <a:latin typeface="宋体" panose="02010600030101010101" pitchFamily="2" charset="-122"/>
              </a:rPr>
              <a:t>作</a:t>
            </a:r>
            <a:r>
              <a:rPr lang="zh-CN" altLang="en-US" sz="2400" b="0" dirty="0" smtClean="0">
                <a:solidFill>
                  <a:srgbClr val="800000"/>
                </a:solidFill>
                <a:latin typeface="黑体" panose="02010609060101010101" pitchFamily="49" charset="-122"/>
              </a:rPr>
              <a:t>稳流</a:t>
            </a:r>
            <a:r>
              <a:rPr lang="zh-CN" altLang="en-US" sz="2400" b="0" dirty="0" smtClean="0">
                <a:latin typeface="宋体" panose="02010600030101010101" pitchFamily="2" charset="-122"/>
              </a:rPr>
              <a:t>时，流管各垂直截面上的体积流量相等。</a:t>
            </a:r>
          </a:p>
          <a:p>
            <a:pPr lvl="1" eaLnBrk="1" hangingPunct="1">
              <a:lnSpc>
                <a:spcPct val="130000"/>
              </a:lnSpc>
            </a:pPr>
            <a:r>
              <a:rPr lang="zh-CN" altLang="en-US" sz="2400" b="0" dirty="0" smtClean="0">
                <a:solidFill>
                  <a:srgbClr val="3333CC"/>
                </a:solidFill>
                <a:latin typeface="黑体" panose="02010609060101010101" pitchFamily="49" charset="-122"/>
              </a:rPr>
              <a:t>截面大处流速小，截面小处流速大。</a:t>
            </a:r>
            <a:endParaRPr lang="en-US" altLang="zh-CN" sz="2400" b="0" dirty="0" smtClean="0">
              <a:solidFill>
                <a:srgbClr val="3333CC"/>
              </a:solidFill>
              <a:latin typeface="黑体" panose="02010609060101010101" pitchFamily="49" charset="-122"/>
            </a:endParaRPr>
          </a:p>
          <a:p>
            <a:pPr eaLnBrk="1" hangingPunct="1">
              <a:lnSpc>
                <a:spcPct val="130000"/>
              </a:lnSpc>
            </a:pPr>
            <a:r>
              <a:rPr lang="zh-CN" altLang="en-US" sz="2800" b="0" dirty="0" smtClean="0">
                <a:solidFill>
                  <a:srgbClr val="FF0000"/>
                </a:solidFill>
              </a:rPr>
              <a:t>注意：在同一流管上运用</a:t>
            </a:r>
            <a:endParaRPr lang="en-US" altLang="zh-CN" sz="2800" dirty="0" smtClean="0">
              <a:solidFill>
                <a:srgbClr val="FF0000"/>
              </a:solidFill>
            </a:endParaRPr>
          </a:p>
        </p:txBody>
      </p:sp>
      <p:graphicFrame>
        <p:nvGraphicFramePr>
          <p:cNvPr id="43012" name="Object 4"/>
          <p:cNvGraphicFramePr>
            <a:graphicFrameLocks noChangeAspect="1"/>
          </p:cNvGraphicFramePr>
          <p:nvPr/>
        </p:nvGraphicFramePr>
        <p:xfrm>
          <a:off x="4792663" y="931863"/>
          <a:ext cx="2511425" cy="661987"/>
        </p:xfrm>
        <a:graphic>
          <a:graphicData uri="http://schemas.openxmlformats.org/presentationml/2006/ole">
            <mc:AlternateContent xmlns:mc="http://schemas.openxmlformats.org/markup-compatibility/2006">
              <mc:Choice xmlns:v="urn:schemas-microsoft-com:vml" Requires="v">
                <p:oleObj spid="_x0000_s41026" name="公式" r:id="rId4" imgW="774364" imgH="215806" progId="Equation.3">
                  <p:embed/>
                </p:oleObj>
              </mc:Choice>
              <mc:Fallback>
                <p:oleObj name="公式" r:id="rId4" imgW="774364" imgH="215806"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2663" y="931863"/>
                        <a:ext cx="2511425" cy="661987"/>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64" name="Rectangle 6"/>
          <p:cNvSpPr>
            <a:spLocks noGrp="1" noChangeArrowheads="1"/>
          </p:cNvSpPr>
          <p:nvPr>
            <p:ph type="title"/>
          </p:nvPr>
        </p:nvSpPr>
        <p:spPr>
          <a:xfrm>
            <a:off x="927100" y="190500"/>
            <a:ext cx="7772400" cy="749300"/>
          </a:xfrm>
        </p:spPr>
        <p:txBody>
          <a:bodyPr anchor="t" anchorCtr="0"/>
          <a:lstStyle/>
          <a:p>
            <a:pPr eaLnBrk="1" hangingPunct="1"/>
            <a:r>
              <a:rPr lang="zh-CN" altLang="en-US" sz="4000" b="0" smtClean="0">
                <a:solidFill>
                  <a:srgbClr val="000000"/>
                </a:solidFill>
                <a:latin typeface="黑体" panose="02010609060101010101" pitchFamily="49" charset="-122"/>
              </a:rPr>
              <a:t>连续性方程的结论</a:t>
            </a:r>
            <a:r>
              <a:rPr lang="zh-CN" altLang="en-US" sz="4800" b="0" smtClean="0">
                <a:latin typeface="宋体" panose="02010600030101010101" pitchFamily="2" charset="-122"/>
              </a:rPr>
              <a:t/>
            </a:r>
            <a:br>
              <a:rPr lang="zh-CN" altLang="en-US" sz="4800" b="0" smtClean="0">
                <a:latin typeface="宋体" panose="02010600030101010101" pitchFamily="2" charset="-122"/>
              </a:rPr>
            </a:br>
            <a:endParaRPr lang="zh-CN" altLang="en-US" sz="4800" b="0" smtClean="0">
              <a:latin typeface="宋体" panose="02010600030101010101" pitchFamily="2" charset="-122"/>
            </a:endParaRPr>
          </a:p>
        </p:txBody>
      </p:sp>
      <p:graphicFrame>
        <p:nvGraphicFramePr>
          <p:cNvPr id="43016" name="Object 8"/>
          <p:cNvGraphicFramePr>
            <a:graphicFrameLocks noChangeAspect="1"/>
          </p:cNvGraphicFramePr>
          <p:nvPr>
            <p:extLst>
              <p:ext uri="{D42A27DB-BD31-4B8C-83A1-F6EECF244321}">
                <p14:modId xmlns:p14="http://schemas.microsoft.com/office/powerpoint/2010/main" val="1144217726"/>
              </p:ext>
            </p:extLst>
          </p:nvPr>
        </p:nvGraphicFramePr>
        <p:xfrm>
          <a:off x="4125913" y="2927350"/>
          <a:ext cx="2184400" cy="657225"/>
        </p:xfrm>
        <a:graphic>
          <a:graphicData uri="http://schemas.openxmlformats.org/presentationml/2006/ole">
            <mc:AlternateContent xmlns:mc="http://schemas.openxmlformats.org/markup-compatibility/2006">
              <mc:Choice xmlns:v="urn:schemas-microsoft-com:vml" Requires="v">
                <p:oleObj spid="_x0000_s41027" name="公式" r:id="rId6" imgW="685800" imgH="203200" progId="Equation.3">
                  <p:embed/>
                </p:oleObj>
              </mc:Choice>
              <mc:Fallback>
                <p:oleObj name="公式" r:id="rId6" imgW="685800" imgH="203200"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25913" y="2927350"/>
                        <a:ext cx="21844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0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0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3011">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011">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3011">
                                            <p:txEl>
                                              <p:pRg st="5" end="5"/>
                                            </p:txEl>
                                          </p:spTgt>
                                        </p:tgtEl>
                                        <p:attrNameLst>
                                          <p:attrName>style.visibility</p:attrName>
                                        </p:attrNameLst>
                                      </p:cBhvr>
                                      <p:to>
                                        <p:strVal val="visible"/>
                                      </p:to>
                                    </p:set>
                                  </p:childTnLst>
                                </p:cTn>
                              </p:par>
                            </p:childTnLst>
                          </p:cTn>
                        </p:par>
                        <p:par>
                          <p:cTn id="25" fill="hold">
                            <p:stCondLst>
                              <p:cond delay="0"/>
                            </p:stCondLst>
                            <p:childTnLst>
                              <p:par>
                                <p:cTn id="26" presetID="3" presetClass="entr" presetSubtype="10" fill="hold" nodeType="afterEffect">
                                  <p:stCondLst>
                                    <p:cond delay="0"/>
                                  </p:stCondLst>
                                  <p:childTnLst>
                                    <p:set>
                                      <p:cBhvr>
                                        <p:cTn id="27" dur="1" fill="hold">
                                          <p:stCondLst>
                                            <p:cond delay="0"/>
                                          </p:stCondLst>
                                        </p:cTn>
                                        <p:tgtEl>
                                          <p:spTgt spid="43012"/>
                                        </p:tgtEl>
                                        <p:attrNameLst>
                                          <p:attrName>style.visibility</p:attrName>
                                        </p:attrNameLst>
                                      </p:cBhvr>
                                      <p:to>
                                        <p:strVal val="visible"/>
                                      </p:to>
                                    </p:set>
                                    <p:animEffect transition="in" filter="blinds(horizontal)">
                                      <p:cBhvr>
                                        <p:cTn id="28" dur="500"/>
                                        <p:tgtEl>
                                          <p:spTgt spid="43012"/>
                                        </p:tgtEl>
                                      </p:cBhvr>
                                    </p:animEffect>
                                  </p:childTnLst>
                                </p:cTn>
                              </p:par>
                            </p:childTnLst>
                          </p:cTn>
                        </p:par>
                        <p:par>
                          <p:cTn id="29" fill="hold" nodeType="afterGroup">
                            <p:stCondLst>
                              <p:cond delay="500"/>
                            </p:stCondLst>
                            <p:childTnLst>
                              <p:par>
                                <p:cTn id="30" presetID="3" presetClass="entr" presetSubtype="10" fill="hold" nodeType="afterEffect">
                                  <p:stCondLst>
                                    <p:cond delay="0"/>
                                  </p:stCondLst>
                                  <p:childTnLst>
                                    <p:set>
                                      <p:cBhvr>
                                        <p:cTn id="31" dur="1" fill="hold">
                                          <p:stCondLst>
                                            <p:cond delay="0"/>
                                          </p:stCondLst>
                                        </p:cTn>
                                        <p:tgtEl>
                                          <p:spTgt spid="43016"/>
                                        </p:tgtEl>
                                        <p:attrNameLst>
                                          <p:attrName>style.visibility</p:attrName>
                                        </p:attrNameLst>
                                      </p:cBhvr>
                                      <p:to>
                                        <p:strVal val="visible"/>
                                      </p:to>
                                    </p:set>
                                    <p:animEffect transition="in" filter="blinds(horizontal)">
                                      <p:cBhvr>
                                        <p:cTn id="32" dur="500"/>
                                        <p:tgtEl>
                                          <p:spTgt spid="430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2"/>
          <p:cNvGraphicFramePr>
            <a:graphicFrameLocks noChangeAspect="1"/>
          </p:cNvGraphicFramePr>
          <p:nvPr/>
        </p:nvGraphicFramePr>
        <p:xfrm>
          <a:off x="2749550" y="949325"/>
          <a:ext cx="523875" cy="862013"/>
        </p:xfrm>
        <a:graphic>
          <a:graphicData uri="http://schemas.openxmlformats.org/presentationml/2006/ole">
            <mc:AlternateContent xmlns:mc="http://schemas.openxmlformats.org/markup-compatibility/2006">
              <mc:Choice xmlns:v="urn:schemas-microsoft-com:vml" Requires="v">
                <p:oleObj spid="_x0000_s43112" name="文档" r:id="rId3" imgW="523240" imgH="863600" progId="Word.Document.8">
                  <p:embed/>
                </p:oleObj>
              </mc:Choice>
              <mc:Fallback>
                <p:oleObj name="文档" r:id="rId3" imgW="523240" imgH="863600" progId="Word.Documen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9550" y="949325"/>
                        <a:ext cx="523875" cy="862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43011" name="Text Box 3"/>
          <p:cNvSpPr txBox="1">
            <a:spLocks noChangeArrowheads="1"/>
          </p:cNvSpPr>
          <p:nvPr/>
        </p:nvSpPr>
        <p:spPr bwMode="auto">
          <a:xfrm>
            <a:off x="4289425" y="4051300"/>
            <a:ext cx="611188" cy="114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zh-CN" altLang="en-US" sz="2800">
                <a:latin typeface="Arial" panose="020B0604020202020204" pitchFamily="34" charset="0"/>
                <a:ea typeface="楷体_GB2312" pitchFamily="49" charset="-122"/>
              </a:rPr>
              <a:t>小动脉</a:t>
            </a:r>
            <a:endParaRPr lang="zh-CN" altLang="en-US" sz="2400">
              <a:latin typeface="Arial" panose="020B0604020202020204" pitchFamily="34" charset="0"/>
              <a:ea typeface="宋体" panose="02010600030101010101" pitchFamily="2" charset="-122"/>
            </a:endParaRPr>
          </a:p>
        </p:txBody>
      </p:sp>
      <p:sp>
        <p:nvSpPr>
          <p:cNvPr id="43012" name="Text Box 4"/>
          <p:cNvSpPr txBox="1">
            <a:spLocks noChangeArrowheads="1"/>
          </p:cNvSpPr>
          <p:nvPr/>
        </p:nvSpPr>
        <p:spPr bwMode="auto">
          <a:xfrm>
            <a:off x="3497263" y="4122738"/>
            <a:ext cx="611187"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zh-CN" altLang="en-US" sz="2800">
                <a:latin typeface="Arial" panose="020B0604020202020204" pitchFamily="34" charset="0"/>
                <a:ea typeface="楷体_GB2312" pitchFamily="49" charset="-122"/>
              </a:rPr>
              <a:t>大动脉</a:t>
            </a:r>
            <a:endParaRPr lang="zh-CN" altLang="en-US" sz="2400">
              <a:latin typeface="Arial" panose="020B0604020202020204" pitchFamily="34" charset="0"/>
              <a:ea typeface="宋体" panose="02010600030101010101" pitchFamily="2" charset="-122"/>
            </a:endParaRPr>
          </a:p>
        </p:txBody>
      </p:sp>
      <p:sp>
        <p:nvSpPr>
          <p:cNvPr id="43013" name="Text Box 5"/>
          <p:cNvSpPr txBox="1">
            <a:spLocks noChangeArrowheads="1"/>
          </p:cNvSpPr>
          <p:nvPr/>
        </p:nvSpPr>
        <p:spPr bwMode="auto">
          <a:xfrm>
            <a:off x="4794250" y="4051300"/>
            <a:ext cx="611188"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zh-CN" altLang="en-US" sz="2800">
                <a:latin typeface="Arial" panose="020B0604020202020204" pitchFamily="34" charset="0"/>
                <a:ea typeface="楷体_GB2312" pitchFamily="49" charset="-122"/>
              </a:rPr>
              <a:t>毛细血管</a:t>
            </a:r>
            <a:endParaRPr lang="zh-CN" altLang="en-US" sz="2400">
              <a:latin typeface="Arial" panose="020B0604020202020204" pitchFamily="34" charset="0"/>
              <a:ea typeface="宋体" panose="02010600030101010101" pitchFamily="2" charset="-122"/>
            </a:endParaRPr>
          </a:p>
        </p:txBody>
      </p:sp>
      <p:sp>
        <p:nvSpPr>
          <p:cNvPr id="43014" name="Text Box 6"/>
          <p:cNvSpPr txBox="1">
            <a:spLocks noChangeArrowheads="1"/>
          </p:cNvSpPr>
          <p:nvPr/>
        </p:nvSpPr>
        <p:spPr bwMode="auto">
          <a:xfrm>
            <a:off x="6305550" y="4122738"/>
            <a:ext cx="611188"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zh-CN" altLang="en-US" sz="2800">
                <a:latin typeface="Arial" panose="020B0604020202020204" pitchFamily="34" charset="0"/>
                <a:ea typeface="楷体_GB2312" pitchFamily="49" charset="-122"/>
              </a:rPr>
              <a:t>静脉</a:t>
            </a:r>
            <a:endParaRPr lang="zh-CN" altLang="en-US" sz="2400">
              <a:latin typeface="Arial" panose="020B0604020202020204" pitchFamily="34" charset="0"/>
              <a:ea typeface="宋体" panose="02010600030101010101" pitchFamily="2" charset="-122"/>
            </a:endParaRPr>
          </a:p>
        </p:txBody>
      </p:sp>
      <p:graphicFrame>
        <p:nvGraphicFramePr>
          <p:cNvPr id="43015" name="Object 7"/>
          <p:cNvGraphicFramePr>
            <a:graphicFrameLocks noChangeAspect="1"/>
          </p:cNvGraphicFramePr>
          <p:nvPr/>
        </p:nvGraphicFramePr>
        <p:xfrm>
          <a:off x="1906588" y="692150"/>
          <a:ext cx="6488112" cy="3438525"/>
        </p:xfrm>
        <a:graphic>
          <a:graphicData uri="http://schemas.openxmlformats.org/presentationml/2006/ole">
            <mc:AlternateContent xmlns:mc="http://schemas.openxmlformats.org/markup-compatibility/2006">
              <mc:Choice xmlns:v="urn:schemas-microsoft-com:vml" Requires="v">
                <p:oleObj spid="_x0000_s43113" name="图片" r:id="rId5" imgW="2524625" imgH="1477136" progId="Word.Picture.8">
                  <p:embed/>
                </p:oleObj>
              </mc:Choice>
              <mc:Fallback>
                <p:oleObj name="图片" r:id="rId5" imgW="2524625" imgH="1477136" progId="Word.Picture.8">
                  <p:embed/>
                  <p:pic>
                    <p:nvPicPr>
                      <p:cNvPr id="0" name="Object 7"/>
                      <p:cNvPicPr>
                        <a:picLocks noChangeAspect="1" noChangeArrowheads="1"/>
                      </p:cNvPicPr>
                      <p:nvPr/>
                    </p:nvPicPr>
                    <p:blipFill>
                      <a:blip r:embed="rId6">
                        <a:lum contrast="-24000"/>
                        <a:extLst>
                          <a:ext uri="{28A0092B-C50C-407E-A947-70E740481C1C}">
                            <a14:useLocalDpi xmlns:a14="http://schemas.microsoft.com/office/drawing/2010/main" val="0"/>
                          </a:ext>
                        </a:extLst>
                      </a:blip>
                      <a:srcRect/>
                      <a:stretch>
                        <a:fillRect/>
                      </a:stretch>
                    </p:blipFill>
                    <p:spPr bwMode="auto">
                      <a:xfrm>
                        <a:off x="1906588" y="692150"/>
                        <a:ext cx="6488112"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016" name="Text Box 8"/>
          <p:cNvSpPr txBox="1">
            <a:spLocks noChangeArrowheads="1"/>
          </p:cNvSpPr>
          <p:nvPr/>
        </p:nvSpPr>
        <p:spPr bwMode="auto">
          <a:xfrm>
            <a:off x="1193800" y="3332163"/>
            <a:ext cx="16192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zh-CN" altLang="en-US" sz="2800">
                <a:latin typeface="Arial" panose="020B0604020202020204" pitchFamily="34" charset="0"/>
                <a:ea typeface="楷体_GB2312" pitchFamily="49" charset="-122"/>
              </a:rPr>
              <a:t>血流速度</a:t>
            </a:r>
            <a:endParaRPr lang="zh-CN" altLang="en-US" sz="2400">
              <a:latin typeface="Arial" panose="020B0604020202020204" pitchFamily="34" charset="0"/>
              <a:ea typeface="宋体" panose="02010600030101010101" pitchFamily="2" charset="-122"/>
            </a:endParaRPr>
          </a:p>
        </p:txBody>
      </p:sp>
      <p:sp>
        <p:nvSpPr>
          <p:cNvPr id="43017" name="Text Box 9"/>
          <p:cNvSpPr txBox="1">
            <a:spLocks noChangeArrowheads="1"/>
          </p:cNvSpPr>
          <p:nvPr/>
        </p:nvSpPr>
        <p:spPr bwMode="auto">
          <a:xfrm>
            <a:off x="1193800" y="1243013"/>
            <a:ext cx="19812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zh-CN" altLang="en-US" sz="2800">
                <a:latin typeface="Arial" panose="020B0604020202020204" pitchFamily="34" charset="0"/>
                <a:ea typeface="楷体_GB2312" pitchFamily="49" charset="-122"/>
              </a:rPr>
              <a:t>总截面积</a:t>
            </a:r>
            <a:endParaRPr lang="zh-CN" altLang="en-US" sz="2400">
              <a:latin typeface="Arial" panose="020B0604020202020204" pitchFamily="34" charset="0"/>
              <a:ea typeface="宋体" panose="02010600030101010101" pitchFamily="2" charset="-122"/>
            </a:endParaRPr>
          </a:p>
        </p:txBody>
      </p:sp>
      <p:sp>
        <p:nvSpPr>
          <p:cNvPr id="43018" name="Rectangle 10"/>
          <p:cNvSpPr>
            <a:spLocks noChangeArrowheads="1"/>
          </p:cNvSpPr>
          <p:nvPr/>
        </p:nvSpPr>
        <p:spPr bwMode="auto">
          <a:xfrm>
            <a:off x="647700" y="115888"/>
            <a:ext cx="8001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eaLnBrk="1" hangingPunct="1">
              <a:spcBef>
                <a:spcPct val="0"/>
              </a:spcBef>
              <a:buFontTx/>
              <a:buNone/>
            </a:pPr>
            <a:r>
              <a:rPr lang="zh-CN" altLang="en-US" sz="3600" b="0">
                <a:solidFill>
                  <a:srgbClr val="000000"/>
                </a:solidFill>
                <a:latin typeface="黑体" panose="02010609060101010101" pitchFamily="49" charset="-122"/>
              </a:rPr>
              <a:t>连续性方程的应用举例</a:t>
            </a:r>
          </a:p>
        </p:txBody>
      </p:sp>
      <p:graphicFrame>
        <p:nvGraphicFramePr>
          <p:cNvPr id="91148" name="Object 12"/>
          <p:cNvGraphicFramePr>
            <a:graphicFrameLocks noChangeAspect="1"/>
          </p:cNvGraphicFramePr>
          <p:nvPr/>
        </p:nvGraphicFramePr>
        <p:xfrm>
          <a:off x="592138" y="4824413"/>
          <a:ext cx="2184400" cy="666750"/>
        </p:xfrm>
        <a:graphic>
          <a:graphicData uri="http://schemas.openxmlformats.org/presentationml/2006/ole">
            <mc:AlternateContent xmlns:mc="http://schemas.openxmlformats.org/markup-compatibility/2006">
              <mc:Choice xmlns:v="urn:schemas-microsoft-com:vml" Requires="v">
                <p:oleObj spid="_x0000_s43114" name="公式" r:id="rId7" imgW="685800" imgH="203200" progId="Equation.3">
                  <p:embed/>
                </p:oleObj>
              </mc:Choice>
              <mc:Fallback>
                <p:oleObj name="公式" r:id="rId7" imgW="685800" imgH="203200"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2138" y="4824413"/>
                        <a:ext cx="21844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1149" name="Oval 13"/>
          <p:cNvSpPr>
            <a:spLocks noChangeArrowheads="1"/>
          </p:cNvSpPr>
          <p:nvPr/>
        </p:nvSpPr>
        <p:spPr bwMode="auto">
          <a:xfrm>
            <a:off x="3354388" y="2359025"/>
            <a:ext cx="142875" cy="144463"/>
          </a:xfrm>
          <a:prstGeom prst="ellipse">
            <a:avLst/>
          </a:prstGeom>
          <a:solidFill>
            <a:srgbClr val="FF0000"/>
          </a:solidFill>
          <a:ln w="9525">
            <a:solidFill>
              <a:srgbClr val="000000"/>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91150" name="Oval 14"/>
          <p:cNvSpPr>
            <a:spLocks noChangeArrowheads="1"/>
          </p:cNvSpPr>
          <p:nvPr/>
        </p:nvSpPr>
        <p:spPr bwMode="auto">
          <a:xfrm>
            <a:off x="4973638" y="1566863"/>
            <a:ext cx="287337" cy="1836737"/>
          </a:xfrm>
          <a:prstGeom prst="ellipse">
            <a:avLst/>
          </a:prstGeom>
          <a:solidFill>
            <a:srgbClr val="FF0000"/>
          </a:solidFill>
          <a:ln w="9525">
            <a:solidFill>
              <a:srgbClr val="000000"/>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1149"/>
                                        </p:tgtEl>
                                        <p:attrNameLst>
                                          <p:attrName>style.visibility</p:attrName>
                                        </p:attrNameLst>
                                      </p:cBhvr>
                                      <p:to>
                                        <p:strVal val="visible"/>
                                      </p:to>
                                    </p:set>
                                    <p:animEffect transition="in" filter="blinds(horizontal)">
                                      <p:cBhvr>
                                        <p:cTn id="7" dur="500"/>
                                        <p:tgtEl>
                                          <p:spTgt spid="9114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1150"/>
                                        </p:tgtEl>
                                        <p:attrNameLst>
                                          <p:attrName>style.visibility</p:attrName>
                                        </p:attrNameLst>
                                      </p:cBhvr>
                                      <p:to>
                                        <p:strVal val="visible"/>
                                      </p:to>
                                    </p:set>
                                    <p:animEffect transition="in" filter="blinds(horizontal)">
                                      <p:cBhvr>
                                        <p:cTn id="10" dur="500"/>
                                        <p:tgtEl>
                                          <p:spTgt spid="91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49" grpId="0" animBg="1"/>
      <p:bldP spid="9115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85800" y="225425"/>
            <a:ext cx="7772400" cy="1143000"/>
          </a:xfrm>
        </p:spPr>
        <p:txBody>
          <a:bodyPr/>
          <a:lstStyle/>
          <a:p>
            <a:pPr eaLnBrk="1" hangingPunct="1"/>
            <a:r>
              <a:rPr lang="zh-CN" altLang="en-US" sz="4000" smtClean="0"/>
              <a:t>人体各类血管的总截面积和血液平均流速间的关系 </a:t>
            </a:r>
          </a:p>
        </p:txBody>
      </p:sp>
      <p:pic>
        <p:nvPicPr>
          <p:cNvPr id="44035" name="Picture 4" descr="血液流速与血管总截面积关系"/>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863600" y="1592263"/>
            <a:ext cx="7704138"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内容占位符 2"/>
          <p:cNvSpPr>
            <a:spLocks noGrp="1"/>
          </p:cNvSpPr>
          <p:nvPr>
            <p:ph idx="1"/>
          </p:nvPr>
        </p:nvSpPr>
        <p:spPr>
          <a:xfrm>
            <a:off x="539750" y="188913"/>
            <a:ext cx="8139029" cy="2022475"/>
          </a:xfrm>
        </p:spPr>
        <p:txBody>
          <a:bodyPr/>
          <a:lstStyle/>
          <a:p>
            <a:r>
              <a:rPr lang="zh-CN" altLang="en-US" dirty="0" smtClean="0">
                <a:solidFill>
                  <a:srgbClr val="3333FF"/>
                </a:solidFill>
              </a:rPr>
              <a:t>例：</a:t>
            </a:r>
            <a:r>
              <a:rPr lang="zh-CN" altLang="zh-CN" dirty="0" smtClean="0">
                <a:solidFill>
                  <a:srgbClr val="3333FF"/>
                </a:solidFill>
              </a:rPr>
              <a:t>一根半径为</a:t>
            </a:r>
            <a:r>
              <a:rPr lang="en-US" altLang="zh-CN" dirty="0" smtClean="0">
                <a:solidFill>
                  <a:srgbClr val="3333FF"/>
                </a:solidFill>
              </a:rPr>
              <a:t>r</a:t>
            </a:r>
            <a:r>
              <a:rPr lang="zh-CN" altLang="zh-CN" dirty="0" smtClean="0">
                <a:solidFill>
                  <a:srgbClr val="3333FF"/>
                </a:solidFill>
              </a:rPr>
              <a:t>的血管分成四根血管，每根半径为</a:t>
            </a:r>
            <a:r>
              <a:rPr lang="en-US" altLang="zh-CN" dirty="0" smtClean="0">
                <a:solidFill>
                  <a:srgbClr val="3333FF"/>
                </a:solidFill>
              </a:rPr>
              <a:t>r/3</a:t>
            </a:r>
            <a:r>
              <a:rPr lang="zh-CN" altLang="zh-CN" dirty="0" smtClean="0">
                <a:solidFill>
                  <a:srgbClr val="3333FF"/>
                </a:solidFill>
              </a:rPr>
              <a:t>。如果在大血管中的平均速度是</a:t>
            </a:r>
            <a:r>
              <a:rPr lang="zh-CN" altLang="en-US" dirty="0" smtClean="0">
                <a:solidFill>
                  <a:srgbClr val="3333FF"/>
                </a:solidFill>
                <a:sym typeface="Symbol" panose="05050102010706020507" pitchFamily="18" charset="2"/>
              </a:rPr>
              <a:t></a:t>
            </a:r>
            <a:r>
              <a:rPr lang="zh-CN" altLang="zh-CN" dirty="0" smtClean="0">
                <a:solidFill>
                  <a:srgbClr val="3333FF"/>
                </a:solidFill>
              </a:rPr>
              <a:t>，求每根小血管中的平均速度是多少？</a:t>
            </a:r>
            <a:endParaRPr lang="zh-CN" altLang="en-US" dirty="0" smtClean="0">
              <a:solidFill>
                <a:srgbClr val="3333FF"/>
              </a:solidFill>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1730956087"/>
              </p:ext>
            </p:extLst>
          </p:nvPr>
        </p:nvGraphicFramePr>
        <p:xfrm>
          <a:off x="1116013" y="2277980"/>
          <a:ext cx="1896979" cy="564691"/>
        </p:xfrm>
        <a:graphic>
          <a:graphicData uri="http://schemas.openxmlformats.org/presentationml/2006/ole">
            <mc:AlternateContent xmlns:mc="http://schemas.openxmlformats.org/markup-compatibility/2006">
              <mc:Choice xmlns:v="urn:schemas-microsoft-com:vml" Requires="v">
                <p:oleObj spid="_x0000_s45175" name="公式" r:id="rId3" imgW="736280" imgH="215806" progId="Equation.3">
                  <p:embed/>
                </p:oleObj>
              </mc:Choice>
              <mc:Fallback>
                <p:oleObj name="公式" r:id="rId3" imgW="736280" imgH="215806" progId="Equation.3">
                  <p:embed/>
                  <p:pic>
                    <p:nvPicPr>
                      <p:cNvPr id="0" name="对象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2277980"/>
                        <a:ext cx="1896979" cy="564691"/>
                      </a:xfrm>
                      <a:prstGeom prst="rect">
                        <a:avLst/>
                      </a:prstGeom>
                      <a:noFill/>
                      <a:ln>
                        <a:noFill/>
                      </a:ln>
                    </p:spPr>
                  </p:pic>
                </p:oleObj>
              </mc:Fallback>
            </mc:AlternateContent>
          </a:graphicData>
        </a:graphic>
      </p:graphicFrame>
      <p:graphicFrame>
        <p:nvGraphicFramePr>
          <p:cNvPr id="6" name="对象 5"/>
          <p:cNvGraphicFramePr>
            <a:graphicFrameLocks noChangeAspect="1"/>
          </p:cNvGraphicFramePr>
          <p:nvPr>
            <p:extLst>
              <p:ext uri="{D42A27DB-BD31-4B8C-83A1-F6EECF244321}">
                <p14:modId xmlns:p14="http://schemas.microsoft.com/office/powerpoint/2010/main" val="1195014377"/>
              </p:ext>
            </p:extLst>
          </p:nvPr>
        </p:nvGraphicFramePr>
        <p:xfrm>
          <a:off x="1116013" y="2894795"/>
          <a:ext cx="1844508" cy="670730"/>
        </p:xfrm>
        <a:graphic>
          <a:graphicData uri="http://schemas.openxmlformats.org/presentationml/2006/ole">
            <mc:AlternateContent xmlns:mc="http://schemas.openxmlformats.org/markup-compatibility/2006">
              <mc:Choice xmlns:v="urn:schemas-microsoft-com:vml" Requires="v">
                <p:oleObj spid="_x0000_s45176" name="公式" r:id="rId5" imgW="545863" imgH="228501" progId="Equation.3">
                  <p:embed/>
                </p:oleObj>
              </mc:Choice>
              <mc:Fallback>
                <p:oleObj name="公式" r:id="rId5" imgW="545863" imgH="228501" progId="Equation.3">
                  <p:embed/>
                  <p:pic>
                    <p:nvPicPr>
                      <p:cNvPr id="0" name="对象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6013" y="2894795"/>
                        <a:ext cx="1844508" cy="670730"/>
                      </a:xfrm>
                      <a:prstGeom prst="rect">
                        <a:avLst/>
                      </a:prstGeom>
                      <a:noFill/>
                      <a:ln>
                        <a:noFill/>
                      </a:ln>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1886595883"/>
              </p:ext>
            </p:extLst>
          </p:nvPr>
        </p:nvGraphicFramePr>
        <p:xfrm>
          <a:off x="1116013" y="3497179"/>
          <a:ext cx="4924155" cy="723984"/>
        </p:xfrm>
        <a:graphic>
          <a:graphicData uri="http://schemas.openxmlformats.org/presentationml/2006/ole">
            <mc:AlternateContent xmlns:mc="http://schemas.openxmlformats.org/markup-compatibility/2006">
              <mc:Choice xmlns:v="urn:schemas-microsoft-com:vml" Requires="v">
                <p:oleObj spid="_x0000_s45177" name="公式" r:id="rId7" imgW="1549400" imgH="228600" progId="Equation.3">
                  <p:embed/>
                </p:oleObj>
              </mc:Choice>
              <mc:Fallback>
                <p:oleObj name="公式" r:id="rId7" imgW="1549400" imgH="228600" progId="Equation.3">
                  <p:embed/>
                  <p:pic>
                    <p:nvPicPr>
                      <p:cNvPr id="0" name="对象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6013" y="3497179"/>
                        <a:ext cx="4924155" cy="723984"/>
                      </a:xfrm>
                      <a:prstGeom prst="rect">
                        <a:avLst/>
                      </a:prstGeom>
                      <a:noFill/>
                      <a:ln>
                        <a:noFill/>
                      </a:ln>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3808699603"/>
              </p:ext>
            </p:extLst>
          </p:nvPr>
        </p:nvGraphicFramePr>
        <p:xfrm>
          <a:off x="1116013" y="4294077"/>
          <a:ext cx="3311608" cy="1258998"/>
        </p:xfrm>
        <a:graphic>
          <a:graphicData uri="http://schemas.openxmlformats.org/presentationml/2006/ole">
            <mc:AlternateContent xmlns:mc="http://schemas.openxmlformats.org/markup-compatibility/2006">
              <mc:Choice xmlns:v="urn:schemas-microsoft-com:vml" Requires="v">
                <p:oleObj spid="_x0000_s45178" name="公式" r:id="rId9" imgW="1143000" imgH="431800" progId="Equation.3">
                  <p:embed/>
                </p:oleObj>
              </mc:Choice>
              <mc:Fallback>
                <p:oleObj name="公式" r:id="rId9" imgW="1143000" imgH="431800" progId="Equation.3">
                  <p:embed/>
                  <p:pic>
                    <p:nvPicPr>
                      <p:cNvPr id="0" name="对象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16013" y="4294077"/>
                        <a:ext cx="3311608" cy="1258998"/>
                      </a:xfrm>
                      <a:prstGeom prst="rect">
                        <a:avLst/>
                      </a:prstGeom>
                      <a:noFill/>
                      <a:ln>
                        <a:noFill/>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84213" y="296863"/>
            <a:ext cx="7772400" cy="658812"/>
          </a:xfrm>
        </p:spPr>
        <p:txBody>
          <a:bodyPr/>
          <a:lstStyle/>
          <a:p>
            <a:pPr eaLnBrk="1" hangingPunct="1"/>
            <a:r>
              <a:rPr lang="en-US" altLang="zh-CN" sz="4000" b="0" smtClean="0"/>
              <a:t>4</a:t>
            </a:r>
            <a:r>
              <a:rPr lang="zh-CN" altLang="en-US" sz="4000" b="0" smtClean="0"/>
              <a:t>、伯努利方程</a:t>
            </a:r>
          </a:p>
        </p:txBody>
      </p:sp>
      <p:sp>
        <p:nvSpPr>
          <p:cNvPr id="97283" name="Rectangle 3"/>
          <p:cNvSpPr>
            <a:spLocks noGrp="1" noChangeArrowheads="1"/>
          </p:cNvSpPr>
          <p:nvPr>
            <p:ph type="body" idx="1"/>
          </p:nvPr>
        </p:nvSpPr>
        <p:spPr>
          <a:xfrm>
            <a:off x="539750" y="1160463"/>
            <a:ext cx="8101013" cy="5616575"/>
          </a:xfrm>
        </p:spPr>
        <p:txBody>
          <a:bodyPr/>
          <a:lstStyle/>
          <a:p>
            <a:pPr eaLnBrk="1" hangingPunct="1">
              <a:lnSpc>
                <a:spcPct val="90000"/>
              </a:lnSpc>
            </a:pPr>
            <a:r>
              <a:rPr lang="zh-CN" altLang="en-US" b="0" dirty="0" smtClean="0">
                <a:solidFill>
                  <a:srgbClr val="0033CC"/>
                </a:solidFill>
              </a:rPr>
              <a:t>连续性方程：</a:t>
            </a:r>
            <a:r>
              <a:rPr lang="en-US" altLang="zh-CN" b="0" dirty="0" smtClean="0"/>
              <a:t>(Continuity Equation)</a:t>
            </a:r>
            <a:endParaRPr lang="en-US" altLang="zh-CN" dirty="0" smtClean="0"/>
          </a:p>
          <a:p>
            <a:pPr eaLnBrk="1" hangingPunct="1">
              <a:lnSpc>
                <a:spcPct val="90000"/>
              </a:lnSpc>
            </a:pPr>
            <a:r>
              <a:rPr lang="zh-CN" altLang="en-US" b="0" dirty="0" smtClean="0"/>
              <a:t>原理：质量守恒定律</a:t>
            </a:r>
            <a:endParaRPr lang="en-US" altLang="zh-CN" b="0" dirty="0" smtClean="0"/>
          </a:p>
          <a:p>
            <a:pPr lvl="1" eaLnBrk="1" hangingPunct="1">
              <a:lnSpc>
                <a:spcPct val="90000"/>
              </a:lnSpc>
            </a:pPr>
            <a:r>
              <a:rPr lang="zh-CN" altLang="en-US" b="0" dirty="0" smtClean="0"/>
              <a:t>条件：稳流</a:t>
            </a:r>
            <a:endParaRPr lang="en-US" altLang="zh-CN" b="0" dirty="0" smtClean="0"/>
          </a:p>
          <a:p>
            <a:pPr lvl="1" eaLnBrk="1" hangingPunct="1">
              <a:lnSpc>
                <a:spcPct val="90000"/>
              </a:lnSpc>
            </a:pPr>
            <a:r>
              <a:rPr lang="zh-CN" altLang="en-US" b="0" dirty="0" smtClean="0"/>
              <a:t>描述：密度</a:t>
            </a:r>
            <a:r>
              <a:rPr lang="zh-CN" altLang="en-US" b="0" dirty="0" smtClean="0">
                <a:sym typeface="Symbol" panose="05050102010706020507" pitchFamily="18" charset="2"/>
              </a:rPr>
              <a:t></a:t>
            </a:r>
            <a:r>
              <a:rPr lang="zh-CN" altLang="en-US" b="0" dirty="0" smtClean="0"/>
              <a:t>流速</a:t>
            </a:r>
            <a:r>
              <a:rPr lang="en-US" altLang="zh-CN" b="0" i="1" dirty="0" smtClean="0"/>
              <a:t>v</a:t>
            </a:r>
            <a:r>
              <a:rPr lang="zh-CN" altLang="en-US" b="0" dirty="0" smtClean="0"/>
              <a:t>和横截面积</a:t>
            </a:r>
            <a:r>
              <a:rPr lang="en-US" altLang="zh-CN" b="0" dirty="0" smtClean="0"/>
              <a:t>S</a:t>
            </a:r>
            <a:r>
              <a:rPr lang="zh-CN" altLang="en-US" b="0" dirty="0" smtClean="0"/>
              <a:t>之间的关系</a:t>
            </a:r>
            <a:endParaRPr lang="en-US" altLang="zh-CN" b="0" dirty="0" smtClean="0"/>
          </a:p>
          <a:p>
            <a:pPr lvl="1" eaLnBrk="1" hangingPunct="1">
              <a:lnSpc>
                <a:spcPct val="90000"/>
              </a:lnSpc>
            </a:pPr>
            <a:r>
              <a:rPr lang="zh-CN" altLang="en-US" b="0" dirty="0" smtClean="0"/>
              <a:t>结论：</a:t>
            </a:r>
            <a:r>
              <a:rPr lang="zh-CN" altLang="en-US" b="0" dirty="0" smtClean="0">
                <a:sym typeface="Symbol" panose="05050102010706020507" pitchFamily="18" charset="2"/>
              </a:rPr>
              <a:t> </a:t>
            </a:r>
            <a:r>
              <a:rPr lang="en-US" altLang="zh-CN" b="0" dirty="0" err="1" smtClean="0">
                <a:sym typeface="Symbol" panose="05050102010706020507" pitchFamily="18" charset="2"/>
              </a:rPr>
              <a:t>S</a:t>
            </a:r>
            <a:r>
              <a:rPr lang="en-US" altLang="zh-CN" b="0" i="1" dirty="0" err="1" smtClean="0"/>
              <a:t>v</a:t>
            </a:r>
            <a:r>
              <a:rPr lang="en-US" altLang="zh-CN" b="0" i="1" dirty="0" smtClean="0"/>
              <a:t>=</a:t>
            </a:r>
            <a:r>
              <a:rPr lang="zh-CN" altLang="en-US" b="0" dirty="0" smtClean="0"/>
              <a:t>常量，不可压缩流体</a:t>
            </a:r>
            <a:r>
              <a:rPr lang="en-US" altLang="zh-CN" b="0" dirty="0" smtClean="0"/>
              <a:t>: </a:t>
            </a:r>
            <a:r>
              <a:rPr lang="en-US" altLang="zh-CN" b="0" dirty="0" err="1" smtClean="0"/>
              <a:t>S</a:t>
            </a:r>
            <a:r>
              <a:rPr lang="en-US" altLang="zh-CN" b="0" i="1" dirty="0" err="1" smtClean="0"/>
              <a:t>v</a:t>
            </a:r>
            <a:r>
              <a:rPr lang="en-US" altLang="zh-CN" b="0" dirty="0" smtClean="0"/>
              <a:t>=</a:t>
            </a:r>
            <a:r>
              <a:rPr lang="zh-CN" altLang="en-US" b="0" dirty="0" smtClean="0"/>
              <a:t>常量</a:t>
            </a:r>
          </a:p>
          <a:p>
            <a:pPr eaLnBrk="1" hangingPunct="1">
              <a:lnSpc>
                <a:spcPct val="90000"/>
              </a:lnSpc>
            </a:pPr>
            <a:r>
              <a:rPr lang="zh-CN" altLang="en-US" b="0" dirty="0" smtClean="0">
                <a:solidFill>
                  <a:srgbClr val="0033CC"/>
                </a:solidFill>
              </a:rPr>
              <a:t>伯努利方程：</a:t>
            </a:r>
            <a:r>
              <a:rPr lang="en-US" altLang="zh-CN" b="0" dirty="0" smtClean="0"/>
              <a:t>(Bernoulli Equation)</a:t>
            </a:r>
            <a:endParaRPr lang="en-US" altLang="zh-CN" dirty="0" smtClean="0"/>
          </a:p>
          <a:p>
            <a:pPr eaLnBrk="1" hangingPunct="1">
              <a:lnSpc>
                <a:spcPct val="90000"/>
              </a:lnSpc>
            </a:pPr>
            <a:r>
              <a:rPr lang="zh-CN" altLang="en-US" b="0" dirty="0" smtClean="0"/>
              <a:t>原理：机械能守恒定律</a:t>
            </a:r>
            <a:endParaRPr lang="en-US" altLang="zh-CN" b="0" dirty="0" smtClean="0"/>
          </a:p>
          <a:p>
            <a:pPr lvl="1" eaLnBrk="1" hangingPunct="1">
              <a:lnSpc>
                <a:spcPct val="90000"/>
              </a:lnSpc>
            </a:pPr>
            <a:r>
              <a:rPr lang="zh-CN" altLang="en-US" b="0" dirty="0" smtClean="0"/>
              <a:t>条件：理想流体、稳流</a:t>
            </a:r>
            <a:endParaRPr lang="en-US" altLang="zh-CN" b="0" dirty="0" smtClean="0"/>
          </a:p>
          <a:p>
            <a:pPr lvl="1" eaLnBrk="1" hangingPunct="1">
              <a:lnSpc>
                <a:spcPct val="90000"/>
              </a:lnSpc>
            </a:pPr>
            <a:r>
              <a:rPr lang="zh-CN" altLang="en-US" b="0" dirty="0" smtClean="0"/>
              <a:t>描述：速度</a:t>
            </a:r>
            <a:r>
              <a:rPr lang="en-US" altLang="zh-CN" b="0" i="1" dirty="0" smtClean="0"/>
              <a:t>v</a:t>
            </a:r>
            <a:r>
              <a:rPr lang="zh-CN" altLang="en-US" b="0" dirty="0" smtClean="0"/>
              <a:t>，高度</a:t>
            </a:r>
            <a:r>
              <a:rPr lang="en-US" altLang="zh-CN" b="0" dirty="0" smtClean="0"/>
              <a:t>h</a:t>
            </a:r>
            <a:r>
              <a:rPr lang="zh-CN" altLang="en-US" b="0" dirty="0" smtClean="0"/>
              <a:t>和压强</a:t>
            </a:r>
            <a:r>
              <a:rPr lang="en-US" altLang="zh-CN" b="0" dirty="0" smtClean="0"/>
              <a:t>P</a:t>
            </a:r>
            <a:r>
              <a:rPr lang="zh-CN" altLang="en-US" b="0" dirty="0" smtClean="0"/>
              <a:t>之间的关系</a:t>
            </a:r>
            <a:endParaRPr lang="en-US" altLang="zh-CN" b="0" dirty="0" smtClean="0"/>
          </a:p>
          <a:p>
            <a:pPr lvl="1" eaLnBrk="1" hangingPunct="1">
              <a:lnSpc>
                <a:spcPct val="90000"/>
              </a:lnSpc>
            </a:pPr>
            <a:r>
              <a:rPr lang="zh-CN" altLang="en-US" b="0" dirty="0" smtClean="0"/>
              <a:t>结论：？？？</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72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72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728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728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728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728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728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728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728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6"/>
          <p:cNvSpPr>
            <a:spLocks noChangeArrowheads="1"/>
          </p:cNvSpPr>
          <p:nvPr/>
        </p:nvSpPr>
        <p:spPr bwMode="auto">
          <a:xfrm>
            <a:off x="2237015" y="5078640"/>
            <a:ext cx="1066800" cy="3048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48134" name="Text Box 7"/>
          <p:cNvSpPr txBox="1">
            <a:spLocks noChangeArrowheads="1"/>
          </p:cNvSpPr>
          <p:nvPr/>
        </p:nvSpPr>
        <p:spPr bwMode="auto">
          <a:xfrm>
            <a:off x="1653268" y="4939846"/>
            <a:ext cx="5619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a:solidFill>
                  <a:srgbClr val="3333CC"/>
                </a:solidFill>
                <a:ea typeface="宋体" panose="02010600030101010101" pitchFamily="2" charset="-122"/>
              </a:rPr>
              <a:t>A</a:t>
            </a:r>
            <a:r>
              <a:rPr lang="en-US" altLang="zh-CN" sz="2800" baseline="-25000">
                <a:solidFill>
                  <a:srgbClr val="3333CC"/>
                </a:solidFill>
                <a:ea typeface="宋体" panose="02010600030101010101" pitchFamily="2" charset="-122"/>
              </a:rPr>
              <a:t>1</a:t>
            </a:r>
          </a:p>
        </p:txBody>
      </p:sp>
      <p:sp>
        <p:nvSpPr>
          <p:cNvPr id="48135" name="Text Box 8"/>
          <p:cNvSpPr txBox="1">
            <a:spLocks noChangeArrowheads="1"/>
          </p:cNvSpPr>
          <p:nvPr/>
        </p:nvSpPr>
        <p:spPr bwMode="auto">
          <a:xfrm>
            <a:off x="5198155" y="1632178"/>
            <a:ext cx="5619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a:solidFill>
                  <a:srgbClr val="3333CC"/>
                </a:solidFill>
                <a:ea typeface="宋体" panose="02010600030101010101" pitchFamily="2" charset="-122"/>
              </a:rPr>
              <a:t>A</a:t>
            </a:r>
            <a:r>
              <a:rPr lang="en-US" altLang="zh-CN" sz="2800" baseline="-25000">
                <a:solidFill>
                  <a:srgbClr val="3333CC"/>
                </a:solidFill>
                <a:ea typeface="宋体" panose="02010600030101010101" pitchFamily="2" charset="-122"/>
              </a:rPr>
              <a:t>2</a:t>
            </a:r>
          </a:p>
        </p:txBody>
      </p:sp>
      <p:sp>
        <p:nvSpPr>
          <p:cNvPr id="48138" name="Line 16"/>
          <p:cNvSpPr>
            <a:spLocks noChangeShapeType="1"/>
          </p:cNvSpPr>
          <p:nvPr/>
        </p:nvSpPr>
        <p:spPr bwMode="auto">
          <a:xfrm>
            <a:off x="7467600" y="4575629"/>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8139" name="Line 17"/>
          <p:cNvSpPr>
            <a:spLocks noChangeShapeType="1"/>
          </p:cNvSpPr>
          <p:nvPr/>
        </p:nvSpPr>
        <p:spPr bwMode="auto">
          <a:xfrm>
            <a:off x="1905000" y="6324600"/>
            <a:ext cx="533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8140" name="Text Box 18"/>
          <p:cNvSpPr txBox="1">
            <a:spLocks noChangeArrowheads="1"/>
          </p:cNvSpPr>
          <p:nvPr/>
        </p:nvSpPr>
        <p:spPr bwMode="auto">
          <a:xfrm>
            <a:off x="7391400" y="5815013"/>
            <a:ext cx="15017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zh-CN" altLang="en-US" sz="2800">
                <a:latin typeface="Arial" panose="020B0604020202020204" pitchFamily="34" charset="0"/>
                <a:ea typeface="宋体" panose="02010600030101010101" pitchFamily="2" charset="-122"/>
              </a:rPr>
              <a:t>参考面</a:t>
            </a:r>
          </a:p>
        </p:txBody>
      </p:sp>
      <p:sp>
        <p:nvSpPr>
          <p:cNvPr id="120860" name="Rectangle 28"/>
          <p:cNvSpPr>
            <a:spLocks noChangeArrowheads="1"/>
          </p:cNvSpPr>
          <p:nvPr/>
        </p:nvSpPr>
        <p:spPr bwMode="auto">
          <a:xfrm>
            <a:off x="4469606" y="3315608"/>
            <a:ext cx="8143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lang="en-US" altLang="zh-CN" sz="2800"/>
              <a:t>Δ</a:t>
            </a:r>
            <a:r>
              <a:rPr lang="en-US" altLang="zh-CN" sz="2800" i="1"/>
              <a:t>t</a:t>
            </a:r>
          </a:p>
        </p:txBody>
      </p:sp>
      <p:graphicFrame>
        <p:nvGraphicFramePr>
          <p:cNvPr id="120868" name="Object 36"/>
          <p:cNvGraphicFramePr>
            <a:graphicFrameLocks noChangeAspect="1"/>
          </p:cNvGraphicFramePr>
          <p:nvPr>
            <p:extLst>
              <p:ext uri="{D42A27DB-BD31-4B8C-83A1-F6EECF244321}">
                <p14:modId xmlns:p14="http://schemas.microsoft.com/office/powerpoint/2010/main" val="2659714867"/>
              </p:ext>
            </p:extLst>
          </p:nvPr>
        </p:nvGraphicFramePr>
        <p:xfrm>
          <a:off x="339304" y="921884"/>
          <a:ext cx="4846637" cy="658812"/>
        </p:xfrm>
        <a:graphic>
          <a:graphicData uri="http://schemas.openxmlformats.org/presentationml/2006/ole">
            <mc:AlternateContent xmlns:mc="http://schemas.openxmlformats.org/markup-compatibility/2006">
              <mc:Choice xmlns:v="urn:schemas-microsoft-com:vml" Requires="v">
                <p:oleObj spid="_x0000_s48366" name="Equation" r:id="rId4" imgW="1663560" imgH="228600" progId="Equation.DSMT4">
                  <p:embed/>
                </p:oleObj>
              </mc:Choice>
              <mc:Fallback>
                <p:oleObj name="Equation" r:id="rId4" imgW="1663560" imgH="228600" progId="Equation.DSMT4">
                  <p:embed/>
                  <p:pic>
                    <p:nvPicPr>
                      <p:cNvPr id="0" name="Object 36"/>
                      <p:cNvPicPr>
                        <a:picLocks noChangeAspect="1" noChangeArrowheads="1"/>
                      </p:cNvPicPr>
                      <p:nvPr/>
                    </p:nvPicPr>
                    <p:blipFill>
                      <a:blip r:embed="rId5"/>
                      <a:srcRect/>
                      <a:stretch>
                        <a:fillRect/>
                      </a:stretch>
                    </p:blipFill>
                    <p:spPr bwMode="auto">
                      <a:xfrm>
                        <a:off x="339304" y="921884"/>
                        <a:ext cx="4846637" cy="65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0870" name="Object 38"/>
          <p:cNvGraphicFramePr>
            <a:graphicFrameLocks noChangeAspect="1"/>
          </p:cNvGraphicFramePr>
          <p:nvPr>
            <p:extLst>
              <p:ext uri="{D42A27DB-BD31-4B8C-83A1-F6EECF244321}">
                <p14:modId xmlns:p14="http://schemas.microsoft.com/office/powerpoint/2010/main" val="4089687306"/>
              </p:ext>
            </p:extLst>
          </p:nvPr>
        </p:nvGraphicFramePr>
        <p:xfrm>
          <a:off x="379186" y="155543"/>
          <a:ext cx="8593138" cy="661987"/>
        </p:xfrm>
        <a:graphic>
          <a:graphicData uri="http://schemas.openxmlformats.org/presentationml/2006/ole">
            <mc:AlternateContent xmlns:mc="http://schemas.openxmlformats.org/markup-compatibility/2006">
              <mc:Choice xmlns:v="urn:schemas-microsoft-com:vml" Requires="v">
                <p:oleObj spid="_x0000_s48367" name="Equation" r:id="rId6" imgW="3251160" imgH="228600" progId="Equation.DSMT4">
                  <p:embed/>
                </p:oleObj>
              </mc:Choice>
              <mc:Fallback>
                <p:oleObj name="Equation" r:id="rId6" imgW="3251160" imgH="228600" progId="Equation.DSMT4">
                  <p:embed/>
                  <p:pic>
                    <p:nvPicPr>
                      <p:cNvPr id="0" name="Object 38"/>
                      <p:cNvPicPr>
                        <a:picLocks noChangeAspect="1" noChangeArrowheads="1"/>
                      </p:cNvPicPr>
                      <p:nvPr/>
                    </p:nvPicPr>
                    <p:blipFill>
                      <a:blip r:embed="rId7"/>
                      <a:srcRect/>
                      <a:stretch>
                        <a:fillRect/>
                      </a:stretch>
                    </p:blipFill>
                    <p:spPr bwMode="auto">
                      <a:xfrm>
                        <a:off x="379186" y="155543"/>
                        <a:ext cx="8593138"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0871" name="Object 39"/>
          <p:cNvGraphicFramePr>
            <a:graphicFrameLocks noChangeAspect="1"/>
          </p:cNvGraphicFramePr>
          <p:nvPr>
            <p:extLst>
              <p:ext uri="{D42A27DB-BD31-4B8C-83A1-F6EECF244321}">
                <p14:modId xmlns:p14="http://schemas.microsoft.com/office/powerpoint/2010/main" val="2661868782"/>
              </p:ext>
            </p:extLst>
          </p:nvPr>
        </p:nvGraphicFramePr>
        <p:xfrm>
          <a:off x="426973" y="1781467"/>
          <a:ext cx="2992437" cy="650875"/>
        </p:xfrm>
        <a:graphic>
          <a:graphicData uri="http://schemas.openxmlformats.org/presentationml/2006/ole">
            <mc:AlternateContent xmlns:mc="http://schemas.openxmlformats.org/markup-compatibility/2006">
              <mc:Choice xmlns:v="urn:schemas-microsoft-com:vml" Requires="v">
                <p:oleObj spid="_x0000_s48368" name="公式" r:id="rId8" imgW="1051450" imgH="137160" progId="Equation.3">
                  <p:embed/>
                </p:oleObj>
              </mc:Choice>
              <mc:Fallback>
                <p:oleObj name="公式" r:id="rId8" imgW="1051450" imgH="137160" progId="Equation.3">
                  <p:embed/>
                  <p:pic>
                    <p:nvPicPr>
                      <p:cNvPr id="0" name="Object 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6973" y="1781467"/>
                        <a:ext cx="2992437"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 name="组合 1"/>
          <p:cNvGrpSpPr/>
          <p:nvPr/>
        </p:nvGrpSpPr>
        <p:grpSpPr>
          <a:xfrm>
            <a:off x="2654912" y="5333987"/>
            <a:ext cx="984052" cy="605748"/>
            <a:chOff x="2654912" y="5333987"/>
            <a:chExt cx="984052" cy="605748"/>
          </a:xfrm>
        </p:grpSpPr>
        <p:sp>
          <p:nvSpPr>
            <p:cNvPr id="120861" name="Text Box 29"/>
            <p:cNvSpPr txBox="1">
              <a:spLocks noChangeArrowheads="1"/>
            </p:cNvSpPr>
            <p:nvPr/>
          </p:nvSpPr>
          <p:spPr bwMode="auto">
            <a:xfrm>
              <a:off x="3116676" y="5333987"/>
              <a:ext cx="5222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a:ea typeface="宋体" panose="02010600030101010101" pitchFamily="2" charset="-122"/>
                </a:rPr>
                <a:t>F</a:t>
              </a:r>
              <a:r>
                <a:rPr lang="en-US" altLang="zh-CN" sz="2800" baseline="-25000">
                  <a:ea typeface="宋体" panose="02010600030101010101" pitchFamily="2" charset="-122"/>
                </a:rPr>
                <a:t>1</a:t>
              </a:r>
            </a:p>
          </p:txBody>
        </p:sp>
        <p:sp>
          <p:nvSpPr>
            <p:cNvPr id="120863" name="AutoShape 31"/>
            <p:cNvSpPr>
              <a:spLocks noChangeArrowheads="1"/>
            </p:cNvSpPr>
            <p:nvPr/>
          </p:nvSpPr>
          <p:spPr bwMode="auto">
            <a:xfrm>
              <a:off x="2654912" y="5471422"/>
              <a:ext cx="252412" cy="468313"/>
            </a:xfrm>
            <a:prstGeom prst="upArrow">
              <a:avLst>
                <a:gd name="adj1" fmla="val 50000"/>
                <a:gd name="adj2" fmla="val 46384"/>
              </a:avLst>
            </a:prstGeom>
            <a:solidFill>
              <a:schemeClr val="tx1"/>
            </a:solidFill>
            <a:ln w="9525">
              <a:solidFill>
                <a:srgbClr val="000000"/>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endParaRPr kumimoji="0" lang="zh-CN" altLang="zh-CN" sz="1000" b="0">
                <a:ea typeface="宋体" panose="02010600030101010101" pitchFamily="2" charset="-122"/>
              </a:endParaRPr>
            </a:p>
          </p:txBody>
        </p:sp>
      </p:grpSp>
      <p:grpSp>
        <p:nvGrpSpPr>
          <p:cNvPr id="3" name="组合 2"/>
          <p:cNvGrpSpPr/>
          <p:nvPr/>
        </p:nvGrpSpPr>
        <p:grpSpPr>
          <a:xfrm>
            <a:off x="6383110" y="2080079"/>
            <a:ext cx="1091067" cy="519113"/>
            <a:chOff x="6383110" y="2080079"/>
            <a:chExt cx="1091067" cy="519113"/>
          </a:xfrm>
        </p:grpSpPr>
        <p:sp>
          <p:nvSpPr>
            <p:cNvPr id="120862" name="Text Box 30"/>
            <p:cNvSpPr txBox="1">
              <a:spLocks noChangeArrowheads="1"/>
            </p:cNvSpPr>
            <p:nvPr/>
          </p:nvSpPr>
          <p:spPr bwMode="auto">
            <a:xfrm>
              <a:off x="6951889" y="2080079"/>
              <a:ext cx="5222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a:ea typeface="宋体" panose="02010600030101010101" pitchFamily="2" charset="-122"/>
                </a:rPr>
                <a:t>F</a:t>
              </a:r>
              <a:r>
                <a:rPr lang="en-US" altLang="zh-CN" sz="2800" baseline="-25000">
                  <a:ea typeface="宋体" panose="02010600030101010101" pitchFamily="2" charset="-122"/>
                </a:rPr>
                <a:t>2</a:t>
              </a:r>
            </a:p>
          </p:txBody>
        </p:sp>
        <p:sp>
          <p:nvSpPr>
            <p:cNvPr id="120864" name="AutoShape 32"/>
            <p:cNvSpPr>
              <a:spLocks noChangeArrowheads="1"/>
            </p:cNvSpPr>
            <p:nvPr/>
          </p:nvSpPr>
          <p:spPr bwMode="auto">
            <a:xfrm>
              <a:off x="6383110" y="2244953"/>
              <a:ext cx="468313" cy="215900"/>
            </a:xfrm>
            <a:prstGeom prst="leftArrow">
              <a:avLst>
                <a:gd name="adj1" fmla="val 50000"/>
                <a:gd name="adj2" fmla="val 54228"/>
              </a:avLst>
            </a:prstGeom>
            <a:solidFill>
              <a:schemeClr val="tx1"/>
            </a:solidFill>
            <a:ln w="9525">
              <a:solidFill>
                <a:srgbClr val="000000"/>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endParaRPr kumimoji="0" lang="zh-CN" altLang="zh-CN" sz="1000" b="0">
                <a:ea typeface="宋体" panose="02010600030101010101" pitchFamily="2" charset="-122"/>
              </a:endParaRPr>
            </a:p>
          </p:txBody>
        </p:sp>
      </p:grpSp>
      <p:sp>
        <p:nvSpPr>
          <p:cNvPr id="27" name="Text Box 18"/>
          <p:cNvSpPr txBox="1">
            <a:spLocks noChangeArrowheads="1"/>
          </p:cNvSpPr>
          <p:nvPr/>
        </p:nvSpPr>
        <p:spPr bwMode="auto">
          <a:xfrm>
            <a:off x="4759325" y="4170363"/>
            <a:ext cx="41973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zh-CN" altLang="en-US" sz="2400" dirty="0">
                <a:latin typeface="Arial" panose="020B0604020202020204" pitchFamily="34" charset="0"/>
                <a:ea typeface="宋体" panose="02010600030101010101" pitchFamily="2" charset="-122"/>
              </a:rPr>
              <a:t>理想流体稳流：流量一定时，各处速度只与</a:t>
            </a:r>
            <a:r>
              <a:rPr lang="zh-CN" altLang="en-US" sz="2400" dirty="0" smtClean="0">
                <a:latin typeface="Arial" panose="020B0604020202020204" pitchFamily="34" charset="0"/>
                <a:ea typeface="宋体" panose="02010600030101010101" pitchFamily="2" charset="-122"/>
              </a:rPr>
              <a:t>管截面积有关</a:t>
            </a:r>
            <a:r>
              <a:rPr lang="zh-CN" altLang="en-US" sz="2400" dirty="0">
                <a:latin typeface="Arial" panose="020B0604020202020204" pitchFamily="34" charset="0"/>
                <a:ea typeface="宋体" panose="02010600030101010101" pitchFamily="2" charset="-122"/>
              </a:rPr>
              <a:t>。</a:t>
            </a:r>
            <a:endParaRPr lang="en-US" altLang="zh-CN" sz="2400" dirty="0">
              <a:latin typeface="Arial" panose="020B0604020202020204" pitchFamily="34" charset="0"/>
              <a:ea typeface="宋体" panose="02010600030101010101" pitchFamily="2" charset="-122"/>
            </a:endParaRPr>
          </a:p>
          <a:p>
            <a:pPr eaLnBrk="1" hangingPunct="1">
              <a:spcBef>
                <a:spcPct val="0"/>
              </a:spcBef>
              <a:buFontTx/>
              <a:buNone/>
            </a:pPr>
            <a:r>
              <a:rPr lang="en-US" altLang="zh-CN" sz="2400" smtClean="0">
                <a:latin typeface="Arial" panose="020B0604020202020204" pitchFamily="34" charset="0"/>
                <a:ea typeface="宋体" panose="02010600030101010101" pitchFamily="2" charset="-122"/>
              </a:rPr>
              <a:t>B</a:t>
            </a:r>
            <a:r>
              <a:rPr lang="en-US" altLang="zh-CN" sz="2400" baseline="-25000" smtClean="0">
                <a:latin typeface="Arial" panose="020B0604020202020204" pitchFamily="34" charset="0"/>
                <a:ea typeface="宋体" panose="02010600030101010101" pitchFamily="2" charset="-122"/>
              </a:rPr>
              <a:t>1</a:t>
            </a:r>
            <a:r>
              <a:rPr lang="en-US" altLang="zh-CN" sz="2400" smtClean="0">
                <a:latin typeface="Arial" panose="020B0604020202020204" pitchFamily="34" charset="0"/>
                <a:ea typeface="宋体" panose="02010600030101010101" pitchFamily="2" charset="-122"/>
              </a:rPr>
              <a:t>A</a:t>
            </a:r>
            <a:r>
              <a:rPr lang="en-US" altLang="zh-CN" sz="2400" baseline="-25000" smtClean="0">
                <a:latin typeface="Arial" panose="020B0604020202020204" pitchFamily="34" charset="0"/>
                <a:ea typeface="宋体" panose="02010600030101010101" pitchFamily="2" charset="-122"/>
              </a:rPr>
              <a:t>2</a:t>
            </a:r>
            <a:r>
              <a:rPr lang="zh-CN" altLang="en-US" sz="2400" dirty="0">
                <a:latin typeface="Arial" panose="020B0604020202020204" pitchFamily="34" charset="0"/>
                <a:ea typeface="宋体" panose="02010600030101010101" pitchFamily="2" charset="-122"/>
              </a:rPr>
              <a:t>部分机械能不变</a:t>
            </a:r>
          </a:p>
        </p:txBody>
      </p:sp>
      <p:graphicFrame>
        <p:nvGraphicFramePr>
          <p:cNvPr id="28" name="Object 36"/>
          <p:cNvGraphicFramePr>
            <a:graphicFrameLocks noChangeAspect="1"/>
          </p:cNvGraphicFramePr>
          <p:nvPr>
            <p:extLst>
              <p:ext uri="{D42A27DB-BD31-4B8C-83A1-F6EECF244321}">
                <p14:modId xmlns:p14="http://schemas.microsoft.com/office/powerpoint/2010/main" val="2716917402"/>
              </p:ext>
            </p:extLst>
          </p:nvPr>
        </p:nvGraphicFramePr>
        <p:xfrm>
          <a:off x="3542716" y="4446945"/>
          <a:ext cx="444500" cy="658813"/>
        </p:xfrm>
        <a:graphic>
          <a:graphicData uri="http://schemas.openxmlformats.org/presentationml/2006/ole">
            <mc:AlternateContent xmlns:mc="http://schemas.openxmlformats.org/markup-compatibility/2006">
              <mc:Choice xmlns:v="urn:schemas-microsoft-com:vml" Requires="v">
                <p:oleObj spid="_x0000_s48369" name="Equation" r:id="rId10" imgW="152280" imgH="228600" progId="Equation.DSMT4">
                  <p:embed/>
                </p:oleObj>
              </mc:Choice>
              <mc:Fallback>
                <p:oleObj name="Equation" r:id="rId10" imgW="152280" imgH="228600" progId="Equation.DSMT4">
                  <p:embed/>
                  <p:pic>
                    <p:nvPicPr>
                      <p:cNvPr id="120868" name="Object 36"/>
                      <p:cNvPicPr>
                        <a:picLocks noChangeAspect="1" noChangeArrowheads="1"/>
                      </p:cNvPicPr>
                      <p:nvPr/>
                    </p:nvPicPr>
                    <p:blipFill>
                      <a:blip r:embed="rId11"/>
                      <a:srcRect/>
                      <a:stretch>
                        <a:fillRect/>
                      </a:stretch>
                    </p:blipFill>
                    <p:spPr bwMode="auto">
                      <a:xfrm>
                        <a:off x="3542716" y="4446945"/>
                        <a:ext cx="4445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36"/>
          <p:cNvGraphicFramePr>
            <a:graphicFrameLocks noChangeAspect="1"/>
          </p:cNvGraphicFramePr>
          <p:nvPr>
            <p:extLst>
              <p:ext uri="{D42A27DB-BD31-4B8C-83A1-F6EECF244321}">
                <p14:modId xmlns:p14="http://schemas.microsoft.com/office/powerpoint/2010/main" val="2970554086"/>
              </p:ext>
            </p:extLst>
          </p:nvPr>
        </p:nvGraphicFramePr>
        <p:xfrm>
          <a:off x="5839052" y="2496458"/>
          <a:ext cx="482600" cy="658813"/>
        </p:xfrm>
        <a:graphic>
          <a:graphicData uri="http://schemas.openxmlformats.org/presentationml/2006/ole">
            <mc:AlternateContent xmlns:mc="http://schemas.openxmlformats.org/markup-compatibility/2006">
              <mc:Choice xmlns:v="urn:schemas-microsoft-com:vml" Requires="v">
                <p:oleObj spid="_x0000_s48370" name="Equation" r:id="rId12" imgW="164880" imgH="228600" progId="Equation.DSMT4">
                  <p:embed/>
                </p:oleObj>
              </mc:Choice>
              <mc:Fallback>
                <p:oleObj name="Equation" r:id="rId12" imgW="164880" imgH="228600" progId="Equation.DSMT4">
                  <p:embed/>
                  <p:pic>
                    <p:nvPicPr>
                      <p:cNvPr id="28" name="Object 36"/>
                      <p:cNvPicPr>
                        <a:picLocks noChangeAspect="1" noChangeArrowheads="1"/>
                      </p:cNvPicPr>
                      <p:nvPr/>
                    </p:nvPicPr>
                    <p:blipFill>
                      <a:blip r:embed="rId13"/>
                      <a:srcRect/>
                      <a:stretch>
                        <a:fillRect/>
                      </a:stretch>
                    </p:blipFill>
                    <p:spPr bwMode="auto">
                      <a:xfrm>
                        <a:off x="5839052" y="2496458"/>
                        <a:ext cx="4826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 name="Arc 4"/>
          <p:cNvSpPr>
            <a:spLocks/>
          </p:cNvSpPr>
          <p:nvPr/>
        </p:nvSpPr>
        <p:spPr bwMode="auto">
          <a:xfrm flipH="1">
            <a:off x="2237015" y="2150382"/>
            <a:ext cx="4114800" cy="30480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0033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31" name="Arc 5"/>
          <p:cNvSpPr>
            <a:spLocks/>
          </p:cNvSpPr>
          <p:nvPr/>
        </p:nvSpPr>
        <p:spPr bwMode="auto">
          <a:xfrm flipH="1">
            <a:off x="3303815" y="2683782"/>
            <a:ext cx="3048000" cy="25146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0033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4" name="组合 3"/>
          <p:cNvGrpSpPr/>
          <p:nvPr/>
        </p:nvGrpSpPr>
        <p:grpSpPr>
          <a:xfrm>
            <a:off x="1562328" y="1634446"/>
            <a:ext cx="4901972" cy="3335336"/>
            <a:chOff x="1562328" y="1634446"/>
            <a:chExt cx="4901972" cy="3335336"/>
          </a:xfrm>
        </p:grpSpPr>
        <p:sp>
          <p:nvSpPr>
            <p:cNvPr id="33" name="Oval 7"/>
            <p:cNvSpPr>
              <a:spLocks noChangeArrowheads="1"/>
            </p:cNvSpPr>
            <p:nvPr/>
          </p:nvSpPr>
          <p:spPr bwMode="auto">
            <a:xfrm>
              <a:off x="6047015" y="2150382"/>
              <a:ext cx="304800" cy="533400"/>
            </a:xfrm>
            <a:prstGeom prst="ellipse">
              <a:avLst/>
            </a:prstGeom>
            <a:solidFill>
              <a:srgbClr val="FF9900"/>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38" name="任意多边形 37"/>
            <p:cNvSpPr/>
            <p:nvPr/>
          </p:nvSpPr>
          <p:spPr bwMode="auto">
            <a:xfrm>
              <a:off x="2274434" y="2159879"/>
              <a:ext cx="4073380" cy="2809903"/>
            </a:xfrm>
            <a:custGeom>
              <a:avLst/>
              <a:gdLst>
                <a:gd name="connsiteX0" fmla="*/ 18956 w 4091881"/>
                <a:gd name="connsiteY0" fmla="*/ 2609878 h 3072151"/>
                <a:gd name="connsiteX1" fmla="*/ 419006 w 4091881"/>
                <a:gd name="connsiteY1" fmla="*/ 1685953 h 3072151"/>
                <a:gd name="connsiteX2" fmla="*/ 1200056 w 4091881"/>
                <a:gd name="connsiteY2" fmla="*/ 876328 h 3072151"/>
                <a:gd name="connsiteX3" fmla="*/ 2123981 w 4091881"/>
                <a:gd name="connsiteY3" fmla="*/ 361978 h 3072151"/>
                <a:gd name="connsiteX4" fmla="*/ 3238406 w 4091881"/>
                <a:gd name="connsiteY4" fmla="*/ 57178 h 3072151"/>
                <a:gd name="connsiteX5" fmla="*/ 3962306 w 4091881"/>
                <a:gd name="connsiteY5" fmla="*/ 28 h 3072151"/>
                <a:gd name="connsiteX6" fmla="*/ 3962306 w 4091881"/>
                <a:gd name="connsiteY6" fmla="*/ 28 h 3072151"/>
                <a:gd name="connsiteX7" fmla="*/ 4086131 w 4091881"/>
                <a:gd name="connsiteY7" fmla="*/ 104803 h 3072151"/>
                <a:gd name="connsiteX8" fmla="*/ 4067081 w 4091881"/>
                <a:gd name="connsiteY8" fmla="*/ 400078 h 3072151"/>
                <a:gd name="connsiteX9" fmla="*/ 4028981 w 4091881"/>
                <a:gd name="connsiteY9" fmla="*/ 504853 h 3072151"/>
                <a:gd name="connsiteX10" fmla="*/ 4000406 w 4091881"/>
                <a:gd name="connsiteY10" fmla="*/ 533428 h 3072151"/>
                <a:gd name="connsiteX11" fmla="*/ 3667031 w 4091881"/>
                <a:gd name="connsiteY11" fmla="*/ 533428 h 3072151"/>
                <a:gd name="connsiteX12" fmla="*/ 2914556 w 4091881"/>
                <a:gd name="connsiteY12" fmla="*/ 723928 h 3072151"/>
                <a:gd name="connsiteX13" fmla="*/ 2038256 w 4091881"/>
                <a:gd name="connsiteY13" fmla="*/ 1209703 h 3072151"/>
                <a:gd name="connsiteX14" fmla="*/ 1323881 w 4091881"/>
                <a:gd name="connsiteY14" fmla="*/ 1971703 h 3072151"/>
                <a:gd name="connsiteX15" fmla="*/ 1057181 w 4091881"/>
                <a:gd name="connsiteY15" fmla="*/ 3038503 h 3072151"/>
                <a:gd name="connsiteX16" fmla="*/ 828581 w 4091881"/>
                <a:gd name="connsiteY16" fmla="*/ 2800378 h 3072151"/>
                <a:gd name="connsiteX17" fmla="*/ 142781 w 4091881"/>
                <a:gd name="connsiteY17" fmla="*/ 2752753 h 3072151"/>
                <a:gd name="connsiteX18" fmla="*/ 18956 w 4091881"/>
                <a:gd name="connsiteY18" fmla="*/ 2609878 h 3072151"/>
                <a:gd name="connsiteX0" fmla="*/ 18956 w 4091881"/>
                <a:gd name="connsiteY0" fmla="*/ 2609878 h 2837647"/>
                <a:gd name="connsiteX1" fmla="*/ 419006 w 4091881"/>
                <a:gd name="connsiteY1" fmla="*/ 1685953 h 2837647"/>
                <a:gd name="connsiteX2" fmla="*/ 1200056 w 4091881"/>
                <a:gd name="connsiteY2" fmla="*/ 876328 h 2837647"/>
                <a:gd name="connsiteX3" fmla="*/ 2123981 w 4091881"/>
                <a:gd name="connsiteY3" fmla="*/ 361978 h 2837647"/>
                <a:gd name="connsiteX4" fmla="*/ 3238406 w 4091881"/>
                <a:gd name="connsiteY4" fmla="*/ 57178 h 2837647"/>
                <a:gd name="connsiteX5" fmla="*/ 3962306 w 4091881"/>
                <a:gd name="connsiteY5" fmla="*/ 28 h 2837647"/>
                <a:gd name="connsiteX6" fmla="*/ 3962306 w 4091881"/>
                <a:gd name="connsiteY6" fmla="*/ 28 h 2837647"/>
                <a:gd name="connsiteX7" fmla="*/ 4086131 w 4091881"/>
                <a:gd name="connsiteY7" fmla="*/ 104803 h 2837647"/>
                <a:gd name="connsiteX8" fmla="*/ 4067081 w 4091881"/>
                <a:gd name="connsiteY8" fmla="*/ 400078 h 2837647"/>
                <a:gd name="connsiteX9" fmla="*/ 4028981 w 4091881"/>
                <a:gd name="connsiteY9" fmla="*/ 504853 h 2837647"/>
                <a:gd name="connsiteX10" fmla="*/ 4000406 w 4091881"/>
                <a:gd name="connsiteY10" fmla="*/ 533428 h 2837647"/>
                <a:gd name="connsiteX11" fmla="*/ 3667031 w 4091881"/>
                <a:gd name="connsiteY11" fmla="*/ 533428 h 2837647"/>
                <a:gd name="connsiteX12" fmla="*/ 2914556 w 4091881"/>
                <a:gd name="connsiteY12" fmla="*/ 723928 h 2837647"/>
                <a:gd name="connsiteX13" fmla="*/ 2038256 w 4091881"/>
                <a:gd name="connsiteY13" fmla="*/ 1209703 h 2837647"/>
                <a:gd name="connsiteX14" fmla="*/ 1323881 w 4091881"/>
                <a:gd name="connsiteY14" fmla="*/ 1971703 h 2837647"/>
                <a:gd name="connsiteX15" fmla="*/ 1114331 w 4091881"/>
                <a:gd name="connsiteY15" fmla="*/ 2733703 h 2837647"/>
                <a:gd name="connsiteX16" fmla="*/ 828581 w 4091881"/>
                <a:gd name="connsiteY16" fmla="*/ 2800378 h 2837647"/>
                <a:gd name="connsiteX17" fmla="*/ 142781 w 4091881"/>
                <a:gd name="connsiteY17" fmla="*/ 2752753 h 2837647"/>
                <a:gd name="connsiteX18" fmla="*/ 18956 w 4091881"/>
                <a:gd name="connsiteY18" fmla="*/ 2609878 h 2837647"/>
                <a:gd name="connsiteX0" fmla="*/ 18956 w 4091881"/>
                <a:gd name="connsiteY0" fmla="*/ 2609878 h 2811696"/>
                <a:gd name="connsiteX1" fmla="*/ 419006 w 4091881"/>
                <a:gd name="connsiteY1" fmla="*/ 1685953 h 2811696"/>
                <a:gd name="connsiteX2" fmla="*/ 1200056 w 4091881"/>
                <a:gd name="connsiteY2" fmla="*/ 876328 h 2811696"/>
                <a:gd name="connsiteX3" fmla="*/ 2123981 w 4091881"/>
                <a:gd name="connsiteY3" fmla="*/ 361978 h 2811696"/>
                <a:gd name="connsiteX4" fmla="*/ 3238406 w 4091881"/>
                <a:gd name="connsiteY4" fmla="*/ 57178 h 2811696"/>
                <a:gd name="connsiteX5" fmla="*/ 3962306 w 4091881"/>
                <a:gd name="connsiteY5" fmla="*/ 28 h 2811696"/>
                <a:gd name="connsiteX6" fmla="*/ 3962306 w 4091881"/>
                <a:gd name="connsiteY6" fmla="*/ 28 h 2811696"/>
                <a:gd name="connsiteX7" fmla="*/ 4086131 w 4091881"/>
                <a:gd name="connsiteY7" fmla="*/ 104803 h 2811696"/>
                <a:gd name="connsiteX8" fmla="*/ 4067081 w 4091881"/>
                <a:gd name="connsiteY8" fmla="*/ 400078 h 2811696"/>
                <a:gd name="connsiteX9" fmla="*/ 4028981 w 4091881"/>
                <a:gd name="connsiteY9" fmla="*/ 504853 h 2811696"/>
                <a:gd name="connsiteX10" fmla="*/ 4000406 w 4091881"/>
                <a:gd name="connsiteY10" fmla="*/ 533428 h 2811696"/>
                <a:gd name="connsiteX11" fmla="*/ 3667031 w 4091881"/>
                <a:gd name="connsiteY11" fmla="*/ 533428 h 2811696"/>
                <a:gd name="connsiteX12" fmla="*/ 2914556 w 4091881"/>
                <a:gd name="connsiteY12" fmla="*/ 723928 h 2811696"/>
                <a:gd name="connsiteX13" fmla="*/ 2038256 w 4091881"/>
                <a:gd name="connsiteY13" fmla="*/ 1209703 h 2811696"/>
                <a:gd name="connsiteX14" fmla="*/ 1323881 w 4091881"/>
                <a:gd name="connsiteY14" fmla="*/ 1971703 h 2811696"/>
                <a:gd name="connsiteX15" fmla="*/ 1104806 w 4091881"/>
                <a:gd name="connsiteY15" fmla="*/ 2600353 h 2811696"/>
                <a:gd name="connsiteX16" fmla="*/ 828581 w 4091881"/>
                <a:gd name="connsiteY16" fmla="*/ 2800378 h 2811696"/>
                <a:gd name="connsiteX17" fmla="*/ 142781 w 4091881"/>
                <a:gd name="connsiteY17" fmla="*/ 2752753 h 2811696"/>
                <a:gd name="connsiteX18" fmla="*/ 18956 w 4091881"/>
                <a:gd name="connsiteY18" fmla="*/ 2609878 h 2811696"/>
                <a:gd name="connsiteX0" fmla="*/ 22068 w 4094993"/>
                <a:gd name="connsiteY0" fmla="*/ 2609878 h 2767748"/>
                <a:gd name="connsiteX1" fmla="*/ 422118 w 4094993"/>
                <a:gd name="connsiteY1" fmla="*/ 1685953 h 2767748"/>
                <a:gd name="connsiteX2" fmla="*/ 1203168 w 4094993"/>
                <a:gd name="connsiteY2" fmla="*/ 876328 h 2767748"/>
                <a:gd name="connsiteX3" fmla="*/ 2127093 w 4094993"/>
                <a:gd name="connsiteY3" fmla="*/ 361978 h 2767748"/>
                <a:gd name="connsiteX4" fmla="*/ 3241518 w 4094993"/>
                <a:gd name="connsiteY4" fmla="*/ 57178 h 2767748"/>
                <a:gd name="connsiteX5" fmla="*/ 3965418 w 4094993"/>
                <a:gd name="connsiteY5" fmla="*/ 28 h 2767748"/>
                <a:gd name="connsiteX6" fmla="*/ 3965418 w 4094993"/>
                <a:gd name="connsiteY6" fmla="*/ 28 h 2767748"/>
                <a:gd name="connsiteX7" fmla="*/ 4089243 w 4094993"/>
                <a:gd name="connsiteY7" fmla="*/ 104803 h 2767748"/>
                <a:gd name="connsiteX8" fmla="*/ 4070193 w 4094993"/>
                <a:gd name="connsiteY8" fmla="*/ 400078 h 2767748"/>
                <a:gd name="connsiteX9" fmla="*/ 4032093 w 4094993"/>
                <a:gd name="connsiteY9" fmla="*/ 504853 h 2767748"/>
                <a:gd name="connsiteX10" fmla="*/ 4003518 w 4094993"/>
                <a:gd name="connsiteY10" fmla="*/ 533428 h 2767748"/>
                <a:gd name="connsiteX11" fmla="*/ 3670143 w 4094993"/>
                <a:gd name="connsiteY11" fmla="*/ 533428 h 2767748"/>
                <a:gd name="connsiteX12" fmla="*/ 2917668 w 4094993"/>
                <a:gd name="connsiteY12" fmla="*/ 723928 h 2767748"/>
                <a:gd name="connsiteX13" fmla="*/ 2041368 w 4094993"/>
                <a:gd name="connsiteY13" fmla="*/ 1209703 h 2767748"/>
                <a:gd name="connsiteX14" fmla="*/ 1326993 w 4094993"/>
                <a:gd name="connsiteY14" fmla="*/ 1971703 h 2767748"/>
                <a:gd name="connsiteX15" fmla="*/ 1107918 w 4094993"/>
                <a:gd name="connsiteY15" fmla="*/ 2600353 h 2767748"/>
                <a:gd name="connsiteX16" fmla="*/ 926943 w 4094993"/>
                <a:gd name="connsiteY16" fmla="*/ 2752753 h 2767748"/>
                <a:gd name="connsiteX17" fmla="*/ 145893 w 4094993"/>
                <a:gd name="connsiteY17" fmla="*/ 2752753 h 2767748"/>
                <a:gd name="connsiteX18" fmla="*/ 22068 w 4094993"/>
                <a:gd name="connsiteY18" fmla="*/ 2609878 h 2767748"/>
                <a:gd name="connsiteX0" fmla="*/ 14476 w 4087401"/>
                <a:gd name="connsiteY0" fmla="*/ 2609878 h 2828953"/>
                <a:gd name="connsiteX1" fmla="*/ 414526 w 4087401"/>
                <a:gd name="connsiteY1" fmla="*/ 1685953 h 2828953"/>
                <a:gd name="connsiteX2" fmla="*/ 1195576 w 4087401"/>
                <a:gd name="connsiteY2" fmla="*/ 876328 h 2828953"/>
                <a:gd name="connsiteX3" fmla="*/ 2119501 w 4087401"/>
                <a:gd name="connsiteY3" fmla="*/ 361978 h 2828953"/>
                <a:gd name="connsiteX4" fmla="*/ 3233926 w 4087401"/>
                <a:gd name="connsiteY4" fmla="*/ 57178 h 2828953"/>
                <a:gd name="connsiteX5" fmla="*/ 3957826 w 4087401"/>
                <a:gd name="connsiteY5" fmla="*/ 28 h 2828953"/>
                <a:gd name="connsiteX6" fmla="*/ 3957826 w 4087401"/>
                <a:gd name="connsiteY6" fmla="*/ 28 h 2828953"/>
                <a:gd name="connsiteX7" fmla="*/ 4081651 w 4087401"/>
                <a:gd name="connsiteY7" fmla="*/ 104803 h 2828953"/>
                <a:gd name="connsiteX8" fmla="*/ 4062601 w 4087401"/>
                <a:gd name="connsiteY8" fmla="*/ 400078 h 2828953"/>
                <a:gd name="connsiteX9" fmla="*/ 4024501 w 4087401"/>
                <a:gd name="connsiteY9" fmla="*/ 504853 h 2828953"/>
                <a:gd name="connsiteX10" fmla="*/ 3995926 w 4087401"/>
                <a:gd name="connsiteY10" fmla="*/ 533428 h 2828953"/>
                <a:gd name="connsiteX11" fmla="*/ 3662551 w 4087401"/>
                <a:gd name="connsiteY11" fmla="*/ 533428 h 2828953"/>
                <a:gd name="connsiteX12" fmla="*/ 2910076 w 4087401"/>
                <a:gd name="connsiteY12" fmla="*/ 723928 h 2828953"/>
                <a:gd name="connsiteX13" fmla="*/ 2033776 w 4087401"/>
                <a:gd name="connsiteY13" fmla="*/ 1209703 h 2828953"/>
                <a:gd name="connsiteX14" fmla="*/ 1319401 w 4087401"/>
                <a:gd name="connsiteY14" fmla="*/ 1971703 h 2828953"/>
                <a:gd name="connsiteX15" fmla="*/ 1100326 w 4087401"/>
                <a:gd name="connsiteY15" fmla="*/ 2600353 h 2828953"/>
                <a:gd name="connsiteX16" fmla="*/ 919351 w 4087401"/>
                <a:gd name="connsiteY16" fmla="*/ 2752753 h 2828953"/>
                <a:gd name="connsiteX17" fmla="*/ 614551 w 4087401"/>
                <a:gd name="connsiteY17" fmla="*/ 2828953 h 2828953"/>
                <a:gd name="connsiteX18" fmla="*/ 138301 w 4087401"/>
                <a:gd name="connsiteY18" fmla="*/ 2752753 h 2828953"/>
                <a:gd name="connsiteX19" fmla="*/ 14476 w 4087401"/>
                <a:gd name="connsiteY19" fmla="*/ 2609878 h 2828953"/>
                <a:gd name="connsiteX0" fmla="*/ 16670 w 4070545"/>
                <a:gd name="connsiteY0" fmla="*/ 2562253 h 2828953"/>
                <a:gd name="connsiteX1" fmla="*/ 397670 w 4070545"/>
                <a:gd name="connsiteY1" fmla="*/ 1685953 h 2828953"/>
                <a:gd name="connsiteX2" fmla="*/ 1178720 w 4070545"/>
                <a:gd name="connsiteY2" fmla="*/ 876328 h 2828953"/>
                <a:gd name="connsiteX3" fmla="*/ 2102645 w 4070545"/>
                <a:gd name="connsiteY3" fmla="*/ 361978 h 2828953"/>
                <a:gd name="connsiteX4" fmla="*/ 3217070 w 4070545"/>
                <a:gd name="connsiteY4" fmla="*/ 57178 h 2828953"/>
                <a:gd name="connsiteX5" fmla="*/ 3940970 w 4070545"/>
                <a:gd name="connsiteY5" fmla="*/ 28 h 2828953"/>
                <a:gd name="connsiteX6" fmla="*/ 3940970 w 4070545"/>
                <a:gd name="connsiteY6" fmla="*/ 28 h 2828953"/>
                <a:gd name="connsiteX7" fmla="*/ 4064795 w 4070545"/>
                <a:gd name="connsiteY7" fmla="*/ 104803 h 2828953"/>
                <a:gd name="connsiteX8" fmla="*/ 4045745 w 4070545"/>
                <a:gd name="connsiteY8" fmla="*/ 400078 h 2828953"/>
                <a:gd name="connsiteX9" fmla="*/ 4007645 w 4070545"/>
                <a:gd name="connsiteY9" fmla="*/ 504853 h 2828953"/>
                <a:gd name="connsiteX10" fmla="*/ 3979070 w 4070545"/>
                <a:gd name="connsiteY10" fmla="*/ 533428 h 2828953"/>
                <a:gd name="connsiteX11" fmla="*/ 3645695 w 4070545"/>
                <a:gd name="connsiteY11" fmla="*/ 533428 h 2828953"/>
                <a:gd name="connsiteX12" fmla="*/ 2893220 w 4070545"/>
                <a:gd name="connsiteY12" fmla="*/ 723928 h 2828953"/>
                <a:gd name="connsiteX13" fmla="*/ 2016920 w 4070545"/>
                <a:gd name="connsiteY13" fmla="*/ 1209703 h 2828953"/>
                <a:gd name="connsiteX14" fmla="*/ 1302545 w 4070545"/>
                <a:gd name="connsiteY14" fmla="*/ 1971703 h 2828953"/>
                <a:gd name="connsiteX15" fmla="*/ 1083470 w 4070545"/>
                <a:gd name="connsiteY15" fmla="*/ 2600353 h 2828953"/>
                <a:gd name="connsiteX16" fmla="*/ 902495 w 4070545"/>
                <a:gd name="connsiteY16" fmla="*/ 2752753 h 2828953"/>
                <a:gd name="connsiteX17" fmla="*/ 597695 w 4070545"/>
                <a:gd name="connsiteY17" fmla="*/ 2828953 h 2828953"/>
                <a:gd name="connsiteX18" fmla="*/ 121445 w 4070545"/>
                <a:gd name="connsiteY18" fmla="*/ 2752753 h 2828953"/>
                <a:gd name="connsiteX19" fmla="*/ 16670 w 4070545"/>
                <a:gd name="connsiteY19" fmla="*/ 2562253 h 2828953"/>
                <a:gd name="connsiteX0" fmla="*/ 28956 w 4082831"/>
                <a:gd name="connsiteY0" fmla="*/ 2562253 h 2828953"/>
                <a:gd name="connsiteX1" fmla="*/ 409956 w 4082831"/>
                <a:gd name="connsiteY1" fmla="*/ 1685953 h 2828953"/>
                <a:gd name="connsiteX2" fmla="*/ 1191006 w 4082831"/>
                <a:gd name="connsiteY2" fmla="*/ 876328 h 2828953"/>
                <a:gd name="connsiteX3" fmla="*/ 2114931 w 4082831"/>
                <a:gd name="connsiteY3" fmla="*/ 361978 h 2828953"/>
                <a:gd name="connsiteX4" fmla="*/ 3229356 w 4082831"/>
                <a:gd name="connsiteY4" fmla="*/ 57178 h 2828953"/>
                <a:gd name="connsiteX5" fmla="*/ 3953256 w 4082831"/>
                <a:gd name="connsiteY5" fmla="*/ 28 h 2828953"/>
                <a:gd name="connsiteX6" fmla="*/ 3953256 w 4082831"/>
                <a:gd name="connsiteY6" fmla="*/ 28 h 2828953"/>
                <a:gd name="connsiteX7" fmla="*/ 4077081 w 4082831"/>
                <a:gd name="connsiteY7" fmla="*/ 104803 h 2828953"/>
                <a:gd name="connsiteX8" fmla="*/ 4058031 w 4082831"/>
                <a:gd name="connsiteY8" fmla="*/ 400078 h 2828953"/>
                <a:gd name="connsiteX9" fmla="*/ 4019931 w 4082831"/>
                <a:gd name="connsiteY9" fmla="*/ 504853 h 2828953"/>
                <a:gd name="connsiteX10" fmla="*/ 3991356 w 4082831"/>
                <a:gd name="connsiteY10" fmla="*/ 533428 h 2828953"/>
                <a:gd name="connsiteX11" fmla="*/ 3657981 w 4082831"/>
                <a:gd name="connsiteY11" fmla="*/ 533428 h 2828953"/>
                <a:gd name="connsiteX12" fmla="*/ 2905506 w 4082831"/>
                <a:gd name="connsiteY12" fmla="*/ 723928 h 2828953"/>
                <a:gd name="connsiteX13" fmla="*/ 2029206 w 4082831"/>
                <a:gd name="connsiteY13" fmla="*/ 1209703 h 2828953"/>
                <a:gd name="connsiteX14" fmla="*/ 1314831 w 4082831"/>
                <a:gd name="connsiteY14" fmla="*/ 1971703 h 2828953"/>
                <a:gd name="connsiteX15" fmla="*/ 1095756 w 4082831"/>
                <a:gd name="connsiteY15" fmla="*/ 2600353 h 2828953"/>
                <a:gd name="connsiteX16" fmla="*/ 914781 w 4082831"/>
                <a:gd name="connsiteY16" fmla="*/ 2752753 h 2828953"/>
                <a:gd name="connsiteX17" fmla="*/ 609981 w 4082831"/>
                <a:gd name="connsiteY17" fmla="*/ 2828953 h 2828953"/>
                <a:gd name="connsiteX18" fmla="*/ 133731 w 4082831"/>
                <a:gd name="connsiteY18" fmla="*/ 2752753 h 2828953"/>
                <a:gd name="connsiteX19" fmla="*/ 38481 w 4082831"/>
                <a:gd name="connsiteY19" fmla="*/ 2662266 h 2828953"/>
                <a:gd name="connsiteX20" fmla="*/ 28956 w 4082831"/>
                <a:gd name="connsiteY20" fmla="*/ 2562253 h 2828953"/>
                <a:gd name="connsiteX0" fmla="*/ 37195 w 4067257"/>
                <a:gd name="connsiteY0" fmla="*/ 2443191 h 2828953"/>
                <a:gd name="connsiteX1" fmla="*/ 394382 w 4067257"/>
                <a:gd name="connsiteY1" fmla="*/ 1685953 h 2828953"/>
                <a:gd name="connsiteX2" fmla="*/ 1175432 w 4067257"/>
                <a:gd name="connsiteY2" fmla="*/ 876328 h 2828953"/>
                <a:gd name="connsiteX3" fmla="*/ 2099357 w 4067257"/>
                <a:gd name="connsiteY3" fmla="*/ 361978 h 2828953"/>
                <a:gd name="connsiteX4" fmla="*/ 3213782 w 4067257"/>
                <a:gd name="connsiteY4" fmla="*/ 57178 h 2828953"/>
                <a:gd name="connsiteX5" fmla="*/ 3937682 w 4067257"/>
                <a:gd name="connsiteY5" fmla="*/ 28 h 2828953"/>
                <a:gd name="connsiteX6" fmla="*/ 3937682 w 4067257"/>
                <a:gd name="connsiteY6" fmla="*/ 28 h 2828953"/>
                <a:gd name="connsiteX7" fmla="*/ 4061507 w 4067257"/>
                <a:gd name="connsiteY7" fmla="*/ 104803 h 2828953"/>
                <a:gd name="connsiteX8" fmla="*/ 4042457 w 4067257"/>
                <a:gd name="connsiteY8" fmla="*/ 400078 h 2828953"/>
                <a:gd name="connsiteX9" fmla="*/ 4004357 w 4067257"/>
                <a:gd name="connsiteY9" fmla="*/ 504853 h 2828953"/>
                <a:gd name="connsiteX10" fmla="*/ 3975782 w 4067257"/>
                <a:gd name="connsiteY10" fmla="*/ 533428 h 2828953"/>
                <a:gd name="connsiteX11" fmla="*/ 3642407 w 4067257"/>
                <a:gd name="connsiteY11" fmla="*/ 533428 h 2828953"/>
                <a:gd name="connsiteX12" fmla="*/ 2889932 w 4067257"/>
                <a:gd name="connsiteY12" fmla="*/ 723928 h 2828953"/>
                <a:gd name="connsiteX13" fmla="*/ 2013632 w 4067257"/>
                <a:gd name="connsiteY13" fmla="*/ 1209703 h 2828953"/>
                <a:gd name="connsiteX14" fmla="*/ 1299257 w 4067257"/>
                <a:gd name="connsiteY14" fmla="*/ 1971703 h 2828953"/>
                <a:gd name="connsiteX15" fmla="*/ 1080182 w 4067257"/>
                <a:gd name="connsiteY15" fmla="*/ 2600353 h 2828953"/>
                <a:gd name="connsiteX16" fmla="*/ 899207 w 4067257"/>
                <a:gd name="connsiteY16" fmla="*/ 2752753 h 2828953"/>
                <a:gd name="connsiteX17" fmla="*/ 594407 w 4067257"/>
                <a:gd name="connsiteY17" fmla="*/ 2828953 h 2828953"/>
                <a:gd name="connsiteX18" fmla="*/ 118157 w 4067257"/>
                <a:gd name="connsiteY18" fmla="*/ 2752753 h 2828953"/>
                <a:gd name="connsiteX19" fmla="*/ 22907 w 4067257"/>
                <a:gd name="connsiteY19" fmla="*/ 2662266 h 2828953"/>
                <a:gd name="connsiteX20" fmla="*/ 37195 w 4067257"/>
                <a:gd name="connsiteY20" fmla="*/ 2443191 h 2828953"/>
                <a:gd name="connsiteX0" fmla="*/ 37195 w 4067257"/>
                <a:gd name="connsiteY0" fmla="*/ 2443191 h 2828953"/>
                <a:gd name="connsiteX1" fmla="*/ 394382 w 4067257"/>
                <a:gd name="connsiteY1" fmla="*/ 1685953 h 2828953"/>
                <a:gd name="connsiteX2" fmla="*/ 1175432 w 4067257"/>
                <a:gd name="connsiteY2" fmla="*/ 876328 h 2828953"/>
                <a:gd name="connsiteX3" fmla="*/ 2099357 w 4067257"/>
                <a:gd name="connsiteY3" fmla="*/ 361978 h 2828953"/>
                <a:gd name="connsiteX4" fmla="*/ 3213782 w 4067257"/>
                <a:gd name="connsiteY4" fmla="*/ 57178 h 2828953"/>
                <a:gd name="connsiteX5" fmla="*/ 3937682 w 4067257"/>
                <a:gd name="connsiteY5" fmla="*/ 28 h 2828953"/>
                <a:gd name="connsiteX6" fmla="*/ 3937682 w 4067257"/>
                <a:gd name="connsiteY6" fmla="*/ 28 h 2828953"/>
                <a:gd name="connsiteX7" fmla="*/ 4061507 w 4067257"/>
                <a:gd name="connsiteY7" fmla="*/ 104803 h 2828953"/>
                <a:gd name="connsiteX8" fmla="*/ 4042457 w 4067257"/>
                <a:gd name="connsiteY8" fmla="*/ 400078 h 2828953"/>
                <a:gd name="connsiteX9" fmla="*/ 4004357 w 4067257"/>
                <a:gd name="connsiteY9" fmla="*/ 504853 h 2828953"/>
                <a:gd name="connsiteX10" fmla="*/ 3975782 w 4067257"/>
                <a:gd name="connsiteY10" fmla="*/ 533428 h 2828953"/>
                <a:gd name="connsiteX11" fmla="*/ 3642407 w 4067257"/>
                <a:gd name="connsiteY11" fmla="*/ 533428 h 2828953"/>
                <a:gd name="connsiteX12" fmla="*/ 2889932 w 4067257"/>
                <a:gd name="connsiteY12" fmla="*/ 723928 h 2828953"/>
                <a:gd name="connsiteX13" fmla="*/ 2013632 w 4067257"/>
                <a:gd name="connsiteY13" fmla="*/ 1209703 h 2828953"/>
                <a:gd name="connsiteX14" fmla="*/ 1299257 w 4067257"/>
                <a:gd name="connsiteY14" fmla="*/ 1971703 h 2828953"/>
                <a:gd name="connsiteX15" fmla="*/ 1080182 w 4067257"/>
                <a:gd name="connsiteY15" fmla="*/ 2600353 h 2828953"/>
                <a:gd name="connsiteX16" fmla="*/ 899207 w 4067257"/>
                <a:gd name="connsiteY16" fmla="*/ 2752753 h 2828953"/>
                <a:gd name="connsiteX17" fmla="*/ 594407 w 4067257"/>
                <a:gd name="connsiteY17" fmla="*/ 2828953 h 2828953"/>
                <a:gd name="connsiteX18" fmla="*/ 118157 w 4067257"/>
                <a:gd name="connsiteY18" fmla="*/ 2752753 h 2828953"/>
                <a:gd name="connsiteX19" fmla="*/ 65770 w 4067257"/>
                <a:gd name="connsiteY19" fmla="*/ 2719416 h 2828953"/>
                <a:gd name="connsiteX20" fmla="*/ 22907 w 4067257"/>
                <a:gd name="connsiteY20" fmla="*/ 2662266 h 2828953"/>
                <a:gd name="connsiteX21" fmla="*/ 37195 w 4067257"/>
                <a:gd name="connsiteY21" fmla="*/ 2443191 h 282895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42407 w 4067257"/>
                <a:gd name="connsiteY11" fmla="*/ 533428 h 2809903"/>
                <a:gd name="connsiteX12" fmla="*/ 2889932 w 4067257"/>
                <a:gd name="connsiteY12" fmla="*/ 723928 h 2809903"/>
                <a:gd name="connsiteX13" fmla="*/ 2013632 w 4067257"/>
                <a:gd name="connsiteY13" fmla="*/ 1209703 h 2809903"/>
                <a:gd name="connsiteX14" fmla="*/ 1299257 w 4067257"/>
                <a:gd name="connsiteY14" fmla="*/ 1971703 h 2809903"/>
                <a:gd name="connsiteX15" fmla="*/ 1080182 w 4067257"/>
                <a:gd name="connsiteY15" fmla="*/ 2600353 h 2809903"/>
                <a:gd name="connsiteX16" fmla="*/ 899207 w 4067257"/>
                <a:gd name="connsiteY16" fmla="*/ 2752753 h 2809903"/>
                <a:gd name="connsiteX17" fmla="*/ 594407 w 4067257"/>
                <a:gd name="connsiteY17" fmla="*/ 2809903 h 2809903"/>
                <a:gd name="connsiteX18" fmla="*/ 118157 w 4067257"/>
                <a:gd name="connsiteY18" fmla="*/ 2752753 h 2809903"/>
                <a:gd name="connsiteX19" fmla="*/ 65770 w 4067257"/>
                <a:gd name="connsiteY19" fmla="*/ 2719416 h 2809903"/>
                <a:gd name="connsiteX20" fmla="*/ 22907 w 4067257"/>
                <a:gd name="connsiteY20" fmla="*/ 2662266 h 2809903"/>
                <a:gd name="connsiteX21" fmla="*/ 37195 w 4067257"/>
                <a:gd name="connsiteY21" fmla="*/ 2443191 h 280990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42407 w 4067257"/>
                <a:gd name="connsiteY11" fmla="*/ 533428 h 2809903"/>
                <a:gd name="connsiteX12" fmla="*/ 2889932 w 4067257"/>
                <a:gd name="connsiteY12" fmla="*/ 723928 h 2809903"/>
                <a:gd name="connsiteX13" fmla="*/ 2013632 w 4067257"/>
                <a:gd name="connsiteY13" fmla="*/ 1209703 h 2809903"/>
                <a:gd name="connsiteX14" fmla="*/ 1299257 w 4067257"/>
                <a:gd name="connsiteY14" fmla="*/ 1971703 h 2809903"/>
                <a:gd name="connsiteX15" fmla="*/ 1080182 w 4067257"/>
                <a:gd name="connsiteY15" fmla="*/ 2600353 h 2809903"/>
                <a:gd name="connsiteX16" fmla="*/ 1056370 w 4067257"/>
                <a:gd name="connsiteY16" fmla="*/ 2657503 h 2809903"/>
                <a:gd name="connsiteX17" fmla="*/ 899207 w 4067257"/>
                <a:gd name="connsiteY17" fmla="*/ 2752753 h 2809903"/>
                <a:gd name="connsiteX18" fmla="*/ 594407 w 4067257"/>
                <a:gd name="connsiteY18" fmla="*/ 2809903 h 2809903"/>
                <a:gd name="connsiteX19" fmla="*/ 118157 w 4067257"/>
                <a:gd name="connsiteY19" fmla="*/ 2752753 h 2809903"/>
                <a:gd name="connsiteX20" fmla="*/ 65770 w 4067257"/>
                <a:gd name="connsiteY20" fmla="*/ 2719416 h 2809903"/>
                <a:gd name="connsiteX21" fmla="*/ 22907 w 4067257"/>
                <a:gd name="connsiteY21" fmla="*/ 2662266 h 2809903"/>
                <a:gd name="connsiteX22" fmla="*/ 37195 w 4067257"/>
                <a:gd name="connsiteY22" fmla="*/ 2443191 h 280990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42407 w 4067257"/>
                <a:gd name="connsiteY11" fmla="*/ 533428 h 2809903"/>
                <a:gd name="connsiteX12" fmla="*/ 2889932 w 4067257"/>
                <a:gd name="connsiteY12" fmla="*/ 723928 h 2809903"/>
                <a:gd name="connsiteX13" fmla="*/ 2013632 w 4067257"/>
                <a:gd name="connsiteY13" fmla="*/ 1209703 h 2809903"/>
                <a:gd name="connsiteX14" fmla="*/ 1327832 w 4067257"/>
                <a:gd name="connsiteY14" fmla="*/ 1957416 h 2809903"/>
                <a:gd name="connsiteX15" fmla="*/ 1080182 w 4067257"/>
                <a:gd name="connsiteY15" fmla="*/ 2600353 h 2809903"/>
                <a:gd name="connsiteX16" fmla="*/ 1056370 w 4067257"/>
                <a:gd name="connsiteY16" fmla="*/ 2657503 h 2809903"/>
                <a:gd name="connsiteX17" fmla="*/ 899207 w 4067257"/>
                <a:gd name="connsiteY17" fmla="*/ 2752753 h 2809903"/>
                <a:gd name="connsiteX18" fmla="*/ 594407 w 4067257"/>
                <a:gd name="connsiteY18" fmla="*/ 2809903 h 2809903"/>
                <a:gd name="connsiteX19" fmla="*/ 118157 w 4067257"/>
                <a:gd name="connsiteY19" fmla="*/ 2752753 h 2809903"/>
                <a:gd name="connsiteX20" fmla="*/ 65770 w 4067257"/>
                <a:gd name="connsiteY20" fmla="*/ 2719416 h 2809903"/>
                <a:gd name="connsiteX21" fmla="*/ 22907 w 4067257"/>
                <a:gd name="connsiteY21" fmla="*/ 2662266 h 2809903"/>
                <a:gd name="connsiteX22" fmla="*/ 37195 w 4067257"/>
                <a:gd name="connsiteY22" fmla="*/ 2443191 h 280990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42407 w 4067257"/>
                <a:gd name="connsiteY11" fmla="*/ 533428 h 2809903"/>
                <a:gd name="connsiteX12" fmla="*/ 2889932 w 4067257"/>
                <a:gd name="connsiteY12" fmla="*/ 723928 h 2809903"/>
                <a:gd name="connsiteX13" fmla="*/ 1999344 w 4067257"/>
                <a:gd name="connsiteY13" fmla="*/ 1200178 h 2809903"/>
                <a:gd name="connsiteX14" fmla="*/ 1327832 w 4067257"/>
                <a:gd name="connsiteY14" fmla="*/ 1957416 h 2809903"/>
                <a:gd name="connsiteX15" fmla="*/ 1080182 w 4067257"/>
                <a:gd name="connsiteY15" fmla="*/ 2600353 h 2809903"/>
                <a:gd name="connsiteX16" fmla="*/ 1056370 w 4067257"/>
                <a:gd name="connsiteY16" fmla="*/ 2657503 h 2809903"/>
                <a:gd name="connsiteX17" fmla="*/ 899207 w 4067257"/>
                <a:gd name="connsiteY17" fmla="*/ 2752753 h 2809903"/>
                <a:gd name="connsiteX18" fmla="*/ 594407 w 4067257"/>
                <a:gd name="connsiteY18" fmla="*/ 2809903 h 2809903"/>
                <a:gd name="connsiteX19" fmla="*/ 118157 w 4067257"/>
                <a:gd name="connsiteY19" fmla="*/ 2752753 h 2809903"/>
                <a:gd name="connsiteX20" fmla="*/ 65770 w 4067257"/>
                <a:gd name="connsiteY20" fmla="*/ 2719416 h 2809903"/>
                <a:gd name="connsiteX21" fmla="*/ 22907 w 4067257"/>
                <a:gd name="connsiteY21" fmla="*/ 2662266 h 2809903"/>
                <a:gd name="connsiteX22" fmla="*/ 37195 w 4067257"/>
                <a:gd name="connsiteY22" fmla="*/ 2443191 h 280990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51932 w 4067257"/>
                <a:gd name="connsiteY11" fmla="*/ 562003 h 2809903"/>
                <a:gd name="connsiteX12" fmla="*/ 2889932 w 4067257"/>
                <a:gd name="connsiteY12" fmla="*/ 723928 h 2809903"/>
                <a:gd name="connsiteX13" fmla="*/ 1999344 w 4067257"/>
                <a:gd name="connsiteY13" fmla="*/ 1200178 h 2809903"/>
                <a:gd name="connsiteX14" fmla="*/ 1327832 w 4067257"/>
                <a:gd name="connsiteY14" fmla="*/ 1957416 h 2809903"/>
                <a:gd name="connsiteX15" fmla="*/ 1080182 w 4067257"/>
                <a:gd name="connsiteY15" fmla="*/ 2600353 h 2809903"/>
                <a:gd name="connsiteX16" fmla="*/ 1056370 w 4067257"/>
                <a:gd name="connsiteY16" fmla="*/ 2657503 h 2809903"/>
                <a:gd name="connsiteX17" fmla="*/ 899207 w 4067257"/>
                <a:gd name="connsiteY17" fmla="*/ 2752753 h 2809903"/>
                <a:gd name="connsiteX18" fmla="*/ 594407 w 4067257"/>
                <a:gd name="connsiteY18" fmla="*/ 2809903 h 2809903"/>
                <a:gd name="connsiteX19" fmla="*/ 118157 w 4067257"/>
                <a:gd name="connsiteY19" fmla="*/ 2752753 h 2809903"/>
                <a:gd name="connsiteX20" fmla="*/ 65770 w 4067257"/>
                <a:gd name="connsiteY20" fmla="*/ 2719416 h 2809903"/>
                <a:gd name="connsiteX21" fmla="*/ 22907 w 4067257"/>
                <a:gd name="connsiteY21" fmla="*/ 2662266 h 2809903"/>
                <a:gd name="connsiteX22" fmla="*/ 37195 w 4067257"/>
                <a:gd name="connsiteY22" fmla="*/ 2443191 h 280990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42407 w 4067257"/>
                <a:gd name="connsiteY11" fmla="*/ 557241 h 2809903"/>
                <a:gd name="connsiteX12" fmla="*/ 2889932 w 4067257"/>
                <a:gd name="connsiteY12" fmla="*/ 723928 h 2809903"/>
                <a:gd name="connsiteX13" fmla="*/ 1999344 w 4067257"/>
                <a:gd name="connsiteY13" fmla="*/ 1200178 h 2809903"/>
                <a:gd name="connsiteX14" fmla="*/ 1327832 w 4067257"/>
                <a:gd name="connsiteY14" fmla="*/ 1957416 h 2809903"/>
                <a:gd name="connsiteX15" fmla="*/ 1080182 w 4067257"/>
                <a:gd name="connsiteY15" fmla="*/ 2600353 h 2809903"/>
                <a:gd name="connsiteX16" fmla="*/ 1056370 w 4067257"/>
                <a:gd name="connsiteY16" fmla="*/ 2657503 h 2809903"/>
                <a:gd name="connsiteX17" fmla="*/ 899207 w 4067257"/>
                <a:gd name="connsiteY17" fmla="*/ 2752753 h 2809903"/>
                <a:gd name="connsiteX18" fmla="*/ 594407 w 4067257"/>
                <a:gd name="connsiteY18" fmla="*/ 2809903 h 2809903"/>
                <a:gd name="connsiteX19" fmla="*/ 118157 w 4067257"/>
                <a:gd name="connsiteY19" fmla="*/ 2752753 h 2809903"/>
                <a:gd name="connsiteX20" fmla="*/ 65770 w 4067257"/>
                <a:gd name="connsiteY20" fmla="*/ 2719416 h 2809903"/>
                <a:gd name="connsiteX21" fmla="*/ 22907 w 4067257"/>
                <a:gd name="connsiteY21" fmla="*/ 2662266 h 2809903"/>
                <a:gd name="connsiteX22" fmla="*/ 37195 w 4067257"/>
                <a:gd name="connsiteY22" fmla="*/ 2443191 h 2809903"/>
                <a:gd name="connsiteX0" fmla="*/ 37195 w 4073380"/>
                <a:gd name="connsiteY0" fmla="*/ 2443191 h 2809903"/>
                <a:gd name="connsiteX1" fmla="*/ 394382 w 4073380"/>
                <a:gd name="connsiteY1" fmla="*/ 1685953 h 2809903"/>
                <a:gd name="connsiteX2" fmla="*/ 1175432 w 4073380"/>
                <a:gd name="connsiteY2" fmla="*/ 876328 h 2809903"/>
                <a:gd name="connsiteX3" fmla="*/ 2099357 w 4073380"/>
                <a:gd name="connsiteY3" fmla="*/ 361978 h 2809903"/>
                <a:gd name="connsiteX4" fmla="*/ 3213782 w 4073380"/>
                <a:gd name="connsiteY4" fmla="*/ 57178 h 2809903"/>
                <a:gd name="connsiteX5" fmla="*/ 3937682 w 4073380"/>
                <a:gd name="connsiteY5" fmla="*/ 28 h 2809903"/>
                <a:gd name="connsiteX6" fmla="*/ 3937682 w 4073380"/>
                <a:gd name="connsiteY6" fmla="*/ 28 h 2809903"/>
                <a:gd name="connsiteX7" fmla="*/ 4061507 w 4073380"/>
                <a:gd name="connsiteY7" fmla="*/ 104803 h 2809903"/>
                <a:gd name="connsiteX8" fmla="*/ 4066270 w 4073380"/>
                <a:gd name="connsiteY8" fmla="*/ 276253 h 2809903"/>
                <a:gd name="connsiteX9" fmla="*/ 4042457 w 4073380"/>
                <a:gd name="connsiteY9" fmla="*/ 400078 h 2809903"/>
                <a:gd name="connsiteX10" fmla="*/ 4004357 w 4073380"/>
                <a:gd name="connsiteY10" fmla="*/ 504853 h 2809903"/>
                <a:gd name="connsiteX11" fmla="*/ 3975782 w 4073380"/>
                <a:gd name="connsiteY11" fmla="*/ 533428 h 2809903"/>
                <a:gd name="connsiteX12" fmla="*/ 3642407 w 4073380"/>
                <a:gd name="connsiteY12" fmla="*/ 557241 h 2809903"/>
                <a:gd name="connsiteX13" fmla="*/ 2889932 w 4073380"/>
                <a:gd name="connsiteY13" fmla="*/ 723928 h 2809903"/>
                <a:gd name="connsiteX14" fmla="*/ 1999344 w 4073380"/>
                <a:gd name="connsiteY14" fmla="*/ 1200178 h 2809903"/>
                <a:gd name="connsiteX15" fmla="*/ 1327832 w 4073380"/>
                <a:gd name="connsiteY15" fmla="*/ 1957416 h 2809903"/>
                <a:gd name="connsiteX16" fmla="*/ 1080182 w 4073380"/>
                <a:gd name="connsiteY16" fmla="*/ 2600353 h 2809903"/>
                <a:gd name="connsiteX17" fmla="*/ 1056370 w 4073380"/>
                <a:gd name="connsiteY17" fmla="*/ 2657503 h 2809903"/>
                <a:gd name="connsiteX18" fmla="*/ 899207 w 4073380"/>
                <a:gd name="connsiteY18" fmla="*/ 2752753 h 2809903"/>
                <a:gd name="connsiteX19" fmla="*/ 594407 w 4073380"/>
                <a:gd name="connsiteY19" fmla="*/ 2809903 h 2809903"/>
                <a:gd name="connsiteX20" fmla="*/ 118157 w 4073380"/>
                <a:gd name="connsiteY20" fmla="*/ 2752753 h 2809903"/>
                <a:gd name="connsiteX21" fmla="*/ 65770 w 4073380"/>
                <a:gd name="connsiteY21" fmla="*/ 2719416 h 2809903"/>
                <a:gd name="connsiteX22" fmla="*/ 22907 w 4073380"/>
                <a:gd name="connsiteY22" fmla="*/ 2662266 h 2809903"/>
                <a:gd name="connsiteX23" fmla="*/ 37195 w 4073380"/>
                <a:gd name="connsiteY23" fmla="*/ 2443191 h 2809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73380" h="2809903">
                  <a:moveTo>
                    <a:pt x="37195" y="2443191"/>
                  </a:moveTo>
                  <a:cubicBezTo>
                    <a:pt x="99107" y="2280472"/>
                    <a:pt x="204676" y="1947097"/>
                    <a:pt x="394382" y="1685953"/>
                  </a:cubicBezTo>
                  <a:cubicBezTo>
                    <a:pt x="584088" y="1424809"/>
                    <a:pt x="891270" y="1096990"/>
                    <a:pt x="1175432" y="876328"/>
                  </a:cubicBezTo>
                  <a:cubicBezTo>
                    <a:pt x="1459595" y="655665"/>
                    <a:pt x="1759632" y="498503"/>
                    <a:pt x="2099357" y="361978"/>
                  </a:cubicBezTo>
                  <a:cubicBezTo>
                    <a:pt x="2439082" y="225453"/>
                    <a:pt x="2907395" y="117503"/>
                    <a:pt x="3213782" y="57178"/>
                  </a:cubicBezTo>
                  <a:cubicBezTo>
                    <a:pt x="3520170" y="-3147"/>
                    <a:pt x="3937682" y="28"/>
                    <a:pt x="3937682" y="28"/>
                  </a:cubicBezTo>
                  <a:lnTo>
                    <a:pt x="3937682" y="28"/>
                  </a:lnTo>
                  <a:cubicBezTo>
                    <a:pt x="3958319" y="17490"/>
                    <a:pt x="4040076" y="58766"/>
                    <a:pt x="4061507" y="104803"/>
                  </a:cubicBezTo>
                  <a:cubicBezTo>
                    <a:pt x="4082938" y="150841"/>
                    <a:pt x="4069445" y="227041"/>
                    <a:pt x="4066270" y="276253"/>
                  </a:cubicBezTo>
                  <a:cubicBezTo>
                    <a:pt x="4063095" y="325465"/>
                    <a:pt x="4052776" y="361978"/>
                    <a:pt x="4042457" y="400078"/>
                  </a:cubicBezTo>
                  <a:cubicBezTo>
                    <a:pt x="4032138" y="438178"/>
                    <a:pt x="4004357" y="504853"/>
                    <a:pt x="4004357" y="504853"/>
                  </a:cubicBezTo>
                  <a:cubicBezTo>
                    <a:pt x="3993245" y="527078"/>
                    <a:pt x="4036107" y="524697"/>
                    <a:pt x="3975782" y="533428"/>
                  </a:cubicBezTo>
                  <a:cubicBezTo>
                    <a:pt x="3915457" y="542159"/>
                    <a:pt x="3823382" y="525491"/>
                    <a:pt x="3642407" y="557241"/>
                  </a:cubicBezTo>
                  <a:cubicBezTo>
                    <a:pt x="3461432" y="588991"/>
                    <a:pt x="3163776" y="616772"/>
                    <a:pt x="2889932" y="723928"/>
                  </a:cubicBezTo>
                  <a:cubicBezTo>
                    <a:pt x="2616088" y="831084"/>
                    <a:pt x="2259694" y="994597"/>
                    <a:pt x="1999344" y="1200178"/>
                  </a:cubicBezTo>
                  <a:cubicBezTo>
                    <a:pt x="1738994" y="1405759"/>
                    <a:pt x="1481026" y="1724054"/>
                    <a:pt x="1327832" y="1957416"/>
                  </a:cubicBezTo>
                  <a:cubicBezTo>
                    <a:pt x="1174638" y="2190778"/>
                    <a:pt x="1125426" y="2483672"/>
                    <a:pt x="1080182" y="2600353"/>
                  </a:cubicBezTo>
                  <a:cubicBezTo>
                    <a:pt x="1034938" y="2717034"/>
                    <a:pt x="1086533" y="2632103"/>
                    <a:pt x="1056370" y="2657503"/>
                  </a:cubicBezTo>
                  <a:cubicBezTo>
                    <a:pt x="1026207" y="2682903"/>
                    <a:pt x="976201" y="2727353"/>
                    <a:pt x="899207" y="2752753"/>
                  </a:cubicBezTo>
                  <a:cubicBezTo>
                    <a:pt x="822213" y="2778153"/>
                    <a:pt x="724582" y="2809903"/>
                    <a:pt x="594407" y="2809903"/>
                  </a:cubicBezTo>
                  <a:cubicBezTo>
                    <a:pt x="464232" y="2809903"/>
                    <a:pt x="206263" y="2767834"/>
                    <a:pt x="118157" y="2752753"/>
                  </a:cubicBezTo>
                  <a:cubicBezTo>
                    <a:pt x="30051" y="2737672"/>
                    <a:pt x="81645" y="2734497"/>
                    <a:pt x="65770" y="2719416"/>
                  </a:cubicBezTo>
                  <a:cubicBezTo>
                    <a:pt x="49895" y="2704335"/>
                    <a:pt x="29257" y="2712272"/>
                    <a:pt x="22907" y="2662266"/>
                  </a:cubicBezTo>
                  <a:cubicBezTo>
                    <a:pt x="5445" y="2630516"/>
                    <a:pt x="-24717" y="2605910"/>
                    <a:pt x="37195" y="2443191"/>
                  </a:cubicBezTo>
                  <a:close/>
                </a:path>
              </a:pathLst>
            </a:custGeom>
            <a:solidFill>
              <a:srgbClr val="6699FF">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just" defTabSz="914400" rtl="0" eaLnBrk="0" fontAlgn="base" latinLnBrk="0" hangingPunct="0">
                <a:lnSpc>
                  <a:spcPct val="100000"/>
                </a:lnSpc>
                <a:spcBef>
                  <a:spcPct val="0"/>
                </a:spcBef>
                <a:spcAft>
                  <a:spcPct val="0"/>
                </a:spcAft>
                <a:buClrTx/>
                <a:buSzTx/>
                <a:buFontTx/>
                <a:buNone/>
                <a:tabLst/>
              </a:pPr>
              <a:endParaRPr kumimoji="0" lang="zh-CN" altLang="en-US" sz="1000" b="0" i="0" u="none" strike="noStrike" cap="none" normalizeH="0" baseline="0" smtClean="0">
                <a:ln>
                  <a:noFill/>
                </a:ln>
                <a:solidFill>
                  <a:schemeClr val="tx1"/>
                </a:solidFill>
                <a:effectLst/>
                <a:latin typeface="Times New Roman" pitchFamily="18" charset="0"/>
                <a:ea typeface="宋体" pitchFamily="2" charset="-122"/>
              </a:endParaRPr>
            </a:p>
          </p:txBody>
        </p:sp>
        <p:sp>
          <p:nvSpPr>
            <p:cNvPr id="120857" name="Text Box 25"/>
            <p:cNvSpPr txBox="1">
              <a:spLocks noChangeArrowheads="1"/>
            </p:cNvSpPr>
            <p:nvPr/>
          </p:nvSpPr>
          <p:spPr bwMode="auto">
            <a:xfrm>
              <a:off x="1562328" y="4359276"/>
              <a:ext cx="5413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a:solidFill>
                    <a:srgbClr val="800000"/>
                  </a:solidFill>
                  <a:ea typeface="宋体" panose="02010600030101010101" pitchFamily="2" charset="-122"/>
                </a:rPr>
                <a:t>B</a:t>
              </a:r>
              <a:r>
                <a:rPr lang="en-US" altLang="zh-CN" sz="2800" baseline="-25000">
                  <a:solidFill>
                    <a:srgbClr val="800000"/>
                  </a:solidFill>
                  <a:ea typeface="宋体" panose="02010600030101010101" pitchFamily="2" charset="-122"/>
                </a:rPr>
                <a:t>1</a:t>
              </a:r>
            </a:p>
          </p:txBody>
        </p:sp>
        <p:sp>
          <p:nvSpPr>
            <p:cNvPr id="120858" name="Text Box 26"/>
            <p:cNvSpPr txBox="1">
              <a:spLocks noChangeArrowheads="1"/>
            </p:cNvSpPr>
            <p:nvPr/>
          </p:nvSpPr>
          <p:spPr bwMode="auto">
            <a:xfrm>
              <a:off x="5922963" y="1634446"/>
              <a:ext cx="5413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a:solidFill>
                    <a:srgbClr val="800000"/>
                  </a:solidFill>
                  <a:ea typeface="宋体" panose="02010600030101010101" pitchFamily="2" charset="-122"/>
                </a:rPr>
                <a:t>B</a:t>
              </a:r>
              <a:r>
                <a:rPr lang="en-US" altLang="zh-CN" sz="2800" baseline="-25000">
                  <a:solidFill>
                    <a:srgbClr val="800000"/>
                  </a:solidFill>
                  <a:ea typeface="宋体" panose="02010600030101010101" pitchFamily="2" charset="-122"/>
                </a:rPr>
                <a:t>2</a:t>
              </a:r>
            </a:p>
          </p:txBody>
        </p:sp>
        <p:sp>
          <p:nvSpPr>
            <p:cNvPr id="35" name="Oval 14"/>
            <p:cNvSpPr>
              <a:spLocks noChangeArrowheads="1"/>
            </p:cNvSpPr>
            <p:nvPr/>
          </p:nvSpPr>
          <p:spPr bwMode="auto">
            <a:xfrm>
              <a:off x="2283053" y="4588782"/>
              <a:ext cx="1066800" cy="381000"/>
            </a:xfrm>
            <a:prstGeom prst="ellipse">
              <a:avLst/>
            </a:prstGeom>
            <a:solidFill>
              <a:srgbClr val="FF9900"/>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pSp>
      <p:sp>
        <p:nvSpPr>
          <p:cNvPr id="39" name="Text Box 7"/>
          <p:cNvSpPr txBox="1">
            <a:spLocks noChangeArrowheads="1"/>
          </p:cNvSpPr>
          <p:nvPr/>
        </p:nvSpPr>
        <p:spPr bwMode="auto">
          <a:xfrm>
            <a:off x="2482290" y="4933358"/>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smtClean="0">
                <a:solidFill>
                  <a:srgbClr val="3333CC"/>
                </a:solidFill>
                <a:ea typeface="宋体" panose="02010600030101010101" pitchFamily="2" charset="-122"/>
              </a:rPr>
              <a:t>S</a:t>
            </a:r>
            <a:r>
              <a:rPr lang="en-US" altLang="zh-CN" sz="2800" baseline="-25000" smtClean="0">
                <a:solidFill>
                  <a:srgbClr val="3333CC"/>
                </a:solidFill>
                <a:ea typeface="宋体" panose="02010600030101010101" pitchFamily="2" charset="-122"/>
              </a:rPr>
              <a:t>1</a:t>
            </a:r>
            <a:endParaRPr lang="en-US" altLang="zh-CN" sz="2800" baseline="-25000">
              <a:solidFill>
                <a:srgbClr val="3333CC"/>
              </a:solidFill>
              <a:ea typeface="宋体" panose="02010600030101010101" pitchFamily="2" charset="-122"/>
            </a:endParaRPr>
          </a:p>
        </p:txBody>
      </p:sp>
      <p:grpSp>
        <p:nvGrpSpPr>
          <p:cNvPr id="5" name="组合 4"/>
          <p:cNvGrpSpPr/>
          <p:nvPr/>
        </p:nvGrpSpPr>
        <p:grpSpPr>
          <a:xfrm>
            <a:off x="2230868" y="2184201"/>
            <a:ext cx="3512317" cy="3215990"/>
            <a:chOff x="2230868" y="2184201"/>
            <a:chExt cx="3512317" cy="3215990"/>
          </a:xfrm>
        </p:grpSpPr>
        <p:sp>
          <p:nvSpPr>
            <p:cNvPr id="36" name="Oval 15"/>
            <p:cNvSpPr>
              <a:spLocks noChangeArrowheads="1"/>
            </p:cNvSpPr>
            <p:nvPr/>
          </p:nvSpPr>
          <p:spPr bwMode="auto">
            <a:xfrm>
              <a:off x="5513615" y="2226582"/>
              <a:ext cx="228600" cy="5334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37" name="任意多边形 36"/>
            <p:cNvSpPr/>
            <p:nvPr/>
          </p:nvSpPr>
          <p:spPr bwMode="auto">
            <a:xfrm>
              <a:off x="2230868" y="2184201"/>
              <a:ext cx="3512317" cy="3215990"/>
            </a:xfrm>
            <a:custGeom>
              <a:avLst/>
              <a:gdLst>
                <a:gd name="connsiteX0" fmla="*/ 154 w 3514300"/>
                <a:gd name="connsiteY0" fmla="*/ 3109306 h 3263352"/>
                <a:gd name="connsiteX1" fmla="*/ 352851 w 3514300"/>
                <a:gd name="connsiteY1" fmla="*/ 1842209 h 3263352"/>
                <a:gd name="connsiteX2" fmla="*/ 1071308 w 3514300"/>
                <a:gd name="connsiteY2" fmla="*/ 980060 h 3263352"/>
                <a:gd name="connsiteX3" fmla="*/ 2142462 w 3514300"/>
                <a:gd name="connsiteY3" fmla="*/ 366106 h 3263352"/>
                <a:gd name="connsiteX4" fmla="*/ 3213617 w 3514300"/>
                <a:gd name="connsiteY4" fmla="*/ 65660 h 3263352"/>
                <a:gd name="connsiteX5" fmla="*/ 3331182 w 3514300"/>
                <a:gd name="connsiteY5" fmla="*/ 346 h 3263352"/>
                <a:gd name="connsiteX6" fmla="*/ 3474874 w 3514300"/>
                <a:gd name="connsiteY6" fmla="*/ 78723 h 3263352"/>
                <a:gd name="connsiteX7" fmla="*/ 3514062 w 3514300"/>
                <a:gd name="connsiteY7" fmla="*/ 392232 h 3263352"/>
                <a:gd name="connsiteX8" fmla="*/ 3487937 w 3514300"/>
                <a:gd name="connsiteY8" fmla="*/ 509798 h 3263352"/>
                <a:gd name="connsiteX9" fmla="*/ 3422622 w 3514300"/>
                <a:gd name="connsiteY9" fmla="*/ 601238 h 3263352"/>
                <a:gd name="connsiteX10" fmla="*/ 3291994 w 3514300"/>
                <a:gd name="connsiteY10" fmla="*/ 601238 h 3263352"/>
                <a:gd name="connsiteX11" fmla="*/ 2730291 w 3514300"/>
                <a:gd name="connsiteY11" fmla="*/ 797180 h 3263352"/>
                <a:gd name="connsiteX12" fmla="*/ 1776702 w 3514300"/>
                <a:gd name="connsiteY12" fmla="*/ 1411135 h 3263352"/>
                <a:gd name="connsiteX13" fmla="*/ 1254188 w 3514300"/>
                <a:gd name="connsiteY13" fmla="*/ 2181843 h 3263352"/>
                <a:gd name="connsiteX14" fmla="*/ 1110497 w 3514300"/>
                <a:gd name="connsiteY14" fmla="*/ 2743546 h 3263352"/>
                <a:gd name="connsiteX15" fmla="*/ 1084371 w 3514300"/>
                <a:gd name="connsiteY15" fmla="*/ 3043992 h 3263352"/>
                <a:gd name="connsiteX16" fmla="*/ 1084371 w 3514300"/>
                <a:gd name="connsiteY16" fmla="*/ 3109306 h 3263352"/>
                <a:gd name="connsiteX17" fmla="*/ 992931 w 3514300"/>
                <a:gd name="connsiteY17" fmla="*/ 3174620 h 3263352"/>
                <a:gd name="connsiteX18" fmla="*/ 744737 w 3514300"/>
                <a:gd name="connsiteY18" fmla="*/ 3239935 h 3263352"/>
                <a:gd name="connsiteX19" fmla="*/ 313662 w 3514300"/>
                <a:gd name="connsiteY19" fmla="*/ 3252998 h 3263352"/>
                <a:gd name="connsiteX20" fmla="*/ 154 w 3514300"/>
                <a:gd name="connsiteY20" fmla="*/ 3109306 h 3263352"/>
                <a:gd name="connsiteX0" fmla="*/ 545 w 3514691"/>
                <a:gd name="connsiteY0" fmla="*/ 3109306 h 3260326"/>
                <a:gd name="connsiteX1" fmla="*/ 262755 w 3514691"/>
                <a:gd name="connsiteY1" fmla="*/ 1951747 h 3260326"/>
                <a:gd name="connsiteX2" fmla="*/ 1071699 w 3514691"/>
                <a:gd name="connsiteY2" fmla="*/ 980060 h 3260326"/>
                <a:gd name="connsiteX3" fmla="*/ 2142853 w 3514691"/>
                <a:gd name="connsiteY3" fmla="*/ 366106 h 3260326"/>
                <a:gd name="connsiteX4" fmla="*/ 3214008 w 3514691"/>
                <a:gd name="connsiteY4" fmla="*/ 65660 h 3260326"/>
                <a:gd name="connsiteX5" fmla="*/ 3331573 w 3514691"/>
                <a:gd name="connsiteY5" fmla="*/ 346 h 3260326"/>
                <a:gd name="connsiteX6" fmla="*/ 3475265 w 3514691"/>
                <a:gd name="connsiteY6" fmla="*/ 78723 h 3260326"/>
                <a:gd name="connsiteX7" fmla="*/ 3514453 w 3514691"/>
                <a:gd name="connsiteY7" fmla="*/ 392232 h 3260326"/>
                <a:gd name="connsiteX8" fmla="*/ 3488328 w 3514691"/>
                <a:gd name="connsiteY8" fmla="*/ 509798 h 3260326"/>
                <a:gd name="connsiteX9" fmla="*/ 3423013 w 3514691"/>
                <a:gd name="connsiteY9" fmla="*/ 601238 h 3260326"/>
                <a:gd name="connsiteX10" fmla="*/ 3292385 w 3514691"/>
                <a:gd name="connsiteY10" fmla="*/ 601238 h 3260326"/>
                <a:gd name="connsiteX11" fmla="*/ 2730682 w 3514691"/>
                <a:gd name="connsiteY11" fmla="*/ 797180 h 3260326"/>
                <a:gd name="connsiteX12" fmla="*/ 1777093 w 3514691"/>
                <a:gd name="connsiteY12" fmla="*/ 1411135 h 3260326"/>
                <a:gd name="connsiteX13" fmla="*/ 1254579 w 3514691"/>
                <a:gd name="connsiteY13" fmla="*/ 2181843 h 3260326"/>
                <a:gd name="connsiteX14" fmla="*/ 1110888 w 3514691"/>
                <a:gd name="connsiteY14" fmla="*/ 2743546 h 3260326"/>
                <a:gd name="connsiteX15" fmla="*/ 1084762 w 3514691"/>
                <a:gd name="connsiteY15" fmla="*/ 3043992 h 3260326"/>
                <a:gd name="connsiteX16" fmla="*/ 1084762 w 3514691"/>
                <a:gd name="connsiteY16" fmla="*/ 3109306 h 3260326"/>
                <a:gd name="connsiteX17" fmla="*/ 993322 w 3514691"/>
                <a:gd name="connsiteY17" fmla="*/ 3174620 h 3260326"/>
                <a:gd name="connsiteX18" fmla="*/ 745128 w 3514691"/>
                <a:gd name="connsiteY18" fmla="*/ 3239935 h 3260326"/>
                <a:gd name="connsiteX19" fmla="*/ 314053 w 3514691"/>
                <a:gd name="connsiteY19" fmla="*/ 3252998 h 3260326"/>
                <a:gd name="connsiteX20" fmla="*/ 545 w 3514691"/>
                <a:gd name="connsiteY20" fmla="*/ 3109306 h 3260326"/>
                <a:gd name="connsiteX0" fmla="*/ 542 w 3514688"/>
                <a:gd name="connsiteY0" fmla="*/ 3109306 h 3260326"/>
                <a:gd name="connsiteX1" fmla="*/ 262752 w 3514688"/>
                <a:gd name="connsiteY1" fmla="*/ 1951747 h 3260326"/>
                <a:gd name="connsiteX2" fmla="*/ 1066934 w 3514688"/>
                <a:gd name="connsiteY2" fmla="*/ 961010 h 3260326"/>
                <a:gd name="connsiteX3" fmla="*/ 2142850 w 3514688"/>
                <a:gd name="connsiteY3" fmla="*/ 366106 h 3260326"/>
                <a:gd name="connsiteX4" fmla="*/ 3214005 w 3514688"/>
                <a:gd name="connsiteY4" fmla="*/ 65660 h 3260326"/>
                <a:gd name="connsiteX5" fmla="*/ 3331570 w 3514688"/>
                <a:gd name="connsiteY5" fmla="*/ 346 h 3260326"/>
                <a:gd name="connsiteX6" fmla="*/ 3475262 w 3514688"/>
                <a:gd name="connsiteY6" fmla="*/ 78723 h 3260326"/>
                <a:gd name="connsiteX7" fmla="*/ 3514450 w 3514688"/>
                <a:gd name="connsiteY7" fmla="*/ 392232 h 3260326"/>
                <a:gd name="connsiteX8" fmla="*/ 3488325 w 3514688"/>
                <a:gd name="connsiteY8" fmla="*/ 509798 h 3260326"/>
                <a:gd name="connsiteX9" fmla="*/ 3423010 w 3514688"/>
                <a:gd name="connsiteY9" fmla="*/ 601238 h 3260326"/>
                <a:gd name="connsiteX10" fmla="*/ 3292382 w 3514688"/>
                <a:gd name="connsiteY10" fmla="*/ 601238 h 3260326"/>
                <a:gd name="connsiteX11" fmla="*/ 2730679 w 3514688"/>
                <a:gd name="connsiteY11" fmla="*/ 797180 h 3260326"/>
                <a:gd name="connsiteX12" fmla="*/ 1777090 w 3514688"/>
                <a:gd name="connsiteY12" fmla="*/ 1411135 h 3260326"/>
                <a:gd name="connsiteX13" fmla="*/ 1254576 w 3514688"/>
                <a:gd name="connsiteY13" fmla="*/ 2181843 h 3260326"/>
                <a:gd name="connsiteX14" fmla="*/ 1110885 w 3514688"/>
                <a:gd name="connsiteY14" fmla="*/ 2743546 h 3260326"/>
                <a:gd name="connsiteX15" fmla="*/ 1084759 w 3514688"/>
                <a:gd name="connsiteY15" fmla="*/ 3043992 h 3260326"/>
                <a:gd name="connsiteX16" fmla="*/ 1084759 w 3514688"/>
                <a:gd name="connsiteY16" fmla="*/ 3109306 h 3260326"/>
                <a:gd name="connsiteX17" fmla="*/ 993319 w 3514688"/>
                <a:gd name="connsiteY17" fmla="*/ 3174620 h 3260326"/>
                <a:gd name="connsiteX18" fmla="*/ 745125 w 3514688"/>
                <a:gd name="connsiteY18" fmla="*/ 3239935 h 3260326"/>
                <a:gd name="connsiteX19" fmla="*/ 314050 w 3514688"/>
                <a:gd name="connsiteY19" fmla="*/ 3252998 h 3260326"/>
                <a:gd name="connsiteX20" fmla="*/ 542 w 3514688"/>
                <a:gd name="connsiteY20" fmla="*/ 3109306 h 3260326"/>
                <a:gd name="connsiteX0" fmla="*/ 542 w 3514688"/>
                <a:gd name="connsiteY0" fmla="*/ 3110464 h 3261484"/>
                <a:gd name="connsiteX1" fmla="*/ 262752 w 3514688"/>
                <a:gd name="connsiteY1" fmla="*/ 1952905 h 3261484"/>
                <a:gd name="connsiteX2" fmla="*/ 1066934 w 3514688"/>
                <a:gd name="connsiteY2" fmla="*/ 962168 h 3261484"/>
                <a:gd name="connsiteX3" fmla="*/ 2142850 w 3514688"/>
                <a:gd name="connsiteY3" fmla="*/ 367264 h 3261484"/>
                <a:gd name="connsiteX4" fmla="*/ 3166380 w 3514688"/>
                <a:gd name="connsiteY4" fmla="*/ 57293 h 3261484"/>
                <a:gd name="connsiteX5" fmla="*/ 3331570 w 3514688"/>
                <a:gd name="connsiteY5" fmla="*/ 1504 h 3261484"/>
                <a:gd name="connsiteX6" fmla="*/ 3475262 w 3514688"/>
                <a:gd name="connsiteY6" fmla="*/ 79881 h 3261484"/>
                <a:gd name="connsiteX7" fmla="*/ 3514450 w 3514688"/>
                <a:gd name="connsiteY7" fmla="*/ 393390 h 3261484"/>
                <a:gd name="connsiteX8" fmla="*/ 3488325 w 3514688"/>
                <a:gd name="connsiteY8" fmla="*/ 510956 h 3261484"/>
                <a:gd name="connsiteX9" fmla="*/ 3423010 w 3514688"/>
                <a:gd name="connsiteY9" fmla="*/ 602396 h 3261484"/>
                <a:gd name="connsiteX10" fmla="*/ 3292382 w 3514688"/>
                <a:gd name="connsiteY10" fmla="*/ 602396 h 3261484"/>
                <a:gd name="connsiteX11" fmla="*/ 2730679 w 3514688"/>
                <a:gd name="connsiteY11" fmla="*/ 798338 h 3261484"/>
                <a:gd name="connsiteX12" fmla="*/ 1777090 w 3514688"/>
                <a:gd name="connsiteY12" fmla="*/ 1412293 h 3261484"/>
                <a:gd name="connsiteX13" fmla="*/ 1254576 w 3514688"/>
                <a:gd name="connsiteY13" fmla="*/ 2183001 h 3261484"/>
                <a:gd name="connsiteX14" fmla="*/ 1110885 w 3514688"/>
                <a:gd name="connsiteY14" fmla="*/ 2744704 h 3261484"/>
                <a:gd name="connsiteX15" fmla="*/ 1084759 w 3514688"/>
                <a:gd name="connsiteY15" fmla="*/ 3045150 h 3261484"/>
                <a:gd name="connsiteX16" fmla="*/ 1084759 w 3514688"/>
                <a:gd name="connsiteY16" fmla="*/ 3110464 h 3261484"/>
                <a:gd name="connsiteX17" fmla="*/ 993319 w 3514688"/>
                <a:gd name="connsiteY17" fmla="*/ 3175778 h 3261484"/>
                <a:gd name="connsiteX18" fmla="*/ 745125 w 3514688"/>
                <a:gd name="connsiteY18" fmla="*/ 3241093 h 3261484"/>
                <a:gd name="connsiteX19" fmla="*/ 314050 w 3514688"/>
                <a:gd name="connsiteY19" fmla="*/ 3254156 h 3261484"/>
                <a:gd name="connsiteX20" fmla="*/ 542 w 3514688"/>
                <a:gd name="connsiteY20" fmla="*/ 3110464 h 3261484"/>
                <a:gd name="connsiteX0" fmla="*/ 542 w 3514688"/>
                <a:gd name="connsiteY0" fmla="*/ 3110162 h 3261182"/>
                <a:gd name="connsiteX1" fmla="*/ 262752 w 3514688"/>
                <a:gd name="connsiteY1" fmla="*/ 1952603 h 3261182"/>
                <a:gd name="connsiteX2" fmla="*/ 1066934 w 3514688"/>
                <a:gd name="connsiteY2" fmla="*/ 961866 h 3261182"/>
                <a:gd name="connsiteX3" fmla="*/ 2142850 w 3514688"/>
                <a:gd name="connsiteY3" fmla="*/ 347912 h 3261182"/>
                <a:gd name="connsiteX4" fmla="*/ 3166380 w 3514688"/>
                <a:gd name="connsiteY4" fmla="*/ 56991 h 3261182"/>
                <a:gd name="connsiteX5" fmla="*/ 3331570 w 3514688"/>
                <a:gd name="connsiteY5" fmla="*/ 1202 h 3261182"/>
                <a:gd name="connsiteX6" fmla="*/ 3475262 w 3514688"/>
                <a:gd name="connsiteY6" fmla="*/ 79579 h 3261182"/>
                <a:gd name="connsiteX7" fmla="*/ 3514450 w 3514688"/>
                <a:gd name="connsiteY7" fmla="*/ 393088 h 3261182"/>
                <a:gd name="connsiteX8" fmla="*/ 3488325 w 3514688"/>
                <a:gd name="connsiteY8" fmla="*/ 510654 h 3261182"/>
                <a:gd name="connsiteX9" fmla="*/ 3423010 w 3514688"/>
                <a:gd name="connsiteY9" fmla="*/ 602094 h 3261182"/>
                <a:gd name="connsiteX10" fmla="*/ 3292382 w 3514688"/>
                <a:gd name="connsiteY10" fmla="*/ 602094 h 3261182"/>
                <a:gd name="connsiteX11" fmla="*/ 2730679 w 3514688"/>
                <a:gd name="connsiteY11" fmla="*/ 798036 h 3261182"/>
                <a:gd name="connsiteX12" fmla="*/ 1777090 w 3514688"/>
                <a:gd name="connsiteY12" fmla="*/ 1411991 h 3261182"/>
                <a:gd name="connsiteX13" fmla="*/ 1254576 w 3514688"/>
                <a:gd name="connsiteY13" fmla="*/ 2182699 h 3261182"/>
                <a:gd name="connsiteX14" fmla="*/ 1110885 w 3514688"/>
                <a:gd name="connsiteY14" fmla="*/ 2744402 h 3261182"/>
                <a:gd name="connsiteX15" fmla="*/ 1084759 w 3514688"/>
                <a:gd name="connsiteY15" fmla="*/ 3044848 h 3261182"/>
                <a:gd name="connsiteX16" fmla="*/ 1084759 w 3514688"/>
                <a:gd name="connsiteY16" fmla="*/ 3110162 h 3261182"/>
                <a:gd name="connsiteX17" fmla="*/ 993319 w 3514688"/>
                <a:gd name="connsiteY17" fmla="*/ 3175476 h 3261182"/>
                <a:gd name="connsiteX18" fmla="*/ 745125 w 3514688"/>
                <a:gd name="connsiteY18" fmla="*/ 3240791 h 3261182"/>
                <a:gd name="connsiteX19" fmla="*/ 314050 w 3514688"/>
                <a:gd name="connsiteY19" fmla="*/ 3253854 h 3261182"/>
                <a:gd name="connsiteX20" fmla="*/ 542 w 3514688"/>
                <a:gd name="connsiteY20" fmla="*/ 3110162 h 3261182"/>
                <a:gd name="connsiteX0" fmla="*/ 542 w 3514688"/>
                <a:gd name="connsiteY0" fmla="*/ 3109236 h 3260256"/>
                <a:gd name="connsiteX1" fmla="*/ 262752 w 3514688"/>
                <a:gd name="connsiteY1" fmla="*/ 1951677 h 3260256"/>
                <a:gd name="connsiteX2" fmla="*/ 1066934 w 3514688"/>
                <a:gd name="connsiteY2" fmla="*/ 960940 h 3260256"/>
                <a:gd name="connsiteX3" fmla="*/ 2142850 w 3514688"/>
                <a:gd name="connsiteY3" fmla="*/ 346986 h 3260256"/>
                <a:gd name="connsiteX4" fmla="*/ 3090180 w 3514688"/>
                <a:gd name="connsiteY4" fmla="*/ 65590 h 3260256"/>
                <a:gd name="connsiteX5" fmla="*/ 3331570 w 3514688"/>
                <a:gd name="connsiteY5" fmla="*/ 276 h 3260256"/>
                <a:gd name="connsiteX6" fmla="*/ 3475262 w 3514688"/>
                <a:gd name="connsiteY6" fmla="*/ 78653 h 3260256"/>
                <a:gd name="connsiteX7" fmla="*/ 3514450 w 3514688"/>
                <a:gd name="connsiteY7" fmla="*/ 392162 h 3260256"/>
                <a:gd name="connsiteX8" fmla="*/ 3488325 w 3514688"/>
                <a:gd name="connsiteY8" fmla="*/ 509728 h 3260256"/>
                <a:gd name="connsiteX9" fmla="*/ 3423010 w 3514688"/>
                <a:gd name="connsiteY9" fmla="*/ 601168 h 3260256"/>
                <a:gd name="connsiteX10" fmla="*/ 3292382 w 3514688"/>
                <a:gd name="connsiteY10" fmla="*/ 601168 h 3260256"/>
                <a:gd name="connsiteX11" fmla="*/ 2730679 w 3514688"/>
                <a:gd name="connsiteY11" fmla="*/ 797110 h 3260256"/>
                <a:gd name="connsiteX12" fmla="*/ 1777090 w 3514688"/>
                <a:gd name="connsiteY12" fmla="*/ 1411065 h 3260256"/>
                <a:gd name="connsiteX13" fmla="*/ 1254576 w 3514688"/>
                <a:gd name="connsiteY13" fmla="*/ 2181773 h 3260256"/>
                <a:gd name="connsiteX14" fmla="*/ 1110885 w 3514688"/>
                <a:gd name="connsiteY14" fmla="*/ 2743476 h 3260256"/>
                <a:gd name="connsiteX15" fmla="*/ 1084759 w 3514688"/>
                <a:gd name="connsiteY15" fmla="*/ 3043922 h 3260256"/>
                <a:gd name="connsiteX16" fmla="*/ 1084759 w 3514688"/>
                <a:gd name="connsiteY16" fmla="*/ 3109236 h 3260256"/>
                <a:gd name="connsiteX17" fmla="*/ 993319 w 3514688"/>
                <a:gd name="connsiteY17" fmla="*/ 3174550 h 3260256"/>
                <a:gd name="connsiteX18" fmla="*/ 745125 w 3514688"/>
                <a:gd name="connsiteY18" fmla="*/ 3239865 h 3260256"/>
                <a:gd name="connsiteX19" fmla="*/ 314050 w 3514688"/>
                <a:gd name="connsiteY19" fmla="*/ 3252928 h 3260256"/>
                <a:gd name="connsiteX20" fmla="*/ 542 w 3514688"/>
                <a:gd name="connsiteY20" fmla="*/ 3109236 h 3260256"/>
                <a:gd name="connsiteX0" fmla="*/ 542 w 3528871"/>
                <a:gd name="connsiteY0" fmla="*/ 3109236 h 3260256"/>
                <a:gd name="connsiteX1" fmla="*/ 262752 w 3528871"/>
                <a:gd name="connsiteY1" fmla="*/ 1951677 h 3260256"/>
                <a:gd name="connsiteX2" fmla="*/ 1066934 w 3528871"/>
                <a:gd name="connsiteY2" fmla="*/ 960940 h 3260256"/>
                <a:gd name="connsiteX3" fmla="*/ 2142850 w 3528871"/>
                <a:gd name="connsiteY3" fmla="*/ 346986 h 3260256"/>
                <a:gd name="connsiteX4" fmla="*/ 3090180 w 3528871"/>
                <a:gd name="connsiteY4" fmla="*/ 65590 h 3260256"/>
                <a:gd name="connsiteX5" fmla="*/ 3331570 w 3528871"/>
                <a:gd name="connsiteY5" fmla="*/ 276 h 3260256"/>
                <a:gd name="connsiteX6" fmla="*/ 3475262 w 3528871"/>
                <a:gd name="connsiteY6" fmla="*/ 78653 h 3260256"/>
                <a:gd name="connsiteX7" fmla="*/ 3528738 w 3528871"/>
                <a:gd name="connsiteY7" fmla="*/ 258812 h 3260256"/>
                <a:gd name="connsiteX8" fmla="*/ 3488325 w 3528871"/>
                <a:gd name="connsiteY8" fmla="*/ 509728 h 3260256"/>
                <a:gd name="connsiteX9" fmla="*/ 3423010 w 3528871"/>
                <a:gd name="connsiteY9" fmla="*/ 601168 h 3260256"/>
                <a:gd name="connsiteX10" fmla="*/ 3292382 w 3528871"/>
                <a:gd name="connsiteY10" fmla="*/ 601168 h 3260256"/>
                <a:gd name="connsiteX11" fmla="*/ 2730679 w 3528871"/>
                <a:gd name="connsiteY11" fmla="*/ 797110 h 3260256"/>
                <a:gd name="connsiteX12" fmla="*/ 1777090 w 3528871"/>
                <a:gd name="connsiteY12" fmla="*/ 1411065 h 3260256"/>
                <a:gd name="connsiteX13" fmla="*/ 1254576 w 3528871"/>
                <a:gd name="connsiteY13" fmla="*/ 2181773 h 3260256"/>
                <a:gd name="connsiteX14" fmla="*/ 1110885 w 3528871"/>
                <a:gd name="connsiteY14" fmla="*/ 2743476 h 3260256"/>
                <a:gd name="connsiteX15" fmla="*/ 1084759 w 3528871"/>
                <a:gd name="connsiteY15" fmla="*/ 3043922 h 3260256"/>
                <a:gd name="connsiteX16" fmla="*/ 1084759 w 3528871"/>
                <a:gd name="connsiteY16" fmla="*/ 3109236 h 3260256"/>
                <a:gd name="connsiteX17" fmla="*/ 993319 w 3528871"/>
                <a:gd name="connsiteY17" fmla="*/ 3174550 h 3260256"/>
                <a:gd name="connsiteX18" fmla="*/ 745125 w 3528871"/>
                <a:gd name="connsiteY18" fmla="*/ 3239865 h 3260256"/>
                <a:gd name="connsiteX19" fmla="*/ 314050 w 3528871"/>
                <a:gd name="connsiteY19" fmla="*/ 3252928 h 3260256"/>
                <a:gd name="connsiteX20" fmla="*/ 542 w 3528871"/>
                <a:gd name="connsiteY20" fmla="*/ 3109236 h 3260256"/>
                <a:gd name="connsiteX0" fmla="*/ 542 w 3528860"/>
                <a:gd name="connsiteY0" fmla="*/ 3109236 h 3260256"/>
                <a:gd name="connsiteX1" fmla="*/ 262752 w 3528860"/>
                <a:gd name="connsiteY1" fmla="*/ 1951677 h 3260256"/>
                <a:gd name="connsiteX2" fmla="*/ 1066934 w 3528860"/>
                <a:gd name="connsiteY2" fmla="*/ 960940 h 3260256"/>
                <a:gd name="connsiteX3" fmla="*/ 2142850 w 3528860"/>
                <a:gd name="connsiteY3" fmla="*/ 346986 h 3260256"/>
                <a:gd name="connsiteX4" fmla="*/ 3090180 w 3528860"/>
                <a:gd name="connsiteY4" fmla="*/ 65590 h 3260256"/>
                <a:gd name="connsiteX5" fmla="*/ 3331570 w 3528860"/>
                <a:gd name="connsiteY5" fmla="*/ 276 h 3260256"/>
                <a:gd name="connsiteX6" fmla="*/ 3475262 w 3528860"/>
                <a:gd name="connsiteY6" fmla="*/ 78653 h 3260256"/>
                <a:gd name="connsiteX7" fmla="*/ 3528738 w 3528860"/>
                <a:gd name="connsiteY7" fmla="*/ 258812 h 3260256"/>
                <a:gd name="connsiteX8" fmla="*/ 3488325 w 3528860"/>
                <a:gd name="connsiteY8" fmla="*/ 509728 h 3260256"/>
                <a:gd name="connsiteX9" fmla="*/ 3437298 w 3528860"/>
                <a:gd name="connsiteY9" fmla="*/ 577356 h 3260256"/>
                <a:gd name="connsiteX10" fmla="*/ 3292382 w 3528860"/>
                <a:gd name="connsiteY10" fmla="*/ 601168 h 3260256"/>
                <a:gd name="connsiteX11" fmla="*/ 2730679 w 3528860"/>
                <a:gd name="connsiteY11" fmla="*/ 797110 h 3260256"/>
                <a:gd name="connsiteX12" fmla="*/ 1777090 w 3528860"/>
                <a:gd name="connsiteY12" fmla="*/ 1411065 h 3260256"/>
                <a:gd name="connsiteX13" fmla="*/ 1254576 w 3528860"/>
                <a:gd name="connsiteY13" fmla="*/ 2181773 h 3260256"/>
                <a:gd name="connsiteX14" fmla="*/ 1110885 w 3528860"/>
                <a:gd name="connsiteY14" fmla="*/ 2743476 h 3260256"/>
                <a:gd name="connsiteX15" fmla="*/ 1084759 w 3528860"/>
                <a:gd name="connsiteY15" fmla="*/ 3043922 h 3260256"/>
                <a:gd name="connsiteX16" fmla="*/ 1084759 w 3528860"/>
                <a:gd name="connsiteY16" fmla="*/ 3109236 h 3260256"/>
                <a:gd name="connsiteX17" fmla="*/ 993319 w 3528860"/>
                <a:gd name="connsiteY17" fmla="*/ 3174550 h 3260256"/>
                <a:gd name="connsiteX18" fmla="*/ 745125 w 3528860"/>
                <a:gd name="connsiteY18" fmla="*/ 3239865 h 3260256"/>
                <a:gd name="connsiteX19" fmla="*/ 314050 w 3528860"/>
                <a:gd name="connsiteY19" fmla="*/ 3252928 h 3260256"/>
                <a:gd name="connsiteX20" fmla="*/ 542 w 3528860"/>
                <a:gd name="connsiteY20" fmla="*/ 3109236 h 3260256"/>
                <a:gd name="connsiteX0" fmla="*/ 542 w 3528860"/>
                <a:gd name="connsiteY0" fmla="*/ 3109236 h 3260256"/>
                <a:gd name="connsiteX1" fmla="*/ 262752 w 3528860"/>
                <a:gd name="connsiteY1" fmla="*/ 1951677 h 3260256"/>
                <a:gd name="connsiteX2" fmla="*/ 1066934 w 3528860"/>
                <a:gd name="connsiteY2" fmla="*/ 960940 h 3260256"/>
                <a:gd name="connsiteX3" fmla="*/ 2142850 w 3528860"/>
                <a:gd name="connsiteY3" fmla="*/ 346986 h 3260256"/>
                <a:gd name="connsiteX4" fmla="*/ 3090180 w 3528860"/>
                <a:gd name="connsiteY4" fmla="*/ 65590 h 3260256"/>
                <a:gd name="connsiteX5" fmla="*/ 3331570 w 3528860"/>
                <a:gd name="connsiteY5" fmla="*/ 276 h 3260256"/>
                <a:gd name="connsiteX6" fmla="*/ 3475262 w 3528860"/>
                <a:gd name="connsiteY6" fmla="*/ 78653 h 3260256"/>
                <a:gd name="connsiteX7" fmla="*/ 3528738 w 3528860"/>
                <a:gd name="connsiteY7" fmla="*/ 258812 h 3260256"/>
                <a:gd name="connsiteX8" fmla="*/ 3488325 w 3528860"/>
                <a:gd name="connsiteY8" fmla="*/ 509728 h 3260256"/>
                <a:gd name="connsiteX9" fmla="*/ 3437298 w 3528860"/>
                <a:gd name="connsiteY9" fmla="*/ 577356 h 3260256"/>
                <a:gd name="connsiteX10" fmla="*/ 3292382 w 3528860"/>
                <a:gd name="connsiteY10" fmla="*/ 601168 h 3260256"/>
                <a:gd name="connsiteX11" fmla="*/ 2730679 w 3528860"/>
                <a:gd name="connsiteY11" fmla="*/ 797110 h 3260256"/>
                <a:gd name="connsiteX12" fmla="*/ 1762802 w 3528860"/>
                <a:gd name="connsiteY12" fmla="*/ 1444403 h 3260256"/>
                <a:gd name="connsiteX13" fmla="*/ 1254576 w 3528860"/>
                <a:gd name="connsiteY13" fmla="*/ 2181773 h 3260256"/>
                <a:gd name="connsiteX14" fmla="*/ 1110885 w 3528860"/>
                <a:gd name="connsiteY14" fmla="*/ 2743476 h 3260256"/>
                <a:gd name="connsiteX15" fmla="*/ 1084759 w 3528860"/>
                <a:gd name="connsiteY15" fmla="*/ 3043922 h 3260256"/>
                <a:gd name="connsiteX16" fmla="*/ 1084759 w 3528860"/>
                <a:gd name="connsiteY16" fmla="*/ 3109236 h 3260256"/>
                <a:gd name="connsiteX17" fmla="*/ 993319 w 3528860"/>
                <a:gd name="connsiteY17" fmla="*/ 3174550 h 3260256"/>
                <a:gd name="connsiteX18" fmla="*/ 745125 w 3528860"/>
                <a:gd name="connsiteY18" fmla="*/ 3239865 h 3260256"/>
                <a:gd name="connsiteX19" fmla="*/ 314050 w 3528860"/>
                <a:gd name="connsiteY19" fmla="*/ 3252928 h 3260256"/>
                <a:gd name="connsiteX20" fmla="*/ 542 w 3528860"/>
                <a:gd name="connsiteY20" fmla="*/ 3109236 h 3260256"/>
                <a:gd name="connsiteX0" fmla="*/ 542 w 3528860"/>
                <a:gd name="connsiteY0" fmla="*/ 3109236 h 3260256"/>
                <a:gd name="connsiteX1" fmla="*/ 262752 w 3528860"/>
                <a:gd name="connsiteY1" fmla="*/ 1951677 h 3260256"/>
                <a:gd name="connsiteX2" fmla="*/ 1066934 w 3528860"/>
                <a:gd name="connsiteY2" fmla="*/ 960940 h 3260256"/>
                <a:gd name="connsiteX3" fmla="*/ 2142850 w 3528860"/>
                <a:gd name="connsiteY3" fmla="*/ 346986 h 3260256"/>
                <a:gd name="connsiteX4" fmla="*/ 3090180 w 3528860"/>
                <a:gd name="connsiteY4" fmla="*/ 65590 h 3260256"/>
                <a:gd name="connsiteX5" fmla="*/ 3331570 w 3528860"/>
                <a:gd name="connsiteY5" fmla="*/ 276 h 3260256"/>
                <a:gd name="connsiteX6" fmla="*/ 3475262 w 3528860"/>
                <a:gd name="connsiteY6" fmla="*/ 78653 h 3260256"/>
                <a:gd name="connsiteX7" fmla="*/ 3528738 w 3528860"/>
                <a:gd name="connsiteY7" fmla="*/ 258812 h 3260256"/>
                <a:gd name="connsiteX8" fmla="*/ 3488325 w 3528860"/>
                <a:gd name="connsiteY8" fmla="*/ 509728 h 3260256"/>
                <a:gd name="connsiteX9" fmla="*/ 3437298 w 3528860"/>
                <a:gd name="connsiteY9" fmla="*/ 577356 h 3260256"/>
                <a:gd name="connsiteX10" fmla="*/ 3292382 w 3528860"/>
                <a:gd name="connsiteY10" fmla="*/ 601168 h 3260256"/>
                <a:gd name="connsiteX11" fmla="*/ 2559229 w 3528860"/>
                <a:gd name="connsiteY11" fmla="*/ 882835 h 3260256"/>
                <a:gd name="connsiteX12" fmla="*/ 1762802 w 3528860"/>
                <a:gd name="connsiteY12" fmla="*/ 1444403 h 3260256"/>
                <a:gd name="connsiteX13" fmla="*/ 1254576 w 3528860"/>
                <a:gd name="connsiteY13" fmla="*/ 2181773 h 3260256"/>
                <a:gd name="connsiteX14" fmla="*/ 1110885 w 3528860"/>
                <a:gd name="connsiteY14" fmla="*/ 2743476 h 3260256"/>
                <a:gd name="connsiteX15" fmla="*/ 1084759 w 3528860"/>
                <a:gd name="connsiteY15" fmla="*/ 3043922 h 3260256"/>
                <a:gd name="connsiteX16" fmla="*/ 1084759 w 3528860"/>
                <a:gd name="connsiteY16" fmla="*/ 3109236 h 3260256"/>
                <a:gd name="connsiteX17" fmla="*/ 993319 w 3528860"/>
                <a:gd name="connsiteY17" fmla="*/ 3174550 h 3260256"/>
                <a:gd name="connsiteX18" fmla="*/ 745125 w 3528860"/>
                <a:gd name="connsiteY18" fmla="*/ 3239865 h 3260256"/>
                <a:gd name="connsiteX19" fmla="*/ 314050 w 3528860"/>
                <a:gd name="connsiteY19" fmla="*/ 3252928 h 3260256"/>
                <a:gd name="connsiteX20" fmla="*/ 542 w 3528860"/>
                <a:gd name="connsiteY20" fmla="*/ 3109236 h 3260256"/>
                <a:gd name="connsiteX0" fmla="*/ 542 w 3528860"/>
                <a:gd name="connsiteY0" fmla="*/ 3109236 h 3260256"/>
                <a:gd name="connsiteX1" fmla="*/ 262752 w 3528860"/>
                <a:gd name="connsiteY1" fmla="*/ 1951677 h 3260256"/>
                <a:gd name="connsiteX2" fmla="*/ 1066934 w 3528860"/>
                <a:gd name="connsiteY2" fmla="*/ 960940 h 3260256"/>
                <a:gd name="connsiteX3" fmla="*/ 2142850 w 3528860"/>
                <a:gd name="connsiteY3" fmla="*/ 346986 h 3260256"/>
                <a:gd name="connsiteX4" fmla="*/ 3090180 w 3528860"/>
                <a:gd name="connsiteY4" fmla="*/ 65590 h 3260256"/>
                <a:gd name="connsiteX5" fmla="*/ 3331570 w 3528860"/>
                <a:gd name="connsiteY5" fmla="*/ 276 h 3260256"/>
                <a:gd name="connsiteX6" fmla="*/ 3475262 w 3528860"/>
                <a:gd name="connsiteY6" fmla="*/ 78653 h 3260256"/>
                <a:gd name="connsiteX7" fmla="*/ 3528738 w 3528860"/>
                <a:gd name="connsiteY7" fmla="*/ 258812 h 3260256"/>
                <a:gd name="connsiteX8" fmla="*/ 3488325 w 3528860"/>
                <a:gd name="connsiteY8" fmla="*/ 509728 h 3260256"/>
                <a:gd name="connsiteX9" fmla="*/ 3437298 w 3528860"/>
                <a:gd name="connsiteY9" fmla="*/ 577356 h 3260256"/>
                <a:gd name="connsiteX10" fmla="*/ 3292382 w 3528860"/>
                <a:gd name="connsiteY10" fmla="*/ 601168 h 3260256"/>
                <a:gd name="connsiteX11" fmla="*/ 2535417 w 3528860"/>
                <a:gd name="connsiteY11" fmla="*/ 859022 h 3260256"/>
                <a:gd name="connsiteX12" fmla="*/ 1762802 w 3528860"/>
                <a:gd name="connsiteY12" fmla="*/ 1444403 h 3260256"/>
                <a:gd name="connsiteX13" fmla="*/ 1254576 w 3528860"/>
                <a:gd name="connsiteY13" fmla="*/ 2181773 h 3260256"/>
                <a:gd name="connsiteX14" fmla="*/ 1110885 w 3528860"/>
                <a:gd name="connsiteY14" fmla="*/ 2743476 h 3260256"/>
                <a:gd name="connsiteX15" fmla="*/ 1084759 w 3528860"/>
                <a:gd name="connsiteY15" fmla="*/ 3043922 h 3260256"/>
                <a:gd name="connsiteX16" fmla="*/ 1084759 w 3528860"/>
                <a:gd name="connsiteY16" fmla="*/ 3109236 h 3260256"/>
                <a:gd name="connsiteX17" fmla="*/ 993319 w 3528860"/>
                <a:gd name="connsiteY17" fmla="*/ 3174550 h 3260256"/>
                <a:gd name="connsiteX18" fmla="*/ 745125 w 3528860"/>
                <a:gd name="connsiteY18" fmla="*/ 3239865 h 3260256"/>
                <a:gd name="connsiteX19" fmla="*/ 314050 w 3528860"/>
                <a:gd name="connsiteY19" fmla="*/ 3252928 h 3260256"/>
                <a:gd name="connsiteX20" fmla="*/ 542 w 3528860"/>
                <a:gd name="connsiteY20" fmla="*/ 3109236 h 3260256"/>
                <a:gd name="connsiteX0" fmla="*/ 542 w 3528860"/>
                <a:gd name="connsiteY0" fmla="*/ 3109236 h 3260256"/>
                <a:gd name="connsiteX1" fmla="*/ 262752 w 3528860"/>
                <a:gd name="connsiteY1" fmla="*/ 1951677 h 3260256"/>
                <a:gd name="connsiteX2" fmla="*/ 1066934 w 3528860"/>
                <a:gd name="connsiteY2" fmla="*/ 960940 h 3260256"/>
                <a:gd name="connsiteX3" fmla="*/ 2142850 w 3528860"/>
                <a:gd name="connsiteY3" fmla="*/ 346986 h 3260256"/>
                <a:gd name="connsiteX4" fmla="*/ 3090180 w 3528860"/>
                <a:gd name="connsiteY4" fmla="*/ 65590 h 3260256"/>
                <a:gd name="connsiteX5" fmla="*/ 3331570 w 3528860"/>
                <a:gd name="connsiteY5" fmla="*/ 276 h 3260256"/>
                <a:gd name="connsiteX6" fmla="*/ 3475262 w 3528860"/>
                <a:gd name="connsiteY6" fmla="*/ 78653 h 3260256"/>
                <a:gd name="connsiteX7" fmla="*/ 3528738 w 3528860"/>
                <a:gd name="connsiteY7" fmla="*/ 258812 h 3260256"/>
                <a:gd name="connsiteX8" fmla="*/ 3488325 w 3528860"/>
                <a:gd name="connsiteY8" fmla="*/ 509728 h 3260256"/>
                <a:gd name="connsiteX9" fmla="*/ 3437298 w 3528860"/>
                <a:gd name="connsiteY9" fmla="*/ 577356 h 3260256"/>
                <a:gd name="connsiteX10" fmla="*/ 3292382 w 3528860"/>
                <a:gd name="connsiteY10" fmla="*/ 601168 h 3260256"/>
                <a:gd name="connsiteX11" fmla="*/ 2549704 w 3528860"/>
                <a:gd name="connsiteY11" fmla="*/ 863785 h 3260256"/>
                <a:gd name="connsiteX12" fmla="*/ 1762802 w 3528860"/>
                <a:gd name="connsiteY12" fmla="*/ 1444403 h 3260256"/>
                <a:gd name="connsiteX13" fmla="*/ 1254576 w 3528860"/>
                <a:gd name="connsiteY13" fmla="*/ 2181773 h 3260256"/>
                <a:gd name="connsiteX14" fmla="*/ 1110885 w 3528860"/>
                <a:gd name="connsiteY14" fmla="*/ 2743476 h 3260256"/>
                <a:gd name="connsiteX15" fmla="*/ 1084759 w 3528860"/>
                <a:gd name="connsiteY15" fmla="*/ 3043922 h 3260256"/>
                <a:gd name="connsiteX16" fmla="*/ 1084759 w 3528860"/>
                <a:gd name="connsiteY16" fmla="*/ 3109236 h 3260256"/>
                <a:gd name="connsiteX17" fmla="*/ 993319 w 3528860"/>
                <a:gd name="connsiteY17" fmla="*/ 3174550 h 3260256"/>
                <a:gd name="connsiteX18" fmla="*/ 745125 w 3528860"/>
                <a:gd name="connsiteY18" fmla="*/ 3239865 h 3260256"/>
                <a:gd name="connsiteX19" fmla="*/ 314050 w 3528860"/>
                <a:gd name="connsiteY19" fmla="*/ 3252928 h 3260256"/>
                <a:gd name="connsiteX20" fmla="*/ 542 w 3528860"/>
                <a:gd name="connsiteY20" fmla="*/ 3109236 h 3260256"/>
                <a:gd name="connsiteX0" fmla="*/ 542 w 3528846"/>
                <a:gd name="connsiteY0" fmla="*/ 3109236 h 3260256"/>
                <a:gd name="connsiteX1" fmla="*/ 262752 w 3528846"/>
                <a:gd name="connsiteY1" fmla="*/ 1951677 h 3260256"/>
                <a:gd name="connsiteX2" fmla="*/ 1066934 w 3528846"/>
                <a:gd name="connsiteY2" fmla="*/ 960940 h 3260256"/>
                <a:gd name="connsiteX3" fmla="*/ 2142850 w 3528846"/>
                <a:gd name="connsiteY3" fmla="*/ 346986 h 3260256"/>
                <a:gd name="connsiteX4" fmla="*/ 3090180 w 3528846"/>
                <a:gd name="connsiteY4" fmla="*/ 65590 h 3260256"/>
                <a:gd name="connsiteX5" fmla="*/ 3331570 w 3528846"/>
                <a:gd name="connsiteY5" fmla="*/ 276 h 3260256"/>
                <a:gd name="connsiteX6" fmla="*/ 3475262 w 3528846"/>
                <a:gd name="connsiteY6" fmla="*/ 78653 h 3260256"/>
                <a:gd name="connsiteX7" fmla="*/ 3528738 w 3528846"/>
                <a:gd name="connsiteY7" fmla="*/ 258812 h 3260256"/>
                <a:gd name="connsiteX8" fmla="*/ 3488325 w 3528846"/>
                <a:gd name="connsiteY8" fmla="*/ 509728 h 3260256"/>
                <a:gd name="connsiteX9" fmla="*/ 3461111 w 3528846"/>
                <a:gd name="connsiteY9" fmla="*/ 563069 h 3260256"/>
                <a:gd name="connsiteX10" fmla="*/ 3292382 w 3528846"/>
                <a:gd name="connsiteY10" fmla="*/ 601168 h 3260256"/>
                <a:gd name="connsiteX11" fmla="*/ 2549704 w 3528846"/>
                <a:gd name="connsiteY11" fmla="*/ 863785 h 3260256"/>
                <a:gd name="connsiteX12" fmla="*/ 1762802 w 3528846"/>
                <a:gd name="connsiteY12" fmla="*/ 1444403 h 3260256"/>
                <a:gd name="connsiteX13" fmla="*/ 1254576 w 3528846"/>
                <a:gd name="connsiteY13" fmla="*/ 2181773 h 3260256"/>
                <a:gd name="connsiteX14" fmla="*/ 1110885 w 3528846"/>
                <a:gd name="connsiteY14" fmla="*/ 2743476 h 3260256"/>
                <a:gd name="connsiteX15" fmla="*/ 1084759 w 3528846"/>
                <a:gd name="connsiteY15" fmla="*/ 3043922 h 3260256"/>
                <a:gd name="connsiteX16" fmla="*/ 1084759 w 3528846"/>
                <a:gd name="connsiteY16" fmla="*/ 3109236 h 3260256"/>
                <a:gd name="connsiteX17" fmla="*/ 993319 w 3528846"/>
                <a:gd name="connsiteY17" fmla="*/ 3174550 h 3260256"/>
                <a:gd name="connsiteX18" fmla="*/ 745125 w 3528846"/>
                <a:gd name="connsiteY18" fmla="*/ 3239865 h 3260256"/>
                <a:gd name="connsiteX19" fmla="*/ 314050 w 3528846"/>
                <a:gd name="connsiteY19" fmla="*/ 3252928 h 3260256"/>
                <a:gd name="connsiteX20" fmla="*/ 542 w 3528846"/>
                <a:gd name="connsiteY20" fmla="*/ 3109236 h 3260256"/>
                <a:gd name="connsiteX0" fmla="*/ 542 w 3528846"/>
                <a:gd name="connsiteY0" fmla="*/ 3112248 h 3263268"/>
                <a:gd name="connsiteX1" fmla="*/ 262752 w 3528846"/>
                <a:gd name="connsiteY1" fmla="*/ 1954689 h 3263268"/>
                <a:gd name="connsiteX2" fmla="*/ 1066934 w 3528846"/>
                <a:gd name="connsiteY2" fmla="*/ 963952 h 3263268"/>
                <a:gd name="connsiteX3" fmla="*/ 2142850 w 3528846"/>
                <a:gd name="connsiteY3" fmla="*/ 349998 h 3263268"/>
                <a:gd name="connsiteX4" fmla="*/ 3042555 w 3528846"/>
                <a:gd name="connsiteY4" fmla="*/ 49552 h 3263268"/>
                <a:gd name="connsiteX5" fmla="*/ 3331570 w 3528846"/>
                <a:gd name="connsiteY5" fmla="*/ 3288 h 3263268"/>
                <a:gd name="connsiteX6" fmla="*/ 3475262 w 3528846"/>
                <a:gd name="connsiteY6" fmla="*/ 81665 h 3263268"/>
                <a:gd name="connsiteX7" fmla="*/ 3528738 w 3528846"/>
                <a:gd name="connsiteY7" fmla="*/ 261824 h 3263268"/>
                <a:gd name="connsiteX8" fmla="*/ 3488325 w 3528846"/>
                <a:gd name="connsiteY8" fmla="*/ 512740 h 3263268"/>
                <a:gd name="connsiteX9" fmla="*/ 3461111 w 3528846"/>
                <a:gd name="connsiteY9" fmla="*/ 566081 h 3263268"/>
                <a:gd name="connsiteX10" fmla="*/ 3292382 w 3528846"/>
                <a:gd name="connsiteY10" fmla="*/ 604180 h 3263268"/>
                <a:gd name="connsiteX11" fmla="*/ 2549704 w 3528846"/>
                <a:gd name="connsiteY11" fmla="*/ 866797 h 3263268"/>
                <a:gd name="connsiteX12" fmla="*/ 1762802 w 3528846"/>
                <a:gd name="connsiteY12" fmla="*/ 1447415 h 3263268"/>
                <a:gd name="connsiteX13" fmla="*/ 1254576 w 3528846"/>
                <a:gd name="connsiteY13" fmla="*/ 2184785 h 3263268"/>
                <a:gd name="connsiteX14" fmla="*/ 1110885 w 3528846"/>
                <a:gd name="connsiteY14" fmla="*/ 2746488 h 3263268"/>
                <a:gd name="connsiteX15" fmla="*/ 1084759 w 3528846"/>
                <a:gd name="connsiteY15" fmla="*/ 3046934 h 3263268"/>
                <a:gd name="connsiteX16" fmla="*/ 1084759 w 3528846"/>
                <a:gd name="connsiteY16" fmla="*/ 3112248 h 3263268"/>
                <a:gd name="connsiteX17" fmla="*/ 993319 w 3528846"/>
                <a:gd name="connsiteY17" fmla="*/ 3177562 h 3263268"/>
                <a:gd name="connsiteX18" fmla="*/ 745125 w 3528846"/>
                <a:gd name="connsiteY18" fmla="*/ 3242877 h 3263268"/>
                <a:gd name="connsiteX19" fmla="*/ 314050 w 3528846"/>
                <a:gd name="connsiteY19" fmla="*/ 3255940 h 3263268"/>
                <a:gd name="connsiteX20" fmla="*/ 542 w 3528846"/>
                <a:gd name="connsiteY20" fmla="*/ 3112248 h 3263268"/>
                <a:gd name="connsiteX0" fmla="*/ 542 w 3528846"/>
                <a:gd name="connsiteY0" fmla="*/ 3113513 h 3264533"/>
                <a:gd name="connsiteX1" fmla="*/ 262752 w 3528846"/>
                <a:gd name="connsiteY1" fmla="*/ 1955954 h 3264533"/>
                <a:gd name="connsiteX2" fmla="*/ 1066934 w 3528846"/>
                <a:gd name="connsiteY2" fmla="*/ 965217 h 3264533"/>
                <a:gd name="connsiteX3" fmla="*/ 2142850 w 3528846"/>
                <a:gd name="connsiteY3" fmla="*/ 351263 h 3264533"/>
                <a:gd name="connsiteX4" fmla="*/ 3042555 w 3528846"/>
                <a:gd name="connsiteY4" fmla="*/ 508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54576 w 3528846"/>
                <a:gd name="connsiteY14" fmla="*/ 2186050 h 3264533"/>
                <a:gd name="connsiteX15" fmla="*/ 1110885 w 3528846"/>
                <a:gd name="connsiteY15" fmla="*/ 2747753 h 3264533"/>
                <a:gd name="connsiteX16" fmla="*/ 1084759 w 3528846"/>
                <a:gd name="connsiteY16" fmla="*/ 3048199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142850 w 3528846"/>
                <a:gd name="connsiteY3" fmla="*/ 351263 h 3264533"/>
                <a:gd name="connsiteX4" fmla="*/ 2771093 w 3528846"/>
                <a:gd name="connsiteY4" fmla="*/ 131779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54576 w 3528846"/>
                <a:gd name="connsiteY14" fmla="*/ 2186050 h 3264533"/>
                <a:gd name="connsiteX15" fmla="*/ 1110885 w 3528846"/>
                <a:gd name="connsiteY15" fmla="*/ 2747753 h 3264533"/>
                <a:gd name="connsiteX16" fmla="*/ 1084759 w 3528846"/>
                <a:gd name="connsiteY16" fmla="*/ 3048199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142850 w 3528846"/>
                <a:gd name="connsiteY3" fmla="*/ 3512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54576 w 3528846"/>
                <a:gd name="connsiteY14" fmla="*/ 2186050 h 3264533"/>
                <a:gd name="connsiteX15" fmla="*/ 1110885 w 3528846"/>
                <a:gd name="connsiteY15" fmla="*/ 2747753 h 3264533"/>
                <a:gd name="connsiteX16" fmla="*/ 1084759 w 3528846"/>
                <a:gd name="connsiteY16" fmla="*/ 3048199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54576 w 3528846"/>
                <a:gd name="connsiteY14" fmla="*/ 2186050 h 3264533"/>
                <a:gd name="connsiteX15" fmla="*/ 1110885 w 3528846"/>
                <a:gd name="connsiteY15" fmla="*/ 2747753 h 3264533"/>
                <a:gd name="connsiteX16" fmla="*/ 1084759 w 3528846"/>
                <a:gd name="connsiteY16" fmla="*/ 3048199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68863 w 3528846"/>
                <a:gd name="connsiteY14" fmla="*/ 2181288 h 3264533"/>
                <a:gd name="connsiteX15" fmla="*/ 1110885 w 3528846"/>
                <a:gd name="connsiteY15" fmla="*/ 2747753 h 3264533"/>
                <a:gd name="connsiteX16" fmla="*/ 1084759 w 3528846"/>
                <a:gd name="connsiteY16" fmla="*/ 3048199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68863 w 3528846"/>
                <a:gd name="connsiteY14" fmla="*/ 2181288 h 3264533"/>
                <a:gd name="connsiteX15" fmla="*/ 1110885 w 3528846"/>
                <a:gd name="connsiteY15" fmla="*/ 2747753 h 3264533"/>
                <a:gd name="connsiteX16" fmla="*/ 1084759 w 3528846"/>
                <a:gd name="connsiteY16" fmla="*/ 2981524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68863 w 3528846"/>
                <a:gd name="connsiteY14" fmla="*/ 2181288 h 3264533"/>
                <a:gd name="connsiteX15" fmla="*/ 1110885 w 3528846"/>
                <a:gd name="connsiteY15" fmla="*/ 2747753 h 3264533"/>
                <a:gd name="connsiteX16" fmla="*/ 1094284 w 3528846"/>
                <a:gd name="connsiteY16" fmla="*/ 2962474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68863 w 3528846"/>
                <a:gd name="connsiteY14" fmla="*/ 2181288 h 3264533"/>
                <a:gd name="connsiteX15" fmla="*/ 1115647 w 3528846"/>
                <a:gd name="connsiteY15" fmla="*/ 2776328 h 3264533"/>
                <a:gd name="connsiteX16" fmla="*/ 1094284 w 3528846"/>
                <a:gd name="connsiteY16" fmla="*/ 2962474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68863 w 3528846"/>
                <a:gd name="connsiteY14" fmla="*/ 2181288 h 3264533"/>
                <a:gd name="connsiteX15" fmla="*/ 1115647 w 3528846"/>
                <a:gd name="connsiteY15" fmla="*/ 2776328 h 3264533"/>
                <a:gd name="connsiteX16" fmla="*/ 1099047 w 3528846"/>
                <a:gd name="connsiteY16" fmla="*/ 2943424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611 w 3514628"/>
                <a:gd name="connsiteY0" fmla="*/ 3023026 h 3273138"/>
                <a:gd name="connsiteX1" fmla="*/ 248534 w 3514628"/>
                <a:gd name="connsiteY1" fmla="*/ 1955954 h 3273138"/>
                <a:gd name="connsiteX2" fmla="*/ 1052716 w 3514628"/>
                <a:gd name="connsiteY2" fmla="*/ 965217 h 3273138"/>
                <a:gd name="connsiteX3" fmla="*/ 2014332 w 3514628"/>
                <a:gd name="connsiteY3" fmla="*/ 389363 h 3273138"/>
                <a:gd name="connsiteX4" fmla="*/ 2756875 w 3514628"/>
                <a:gd name="connsiteY4" fmla="*/ 127017 h 3273138"/>
                <a:gd name="connsiteX5" fmla="*/ 3231083 w 3514628"/>
                <a:gd name="connsiteY5" fmla="*/ 13806 h 3273138"/>
                <a:gd name="connsiteX6" fmla="*/ 3317352 w 3514628"/>
                <a:gd name="connsiteY6" fmla="*/ 4553 h 3273138"/>
                <a:gd name="connsiteX7" fmla="*/ 3461044 w 3514628"/>
                <a:gd name="connsiteY7" fmla="*/ 82930 h 3273138"/>
                <a:gd name="connsiteX8" fmla="*/ 3514520 w 3514628"/>
                <a:gd name="connsiteY8" fmla="*/ 263089 h 3273138"/>
                <a:gd name="connsiteX9" fmla="*/ 3474107 w 3514628"/>
                <a:gd name="connsiteY9" fmla="*/ 514005 h 3273138"/>
                <a:gd name="connsiteX10" fmla="*/ 3446893 w 3514628"/>
                <a:gd name="connsiteY10" fmla="*/ 567346 h 3273138"/>
                <a:gd name="connsiteX11" fmla="*/ 3278164 w 3514628"/>
                <a:gd name="connsiteY11" fmla="*/ 605445 h 3273138"/>
                <a:gd name="connsiteX12" fmla="*/ 2535486 w 3514628"/>
                <a:gd name="connsiteY12" fmla="*/ 868062 h 3273138"/>
                <a:gd name="connsiteX13" fmla="*/ 1748584 w 3514628"/>
                <a:gd name="connsiteY13" fmla="*/ 1448680 h 3273138"/>
                <a:gd name="connsiteX14" fmla="*/ 1254645 w 3514628"/>
                <a:gd name="connsiteY14" fmla="*/ 2181288 h 3273138"/>
                <a:gd name="connsiteX15" fmla="*/ 1101429 w 3514628"/>
                <a:gd name="connsiteY15" fmla="*/ 2776328 h 3273138"/>
                <a:gd name="connsiteX16" fmla="*/ 1084829 w 3514628"/>
                <a:gd name="connsiteY16" fmla="*/ 2943424 h 3273138"/>
                <a:gd name="connsiteX17" fmla="*/ 1070541 w 3514628"/>
                <a:gd name="connsiteY17" fmla="*/ 3113513 h 3273138"/>
                <a:gd name="connsiteX18" fmla="*/ 979101 w 3514628"/>
                <a:gd name="connsiteY18" fmla="*/ 3178827 h 3273138"/>
                <a:gd name="connsiteX19" fmla="*/ 730907 w 3514628"/>
                <a:gd name="connsiteY19" fmla="*/ 3244142 h 3273138"/>
                <a:gd name="connsiteX20" fmla="*/ 299832 w 3514628"/>
                <a:gd name="connsiteY20" fmla="*/ 3257205 h 3273138"/>
                <a:gd name="connsiteX21" fmla="*/ 611 w 3514628"/>
                <a:gd name="connsiteY21" fmla="*/ 3023026 h 3273138"/>
                <a:gd name="connsiteX0" fmla="*/ 562 w 3524104"/>
                <a:gd name="connsiteY0" fmla="*/ 3013501 h 3273842"/>
                <a:gd name="connsiteX1" fmla="*/ 258010 w 3524104"/>
                <a:gd name="connsiteY1" fmla="*/ 1955954 h 3273842"/>
                <a:gd name="connsiteX2" fmla="*/ 1062192 w 3524104"/>
                <a:gd name="connsiteY2" fmla="*/ 965217 h 3273842"/>
                <a:gd name="connsiteX3" fmla="*/ 2023808 w 3524104"/>
                <a:gd name="connsiteY3" fmla="*/ 389363 h 3273842"/>
                <a:gd name="connsiteX4" fmla="*/ 2766351 w 3524104"/>
                <a:gd name="connsiteY4" fmla="*/ 127017 h 3273842"/>
                <a:gd name="connsiteX5" fmla="*/ 3240559 w 3524104"/>
                <a:gd name="connsiteY5" fmla="*/ 13806 h 3273842"/>
                <a:gd name="connsiteX6" fmla="*/ 3326828 w 3524104"/>
                <a:gd name="connsiteY6" fmla="*/ 4553 h 3273842"/>
                <a:gd name="connsiteX7" fmla="*/ 3470520 w 3524104"/>
                <a:gd name="connsiteY7" fmla="*/ 82930 h 3273842"/>
                <a:gd name="connsiteX8" fmla="*/ 3523996 w 3524104"/>
                <a:gd name="connsiteY8" fmla="*/ 263089 h 3273842"/>
                <a:gd name="connsiteX9" fmla="*/ 3483583 w 3524104"/>
                <a:gd name="connsiteY9" fmla="*/ 514005 h 3273842"/>
                <a:gd name="connsiteX10" fmla="*/ 3456369 w 3524104"/>
                <a:gd name="connsiteY10" fmla="*/ 567346 h 3273842"/>
                <a:gd name="connsiteX11" fmla="*/ 3287640 w 3524104"/>
                <a:gd name="connsiteY11" fmla="*/ 605445 h 3273842"/>
                <a:gd name="connsiteX12" fmla="*/ 2544962 w 3524104"/>
                <a:gd name="connsiteY12" fmla="*/ 868062 h 3273842"/>
                <a:gd name="connsiteX13" fmla="*/ 1758060 w 3524104"/>
                <a:gd name="connsiteY13" fmla="*/ 1448680 h 3273842"/>
                <a:gd name="connsiteX14" fmla="*/ 1264121 w 3524104"/>
                <a:gd name="connsiteY14" fmla="*/ 2181288 h 3273842"/>
                <a:gd name="connsiteX15" fmla="*/ 1110905 w 3524104"/>
                <a:gd name="connsiteY15" fmla="*/ 2776328 h 3273842"/>
                <a:gd name="connsiteX16" fmla="*/ 1094305 w 3524104"/>
                <a:gd name="connsiteY16" fmla="*/ 2943424 h 3273842"/>
                <a:gd name="connsiteX17" fmla="*/ 1080017 w 3524104"/>
                <a:gd name="connsiteY17" fmla="*/ 3113513 h 3273842"/>
                <a:gd name="connsiteX18" fmla="*/ 988577 w 3524104"/>
                <a:gd name="connsiteY18" fmla="*/ 3178827 h 3273842"/>
                <a:gd name="connsiteX19" fmla="*/ 740383 w 3524104"/>
                <a:gd name="connsiteY19" fmla="*/ 3244142 h 3273842"/>
                <a:gd name="connsiteX20" fmla="*/ 309308 w 3524104"/>
                <a:gd name="connsiteY20" fmla="*/ 3257205 h 3273842"/>
                <a:gd name="connsiteX21" fmla="*/ 562 w 3524104"/>
                <a:gd name="connsiteY21" fmla="*/ 3013501 h 3273842"/>
                <a:gd name="connsiteX0" fmla="*/ 1334 w 3524876"/>
                <a:gd name="connsiteY0" fmla="*/ 3013501 h 3248281"/>
                <a:gd name="connsiteX1" fmla="*/ 258782 w 3524876"/>
                <a:gd name="connsiteY1" fmla="*/ 1955954 h 3248281"/>
                <a:gd name="connsiteX2" fmla="*/ 1062964 w 3524876"/>
                <a:gd name="connsiteY2" fmla="*/ 965217 h 3248281"/>
                <a:gd name="connsiteX3" fmla="*/ 2024580 w 3524876"/>
                <a:gd name="connsiteY3" fmla="*/ 389363 h 3248281"/>
                <a:gd name="connsiteX4" fmla="*/ 2767123 w 3524876"/>
                <a:gd name="connsiteY4" fmla="*/ 127017 h 3248281"/>
                <a:gd name="connsiteX5" fmla="*/ 3241331 w 3524876"/>
                <a:gd name="connsiteY5" fmla="*/ 13806 h 3248281"/>
                <a:gd name="connsiteX6" fmla="*/ 3327600 w 3524876"/>
                <a:gd name="connsiteY6" fmla="*/ 4553 h 3248281"/>
                <a:gd name="connsiteX7" fmla="*/ 3471292 w 3524876"/>
                <a:gd name="connsiteY7" fmla="*/ 82930 h 3248281"/>
                <a:gd name="connsiteX8" fmla="*/ 3524768 w 3524876"/>
                <a:gd name="connsiteY8" fmla="*/ 263089 h 3248281"/>
                <a:gd name="connsiteX9" fmla="*/ 3484355 w 3524876"/>
                <a:gd name="connsiteY9" fmla="*/ 514005 h 3248281"/>
                <a:gd name="connsiteX10" fmla="*/ 3457141 w 3524876"/>
                <a:gd name="connsiteY10" fmla="*/ 567346 h 3248281"/>
                <a:gd name="connsiteX11" fmla="*/ 3288412 w 3524876"/>
                <a:gd name="connsiteY11" fmla="*/ 605445 h 3248281"/>
                <a:gd name="connsiteX12" fmla="*/ 2545734 w 3524876"/>
                <a:gd name="connsiteY12" fmla="*/ 868062 h 3248281"/>
                <a:gd name="connsiteX13" fmla="*/ 1758832 w 3524876"/>
                <a:gd name="connsiteY13" fmla="*/ 1448680 h 3248281"/>
                <a:gd name="connsiteX14" fmla="*/ 1264893 w 3524876"/>
                <a:gd name="connsiteY14" fmla="*/ 2181288 h 3248281"/>
                <a:gd name="connsiteX15" fmla="*/ 1111677 w 3524876"/>
                <a:gd name="connsiteY15" fmla="*/ 2776328 h 3248281"/>
                <a:gd name="connsiteX16" fmla="*/ 1095077 w 3524876"/>
                <a:gd name="connsiteY16" fmla="*/ 2943424 h 3248281"/>
                <a:gd name="connsiteX17" fmla="*/ 1080789 w 3524876"/>
                <a:gd name="connsiteY17" fmla="*/ 3113513 h 3248281"/>
                <a:gd name="connsiteX18" fmla="*/ 989349 w 3524876"/>
                <a:gd name="connsiteY18" fmla="*/ 3178827 h 3248281"/>
                <a:gd name="connsiteX19" fmla="*/ 741155 w 3524876"/>
                <a:gd name="connsiteY19" fmla="*/ 3244142 h 3248281"/>
                <a:gd name="connsiteX20" fmla="*/ 341830 w 3524876"/>
                <a:gd name="connsiteY20" fmla="*/ 3200055 h 3248281"/>
                <a:gd name="connsiteX21" fmla="*/ 1334 w 3524876"/>
                <a:gd name="connsiteY21" fmla="*/ 3013501 h 3248281"/>
                <a:gd name="connsiteX0" fmla="*/ 1334 w 3524876"/>
                <a:gd name="connsiteY0" fmla="*/ 3013501 h 3214583"/>
                <a:gd name="connsiteX1" fmla="*/ 258782 w 3524876"/>
                <a:gd name="connsiteY1" fmla="*/ 1955954 h 3214583"/>
                <a:gd name="connsiteX2" fmla="*/ 1062964 w 3524876"/>
                <a:gd name="connsiteY2" fmla="*/ 965217 h 3214583"/>
                <a:gd name="connsiteX3" fmla="*/ 2024580 w 3524876"/>
                <a:gd name="connsiteY3" fmla="*/ 389363 h 3214583"/>
                <a:gd name="connsiteX4" fmla="*/ 2767123 w 3524876"/>
                <a:gd name="connsiteY4" fmla="*/ 127017 h 3214583"/>
                <a:gd name="connsiteX5" fmla="*/ 3241331 w 3524876"/>
                <a:gd name="connsiteY5" fmla="*/ 13806 h 3214583"/>
                <a:gd name="connsiteX6" fmla="*/ 3327600 w 3524876"/>
                <a:gd name="connsiteY6" fmla="*/ 4553 h 3214583"/>
                <a:gd name="connsiteX7" fmla="*/ 3471292 w 3524876"/>
                <a:gd name="connsiteY7" fmla="*/ 82930 h 3214583"/>
                <a:gd name="connsiteX8" fmla="*/ 3524768 w 3524876"/>
                <a:gd name="connsiteY8" fmla="*/ 263089 h 3214583"/>
                <a:gd name="connsiteX9" fmla="*/ 3484355 w 3524876"/>
                <a:gd name="connsiteY9" fmla="*/ 514005 h 3214583"/>
                <a:gd name="connsiteX10" fmla="*/ 3457141 w 3524876"/>
                <a:gd name="connsiteY10" fmla="*/ 567346 h 3214583"/>
                <a:gd name="connsiteX11" fmla="*/ 3288412 w 3524876"/>
                <a:gd name="connsiteY11" fmla="*/ 605445 h 3214583"/>
                <a:gd name="connsiteX12" fmla="*/ 2545734 w 3524876"/>
                <a:gd name="connsiteY12" fmla="*/ 868062 h 3214583"/>
                <a:gd name="connsiteX13" fmla="*/ 1758832 w 3524876"/>
                <a:gd name="connsiteY13" fmla="*/ 1448680 h 3214583"/>
                <a:gd name="connsiteX14" fmla="*/ 1264893 w 3524876"/>
                <a:gd name="connsiteY14" fmla="*/ 2181288 h 3214583"/>
                <a:gd name="connsiteX15" fmla="*/ 1111677 w 3524876"/>
                <a:gd name="connsiteY15" fmla="*/ 2776328 h 3214583"/>
                <a:gd name="connsiteX16" fmla="*/ 1095077 w 3524876"/>
                <a:gd name="connsiteY16" fmla="*/ 2943424 h 3214583"/>
                <a:gd name="connsiteX17" fmla="*/ 1080789 w 3524876"/>
                <a:gd name="connsiteY17" fmla="*/ 3113513 h 3214583"/>
                <a:gd name="connsiteX18" fmla="*/ 989349 w 3524876"/>
                <a:gd name="connsiteY18" fmla="*/ 3178827 h 3214583"/>
                <a:gd name="connsiteX19" fmla="*/ 728455 w 3524876"/>
                <a:gd name="connsiteY19" fmla="*/ 3193342 h 3214583"/>
                <a:gd name="connsiteX20" fmla="*/ 341830 w 3524876"/>
                <a:gd name="connsiteY20" fmla="*/ 3200055 h 3214583"/>
                <a:gd name="connsiteX21" fmla="*/ 1334 w 3524876"/>
                <a:gd name="connsiteY21" fmla="*/ 3013501 h 3214583"/>
                <a:gd name="connsiteX0" fmla="*/ 1334 w 3524876"/>
                <a:gd name="connsiteY0" fmla="*/ 3013501 h 3214583"/>
                <a:gd name="connsiteX1" fmla="*/ 258782 w 3524876"/>
                <a:gd name="connsiteY1" fmla="*/ 1955954 h 3214583"/>
                <a:gd name="connsiteX2" fmla="*/ 1062964 w 3524876"/>
                <a:gd name="connsiteY2" fmla="*/ 965217 h 3214583"/>
                <a:gd name="connsiteX3" fmla="*/ 2024580 w 3524876"/>
                <a:gd name="connsiteY3" fmla="*/ 389363 h 3214583"/>
                <a:gd name="connsiteX4" fmla="*/ 2767123 w 3524876"/>
                <a:gd name="connsiteY4" fmla="*/ 127017 h 3214583"/>
                <a:gd name="connsiteX5" fmla="*/ 3241331 w 3524876"/>
                <a:gd name="connsiteY5" fmla="*/ 13806 h 3214583"/>
                <a:gd name="connsiteX6" fmla="*/ 3327600 w 3524876"/>
                <a:gd name="connsiteY6" fmla="*/ 4553 h 3214583"/>
                <a:gd name="connsiteX7" fmla="*/ 3471292 w 3524876"/>
                <a:gd name="connsiteY7" fmla="*/ 82930 h 3214583"/>
                <a:gd name="connsiteX8" fmla="*/ 3524768 w 3524876"/>
                <a:gd name="connsiteY8" fmla="*/ 263089 h 3214583"/>
                <a:gd name="connsiteX9" fmla="*/ 3484355 w 3524876"/>
                <a:gd name="connsiteY9" fmla="*/ 514005 h 3214583"/>
                <a:gd name="connsiteX10" fmla="*/ 3457141 w 3524876"/>
                <a:gd name="connsiteY10" fmla="*/ 567346 h 3214583"/>
                <a:gd name="connsiteX11" fmla="*/ 3288412 w 3524876"/>
                <a:gd name="connsiteY11" fmla="*/ 605445 h 3214583"/>
                <a:gd name="connsiteX12" fmla="*/ 2545734 w 3524876"/>
                <a:gd name="connsiteY12" fmla="*/ 868062 h 3214583"/>
                <a:gd name="connsiteX13" fmla="*/ 1758832 w 3524876"/>
                <a:gd name="connsiteY13" fmla="*/ 1448680 h 3214583"/>
                <a:gd name="connsiteX14" fmla="*/ 1264893 w 3524876"/>
                <a:gd name="connsiteY14" fmla="*/ 2181288 h 3214583"/>
                <a:gd name="connsiteX15" fmla="*/ 1111677 w 3524876"/>
                <a:gd name="connsiteY15" fmla="*/ 2776328 h 3214583"/>
                <a:gd name="connsiteX16" fmla="*/ 1095077 w 3524876"/>
                <a:gd name="connsiteY16" fmla="*/ 2943424 h 3214583"/>
                <a:gd name="connsiteX17" fmla="*/ 1080789 w 3524876"/>
                <a:gd name="connsiteY17" fmla="*/ 3113513 h 3214583"/>
                <a:gd name="connsiteX18" fmla="*/ 963949 w 3524876"/>
                <a:gd name="connsiteY18" fmla="*/ 3147077 h 3214583"/>
                <a:gd name="connsiteX19" fmla="*/ 728455 w 3524876"/>
                <a:gd name="connsiteY19" fmla="*/ 3193342 h 3214583"/>
                <a:gd name="connsiteX20" fmla="*/ 341830 w 3524876"/>
                <a:gd name="connsiteY20" fmla="*/ 3200055 h 3214583"/>
                <a:gd name="connsiteX21" fmla="*/ 1334 w 3524876"/>
                <a:gd name="connsiteY21" fmla="*/ 3013501 h 3214583"/>
                <a:gd name="connsiteX0" fmla="*/ 1334 w 3524876"/>
                <a:gd name="connsiteY0" fmla="*/ 3013501 h 3214583"/>
                <a:gd name="connsiteX1" fmla="*/ 258782 w 3524876"/>
                <a:gd name="connsiteY1" fmla="*/ 1955954 h 3214583"/>
                <a:gd name="connsiteX2" fmla="*/ 1062964 w 3524876"/>
                <a:gd name="connsiteY2" fmla="*/ 965217 h 3214583"/>
                <a:gd name="connsiteX3" fmla="*/ 2024580 w 3524876"/>
                <a:gd name="connsiteY3" fmla="*/ 389363 h 3214583"/>
                <a:gd name="connsiteX4" fmla="*/ 2767123 w 3524876"/>
                <a:gd name="connsiteY4" fmla="*/ 127017 h 3214583"/>
                <a:gd name="connsiteX5" fmla="*/ 3241331 w 3524876"/>
                <a:gd name="connsiteY5" fmla="*/ 13806 h 3214583"/>
                <a:gd name="connsiteX6" fmla="*/ 3327600 w 3524876"/>
                <a:gd name="connsiteY6" fmla="*/ 4553 h 3214583"/>
                <a:gd name="connsiteX7" fmla="*/ 3471292 w 3524876"/>
                <a:gd name="connsiteY7" fmla="*/ 82930 h 3214583"/>
                <a:gd name="connsiteX8" fmla="*/ 3524768 w 3524876"/>
                <a:gd name="connsiteY8" fmla="*/ 263089 h 3214583"/>
                <a:gd name="connsiteX9" fmla="*/ 3484355 w 3524876"/>
                <a:gd name="connsiteY9" fmla="*/ 514005 h 3214583"/>
                <a:gd name="connsiteX10" fmla="*/ 3457141 w 3524876"/>
                <a:gd name="connsiteY10" fmla="*/ 567346 h 3214583"/>
                <a:gd name="connsiteX11" fmla="*/ 3288412 w 3524876"/>
                <a:gd name="connsiteY11" fmla="*/ 605445 h 3214583"/>
                <a:gd name="connsiteX12" fmla="*/ 2545734 w 3524876"/>
                <a:gd name="connsiteY12" fmla="*/ 868062 h 3214583"/>
                <a:gd name="connsiteX13" fmla="*/ 1758832 w 3524876"/>
                <a:gd name="connsiteY13" fmla="*/ 1448680 h 3214583"/>
                <a:gd name="connsiteX14" fmla="*/ 1264893 w 3524876"/>
                <a:gd name="connsiteY14" fmla="*/ 2181288 h 3214583"/>
                <a:gd name="connsiteX15" fmla="*/ 1111677 w 3524876"/>
                <a:gd name="connsiteY15" fmla="*/ 2776328 h 3214583"/>
                <a:gd name="connsiteX16" fmla="*/ 1095077 w 3524876"/>
                <a:gd name="connsiteY16" fmla="*/ 2943424 h 3214583"/>
                <a:gd name="connsiteX17" fmla="*/ 1068089 w 3524876"/>
                <a:gd name="connsiteY17" fmla="*/ 3100813 h 3214583"/>
                <a:gd name="connsiteX18" fmla="*/ 963949 w 3524876"/>
                <a:gd name="connsiteY18" fmla="*/ 3147077 h 3214583"/>
                <a:gd name="connsiteX19" fmla="*/ 728455 w 3524876"/>
                <a:gd name="connsiteY19" fmla="*/ 3193342 h 3214583"/>
                <a:gd name="connsiteX20" fmla="*/ 341830 w 3524876"/>
                <a:gd name="connsiteY20" fmla="*/ 3200055 h 3214583"/>
                <a:gd name="connsiteX21" fmla="*/ 1334 w 3524876"/>
                <a:gd name="connsiteY21" fmla="*/ 3013501 h 3214583"/>
                <a:gd name="connsiteX0" fmla="*/ 1475 w 3512317"/>
                <a:gd name="connsiteY0" fmla="*/ 2994451 h 3215990"/>
                <a:gd name="connsiteX1" fmla="*/ 246223 w 3512317"/>
                <a:gd name="connsiteY1" fmla="*/ 1955954 h 3215990"/>
                <a:gd name="connsiteX2" fmla="*/ 1050405 w 3512317"/>
                <a:gd name="connsiteY2" fmla="*/ 965217 h 3215990"/>
                <a:gd name="connsiteX3" fmla="*/ 2012021 w 3512317"/>
                <a:gd name="connsiteY3" fmla="*/ 389363 h 3215990"/>
                <a:gd name="connsiteX4" fmla="*/ 2754564 w 3512317"/>
                <a:gd name="connsiteY4" fmla="*/ 127017 h 3215990"/>
                <a:gd name="connsiteX5" fmla="*/ 3228772 w 3512317"/>
                <a:gd name="connsiteY5" fmla="*/ 13806 h 3215990"/>
                <a:gd name="connsiteX6" fmla="*/ 3315041 w 3512317"/>
                <a:gd name="connsiteY6" fmla="*/ 4553 h 3215990"/>
                <a:gd name="connsiteX7" fmla="*/ 3458733 w 3512317"/>
                <a:gd name="connsiteY7" fmla="*/ 82930 h 3215990"/>
                <a:gd name="connsiteX8" fmla="*/ 3512209 w 3512317"/>
                <a:gd name="connsiteY8" fmla="*/ 263089 h 3215990"/>
                <a:gd name="connsiteX9" fmla="*/ 3471796 w 3512317"/>
                <a:gd name="connsiteY9" fmla="*/ 514005 h 3215990"/>
                <a:gd name="connsiteX10" fmla="*/ 3444582 w 3512317"/>
                <a:gd name="connsiteY10" fmla="*/ 567346 h 3215990"/>
                <a:gd name="connsiteX11" fmla="*/ 3275853 w 3512317"/>
                <a:gd name="connsiteY11" fmla="*/ 605445 h 3215990"/>
                <a:gd name="connsiteX12" fmla="*/ 2533175 w 3512317"/>
                <a:gd name="connsiteY12" fmla="*/ 868062 h 3215990"/>
                <a:gd name="connsiteX13" fmla="*/ 1746273 w 3512317"/>
                <a:gd name="connsiteY13" fmla="*/ 1448680 h 3215990"/>
                <a:gd name="connsiteX14" fmla="*/ 1252334 w 3512317"/>
                <a:gd name="connsiteY14" fmla="*/ 2181288 h 3215990"/>
                <a:gd name="connsiteX15" fmla="*/ 1099118 w 3512317"/>
                <a:gd name="connsiteY15" fmla="*/ 2776328 h 3215990"/>
                <a:gd name="connsiteX16" fmla="*/ 1082518 w 3512317"/>
                <a:gd name="connsiteY16" fmla="*/ 2943424 h 3215990"/>
                <a:gd name="connsiteX17" fmla="*/ 1055530 w 3512317"/>
                <a:gd name="connsiteY17" fmla="*/ 3100813 h 3215990"/>
                <a:gd name="connsiteX18" fmla="*/ 951390 w 3512317"/>
                <a:gd name="connsiteY18" fmla="*/ 3147077 h 3215990"/>
                <a:gd name="connsiteX19" fmla="*/ 715896 w 3512317"/>
                <a:gd name="connsiteY19" fmla="*/ 3193342 h 3215990"/>
                <a:gd name="connsiteX20" fmla="*/ 329271 w 3512317"/>
                <a:gd name="connsiteY20" fmla="*/ 3200055 h 3215990"/>
                <a:gd name="connsiteX21" fmla="*/ 1475 w 3512317"/>
                <a:gd name="connsiteY21" fmla="*/ 2994451 h 321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12317" h="3215990">
                  <a:moveTo>
                    <a:pt x="1475" y="2994451"/>
                  </a:moveTo>
                  <a:cubicBezTo>
                    <a:pt x="-12366" y="2787101"/>
                    <a:pt x="71401" y="2294160"/>
                    <a:pt x="246223" y="1955954"/>
                  </a:cubicBezTo>
                  <a:cubicBezTo>
                    <a:pt x="421045" y="1617748"/>
                    <a:pt x="756105" y="1226315"/>
                    <a:pt x="1050405" y="965217"/>
                  </a:cubicBezTo>
                  <a:cubicBezTo>
                    <a:pt x="1344705" y="704119"/>
                    <a:pt x="1727994" y="529063"/>
                    <a:pt x="2012021" y="389363"/>
                  </a:cubicBezTo>
                  <a:cubicBezTo>
                    <a:pt x="2296048" y="249663"/>
                    <a:pt x="2551772" y="189610"/>
                    <a:pt x="2754564" y="127017"/>
                  </a:cubicBezTo>
                  <a:cubicBezTo>
                    <a:pt x="2957356" y="64424"/>
                    <a:pt x="3180603" y="21517"/>
                    <a:pt x="3228772" y="13806"/>
                  </a:cubicBezTo>
                  <a:cubicBezTo>
                    <a:pt x="3276941" y="6095"/>
                    <a:pt x="3276714" y="-6968"/>
                    <a:pt x="3315041" y="4553"/>
                  </a:cubicBezTo>
                  <a:cubicBezTo>
                    <a:pt x="3353368" y="16074"/>
                    <a:pt x="3425872" y="39841"/>
                    <a:pt x="3458733" y="82930"/>
                  </a:cubicBezTo>
                  <a:cubicBezTo>
                    <a:pt x="3491594" y="126019"/>
                    <a:pt x="3510032" y="191243"/>
                    <a:pt x="3512209" y="263089"/>
                  </a:cubicBezTo>
                  <a:cubicBezTo>
                    <a:pt x="3514386" y="334935"/>
                    <a:pt x="3483067" y="463296"/>
                    <a:pt x="3471796" y="514005"/>
                  </a:cubicBezTo>
                  <a:cubicBezTo>
                    <a:pt x="3460525" y="564714"/>
                    <a:pt x="3477239" y="552106"/>
                    <a:pt x="3444582" y="567346"/>
                  </a:cubicBezTo>
                  <a:cubicBezTo>
                    <a:pt x="3411925" y="582586"/>
                    <a:pt x="3427754" y="555326"/>
                    <a:pt x="3275853" y="605445"/>
                  </a:cubicBezTo>
                  <a:cubicBezTo>
                    <a:pt x="3123952" y="655564"/>
                    <a:pt x="2788105" y="727523"/>
                    <a:pt x="2533175" y="868062"/>
                  </a:cubicBezTo>
                  <a:cubicBezTo>
                    <a:pt x="2278245" y="1008601"/>
                    <a:pt x="1959746" y="1229809"/>
                    <a:pt x="1746273" y="1448680"/>
                  </a:cubicBezTo>
                  <a:cubicBezTo>
                    <a:pt x="1532800" y="1667551"/>
                    <a:pt x="1360193" y="1960013"/>
                    <a:pt x="1252334" y="2181288"/>
                  </a:cubicBezTo>
                  <a:cubicBezTo>
                    <a:pt x="1144475" y="2402563"/>
                    <a:pt x="1127421" y="2649305"/>
                    <a:pt x="1099118" y="2776328"/>
                  </a:cubicBezTo>
                  <a:cubicBezTo>
                    <a:pt x="1070815" y="2903351"/>
                    <a:pt x="1089783" y="2889343"/>
                    <a:pt x="1082518" y="2943424"/>
                  </a:cubicBezTo>
                  <a:cubicBezTo>
                    <a:pt x="1075253" y="2997505"/>
                    <a:pt x="1077385" y="3066871"/>
                    <a:pt x="1055530" y="3100813"/>
                  </a:cubicBezTo>
                  <a:cubicBezTo>
                    <a:pt x="1033675" y="3134755"/>
                    <a:pt x="1007996" y="3131656"/>
                    <a:pt x="951390" y="3147077"/>
                  </a:cubicBezTo>
                  <a:cubicBezTo>
                    <a:pt x="894784" y="3162498"/>
                    <a:pt x="829108" y="3180279"/>
                    <a:pt x="715896" y="3193342"/>
                  </a:cubicBezTo>
                  <a:cubicBezTo>
                    <a:pt x="602684" y="3206405"/>
                    <a:pt x="448341" y="3233203"/>
                    <a:pt x="329271" y="3200055"/>
                  </a:cubicBezTo>
                  <a:cubicBezTo>
                    <a:pt x="210201" y="3166907"/>
                    <a:pt x="15316" y="3201801"/>
                    <a:pt x="1475" y="2994451"/>
                  </a:cubicBezTo>
                  <a:close/>
                </a:path>
              </a:pathLst>
            </a:custGeom>
            <a:solidFill>
              <a:srgbClr val="0070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just" defTabSz="914400" rtl="0" eaLnBrk="0" fontAlgn="base" latinLnBrk="0" hangingPunct="0">
                <a:lnSpc>
                  <a:spcPct val="100000"/>
                </a:lnSpc>
                <a:spcBef>
                  <a:spcPct val="0"/>
                </a:spcBef>
                <a:spcAft>
                  <a:spcPct val="0"/>
                </a:spcAft>
                <a:buClrTx/>
                <a:buSzTx/>
                <a:buFontTx/>
                <a:buNone/>
                <a:tabLst/>
              </a:pPr>
              <a:endParaRPr kumimoji="0" lang="zh-CN" altLang="en-US" sz="1000" b="0" i="0" u="none" strike="noStrike" cap="none" normalizeH="0" baseline="0" smtClean="0">
                <a:ln>
                  <a:noFill/>
                </a:ln>
                <a:solidFill>
                  <a:schemeClr val="tx1"/>
                </a:solidFill>
                <a:effectLst/>
                <a:latin typeface="Times New Roman" pitchFamily="18" charset="0"/>
                <a:ea typeface="宋体" pitchFamily="2" charset="-122"/>
              </a:endParaRPr>
            </a:p>
          </p:txBody>
        </p:sp>
        <p:sp>
          <p:nvSpPr>
            <p:cNvPr id="40" name="Text Box 7"/>
            <p:cNvSpPr txBox="1">
              <a:spLocks noChangeArrowheads="1"/>
            </p:cNvSpPr>
            <p:nvPr/>
          </p:nvSpPr>
          <p:spPr bwMode="auto">
            <a:xfrm>
              <a:off x="5151211" y="2254704"/>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smtClean="0">
                  <a:solidFill>
                    <a:srgbClr val="3333CC"/>
                  </a:solidFill>
                  <a:ea typeface="宋体" panose="02010600030101010101" pitchFamily="2" charset="-122"/>
                </a:rPr>
                <a:t>S</a:t>
              </a:r>
              <a:r>
                <a:rPr lang="en-US" altLang="zh-CN" sz="2800" baseline="-25000" smtClean="0">
                  <a:solidFill>
                    <a:srgbClr val="3333CC"/>
                  </a:solidFill>
                  <a:ea typeface="宋体" panose="02010600030101010101" pitchFamily="2" charset="-122"/>
                </a:rPr>
                <a:t>2</a:t>
              </a:r>
              <a:endParaRPr lang="en-US" altLang="zh-CN" sz="2800" baseline="-25000">
                <a:solidFill>
                  <a:srgbClr val="3333CC"/>
                </a:solidFill>
                <a:ea typeface="宋体" panose="02010600030101010101"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08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blinds(horizontal)">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linds(horizontal)">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120870"/>
                                        </p:tgtEl>
                                        <p:attrNameLst>
                                          <p:attrName>style.visibility</p:attrName>
                                        </p:attrNameLst>
                                      </p:cBhvr>
                                      <p:to>
                                        <p:strVal val="visible"/>
                                      </p:to>
                                    </p:set>
                                    <p:animEffect transition="in" filter="blinds(horizontal)">
                                      <p:cBhvr>
                                        <p:cTn id="33" dur="500"/>
                                        <p:tgtEl>
                                          <p:spTgt spid="120870"/>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20868"/>
                                        </p:tgtEl>
                                        <p:attrNameLst>
                                          <p:attrName>style.visibility</p:attrName>
                                        </p:attrNameLst>
                                      </p:cBhvr>
                                      <p:to>
                                        <p:strVal val="visible"/>
                                      </p:to>
                                    </p:set>
                                    <p:animEffect transition="in" filter="blinds(horizontal)">
                                      <p:cBhvr>
                                        <p:cTn id="38" dur="500"/>
                                        <p:tgtEl>
                                          <p:spTgt spid="120868"/>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120871"/>
                                        </p:tgtEl>
                                        <p:attrNameLst>
                                          <p:attrName>style.visibility</p:attrName>
                                        </p:attrNameLst>
                                      </p:cBhvr>
                                      <p:to>
                                        <p:strVal val="visible"/>
                                      </p:to>
                                    </p:set>
                                    <p:animEffect transition="in" filter="blinds(horizontal)">
                                      <p:cBhvr>
                                        <p:cTn id="43" dur="500"/>
                                        <p:tgtEl>
                                          <p:spTgt spid="120871"/>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60" grpId="0"/>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7" name="Line 16"/>
          <p:cNvSpPr>
            <a:spLocks noChangeShapeType="1"/>
          </p:cNvSpPr>
          <p:nvPr/>
        </p:nvSpPr>
        <p:spPr bwMode="auto">
          <a:xfrm>
            <a:off x="2590800" y="52578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0188" name="Line 17"/>
          <p:cNvSpPr>
            <a:spLocks noChangeShapeType="1"/>
          </p:cNvSpPr>
          <p:nvPr/>
        </p:nvSpPr>
        <p:spPr bwMode="auto">
          <a:xfrm>
            <a:off x="1905000" y="6324600"/>
            <a:ext cx="533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0189" name="Text Box 18"/>
          <p:cNvSpPr txBox="1">
            <a:spLocks noChangeArrowheads="1"/>
          </p:cNvSpPr>
          <p:nvPr/>
        </p:nvSpPr>
        <p:spPr bwMode="auto">
          <a:xfrm>
            <a:off x="7391400" y="5815013"/>
            <a:ext cx="12604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zh-CN" altLang="en-US" sz="2800">
                <a:latin typeface="Arial" panose="020B0604020202020204" pitchFamily="34" charset="0"/>
                <a:ea typeface="宋体" panose="02010600030101010101" pitchFamily="2" charset="-122"/>
              </a:rPr>
              <a:t>参考面</a:t>
            </a:r>
          </a:p>
        </p:txBody>
      </p:sp>
      <p:grpSp>
        <p:nvGrpSpPr>
          <p:cNvPr id="3" name="组合 2"/>
          <p:cNvGrpSpPr/>
          <p:nvPr/>
        </p:nvGrpSpPr>
        <p:grpSpPr>
          <a:xfrm>
            <a:off x="2080969" y="5334000"/>
            <a:ext cx="509831" cy="990600"/>
            <a:chOff x="2080969" y="5334000"/>
            <a:chExt cx="509831" cy="990600"/>
          </a:xfrm>
        </p:grpSpPr>
        <p:sp>
          <p:nvSpPr>
            <p:cNvPr id="50190" name="Line 19"/>
            <p:cNvSpPr>
              <a:spLocks noChangeShapeType="1"/>
            </p:cNvSpPr>
            <p:nvPr/>
          </p:nvSpPr>
          <p:spPr bwMode="auto">
            <a:xfrm>
              <a:off x="2590800" y="5334000"/>
              <a:ext cx="0" cy="99060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0191" name="Text Box 20"/>
            <p:cNvSpPr txBox="1">
              <a:spLocks noChangeArrowheads="1"/>
            </p:cNvSpPr>
            <p:nvPr/>
          </p:nvSpPr>
          <p:spPr bwMode="auto">
            <a:xfrm>
              <a:off x="2080969" y="5488529"/>
              <a:ext cx="5032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a:ea typeface="宋体" panose="02010600030101010101" pitchFamily="2" charset="-122"/>
                </a:rPr>
                <a:t>h</a:t>
              </a:r>
              <a:r>
                <a:rPr lang="en-US" altLang="zh-CN" sz="2800" baseline="-25000">
                  <a:ea typeface="宋体" panose="02010600030101010101" pitchFamily="2" charset="-122"/>
                </a:rPr>
                <a:t>1</a:t>
              </a:r>
              <a:endParaRPr lang="en-US" altLang="zh-CN" sz="2400" b="0">
                <a:latin typeface="Arial" panose="020B0604020202020204" pitchFamily="34" charset="0"/>
                <a:ea typeface="宋体" panose="02010600030101010101" pitchFamily="2" charset="-122"/>
              </a:endParaRPr>
            </a:p>
          </p:txBody>
        </p:sp>
      </p:grpSp>
      <p:grpSp>
        <p:nvGrpSpPr>
          <p:cNvPr id="4" name="组合 3"/>
          <p:cNvGrpSpPr/>
          <p:nvPr/>
        </p:nvGrpSpPr>
        <p:grpSpPr>
          <a:xfrm>
            <a:off x="5622925" y="2808642"/>
            <a:ext cx="503238" cy="3505200"/>
            <a:chOff x="5622925" y="2808642"/>
            <a:chExt cx="503238" cy="3505200"/>
          </a:xfrm>
        </p:grpSpPr>
        <p:sp>
          <p:nvSpPr>
            <p:cNvPr id="50192" name="Line 21"/>
            <p:cNvSpPr>
              <a:spLocks noChangeShapeType="1"/>
            </p:cNvSpPr>
            <p:nvPr/>
          </p:nvSpPr>
          <p:spPr bwMode="auto">
            <a:xfrm>
              <a:off x="5659418" y="2808642"/>
              <a:ext cx="0" cy="350520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0193" name="Text Box 22"/>
            <p:cNvSpPr txBox="1">
              <a:spLocks noChangeArrowheads="1"/>
            </p:cNvSpPr>
            <p:nvPr/>
          </p:nvSpPr>
          <p:spPr bwMode="auto">
            <a:xfrm>
              <a:off x="5622925" y="4333875"/>
              <a:ext cx="5032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a:ea typeface="宋体" panose="02010600030101010101" pitchFamily="2" charset="-122"/>
                </a:rPr>
                <a:t>h</a:t>
              </a:r>
              <a:r>
                <a:rPr lang="en-US" altLang="zh-CN" sz="2800" baseline="-25000">
                  <a:ea typeface="宋体" panose="02010600030101010101" pitchFamily="2" charset="-122"/>
                </a:rPr>
                <a:t>2</a:t>
              </a:r>
              <a:endParaRPr lang="en-US" altLang="zh-CN" sz="2800" b="0">
                <a:latin typeface="Arial" panose="020B0604020202020204" pitchFamily="34" charset="0"/>
                <a:ea typeface="宋体" panose="02010600030101010101" pitchFamily="2" charset="-122"/>
              </a:endParaRPr>
            </a:p>
          </p:txBody>
        </p:sp>
      </p:grpSp>
      <p:graphicFrame>
        <p:nvGraphicFramePr>
          <p:cNvPr id="121889" name="Object 33"/>
          <p:cNvGraphicFramePr>
            <a:graphicFrameLocks noChangeAspect="1"/>
          </p:cNvGraphicFramePr>
          <p:nvPr/>
        </p:nvGraphicFramePr>
        <p:xfrm>
          <a:off x="611188" y="657225"/>
          <a:ext cx="6894512" cy="1139825"/>
        </p:xfrm>
        <a:graphic>
          <a:graphicData uri="http://schemas.openxmlformats.org/presentationml/2006/ole">
            <mc:AlternateContent xmlns:mc="http://schemas.openxmlformats.org/markup-compatibility/2006">
              <mc:Choice xmlns:v="urn:schemas-microsoft-com:vml" Requires="v">
                <p:oleObj spid="_x0000_s50345" name="公式" r:id="rId4" imgW="2362200" imgH="393700" progId="Equation.3">
                  <p:embed/>
                </p:oleObj>
              </mc:Choice>
              <mc:Fallback>
                <p:oleObj name="公式" r:id="rId4" imgW="2362200" imgH="393700" progId="Equation.3">
                  <p:embed/>
                  <p:pic>
                    <p:nvPicPr>
                      <p:cNvPr id="0" name="Object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188" y="657225"/>
                        <a:ext cx="6894512" cy="113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1890" name="Object 34"/>
          <p:cNvGraphicFramePr>
            <a:graphicFrameLocks noChangeAspect="1"/>
          </p:cNvGraphicFramePr>
          <p:nvPr>
            <p:extLst>
              <p:ext uri="{D42A27DB-BD31-4B8C-83A1-F6EECF244321}">
                <p14:modId xmlns:p14="http://schemas.microsoft.com/office/powerpoint/2010/main" val="1900393138"/>
              </p:ext>
            </p:extLst>
          </p:nvPr>
        </p:nvGraphicFramePr>
        <p:xfrm>
          <a:off x="3563938" y="4991100"/>
          <a:ext cx="1925637" cy="658813"/>
        </p:xfrm>
        <a:graphic>
          <a:graphicData uri="http://schemas.openxmlformats.org/presentationml/2006/ole">
            <mc:AlternateContent xmlns:mc="http://schemas.openxmlformats.org/markup-compatibility/2006">
              <mc:Choice xmlns:v="urn:schemas-microsoft-com:vml" Requires="v">
                <p:oleObj spid="_x0000_s50346" name="Equation" r:id="rId6" imgW="660240" imgH="228600" progId="Equation.DSMT4">
                  <p:embed/>
                </p:oleObj>
              </mc:Choice>
              <mc:Fallback>
                <p:oleObj name="Equation" r:id="rId6" imgW="660240" imgH="228600" progId="Equation.DSMT4">
                  <p:embed/>
                  <p:pic>
                    <p:nvPicPr>
                      <p:cNvPr id="0" name="Object 34"/>
                      <p:cNvPicPr>
                        <a:picLocks noChangeAspect="1" noChangeArrowheads="1"/>
                      </p:cNvPicPr>
                      <p:nvPr/>
                    </p:nvPicPr>
                    <p:blipFill>
                      <a:blip r:embed="rId7"/>
                      <a:srcRect/>
                      <a:stretch>
                        <a:fillRect/>
                      </a:stretch>
                    </p:blipFill>
                    <p:spPr bwMode="auto">
                      <a:xfrm>
                        <a:off x="3563938" y="4991100"/>
                        <a:ext cx="1925637"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1892" name="Object 36"/>
          <p:cNvGraphicFramePr>
            <a:graphicFrameLocks noChangeAspect="1"/>
          </p:cNvGraphicFramePr>
          <p:nvPr>
            <p:extLst>
              <p:ext uri="{D42A27DB-BD31-4B8C-83A1-F6EECF244321}">
                <p14:modId xmlns:p14="http://schemas.microsoft.com/office/powerpoint/2010/main" val="516285580"/>
              </p:ext>
            </p:extLst>
          </p:nvPr>
        </p:nvGraphicFramePr>
        <p:xfrm>
          <a:off x="5851525" y="3365500"/>
          <a:ext cx="1998663" cy="658813"/>
        </p:xfrm>
        <a:graphic>
          <a:graphicData uri="http://schemas.openxmlformats.org/presentationml/2006/ole">
            <mc:AlternateContent xmlns:mc="http://schemas.openxmlformats.org/markup-compatibility/2006">
              <mc:Choice xmlns:v="urn:schemas-microsoft-com:vml" Requires="v">
                <p:oleObj spid="_x0000_s50347" name="Equation" r:id="rId8" imgW="685800" imgH="228600" progId="Equation.DSMT4">
                  <p:embed/>
                </p:oleObj>
              </mc:Choice>
              <mc:Fallback>
                <p:oleObj name="Equation" r:id="rId8" imgW="685800" imgH="228600" progId="Equation.DSMT4">
                  <p:embed/>
                  <p:pic>
                    <p:nvPicPr>
                      <p:cNvPr id="0" name="Object 36"/>
                      <p:cNvPicPr>
                        <a:picLocks noChangeAspect="1" noChangeArrowheads="1"/>
                      </p:cNvPicPr>
                      <p:nvPr/>
                    </p:nvPicPr>
                    <p:blipFill>
                      <a:blip r:embed="rId9"/>
                      <a:srcRect/>
                      <a:stretch>
                        <a:fillRect/>
                      </a:stretch>
                    </p:blipFill>
                    <p:spPr bwMode="auto">
                      <a:xfrm>
                        <a:off x="5851525" y="3365500"/>
                        <a:ext cx="1998663"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 name="组合 1"/>
          <p:cNvGrpSpPr/>
          <p:nvPr/>
        </p:nvGrpSpPr>
        <p:grpSpPr>
          <a:xfrm>
            <a:off x="1562328" y="1632178"/>
            <a:ext cx="5911849" cy="4307557"/>
            <a:chOff x="1562328" y="1632178"/>
            <a:chExt cx="5911849" cy="4307557"/>
          </a:xfrm>
        </p:grpSpPr>
        <p:sp>
          <p:nvSpPr>
            <p:cNvPr id="71" name="Oval 6"/>
            <p:cNvSpPr>
              <a:spLocks noChangeArrowheads="1"/>
            </p:cNvSpPr>
            <p:nvPr/>
          </p:nvSpPr>
          <p:spPr bwMode="auto">
            <a:xfrm>
              <a:off x="2237015" y="5078640"/>
              <a:ext cx="1066800" cy="3048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72" name="Text Box 7"/>
            <p:cNvSpPr txBox="1">
              <a:spLocks noChangeArrowheads="1"/>
            </p:cNvSpPr>
            <p:nvPr/>
          </p:nvSpPr>
          <p:spPr bwMode="auto">
            <a:xfrm>
              <a:off x="1653268" y="4939846"/>
              <a:ext cx="5619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a:solidFill>
                    <a:srgbClr val="3333CC"/>
                  </a:solidFill>
                  <a:ea typeface="宋体" panose="02010600030101010101" pitchFamily="2" charset="-122"/>
                </a:rPr>
                <a:t>A</a:t>
              </a:r>
              <a:r>
                <a:rPr lang="en-US" altLang="zh-CN" sz="2800" baseline="-25000">
                  <a:solidFill>
                    <a:srgbClr val="3333CC"/>
                  </a:solidFill>
                  <a:ea typeface="宋体" panose="02010600030101010101" pitchFamily="2" charset="-122"/>
                </a:rPr>
                <a:t>1</a:t>
              </a:r>
            </a:p>
          </p:txBody>
        </p:sp>
        <p:sp>
          <p:nvSpPr>
            <p:cNvPr id="73" name="Text Box 8"/>
            <p:cNvSpPr txBox="1">
              <a:spLocks noChangeArrowheads="1"/>
            </p:cNvSpPr>
            <p:nvPr/>
          </p:nvSpPr>
          <p:spPr bwMode="auto">
            <a:xfrm>
              <a:off x="5198155" y="1632178"/>
              <a:ext cx="5619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a:solidFill>
                    <a:srgbClr val="3333CC"/>
                  </a:solidFill>
                  <a:ea typeface="宋体" panose="02010600030101010101" pitchFamily="2" charset="-122"/>
                </a:rPr>
                <a:t>A</a:t>
              </a:r>
              <a:r>
                <a:rPr lang="en-US" altLang="zh-CN" sz="2800" baseline="-25000">
                  <a:solidFill>
                    <a:srgbClr val="3333CC"/>
                  </a:solidFill>
                  <a:ea typeface="宋体" panose="02010600030101010101" pitchFamily="2" charset="-122"/>
                </a:rPr>
                <a:t>2</a:t>
              </a:r>
            </a:p>
          </p:txBody>
        </p:sp>
        <p:sp>
          <p:nvSpPr>
            <p:cNvPr id="74" name="Line 16"/>
            <p:cNvSpPr>
              <a:spLocks noChangeShapeType="1"/>
            </p:cNvSpPr>
            <p:nvPr/>
          </p:nvSpPr>
          <p:spPr bwMode="auto">
            <a:xfrm>
              <a:off x="7467600" y="4575629"/>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 name="Rectangle 28"/>
            <p:cNvSpPr>
              <a:spLocks noChangeArrowheads="1"/>
            </p:cNvSpPr>
            <p:nvPr/>
          </p:nvSpPr>
          <p:spPr bwMode="auto">
            <a:xfrm>
              <a:off x="4469606" y="3315608"/>
              <a:ext cx="8143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lang="en-US" altLang="zh-CN" sz="2800"/>
                <a:t>Δ</a:t>
              </a:r>
              <a:r>
                <a:rPr lang="en-US" altLang="zh-CN" sz="2800" i="1"/>
                <a:t>t</a:t>
              </a:r>
            </a:p>
          </p:txBody>
        </p:sp>
        <p:grpSp>
          <p:nvGrpSpPr>
            <p:cNvPr id="76" name="组合 75"/>
            <p:cNvGrpSpPr/>
            <p:nvPr/>
          </p:nvGrpSpPr>
          <p:grpSpPr>
            <a:xfrm>
              <a:off x="2654912" y="5333987"/>
              <a:ext cx="984052" cy="605748"/>
              <a:chOff x="2654912" y="5333987"/>
              <a:chExt cx="984052" cy="605748"/>
            </a:xfrm>
          </p:grpSpPr>
          <p:sp>
            <p:nvSpPr>
              <p:cNvPr id="77" name="Text Box 29"/>
              <p:cNvSpPr txBox="1">
                <a:spLocks noChangeArrowheads="1"/>
              </p:cNvSpPr>
              <p:nvPr/>
            </p:nvSpPr>
            <p:spPr bwMode="auto">
              <a:xfrm>
                <a:off x="3116676" y="5333987"/>
                <a:ext cx="52228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a:ea typeface="宋体" panose="02010600030101010101" pitchFamily="2" charset="-122"/>
                  </a:rPr>
                  <a:t>F</a:t>
                </a:r>
                <a:r>
                  <a:rPr lang="en-US" altLang="zh-CN" sz="2800" baseline="-25000">
                    <a:ea typeface="宋体" panose="02010600030101010101" pitchFamily="2" charset="-122"/>
                  </a:rPr>
                  <a:t>1</a:t>
                </a:r>
              </a:p>
            </p:txBody>
          </p:sp>
          <p:sp>
            <p:nvSpPr>
              <p:cNvPr id="78" name="AutoShape 31"/>
              <p:cNvSpPr>
                <a:spLocks noChangeArrowheads="1"/>
              </p:cNvSpPr>
              <p:nvPr/>
            </p:nvSpPr>
            <p:spPr bwMode="auto">
              <a:xfrm>
                <a:off x="2654912" y="5471422"/>
                <a:ext cx="252412" cy="468313"/>
              </a:xfrm>
              <a:prstGeom prst="upArrow">
                <a:avLst>
                  <a:gd name="adj1" fmla="val 50000"/>
                  <a:gd name="adj2" fmla="val 46384"/>
                </a:avLst>
              </a:prstGeom>
              <a:solidFill>
                <a:schemeClr val="tx1"/>
              </a:solidFill>
              <a:ln w="9525">
                <a:solidFill>
                  <a:srgbClr val="000000"/>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endParaRPr kumimoji="0" lang="zh-CN" altLang="zh-CN" sz="1000" b="0">
                  <a:ea typeface="宋体" panose="02010600030101010101" pitchFamily="2" charset="-122"/>
                </a:endParaRPr>
              </a:p>
            </p:txBody>
          </p:sp>
        </p:grpSp>
        <p:grpSp>
          <p:nvGrpSpPr>
            <p:cNvPr id="79" name="组合 78"/>
            <p:cNvGrpSpPr/>
            <p:nvPr/>
          </p:nvGrpSpPr>
          <p:grpSpPr>
            <a:xfrm>
              <a:off x="6383110" y="2080079"/>
              <a:ext cx="1091067" cy="519113"/>
              <a:chOff x="6383110" y="2080079"/>
              <a:chExt cx="1091067" cy="519113"/>
            </a:xfrm>
          </p:grpSpPr>
          <p:sp>
            <p:nvSpPr>
              <p:cNvPr id="80" name="Text Box 30"/>
              <p:cNvSpPr txBox="1">
                <a:spLocks noChangeArrowheads="1"/>
              </p:cNvSpPr>
              <p:nvPr/>
            </p:nvSpPr>
            <p:spPr bwMode="auto">
              <a:xfrm>
                <a:off x="6951889" y="2080079"/>
                <a:ext cx="5222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a:ea typeface="宋体" panose="02010600030101010101" pitchFamily="2" charset="-122"/>
                  </a:rPr>
                  <a:t>F</a:t>
                </a:r>
                <a:r>
                  <a:rPr lang="en-US" altLang="zh-CN" sz="2800" baseline="-25000">
                    <a:ea typeface="宋体" panose="02010600030101010101" pitchFamily="2" charset="-122"/>
                  </a:rPr>
                  <a:t>2</a:t>
                </a:r>
              </a:p>
            </p:txBody>
          </p:sp>
          <p:sp>
            <p:nvSpPr>
              <p:cNvPr id="81" name="AutoShape 32"/>
              <p:cNvSpPr>
                <a:spLocks noChangeArrowheads="1"/>
              </p:cNvSpPr>
              <p:nvPr/>
            </p:nvSpPr>
            <p:spPr bwMode="auto">
              <a:xfrm>
                <a:off x="6383110" y="2244953"/>
                <a:ext cx="468313" cy="215900"/>
              </a:xfrm>
              <a:prstGeom prst="leftArrow">
                <a:avLst>
                  <a:gd name="adj1" fmla="val 50000"/>
                  <a:gd name="adj2" fmla="val 54228"/>
                </a:avLst>
              </a:prstGeom>
              <a:solidFill>
                <a:schemeClr val="tx1"/>
              </a:solidFill>
              <a:ln w="9525">
                <a:solidFill>
                  <a:srgbClr val="000000"/>
                </a:solidFill>
                <a:miter lim="800000"/>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endParaRPr kumimoji="0" lang="zh-CN" altLang="zh-CN" sz="1000" b="0">
                  <a:ea typeface="宋体" panose="02010600030101010101" pitchFamily="2" charset="-122"/>
                </a:endParaRPr>
              </a:p>
            </p:txBody>
          </p:sp>
        </p:grpSp>
        <p:graphicFrame>
          <p:nvGraphicFramePr>
            <p:cNvPr id="82" name="Object 36"/>
            <p:cNvGraphicFramePr>
              <a:graphicFrameLocks noChangeAspect="1"/>
            </p:cNvGraphicFramePr>
            <p:nvPr>
              <p:extLst>
                <p:ext uri="{D42A27DB-BD31-4B8C-83A1-F6EECF244321}">
                  <p14:modId xmlns:p14="http://schemas.microsoft.com/office/powerpoint/2010/main" val="2156884800"/>
                </p:ext>
              </p:extLst>
            </p:nvPr>
          </p:nvGraphicFramePr>
          <p:xfrm>
            <a:off x="3542716" y="4446945"/>
            <a:ext cx="444500" cy="658813"/>
          </p:xfrm>
          <a:graphic>
            <a:graphicData uri="http://schemas.openxmlformats.org/presentationml/2006/ole">
              <mc:AlternateContent xmlns:mc="http://schemas.openxmlformats.org/markup-compatibility/2006">
                <mc:Choice xmlns:v="urn:schemas-microsoft-com:vml" Requires="v">
                  <p:oleObj spid="_x0000_s50348" name="Equation" r:id="rId10" imgW="152280" imgH="228600" progId="Equation.DSMT4">
                    <p:embed/>
                  </p:oleObj>
                </mc:Choice>
                <mc:Fallback>
                  <p:oleObj name="Equation" r:id="rId10" imgW="152280" imgH="228600" progId="Equation.DSMT4">
                    <p:embed/>
                    <p:pic>
                      <p:nvPicPr>
                        <p:cNvPr id="28" name="Object 36"/>
                        <p:cNvPicPr>
                          <a:picLocks noChangeAspect="1" noChangeArrowheads="1"/>
                        </p:cNvPicPr>
                        <p:nvPr/>
                      </p:nvPicPr>
                      <p:blipFill>
                        <a:blip r:embed="rId11"/>
                        <a:srcRect/>
                        <a:stretch>
                          <a:fillRect/>
                        </a:stretch>
                      </p:blipFill>
                      <p:spPr bwMode="auto">
                        <a:xfrm>
                          <a:off x="3542716" y="4446945"/>
                          <a:ext cx="4445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3" name="Object 36"/>
            <p:cNvGraphicFramePr>
              <a:graphicFrameLocks noChangeAspect="1"/>
            </p:cNvGraphicFramePr>
            <p:nvPr>
              <p:extLst>
                <p:ext uri="{D42A27DB-BD31-4B8C-83A1-F6EECF244321}">
                  <p14:modId xmlns:p14="http://schemas.microsoft.com/office/powerpoint/2010/main" val="3361997008"/>
                </p:ext>
              </p:extLst>
            </p:nvPr>
          </p:nvGraphicFramePr>
          <p:xfrm>
            <a:off x="5839052" y="2496458"/>
            <a:ext cx="482600" cy="658813"/>
          </p:xfrm>
          <a:graphic>
            <a:graphicData uri="http://schemas.openxmlformats.org/presentationml/2006/ole">
              <mc:AlternateContent xmlns:mc="http://schemas.openxmlformats.org/markup-compatibility/2006">
                <mc:Choice xmlns:v="urn:schemas-microsoft-com:vml" Requires="v">
                  <p:oleObj spid="_x0000_s50349" name="Equation" r:id="rId12" imgW="164880" imgH="228600" progId="Equation.DSMT4">
                    <p:embed/>
                  </p:oleObj>
                </mc:Choice>
                <mc:Fallback>
                  <p:oleObj name="Equation" r:id="rId12" imgW="164880" imgH="228600" progId="Equation.DSMT4">
                    <p:embed/>
                    <p:pic>
                      <p:nvPicPr>
                        <p:cNvPr id="29" name="Object 36"/>
                        <p:cNvPicPr>
                          <a:picLocks noChangeAspect="1" noChangeArrowheads="1"/>
                        </p:cNvPicPr>
                        <p:nvPr/>
                      </p:nvPicPr>
                      <p:blipFill>
                        <a:blip r:embed="rId13"/>
                        <a:srcRect/>
                        <a:stretch>
                          <a:fillRect/>
                        </a:stretch>
                      </p:blipFill>
                      <p:spPr bwMode="auto">
                        <a:xfrm>
                          <a:off x="5839052" y="2496458"/>
                          <a:ext cx="4826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4" name="Arc 4"/>
            <p:cNvSpPr>
              <a:spLocks/>
            </p:cNvSpPr>
            <p:nvPr/>
          </p:nvSpPr>
          <p:spPr bwMode="auto">
            <a:xfrm flipH="1">
              <a:off x="2237015" y="2150382"/>
              <a:ext cx="4114800" cy="30480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0033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85" name="Arc 5"/>
            <p:cNvSpPr>
              <a:spLocks/>
            </p:cNvSpPr>
            <p:nvPr/>
          </p:nvSpPr>
          <p:spPr bwMode="auto">
            <a:xfrm flipH="1">
              <a:off x="3303815" y="2683782"/>
              <a:ext cx="3048000" cy="251460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38100">
              <a:solidFill>
                <a:srgbClr val="003399"/>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nvGrpSpPr>
            <p:cNvPr id="86" name="组合 85"/>
            <p:cNvGrpSpPr/>
            <p:nvPr/>
          </p:nvGrpSpPr>
          <p:grpSpPr>
            <a:xfrm>
              <a:off x="1562328" y="1634446"/>
              <a:ext cx="4901972" cy="3335336"/>
              <a:chOff x="1562328" y="1634446"/>
              <a:chExt cx="4901972" cy="3335336"/>
            </a:xfrm>
          </p:grpSpPr>
          <p:sp>
            <p:nvSpPr>
              <p:cNvPr id="87" name="Oval 7"/>
              <p:cNvSpPr>
                <a:spLocks noChangeArrowheads="1"/>
              </p:cNvSpPr>
              <p:nvPr/>
            </p:nvSpPr>
            <p:spPr bwMode="auto">
              <a:xfrm>
                <a:off x="6047015" y="2150382"/>
                <a:ext cx="304800" cy="533400"/>
              </a:xfrm>
              <a:prstGeom prst="ellipse">
                <a:avLst/>
              </a:prstGeom>
              <a:solidFill>
                <a:srgbClr val="FF9900"/>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88" name="任意多边形 87"/>
              <p:cNvSpPr/>
              <p:nvPr/>
            </p:nvSpPr>
            <p:spPr bwMode="auto">
              <a:xfrm>
                <a:off x="2274434" y="2159879"/>
                <a:ext cx="4073380" cy="2809903"/>
              </a:xfrm>
              <a:custGeom>
                <a:avLst/>
                <a:gdLst>
                  <a:gd name="connsiteX0" fmla="*/ 18956 w 4091881"/>
                  <a:gd name="connsiteY0" fmla="*/ 2609878 h 3072151"/>
                  <a:gd name="connsiteX1" fmla="*/ 419006 w 4091881"/>
                  <a:gd name="connsiteY1" fmla="*/ 1685953 h 3072151"/>
                  <a:gd name="connsiteX2" fmla="*/ 1200056 w 4091881"/>
                  <a:gd name="connsiteY2" fmla="*/ 876328 h 3072151"/>
                  <a:gd name="connsiteX3" fmla="*/ 2123981 w 4091881"/>
                  <a:gd name="connsiteY3" fmla="*/ 361978 h 3072151"/>
                  <a:gd name="connsiteX4" fmla="*/ 3238406 w 4091881"/>
                  <a:gd name="connsiteY4" fmla="*/ 57178 h 3072151"/>
                  <a:gd name="connsiteX5" fmla="*/ 3962306 w 4091881"/>
                  <a:gd name="connsiteY5" fmla="*/ 28 h 3072151"/>
                  <a:gd name="connsiteX6" fmla="*/ 3962306 w 4091881"/>
                  <a:gd name="connsiteY6" fmla="*/ 28 h 3072151"/>
                  <a:gd name="connsiteX7" fmla="*/ 4086131 w 4091881"/>
                  <a:gd name="connsiteY7" fmla="*/ 104803 h 3072151"/>
                  <a:gd name="connsiteX8" fmla="*/ 4067081 w 4091881"/>
                  <a:gd name="connsiteY8" fmla="*/ 400078 h 3072151"/>
                  <a:gd name="connsiteX9" fmla="*/ 4028981 w 4091881"/>
                  <a:gd name="connsiteY9" fmla="*/ 504853 h 3072151"/>
                  <a:gd name="connsiteX10" fmla="*/ 4000406 w 4091881"/>
                  <a:gd name="connsiteY10" fmla="*/ 533428 h 3072151"/>
                  <a:gd name="connsiteX11" fmla="*/ 3667031 w 4091881"/>
                  <a:gd name="connsiteY11" fmla="*/ 533428 h 3072151"/>
                  <a:gd name="connsiteX12" fmla="*/ 2914556 w 4091881"/>
                  <a:gd name="connsiteY12" fmla="*/ 723928 h 3072151"/>
                  <a:gd name="connsiteX13" fmla="*/ 2038256 w 4091881"/>
                  <a:gd name="connsiteY13" fmla="*/ 1209703 h 3072151"/>
                  <a:gd name="connsiteX14" fmla="*/ 1323881 w 4091881"/>
                  <a:gd name="connsiteY14" fmla="*/ 1971703 h 3072151"/>
                  <a:gd name="connsiteX15" fmla="*/ 1057181 w 4091881"/>
                  <a:gd name="connsiteY15" fmla="*/ 3038503 h 3072151"/>
                  <a:gd name="connsiteX16" fmla="*/ 828581 w 4091881"/>
                  <a:gd name="connsiteY16" fmla="*/ 2800378 h 3072151"/>
                  <a:gd name="connsiteX17" fmla="*/ 142781 w 4091881"/>
                  <a:gd name="connsiteY17" fmla="*/ 2752753 h 3072151"/>
                  <a:gd name="connsiteX18" fmla="*/ 18956 w 4091881"/>
                  <a:gd name="connsiteY18" fmla="*/ 2609878 h 3072151"/>
                  <a:gd name="connsiteX0" fmla="*/ 18956 w 4091881"/>
                  <a:gd name="connsiteY0" fmla="*/ 2609878 h 2837647"/>
                  <a:gd name="connsiteX1" fmla="*/ 419006 w 4091881"/>
                  <a:gd name="connsiteY1" fmla="*/ 1685953 h 2837647"/>
                  <a:gd name="connsiteX2" fmla="*/ 1200056 w 4091881"/>
                  <a:gd name="connsiteY2" fmla="*/ 876328 h 2837647"/>
                  <a:gd name="connsiteX3" fmla="*/ 2123981 w 4091881"/>
                  <a:gd name="connsiteY3" fmla="*/ 361978 h 2837647"/>
                  <a:gd name="connsiteX4" fmla="*/ 3238406 w 4091881"/>
                  <a:gd name="connsiteY4" fmla="*/ 57178 h 2837647"/>
                  <a:gd name="connsiteX5" fmla="*/ 3962306 w 4091881"/>
                  <a:gd name="connsiteY5" fmla="*/ 28 h 2837647"/>
                  <a:gd name="connsiteX6" fmla="*/ 3962306 w 4091881"/>
                  <a:gd name="connsiteY6" fmla="*/ 28 h 2837647"/>
                  <a:gd name="connsiteX7" fmla="*/ 4086131 w 4091881"/>
                  <a:gd name="connsiteY7" fmla="*/ 104803 h 2837647"/>
                  <a:gd name="connsiteX8" fmla="*/ 4067081 w 4091881"/>
                  <a:gd name="connsiteY8" fmla="*/ 400078 h 2837647"/>
                  <a:gd name="connsiteX9" fmla="*/ 4028981 w 4091881"/>
                  <a:gd name="connsiteY9" fmla="*/ 504853 h 2837647"/>
                  <a:gd name="connsiteX10" fmla="*/ 4000406 w 4091881"/>
                  <a:gd name="connsiteY10" fmla="*/ 533428 h 2837647"/>
                  <a:gd name="connsiteX11" fmla="*/ 3667031 w 4091881"/>
                  <a:gd name="connsiteY11" fmla="*/ 533428 h 2837647"/>
                  <a:gd name="connsiteX12" fmla="*/ 2914556 w 4091881"/>
                  <a:gd name="connsiteY12" fmla="*/ 723928 h 2837647"/>
                  <a:gd name="connsiteX13" fmla="*/ 2038256 w 4091881"/>
                  <a:gd name="connsiteY13" fmla="*/ 1209703 h 2837647"/>
                  <a:gd name="connsiteX14" fmla="*/ 1323881 w 4091881"/>
                  <a:gd name="connsiteY14" fmla="*/ 1971703 h 2837647"/>
                  <a:gd name="connsiteX15" fmla="*/ 1114331 w 4091881"/>
                  <a:gd name="connsiteY15" fmla="*/ 2733703 h 2837647"/>
                  <a:gd name="connsiteX16" fmla="*/ 828581 w 4091881"/>
                  <a:gd name="connsiteY16" fmla="*/ 2800378 h 2837647"/>
                  <a:gd name="connsiteX17" fmla="*/ 142781 w 4091881"/>
                  <a:gd name="connsiteY17" fmla="*/ 2752753 h 2837647"/>
                  <a:gd name="connsiteX18" fmla="*/ 18956 w 4091881"/>
                  <a:gd name="connsiteY18" fmla="*/ 2609878 h 2837647"/>
                  <a:gd name="connsiteX0" fmla="*/ 18956 w 4091881"/>
                  <a:gd name="connsiteY0" fmla="*/ 2609878 h 2811696"/>
                  <a:gd name="connsiteX1" fmla="*/ 419006 w 4091881"/>
                  <a:gd name="connsiteY1" fmla="*/ 1685953 h 2811696"/>
                  <a:gd name="connsiteX2" fmla="*/ 1200056 w 4091881"/>
                  <a:gd name="connsiteY2" fmla="*/ 876328 h 2811696"/>
                  <a:gd name="connsiteX3" fmla="*/ 2123981 w 4091881"/>
                  <a:gd name="connsiteY3" fmla="*/ 361978 h 2811696"/>
                  <a:gd name="connsiteX4" fmla="*/ 3238406 w 4091881"/>
                  <a:gd name="connsiteY4" fmla="*/ 57178 h 2811696"/>
                  <a:gd name="connsiteX5" fmla="*/ 3962306 w 4091881"/>
                  <a:gd name="connsiteY5" fmla="*/ 28 h 2811696"/>
                  <a:gd name="connsiteX6" fmla="*/ 3962306 w 4091881"/>
                  <a:gd name="connsiteY6" fmla="*/ 28 h 2811696"/>
                  <a:gd name="connsiteX7" fmla="*/ 4086131 w 4091881"/>
                  <a:gd name="connsiteY7" fmla="*/ 104803 h 2811696"/>
                  <a:gd name="connsiteX8" fmla="*/ 4067081 w 4091881"/>
                  <a:gd name="connsiteY8" fmla="*/ 400078 h 2811696"/>
                  <a:gd name="connsiteX9" fmla="*/ 4028981 w 4091881"/>
                  <a:gd name="connsiteY9" fmla="*/ 504853 h 2811696"/>
                  <a:gd name="connsiteX10" fmla="*/ 4000406 w 4091881"/>
                  <a:gd name="connsiteY10" fmla="*/ 533428 h 2811696"/>
                  <a:gd name="connsiteX11" fmla="*/ 3667031 w 4091881"/>
                  <a:gd name="connsiteY11" fmla="*/ 533428 h 2811696"/>
                  <a:gd name="connsiteX12" fmla="*/ 2914556 w 4091881"/>
                  <a:gd name="connsiteY12" fmla="*/ 723928 h 2811696"/>
                  <a:gd name="connsiteX13" fmla="*/ 2038256 w 4091881"/>
                  <a:gd name="connsiteY13" fmla="*/ 1209703 h 2811696"/>
                  <a:gd name="connsiteX14" fmla="*/ 1323881 w 4091881"/>
                  <a:gd name="connsiteY14" fmla="*/ 1971703 h 2811696"/>
                  <a:gd name="connsiteX15" fmla="*/ 1104806 w 4091881"/>
                  <a:gd name="connsiteY15" fmla="*/ 2600353 h 2811696"/>
                  <a:gd name="connsiteX16" fmla="*/ 828581 w 4091881"/>
                  <a:gd name="connsiteY16" fmla="*/ 2800378 h 2811696"/>
                  <a:gd name="connsiteX17" fmla="*/ 142781 w 4091881"/>
                  <a:gd name="connsiteY17" fmla="*/ 2752753 h 2811696"/>
                  <a:gd name="connsiteX18" fmla="*/ 18956 w 4091881"/>
                  <a:gd name="connsiteY18" fmla="*/ 2609878 h 2811696"/>
                  <a:gd name="connsiteX0" fmla="*/ 22068 w 4094993"/>
                  <a:gd name="connsiteY0" fmla="*/ 2609878 h 2767748"/>
                  <a:gd name="connsiteX1" fmla="*/ 422118 w 4094993"/>
                  <a:gd name="connsiteY1" fmla="*/ 1685953 h 2767748"/>
                  <a:gd name="connsiteX2" fmla="*/ 1203168 w 4094993"/>
                  <a:gd name="connsiteY2" fmla="*/ 876328 h 2767748"/>
                  <a:gd name="connsiteX3" fmla="*/ 2127093 w 4094993"/>
                  <a:gd name="connsiteY3" fmla="*/ 361978 h 2767748"/>
                  <a:gd name="connsiteX4" fmla="*/ 3241518 w 4094993"/>
                  <a:gd name="connsiteY4" fmla="*/ 57178 h 2767748"/>
                  <a:gd name="connsiteX5" fmla="*/ 3965418 w 4094993"/>
                  <a:gd name="connsiteY5" fmla="*/ 28 h 2767748"/>
                  <a:gd name="connsiteX6" fmla="*/ 3965418 w 4094993"/>
                  <a:gd name="connsiteY6" fmla="*/ 28 h 2767748"/>
                  <a:gd name="connsiteX7" fmla="*/ 4089243 w 4094993"/>
                  <a:gd name="connsiteY7" fmla="*/ 104803 h 2767748"/>
                  <a:gd name="connsiteX8" fmla="*/ 4070193 w 4094993"/>
                  <a:gd name="connsiteY8" fmla="*/ 400078 h 2767748"/>
                  <a:gd name="connsiteX9" fmla="*/ 4032093 w 4094993"/>
                  <a:gd name="connsiteY9" fmla="*/ 504853 h 2767748"/>
                  <a:gd name="connsiteX10" fmla="*/ 4003518 w 4094993"/>
                  <a:gd name="connsiteY10" fmla="*/ 533428 h 2767748"/>
                  <a:gd name="connsiteX11" fmla="*/ 3670143 w 4094993"/>
                  <a:gd name="connsiteY11" fmla="*/ 533428 h 2767748"/>
                  <a:gd name="connsiteX12" fmla="*/ 2917668 w 4094993"/>
                  <a:gd name="connsiteY12" fmla="*/ 723928 h 2767748"/>
                  <a:gd name="connsiteX13" fmla="*/ 2041368 w 4094993"/>
                  <a:gd name="connsiteY13" fmla="*/ 1209703 h 2767748"/>
                  <a:gd name="connsiteX14" fmla="*/ 1326993 w 4094993"/>
                  <a:gd name="connsiteY14" fmla="*/ 1971703 h 2767748"/>
                  <a:gd name="connsiteX15" fmla="*/ 1107918 w 4094993"/>
                  <a:gd name="connsiteY15" fmla="*/ 2600353 h 2767748"/>
                  <a:gd name="connsiteX16" fmla="*/ 926943 w 4094993"/>
                  <a:gd name="connsiteY16" fmla="*/ 2752753 h 2767748"/>
                  <a:gd name="connsiteX17" fmla="*/ 145893 w 4094993"/>
                  <a:gd name="connsiteY17" fmla="*/ 2752753 h 2767748"/>
                  <a:gd name="connsiteX18" fmla="*/ 22068 w 4094993"/>
                  <a:gd name="connsiteY18" fmla="*/ 2609878 h 2767748"/>
                  <a:gd name="connsiteX0" fmla="*/ 14476 w 4087401"/>
                  <a:gd name="connsiteY0" fmla="*/ 2609878 h 2828953"/>
                  <a:gd name="connsiteX1" fmla="*/ 414526 w 4087401"/>
                  <a:gd name="connsiteY1" fmla="*/ 1685953 h 2828953"/>
                  <a:gd name="connsiteX2" fmla="*/ 1195576 w 4087401"/>
                  <a:gd name="connsiteY2" fmla="*/ 876328 h 2828953"/>
                  <a:gd name="connsiteX3" fmla="*/ 2119501 w 4087401"/>
                  <a:gd name="connsiteY3" fmla="*/ 361978 h 2828953"/>
                  <a:gd name="connsiteX4" fmla="*/ 3233926 w 4087401"/>
                  <a:gd name="connsiteY4" fmla="*/ 57178 h 2828953"/>
                  <a:gd name="connsiteX5" fmla="*/ 3957826 w 4087401"/>
                  <a:gd name="connsiteY5" fmla="*/ 28 h 2828953"/>
                  <a:gd name="connsiteX6" fmla="*/ 3957826 w 4087401"/>
                  <a:gd name="connsiteY6" fmla="*/ 28 h 2828953"/>
                  <a:gd name="connsiteX7" fmla="*/ 4081651 w 4087401"/>
                  <a:gd name="connsiteY7" fmla="*/ 104803 h 2828953"/>
                  <a:gd name="connsiteX8" fmla="*/ 4062601 w 4087401"/>
                  <a:gd name="connsiteY8" fmla="*/ 400078 h 2828953"/>
                  <a:gd name="connsiteX9" fmla="*/ 4024501 w 4087401"/>
                  <a:gd name="connsiteY9" fmla="*/ 504853 h 2828953"/>
                  <a:gd name="connsiteX10" fmla="*/ 3995926 w 4087401"/>
                  <a:gd name="connsiteY10" fmla="*/ 533428 h 2828953"/>
                  <a:gd name="connsiteX11" fmla="*/ 3662551 w 4087401"/>
                  <a:gd name="connsiteY11" fmla="*/ 533428 h 2828953"/>
                  <a:gd name="connsiteX12" fmla="*/ 2910076 w 4087401"/>
                  <a:gd name="connsiteY12" fmla="*/ 723928 h 2828953"/>
                  <a:gd name="connsiteX13" fmla="*/ 2033776 w 4087401"/>
                  <a:gd name="connsiteY13" fmla="*/ 1209703 h 2828953"/>
                  <a:gd name="connsiteX14" fmla="*/ 1319401 w 4087401"/>
                  <a:gd name="connsiteY14" fmla="*/ 1971703 h 2828953"/>
                  <a:gd name="connsiteX15" fmla="*/ 1100326 w 4087401"/>
                  <a:gd name="connsiteY15" fmla="*/ 2600353 h 2828953"/>
                  <a:gd name="connsiteX16" fmla="*/ 919351 w 4087401"/>
                  <a:gd name="connsiteY16" fmla="*/ 2752753 h 2828953"/>
                  <a:gd name="connsiteX17" fmla="*/ 614551 w 4087401"/>
                  <a:gd name="connsiteY17" fmla="*/ 2828953 h 2828953"/>
                  <a:gd name="connsiteX18" fmla="*/ 138301 w 4087401"/>
                  <a:gd name="connsiteY18" fmla="*/ 2752753 h 2828953"/>
                  <a:gd name="connsiteX19" fmla="*/ 14476 w 4087401"/>
                  <a:gd name="connsiteY19" fmla="*/ 2609878 h 2828953"/>
                  <a:gd name="connsiteX0" fmla="*/ 16670 w 4070545"/>
                  <a:gd name="connsiteY0" fmla="*/ 2562253 h 2828953"/>
                  <a:gd name="connsiteX1" fmla="*/ 397670 w 4070545"/>
                  <a:gd name="connsiteY1" fmla="*/ 1685953 h 2828953"/>
                  <a:gd name="connsiteX2" fmla="*/ 1178720 w 4070545"/>
                  <a:gd name="connsiteY2" fmla="*/ 876328 h 2828953"/>
                  <a:gd name="connsiteX3" fmla="*/ 2102645 w 4070545"/>
                  <a:gd name="connsiteY3" fmla="*/ 361978 h 2828953"/>
                  <a:gd name="connsiteX4" fmla="*/ 3217070 w 4070545"/>
                  <a:gd name="connsiteY4" fmla="*/ 57178 h 2828953"/>
                  <a:gd name="connsiteX5" fmla="*/ 3940970 w 4070545"/>
                  <a:gd name="connsiteY5" fmla="*/ 28 h 2828953"/>
                  <a:gd name="connsiteX6" fmla="*/ 3940970 w 4070545"/>
                  <a:gd name="connsiteY6" fmla="*/ 28 h 2828953"/>
                  <a:gd name="connsiteX7" fmla="*/ 4064795 w 4070545"/>
                  <a:gd name="connsiteY7" fmla="*/ 104803 h 2828953"/>
                  <a:gd name="connsiteX8" fmla="*/ 4045745 w 4070545"/>
                  <a:gd name="connsiteY8" fmla="*/ 400078 h 2828953"/>
                  <a:gd name="connsiteX9" fmla="*/ 4007645 w 4070545"/>
                  <a:gd name="connsiteY9" fmla="*/ 504853 h 2828953"/>
                  <a:gd name="connsiteX10" fmla="*/ 3979070 w 4070545"/>
                  <a:gd name="connsiteY10" fmla="*/ 533428 h 2828953"/>
                  <a:gd name="connsiteX11" fmla="*/ 3645695 w 4070545"/>
                  <a:gd name="connsiteY11" fmla="*/ 533428 h 2828953"/>
                  <a:gd name="connsiteX12" fmla="*/ 2893220 w 4070545"/>
                  <a:gd name="connsiteY12" fmla="*/ 723928 h 2828953"/>
                  <a:gd name="connsiteX13" fmla="*/ 2016920 w 4070545"/>
                  <a:gd name="connsiteY13" fmla="*/ 1209703 h 2828953"/>
                  <a:gd name="connsiteX14" fmla="*/ 1302545 w 4070545"/>
                  <a:gd name="connsiteY14" fmla="*/ 1971703 h 2828953"/>
                  <a:gd name="connsiteX15" fmla="*/ 1083470 w 4070545"/>
                  <a:gd name="connsiteY15" fmla="*/ 2600353 h 2828953"/>
                  <a:gd name="connsiteX16" fmla="*/ 902495 w 4070545"/>
                  <a:gd name="connsiteY16" fmla="*/ 2752753 h 2828953"/>
                  <a:gd name="connsiteX17" fmla="*/ 597695 w 4070545"/>
                  <a:gd name="connsiteY17" fmla="*/ 2828953 h 2828953"/>
                  <a:gd name="connsiteX18" fmla="*/ 121445 w 4070545"/>
                  <a:gd name="connsiteY18" fmla="*/ 2752753 h 2828953"/>
                  <a:gd name="connsiteX19" fmla="*/ 16670 w 4070545"/>
                  <a:gd name="connsiteY19" fmla="*/ 2562253 h 2828953"/>
                  <a:gd name="connsiteX0" fmla="*/ 28956 w 4082831"/>
                  <a:gd name="connsiteY0" fmla="*/ 2562253 h 2828953"/>
                  <a:gd name="connsiteX1" fmla="*/ 409956 w 4082831"/>
                  <a:gd name="connsiteY1" fmla="*/ 1685953 h 2828953"/>
                  <a:gd name="connsiteX2" fmla="*/ 1191006 w 4082831"/>
                  <a:gd name="connsiteY2" fmla="*/ 876328 h 2828953"/>
                  <a:gd name="connsiteX3" fmla="*/ 2114931 w 4082831"/>
                  <a:gd name="connsiteY3" fmla="*/ 361978 h 2828953"/>
                  <a:gd name="connsiteX4" fmla="*/ 3229356 w 4082831"/>
                  <a:gd name="connsiteY4" fmla="*/ 57178 h 2828953"/>
                  <a:gd name="connsiteX5" fmla="*/ 3953256 w 4082831"/>
                  <a:gd name="connsiteY5" fmla="*/ 28 h 2828953"/>
                  <a:gd name="connsiteX6" fmla="*/ 3953256 w 4082831"/>
                  <a:gd name="connsiteY6" fmla="*/ 28 h 2828953"/>
                  <a:gd name="connsiteX7" fmla="*/ 4077081 w 4082831"/>
                  <a:gd name="connsiteY7" fmla="*/ 104803 h 2828953"/>
                  <a:gd name="connsiteX8" fmla="*/ 4058031 w 4082831"/>
                  <a:gd name="connsiteY8" fmla="*/ 400078 h 2828953"/>
                  <a:gd name="connsiteX9" fmla="*/ 4019931 w 4082831"/>
                  <a:gd name="connsiteY9" fmla="*/ 504853 h 2828953"/>
                  <a:gd name="connsiteX10" fmla="*/ 3991356 w 4082831"/>
                  <a:gd name="connsiteY10" fmla="*/ 533428 h 2828953"/>
                  <a:gd name="connsiteX11" fmla="*/ 3657981 w 4082831"/>
                  <a:gd name="connsiteY11" fmla="*/ 533428 h 2828953"/>
                  <a:gd name="connsiteX12" fmla="*/ 2905506 w 4082831"/>
                  <a:gd name="connsiteY12" fmla="*/ 723928 h 2828953"/>
                  <a:gd name="connsiteX13" fmla="*/ 2029206 w 4082831"/>
                  <a:gd name="connsiteY13" fmla="*/ 1209703 h 2828953"/>
                  <a:gd name="connsiteX14" fmla="*/ 1314831 w 4082831"/>
                  <a:gd name="connsiteY14" fmla="*/ 1971703 h 2828953"/>
                  <a:gd name="connsiteX15" fmla="*/ 1095756 w 4082831"/>
                  <a:gd name="connsiteY15" fmla="*/ 2600353 h 2828953"/>
                  <a:gd name="connsiteX16" fmla="*/ 914781 w 4082831"/>
                  <a:gd name="connsiteY16" fmla="*/ 2752753 h 2828953"/>
                  <a:gd name="connsiteX17" fmla="*/ 609981 w 4082831"/>
                  <a:gd name="connsiteY17" fmla="*/ 2828953 h 2828953"/>
                  <a:gd name="connsiteX18" fmla="*/ 133731 w 4082831"/>
                  <a:gd name="connsiteY18" fmla="*/ 2752753 h 2828953"/>
                  <a:gd name="connsiteX19" fmla="*/ 38481 w 4082831"/>
                  <a:gd name="connsiteY19" fmla="*/ 2662266 h 2828953"/>
                  <a:gd name="connsiteX20" fmla="*/ 28956 w 4082831"/>
                  <a:gd name="connsiteY20" fmla="*/ 2562253 h 2828953"/>
                  <a:gd name="connsiteX0" fmla="*/ 37195 w 4067257"/>
                  <a:gd name="connsiteY0" fmla="*/ 2443191 h 2828953"/>
                  <a:gd name="connsiteX1" fmla="*/ 394382 w 4067257"/>
                  <a:gd name="connsiteY1" fmla="*/ 1685953 h 2828953"/>
                  <a:gd name="connsiteX2" fmla="*/ 1175432 w 4067257"/>
                  <a:gd name="connsiteY2" fmla="*/ 876328 h 2828953"/>
                  <a:gd name="connsiteX3" fmla="*/ 2099357 w 4067257"/>
                  <a:gd name="connsiteY3" fmla="*/ 361978 h 2828953"/>
                  <a:gd name="connsiteX4" fmla="*/ 3213782 w 4067257"/>
                  <a:gd name="connsiteY4" fmla="*/ 57178 h 2828953"/>
                  <a:gd name="connsiteX5" fmla="*/ 3937682 w 4067257"/>
                  <a:gd name="connsiteY5" fmla="*/ 28 h 2828953"/>
                  <a:gd name="connsiteX6" fmla="*/ 3937682 w 4067257"/>
                  <a:gd name="connsiteY6" fmla="*/ 28 h 2828953"/>
                  <a:gd name="connsiteX7" fmla="*/ 4061507 w 4067257"/>
                  <a:gd name="connsiteY7" fmla="*/ 104803 h 2828953"/>
                  <a:gd name="connsiteX8" fmla="*/ 4042457 w 4067257"/>
                  <a:gd name="connsiteY8" fmla="*/ 400078 h 2828953"/>
                  <a:gd name="connsiteX9" fmla="*/ 4004357 w 4067257"/>
                  <a:gd name="connsiteY9" fmla="*/ 504853 h 2828953"/>
                  <a:gd name="connsiteX10" fmla="*/ 3975782 w 4067257"/>
                  <a:gd name="connsiteY10" fmla="*/ 533428 h 2828953"/>
                  <a:gd name="connsiteX11" fmla="*/ 3642407 w 4067257"/>
                  <a:gd name="connsiteY11" fmla="*/ 533428 h 2828953"/>
                  <a:gd name="connsiteX12" fmla="*/ 2889932 w 4067257"/>
                  <a:gd name="connsiteY12" fmla="*/ 723928 h 2828953"/>
                  <a:gd name="connsiteX13" fmla="*/ 2013632 w 4067257"/>
                  <a:gd name="connsiteY13" fmla="*/ 1209703 h 2828953"/>
                  <a:gd name="connsiteX14" fmla="*/ 1299257 w 4067257"/>
                  <a:gd name="connsiteY14" fmla="*/ 1971703 h 2828953"/>
                  <a:gd name="connsiteX15" fmla="*/ 1080182 w 4067257"/>
                  <a:gd name="connsiteY15" fmla="*/ 2600353 h 2828953"/>
                  <a:gd name="connsiteX16" fmla="*/ 899207 w 4067257"/>
                  <a:gd name="connsiteY16" fmla="*/ 2752753 h 2828953"/>
                  <a:gd name="connsiteX17" fmla="*/ 594407 w 4067257"/>
                  <a:gd name="connsiteY17" fmla="*/ 2828953 h 2828953"/>
                  <a:gd name="connsiteX18" fmla="*/ 118157 w 4067257"/>
                  <a:gd name="connsiteY18" fmla="*/ 2752753 h 2828953"/>
                  <a:gd name="connsiteX19" fmla="*/ 22907 w 4067257"/>
                  <a:gd name="connsiteY19" fmla="*/ 2662266 h 2828953"/>
                  <a:gd name="connsiteX20" fmla="*/ 37195 w 4067257"/>
                  <a:gd name="connsiteY20" fmla="*/ 2443191 h 2828953"/>
                  <a:gd name="connsiteX0" fmla="*/ 37195 w 4067257"/>
                  <a:gd name="connsiteY0" fmla="*/ 2443191 h 2828953"/>
                  <a:gd name="connsiteX1" fmla="*/ 394382 w 4067257"/>
                  <a:gd name="connsiteY1" fmla="*/ 1685953 h 2828953"/>
                  <a:gd name="connsiteX2" fmla="*/ 1175432 w 4067257"/>
                  <a:gd name="connsiteY2" fmla="*/ 876328 h 2828953"/>
                  <a:gd name="connsiteX3" fmla="*/ 2099357 w 4067257"/>
                  <a:gd name="connsiteY3" fmla="*/ 361978 h 2828953"/>
                  <a:gd name="connsiteX4" fmla="*/ 3213782 w 4067257"/>
                  <a:gd name="connsiteY4" fmla="*/ 57178 h 2828953"/>
                  <a:gd name="connsiteX5" fmla="*/ 3937682 w 4067257"/>
                  <a:gd name="connsiteY5" fmla="*/ 28 h 2828953"/>
                  <a:gd name="connsiteX6" fmla="*/ 3937682 w 4067257"/>
                  <a:gd name="connsiteY6" fmla="*/ 28 h 2828953"/>
                  <a:gd name="connsiteX7" fmla="*/ 4061507 w 4067257"/>
                  <a:gd name="connsiteY7" fmla="*/ 104803 h 2828953"/>
                  <a:gd name="connsiteX8" fmla="*/ 4042457 w 4067257"/>
                  <a:gd name="connsiteY8" fmla="*/ 400078 h 2828953"/>
                  <a:gd name="connsiteX9" fmla="*/ 4004357 w 4067257"/>
                  <a:gd name="connsiteY9" fmla="*/ 504853 h 2828953"/>
                  <a:gd name="connsiteX10" fmla="*/ 3975782 w 4067257"/>
                  <a:gd name="connsiteY10" fmla="*/ 533428 h 2828953"/>
                  <a:gd name="connsiteX11" fmla="*/ 3642407 w 4067257"/>
                  <a:gd name="connsiteY11" fmla="*/ 533428 h 2828953"/>
                  <a:gd name="connsiteX12" fmla="*/ 2889932 w 4067257"/>
                  <a:gd name="connsiteY12" fmla="*/ 723928 h 2828953"/>
                  <a:gd name="connsiteX13" fmla="*/ 2013632 w 4067257"/>
                  <a:gd name="connsiteY13" fmla="*/ 1209703 h 2828953"/>
                  <a:gd name="connsiteX14" fmla="*/ 1299257 w 4067257"/>
                  <a:gd name="connsiteY14" fmla="*/ 1971703 h 2828953"/>
                  <a:gd name="connsiteX15" fmla="*/ 1080182 w 4067257"/>
                  <a:gd name="connsiteY15" fmla="*/ 2600353 h 2828953"/>
                  <a:gd name="connsiteX16" fmla="*/ 899207 w 4067257"/>
                  <a:gd name="connsiteY16" fmla="*/ 2752753 h 2828953"/>
                  <a:gd name="connsiteX17" fmla="*/ 594407 w 4067257"/>
                  <a:gd name="connsiteY17" fmla="*/ 2828953 h 2828953"/>
                  <a:gd name="connsiteX18" fmla="*/ 118157 w 4067257"/>
                  <a:gd name="connsiteY18" fmla="*/ 2752753 h 2828953"/>
                  <a:gd name="connsiteX19" fmla="*/ 65770 w 4067257"/>
                  <a:gd name="connsiteY19" fmla="*/ 2719416 h 2828953"/>
                  <a:gd name="connsiteX20" fmla="*/ 22907 w 4067257"/>
                  <a:gd name="connsiteY20" fmla="*/ 2662266 h 2828953"/>
                  <a:gd name="connsiteX21" fmla="*/ 37195 w 4067257"/>
                  <a:gd name="connsiteY21" fmla="*/ 2443191 h 282895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42407 w 4067257"/>
                  <a:gd name="connsiteY11" fmla="*/ 533428 h 2809903"/>
                  <a:gd name="connsiteX12" fmla="*/ 2889932 w 4067257"/>
                  <a:gd name="connsiteY12" fmla="*/ 723928 h 2809903"/>
                  <a:gd name="connsiteX13" fmla="*/ 2013632 w 4067257"/>
                  <a:gd name="connsiteY13" fmla="*/ 1209703 h 2809903"/>
                  <a:gd name="connsiteX14" fmla="*/ 1299257 w 4067257"/>
                  <a:gd name="connsiteY14" fmla="*/ 1971703 h 2809903"/>
                  <a:gd name="connsiteX15" fmla="*/ 1080182 w 4067257"/>
                  <a:gd name="connsiteY15" fmla="*/ 2600353 h 2809903"/>
                  <a:gd name="connsiteX16" fmla="*/ 899207 w 4067257"/>
                  <a:gd name="connsiteY16" fmla="*/ 2752753 h 2809903"/>
                  <a:gd name="connsiteX17" fmla="*/ 594407 w 4067257"/>
                  <a:gd name="connsiteY17" fmla="*/ 2809903 h 2809903"/>
                  <a:gd name="connsiteX18" fmla="*/ 118157 w 4067257"/>
                  <a:gd name="connsiteY18" fmla="*/ 2752753 h 2809903"/>
                  <a:gd name="connsiteX19" fmla="*/ 65770 w 4067257"/>
                  <a:gd name="connsiteY19" fmla="*/ 2719416 h 2809903"/>
                  <a:gd name="connsiteX20" fmla="*/ 22907 w 4067257"/>
                  <a:gd name="connsiteY20" fmla="*/ 2662266 h 2809903"/>
                  <a:gd name="connsiteX21" fmla="*/ 37195 w 4067257"/>
                  <a:gd name="connsiteY21" fmla="*/ 2443191 h 280990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42407 w 4067257"/>
                  <a:gd name="connsiteY11" fmla="*/ 533428 h 2809903"/>
                  <a:gd name="connsiteX12" fmla="*/ 2889932 w 4067257"/>
                  <a:gd name="connsiteY12" fmla="*/ 723928 h 2809903"/>
                  <a:gd name="connsiteX13" fmla="*/ 2013632 w 4067257"/>
                  <a:gd name="connsiteY13" fmla="*/ 1209703 h 2809903"/>
                  <a:gd name="connsiteX14" fmla="*/ 1299257 w 4067257"/>
                  <a:gd name="connsiteY14" fmla="*/ 1971703 h 2809903"/>
                  <a:gd name="connsiteX15" fmla="*/ 1080182 w 4067257"/>
                  <a:gd name="connsiteY15" fmla="*/ 2600353 h 2809903"/>
                  <a:gd name="connsiteX16" fmla="*/ 1056370 w 4067257"/>
                  <a:gd name="connsiteY16" fmla="*/ 2657503 h 2809903"/>
                  <a:gd name="connsiteX17" fmla="*/ 899207 w 4067257"/>
                  <a:gd name="connsiteY17" fmla="*/ 2752753 h 2809903"/>
                  <a:gd name="connsiteX18" fmla="*/ 594407 w 4067257"/>
                  <a:gd name="connsiteY18" fmla="*/ 2809903 h 2809903"/>
                  <a:gd name="connsiteX19" fmla="*/ 118157 w 4067257"/>
                  <a:gd name="connsiteY19" fmla="*/ 2752753 h 2809903"/>
                  <a:gd name="connsiteX20" fmla="*/ 65770 w 4067257"/>
                  <a:gd name="connsiteY20" fmla="*/ 2719416 h 2809903"/>
                  <a:gd name="connsiteX21" fmla="*/ 22907 w 4067257"/>
                  <a:gd name="connsiteY21" fmla="*/ 2662266 h 2809903"/>
                  <a:gd name="connsiteX22" fmla="*/ 37195 w 4067257"/>
                  <a:gd name="connsiteY22" fmla="*/ 2443191 h 280990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42407 w 4067257"/>
                  <a:gd name="connsiteY11" fmla="*/ 533428 h 2809903"/>
                  <a:gd name="connsiteX12" fmla="*/ 2889932 w 4067257"/>
                  <a:gd name="connsiteY12" fmla="*/ 723928 h 2809903"/>
                  <a:gd name="connsiteX13" fmla="*/ 2013632 w 4067257"/>
                  <a:gd name="connsiteY13" fmla="*/ 1209703 h 2809903"/>
                  <a:gd name="connsiteX14" fmla="*/ 1327832 w 4067257"/>
                  <a:gd name="connsiteY14" fmla="*/ 1957416 h 2809903"/>
                  <a:gd name="connsiteX15" fmla="*/ 1080182 w 4067257"/>
                  <a:gd name="connsiteY15" fmla="*/ 2600353 h 2809903"/>
                  <a:gd name="connsiteX16" fmla="*/ 1056370 w 4067257"/>
                  <a:gd name="connsiteY16" fmla="*/ 2657503 h 2809903"/>
                  <a:gd name="connsiteX17" fmla="*/ 899207 w 4067257"/>
                  <a:gd name="connsiteY17" fmla="*/ 2752753 h 2809903"/>
                  <a:gd name="connsiteX18" fmla="*/ 594407 w 4067257"/>
                  <a:gd name="connsiteY18" fmla="*/ 2809903 h 2809903"/>
                  <a:gd name="connsiteX19" fmla="*/ 118157 w 4067257"/>
                  <a:gd name="connsiteY19" fmla="*/ 2752753 h 2809903"/>
                  <a:gd name="connsiteX20" fmla="*/ 65770 w 4067257"/>
                  <a:gd name="connsiteY20" fmla="*/ 2719416 h 2809903"/>
                  <a:gd name="connsiteX21" fmla="*/ 22907 w 4067257"/>
                  <a:gd name="connsiteY21" fmla="*/ 2662266 h 2809903"/>
                  <a:gd name="connsiteX22" fmla="*/ 37195 w 4067257"/>
                  <a:gd name="connsiteY22" fmla="*/ 2443191 h 280990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42407 w 4067257"/>
                  <a:gd name="connsiteY11" fmla="*/ 533428 h 2809903"/>
                  <a:gd name="connsiteX12" fmla="*/ 2889932 w 4067257"/>
                  <a:gd name="connsiteY12" fmla="*/ 723928 h 2809903"/>
                  <a:gd name="connsiteX13" fmla="*/ 1999344 w 4067257"/>
                  <a:gd name="connsiteY13" fmla="*/ 1200178 h 2809903"/>
                  <a:gd name="connsiteX14" fmla="*/ 1327832 w 4067257"/>
                  <a:gd name="connsiteY14" fmla="*/ 1957416 h 2809903"/>
                  <a:gd name="connsiteX15" fmla="*/ 1080182 w 4067257"/>
                  <a:gd name="connsiteY15" fmla="*/ 2600353 h 2809903"/>
                  <a:gd name="connsiteX16" fmla="*/ 1056370 w 4067257"/>
                  <a:gd name="connsiteY16" fmla="*/ 2657503 h 2809903"/>
                  <a:gd name="connsiteX17" fmla="*/ 899207 w 4067257"/>
                  <a:gd name="connsiteY17" fmla="*/ 2752753 h 2809903"/>
                  <a:gd name="connsiteX18" fmla="*/ 594407 w 4067257"/>
                  <a:gd name="connsiteY18" fmla="*/ 2809903 h 2809903"/>
                  <a:gd name="connsiteX19" fmla="*/ 118157 w 4067257"/>
                  <a:gd name="connsiteY19" fmla="*/ 2752753 h 2809903"/>
                  <a:gd name="connsiteX20" fmla="*/ 65770 w 4067257"/>
                  <a:gd name="connsiteY20" fmla="*/ 2719416 h 2809903"/>
                  <a:gd name="connsiteX21" fmla="*/ 22907 w 4067257"/>
                  <a:gd name="connsiteY21" fmla="*/ 2662266 h 2809903"/>
                  <a:gd name="connsiteX22" fmla="*/ 37195 w 4067257"/>
                  <a:gd name="connsiteY22" fmla="*/ 2443191 h 280990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51932 w 4067257"/>
                  <a:gd name="connsiteY11" fmla="*/ 562003 h 2809903"/>
                  <a:gd name="connsiteX12" fmla="*/ 2889932 w 4067257"/>
                  <a:gd name="connsiteY12" fmla="*/ 723928 h 2809903"/>
                  <a:gd name="connsiteX13" fmla="*/ 1999344 w 4067257"/>
                  <a:gd name="connsiteY13" fmla="*/ 1200178 h 2809903"/>
                  <a:gd name="connsiteX14" fmla="*/ 1327832 w 4067257"/>
                  <a:gd name="connsiteY14" fmla="*/ 1957416 h 2809903"/>
                  <a:gd name="connsiteX15" fmla="*/ 1080182 w 4067257"/>
                  <a:gd name="connsiteY15" fmla="*/ 2600353 h 2809903"/>
                  <a:gd name="connsiteX16" fmla="*/ 1056370 w 4067257"/>
                  <a:gd name="connsiteY16" fmla="*/ 2657503 h 2809903"/>
                  <a:gd name="connsiteX17" fmla="*/ 899207 w 4067257"/>
                  <a:gd name="connsiteY17" fmla="*/ 2752753 h 2809903"/>
                  <a:gd name="connsiteX18" fmla="*/ 594407 w 4067257"/>
                  <a:gd name="connsiteY18" fmla="*/ 2809903 h 2809903"/>
                  <a:gd name="connsiteX19" fmla="*/ 118157 w 4067257"/>
                  <a:gd name="connsiteY19" fmla="*/ 2752753 h 2809903"/>
                  <a:gd name="connsiteX20" fmla="*/ 65770 w 4067257"/>
                  <a:gd name="connsiteY20" fmla="*/ 2719416 h 2809903"/>
                  <a:gd name="connsiteX21" fmla="*/ 22907 w 4067257"/>
                  <a:gd name="connsiteY21" fmla="*/ 2662266 h 2809903"/>
                  <a:gd name="connsiteX22" fmla="*/ 37195 w 4067257"/>
                  <a:gd name="connsiteY22" fmla="*/ 2443191 h 2809903"/>
                  <a:gd name="connsiteX0" fmla="*/ 37195 w 4067257"/>
                  <a:gd name="connsiteY0" fmla="*/ 2443191 h 2809903"/>
                  <a:gd name="connsiteX1" fmla="*/ 394382 w 4067257"/>
                  <a:gd name="connsiteY1" fmla="*/ 1685953 h 2809903"/>
                  <a:gd name="connsiteX2" fmla="*/ 1175432 w 4067257"/>
                  <a:gd name="connsiteY2" fmla="*/ 876328 h 2809903"/>
                  <a:gd name="connsiteX3" fmla="*/ 2099357 w 4067257"/>
                  <a:gd name="connsiteY3" fmla="*/ 361978 h 2809903"/>
                  <a:gd name="connsiteX4" fmla="*/ 3213782 w 4067257"/>
                  <a:gd name="connsiteY4" fmla="*/ 57178 h 2809903"/>
                  <a:gd name="connsiteX5" fmla="*/ 3937682 w 4067257"/>
                  <a:gd name="connsiteY5" fmla="*/ 28 h 2809903"/>
                  <a:gd name="connsiteX6" fmla="*/ 3937682 w 4067257"/>
                  <a:gd name="connsiteY6" fmla="*/ 28 h 2809903"/>
                  <a:gd name="connsiteX7" fmla="*/ 4061507 w 4067257"/>
                  <a:gd name="connsiteY7" fmla="*/ 104803 h 2809903"/>
                  <a:gd name="connsiteX8" fmla="*/ 4042457 w 4067257"/>
                  <a:gd name="connsiteY8" fmla="*/ 400078 h 2809903"/>
                  <a:gd name="connsiteX9" fmla="*/ 4004357 w 4067257"/>
                  <a:gd name="connsiteY9" fmla="*/ 504853 h 2809903"/>
                  <a:gd name="connsiteX10" fmla="*/ 3975782 w 4067257"/>
                  <a:gd name="connsiteY10" fmla="*/ 533428 h 2809903"/>
                  <a:gd name="connsiteX11" fmla="*/ 3642407 w 4067257"/>
                  <a:gd name="connsiteY11" fmla="*/ 557241 h 2809903"/>
                  <a:gd name="connsiteX12" fmla="*/ 2889932 w 4067257"/>
                  <a:gd name="connsiteY12" fmla="*/ 723928 h 2809903"/>
                  <a:gd name="connsiteX13" fmla="*/ 1999344 w 4067257"/>
                  <a:gd name="connsiteY13" fmla="*/ 1200178 h 2809903"/>
                  <a:gd name="connsiteX14" fmla="*/ 1327832 w 4067257"/>
                  <a:gd name="connsiteY14" fmla="*/ 1957416 h 2809903"/>
                  <a:gd name="connsiteX15" fmla="*/ 1080182 w 4067257"/>
                  <a:gd name="connsiteY15" fmla="*/ 2600353 h 2809903"/>
                  <a:gd name="connsiteX16" fmla="*/ 1056370 w 4067257"/>
                  <a:gd name="connsiteY16" fmla="*/ 2657503 h 2809903"/>
                  <a:gd name="connsiteX17" fmla="*/ 899207 w 4067257"/>
                  <a:gd name="connsiteY17" fmla="*/ 2752753 h 2809903"/>
                  <a:gd name="connsiteX18" fmla="*/ 594407 w 4067257"/>
                  <a:gd name="connsiteY18" fmla="*/ 2809903 h 2809903"/>
                  <a:gd name="connsiteX19" fmla="*/ 118157 w 4067257"/>
                  <a:gd name="connsiteY19" fmla="*/ 2752753 h 2809903"/>
                  <a:gd name="connsiteX20" fmla="*/ 65770 w 4067257"/>
                  <a:gd name="connsiteY20" fmla="*/ 2719416 h 2809903"/>
                  <a:gd name="connsiteX21" fmla="*/ 22907 w 4067257"/>
                  <a:gd name="connsiteY21" fmla="*/ 2662266 h 2809903"/>
                  <a:gd name="connsiteX22" fmla="*/ 37195 w 4067257"/>
                  <a:gd name="connsiteY22" fmla="*/ 2443191 h 2809903"/>
                  <a:gd name="connsiteX0" fmla="*/ 37195 w 4073380"/>
                  <a:gd name="connsiteY0" fmla="*/ 2443191 h 2809903"/>
                  <a:gd name="connsiteX1" fmla="*/ 394382 w 4073380"/>
                  <a:gd name="connsiteY1" fmla="*/ 1685953 h 2809903"/>
                  <a:gd name="connsiteX2" fmla="*/ 1175432 w 4073380"/>
                  <a:gd name="connsiteY2" fmla="*/ 876328 h 2809903"/>
                  <a:gd name="connsiteX3" fmla="*/ 2099357 w 4073380"/>
                  <a:gd name="connsiteY3" fmla="*/ 361978 h 2809903"/>
                  <a:gd name="connsiteX4" fmla="*/ 3213782 w 4073380"/>
                  <a:gd name="connsiteY4" fmla="*/ 57178 h 2809903"/>
                  <a:gd name="connsiteX5" fmla="*/ 3937682 w 4073380"/>
                  <a:gd name="connsiteY5" fmla="*/ 28 h 2809903"/>
                  <a:gd name="connsiteX6" fmla="*/ 3937682 w 4073380"/>
                  <a:gd name="connsiteY6" fmla="*/ 28 h 2809903"/>
                  <a:gd name="connsiteX7" fmla="*/ 4061507 w 4073380"/>
                  <a:gd name="connsiteY7" fmla="*/ 104803 h 2809903"/>
                  <a:gd name="connsiteX8" fmla="*/ 4066270 w 4073380"/>
                  <a:gd name="connsiteY8" fmla="*/ 276253 h 2809903"/>
                  <a:gd name="connsiteX9" fmla="*/ 4042457 w 4073380"/>
                  <a:gd name="connsiteY9" fmla="*/ 400078 h 2809903"/>
                  <a:gd name="connsiteX10" fmla="*/ 4004357 w 4073380"/>
                  <a:gd name="connsiteY10" fmla="*/ 504853 h 2809903"/>
                  <a:gd name="connsiteX11" fmla="*/ 3975782 w 4073380"/>
                  <a:gd name="connsiteY11" fmla="*/ 533428 h 2809903"/>
                  <a:gd name="connsiteX12" fmla="*/ 3642407 w 4073380"/>
                  <a:gd name="connsiteY12" fmla="*/ 557241 h 2809903"/>
                  <a:gd name="connsiteX13" fmla="*/ 2889932 w 4073380"/>
                  <a:gd name="connsiteY13" fmla="*/ 723928 h 2809903"/>
                  <a:gd name="connsiteX14" fmla="*/ 1999344 w 4073380"/>
                  <a:gd name="connsiteY14" fmla="*/ 1200178 h 2809903"/>
                  <a:gd name="connsiteX15" fmla="*/ 1327832 w 4073380"/>
                  <a:gd name="connsiteY15" fmla="*/ 1957416 h 2809903"/>
                  <a:gd name="connsiteX16" fmla="*/ 1080182 w 4073380"/>
                  <a:gd name="connsiteY16" fmla="*/ 2600353 h 2809903"/>
                  <a:gd name="connsiteX17" fmla="*/ 1056370 w 4073380"/>
                  <a:gd name="connsiteY17" fmla="*/ 2657503 h 2809903"/>
                  <a:gd name="connsiteX18" fmla="*/ 899207 w 4073380"/>
                  <a:gd name="connsiteY18" fmla="*/ 2752753 h 2809903"/>
                  <a:gd name="connsiteX19" fmla="*/ 594407 w 4073380"/>
                  <a:gd name="connsiteY19" fmla="*/ 2809903 h 2809903"/>
                  <a:gd name="connsiteX20" fmla="*/ 118157 w 4073380"/>
                  <a:gd name="connsiteY20" fmla="*/ 2752753 h 2809903"/>
                  <a:gd name="connsiteX21" fmla="*/ 65770 w 4073380"/>
                  <a:gd name="connsiteY21" fmla="*/ 2719416 h 2809903"/>
                  <a:gd name="connsiteX22" fmla="*/ 22907 w 4073380"/>
                  <a:gd name="connsiteY22" fmla="*/ 2662266 h 2809903"/>
                  <a:gd name="connsiteX23" fmla="*/ 37195 w 4073380"/>
                  <a:gd name="connsiteY23" fmla="*/ 2443191 h 2809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73380" h="2809903">
                    <a:moveTo>
                      <a:pt x="37195" y="2443191"/>
                    </a:moveTo>
                    <a:cubicBezTo>
                      <a:pt x="99107" y="2280472"/>
                      <a:pt x="204676" y="1947097"/>
                      <a:pt x="394382" y="1685953"/>
                    </a:cubicBezTo>
                    <a:cubicBezTo>
                      <a:pt x="584088" y="1424809"/>
                      <a:pt x="891270" y="1096990"/>
                      <a:pt x="1175432" y="876328"/>
                    </a:cubicBezTo>
                    <a:cubicBezTo>
                      <a:pt x="1459595" y="655665"/>
                      <a:pt x="1759632" y="498503"/>
                      <a:pt x="2099357" y="361978"/>
                    </a:cubicBezTo>
                    <a:cubicBezTo>
                      <a:pt x="2439082" y="225453"/>
                      <a:pt x="2907395" y="117503"/>
                      <a:pt x="3213782" y="57178"/>
                    </a:cubicBezTo>
                    <a:cubicBezTo>
                      <a:pt x="3520170" y="-3147"/>
                      <a:pt x="3937682" y="28"/>
                      <a:pt x="3937682" y="28"/>
                    </a:cubicBezTo>
                    <a:lnTo>
                      <a:pt x="3937682" y="28"/>
                    </a:lnTo>
                    <a:cubicBezTo>
                      <a:pt x="3958319" y="17490"/>
                      <a:pt x="4040076" y="58766"/>
                      <a:pt x="4061507" y="104803"/>
                    </a:cubicBezTo>
                    <a:cubicBezTo>
                      <a:pt x="4082938" y="150841"/>
                      <a:pt x="4069445" y="227041"/>
                      <a:pt x="4066270" y="276253"/>
                    </a:cubicBezTo>
                    <a:cubicBezTo>
                      <a:pt x="4063095" y="325465"/>
                      <a:pt x="4052776" y="361978"/>
                      <a:pt x="4042457" y="400078"/>
                    </a:cubicBezTo>
                    <a:cubicBezTo>
                      <a:pt x="4032138" y="438178"/>
                      <a:pt x="4004357" y="504853"/>
                      <a:pt x="4004357" y="504853"/>
                    </a:cubicBezTo>
                    <a:cubicBezTo>
                      <a:pt x="3993245" y="527078"/>
                      <a:pt x="4036107" y="524697"/>
                      <a:pt x="3975782" y="533428"/>
                    </a:cubicBezTo>
                    <a:cubicBezTo>
                      <a:pt x="3915457" y="542159"/>
                      <a:pt x="3823382" y="525491"/>
                      <a:pt x="3642407" y="557241"/>
                    </a:cubicBezTo>
                    <a:cubicBezTo>
                      <a:pt x="3461432" y="588991"/>
                      <a:pt x="3163776" y="616772"/>
                      <a:pt x="2889932" y="723928"/>
                    </a:cubicBezTo>
                    <a:cubicBezTo>
                      <a:pt x="2616088" y="831084"/>
                      <a:pt x="2259694" y="994597"/>
                      <a:pt x="1999344" y="1200178"/>
                    </a:cubicBezTo>
                    <a:cubicBezTo>
                      <a:pt x="1738994" y="1405759"/>
                      <a:pt x="1481026" y="1724054"/>
                      <a:pt x="1327832" y="1957416"/>
                    </a:cubicBezTo>
                    <a:cubicBezTo>
                      <a:pt x="1174638" y="2190778"/>
                      <a:pt x="1125426" y="2483672"/>
                      <a:pt x="1080182" y="2600353"/>
                    </a:cubicBezTo>
                    <a:cubicBezTo>
                      <a:pt x="1034938" y="2717034"/>
                      <a:pt x="1086533" y="2632103"/>
                      <a:pt x="1056370" y="2657503"/>
                    </a:cubicBezTo>
                    <a:cubicBezTo>
                      <a:pt x="1026207" y="2682903"/>
                      <a:pt x="976201" y="2727353"/>
                      <a:pt x="899207" y="2752753"/>
                    </a:cubicBezTo>
                    <a:cubicBezTo>
                      <a:pt x="822213" y="2778153"/>
                      <a:pt x="724582" y="2809903"/>
                      <a:pt x="594407" y="2809903"/>
                    </a:cubicBezTo>
                    <a:cubicBezTo>
                      <a:pt x="464232" y="2809903"/>
                      <a:pt x="206263" y="2767834"/>
                      <a:pt x="118157" y="2752753"/>
                    </a:cubicBezTo>
                    <a:cubicBezTo>
                      <a:pt x="30051" y="2737672"/>
                      <a:pt x="81645" y="2734497"/>
                      <a:pt x="65770" y="2719416"/>
                    </a:cubicBezTo>
                    <a:cubicBezTo>
                      <a:pt x="49895" y="2704335"/>
                      <a:pt x="29257" y="2712272"/>
                      <a:pt x="22907" y="2662266"/>
                    </a:cubicBezTo>
                    <a:cubicBezTo>
                      <a:pt x="5445" y="2630516"/>
                      <a:pt x="-24717" y="2605910"/>
                      <a:pt x="37195" y="2443191"/>
                    </a:cubicBezTo>
                    <a:close/>
                  </a:path>
                </a:pathLst>
              </a:custGeom>
              <a:solidFill>
                <a:srgbClr val="6699FF">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just" defTabSz="914400" rtl="0" eaLnBrk="0" fontAlgn="base" latinLnBrk="0" hangingPunct="0">
                  <a:lnSpc>
                    <a:spcPct val="100000"/>
                  </a:lnSpc>
                  <a:spcBef>
                    <a:spcPct val="0"/>
                  </a:spcBef>
                  <a:spcAft>
                    <a:spcPct val="0"/>
                  </a:spcAft>
                  <a:buClrTx/>
                  <a:buSzTx/>
                  <a:buFontTx/>
                  <a:buNone/>
                  <a:tabLst/>
                </a:pPr>
                <a:endParaRPr kumimoji="0" lang="zh-CN" altLang="en-US" sz="1000" b="0" i="0" u="none" strike="noStrike" cap="none" normalizeH="0" baseline="0" smtClean="0">
                  <a:ln>
                    <a:noFill/>
                  </a:ln>
                  <a:solidFill>
                    <a:schemeClr val="tx1"/>
                  </a:solidFill>
                  <a:effectLst/>
                  <a:latin typeface="Times New Roman" pitchFamily="18" charset="0"/>
                  <a:ea typeface="宋体" pitchFamily="2" charset="-122"/>
                </a:endParaRPr>
              </a:p>
            </p:txBody>
          </p:sp>
          <p:sp>
            <p:nvSpPr>
              <p:cNvPr id="89" name="Text Box 25"/>
              <p:cNvSpPr txBox="1">
                <a:spLocks noChangeArrowheads="1"/>
              </p:cNvSpPr>
              <p:nvPr/>
            </p:nvSpPr>
            <p:spPr bwMode="auto">
              <a:xfrm>
                <a:off x="1562328" y="4359276"/>
                <a:ext cx="5413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a:solidFill>
                      <a:srgbClr val="800000"/>
                    </a:solidFill>
                    <a:ea typeface="宋体" panose="02010600030101010101" pitchFamily="2" charset="-122"/>
                  </a:rPr>
                  <a:t>B</a:t>
                </a:r>
                <a:r>
                  <a:rPr lang="en-US" altLang="zh-CN" sz="2800" baseline="-25000">
                    <a:solidFill>
                      <a:srgbClr val="800000"/>
                    </a:solidFill>
                    <a:ea typeface="宋体" panose="02010600030101010101" pitchFamily="2" charset="-122"/>
                  </a:rPr>
                  <a:t>1</a:t>
                </a:r>
              </a:p>
            </p:txBody>
          </p:sp>
          <p:sp>
            <p:nvSpPr>
              <p:cNvPr id="90" name="Text Box 26"/>
              <p:cNvSpPr txBox="1">
                <a:spLocks noChangeArrowheads="1"/>
              </p:cNvSpPr>
              <p:nvPr/>
            </p:nvSpPr>
            <p:spPr bwMode="auto">
              <a:xfrm>
                <a:off x="5922963" y="1634446"/>
                <a:ext cx="5413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a:solidFill>
                      <a:srgbClr val="800000"/>
                    </a:solidFill>
                    <a:ea typeface="宋体" panose="02010600030101010101" pitchFamily="2" charset="-122"/>
                  </a:rPr>
                  <a:t>B</a:t>
                </a:r>
                <a:r>
                  <a:rPr lang="en-US" altLang="zh-CN" sz="2800" baseline="-25000">
                    <a:solidFill>
                      <a:srgbClr val="800000"/>
                    </a:solidFill>
                    <a:ea typeface="宋体" panose="02010600030101010101" pitchFamily="2" charset="-122"/>
                  </a:rPr>
                  <a:t>2</a:t>
                </a:r>
              </a:p>
            </p:txBody>
          </p:sp>
          <p:sp>
            <p:nvSpPr>
              <p:cNvPr id="91" name="Oval 14"/>
              <p:cNvSpPr>
                <a:spLocks noChangeArrowheads="1"/>
              </p:cNvSpPr>
              <p:nvPr/>
            </p:nvSpPr>
            <p:spPr bwMode="auto">
              <a:xfrm>
                <a:off x="2283053" y="4588782"/>
                <a:ext cx="1066800" cy="381000"/>
              </a:xfrm>
              <a:prstGeom prst="ellipse">
                <a:avLst/>
              </a:prstGeom>
              <a:solidFill>
                <a:srgbClr val="FF9900"/>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pSp>
        <p:sp>
          <p:nvSpPr>
            <p:cNvPr id="92" name="Text Box 7"/>
            <p:cNvSpPr txBox="1">
              <a:spLocks noChangeArrowheads="1"/>
            </p:cNvSpPr>
            <p:nvPr/>
          </p:nvSpPr>
          <p:spPr bwMode="auto">
            <a:xfrm>
              <a:off x="2482290" y="4933358"/>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smtClean="0">
                  <a:solidFill>
                    <a:srgbClr val="3333CC"/>
                  </a:solidFill>
                  <a:ea typeface="宋体" panose="02010600030101010101" pitchFamily="2" charset="-122"/>
                </a:rPr>
                <a:t>S</a:t>
              </a:r>
              <a:r>
                <a:rPr lang="en-US" altLang="zh-CN" sz="2800" baseline="-25000" smtClean="0">
                  <a:solidFill>
                    <a:srgbClr val="3333CC"/>
                  </a:solidFill>
                  <a:ea typeface="宋体" panose="02010600030101010101" pitchFamily="2" charset="-122"/>
                </a:rPr>
                <a:t>1</a:t>
              </a:r>
              <a:endParaRPr lang="en-US" altLang="zh-CN" sz="2800" baseline="-25000">
                <a:solidFill>
                  <a:srgbClr val="3333CC"/>
                </a:solidFill>
                <a:ea typeface="宋体" panose="02010600030101010101" pitchFamily="2" charset="-122"/>
              </a:endParaRPr>
            </a:p>
          </p:txBody>
        </p:sp>
        <p:grpSp>
          <p:nvGrpSpPr>
            <p:cNvPr id="93" name="组合 92"/>
            <p:cNvGrpSpPr/>
            <p:nvPr/>
          </p:nvGrpSpPr>
          <p:grpSpPr>
            <a:xfrm>
              <a:off x="2230868" y="2184201"/>
              <a:ext cx="3512317" cy="3215990"/>
              <a:chOff x="2230868" y="2184201"/>
              <a:chExt cx="3512317" cy="3215990"/>
            </a:xfrm>
          </p:grpSpPr>
          <p:sp>
            <p:nvSpPr>
              <p:cNvPr id="94" name="Oval 15"/>
              <p:cNvSpPr>
                <a:spLocks noChangeArrowheads="1"/>
              </p:cNvSpPr>
              <p:nvPr/>
            </p:nvSpPr>
            <p:spPr bwMode="auto">
              <a:xfrm>
                <a:off x="5513615" y="2226582"/>
                <a:ext cx="228600" cy="533400"/>
              </a:xfrm>
              <a:prstGeom prst="ellipse">
                <a:avLst/>
              </a:prstGeom>
              <a:solidFill>
                <a:schemeClr val="accent1"/>
              </a:solidFill>
              <a:ln w="9525">
                <a:solidFill>
                  <a:schemeClr val="tx1"/>
                </a:solidFill>
                <a:round/>
                <a:headEnd/>
                <a:tailEnd/>
              </a:ln>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95" name="任意多边形 94"/>
              <p:cNvSpPr/>
              <p:nvPr/>
            </p:nvSpPr>
            <p:spPr bwMode="auto">
              <a:xfrm>
                <a:off x="2230868" y="2184201"/>
                <a:ext cx="3512317" cy="3215990"/>
              </a:xfrm>
              <a:custGeom>
                <a:avLst/>
                <a:gdLst>
                  <a:gd name="connsiteX0" fmla="*/ 154 w 3514300"/>
                  <a:gd name="connsiteY0" fmla="*/ 3109306 h 3263352"/>
                  <a:gd name="connsiteX1" fmla="*/ 352851 w 3514300"/>
                  <a:gd name="connsiteY1" fmla="*/ 1842209 h 3263352"/>
                  <a:gd name="connsiteX2" fmla="*/ 1071308 w 3514300"/>
                  <a:gd name="connsiteY2" fmla="*/ 980060 h 3263352"/>
                  <a:gd name="connsiteX3" fmla="*/ 2142462 w 3514300"/>
                  <a:gd name="connsiteY3" fmla="*/ 366106 h 3263352"/>
                  <a:gd name="connsiteX4" fmla="*/ 3213617 w 3514300"/>
                  <a:gd name="connsiteY4" fmla="*/ 65660 h 3263352"/>
                  <a:gd name="connsiteX5" fmla="*/ 3331182 w 3514300"/>
                  <a:gd name="connsiteY5" fmla="*/ 346 h 3263352"/>
                  <a:gd name="connsiteX6" fmla="*/ 3474874 w 3514300"/>
                  <a:gd name="connsiteY6" fmla="*/ 78723 h 3263352"/>
                  <a:gd name="connsiteX7" fmla="*/ 3514062 w 3514300"/>
                  <a:gd name="connsiteY7" fmla="*/ 392232 h 3263352"/>
                  <a:gd name="connsiteX8" fmla="*/ 3487937 w 3514300"/>
                  <a:gd name="connsiteY8" fmla="*/ 509798 h 3263352"/>
                  <a:gd name="connsiteX9" fmla="*/ 3422622 w 3514300"/>
                  <a:gd name="connsiteY9" fmla="*/ 601238 h 3263352"/>
                  <a:gd name="connsiteX10" fmla="*/ 3291994 w 3514300"/>
                  <a:gd name="connsiteY10" fmla="*/ 601238 h 3263352"/>
                  <a:gd name="connsiteX11" fmla="*/ 2730291 w 3514300"/>
                  <a:gd name="connsiteY11" fmla="*/ 797180 h 3263352"/>
                  <a:gd name="connsiteX12" fmla="*/ 1776702 w 3514300"/>
                  <a:gd name="connsiteY12" fmla="*/ 1411135 h 3263352"/>
                  <a:gd name="connsiteX13" fmla="*/ 1254188 w 3514300"/>
                  <a:gd name="connsiteY13" fmla="*/ 2181843 h 3263352"/>
                  <a:gd name="connsiteX14" fmla="*/ 1110497 w 3514300"/>
                  <a:gd name="connsiteY14" fmla="*/ 2743546 h 3263352"/>
                  <a:gd name="connsiteX15" fmla="*/ 1084371 w 3514300"/>
                  <a:gd name="connsiteY15" fmla="*/ 3043992 h 3263352"/>
                  <a:gd name="connsiteX16" fmla="*/ 1084371 w 3514300"/>
                  <a:gd name="connsiteY16" fmla="*/ 3109306 h 3263352"/>
                  <a:gd name="connsiteX17" fmla="*/ 992931 w 3514300"/>
                  <a:gd name="connsiteY17" fmla="*/ 3174620 h 3263352"/>
                  <a:gd name="connsiteX18" fmla="*/ 744737 w 3514300"/>
                  <a:gd name="connsiteY18" fmla="*/ 3239935 h 3263352"/>
                  <a:gd name="connsiteX19" fmla="*/ 313662 w 3514300"/>
                  <a:gd name="connsiteY19" fmla="*/ 3252998 h 3263352"/>
                  <a:gd name="connsiteX20" fmla="*/ 154 w 3514300"/>
                  <a:gd name="connsiteY20" fmla="*/ 3109306 h 3263352"/>
                  <a:gd name="connsiteX0" fmla="*/ 545 w 3514691"/>
                  <a:gd name="connsiteY0" fmla="*/ 3109306 h 3260326"/>
                  <a:gd name="connsiteX1" fmla="*/ 262755 w 3514691"/>
                  <a:gd name="connsiteY1" fmla="*/ 1951747 h 3260326"/>
                  <a:gd name="connsiteX2" fmla="*/ 1071699 w 3514691"/>
                  <a:gd name="connsiteY2" fmla="*/ 980060 h 3260326"/>
                  <a:gd name="connsiteX3" fmla="*/ 2142853 w 3514691"/>
                  <a:gd name="connsiteY3" fmla="*/ 366106 h 3260326"/>
                  <a:gd name="connsiteX4" fmla="*/ 3214008 w 3514691"/>
                  <a:gd name="connsiteY4" fmla="*/ 65660 h 3260326"/>
                  <a:gd name="connsiteX5" fmla="*/ 3331573 w 3514691"/>
                  <a:gd name="connsiteY5" fmla="*/ 346 h 3260326"/>
                  <a:gd name="connsiteX6" fmla="*/ 3475265 w 3514691"/>
                  <a:gd name="connsiteY6" fmla="*/ 78723 h 3260326"/>
                  <a:gd name="connsiteX7" fmla="*/ 3514453 w 3514691"/>
                  <a:gd name="connsiteY7" fmla="*/ 392232 h 3260326"/>
                  <a:gd name="connsiteX8" fmla="*/ 3488328 w 3514691"/>
                  <a:gd name="connsiteY8" fmla="*/ 509798 h 3260326"/>
                  <a:gd name="connsiteX9" fmla="*/ 3423013 w 3514691"/>
                  <a:gd name="connsiteY9" fmla="*/ 601238 h 3260326"/>
                  <a:gd name="connsiteX10" fmla="*/ 3292385 w 3514691"/>
                  <a:gd name="connsiteY10" fmla="*/ 601238 h 3260326"/>
                  <a:gd name="connsiteX11" fmla="*/ 2730682 w 3514691"/>
                  <a:gd name="connsiteY11" fmla="*/ 797180 h 3260326"/>
                  <a:gd name="connsiteX12" fmla="*/ 1777093 w 3514691"/>
                  <a:gd name="connsiteY12" fmla="*/ 1411135 h 3260326"/>
                  <a:gd name="connsiteX13" fmla="*/ 1254579 w 3514691"/>
                  <a:gd name="connsiteY13" fmla="*/ 2181843 h 3260326"/>
                  <a:gd name="connsiteX14" fmla="*/ 1110888 w 3514691"/>
                  <a:gd name="connsiteY14" fmla="*/ 2743546 h 3260326"/>
                  <a:gd name="connsiteX15" fmla="*/ 1084762 w 3514691"/>
                  <a:gd name="connsiteY15" fmla="*/ 3043992 h 3260326"/>
                  <a:gd name="connsiteX16" fmla="*/ 1084762 w 3514691"/>
                  <a:gd name="connsiteY16" fmla="*/ 3109306 h 3260326"/>
                  <a:gd name="connsiteX17" fmla="*/ 993322 w 3514691"/>
                  <a:gd name="connsiteY17" fmla="*/ 3174620 h 3260326"/>
                  <a:gd name="connsiteX18" fmla="*/ 745128 w 3514691"/>
                  <a:gd name="connsiteY18" fmla="*/ 3239935 h 3260326"/>
                  <a:gd name="connsiteX19" fmla="*/ 314053 w 3514691"/>
                  <a:gd name="connsiteY19" fmla="*/ 3252998 h 3260326"/>
                  <a:gd name="connsiteX20" fmla="*/ 545 w 3514691"/>
                  <a:gd name="connsiteY20" fmla="*/ 3109306 h 3260326"/>
                  <a:gd name="connsiteX0" fmla="*/ 542 w 3514688"/>
                  <a:gd name="connsiteY0" fmla="*/ 3109306 h 3260326"/>
                  <a:gd name="connsiteX1" fmla="*/ 262752 w 3514688"/>
                  <a:gd name="connsiteY1" fmla="*/ 1951747 h 3260326"/>
                  <a:gd name="connsiteX2" fmla="*/ 1066934 w 3514688"/>
                  <a:gd name="connsiteY2" fmla="*/ 961010 h 3260326"/>
                  <a:gd name="connsiteX3" fmla="*/ 2142850 w 3514688"/>
                  <a:gd name="connsiteY3" fmla="*/ 366106 h 3260326"/>
                  <a:gd name="connsiteX4" fmla="*/ 3214005 w 3514688"/>
                  <a:gd name="connsiteY4" fmla="*/ 65660 h 3260326"/>
                  <a:gd name="connsiteX5" fmla="*/ 3331570 w 3514688"/>
                  <a:gd name="connsiteY5" fmla="*/ 346 h 3260326"/>
                  <a:gd name="connsiteX6" fmla="*/ 3475262 w 3514688"/>
                  <a:gd name="connsiteY6" fmla="*/ 78723 h 3260326"/>
                  <a:gd name="connsiteX7" fmla="*/ 3514450 w 3514688"/>
                  <a:gd name="connsiteY7" fmla="*/ 392232 h 3260326"/>
                  <a:gd name="connsiteX8" fmla="*/ 3488325 w 3514688"/>
                  <a:gd name="connsiteY8" fmla="*/ 509798 h 3260326"/>
                  <a:gd name="connsiteX9" fmla="*/ 3423010 w 3514688"/>
                  <a:gd name="connsiteY9" fmla="*/ 601238 h 3260326"/>
                  <a:gd name="connsiteX10" fmla="*/ 3292382 w 3514688"/>
                  <a:gd name="connsiteY10" fmla="*/ 601238 h 3260326"/>
                  <a:gd name="connsiteX11" fmla="*/ 2730679 w 3514688"/>
                  <a:gd name="connsiteY11" fmla="*/ 797180 h 3260326"/>
                  <a:gd name="connsiteX12" fmla="*/ 1777090 w 3514688"/>
                  <a:gd name="connsiteY12" fmla="*/ 1411135 h 3260326"/>
                  <a:gd name="connsiteX13" fmla="*/ 1254576 w 3514688"/>
                  <a:gd name="connsiteY13" fmla="*/ 2181843 h 3260326"/>
                  <a:gd name="connsiteX14" fmla="*/ 1110885 w 3514688"/>
                  <a:gd name="connsiteY14" fmla="*/ 2743546 h 3260326"/>
                  <a:gd name="connsiteX15" fmla="*/ 1084759 w 3514688"/>
                  <a:gd name="connsiteY15" fmla="*/ 3043992 h 3260326"/>
                  <a:gd name="connsiteX16" fmla="*/ 1084759 w 3514688"/>
                  <a:gd name="connsiteY16" fmla="*/ 3109306 h 3260326"/>
                  <a:gd name="connsiteX17" fmla="*/ 993319 w 3514688"/>
                  <a:gd name="connsiteY17" fmla="*/ 3174620 h 3260326"/>
                  <a:gd name="connsiteX18" fmla="*/ 745125 w 3514688"/>
                  <a:gd name="connsiteY18" fmla="*/ 3239935 h 3260326"/>
                  <a:gd name="connsiteX19" fmla="*/ 314050 w 3514688"/>
                  <a:gd name="connsiteY19" fmla="*/ 3252998 h 3260326"/>
                  <a:gd name="connsiteX20" fmla="*/ 542 w 3514688"/>
                  <a:gd name="connsiteY20" fmla="*/ 3109306 h 3260326"/>
                  <a:gd name="connsiteX0" fmla="*/ 542 w 3514688"/>
                  <a:gd name="connsiteY0" fmla="*/ 3110464 h 3261484"/>
                  <a:gd name="connsiteX1" fmla="*/ 262752 w 3514688"/>
                  <a:gd name="connsiteY1" fmla="*/ 1952905 h 3261484"/>
                  <a:gd name="connsiteX2" fmla="*/ 1066934 w 3514688"/>
                  <a:gd name="connsiteY2" fmla="*/ 962168 h 3261484"/>
                  <a:gd name="connsiteX3" fmla="*/ 2142850 w 3514688"/>
                  <a:gd name="connsiteY3" fmla="*/ 367264 h 3261484"/>
                  <a:gd name="connsiteX4" fmla="*/ 3166380 w 3514688"/>
                  <a:gd name="connsiteY4" fmla="*/ 57293 h 3261484"/>
                  <a:gd name="connsiteX5" fmla="*/ 3331570 w 3514688"/>
                  <a:gd name="connsiteY5" fmla="*/ 1504 h 3261484"/>
                  <a:gd name="connsiteX6" fmla="*/ 3475262 w 3514688"/>
                  <a:gd name="connsiteY6" fmla="*/ 79881 h 3261484"/>
                  <a:gd name="connsiteX7" fmla="*/ 3514450 w 3514688"/>
                  <a:gd name="connsiteY7" fmla="*/ 393390 h 3261484"/>
                  <a:gd name="connsiteX8" fmla="*/ 3488325 w 3514688"/>
                  <a:gd name="connsiteY8" fmla="*/ 510956 h 3261484"/>
                  <a:gd name="connsiteX9" fmla="*/ 3423010 w 3514688"/>
                  <a:gd name="connsiteY9" fmla="*/ 602396 h 3261484"/>
                  <a:gd name="connsiteX10" fmla="*/ 3292382 w 3514688"/>
                  <a:gd name="connsiteY10" fmla="*/ 602396 h 3261484"/>
                  <a:gd name="connsiteX11" fmla="*/ 2730679 w 3514688"/>
                  <a:gd name="connsiteY11" fmla="*/ 798338 h 3261484"/>
                  <a:gd name="connsiteX12" fmla="*/ 1777090 w 3514688"/>
                  <a:gd name="connsiteY12" fmla="*/ 1412293 h 3261484"/>
                  <a:gd name="connsiteX13" fmla="*/ 1254576 w 3514688"/>
                  <a:gd name="connsiteY13" fmla="*/ 2183001 h 3261484"/>
                  <a:gd name="connsiteX14" fmla="*/ 1110885 w 3514688"/>
                  <a:gd name="connsiteY14" fmla="*/ 2744704 h 3261484"/>
                  <a:gd name="connsiteX15" fmla="*/ 1084759 w 3514688"/>
                  <a:gd name="connsiteY15" fmla="*/ 3045150 h 3261484"/>
                  <a:gd name="connsiteX16" fmla="*/ 1084759 w 3514688"/>
                  <a:gd name="connsiteY16" fmla="*/ 3110464 h 3261484"/>
                  <a:gd name="connsiteX17" fmla="*/ 993319 w 3514688"/>
                  <a:gd name="connsiteY17" fmla="*/ 3175778 h 3261484"/>
                  <a:gd name="connsiteX18" fmla="*/ 745125 w 3514688"/>
                  <a:gd name="connsiteY18" fmla="*/ 3241093 h 3261484"/>
                  <a:gd name="connsiteX19" fmla="*/ 314050 w 3514688"/>
                  <a:gd name="connsiteY19" fmla="*/ 3254156 h 3261484"/>
                  <a:gd name="connsiteX20" fmla="*/ 542 w 3514688"/>
                  <a:gd name="connsiteY20" fmla="*/ 3110464 h 3261484"/>
                  <a:gd name="connsiteX0" fmla="*/ 542 w 3514688"/>
                  <a:gd name="connsiteY0" fmla="*/ 3110162 h 3261182"/>
                  <a:gd name="connsiteX1" fmla="*/ 262752 w 3514688"/>
                  <a:gd name="connsiteY1" fmla="*/ 1952603 h 3261182"/>
                  <a:gd name="connsiteX2" fmla="*/ 1066934 w 3514688"/>
                  <a:gd name="connsiteY2" fmla="*/ 961866 h 3261182"/>
                  <a:gd name="connsiteX3" fmla="*/ 2142850 w 3514688"/>
                  <a:gd name="connsiteY3" fmla="*/ 347912 h 3261182"/>
                  <a:gd name="connsiteX4" fmla="*/ 3166380 w 3514688"/>
                  <a:gd name="connsiteY4" fmla="*/ 56991 h 3261182"/>
                  <a:gd name="connsiteX5" fmla="*/ 3331570 w 3514688"/>
                  <a:gd name="connsiteY5" fmla="*/ 1202 h 3261182"/>
                  <a:gd name="connsiteX6" fmla="*/ 3475262 w 3514688"/>
                  <a:gd name="connsiteY6" fmla="*/ 79579 h 3261182"/>
                  <a:gd name="connsiteX7" fmla="*/ 3514450 w 3514688"/>
                  <a:gd name="connsiteY7" fmla="*/ 393088 h 3261182"/>
                  <a:gd name="connsiteX8" fmla="*/ 3488325 w 3514688"/>
                  <a:gd name="connsiteY8" fmla="*/ 510654 h 3261182"/>
                  <a:gd name="connsiteX9" fmla="*/ 3423010 w 3514688"/>
                  <a:gd name="connsiteY9" fmla="*/ 602094 h 3261182"/>
                  <a:gd name="connsiteX10" fmla="*/ 3292382 w 3514688"/>
                  <a:gd name="connsiteY10" fmla="*/ 602094 h 3261182"/>
                  <a:gd name="connsiteX11" fmla="*/ 2730679 w 3514688"/>
                  <a:gd name="connsiteY11" fmla="*/ 798036 h 3261182"/>
                  <a:gd name="connsiteX12" fmla="*/ 1777090 w 3514688"/>
                  <a:gd name="connsiteY12" fmla="*/ 1411991 h 3261182"/>
                  <a:gd name="connsiteX13" fmla="*/ 1254576 w 3514688"/>
                  <a:gd name="connsiteY13" fmla="*/ 2182699 h 3261182"/>
                  <a:gd name="connsiteX14" fmla="*/ 1110885 w 3514688"/>
                  <a:gd name="connsiteY14" fmla="*/ 2744402 h 3261182"/>
                  <a:gd name="connsiteX15" fmla="*/ 1084759 w 3514688"/>
                  <a:gd name="connsiteY15" fmla="*/ 3044848 h 3261182"/>
                  <a:gd name="connsiteX16" fmla="*/ 1084759 w 3514688"/>
                  <a:gd name="connsiteY16" fmla="*/ 3110162 h 3261182"/>
                  <a:gd name="connsiteX17" fmla="*/ 993319 w 3514688"/>
                  <a:gd name="connsiteY17" fmla="*/ 3175476 h 3261182"/>
                  <a:gd name="connsiteX18" fmla="*/ 745125 w 3514688"/>
                  <a:gd name="connsiteY18" fmla="*/ 3240791 h 3261182"/>
                  <a:gd name="connsiteX19" fmla="*/ 314050 w 3514688"/>
                  <a:gd name="connsiteY19" fmla="*/ 3253854 h 3261182"/>
                  <a:gd name="connsiteX20" fmla="*/ 542 w 3514688"/>
                  <a:gd name="connsiteY20" fmla="*/ 3110162 h 3261182"/>
                  <a:gd name="connsiteX0" fmla="*/ 542 w 3514688"/>
                  <a:gd name="connsiteY0" fmla="*/ 3109236 h 3260256"/>
                  <a:gd name="connsiteX1" fmla="*/ 262752 w 3514688"/>
                  <a:gd name="connsiteY1" fmla="*/ 1951677 h 3260256"/>
                  <a:gd name="connsiteX2" fmla="*/ 1066934 w 3514688"/>
                  <a:gd name="connsiteY2" fmla="*/ 960940 h 3260256"/>
                  <a:gd name="connsiteX3" fmla="*/ 2142850 w 3514688"/>
                  <a:gd name="connsiteY3" fmla="*/ 346986 h 3260256"/>
                  <a:gd name="connsiteX4" fmla="*/ 3090180 w 3514688"/>
                  <a:gd name="connsiteY4" fmla="*/ 65590 h 3260256"/>
                  <a:gd name="connsiteX5" fmla="*/ 3331570 w 3514688"/>
                  <a:gd name="connsiteY5" fmla="*/ 276 h 3260256"/>
                  <a:gd name="connsiteX6" fmla="*/ 3475262 w 3514688"/>
                  <a:gd name="connsiteY6" fmla="*/ 78653 h 3260256"/>
                  <a:gd name="connsiteX7" fmla="*/ 3514450 w 3514688"/>
                  <a:gd name="connsiteY7" fmla="*/ 392162 h 3260256"/>
                  <a:gd name="connsiteX8" fmla="*/ 3488325 w 3514688"/>
                  <a:gd name="connsiteY8" fmla="*/ 509728 h 3260256"/>
                  <a:gd name="connsiteX9" fmla="*/ 3423010 w 3514688"/>
                  <a:gd name="connsiteY9" fmla="*/ 601168 h 3260256"/>
                  <a:gd name="connsiteX10" fmla="*/ 3292382 w 3514688"/>
                  <a:gd name="connsiteY10" fmla="*/ 601168 h 3260256"/>
                  <a:gd name="connsiteX11" fmla="*/ 2730679 w 3514688"/>
                  <a:gd name="connsiteY11" fmla="*/ 797110 h 3260256"/>
                  <a:gd name="connsiteX12" fmla="*/ 1777090 w 3514688"/>
                  <a:gd name="connsiteY12" fmla="*/ 1411065 h 3260256"/>
                  <a:gd name="connsiteX13" fmla="*/ 1254576 w 3514688"/>
                  <a:gd name="connsiteY13" fmla="*/ 2181773 h 3260256"/>
                  <a:gd name="connsiteX14" fmla="*/ 1110885 w 3514688"/>
                  <a:gd name="connsiteY14" fmla="*/ 2743476 h 3260256"/>
                  <a:gd name="connsiteX15" fmla="*/ 1084759 w 3514688"/>
                  <a:gd name="connsiteY15" fmla="*/ 3043922 h 3260256"/>
                  <a:gd name="connsiteX16" fmla="*/ 1084759 w 3514688"/>
                  <a:gd name="connsiteY16" fmla="*/ 3109236 h 3260256"/>
                  <a:gd name="connsiteX17" fmla="*/ 993319 w 3514688"/>
                  <a:gd name="connsiteY17" fmla="*/ 3174550 h 3260256"/>
                  <a:gd name="connsiteX18" fmla="*/ 745125 w 3514688"/>
                  <a:gd name="connsiteY18" fmla="*/ 3239865 h 3260256"/>
                  <a:gd name="connsiteX19" fmla="*/ 314050 w 3514688"/>
                  <a:gd name="connsiteY19" fmla="*/ 3252928 h 3260256"/>
                  <a:gd name="connsiteX20" fmla="*/ 542 w 3514688"/>
                  <a:gd name="connsiteY20" fmla="*/ 3109236 h 3260256"/>
                  <a:gd name="connsiteX0" fmla="*/ 542 w 3528871"/>
                  <a:gd name="connsiteY0" fmla="*/ 3109236 h 3260256"/>
                  <a:gd name="connsiteX1" fmla="*/ 262752 w 3528871"/>
                  <a:gd name="connsiteY1" fmla="*/ 1951677 h 3260256"/>
                  <a:gd name="connsiteX2" fmla="*/ 1066934 w 3528871"/>
                  <a:gd name="connsiteY2" fmla="*/ 960940 h 3260256"/>
                  <a:gd name="connsiteX3" fmla="*/ 2142850 w 3528871"/>
                  <a:gd name="connsiteY3" fmla="*/ 346986 h 3260256"/>
                  <a:gd name="connsiteX4" fmla="*/ 3090180 w 3528871"/>
                  <a:gd name="connsiteY4" fmla="*/ 65590 h 3260256"/>
                  <a:gd name="connsiteX5" fmla="*/ 3331570 w 3528871"/>
                  <a:gd name="connsiteY5" fmla="*/ 276 h 3260256"/>
                  <a:gd name="connsiteX6" fmla="*/ 3475262 w 3528871"/>
                  <a:gd name="connsiteY6" fmla="*/ 78653 h 3260256"/>
                  <a:gd name="connsiteX7" fmla="*/ 3528738 w 3528871"/>
                  <a:gd name="connsiteY7" fmla="*/ 258812 h 3260256"/>
                  <a:gd name="connsiteX8" fmla="*/ 3488325 w 3528871"/>
                  <a:gd name="connsiteY8" fmla="*/ 509728 h 3260256"/>
                  <a:gd name="connsiteX9" fmla="*/ 3423010 w 3528871"/>
                  <a:gd name="connsiteY9" fmla="*/ 601168 h 3260256"/>
                  <a:gd name="connsiteX10" fmla="*/ 3292382 w 3528871"/>
                  <a:gd name="connsiteY10" fmla="*/ 601168 h 3260256"/>
                  <a:gd name="connsiteX11" fmla="*/ 2730679 w 3528871"/>
                  <a:gd name="connsiteY11" fmla="*/ 797110 h 3260256"/>
                  <a:gd name="connsiteX12" fmla="*/ 1777090 w 3528871"/>
                  <a:gd name="connsiteY12" fmla="*/ 1411065 h 3260256"/>
                  <a:gd name="connsiteX13" fmla="*/ 1254576 w 3528871"/>
                  <a:gd name="connsiteY13" fmla="*/ 2181773 h 3260256"/>
                  <a:gd name="connsiteX14" fmla="*/ 1110885 w 3528871"/>
                  <a:gd name="connsiteY14" fmla="*/ 2743476 h 3260256"/>
                  <a:gd name="connsiteX15" fmla="*/ 1084759 w 3528871"/>
                  <a:gd name="connsiteY15" fmla="*/ 3043922 h 3260256"/>
                  <a:gd name="connsiteX16" fmla="*/ 1084759 w 3528871"/>
                  <a:gd name="connsiteY16" fmla="*/ 3109236 h 3260256"/>
                  <a:gd name="connsiteX17" fmla="*/ 993319 w 3528871"/>
                  <a:gd name="connsiteY17" fmla="*/ 3174550 h 3260256"/>
                  <a:gd name="connsiteX18" fmla="*/ 745125 w 3528871"/>
                  <a:gd name="connsiteY18" fmla="*/ 3239865 h 3260256"/>
                  <a:gd name="connsiteX19" fmla="*/ 314050 w 3528871"/>
                  <a:gd name="connsiteY19" fmla="*/ 3252928 h 3260256"/>
                  <a:gd name="connsiteX20" fmla="*/ 542 w 3528871"/>
                  <a:gd name="connsiteY20" fmla="*/ 3109236 h 3260256"/>
                  <a:gd name="connsiteX0" fmla="*/ 542 w 3528860"/>
                  <a:gd name="connsiteY0" fmla="*/ 3109236 h 3260256"/>
                  <a:gd name="connsiteX1" fmla="*/ 262752 w 3528860"/>
                  <a:gd name="connsiteY1" fmla="*/ 1951677 h 3260256"/>
                  <a:gd name="connsiteX2" fmla="*/ 1066934 w 3528860"/>
                  <a:gd name="connsiteY2" fmla="*/ 960940 h 3260256"/>
                  <a:gd name="connsiteX3" fmla="*/ 2142850 w 3528860"/>
                  <a:gd name="connsiteY3" fmla="*/ 346986 h 3260256"/>
                  <a:gd name="connsiteX4" fmla="*/ 3090180 w 3528860"/>
                  <a:gd name="connsiteY4" fmla="*/ 65590 h 3260256"/>
                  <a:gd name="connsiteX5" fmla="*/ 3331570 w 3528860"/>
                  <a:gd name="connsiteY5" fmla="*/ 276 h 3260256"/>
                  <a:gd name="connsiteX6" fmla="*/ 3475262 w 3528860"/>
                  <a:gd name="connsiteY6" fmla="*/ 78653 h 3260256"/>
                  <a:gd name="connsiteX7" fmla="*/ 3528738 w 3528860"/>
                  <a:gd name="connsiteY7" fmla="*/ 258812 h 3260256"/>
                  <a:gd name="connsiteX8" fmla="*/ 3488325 w 3528860"/>
                  <a:gd name="connsiteY8" fmla="*/ 509728 h 3260256"/>
                  <a:gd name="connsiteX9" fmla="*/ 3437298 w 3528860"/>
                  <a:gd name="connsiteY9" fmla="*/ 577356 h 3260256"/>
                  <a:gd name="connsiteX10" fmla="*/ 3292382 w 3528860"/>
                  <a:gd name="connsiteY10" fmla="*/ 601168 h 3260256"/>
                  <a:gd name="connsiteX11" fmla="*/ 2730679 w 3528860"/>
                  <a:gd name="connsiteY11" fmla="*/ 797110 h 3260256"/>
                  <a:gd name="connsiteX12" fmla="*/ 1777090 w 3528860"/>
                  <a:gd name="connsiteY12" fmla="*/ 1411065 h 3260256"/>
                  <a:gd name="connsiteX13" fmla="*/ 1254576 w 3528860"/>
                  <a:gd name="connsiteY13" fmla="*/ 2181773 h 3260256"/>
                  <a:gd name="connsiteX14" fmla="*/ 1110885 w 3528860"/>
                  <a:gd name="connsiteY14" fmla="*/ 2743476 h 3260256"/>
                  <a:gd name="connsiteX15" fmla="*/ 1084759 w 3528860"/>
                  <a:gd name="connsiteY15" fmla="*/ 3043922 h 3260256"/>
                  <a:gd name="connsiteX16" fmla="*/ 1084759 w 3528860"/>
                  <a:gd name="connsiteY16" fmla="*/ 3109236 h 3260256"/>
                  <a:gd name="connsiteX17" fmla="*/ 993319 w 3528860"/>
                  <a:gd name="connsiteY17" fmla="*/ 3174550 h 3260256"/>
                  <a:gd name="connsiteX18" fmla="*/ 745125 w 3528860"/>
                  <a:gd name="connsiteY18" fmla="*/ 3239865 h 3260256"/>
                  <a:gd name="connsiteX19" fmla="*/ 314050 w 3528860"/>
                  <a:gd name="connsiteY19" fmla="*/ 3252928 h 3260256"/>
                  <a:gd name="connsiteX20" fmla="*/ 542 w 3528860"/>
                  <a:gd name="connsiteY20" fmla="*/ 3109236 h 3260256"/>
                  <a:gd name="connsiteX0" fmla="*/ 542 w 3528860"/>
                  <a:gd name="connsiteY0" fmla="*/ 3109236 h 3260256"/>
                  <a:gd name="connsiteX1" fmla="*/ 262752 w 3528860"/>
                  <a:gd name="connsiteY1" fmla="*/ 1951677 h 3260256"/>
                  <a:gd name="connsiteX2" fmla="*/ 1066934 w 3528860"/>
                  <a:gd name="connsiteY2" fmla="*/ 960940 h 3260256"/>
                  <a:gd name="connsiteX3" fmla="*/ 2142850 w 3528860"/>
                  <a:gd name="connsiteY3" fmla="*/ 346986 h 3260256"/>
                  <a:gd name="connsiteX4" fmla="*/ 3090180 w 3528860"/>
                  <a:gd name="connsiteY4" fmla="*/ 65590 h 3260256"/>
                  <a:gd name="connsiteX5" fmla="*/ 3331570 w 3528860"/>
                  <a:gd name="connsiteY5" fmla="*/ 276 h 3260256"/>
                  <a:gd name="connsiteX6" fmla="*/ 3475262 w 3528860"/>
                  <a:gd name="connsiteY6" fmla="*/ 78653 h 3260256"/>
                  <a:gd name="connsiteX7" fmla="*/ 3528738 w 3528860"/>
                  <a:gd name="connsiteY7" fmla="*/ 258812 h 3260256"/>
                  <a:gd name="connsiteX8" fmla="*/ 3488325 w 3528860"/>
                  <a:gd name="connsiteY8" fmla="*/ 509728 h 3260256"/>
                  <a:gd name="connsiteX9" fmla="*/ 3437298 w 3528860"/>
                  <a:gd name="connsiteY9" fmla="*/ 577356 h 3260256"/>
                  <a:gd name="connsiteX10" fmla="*/ 3292382 w 3528860"/>
                  <a:gd name="connsiteY10" fmla="*/ 601168 h 3260256"/>
                  <a:gd name="connsiteX11" fmla="*/ 2730679 w 3528860"/>
                  <a:gd name="connsiteY11" fmla="*/ 797110 h 3260256"/>
                  <a:gd name="connsiteX12" fmla="*/ 1762802 w 3528860"/>
                  <a:gd name="connsiteY12" fmla="*/ 1444403 h 3260256"/>
                  <a:gd name="connsiteX13" fmla="*/ 1254576 w 3528860"/>
                  <a:gd name="connsiteY13" fmla="*/ 2181773 h 3260256"/>
                  <a:gd name="connsiteX14" fmla="*/ 1110885 w 3528860"/>
                  <a:gd name="connsiteY14" fmla="*/ 2743476 h 3260256"/>
                  <a:gd name="connsiteX15" fmla="*/ 1084759 w 3528860"/>
                  <a:gd name="connsiteY15" fmla="*/ 3043922 h 3260256"/>
                  <a:gd name="connsiteX16" fmla="*/ 1084759 w 3528860"/>
                  <a:gd name="connsiteY16" fmla="*/ 3109236 h 3260256"/>
                  <a:gd name="connsiteX17" fmla="*/ 993319 w 3528860"/>
                  <a:gd name="connsiteY17" fmla="*/ 3174550 h 3260256"/>
                  <a:gd name="connsiteX18" fmla="*/ 745125 w 3528860"/>
                  <a:gd name="connsiteY18" fmla="*/ 3239865 h 3260256"/>
                  <a:gd name="connsiteX19" fmla="*/ 314050 w 3528860"/>
                  <a:gd name="connsiteY19" fmla="*/ 3252928 h 3260256"/>
                  <a:gd name="connsiteX20" fmla="*/ 542 w 3528860"/>
                  <a:gd name="connsiteY20" fmla="*/ 3109236 h 3260256"/>
                  <a:gd name="connsiteX0" fmla="*/ 542 w 3528860"/>
                  <a:gd name="connsiteY0" fmla="*/ 3109236 h 3260256"/>
                  <a:gd name="connsiteX1" fmla="*/ 262752 w 3528860"/>
                  <a:gd name="connsiteY1" fmla="*/ 1951677 h 3260256"/>
                  <a:gd name="connsiteX2" fmla="*/ 1066934 w 3528860"/>
                  <a:gd name="connsiteY2" fmla="*/ 960940 h 3260256"/>
                  <a:gd name="connsiteX3" fmla="*/ 2142850 w 3528860"/>
                  <a:gd name="connsiteY3" fmla="*/ 346986 h 3260256"/>
                  <a:gd name="connsiteX4" fmla="*/ 3090180 w 3528860"/>
                  <a:gd name="connsiteY4" fmla="*/ 65590 h 3260256"/>
                  <a:gd name="connsiteX5" fmla="*/ 3331570 w 3528860"/>
                  <a:gd name="connsiteY5" fmla="*/ 276 h 3260256"/>
                  <a:gd name="connsiteX6" fmla="*/ 3475262 w 3528860"/>
                  <a:gd name="connsiteY6" fmla="*/ 78653 h 3260256"/>
                  <a:gd name="connsiteX7" fmla="*/ 3528738 w 3528860"/>
                  <a:gd name="connsiteY7" fmla="*/ 258812 h 3260256"/>
                  <a:gd name="connsiteX8" fmla="*/ 3488325 w 3528860"/>
                  <a:gd name="connsiteY8" fmla="*/ 509728 h 3260256"/>
                  <a:gd name="connsiteX9" fmla="*/ 3437298 w 3528860"/>
                  <a:gd name="connsiteY9" fmla="*/ 577356 h 3260256"/>
                  <a:gd name="connsiteX10" fmla="*/ 3292382 w 3528860"/>
                  <a:gd name="connsiteY10" fmla="*/ 601168 h 3260256"/>
                  <a:gd name="connsiteX11" fmla="*/ 2559229 w 3528860"/>
                  <a:gd name="connsiteY11" fmla="*/ 882835 h 3260256"/>
                  <a:gd name="connsiteX12" fmla="*/ 1762802 w 3528860"/>
                  <a:gd name="connsiteY12" fmla="*/ 1444403 h 3260256"/>
                  <a:gd name="connsiteX13" fmla="*/ 1254576 w 3528860"/>
                  <a:gd name="connsiteY13" fmla="*/ 2181773 h 3260256"/>
                  <a:gd name="connsiteX14" fmla="*/ 1110885 w 3528860"/>
                  <a:gd name="connsiteY14" fmla="*/ 2743476 h 3260256"/>
                  <a:gd name="connsiteX15" fmla="*/ 1084759 w 3528860"/>
                  <a:gd name="connsiteY15" fmla="*/ 3043922 h 3260256"/>
                  <a:gd name="connsiteX16" fmla="*/ 1084759 w 3528860"/>
                  <a:gd name="connsiteY16" fmla="*/ 3109236 h 3260256"/>
                  <a:gd name="connsiteX17" fmla="*/ 993319 w 3528860"/>
                  <a:gd name="connsiteY17" fmla="*/ 3174550 h 3260256"/>
                  <a:gd name="connsiteX18" fmla="*/ 745125 w 3528860"/>
                  <a:gd name="connsiteY18" fmla="*/ 3239865 h 3260256"/>
                  <a:gd name="connsiteX19" fmla="*/ 314050 w 3528860"/>
                  <a:gd name="connsiteY19" fmla="*/ 3252928 h 3260256"/>
                  <a:gd name="connsiteX20" fmla="*/ 542 w 3528860"/>
                  <a:gd name="connsiteY20" fmla="*/ 3109236 h 3260256"/>
                  <a:gd name="connsiteX0" fmla="*/ 542 w 3528860"/>
                  <a:gd name="connsiteY0" fmla="*/ 3109236 h 3260256"/>
                  <a:gd name="connsiteX1" fmla="*/ 262752 w 3528860"/>
                  <a:gd name="connsiteY1" fmla="*/ 1951677 h 3260256"/>
                  <a:gd name="connsiteX2" fmla="*/ 1066934 w 3528860"/>
                  <a:gd name="connsiteY2" fmla="*/ 960940 h 3260256"/>
                  <a:gd name="connsiteX3" fmla="*/ 2142850 w 3528860"/>
                  <a:gd name="connsiteY3" fmla="*/ 346986 h 3260256"/>
                  <a:gd name="connsiteX4" fmla="*/ 3090180 w 3528860"/>
                  <a:gd name="connsiteY4" fmla="*/ 65590 h 3260256"/>
                  <a:gd name="connsiteX5" fmla="*/ 3331570 w 3528860"/>
                  <a:gd name="connsiteY5" fmla="*/ 276 h 3260256"/>
                  <a:gd name="connsiteX6" fmla="*/ 3475262 w 3528860"/>
                  <a:gd name="connsiteY6" fmla="*/ 78653 h 3260256"/>
                  <a:gd name="connsiteX7" fmla="*/ 3528738 w 3528860"/>
                  <a:gd name="connsiteY7" fmla="*/ 258812 h 3260256"/>
                  <a:gd name="connsiteX8" fmla="*/ 3488325 w 3528860"/>
                  <a:gd name="connsiteY8" fmla="*/ 509728 h 3260256"/>
                  <a:gd name="connsiteX9" fmla="*/ 3437298 w 3528860"/>
                  <a:gd name="connsiteY9" fmla="*/ 577356 h 3260256"/>
                  <a:gd name="connsiteX10" fmla="*/ 3292382 w 3528860"/>
                  <a:gd name="connsiteY10" fmla="*/ 601168 h 3260256"/>
                  <a:gd name="connsiteX11" fmla="*/ 2535417 w 3528860"/>
                  <a:gd name="connsiteY11" fmla="*/ 859022 h 3260256"/>
                  <a:gd name="connsiteX12" fmla="*/ 1762802 w 3528860"/>
                  <a:gd name="connsiteY12" fmla="*/ 1444403 h 3260256"/>
                  <a:gd name="connsiteX13" fmla="*/ 1254576 w 3528860"/>
                  <a:gd name="connsiteY13" fmla="*/ 2181773 h 3260256"/>
                  <a:gd name="connsiteX14" fmla="*/ 1110885 w 3528860"/>
                  <a:gd name="connsiteY14" fmla="*/ 2743476 h 3260256"/>
                  <a:gd name="connsiteX15" fmla="*/ 1084759 w 3528860"/>
                  <a:gd name="connsiteY15" fmla="*/ 3043922 h 3260256"/>
                  <a:gd name="connsiteX16" fmla="*/ 1084759 w 3528860"/>
                  <a:gd name="connsiteY16" fmla="*/ 3109236 h 3260256"/>
                  <a:gd name="connsiteX17" fmla="*/ 993319 w 3528860"/>
                  <a:gd name="connsiteY17" fmla="*/ 3174550 h 3260256"/>
                  <a:gd name="connsiteX18" fmla="*/ 745125 w 3528860"/>
                  <a:gd name="connsiteY18" fmla="*/ 3239865 h 3260256"/>
                  <a:gd name="connsiteX19" fmla="*/ 314050 w 3528860"/>
                  <a:gd name="connsiteY19" fmla="*/ 3252928 h 3260256"/>
                  <a:gd name="connsiteX20" fmla="*/ 542 w 3528860"/>
                  <a:gd name="connsiteY20" fmla="*/ 3109236 h 3260256"/>
                  <a:gd name="connsiteX0" fmla="*/ 542 w 3528860"/>
                  <a:gd name="connsiteY0" fmla="*/ 3109236 h 3260256"/>
                  <a:gd name="connsiteX1" fmla="*/ 262752 w 3528860"/>
                  <a:gd name="connsiteY1" fmla="*/ 1951677 h 3260256"/>
                  <a:gd name="connsiteX2" fmla="*/ 1066934 w 3528860"/>
                  <a:gd name="connsiteY2" fmla="*/ 960940 h 3260256"/>
                  <a:gd name="connsiteX3" fmla="*/ 2142850 w 3528860"/>
                  <a:gd name="connsiteY3" fmla="*/ 346986 h 3260256"/>
                  <a:gd name="connsiteX4" fmla="*/ 3090180 w 3528860"/>
                  <a:gd name="connsiteY4" fmla="*/ 65590 h 3260256"/>
                  <a:gd name="connsiteX5" fmla="*/ 3331570 w 3528860"/>
                  <a:gd name="connsiteY5" fmla="*/ 276 h 3260256"/>
                  <a:gd name="connsiteX6" fmla="*/ 3475262 w 3528860"/>
                  <a:gd name="connsiteY6" fmla="*/ 78653 h 3260256"/>
                  <a:gd name="connsiteX7" fmla="*/ 3528738 w 3528860"/>
                  <a:gd name="connsiteY7" fmla="*/ 258812 h 3260256"/>
                  <a:gd name="connsiteX8" fmla="*/ 3488325 w 3528860"/>
                  <a:gd name="connsiteY8" fmla="*/ 509728 h 3260256"/>
                  <a:gd name="connsiteX9" fmla="*/ 3437298 w 3528860"/>
                  <a:gd name="connsiteY9" fmla="*/ 577356 h 3260256"/>
                  <a:gd name="connsiteX10" fmla="*/ 3292382 w 3528860"/>
                  <a:gd name="connsiteY10" fmla="*/ 601168 h 3260256"/>
                  <a:gd name="connsiteX11" fmla="*/ 2549704 w 3528860"/>
                  <a:gd name="connsiteY11" fmla="*/ 863785 h 3260256"/>
                  <a:gd name="connsiteX12" fmla="*/ 1762802 w 3528860"/>
                  <a:gd name="connsiteY12" fmla="*/ 1444403 h 3260256"/>
                  <a:gd name="connsiteX13" fmla="*/ 1254576 w 3528860"/>
                  <a:gd name="connsiteY13" fmla="*/ 2181773 h 3260256"/>
                  <a:gd name="connsiteX14" fmla="*/ 1110885 w 3528860"/>
                  <a:gd name="connsiteY14" fmla="*/ 2743476 h 3260256"/>
                  <a:gd name="connsiteX15" fmla="*/ 1084759 w 3528860"/>
                  <a:gd name="connsiteY15" fmla="*/ 3043922 h 3260256"/>
                  <a:gd name="connsiteX16" fmla="*/ 1084759 w 3528860"/>
                  <a:gd name="connsiteY16" fmla="*/ 3109236 h 3260256"/>
                  <a:gd name="connsiteX17" fmla="*/ 993319 w 3528860"/>
                  <a:gd name="connsiteY17" fmla="*/ 3174550 h 3260256"/>
                  <a:gd name="connsiteX18" fmla="*/ 745125 w 3528860"/>
                  <a:gd name="connsiteY18" fmla="*/ 3239865 h 3260256"/>
                  <a:gd name="connsiteX19" fmla="*/ 314050 w 3528860"/>
                  <a:gd name="connsiteY19" fmla="*/ 3252928 h 3260256"/>
                  <a:gd name="connsiteX20" fmla="*/ 542 w 3528860"/>
                  <a:gd name="connsiteY20" fmla="*/ 3109236 h 3260256"/>
                  <a:gd name="connsiteX0" fmla="*/ 542 w 3528846"/>
                  <a:gd name="connsiteY0" fmla="*/ 3109236 h 3260256"/>
                  <a:gd name="connsiteX1" fmla="*/ 262752 w 3528846"/>
                  <a:gd name="connsiteY1" fmla="*/ 1951677 h 3260256"/>
                  <a:gd name="connsiteX2" fmla="*/ 1066934 w 3528846"/>
                  <a:gd name="connsiteY2" fmla="*/ 960940 h 3260256"/>
                  <a:gd name="connsiteX3" fmla="*/ 2142850 w 3528846"/>
                  <a:gd name="connsiteY3" fmla="*/ 346986 h 3260256"/>
                  <a:gd name="connsiteX4" fmla="*/ 3090180 w 3528846"/>
                  <a:gd name="connsiteY4" fmla="*/ 65590 h 3260256"/>
                  <a:gd name="connsiteX5" fmla="*/ 3331570 w 3528846"/>
                  <a:gd name="connsiteY5" fmla="*/ 276 h 3260256"/>
                  <a:gd name="connsiteX6" fmla="*/ 3475262 w 3528846"/>
                  <a:gd name="connsiteY6" fmla="*/ 78653 h 3260256"/>
                  <a:gd name="connsiteX7" fmla="*/ 3528738 w 3528846"/>
                  <a:gd name="connsiteY7" fmla="*/ 258812 h 3260256"/>
                  <a:gd name="connsiteX8" fmla="*/ 3488325 w 3528846"/>
                  <a:gd name="connsiteY8" fmla="*/ 509728 h 3260256"/>
                  <a:gd name="connsiteX9" fmla="*/ 3461111 w 3528846"/>
                  <a:gd name="connsiteY9" fmla="*/ 563069 h 3260256"/>
                  <a:gd name="connsiteX10" fmla="*/ 3292382 w 3528846"/>
                  <a:gd name="connsiteY10" fmla="*/ 601168 h 3260256"/>
                  <a:gd name="connsiteX11" fmla="*/ 2549704 w 3528846"/>
                  <a:gd name="connsiteY11" fmla="*/ 863785 h 3260256"/>
                  <a:gd name="connsiteX12" fmla="*/ 1762802 w 3528846"/>
                  <a:gd name="connsiteY12" fmla="*/ 1444403 h 3260256"/>
                  <a:gd name="connsiteX13" fmla="*/ 1254576 w 3528846"/>
                  <a:gd name="connsiteY13" fmla="*/ 2181773 h 3260256"/>
                  <a:gd name="connsiteX14" fmla="*/ 1110885 w 3528846"/>
                  <a:gd name="connsiteY14" fmla="*/ 2743476 h 3260256"/>
                  <a:gd name="connsiteX15" fmla="*/ 1084759 w 3528846"/>
                  <a:gd name="connsiteY15" fmla="*/ 3043922 h 3260256"/>
                  <a:gd name="connsiteX16" fmla="*/ 1084759 w 3528846"/>
                  <a:gd name="connsiteY16" fmla="*/ 3109236 h 3260256"/>
                  <a:gd name="connsiteX17" fmla="*/ 993319 w 3528846"/>
                  <a:gd name="connsiteY17" fmla="*/ 3174550 h 3260256"/>
                  <a:gd name="connsiteX18" fmla="*/ 745125 w 3528846"/>
                  <a:gd name="connsiteY18" fmla="*/ 3239865 h 3260256"/>
                  <a:gd name="connsiteX19" fmla="*/ 314050 w 3528846"/>
                  <a:gd name="connsiteY19" fmla="*/ 3252928 h 3260256"/>
                  <a:gd name="connsiteX20" fmla="*/ 542 w 3528846"/>
                  <a:gd name="connsiteY20" fmla="*/ 3109236 h 3260256"/>
                  <a:gd name="connsiteX0" fmla="*/ 542 w 3528846"/>
                  <a:gd name="connsiteY0" fmla="*/ 3112248 h 3263268"/>
                  <a:gd name="connsiteX1" fmla="*/ 262752 w 3528846"/>
                  <a:gd name="connsiteY1" fmla="*/ 1954689 h 3263268"/>
                  <a:gd name="connsiteX2" fmla="*/ 1066934 w 3528846"/>
                  <a:gd name="connsiteY2" fmla="*/ 963952 h 3263268"/>
                  <a:gd name="connsiteX3" fmla="*/ 2142850 w 3528846"/>
                  <a:gd name="connsiteY3" fmla="*/ 349998 h 3263268"/>
                  <a:gd name="connsiteX4" fmla="*/ 3042555 w 3528846"/>
                  <a:gd name="connsiteY4" fmla="*/ 49552 h 3263268"/>
                  <a:gd name="connsiteX5" fmla="*/ 3331570 w 3528846"/>
                  <a:gd name="connsiteY5" fmla="*/ 3288 h 3263268"/>
                  <a:gd name="connsiteX6" fmla="*/ 3475262 w 3528846"/>
                  <a:gd name="connsiteY6" fmla="*/ 81665 h 3263268"/>
                  <a:gd name="connsiteX7" fmla="*/ 3528738 w 3528846"/>
                  <a:gd name="connsiteY7" fmla="*/ 261824 h 3263268"/>
                  <a:gd name="connsiteX8" fmla="*/ 3488325 w 3528846"/>
                  <a:gd name="connsiteY8" fmla="*/ 512740 h 3263268"/>
                  <a:gd name="connsiteX9" fmla="*/ 3461111 w 3528846"/>
                  <a:gd name="connsiteY9" fmla="*/ 566081 h 3263268"/>
                  <a:gd name="connsiteX10" fmla="*/ 3292382 w 3528846"/>
                  <a:gd name="connsiteY10" fmla="*/ 604180 h 3263268"/>
                  <a:gd name="connsiteX11" fmla="*/ 2549704 w 3528846"/>
                  <a:gd name="connsiteY11" fmla="*/ 866797 h 3263268"/>
                  <a:gd name="connsiteX12" fmla="*/ 1762802 w 3528846"/>
                  <a:gd name="connsiteY12" fmla="*/ 1447415 h 3263268"/>
                  <a:gd name="connsiteX13" fmla="*/ 1254576 w 3528846"/>
                  <a:gd name="connsiteY13" fmla="*/ 2184785 h 3263268"/>
                  <a:gd name="connsiteX14" fmla="*/ 1110885 w 3528846"/>
                  <a:gd name="connsiteY14" fmla="*/ 2746488 h 3263268"/>
                  <a:gd name="connsiteX15" fmla="*/ 1084759 w 3528846"/>
                  <a:gd name="connsiteY15" fmla="*/ 3046934 h 3263268"/>
                  <a:gd name="connsiteX16" fmla="*/ 1084759 w 3528846"/>
                  <a:gd name="connsiteY16" fmla="*/ 3112248 h 3263268"/>
                  <a:gd name="connsiteX17" fmla="*/ 993319 w 3528846"/>
                  <a:gd name="connsiteY17" fmla="*/ 3177562 h 3263268"/>
                  <a:gd name="connsiteX18" fmla="*/ 745125 w 3528846"/>
                  <a:gd name="connsiteY18" fmla="*/ 3242877 h 3263268"/>
                  <a:gd name="connsiteX19" fmla="*/ 314050 w 3528846"/>
                  <a:gd name="connsiteY19" fmla="*/ 3255940 h 3263268"/>
                  <a:gd name="connsiteX20" fmla="*/ 542 w 3528846"/>
                  <a:gd name="connsiteY20" fmla="*/ 3112248 h 3263268"/>
                  <a:gd name="connsiteX0" fmla="*/ 542 w 3528846"/>
                  <a:gd name="connsiteY0" fmla="*/ 3113513 h 3264533"/>
                  <a:gd name="connsiteX1" fmla="*/ 262752 w 3528846"/>
                  <a:gd name="connsiteY1" fmla="*/ 1955954 h 3264533"/>
                  <a:gd name="connsiteX2" fmla="*/ 1066934 w 3528846"/>
                  <a:gd name="connsiteY2" fmla="*/ 965217 h 3264533"/>
                  <a:gd name="connsiteX3" fmla="*/ 2142850 w 3528846"/>
                  <a:gd name="connsiteY3" fmla="*/ 351263 h 3264533"/>
                  <a:gd name="connsiteX4" fmla="*/ 3042555 w 3528846"/>
                  <a:gd name="connsiteY4" fmla="*/ 508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54576 w 3528846"/>
                  <a:gd name="connsiteY14" fmla="*/ 2186050 h 3264533"/>
                  <a:gd name="connsiteX15" fmla="*/ 1110885 w 3528846"/>
                  <a:gd name="connsiteY15" fmla="*/ 2747753 h 3264533"/>
                  <a:gd name="connsiteX16" fmla="*/ 1084759 w 3528846"/>
                  <a:gd name="connsiteY16" fmla="*/ 3048199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142850 w 3528846"/>
                  <a:gd name="connsiteY3" fmla="*/ 351263 h 3264533"/>
                  <a:gd name="connsiteX4" fmla="*/ 2771093 w 3528846"/>
                  <a:gd name="connsiteY4" fmla="*/ 131779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54576 w 3528846"/>
                  <a:gd name="connsiteY14" fmla="*/ 2186050 h 3264533"/>
                  <a:gd name="connsiteX15" fmla="*/ 1110885 w 3528846"/>
                  <a:gd name="connsiteY15" fmla="*/ 2747753 h 3264533"/>
                  <a:gd name="connsiteX16" fmla="*/ 1084759 w 3528846"/>
                  <a:gd name="connsiteY16" fmla="*/ 3048199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142850 w 3528846"/>
                  <a:gd name="connsiteY3" fmla="*/ 3512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54576 w 3528846"/>
                  <a:gd name="connsiteY14" fmla="*/ 2186050 h 3264533"/>
                  <a:gd name="connsiteX15" fmla="*/ 1110885 w 3528846"/>
                  <a:gd name="connsiteY15" fmla="*/ 2747753 h 3264533"/>
                  <a:gd name="connsiteX16" fmla="*/ 1084759 w 3528846"/>
                  <a:gd name="connsiteY16" fmla="*/ 3048199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54576 w 3528846"/>
                  <a:gd name="connsiteY14" fmla="*/ 2186050 h 3264533"/>
                  <a:gd name="connsiteX15" fmla="*/ 1110885 w 3528846"/>
                  <a:gd name="connsiteY15" fmla="*/ 2747753 h 3264533"/>
                  <a:gd name="connsiteX16" fmla="*/ 1084759 w 3528846"/>
                  <a:gd name="connsiteY16" fmla="*/ 3048199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68863 w 3528846"/>
                  <a:gd name="connsiteY14" fmla="*/ 2181288 h 3264533"/>
                  <a:gd name="connsiteX15" fmla="*/ 1110885 w 3528846"/>
                  <a:gd name="connsiteY15" fmla="*/ 2747753 h 3264533"/>
                  <a:gd name="connsiteX16" fmla="*/ 1084759 w 3528846"/>
                  <a:gd name="connsiteY16" fmla="*/ 3048199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68863 w 3528846"/>
                  <a:gd name="connsiteY14" fmla="*/ 2181288 h 3264533"/>
                  <a:gd name="connsiteX15" fmla="*/ 1110885 w 3528846"/>
                  <a:gd name="connsiteY15" fmla="*/ 2747753 h 3264533"/>
                  <a:gd name="connsiteX16" fmla="*/ 1084759 w 3528846"/>
                  <a:gd name="connsiteY16" fmla="*/ 2981524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68863 w 3528846"/>
                  <a:gd name="connsiteY14" fmla="*/ 2181288 h 3264533"/>
                  <a:gd name="connsiteX15" fmla="*/ 1110885 w 3528846"/>
                  <a:gd name="connsiteY15" fmla="*/ 2747753 h 3264533"/>
                  <a:gd name="connsiteX16" fmla="*/ 1094284 w 3528846"/>
                  <a:gd name="connsiteY16" fmla="*/ 2962474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68863 w 3528846"/>
                  <a:gd name="connsiteY14" fmla="*/ 2181288 h 3264533"/>
                  <a:gd name="connsiteX15" fmla="*/ 1115647 w 3528846"/>
                  <a:gd name="connsiteY15" fmla="*/ 2776328 h 3264533"/>
                  <a:gd name="connsiteX16" fmla="*/ 1094284 w 3528846"/>
                  <a:gd name="connsiteY16" fmla="*/ 2962474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542 w 3528846"/>
                  <a:gd name="connsiteY0" fmla="*/ 3113513 h 3264533"/>
                  <a:gd name="connsiteX1" fmla="*/ 262752 w 3528846"/>
                  <a:gd name="connsiteY1" fmla="*/ 1955954 h 3264533"/>
                  <a:gd name="connsiteX2" fmla="*/ 1066934 w 3528846"/>
                  <a:gd name="connsiteY2" fmla="*/ 965217 h 3264533"/>
                  <a:gd name="connsiteX3" fmla="*/ 2028550 w 3528846"/>
                  <a:gd name="connsiteY3" fmla="*/ 389363 h 3264533"/>
                  <a:gd name="connsiteX4" fmla="*/ 2771093 w 3528846"/>
                  <a:gd name="connsiteY4" fmla="*/ 127017 h 3264533"/>
                  <a:gd name="connsiteX5" fmla="*/ 3245301 w 3528846"/>
                  <a:gd name="connsiteY5" fmla="*/ 13806 h 3264533"/>
                  <a:gd name="connsiteX6" fmla="*/ 3331570 w 3528846"/>
                  <a:gd name="connsiteY6" fmla="*/ 4553 h 3264533"/>
                  <a:gd name="connsiteX7" fmla="*/ 3475262 w 3528846"/>
                  <a:gd name="connsiteY7" fmla="*/ 82930 h 3264533"/>
                  <a:gd name="connsiteX8" fmla="*/ 3528738 w 3528846"/>
                  <a:gd name="connsiteY8" fmla="*/ 263089 h 3264533"/>
                  <a:gd name="connsiteX9" fmla="*/ 3488325 w 3528846"/>
                  <a:gd name="connsiteY9" fmla="*/ 514005 h 3264533"/>
                  <a:gd name="connsiteX10" fmla="*/ 3461111 w 3528846"/>
                  <a:gd name="connsiteY10" fmla="*/ 567346 h 3264533"/>
                  <a:gd name="connsiteX11" fmla="*/ 3292382 w 3528846"/>
                  <a:gd name="connsiteY11" fmla="*/ 605445 h 3264533"/>
                  <a:gd name="connsiteX12" fmla="*/ 2549704 w 3528846"/>
                  <a:gd name="connsiteY12" fmla="*/ 868062 h 3264533"/>
                  <a:gd name="connsiteX13" fmla="*/ 1762802 w 3528846"/>
                  <a:gd name="connsiteY13" fmla="*/ 1448680 h 3264533"/>
                  <a:gd name="connsiteX14" fmla="*/ 1268863 w 3528846"/>
                  <a:gd name="connsiteY14" fmla="*/ 2181288 h 3264533"/>
                  <a:gd name="connsiteX15" fmla="*/ 1115647 w 3528846"/>
                  <a:gd name="connsiteY15" fmla="*/ 2776328 h 3264533"/>
                  <a:gd name="connsiteX16" fmla="*/ 1099047 w 3528846"/>
                  <a:gd name="connsiteY16" fmla="*/ 2943424 h 3264533"/>
                  <a:gd name="connsiteX17" fmla="*/ 1084759 w 3528846"/>
                  <a:gd name="connsiteY17" fmla="*/ 3113513 h 3264533"/>
                  <a:gd name="connsiteX18" fmla="*/ 993319 w 3528846"/>
                  <a:gd name="connsiteY18" fmla="*/ 3178827 h 3264533"/>
                  <a:gd name="connsiteX19" fmla="*/ 745125 w 3528846"/>
                  <a:gd name="connsiteY19" fmla="*/ 3244142 h 3264533"/>
                  <a:gd name="connsiteX20" fmla="*/ 314050 w 3528846"/>
                  <a:gd name="connsiteY20" fmla="*/ 3257205 h 3264533"/>
                  <a:gd name="connsiteX21" fmla="*/ 542 w 3528846"/>
                  <a:gd name="connsiteY21" fmla="*/ 3113513 h 3264533"/>
                  <a:gd name="connsiteX0" fmla="*/ 611 w 3514628"/>
                  <a:gd name="connsiteY0" fmla="*/ 3023026 h 3273138"/>
                  <a:gd name="connsiteX1" fmla="*/ 248534 w 3514628"/>
                  <a:gd name="connsiteY1" fmla="*/ 1955954 h 3273138"/>
                  <a:gd name="connsiteX2" fmla="*/ 1052716 w 3514628"/>
                  <a:gd name="connsiteY2" fmla="*/ 965217 h 3273138"/>
                  <a:gd name="connsiteX3" fmla="*/ 2014332 w 3514628"/>
                  <a:gd name="connsiteY3" fmla="*/ 389363 h 3273138"/>
                  <a:gd name="connsiteX4" fmla="*/ 2756875 w 3514628"/>
                  <a:gd name="connsiteY4" fmla="*/ 127017 h 3273138"/>
                  <a:gd name="connsiteX5" fmla="*/ 3231083 w 3514628"/>
                  <a:gd name="connsiteY5" fmla="*/ 13806 h 3273138"/>
                  <a:gd name="connsiteX6" fmla="*/ 3317352 w 3514628"/>
                  <a:gd name="connsiteY6" fmla="*/ 4553 h 3273138"/>
                  <a:gd name="connsiteX7" fmla="*/ 3461044 w 3514628"/>
                  <a:gd name="connsiteY7" fmla="*/ 82930 h 3273138"/>
                  <a:gd name="connsiteX8" fmla="*/ 3514520 w 3514628"/>
                  <a:gd name="connsiteY8" fmla="*/ 263089 h 3273138"/>
                  <a:gd name="connsiteX9" fmla="*/ 3474107 w 3514628"/>
                  <a:gd name="connsiteY9" fmla="*/ 514005 h 3273138"/>
                  <a:gd name="connsiteX10" fmla="*/ 3446893 w 3514628"/>
                  <a:gd name="connsiteY10" fmla="*/ 567346 h 3273138"/>
                  <a:gd name="connsiteX11" fmla="*/ 3278164 w 3514628"/>
                  <a:gd name="connsiteY11" fmla="*/ 605445 h 3273138"/>
                  <a:gd name="connsiteX12" fmla="*/ 2535486 w 3514628"/>
                  <a:gd name="connsiteY12" fmla="*/ 868062 h 3273138"/>
                  <a:gd name="connsiteX13" fmla="*/ 1748584 w 3514628"/>
                  <a:gd name="connsiteY13" fmla="*/ 1448680 h 3273138"/>
                  <a:gd name="connsiteX14" fmla="*/ 1254645 w 3514628"/>
                  <a:gd name="connsiteY14" fmla="*/ 2181288 h 3273138"/>
                  <a:gd name="connsiteX15" fmla="*/ 1101429 w 3514628"/>
                  <a:gd name="connsiteY15" fmla="*/ 2776328 h 3273138"/>
                  <a:gd name="connsiteX16" fmla="*/ 1084829 w 3514628"/>
                  <a:gd name="connsiteY16" fmla="*/ 2943424 h 3273138"/>
                  <a:gd name="connsiteX17" fmla="*/ 1070541 w 3514628"/>
                  <a:gd name="connsiteY17" fmla="*/ 3113513 h 3273138"/>
                  <a:gd name="connsiteX18" fmla="*/ 979101 w 3514628"/>
                  <a:gd name="connsiteY18" fmla="*/ 3178827 h 3273138"/>
                  <a:gd name="connsiteX19" fmla="*/ 730907 w 3514628"/>
                  <a:gd name="connsiteY19" fmla="*/ 3244142 h 3273138"/>
                  <a:gd name="connsiteX20" fmla="*/ 299832 w 3514628"/>
                  <a:gd name="connsiteY20" fmla="*/ 3257205 h 3273138"/>
                  <a:gd name="connsiteX21" fmla="*/ 611 w 3514628"/>
                  <a:gd name="connsiteY21" fmla="*/ 3023026 h 3273138"/>
                  <a:gd name="connsiteX0" fmla="*/ 562 w 3524104"/>
                  <a:gd name="connsiteY0" fmla="*/ 3013501 h 3273842"/>
                  <a:gd name="connsiteX1" fmla="*/ 258010 w 3524104"/>
                  <a:gd name="connsiteY1" fmla="*/ 1955954 h 3273842"/>
                  <a:gd name="connsiteX2" fmla="*/ 1062192 w 3524104"/>
                  <a:gd name="connsiteY2" fmla="*/ 965217 h 3273842"/>
                  <a:gd name="connsiteX3" fmla="*/ 2023808 w 3524104"/>
                  <a:gd name="connsiteY3" fmla="*/ 389363 h 3273842"/>
                  <a:gd name="connsiteX4" fmla="*/ 2766351 w 3524104"/>
                  <a:gd name="connsiteY4" fmla="*/ 127017 h 3273842"/>
                  <a:gd name="connsiteX5" fmla="*/ 3240559 w 3524104"/>
                  <a:gd name="connsiteY5" fmla="*/ 13806 h 3273842"/>
                  <a:gd name="connsiteX6" fmla="*/ 3326828 w 3524104"/>
                  <a:gd name="connsiteY6" fmla="*/ 4553 h 3273842"/>
                  <a:gd name="connsiteX7" fmla="*/ 3470520 w 3524104"/>
                  <a:gd name="connsiteY7" fmla="*/ 82930 h 3273842"/>
                  <a:gd name="connsiteX8" fmla="*/ 3523996 w 3524104"/>
                  <a:gd name="connsiteY8" fmla="*/ 263089 h 3273842"/>
                  <a:gd name="connsiteX9" fmla="*/ 3483583 w 3524104"/>
                  <a:gd name="connsiteY9" fmla="*/ 514005 h 3273842"/>
                  <a:gd name="connsiteX10" fmla="*/ 3456369 w 3524104"/>
                  <a:gd name="connsiteY10" fmla="*/ 567346 h 3273842"/>
                  <a:gd name="connsiteX11" fmla="*/ 3287640 w 3524104"/>
                  <a:gd name="connsiteY11" fmla="*/ 605445 h 3273842"/>
                  <a:gd name="connsiteX12" fmla="*/ 2544962 w 3524104"/>
                  <a:gd name="connsiteY12" fmla="*/ 868062 h 3273842"/>
                  <a:gd name="connsiteX13" fmla="*/ 1758060 w 3524104"/>
                  <a:gd name="connsiteY13" fmla="*/ 1448680 h 3273842"/>
                  <a:gd name="connsiteX14" fmla="*/ 1264121 w 3524104"/>
                  <a:gd name="connsiteY14" fmla="*/ 2181288 h 3273842"/>
                  <a:gd name="connsiteX15" fmla="*/ 1110905 w 3524104"/>
                  <a:gd name="connsiteY15" fmla="*/ 2776328 h 3273842"/>
                  <a:gd name="connsiteX16" fmla="*/ 1094305 w 3524104"/>
                  <a:gd name="connsiteY16" fmla="*/ 2943424 h 3273842"/>
                  <a:gd name="connsiteX17" fmla="*/ 1080017 w 3524104"/>
                  <a:gd name="connsiteY17" fmla="*/ 3113513 h 3273842"/>
                  <a:gd name="connsiteX18" fmla="*/ 988577 w 3524104"/>
                  <a:gd name="connsiteY18" fmla="*/ 3178827 h 3273842"/>
                  <a:gd name="connsiteX19" fmla="*/ 740383 w 3524104"/>
                  <a:gd name="connsiteY19" fmla="*/ 3244142 h 3273842"/>
                  <a:gd name="connsiteX20" fmla="*/ 309308 w 3524104"/>
                  <a:gd name="connsiteY20" fmla="*/ 3257205 h 3273842"/>
                  <a:gd name="connsiteX21" fmla="*/ 562 w 3524104"/>
                  <a:gd name="connsiteY21" fmla="*/ 3013501 h 3273842"/>
                  <a:gd name="connsiteX0" fmla="*/ 1334 w 3524876"/>
                  <a:gd name="connsiteY0" fmla="*/ 3013501 h 3248281"/>
                  <a:gd name="connsiteX1" fmla="*/ 258782 w 3524876"/>
                  <a:gd name="connsiteY1" fmla="*/ 1955954 h 3248281"/>
                  <a:gd name="connsiteX2" fmla="*/ 1062964 w 3524876"/>
                  <a:gd name="connsiteY2" fmla="*/ 965217 h 3248281"/>
                  <a:gd name="connsiteX3" fmla="*/ 2024580 w 3524876"/>
                  <a:gd name="connsiteY3" fmla="*/ 389363 h 3248281"/>
                  <a:gd name="connsiteX4" fmla="*/ 2767123 w 3524876"/>
                  <a:gd name="connsiteY4" fmla="*/ 127017 h 3248281"/>
                  <a:gd name="connsiteX5" fmla="*/ 3241331 w 3524876"/>
                  <a:gd name="connsiteY5" fmla="*/ 13806 h 3248281"/>
                  <a:gd name="connsiteX6" fmla="*/ 3327600 w 3524876"/>
                  <a:gd name="connsiteY6" fmla="*/ 4553 h 3248281"/>
                  <a:gd name="connsiteX7" fmla="*/ 3471292 w 3524876"/>
                  <a:gd name="connsiteY7" fmla="*/ 82930 h 3248281"/>
                  <a:gd name="connsiteX8" fmla="*/ 3524768 w 3524876"/>
                  <a:gd name="connsiteY8" fmla="*/ 263089 h 3248281"/>
                  <a:gd name="connsiteX9" fmla="*/ 3484355 w 3524876"/>
                  <a:gd name="connsiteY9" fmla="*/ 514005 h 3248281"/>
                  <a:gd name="connsiteX10" fmla="*/ 3457141 w 3524876"/>
                  <a:gd name="connsiteY10" fmla="*/ 567346 h 3248281"/>
                  <a:gd name="connsiteX11" fmla="*/ 3288412 w 3524876"/>
                  <a:gd name="connsiteY11" fmla="*/ 605445 h 3248281"/>
                  <a:gd name="connsiteX12" fmla="*/ 2545734 w 3524876"/>
                  <a:gd name="connsiteY12" fmla="*/ 868062 h 3248281"/>
                  <a:gd name="connsiteX13" fmla="*/ 1758832 w 3524876"/>
                  <a:gd name="connsiteY13" fmla="*/ 1448680 h 3248281"/>
                  <a:gd name="connsiteX14" fmla="*/ 1264893 w 3524876"/>
                  <a:gd name="connsiteY14" fmla="*/ 2181288 h 3248281"/>
                  <a:gd name="connsiteX15" fmla="*/ 1111677 w 3524876"/>
                  <a:gd name="connsiteY15" fmla="*/ 2776328 h 3248281"/>
                  <a:gd name="connsiteX16" fmla="*/ 1095077 w 3524876"/>
                  <a:gd name="connsiteY16" fmla="*/ 2943424 h 3248281"/>
                  <a:gd name="connsiteX17" fmla="*/ 1080789 w 3524876"/>
                  <a:gd name="connsiteY17" fmla="*/ 3113513 h 3248281"/>
                  <a:gd name="connsiteX18" fmla="*/ 989349 w 3524876"/>
                  <a:gd name="connsiteY18" fmla="*/ 3178827 h 3248281"/>
                  <a:gd name="connsiteX19" fmla="*/ 741155 w 3524876"/>
                  <a:gd name="connsiteY19" fmla="*/ 3244142 h 3248281"/>
                  <a:gd name="connsiteX20" fmla="*/ 341830 w 3524876"/>
                  <a:gd name="connsiteY20" fmla="*/ 3200055 h 3248281"/>
                  <a:gd name="connsiteX21" fmla="*/ 1334 w 3524876"/>
                  <a:gd name="connsiteY21" fmla="*/ 3013501 h 3248281"/>
                  <a:gd name="connsiteX0" fmla="*/ 1334 w 3524876"/>
                  <a:gd name="connsiteY0" fmla="*/ 3013501 h 3214583"/>
                  <a:gd name="connsiteX1" fmla="*/ 258782 w 3524876"/>
                  <a:gd name="connsiteY1" fmla="*/ 1955954 h 3214583"/>
                  <a:gd name="connsiteX2" fmla="*/ 1062964 w 3524876"/>
                  <a:gd name="connsiteY2" fmla="*/ 965217 h 3214583"/>
                  <a:gd name="connsiteX3" fmla="*/ 2024580 w 3524876"/>
                  <a:gd name="connsiteY3" fmla="*/ 389363 h 3214583"/>
                  <a:gd name="connsiteX4" fmla="*/ 2767123 w 3524876"/>
                  <a:gd name="connsiteY4" fmla="*/ 127017 h 3214583"/>
                  <a:gd name="connsiteX5" fmla="*/ 3241331 w 3524876"/>
                  <a:gd name="connsiteY5" fmla="*/ 13806 h 3214583"/>
                  <a:gd name="connsiteX6" fmla="*/ 3327600 w 3524876"/>
                  <a:gd name="connsiteY6" fmla="*/ 4553 h 3214583"/>
                  <a:gd name="connsiteX7" fmla="*/ 3471292 w 3524876"/>
                  <a:gd name="connsiteY7" fmla="*/ 82930 h 3214583"/>
                  <a:gd name="connsiteX8" fmla="*/ 3524768 w 3524876"/>
                  <a:gd name="connsiteY8" fmla="*/ 263089 h 3214583"/>
                  <a:gd name="connsiteX9" fmla="*/ 3484355 w 3524876"/>
                  <a:gd name="connsiteY9" fmla="*/ 514005 h 3214583"/>
                  <a:gd name="connsiteX10" fmla="*/ 3457141 w 3524876"/>
                  <a:gd name="connsiteY10" fmla="*/ 567346 h 3214583"/>
                  <a:gd name="connsiteX11" fmla="*/ 3288412 w 3524876"/>
                  <a:gd name="connsiteY11" fmla="*/ 605445 h 3214583"/>
                  <a:gd name="connsiteX12" fmla="*/ 2545734 w 3524876"/>
                  <a:gd name="connsiteY12" fmla="*/ 868062 h 3214583"/>
                  <a:gd name="connsiteX13" fmla="*/ 1758832 w 3524876"/>
                  <a:gd name="connsiteY13" fmla="*/ 1448680 h 3214583"/>
                  <a:gd name="connsiteX14" fmla="*/ 1264893 w 3524876"/>
                  <a:gd name="connsiteY14" fmla="*/ 2181288 h 3214583"/>
                  <a:gd name="connsiteX15" fmla="*/ 1111677 w 3524876"/>
                  <a:gd name="connsiteY15" fmla="*/ 2776328 h 3214583"/>
                  <a:gd name="connsiteX16" fmla="*/ 1095077 w 3524876"/>
                  <a:gd name="connsiteY16" fmla="*/ 2943424 h 3214583"/>
                  <a:gd name="connsiteX17" fmla="*/ 1080789 w 3524876"/>
                  <a:gd name="connsiteY17" fmla="*/ 3113513 h 3214583"/>
                  <a:gd name="connsiteX18" fmla="*/ 989349 w 3524876"/>
                  <a:gd name="connsiteY18" fmla="*/ 3178827 h 3214583"/>
                  <a:gd name="connsiteX19" fmla="*/ 728455 w 3524876"/>
                  <a:gd name="connsiteY19" fmla="*/ 3193342 h 3214583"/>
                  <a:gd name="connsiteX20" fmla="*/ 341830 w 3524876"/>
                  <a:gd name="connsiteY20" fmla="*/ 3200055 h 3214583"/>
                  <a:gd name="connsiteX21" fmla="*/ 1334 w 3524876"/>
                  <a:gd name="connsiteY21" fmla="*/ 3013501 h 3214583"/>
                  <a:gd name="connsiteX0" fmla="*/ 1334 w 3524876"/>
                  <a:gd name="connsiteY0" fmla="*/ 3013501 h 3214583"/>
                  <a:gd name="connsiteX1" fmla="*/ 258782 w 3524876"/>
                  <a:gd name="connsiteY1" fmla="*/ 1955954 h 3214583"/>
                  <a:gd name="connsiteX2" fmla="*/ 1062964 w 3524876"/>
                  <a:gd name="connsiteY2" fmla="*/ 965217 h 3214583"/>
                  <a:gd name="connsiteX3" fmla="*/ 2024580 w 3524876"/>
                  <a:gd name="connsiteY3" fmla="*/ 389363 h 3214583"/>
                  <a:gd name="connsiteX4" fmla="*/ 2767123 w 3524876"/>
                  <a:gd name="connsiteY4" fmla="*/ 127017 h 3214583"/>
                  <a:gd name="connsiteX5" fmla="*/ 3241331 w 3524876"/>
                  <a:gd name="connsiteY5" fmla="*/ 13806 h 3214583"/>
                  <a:gd name="connsiteX6" fmla="*/ 3327600 w 3524876"/>
                  <a:gd name="connsiteY6" fmla="*/ 4553 h 3214583"/>
                  <a:gd name="connsiteX7" fmla="*/ 3471292 w 3524876"/>
                  <a:gd name="connsiteY7" fmla="*/ 82930 h 3214583"/>
                  <a:gd name="connsiteX8" fmla="*/ 3524768 w 3524876"/>
                  <a:gd name="connsiteY8" fmla="*/ 263089 h 3214583"/>
                  <a:gd name="connsiteX9" fmla="*/ 3484355 w 3524876"/>
                  <a:gd name="connsiteY9" fmla="*/ 514005 h 3214583"/>
                  <a:gd name="connsiteX10" fmla="*/ 3457141 w 3524876"/>
                  <a:gd name="connsiteY10" fmla="*/ 567346 h 3214583"/>
                  <a:gd name="connsiteX11" fmla="*/ 3288412 w 3524876"/>
                  <a:gd name="connsiteY11" fmla="*/ 605445 h 3214583"/>
                  <a:gd name="connsiteX12" fmla="*/ 2545734 w 3524876"/>
                  <a:gd name="connsiteY12" fmla="*/ 868062 h 3214583"/>
                  <a:gd name="connsiteX13" fmla="*/ 1758832 w 3524876"/>
                  <a:gd name="connsiteY13" fmla="*/ 1448680 h 3214583"/>
                  <a:gd name="connsiteX14" fmla="*/ 1264893 w 3524876"/>
                  <a:gd name="connsiteY14" fmla="*/ 2181288 h 3214583"/>
                  <a:gd name="connsiteX15" fmla="*/ 1111677 w 3524876"/>
                  <a:gd name="connsiteY15" fmla="*/ 2776328 h 3214583"/>
                  <a:gd name="connsiteX16" fmla="*/ 1095077 w 3524876"/>
                  <a:gd name="connsiteY16" fmla="*/ 2943424 h 3214583"/>
                  <a:gd name="connsiteX17" fmla="*/ 1080789 w 3524876"/>
                  <a:gd name="connsiteY17" fmla="*/ 3113513 h 3214583"/>
                  <a:gd name="connsiteX18" fmla="*/ 963949 w 3524876"/>
                  <a:gd name="connsiteY18" fmla="*/ 3147077 h 3214583"/>
                  <a:gd name="connsiteX19" fmla="*/ 728455 w 3524876"/>
                  <a:gd name="connsiteY19" fmla="*/ 3193342 h 3214583"/>
                  <a:gd name="connsiteX20" fmla="*/ 341830 w 3524876"/>
                  <a:gd name="connsiteY20" fmla="*/ 3200055 h 3214583"/>
                  <a:gd name="connsiteX21" fmla="*/ 1334 w 3524876"/>
                  <a:gd name="connsiteY21" fmla="*/ 3013501 h 3214583"/>
                  <a:gd name="connsiteX0" fmla="*/ 1334 w 3524876"/>
                  <a:gd name="connsiteY0" fmla="*/ 3013501 h 3214583"/>
                  <a:gd name="connsiteX1" fmla="*/ 258782 w 3524876"/>
                  <a:gd name="connsiteY1" fmla="*/ 1955954 h 3214583"/>
                  <a:gd name="connsiteX2" fmla="*/ 1062964 w 3524876"/>
                  <a:gd name="connsiteY2" fmla="*/ 965217 h 3214583"/>
                  <a:gd name="connsiteX3" fmla="*/ 2024580 w 3524876"/>
                  <a:gd name="connsiteY3" fmla="*/ 389363 h 3214583"/>
                  <a:gd name="connsiteX4" fmla="*/ 2767123 w 3524876"/>
                  <a:gd name="connsiteY4" fmla="*/ 127017 h 3214583"/>
                  <a:gd name="connsiteX5" fmla="*/ 3241331 w 3524876"/>
                  <a:gd name="connsiteY5" fmla="*/ 13806 h 3214583"/>
                  <a:gd name="connsiteX6" fmla="*/ 3327600 w 3524876"/>
                  <a:gd name="connsiteY6" fmla="*/ 4553 h 3214583"/>
                  <a:gd name="connsiteX7" fmla="*/ 3471292 w 3524876"/>
                  <a:gd name="connsiteY7" fmla="*/ 82930 h 3214583"/>
                  <a:gd name="connsiteX8" fmla="*/ 3524768 w 3524876"/>
                  <a:gd name="connsiteY8" fmla="*/ 263089 h 3214583"/>
                  <a:gd name="connsiteX9" fmla="*/ 3484355 w 3524876"/>
                  <a:gd name="connsiteY9" fmla="*/ 514005 h 3214583"/>
                  <a:gd name="connsiteX10" fmla="*/ 3457141 w 3524876"/>
                  <a:gd name="connsiteY10" fmla="*/ 567346 h 3214583"/>
                  <a:gd name="connsiteX11" fmla="*/ 3288412 w 3524876"/>
                  <a:gd name="connsiteY11" fmla="*/ 605445 h 3214583"/>
                  <a:gd name="connsiteX12" fmla="*/ 2545734 w 3524876"/>
                  <a:gd name="connsiteY12" fmla="*/ 868062 h 3214583"/>
                  <a:gd name="connsiteX13" fmla="*/ 1758832 w 3524876"/>
                  <a:gd name="connsiteY13" fmla="*/ 1448680 h 3214583"/>
                  <a:gd name="connsiteX14" fmla="*/ 1264893 w 3524876"/>
                  <a:gd name="connsiteY14" fmla="*/ 2181288 h 3214583"/>
                  <a:gd name="connsiteX15" fmla="*/ 1111677 w 3524876"/>
                  <a:gd name="connsiteY15" fmla="*/ 2776328 h 3214583"/>
                  <a:gd name="connsiteX16" fmla="*/ 1095077 w 3524876"/>
                  <a:gd name="connsiteY16" fmla="*/ 2943424 h 3214583"/>
                  <a:gd name="connsiteX17" fmla="*/ 1068089 w 3524876"/>
                  <a:gd name="connsiteY17" fmla="*/ 3100813 h 3214583"/>
                  <a:gd name="connsiteX18" fmla="*/ 963949 w 3524876"/>
                  <a:gd name="connsiteY18" fmla="*/ 3147077 h 3214583"/>
                  <a:gd name="connsiteX19" fmla="*/ 728455 w 3524876"/>
                  <a:gd name="connsiteY19" fmla="*/ 3193342 h 3214583"/>
                  <a:gd name="connsiteX20" fmla="*/ 341830 w 3524876"/>
                  <a:gd name="connsiteY20" fmla="*/ 3200055 h 3214583"/>
                  <a:gd name="connsiteX21" fmla="*/ 1334 w 3524876"/>
                  <a:gd name="connsiteY21" fmla="*/ 3013501 h 3214583"/>
                  <a:gd name="connsiteX0" fmla="*/ 1475 w 3512317"/>
                  <a:gd name="connsiteY0" fmla="*/ 2994451 h 3215990"/>
                  <a:gd name="connsiteX1" fmla="*/ 246223 w 3512317"/>
                  <a:gd name="connsiteY1" fmla="*/ 1955954 h 3215990"/>
                  <a:gd name="connsiteX2" fmla="*/ 1050405 w 3512317"/>
                  <a:gd name="connsiteY2" fmla="*/ 965217 h 3215990"/>
                  <a:gd name="connsiteX3" fmla="*/ 2012021 w 3512317"/>
                  <a:gd name="connsiteY3" fmla="*/ 389363 h 3215990"/>
                  <a:gd name="connsiteX4" fmla="*/ 2754564 w 3512317"/>
                  <a:gd name="connsiteY4" fmla="*/ 127017 h 3215990"/>
                  <a:gd name="connsiteX5" fmla="*/ 3228772 w 3512317"/>
                  <a:gd name="connsiteY5" fmla="*/ 13806 h 3215990"/>
                  <a:gd name="connsiteX6" fmla="*/ 3315041 w 3512317"/>
                  <a:gd name="connsiteY6" fmla="*/ 4553 h 3215990"/>
                  <a:gd name="connsiteX7" fmla="*/ 3458733 w 3512317"/>
                  <a:gd name="connsiteY7" fmla="*/ 82930 h 3215990"/>
                  <a:gd name="connsiteX8" fmla="*/ 3512209 w 3512317"/>
                  <a:gd name="connsiteY8" fmla="*/ 263089 h 3215990"/>
                  <a:gd name="connsiteX9" fmla="*/ 3471796 w 3512317"/>
                  <a:gd name="connsiteY9" fmla="*/ 514005 h 3215990"/>
                  <a:gd name="connsiteX10" fmla="*/ 3444582 w 3512317"/>
                  <a:gd name="connsiteY10" fmla="*/ 567346 h 3215990"/>
                  <a:gd name="connsiteX11" fmla="*/ 3275853 w 3512317"/>
                  <a:gd name="connsiteY11" fmla="*/ 605445 h 3215990"/>
                  <a:gd name="connsiteX12" fmla="*/ 2533175 w 3512317"/>
                  <a:gd name="connsiteY12" fmla="*/ 868062 h 3215990"/>
                  <a:gd name="connsiteX13" fmla="*/ 1746273 w 3512317"/>
                  <a:gd name="connsiteY13" fmla="*/ 1448680 h 3215990"/>
                  <a:gd name="connsiteX14" fmla="*/ 1252334 w 3512317"/>
                  <a:gd name="connsiteY14" fmla="*/ 2181288 h 3215990"/>
                  <a:gd name="connsiteX15" fmla="*/ 1099118 w 3512317"/>
                  <a:gd name="connsiteY15" fmla="*/ 2776328 h 3215990"/>
                  <a:gd name="connsiteX16" fmla="*/ 1082518 w 3512317"/>
                  <a:gd name="connsiteY16" fmla="*/ 2943424 h 3215990"/>
                  <a:gd name="connsiteX17" fmla="*/ 1055530 w 3512317"/>
                  <a:gd name="connsiteY17" fmla="*/ 3100813 h 3215990"/>
                  <a:gd name="connsiteX18" fmla="*/ 951390 w 3512317"/>
                  <a:gd name="connsiteY18" fmla="*/ 3147077 h 3215990"/>
                  <a:gd name="connsiteX19" fmla="*/ 715896 w 3512317"/>
                  <a:gd name="connsiteY19" fmla="*/ 3193342 h 3215990"/>
                  <a:gd name="connsiteX20" fmla="*/ 329271 w 3512317"/>
                  <a:gd name="connsiteY20" fmla="*/ 3200055 h 3215990"/>
                  <a:gd name="connsiteX21" fmla="*/ 1475 w 3512317"/>
                  <a:gd name="connsiteY21" fmla="*/ 2994451 h 321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512317" h="3215990">
                    <a:moveTo>
                      <a:pt x="1475" y="2994451"/>
                    </a:moveTo>
                    <a:cubicBezTo>
                      <a:pt x="-12366" y="2787101"/>
                      <a:pt x="71401" y="2294160"/>
                      <a:pt x="246223" y="1955954"/>
                    </a:cubicBezTo>
                    <a:cubicBezTo>
                      <a:pt x="421045" y="1617748"/>
                      <a:pt x="756105" y="1226315"/>
                      <a:pt x="1050405" y="965217"/>
                    </a:cubicBezTo>
                    <a:cubicBezTo>
                      <a:pt x="1344705" y="704119"/>
                      <a:pt x="1727994" y="529063"/>
                      <a:pt x="2012021" y="389363"/>
                    </a:cubicBezTo>
                    <a:cubicBezTo>
                      <a:pt x="2296048" y="249663"/>
                      <a:pt x="2551772" y="189610"/>
                      <a:pt x="2754564" y="127017"/>
                    </a:cubicBezTo>
                    <a:cubicBezTo>
                      <a:pt x="2957356" y="64424"/>
                      <a:pt x="3180603" y="21517"/>
                      <a:pt x="3228772" y="13806"/>
                    </a:cubicBezTo>
                    <a:cubicBezTo>
                      <a:pt x="3276941" y="6095"/>
                      <a:pt x="3276714" y="-6968"/>
                      <a:pt x="3315041" y="4553"/>
                    </a:cubicBezTo>
                    <a:cubicBezTo>
                      <a:pt x="3353368" y="16074"/>
                      <a:pt x="3425872" y="39841"/>
                      <a:pt x="3458733" y="82930"/>
                    </a:cubicBezTo>
                    <a:cubicBezTo>
                      <a:pt x="3491594" y="126019"/>
                      <a:pt x="3510032" y="191243"/>
                      <a:pt x="3512209" y="263089"/>
                    </a:cubicBezTo>
                    <a:cubicBezTo>
                      <a:pt x="3514386" y="334935"/>
                      <a:pt x="3483067" y="463296"/>
                      <a:pt x="3471796" y="514005"/>
                    </a:cubicBezTo>
                    <a:cubicBezTo>
                      <a:pt x="3460525" y="564714"/>
                      <a:pt x="3477239" y="552106"/>
                      <a:pt x="3444582" y="567346"/>
                    </a:cubicBezTo>
                    <a:cubicBezTo>
                      <a:pt x="3411925" y="582586"/>
                      <a:pt x="3427754" y="555326"/>
                      <a:pt x="3275853" y="605445"/>
                    </a:cubicBezTo>
                    <a:cubicBezTo>
                      <a:pt x="3123952" y="655564"/>
                      <a:pt x="2788105" y="727523"/>
                      <a:pt x="2533175" y="868062"/>
                    </a:cubicBezTo>
                    <a:cubicBezTo>
                      <a:pt x="2278245" y="1008601"/>
                      <a:pt x="1959746" y="1229809"/>
                      <a:pt x="1746273" y="1448680"/>
                    </a:cubicBezTo>
                    <a:cubicBezTo>
                      <a:pt x="1532800" y="1667551"/>
                      <a:pt x="1360193" y="1960013"/>
                      <a:pt x="1252334" y="2181288"/>
                    </a:cubicBezTo>
                    <a:cubicBezTo>
                      <a:pt x="1144475" y="2402563"/>
                      <a:pt x="1127421" y="2649305"/>
                      <a:pt x="1099118" y="2776328"/>
                    </a:cubicBezTo>
                    <a:cubicBezTo>
                      <a:pt x="1070815" y="2903351"/>
                      <a:pt x="1089783" y="2889343"/>
                      <a:pt x="1082518" y="2943424"/>
                    </a:cubicBezTo>
                    <a:cubicBezTo>
                      <a:pt x="1075253" y="2997505"/>
                      <a:pt x="1077385" y="3066871"/>
                      <a:pt x="1055530" y="3100813"/>
                    </a:cubicBezTo>
                    <a:cubicBezTo>
                      <a:pt x="1033675" y="3134755"/>
                      <a:pt x="1007996" y="3131656"/>
                      <a:pt x="951390" y="3147077"/>
                    </a:cubicBezTo>
                    <a:cubicBezTo>
                      <a:pt x="894784" y="3162498"/>
                      <a:pt x="829108" y="3180279"/>
                      <a:pt x="715896" y="3193342"/>
                    </a:cubicBezTo>
                    <a:cubicBezTo>
                      <a:pt x="602684" y="3206405"/>
                      <a:pt x="448341" y="3233203"/>
                      <a:pt x="329271" y="3200055"/>
                    </a:cubicBezTo>
                    <a:cubicBezTo>
                      <a:pt x="210201" y="3166907"/>
                      <a:pt x="15316" y="3201801"/>
                      <a:pt x="1475" y="2994451"/>
                    </a:cubicBezTo>
                    <a:close/>
                  </a:path>
                </a:pathLst>
              </a:custGeom>
              <a:solidFill>
                <a:srgbClr val="0070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just" defTabSz="914400" rtl="0" eaLnBrk="0" fontAlgn="base" latinLnBrk="0" hangingPunct="0">
                  <a:lnSpc>
                    <a:spcPct val="100000"/>
                  </a:lnSpc>
                  <a:spcBef>
                    <a:spcPct val="0"/>
                  </a:spcBef>
                  <a:spcAft>
                    <a:spcPct val="0"/>
                  </a:spcAft>
                  <a:buClrTx/>
                  <a:buSzTx/>
                  <a:buFontTx/>
                  <a:buNone/>
                  <a:tabLst/>
                </a:pPr>
                <a:endParaRPr kumimoji="0" lang="zh-CN" altLang="en-US" sz="1000" b="0" i="0" u="none" strike="noStrike" cap="none" normalizeH="0" baseline="0" smtClean="0">
                  <a:ln>
                    <a:noFill/>
                  </a:ln>
                  <a:solidFill>
                    <a:schemeClr val="tx1"/>
                  </a:solidFill>
                  <a:effectLst/>
                  <a:latin typeface="Times New Roman" pitchFamily="18" charset="0"/>
                  <a:ea typeface="宋体" pitchFamily="2" charset="-122"/>
                </a:endParaRPr>
              </a:p>
            </p:txBody>
          </p:sp>
          <p:sp>
            <p:nvSpPr>
              <p:cNvPr id="96" name="Text Box 7"/>
              <p:cNvSpPr txBox="1">
                <a:spLocks noChangeArrowheads="1"/>
              </p:cNvSpPr>
              <p:nvPr/>
            </p:nvSpPr>
            <p:spPr bwMode="auto">
              <a:xfrm>
                <a:off x="5151211" y="2254704"/>
                <a:ext cx="5052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spcBef>
                    <a:spcPct val="0"/>
                  </a:spcBef>
                  <a:buFontTx/>
                  <a:buNone/>
                </a:pPr>
                <a:r>
                  <a:rPr lang="en-US" altLang="zh-CN" sz="2800" smtClean="0">
                    <a:solidFill>
                      <a:srgbClr val="3333CC"/>
                    </a:solidFill>
                    <a:ea typeface="宋体" panose="02010600030101010101" pitchFamily="2" charset="-122"/>
                  </a:rPr>
                  <a:t>S</a:t>
                </a:r>
                <a:r>
                  <a:rPr lang="en-US" altLang="zh-CN" sz="2800" baseline="-25000" smtClean="0">
                    <a:solidFill>
                      <a:srgbClr val="3333CC"/>
                    </a:solidFill>
                    <a:ea typeface="宋体" panose="02010600030101010101" pitchFamily="2" charset="-122"/>
                  </a:rPr>
                  <a:t>2</a:t>
                </a:r>
                <a:endParaRPr lang="en-US" altLang="zh-CN" sz="2800" baseline="-25000">
                  <a:solidFill>
                    <a:srgbClr val="3333CC"/>
                  </a:solidFill>
                  <a:ea typeface="宋体" panose="02010600030101010101" pitchFamily="2" charset="-122"/>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21890"/>
                                        </p:tgtEl>
                                        <p:attrNameLst>
                                          <p:attrName>style.visibility</p:attrName>
                                        </p:attrNameLst>
                                      </p:cBhvr>
                                      <p:to>
                                        <p:strVal val="visible"/>
                                      </p:to>
                                    </p:set>
                                    <p:animEffect transition="in" filter="blinds(horizontal)">
                                      <p:cBhvr>
                                        <p:cTn id="15" dur="500"/>
                                        <p:tgtEl>
                                          <p:spTgt spid="121890"/>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21892"/>
                                        </p:tgtEl>
                                        <p:attrNameLst>
                                          <p:attrName>style.visibility</p:attrName>
                                        </p:attrNameLst>
                                      </p:cBhvr>
                                      <p:to>
                                        <p:strVal val="visible"/>
                                      </p:to>
                                    </p:set>
                                    <p:animEffect transition="in" filter="blinds(horizontal)">
                                      <p:cBhvr>
                                        <p:cTn id="20" dur="500"/>
                                        <p:tgtEl>
                                          <p:spTgt spid="121892"/>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21889"/>
                                        </p:tgtEl>
                                        <p:attrNameLst>
                                          <p:attrName>style.visibility</p:attrName>
                                        </p:attrNameLst>
                                      </p:cBhvr>
                                      <p:to>
                                        <p:strVal val="visible"/>
                                      </p:to>
                                    </p:set>
                                    <p:animEffect transition="in" filter="blinds(horizontal)">
                                      <p:cBhvr>
                                        <p:cTn id="25" dur="500"/>
                                        <p:tgtEl>
                                          <p:spTgt spid="1218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02" name="Object 4"/>
          <p:cNvGraphicFramePr>
            <a:graphicFrameLocks noGrp="1" noChangeAspect="1"/>
          </p:cNvGraphicFramePr>
          <p:nvPr>
            <p:ph sz="quarter" idx="1"/>
          </p:nvPr>
        </p:nvGraphicFramePr>
        <p:xfrm>
          <a:off x="1655763" y="368300"/>
          <a:ext cx="6227762" cy="828675"/>
        </p:xfrm>
        <a:graphic>
          <a:graphicData uri="http://schemas.openxmlformats.org/presentationml/2006/ole">
            <mc:AlternateContent xmlns:mc="http://schemas.openxmlformats.org/markup-compatibility/2006">
              <mc:Choice xmlns:v="urn:schemas-microsoft-com:vml" Requires="v">
                <p:oleObj spid="_x0000_s51325" name="公式" r:id="rId4" imgW="2959100" imgH="393700" progId="Equation.3">
                  <p:embed/>
                </p:oleObj>
              </mc:Choice>
              <mc:Fallback>
                <p:oleObj name="公式" r:id="rId4" imgW="2959100" imgH="393700" progId="Equation.3">
                  <p:embed/>
                  <p:pic>
                    <p:nvPicPr>
                      <p:cNvPr id="0" name="Object 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5763" y="368300"/>
                        <a:ext cx="622776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2886" name="Object 6"/>
          <p:cNvGraphicFramePr>
            <a:graphicFrameLocks noGrp="1" noChangeAspect="1"/>
          </p:cNvGraphicFramePr>
          <p:nvPr>
            <p:ph sz="quarter" idx="2"/>
          </p:nvPr>
        </p:nvGraphicFramePr>
        <p:xfrm>
          <a:off x="576263" y="1449388"/>
          <a:ext cx="7956550" cy="915987"/>
        </p:xfrm>
        <a:graphic>
          <a:graphicData uri="http://schemas.openxmlformats.org/presentationml/2006/ole">
            <mc:AlternateContent xmlns:mc="http://schemas.openxmlformats.org/markup-compatibility/2006">
              <mc:Choice xmlns:v="urn:schemas-microsoft-com:vml" Requires="v">
                <p:oleObj spid="_x0000_s51326" name="公式" r:id="rId6" imgW="3416300" imgH="393700" progId="Equation.3">
                  <p:embed/>
                </p:oleObj>
              </mc:Choice>
              <mc:Fallback>
                <p:oleObj name="公式" r:id="rId6" imgW="3416300" imgH="393700" progId="Equation.3">
                  <p:embed/>
                  <p:pic>
                    <p:nvPicPr>
                      <p:cNvPr id="0" name="Object 6"/>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6263" y="1449388"/>
                        <a:ext cx="79565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2889" name="Object 9"/>
          <p:cNvGraphicFramePr>
            <a:graphicFrameLocks noGrp="1" noChangeAspect="1"/>
          </p:cNvGraphicFramePr>
          <p:nvPr>
            <p:ph sz="quarter" idx="3"/>
          </p:nvPr>
        </p:nvGraphicFramePr>
        <p:xfrm>
          <a:off x="1800225" y="2673350"/>
          <a:ext cx="5543550" cy="965200"/>
        </p:xfrm>
        <a:graphic>
          <a:graphicData uri="http://schemas.openxmlformats.org/presentationml/2006/ole">
            <mc:AlternateContent xmlns:mc="http://schemas.openxmlformats.org/markup-compatibility/2006">
              <mc:Choice xmlns:v="urn:schemas-microsoft-com:vml" Requires="v">
                <p:oleObj spid="_x0000_s51327" name="公式" r:id="rId8" imgW="2260600" imgH="393700" progId="Equation.3">
                  <p:embed/>
                </p:oleObj>
              </mc:Choice>
              <mc:Fallback>
                <p:oleObj name="公式" r:id="rId8" imgW="2260600" imgH="393700" progId="Equation.3">
                  <p:embed/>
                  <p:pic>
                    <p:nvPicPr>
                      <p:cNvPr id="0" name="Object 9"/>
                      <p:cNvPicPr>
                        <a:picLocks noGrp="1"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00225" y="2673350"/>
                        <a:ext cx="554355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2892" name="Object 12"/>
          <p:cNvGraphicFramePr>
            <a:graphicFrameLocks noGrp="1" noChangeAspect="1"/>
          </p:cNvGraphicFramePr>
          <p:nvPr>
            <p:ph sz="quarter" idx="4"/>
          </p:nvPr>
        </p:nvGraphicFramePr>
        <p:xfrm>
          <a:off x="2268538" y="4652963"/>
          <a:ext cx="4716462" cy="1271587"/>
        </p:xfrm>
        <a:graphic>
          <a:graphicData uri="http://schemas.openxmlformats.org/presentationml/2006/ole">
            <mc:AlternateContent xmlns:mc="http://schemas.openxmlformats.org/markup-compatibility/2006">
              <mc:Choice xmlns:v="urn:schemas-microsoft-com:vml" Requires="v">
                <p:oleObj spid="_x0000_s51328" name="Equation" r:id="rId10" imgW="1459866" imgH="393529" progId="Equation.3">
                  <p:embed/>
                </p:oleObj>
              </mc:Choice>
              <mc:Fallback>
                <p:oleObj name="Equation" r:id="rId10" imgW="1459866" imgH="393529" progId="Equation.3">
                  <p:embed/>
                  <p:pic>
                    <p:nvPicPr>
                      <p:cNvPr id="0" name="Object 12"/>
                      <p:cNvPicPr>
                        <a:picLocks noGrp="1"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68538" y="4652963"/>
                        <a:ext cx="4716462" cy="127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895" name="Rectangle 15"/>
          <p:cNvSpPr>
            <a:spLocks noChangeArrowheads="1"/>
          </p:cNvSpPr>
          <p:nvPr/>
        </p:nvSpPr>
        <p:spPr bwMode="auto">
          <a:xfrm>
            <a:off x="792163" y="3789363"/>
            <a:ext cx="4500562"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lang="en-US" altLang="zh-CN" sz="2800" i="1">
                <a:ea typeface="宋体" panose="02010600030101010101" pitchFamily="2" charset="-122"/>
              </a:rPr>
              <a:t>A</a:t>
            </a:r>
            <a:r>
              <a:rPr lang="en-US" altLang="zh-CN" sz="2800" baseline="-25000">
                <a:ea typeface="宋体" panose="02010600030101010101" pitchFamily="2" charset="-122"/>
              </a:rPr>
              <a:t>1</a:t>
            </a:r>
            <a:r>
              <a:rPr lang="en-US" altLang="zh-CN" sz="2800" i="1">
                <a:ea typeface="宋体" panose="02010600030101010101" pitchFamily="2" charset="-122"/>
              </a:rPr>
              <a:t>A</a:t>
            </a:r>
            <a:r>
              <a:rPr lang="en-US" altLang="zh-CN" sz="2800" baseline="-25000">
                <a:ea typeface="宋体" panose="02010600030101010101" pitchFamily="2" charset="-122"/>
              </a:rPr>
              <a:t>2</a:t>
            </a:r>
            <a:r>
              <a:rPr lang="zh-CN" altLang="en-US" sz="2800">
                <a:ea typeface="宋体" panose="02010600030101010101" pitchFamily="2" charset="-122"/>
              </a:rPr>
              <a:t>段流体是任取的</a:t>
            </a:r>
          </a:p>
        </p:txBody>
      </p:sp>
      <p:sp>
        <p:nvSpPr>
          <p:cNvPr id="122897" name="Line 17"/>
          <p:cNvSpPr>
            <a:spLocks noChangeShapeType="1"/>
          </p:cNvSpPr>
          <p:nvPr/>
        </p:nvSpPr>
        <p:spPr bwMode="auto">
          <a:xfrm>
            <a:off x="863600" y="1520825"/>
            <a:ext cx="539750" cy="72072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2898" name="Line 18"/>
          <p:cNvSpPr>
            <a:spLocks noChangeShapeType="1"/>
          </p:cNvSpPr>
          <p:nvPr/>
        </p:nvSpPr>
        <p:spPr bwMode="auto">
          <a:xfrm>
            <a:off x="2159000" y="1557338"/>
            <a:ext cx="539750" cy="72072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2899" name="Line 19"/>
          <p:cNvSpPr>
            <a:spLocks noChangeShapeType="1"/>
          </p:cNvSpPr>
          <p:nvPr/>
        </p:nvSpPr>
        <p:spPr bwMode="auto">
          <a:xfrm>
            <a:off x="3419475" y="1557338"/>
            <a:ext cx="539750" cy="72072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2900" name="Line 20"/>
          <p:cNvSpPr>
            <a:spLocks noChangeShapeType="1"/>
          </p:cNvSpPr>
          <p:nvPr/>
        </p:nvSpPr>
        <p:spPr bwMode="auto">
          <a:xfrm>
            <a:off x="5111750" y="1557338"/>
            <a:ext cx="539750" cy="72072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2901" name="Line 21"/>
          <p:cNvSpPr>
            <a:spLocks noChangeShapeType="1"/>
          </p:cNvSpPr>
          <p:nvPr/>
        </p:nvSpPr>
        <p:spPr bwMode="auto">
          <a:xfrm>
            <a:off x="6408738" y="1557338"/>
            <a:ext cx="539750" cy="72072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2902" name="Line 22"/>
          <p:cNvSpPr>
            <a:spLocks noChangeShapeType="1"/>
          </p:cNvSpPr>
          <p:nvPr/>
        </p:nvSpPr>
        <p:spPr bwMode="auto">
          <a:xfrm>
            <a:off x="7920038" y="1484313"/>
            <a:ext cx="539750" cy="72072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2886"/>
                                        </p:tgtEl>
                                        <p:attrNameLst>
                                          <p:attrName>style.visibility</p:attrName>
                                        </p:attrNameLst>
                                      </p:cBhvr>
                                      <p:to>
                                        <p:strVal val="visible"/>
                                      </p:to>
                                    </p:set>
                                    <p:animEffect transition="in" filter="blinds(horizontal)">
                                      <p:cBhvr>
                                        <p:cTn id="7" dur="500"/>
                                        <p:tgtEl>
                                          <p:spTgt spid="122886"/>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122897"/>
                                        </p:tgtEl>
                                        <p:attrNameLst>
                                          <p:attrName>style.visibility</p:attrName>
                                        </p:attrNameLst>
                                      </p:cBhvr>
                                      <p:to>
                                        <p:strVal val="visible"/>
                                      </p:to>
                                    </p:set>
                                    <p:animEffect transition="in" filter="blinds(horizontal)">
                                      <p:cBhvr>
                                        <p:cTn id="11" dur="500"/>
                                        <p:tgtEl>
                                          <p:spTgt spid="122897"/>
                                        </p:tgtEl>
                                      </p:cBhvr>
                                    </p:animEffect>
                                  </p:childTnLst>
                                </p:cTn>
                              </p:par>
                            </p:childTnLst>
                          </p:cTn>
                        </p:par>
                        <p:par>
                          <p:cTn id="12" fill="hold" nodeType="afterGroup">
                            <p:stCondLst>
                              <p:cond delay="1000"/>
                            </p:stCondLst>
                            <p:childTnLst>
                              <p:par>
                                <p:cTn id="13" presetID="3" presetClass="entr" presetSubtype="10" fill="hold" nodeType="afterEffect">
                                  <p:stCondLst>
                                    <p:cond delay="0"/>
                                  </p:stCondLst>
                                  <p:childTnLst>
                                    <p:set>
                                      <p:cBhvr>
                                        <p:cTn id="14" dur="1" fill="hold">
                                          <p:stCondLst>
                                            <p:cond delay="0"/>
                                          </p:stCondLst>
                                        </p:cTn>
                                        <p:tgtEl>
                                          <p:spTgt spid="122898"/>
                                        </p:tgtEl>
                                        <p:attrNameLst>
                                          <p:attrName>style.visibility</p:attrName>
                                        </p:attrNameLst>
                                      </p:cBhvr>
                                      <p:to>
                                        <p:strVal val="visible"/>
                                      </p:to>
                                    </p:set>
                                    <p:animEffect transition="in" filter="blinds(horizontal)">
                                      <p:cBhvr>
                                        <p:cTn id="15" dur="500"/>
                                        <p:tgtEl>
                                          <p:spTgt spid="122898"/>
                                        </p:tgtEl>
                                      </p:cBhvr>
                                    </p:animEffect>
                                  </p:childTnLst>
                                </p:cTn>
                              </p:par>
                            </p:childTnLst>
                          </p:cTn>
                        </p:par>
                        <p:par>
                          <p:cTn id="16" fill="hold" nodeType="afterGroup">
                            <p:stCondLst>
                              <p:cond delay="1500"/>
                            </p:stCondLst>
                            <p:childTnLst>
                              <p:par>
                                <p:cTn id="17" presetID="3" presetClass="entr" presetSubtype="10" fill="hold" nodeType="afterEffect">
                                  <p:stCondLst>
                                    <p:cond delay="0"/>
                                  </p:stCondLst>
                                  <p:childTnLst>
                                    <p:set>
                                      <p:cBhvr>
                                        <p:cTn id="18" dur="1" fill="hold">
                                          <p:stCondLst>
                                            <p:cond delay="0"/>
                                          </p:stCondLst>
                                        </p:cTn>
                                        <p:tgtEl>
                                          <p:spTgt spid="122899"/>
                                        </p:tgtEl>
                                        <p:attrNameLst>
                                          <p:attrName>style.visibility</p:attrName>
                                        </p:attrNameLst>
                                      </p:cBhvr>
                                      <p:to>
                                        <p:strVal val="visible"/>
                                      </p:to>
                                    </p:set>
                                    <p:animEffect transition="in" filter="blinds(horizontal)">
                                      <p:cBhvr>
                                        <p:cTn id="19" dur="500"/>
                                        <p:tgtEl>
                                          <p:spTgt spid="122899"/>
                                        </p:tgtEl>
                                      </p:cBhvr>
                                    </p:animEffect>
                                  </p:childTnLst>
                                </p:cTn>
                              </p:par>
                            </p:childTnLst>
                          </p:cTn>
                        </p:par>
                        <p:par>
                          <p:cTn id="20" fill="hold" nodeType="afterGroup">
                            <p:stCondLst>
                              <p:cond delay="2000"/>
                            </p:stCondLst>
                            <p:childTnLst>
                              <p:par>
                                <p:cTn id="21" presetID="3" presetClass="entr" presetSubtype="10" fill="hold" nodeType="afterEffect">
                                  <p:stCondLst>
                                    <p:cond delay="0"/>
                                  </p:stCondLst>
                                  <p:childTnLst>
                                    <p:set>
                                      <p:cBhvr>
                                        <p:cTn id="22" dur="1" fill="hold">
                                          <p:stCondLst>
                                            <p:cond delay="0"/>
                                          </p:stCondLst>
                                        </p:cTn>
                                        <p:tgtEl>
                                          <p:spTgt spid="122900"/>
                                        </p:tgtEl>
                                        <p:attrNameLst>
                                          <p:attrName>style.visibility</p:attrName>
                                        </p:attrNameLst>
                                      </p:cBhvr>
                                      <p:to>
                                        <p:strVal val="visible"/>
                                      </p:to>
                                    </p:set>
                                    <p:animEffect transition="in" filter="blinds(horizontal)">
                                      <p:cBhvr>
                                        <p:cTn id="23" dur="500"/>
                                        <p:tgtEl>
                                          <p:spTgt spid="122900"/>
                                        </p:tgtEl>
                                      </p:cBhvr>
                                    </p:animEffect>
                                  </p:childTnLst>
                                </p:cTn>
                              </p:par>
                            </p:childTnLst>
                          </p:cTn>
                        </p:par>
                        <p:par>
                          <p:cTn id="24" fill="hold" nodeType="afterGroup">
                            <p:stCondLst>
                              <p:cond delay="2500"/>
                            </p:stCondLst>
                            <p:childTnLst>
                              <p:par>
                                <p:cTn id="25" presetID="3" presetClass="entr" presetSubtype="10" fill="hold" nodeType="afterEffect">
                                  <p:stCondLst>
                                    <p:cond delay="0"/>
                                  </p:stCondLst>
                                  <p:childTnLst>
                                    <p:set>
                                      <p:cBhvr>
                                        <p:cTn id="26" dur="1" fill="hold">
                                          <p:stCondLst>
                                            <p:cond delay="0"/>
                                          </p:stCondLst>
                                        </p:cTn>
                                        <p:tgtEl>
                                          <p:spTgt spid="122901"/>
                                        </p:tgtEl>
                                        <p:attrNameLst>
                                          <p:attrName>style.visibility</p:attrName>
                                        </p:attrNameLst>
                                      </p:cBhvr>
                                      <p:to>
                                        <p:strVal val="visible"/>
                                      </p:to>
                                    </p:set>
                                    <p:animEffect transition="in" filter="blinds(horizontal)">
                                      <p:cBhvr>
                                        <p:cTn id="27" dur="500"/>
                                        <p:tgtEl>
                                          <p:spTgt spid="122901"/>
                                        </p:tgtEl>
                                      </p:cBhvr>
                                    </p:animEffect>
                                  </p:childTnLst>
                                </p:cTn>
                              </p:par>
                            </p:childTnLst>
                          </p:cTn>
                        </p:par>
                        <p:par>
                          <p:cTn id="28" fill="hold" nodeType="afterGroup">
                            <p:stCondLst>
                              <p:cond delay="3000"/>
                            </p:stCondLst>
                            <p:childTnLst>
                              <p:par>
                                <p:cTn id="29" presetID="3" presetClass="entr" presetSubtype="10" fill="hold" nodeType="afterEffect">
                                  <p:stCondLst>
                                    <p:cond delay="0"/>
                                  </p:stCondLst>
                                  <p:childTnLst>
                                    <p:set>
                                      <p:cBhvr>
                                        <p:cTn id="30" dur="1" fill="hold">
                                          <p:stCondLst>
                                            <p:cond delay="0"/>
                                          </p:stCondLst>
                                        </p:cTn>
                                        <p:tgtEl>
                                          <p:spTgt spid="122902"/>
                                        </p:tgtEl>
                                        <p:attrNameLst>
                                          <p:attrName>style.visibility</p:attrName>
                                        </p:attrNameLst>
                                      </p:cBhvr>
                                      <p:to>
                                        <p:strVal val="visible"/>
                                      </p:to>
                                    </p:set>
                                    <p:animEffect transition="in" filter="blinds(horizontal)">
                                      <p:cBhvr>
                                        <p:cTn id="31" dur="500"/>
                                        <p:tgtEl>
                                          <p:spTgt spid="12290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nodeType="clickEffect">
                                  <p:stCondLst>
                                    <p:cond delay="0"/>
                                  </p:stCondLst>
                                  <p:childTnLst>
                                    <p:set>
                                      <p:cBhvr>
                                        <p:cTn id="35" dur="1" fill="hold">
                                          <p:stCondLst>
                                            <p:cond delay="0"/>
                                          </p:stCondLst>
                                        </p:cTn>
                                        <p:tgtEl>
                                          <p:spTgt spid="122889"/>
                                        </p:tgtEl>
                                        <p:attrNameLst>
                                          <p:attrName>style.visibility</p:attrName>
                                        </p:attrNameLst>
                                      </p:cBhvr>
                                      <p:to>
                                        <p:strVal val="visible"/>
                                      </p:to>
                                    </p:set>
                                    <p:animEffect transition="in" filter="blinds(horizontal)">
                                      <p:cBhvr>
                                        <p:cTn id="36" dur="500"/>
                                        <p:tgtEl>
                                          <p:spTgt spid="12288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22895"/>
                                        </p:tgtEl>
                                        <p:attrNameLst>
                                          <p:attrName>style.visibility</p:attrName>
                                        </p:attrNameLst>
                                      </p:cBhvr>
                                      <p:to>
                                        <p:strVal val="visible"/>
                                      </p:to>
                                    </p:set>
                                    <p:animEffect transition="in" filter="blinds(horizontal)">
                                      <p:cBhvr>
                                        <p:cTn id="41" dur="500"/>
                                        <p:tgtEl>
                                          <p:spTgt spid="12289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3" presetClass="entr" presetSubtype="10" fill="hold" nodeType="clickEffect">
                                  <p:stCondLst>
                                    <p:cond delay="0"/>
                                  </p:stCondLst>
                                  <p:childTnLst>
                                    <p:set>
                                      <p:cBhvr>
                                        <p:cTn id="45" dur="1" fill="hold">
                                          <p:stCondLst>
                                            <p:cond delay="0"/>
                                          </p:stCondLst>
                                        </p:cTn>
                                        <p:tgtEl>
                                          <p:spTgt spid="122892"/>
                                        </p:tgtEl>
                                        <p:attrNameLst>
                                          <p:attrName>style.visibility</p:attrName>
                                        </p:attrNameLst>
                                      </p:cBhvr>
                                      <p:to>
                                        <p:strVal val="visible"/>
                                      </p:to>
                                    </p:set>
                                    <p:animEffect transition="in" filter="blinds(horizontal)">
                                      <p:cBhvr>
                                        <p:cTn id="46" dur="500"/>
                                        <p:tgtEl>
                                          <p:spTgt spid="122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9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762000" y="304800"/>
            <a:ext cx="7772400" cy="935038"/>
          </a:xfrm>
        </p:spPr>
        <p:txBody>
          <a:bodyPr/>
          <a:lstStyle/>
          <a:p>
            <a:pPr eaLnBrk="1" hangingPunct="1"/>
            <a:r>
              <a:rPr lang="zh-CN" altLang="en-US" sz="3600" b="0" smtClean="0"/>
              <a:t>伯努利方程结论</a:t>
            </a:r>
          </a:p>
        </p:txBody>
      </p:sp>
      <p:sp>
        <p:nvSpPr>
          <p:cNvPr id="106499" name="Rectangle 3"/>
          <p:cNvSpPr>
            <a:spLocks noGrp="1" noChangeArrowheads="1"/>
          </p:cNvSpPr>
          <p:nvPr>
            <p:ph type="body" idx="1"/>
          </p:nvPr>
        </p:nvSpPr>
        <p:spPr>
          <a:xfrm>
            <a:off x="319088" y="1341438"/>
            <a:ext cx="8604250" cy="4876800"/>
          </a:xfrm>
        </p:spPr>
        <p:txBody>
          <a:bodyPr/>
          <a:lstStyle/>
          <a:p>
            <a:pPr eaLnBrk="1" hangingPunct="1">
              <a:lnSpc>
                <a:spcPct val="130000"/>
              </a:lnSpc>
            </a:pPr>
            <a:r>
              <a:rPr lang="zh-CN" altLang="en-US" b="0" smtClean="0">
                <a:solidFill>
                  <a:schemeClr val="tx2"/>
                </a:solidFill>
              </a:rPr>
              <a:t>前提：</a:t>
            </a:r>
            <a:r>
              <a:rPr lang="zh-CN" altLang="en-US" b="0" smtClean="0">
                <a:solidFill>
                  <a:srgbClr val="0033CC"/>
                </a:solidFill>
              </a:rPr>
              <a:t>理想流体做稳流（同一流管内）</a:t>
            </a:r>
          </a:p>
          <a:p>
            <a:pPr eaLnBrk="1" hangingPunct="1">
              <a:lnSpc>
                <a:spcPct val="130000"/>
              </a:lnSpc>
            </a:pPr>
            <a:r>
              <a:rPr lang="zh-CN" altLang="en-US" b="0" smtClean="0">
                <a:solidFill>
                  <a:schemeClr val="tx2"/>
                </a:solidFill>
              </a:rPr>
              <a:t>结论：</a:t>
            </a:r>
            <a:r>
              <a:rPr lang="zh-CN" altLang="en-US" b="0" smtClean="0">
                <a:latin typeface="宋体" panose="02010600030101010101" pitchFamily="2" charset="-122"/>
              </a:rPr>
              <a:t>在作稳流的理想流体中，沿同一流管的</a:t>
            </a:r>
            <a:r>
              <a:rPr lang="zh-CN" altLang="en-US" b="0" smtClean="0">
                <a:solidFill>
                  <a:srgbClr val="0033CC"/>
                </a:solidFill>
                <a:latin typeface="黑体" panose="02010609060101010101" pitchFamily="49" charset="-122"/>
              </a:rPr>
              <a:t>每单位体积</a:t>
            </a:r>
            <a:r>
              <a:rPr lang="zh-CN" altLang="en-US" b="0" smtClean="0">
                <a:latin typeface="宋体" panose="02010600030101010101" pitchFamily="2" charset="-122"/>
              </a:rPr>
              <a:t>流体的动能、势能以及该处的压强之和为一常量。</a:t>
            </a:r>
            <a:r>
              <a:rPr lang="zh-CN" altLang="en-US" sz="2800" b="0" smtClean="0"/>
              <a:t> </a:t>
            </a:r>
          </a:p>
          <a:p>
            <a:pPr eaLnBrk="1" hangingPunct="1">
              <a:buFontTx/>
              <a:buNone/>
            </a:pPr>
            <a:r>
              <a:rPr lang="zh-CN" altLang="en-US" b="0" smtClean="0"/>
              <a:t>    即：</a:t>
            </a:r>
          </a:p>
        </p:txBody>
      </p:sp>
      <p:graphicFrame>
        <p:nvGraphicFramePr>
          <p:cNvPr id="106500" name="Object 4"/>
          <p:cNvGraphicFramePr>
            <a:graphicFrameLocks noChangeAspect="1"/>
          </p:cNvGraphicFramePr>
          <p:nvPr/>
        </p:nvGraphicFramePr>
        <p:xfrm>
          <a:off x="2362200" y="4419600"/>
          <a:ext cx="4724400" cy="1233488"/>
        </p:xfrm>
        <a:graphic>
          <a:graphicData uri="http://schemas.openxmlformats.org/presentationml/2006/ole">
            <mc:AlternateContent xmlns:mc="http://schemas.openxmlformats.org/markup-compatibility/2006">
              <mc:Choice xmlns:v="urn:schemas-microsoft-com:vml" Requires="v">
                <p:oleObj spid="_x0000_s52261" r:id="rId4" imgW="1497950" imgH="393529" progId="Equation.3">
                  <p:embed/>
                </p:oleObj>
              </mc:Choice>
              <mc:Fallback>
                <p:oleObj r:id="rId4" imgW="1497950" imgH="393529"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4419600"/>
                        <a:ext cx="4724400"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6502" name="Text Box 6"/>
          <p:cNvSpPr txBox="1">
            <a:spLocks noChangeArrowheads="1"/>
          </p:cNvSpPr>
          <p:nvPr/>
        </p:nvSpPr>
        <p:spPr bwMode="auto">
          <a:xfrm>
            <a:off x="2016125" y="5876925"/>
            <a:ext cx="5486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50000"/>
              </a:spcBef>
              <a:buFontTx/>
              <a:buNone/>
            </a:pPr>
            <a:r>
              <a:rPr kumimoji="0" lang="zh-CN" altLang="en-US">
                <a:solidFill>
                  <a:srgbClr val="0033CC"/>
                </a:solidFill>
              </a:rPr>
              <a:t>流速、压强和高度的关系</a:t>
            </a:r>
          </a:p>
        </p:txBody>
      </p:sp>
      <p:sp>
        <p:nvSpPr>
          <p:cNvPr id="106506" name="AutoShape 10"/>
          <p:cNvSpPr>
            <a:spLocks noChangeArrowheads="1"/>
          </p:cNvSpPr>
          <p:nvPr/>
        </p:nvSpPr>
        <p:spPr bwMode="auto">
          <a:xfrm>
            <a:off x="323850" y="5408613"/>
            <a:ext cx="1835150" cy="468312"/>
          </a:xfrm>
          <a:prstGeom prst="wedgeRectCallout">
            <a:avLst>
              <a:gd name="adj1" fmla="val 62282"/>
              <a:gd name="adj2" fmla="val -130676"/>
            </a:avLst>
          </a:prstGeom>
          <a:noFill/>
          <a:ln w="9525">
            <a:solidFill>
              <a:srgbClr val="000000"/>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kumimoji="0" lang="zh-CN" altLang="en-US" sz="2400">
                <a:ea typeface="宋体" panose="02010600030101010101" pitchFamily="2" charset="-122"/>
              </a:rPr>
              <a:t>压强能密度</a:t>
            </a:r>
          </a:p>
        </p:txBody>
      </p:sp>
      <p:sp>
        <p:nvSpPr>
          <p:cNvPr id="106507" name="AutoShape 11"/>
          <p:cNvSpPr>
            <a:spLocks noChangeArrowheads="1"/>
          </p:cNvSpPr>
          <p:nvPr/>
        </p:nvSpPr>
        <p:spPr bwMode="auto">
          <a:xfrm>
            <a:off x="5111750" y="3644900"/>
            <a:ext cx="1835150" cy="468313"/>
          </a:xfrm>
          <a:prstGeom prst="wedgeRectCallout">
            <a:avLst>
              <a:gd name="adj1" fmla="val -109431"/>
              <a:gd name="adj2" fmla="val 160171"/>
            </a:avLst>
          </a:prstGeom>
          <a:noFill/>
          <a:ln w="9525">
            <a:solidFill>
              <a:srgbClr val="000000"/>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kumimoji="0" lang="zh-CN" altLang="en-US" sz="2400">
                <a:ea typeface="宋体" panose="02010600030101010101" pitchFamily="2" charset="-122"/>
              </a:rPr>
              <a:t>动能密度</a:t>
            </a:r>
          </a:p>
        </p:txBody>
      </p:sp>
      <p:sp>
        <p:nvSpPr>
          <p:cNvPr id="106508" name="AutoShape 12"/>
          <p:cNvSpPr>
            <a:spLocks noChangeArrowheads="1"/>
          </p:cNvSpPr>
          <p:nvPr/>
        </p:nvSpPr>
        <p:spPr bwMode="auto">
          <a:xfrm>
            <a:off x="7092950" y="3608388"/>
            <a:ext cx="1835150" cy="468312"/>
          </a:xfrm>
          <a:prstGeom prst="wedgeRectCallout">
            <a:avLst>
              <a:gd name="adj1" fmla="val -136074"/>
              <a:gd name="adj2" fmla="val 192375"/>
            </a:avLst>
          </a:prstGeom>
          <a:noFill/>
          <a:ln w="9525">
            <a:solidFill>
              <a:srgbClr val="000000"/>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kumimoji="0" lang="zh-CN" altLang="en-US" sz="2400">
                <a:ea typeface="宋体" panose="02010600030101010101" pitchFamily="2" charset="-122"/>
              </a:rPr>
              <a:t>势能密度</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animEffect transition="in" filter="blinds(horizontal)">
                                      <p:cBhvr>
                                        <p:cTn id="7" dur="500"/>
                                        <p:tgtEl>
                                          <p:spTgt spid="1064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06499">
                                            <p:txEl>
                                              <p:pRg st="1" end="1"/>
                                            </p:txEl>
                                          </p:spTgt>
                                        </p:tgtEl>
                                        <p:attrNameLst>
                                          <p:attrName>style.visibility</p:attrName>
                                        </p:attrNameLst>
                                      </p:cBhvr>
                                      <p:to>
                                        <p:strVal val="visible"/>
                                      </p:to>
                                    </p:set>
                                    <p:animEffect transition="in" filter="blinds(horizontal)">
                                      <p:cBhvr>
                                        <p:cTn id="12" dur="500"/>
                                        <p:tgtEl>
                                          <p:spTgt spid="106499">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06499">
                                            <p:txEl>
                                              <p:pRg st="2" end="2"/>
                                            </p:txEl>
                                          </p:spTgt>
                                        </p:tgtEl>
                                        <p:attrNameLst>
                                          <p:attrName>style.visibility</p:attrName>
                                        </p:attrNameLst>
                                      </p:cBhvr>
                                      <p:to>
                                        <p:strVal val="visible"/>
                                      </p:to>
                                    </p:set>
                                    <p:animEffect transition="in" filter="blinds(horizontal)">
                                      <p:cBhvr>
                                        <p:cTn id="15" dur="500"/>
                                        <p:tgtEl>
                                          <p:spTgt spid="106499">
                                            <p:txEl>
                                              <p:pRg st="2" end="2"/>
                                            </p:txEl>
                                          </p:spTgt>
                                        </p:tgtEl>
                                      </p:cBhvr>
                                    </p:animEffect>
                                  </p:childTnLst>
                                </p:cTn>
                              </p:par>
                            </p:childTnLst>
                          </p:cTn>
                        </p:par>
                        <p:par>
                          <p:cTn id="16" fill="hold" nodeType="afterGroup">
                            <p:stCondLst>
                              <p:cond delay="500"/>
                            </p:stCondLst>
                            <p:childTnLst>
                              <p:par>
                                <p:cTn id="17" presetID="3" presetClass="entr" presetSubtype="10" fill="hold" nodeType="afterEffect">
                                  <p:stCondLst>
                                    <p:cond delay="0"/>
                                  </p:stCondLst>
                                  <p:childTnLst>
                                    <p:set>
                                      <p:cBhvr>
                                        <p:cTn id="18" dur="1" fill="hold">
                                          <p:stCondLst>
                                            <p:cond delay="0"/>
                                          </p:stCondLst>
                                        </p:cTn>
                                        <p:tgtEl>
                                          <p:spTgt spid="106500"/>
                                        </p:tgtEl>
                                        <p:attrNameLst>
                                          <p:attrName>style.visibility</p:attrName>
                                        </p:attrNameLst>
                                      </p:cBhvr>
                                      <p:to>
                                        <p:strVal val="visible"/>
                                      </p:to>
                                    </p:set>
                                    <p:animEffect transition="in" filter="blinds(horizontal)">
                                      <p:cBhvr>
                                        <p:cTn id="19" dur="500"/>
                                        <p:tgtEl>
                                          <p:spTgt spid="106500"/>
                                        </p:tgtEl>
                                      </p:cBhvr>
                                    </p:animEffect>
                                  </p:childTnLst>
                                </p:cTn>
                              </p:par>
                            </p:childTnLst>
                          </p:cTn>
                        </p:par>
                        <p:par>
                          <p:cTn id="20" fill="hold" nodeType="afterGroup">
                            <p:stCondLst>
                              <p:cond delay="1000"/>
                            </p:stCondLst>
                            <p:childTnLst>
                              <p:par>
                                <p:cTn id="21" presetID="3" presetClass="entr" presetSubtype="10" fill="hold" grpId="0" nodeType="afterEffect">
                                  <p:stCondLst>
                                    <p:cond delay="0"/>
                                  </p:stCondLst>
                                  <p:childTnLst>
                                    <p:set>
                                      <p:cBhvr>
                                        <p:cTn id="22" dur="1" fill="hold">
                                          <p:stCondLst>
                                            <p:cond delay="0"/>
                                          </p:stCondLst>
                                        </p:cTn>
                                        <p:tgtEl>
                                          <p:spTgt spid="106502"/>
                                        </p:tgtEl>
                                        <p:attrNameLst>
                                          <p:attrName>style.visibility</p:attrName>
                                        </p:attrNameLst>
                                      </p:cBhvr>
                                      <p:to>
                                        <p:strVal val="visible"/>
                                      </p:to>
                                    </p:set>
                                    <p:animEffect transition="in" filter="blinds(horizontal)">
                                      <p:cBhvr>
                                        <p:cTn id="23" dur="500"/>
                                        <p:tgtEl>
                                          <p:spTgt spid="10650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06506"/>
                                        </p:tgtEl>
                                        <p:attrNameLst>
                                          <p:attrName>style.visibility</p:attrName>
                                        </p:attrNameLst>
                                      </p:cBhvr>
                                      <p:to>
                                        <p:strVal val="visible"/>
                                      </p:to>
                                    </p:set>
                                    <p:animEffect transition="in" filter="blinds(horizontal)">
                                      <p:cBhvr>
                                        <p:cTn id="28" dur="500"/>
                                        <p:tgtEl>
                                          <p:spTgt spid="106506"/>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06507"/>
                                        </p:tgtEl>
                                        <p:attrNameLst>
                                          <p:attrName>style.visibility</p:attrName>
                                        </p:attrNameLst>
                                      </p:cBhvr>
                                      <p:to>
                                        <p:strVal val="visible"/>
                                      </p:to>
                                    </p:set>
                                    <p:animEffect transition="in" filter="blinds(horizontal)">
                                      <p:cBhvr>
                                        <p:cTn id="33" dur="500"/>
                                        <p:tgtEl>
                                          <p:spTgt spid="10650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06508"/>
                                        </p:tgtEl>
                                        <p:attrNameLst>
                                          <p:attrName>style.visibility</p:attrName>
                                        </p:attrNameLst>
                                      </p:cBhvr>
                                      <p:to>
                                        <p:strVal val="visible"/>
                                      </p:to>
                                    </p:set>
                                    <p:animEffect transition="in" filter="blinds(horizontal)">
                                      <p:cBhvr>
                                        <p:cTn id="38" dur="500"/>
                                        <p:tgtEl>
                                          <p:spTgt spid="106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2" grpId="0"/>
      <p:bldP spid="106506" grpId="0" animBg="1"/>
      <p:bldP spid="106507" grpId="0" animBg="1"/>
      <p:bldP spid="10650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274" name="Object 10"/>
          <p:cNvGraphicFramePr>
            <a:graphicFrameLocks noChangeAspect="1"/>
          </p:cNvGraphicFramePr>
          <p:nvPr/>
        </p:nvGraphicFramePr>
        <p:xfrm>
          <a:off x="2159000" y="225425"/>
          <a:ext cx="4605338" cy="1233488"/>
        </p:xfrm>
        <a:graphic>
          <a:graphicData uri="http://schemas.openxmlformats.org/presentationml/2006/ole">
            <mc:AlternateContent xmlns:mc="http://schemas.openxmlformats.org/markup-compatibility/2006">
              <mc:Choice xmlns:v="urn:schemas-microsoft-com:vml" Requires="v">
                <p:oleObj spid="_x0000_s54431" name="公式" r:id="rId4" imgW="1459866" imgH="393529" progId="Equation.3">
                  <p:embed/>
                </p:oleObj>
              </mc:Choice>
              <mc:Fallback>
                <p:oleObj name="公式" r:id="rId4" imgW="1459866" imgH="393529" progId="Equation.3">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9000" y="225425"/>
                        <a:ext cx="4605338"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40" name="Object 17"/>
          <p:cNvGraphicFramePr>
            <a:graphicFrameLocks noGrp="1" noChangeAspect="1"/>
          </p:cNvGraphicFramePr>
          <p:nvPr>
            <p:ph sz="quarter" idx="2"/>
          </p:nvPr>
        </p:nvGraphicFramePr>
        <p:xfrm>
          <a:off x="2735263" y="2744788"/>
          <a:ext cx="1763712" cy="671512"/>
        </p:xfrm>
        <a:graphic>
          <a:graphicData uri="http://schemas.openxmlformats.org/presentationml/2006/ole">
            <mc:AlternateContent xmlns:mc="http://schemas.openxmlformats.org/markup-compatibility/2006">
              <mc:Choice xmlns:v="urn:schemas-microsoft-com:vml" Requires="v">
                <p:oleObj spid="_x0000_s54432" name="公式" r:id="rId6" imgW="533169" imgH="203112" progId="Equation.3">
                  <p:embed/>
                </p:oleObj>
              </mc:Choice>
              <mc:Fallback>
                <p:oleObj name="公式" r:id="rId6" imgW="533169" imgH="203112" progId="Equation.3">
                  <p:embed/>
                  <p:pic>
                    <p:nvPicPr>
                      <p:cNvPr id="0" name="Object 17"/>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5263" y="2744788"/>
                        <a:ext cx="1763712"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341" name="Object 20"/>
          <p:cNvGraphicFramePr>
            <a:graphicFrameLocks noGrp="1" noChangeAspect="1"/>
          </p:cNvGraphicFramePr>
          <p:nvPr>
            <p:ph sz="quarter" idx="3"/>
          </p:nvPr>
        </p:nvGraphicFramePr>
        <p:xfrm>
          <a:off x="2663825" y="3321050"/>
          <a:ext cx="1187450" cy="1227138"/>
        </p:xfrm>
        <a:graphic>
          <a:graphicData uri="http://schemas.openxmlformats.org/presentationml/2006/ole">
            <mc:AlternateContent xmlns:mc="http://schemas.openxmlformats.org/markup-compatibility/2006">
              <mc:Choice xmlns:v="urn:schemas-microsoft-com:vml" Requires="v">
                <p:oleObj spid="_x0000_s54433" name="Equation" r:id="rId8" imgW="380835" imgH="393529" progId="Equation.DSMT4">
                  <p:embed/>
                </p:oleObj>
              </mc:Choice>
              <mc:Fallback>
                <p:oleObj name="Equation" r:id="rId8" imgW="380835" imgH="393529" progId="Equation.DSMT4">
                  <p:embed/>
                  <p:pic>
                    <p:nvPicPr>
                      <p:cNvPr id="0" name="Object 20"/>
                      <p:cNvPicPr>
                        <a:picLocks noGrp="1"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63825" y="3321050"/>
                        <a:ext cx="1187450"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6" name="组合 5"/>
          <p:cNvGrpSpPr>
            <a:grpSpLocks/>
          </p:cNvGrpSpPr>
          <p:nvPr/>
        </p:nvGrpSpPr>
        <p:grpSpPr bwMode="auto">
          <a:xfrm>
            <a:off x="5156200" y="1524000"/>
            <a:ext cx="3325813" cy="1284288"/>
            <a:chOff x="5155660" y="1848255"/>
            <a:chExt cx="3326859" cy="1284051"/>
          </a:xfrm>
        </p:grpSpPr>
        <p:graphicFrame>
          <p:nvGraphicFramePr>
            <p:cNvPr id="54284" name="Object 17"/>
            <p:cNvGraphicFramePr>
              <a:graphicFrameLocks noChangeAspect="1"/>
            </p:cNvGraphicFramePr>
            <p:nvPr/>
          </p:nvGraphicFramePr>
          <p:xfrm>
            <a:off x="5329238" y="1955800"/>
            <a:ext cx="3032125" cy="969963"/>
          </p:xfrm>
          <a:graphic>
            <a:graphicData uri="http://schemas.openxmlformats.org/presentationml/2006/ole">
              <mc:AlternateContent xmlns:mc="http://schemas.openxmlformats.org/markup-compatibility/2006">
                <mc:Choice xmlns:v="urn:schemas-microsoft-com:vml" Requires="v">
                  <p:oleObj spid="_x0000_s54434" name="Equation" r:id="rId10" imgW="1308100" imgH="419100" progId="Equation.DSMT4">
                    <p:embed/>
                  </p:oleObj>
                </mc:Choice>
                <mc:Fallback>
                  <p:oleObj name="Equation" r:id="rId10" imgW="1308100" imgH="419100" progId="Equation.DSMT4">
                    <p:embed/>
                    <p:pic>
                      <p:nvPicPr>
                        <p:cNvPr id="0" name="Object 1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29238" y="1955800"/>
                          <a:ext cx="3032125"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矩形标注 7"/>
            <p:cNvSpPr/>
            <p:nvPr/>
          </p:nvSpPr>
          <p:spPr>
            <a:xfrm>
              <a:off x="5155660" y="1848255"/>
              <a:ext cx="3326859" cy="1284051"/>
            </a:xfrm>
            <a:prstGeom prst="wedgeRectCallout">
              <a:avLst>
                <a:gd name="adj1" fmla="val -52996"/>
                <a:gd name="adj2" fmla="val -87500"/>
              </a:avLst>
            </a:prstGeom>
            <a:no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9" name="组合 8"/>
          <p:cNvGrpSpPr>
            <a:grpSpLocks/>
          </p:cNvGrpSpPr>
          <p:nvPr/>
        </p:nvGrpSpPr>
        <p:grpSpPr bwMode="auto">
          <a:xfrm>
            <a:off x="4670425" y="3060700"/>
            <a:ext cx="4108450" cy="1123950"/>
            <a:chOff x="3969115" y="3385225"/>
            <a:chExt cx="4809125" cy="1284051"/>
          </a:xfrm>
        </p:grpSpPr>
        <p:graphicFrame>
          <p:nvGraphicFramePr>
            <p:cNvPr id="54282" name="Object 17"/>
            <p:cNvGraphicFramePr>
              <a:graphicFrameLocks noChangeAspect="1"/>
            </p:cNvGraphicFramePr>
            <p:nvPr/>
          </p:nvGraphicFramePr>
          <p:xfrm>
            <a:off x="4233922" y="3501662"/>
            <a:ext cx="3590250" cy="971144"/>
          </p:xfrm>
          <a:graphic>
            <a:graphicData uri="http://schemas.openxmlformats.org/presentationml/2006/ole">
              <mc:AlternateContent xmlns:mc="http://schemas.openxmlformats.org/markup-compatibility/2006">
                <mc:Choice xmlns:v="urn:schemas-microsoft-com:vml" Requires="v">
                  <p:oleObj spid="_x0000_s54435" name="Equation" r:id="rId12" imgW="1549400" imgH="419100" progId="Equation.DSMT4">
                    <p:embed/>
                  </p:oleObj>
                </mc:Choice>
                <mc:Fallback>
                  <p:oleObj name="Equation" r:id="rId12" imgW="1549400" imgH="419100" progId="Equation.DSMT4">
                    <p:embed/>
                    <p:pic>
                      <p:nvPicPr>
                        <p:cNvPr id="0" name="Object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33922" y="3501662"/>
                          <a:ext cx="3590250" cy="97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矩形标注 10"/>
            <p:cNvSpPr/>
            <p:nvPr/>
          </p:nvSpPr>
          <p:spPr>
            <a:xfrm>
              <a:off x="3969115" y="3385225"/>
              <a:ext cx="4809125" cy="1284051"/>
            </a:xfrm>
            <a:prstGeom prst="wedgeRectCallout">
              <a:avLst>
                <a:gd name="adj1" fmla="val -72409"/>
                <a:gd name="adj2" fmla="val -224019"/>
              </a:avLst>
            </a:prstGeom>
            <a:no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sp>
        <p:nvSpPr>
          <p:cNvPr id="15" name="Text Box 12"/>
          <p:cNvSpPr txBox="1">
            <a:spLocks noChangeArrowheads="1"/>
          </p:cNvSpPr>
          <p:nvPr/>
        </p:nvSpPr>
        <p:spPr bwMode="auto">
          <a:xfrm>
            <a:off x="719138" y="1773238"/>
            <a:ext cx="38163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50000"/>
              </a:spcBef>
              <a:buFontTx/>
              <a:buNone/>
            </a:pPr>
            <a:r>
              <a:rPr kumimoji="0" lang="en-US" altLang="zh-CN">
                <a:ea typeface="宋体" panose="02010600030101010101" pitchFamily="2" charset="-122"/>
              </a:rPr>
              <a:t>1. </a:t>
            </a:r>
            <a:r>
              <a:rPr kumimoji="0" lang="zh-CN" altLang="en-US">
                <a:ea typeface="宋体" panose="02010600030101010101" pitchFamily="2" charset="-122"/>
              </a:rPr>
              <a:t>量纲：压强（</a:t>
            </a:r>
            <a:r>
              <a:rPr kumimoji="0" lang="en-US" altLang="zh-CN">
                <a:ea typeface="宋体" panose="02010600030101010101" pitchFamily="2" charset="-122"/>
              </a:rPr>
              <a:t>P</a:t>
            </a:r>
            <a:r>
              <a:rPr kumimoji="0" lang="zh-CN" altLang="en-US">
                <a:ea typeface="宋体" panose="02010600030101010101" pitchFamily="2" charset="-122"/>
              </a:rPr>
              <a:t>）</a:t>
            </a:r>
            <a:endParaRPr lang="en-US" altLang="zh-CN" sz="2400">
              <a:solidFill>
                <a:srgbClr val="FF0000"/>
              </a:solidFill>
            </a:endParaRPr>
          </a:p>
        </p:txBody>
      </p:sp>
      <p:sp>
        <p:nvSpPr>
          <p:cNvPr id="16" name="Text Box 12"/>
          <p:cNvSpPr txBox="1">
            <a:spLocks noChangeArrowheads="1"/>
          </p:cNvSpPr>
          <p:nvPr/>
        </p:nvSpPr>
        <p:spPr bwMode="auto">
          <a:xfrm>
            <a:off x="719138" y="2846388"/>
            <a:ext cx="5348287" cy="2508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50000"/>
              </a:spcBef>
              <a:buFontTx/>
              <a:buNone/>
            </a:pPr>
            <a:r>
              <a:rPr kumimoji="0" lang="en-US" altLang="zh-CN">
                <a:ea typeface="宋体" panose="02010600030101010101" pitchFamily="2" charset="-122"/>
              </a:rPr>
              <a:t>2. </a:t>
            </a:r>
            <a:r>
              <a:rPr kumimoji="0" lang="zh-CN" altLang="en-US">
                <a:ea typeface="宋体" panose="02010600030101010101" pitchFamily="2" charset="-122"/>
              </a:rPr>
              <a:t>静压强： </a:t>
            </a:r>
          </a:p>
          <a:p>
            <a:pPr algn="just">
              <a:spcBef>
                <a:spcPct val="50000"/>
              </a:spcBef>
              <a:buFontTx/>
              <a:buNone/>
            </a:pPr>
            <a:r>
              <a:rPr kumimoji="0" lang="zh-CN" altLang="en-US">
                <a:ea typeface="宋体" panose="02010600030101010101" pitchFamily="2" charset="-122"/>
              </a:rPr>
              <a:t>   动压强</a:t>
            </a:r>
            <a:r>
              <a:rPr kumimoji="0" lang="en-US" altLang="zh-CN">
                <a:ea typeface="宋体" panose="02010600030101010101" pitchFamily="2" charset="-122"/>
              </a:rPr>
              <a:t>:</a:t>
            </a:r>
          </a:p>
          <a:p>
            <a:pPr algn="just">
              <a:spcBef>
                <a:spcPts val="5400"/>
              </a:spcBef>
              <a:buFontTx/>
              <a:buNone/>
            </a:pPr>
            <a:r>
              <a:rPr lang="zh-CN" altLang="en-US" smtClean="0"/>
              <a:t>传统压力计</a:t>
            </a:r>
            <a:r>
              <a:rPr lang="zh-CN" altLang="en-US"/>
              <a:t>测量的是静压</a:t>
            </a:r>
            <a:r>
              <a:rPr lang="zh-CN" altLang="en-US" smtClean="0"/>
              <a:t>强</a:t>
            </a:r>
            <a:endParaRPr lang="en-US" altLang="zh-CN" smtClean="0"/>
          </a:p>
        </p:txBody>
      </p:sp>
      <p:sp>
        <p:nvSpPr>
          <p:cNvPr id="2" name="矩形 1"/>
          <p:cNvSpPr>
            <a:spLocks noChangeArrowheads="1"/>
          </p:cNvSpPr>
          <p:nvPr/>
        </p:nvSpPr>
        <p:spPr bwMode="auto">
          <a:xfrm>
            <a:off x="631825" y="5465763"/>
            <a:ext cx="54356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50000"/>
              </a:spcBef>
              <a:buFontTx/>
              <a:buNone/>
            </a:pPr>
            <a:r>
              <a:rPr kumimoji="0" lang="en-US" altLang="zh-CN">
                <a:ea typeface="宋体" panose="02010600030101010101" pitchFamily="2" charset="-122"/>
              </a:rPr>
              <a:t>3.</a:t>
            </a:r>
            <a:r>
              <a:rPr kumimoji="0" lang="zh-CN" altLang="en-US">
                <a:ea typeface="宋体" panose="02010600030101010101" pitchFamily="2" charset="-122"/>
              </a:rPr>
              <a:t>理想流体稳流的动力学方程</a:t>
            </a:r>
          </a:p>
        </p:txBody>
      </p:sp>
      <p:sp>
        <p:nvSpPr>
          <p:cNvPr id="24" name="矩形标注 23"/>
          <p:cNvSpPr/>
          <p:nvPr/>
        </p:nvSpPr>
        <p:spPr bwMode="auto">
          <a:xfrm>
            <a:off x="5949949" y="4584699"/>
            <a:ext cx="2981615" cy="1640609"/>
          </a:xfrm>
          <a:prstGeom prst="wedgeRectCallout">
            <a:avLst>
              <a:gd name="adj1" fmla="val -130828"/>
              <a:gd name="adj2" fmla="val -129369"/>
            </a:avLst>
          </a:prstGeom>
          <a:noFill/>
          <a:ln w="12700">
            <a:solidFill>
              <a:schemeClr val="tx1">
                <a:lumMod val="95000"/>
                <a:lumOff val="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defRPr/>
            </a:pPr>
            <a:r>
              <a:rPr lang="en-US" altLang="zh-CN" sz="2000" smtClean="0">
                <a:solidFill>
                  <a:srgbClr val="FF0000"/>
                </a:solidFill>
              </a:rPr>
              <a:t>P</a:t>
            </a:r>
            <a:r>
              <a:rPr lang="zh-CN" altLang="en-US" sz="2000" smtClean="0">
                <a:solidFill>
                  <a:srgbClr val="FF0000"/>
                </a:solidFill>
              </a:rPr>
              <a:t>：外界压力引起的压强</a:t>
            </a:r>
            <a:endParaRPr lang="en-US" altLang="zh-CN" sz="2000" smtClean="0">
              <a:solidFill>
                <a:srgbClr val="FF0000"/>
              </a:solidFill>
            </a:endParaRPr>
          </a:p>
          <a:p>
            <a:pPr algn="just" eaLnBrk="1" hangingPunct="1">
              <a:defRPr/>
            </a:pPr>
            <a:r>
              <a:rPr lang="zh-CN" altLang="en-US" sz="2000" smtClean="0">
                <a:solidFill>
                  <a:srgbClr val="FF0000"/>
                </a:solidFill>
                <a:sym typeface="Symbol" panose="05050102010706020507" pitchFamily="18" charset="2"/>
              </a:rPr>
              <a:t></a:t>
            </a:r>
            <a:r>
              <a:rPr lang="en-US" altLang="zh-CN" sz="2000" smtClean="0">
                <a:solidFill>
                  <a:srgbClr val="FF0000"/>
                </a:solidFill>
                <a:sym typeface="Symbol" panose="05050102010706020507" pitchFamily="18" charset="2"/>
              </a:rPr>
              <a:t>gh</a:t>
            </a:r>
            <a:r>
              <a:rPr lang="zh-CN" altLang="en-US" sz="2000" smtClean="0">
                <a:solidFill>
                  <a:srgbClr val="FF0000"/>
                </a:solidFill>
                <a:sym typeface="Symbol" panose="05050102010706020507" pitchFamily="18" charset="2"/>
              </a:rPr>
              <a:t>：流体自身重力引起的压强</a:t>
            </a:r>
            <a:endParaRPr lang="en-US" altLang="zh-CN" sz="2000" smtClean="0">
              <a:solidFill>
                <a:srgbClr val="FF0000"/>
              </a:solidFill>
              <a:sym typeface="Symbol" panose="05050102010706020507" pitchFamily="18" charset="2"/>
            </a:endParaRPr>
          </a:p>
          <a:p>
            <a:pPr algn="just" eaLnBrk="1" hangingPunct="1">
              <a:defRPr/>
            </a:pPr>
            <a:r>
              <a:rPr lang="zh-CN" altLang="en-US" sz="2000" smtClean="0">
                <a:solidFill>
                  <a:srgbClr val="FF0000"/>
                </a:solidFill>
                <a:sym typeface="Symbol" panose="05050102010706020507" pitchFamily="18" charset="2"/>
              </a:rPr>
              <a:t>不能认为</a:t>
            </a:r>
            <a:r>
              <a:rPr lang="en-US" altLang="zh-CN" sz="2000" smtClean="0">
                <a:solidFill>
                  <a:srgbClr val="FF0000"/>
                </a:solidFill>
                <a:sym typeface="Symbol" panose="05050102010706020507" pitchFamily="18" charset="2"/>
              </a:rPr>
              <a:t>P</a:t>
            </a:r>
            <a:r>
              <a:rPr lang="zh-CN" altLang="en-US" sz="2000" smtClean="0">
                <a:solidFill>
                  <a:srgbClr val="FF0000"/>
                </a:solidFill>
                <a:sym typeface="Symbol" panose="05050102010706020507" pitchFamily="18" charset="2"/>
              </a:rPr>
              <a:t>就是流体内部的静压强！</a:t>
            </a:r>
            <a:endParaRPr lang="zh-CN" altLang="en-US" sz="200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2"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42"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434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14341"/>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16" grpId="0" build="p"/>
      <p:bldP spid="2" grpId="0"/>
      <p:bldP spid="2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762000" y="441325"/>
            <a:ext cx="7772400" cy="1331913"/>
          </a:xfrm>
        </p:spPr>
        <p:txBody>
          <a:bodyPr/>
          <a:lstStyle/>
          <a:p>
            <a:pPr eaLnBrk="1" hangingPunct="1"/>
            <a:r>
              <a:rPr lang="en-US" altLang="zh-CN" sz="4000" b="0" smtClean="0">
                <a:solidFill>
                  <a:srgbClr val="FF0000"/>
                </a:solidFill>
                <a:latin typeface="黑体" panose="02010609060101010101" pitchFamily="49" charset="-122"/>
              </a:rPr>
              <a:t>5</a:t>
            </a:r>
            <a:r>
              <a:rPr lang="zh-CN" altLang="en-US" sz="4000" b="0" smtClean="0">
                <a:solidFill>
                  <a:srgbClr val="FF0000"/>
                </a:solidFill>
                <a:latin typeface="黑体" panose="02010609060101010101" pitchFamily="49" charset="-122"/>
              </a:rPr>
              <a:t>、伯努利方程的应用</a:t>
            </a:r>
            <a:br>
              <a:rPr lang="zh-CN" altLang="en-US" sz="4000" b="0" smtClean="0">
                <a:solidFill>
                  <a:srgbClr val="FF0000"/>
                </a:solidFill>
                <a:latin typeface="黑体" panose="02010609060101010101" pitchFamily="49" charset="-122"/>
              </a:rPr>
            </a:br>
            <a:r>
              <a:rPr lang="zh-CN" altLang="en-US" sz="4000" b="0" smtClean="0">
                <a:solidFill>
                  <a:srgbClr val="FF0000"/>
                </a:solidFill>
                <a:latin typeface="黑体" panose="02010609060101010101" pitchFamily="49" charset="-122"/>
              </a:rPr>
              <a:t> </a:t>
            </a:r>
            <a:r>
              <a:rPr lang="en-US" altLang="zh-CN" sz="4000" b="0" smtClean="0">
                <a:solidFill>
                  <a:srgbClr val="FF0000"/>
                </a:solidFill>
              </a:rPr>
              <a:t>applications of Bernoulli equation</a:t>
            </a:r>
          </a:p>
        </p:txBody>
      </p:sp>
      <p:sp>
        <p:nvSpPr>
          <p:cNvPr id="56323" name="Rectangle 3"/>
          <p:cNvSpPr>
            <a:spLocks noGrp="1" noChangeArrowheads="1"/>
          </p:cNvSpPr>
          <p:nvPr>
            <p:ph type="body" idx="1"/>
          </p:nvPr>
        </p:nvSpPr>
        <p:spPr>
          <a:xfrm>
            <a:off x="1600200" y="2286000"/>
            <a:ext cx="6788150" cy="2514600"/>
          </a:xfrm>
        </p:spPr>
        <p:txBody>
          <a:bodyPr/>
          <a:lstStyle/>
          <a:p>
            <a:pPr algn="just" eaLnBrk="1" hangingPunct="1">
              <a:lnSpc>
                <a:spcPct val="90000"/>
              </a:lnSpc>
              <a:buFontTx/>
              <a:buNone/>
            </a:pPr>
            <a:r>
              <a:rPr lang="en-US" altLang="zh-CN" sz="2800" b="0" smtClean="0">
                <a:latin typeface="黑体" panose="02010609060101010101" pitchFamily="49" charset="-122"/>
              </a:rPr>
              <a:t>1</a:t>
            </a:r>
            <a:r>
              <a:rPr lang="zh-CN" altLang="en-US" sz="2800" b="0" smtClean="0">
                <a:latin typeface="黑体" panose="02010609060101010101" pitchFamily="49" charset="-122"/>
              </a:rPr>
              <a:t>、压强和流速的关系及举例（</a:t>
            </a:r>
            <a:r>
              <a:rPr lang="zh-CN" altLang="en-US" sz="2800" b="0" smtClean="0">
                <a:solidFill>
                  <a:srgbClr val="0033CC"/>
                </a:solidFill>
                <a:latin typeface="黑体" panose="02010609060101010101" pitchFamily="49" charset="-122"/>
              </a:rPr>
              <a:t>水平管</a:t>
            </a:r>
            <a:r>
              <a:rPr lang="zh-CN" altLang="en-US" sz="2800" b="0" smtClean="0">
                <a:latin typeface="黑体" panose="02010609060101010101" pitchFamily="49" charset="-122"/>
              </a:rPr>
              <a:t>）</a:t>
            </a:r>
          </a:p>
          <a:p>
            <a:pPr algn="just" eaLnBrk="1" hangingPunct="1">
              <a:lnSpc>
                <a:spcPct val="90000"/>
              </a:lnSpc>
              <a:buFontTx/>
              <a:buNone/>
            </a:pPr>
            <a:endParaRPr lang="zh-CN" altLang="en-US" sz="2800" b="0" smtClean="0">
              <a:latin typeface="黑体" panose="02010609060101010101" pitchFamily="49" charset="-122"/>
            </a:endParaRPr>
          </a:p>
          <a:p>
            <a:pPr algn="just" eaLnBrk="1" hangingPunct="1">
              <a:lnSpc>
                <a:spcPct val="90000"/>
              </a:lnSpc>
              <a:buFontTx/>
              <a:buNone/>
            </a:pPr>
            <a:r>
              <a:rPr lang="en-US" altLang="zh-CN" sz="2800" b="0" smtClean="0">
                <a:latin typeface="黑体" panose="02010609060101010101" pitchFamily="49" charset="-122"/>
              </a:rPr>
              <a:t>2</a:t>
            </a:r>
            <a:r>
              <a:rPr lang="zh-CN" altLang="en-US" sz="2800" b="0" smtClean="0">
                <a:latin typeface="黑体" panose="02010609060101010101" pitchFamily="49" charset="-122"/>
              </a:rPr>
              <a:t>、压强和高度的关系及举例（</a:t>
            </a:r>
            <a:r>
              <a:rPr lang="zh-CN" altLang="en-US" sz="2800" b="0" smtClean="0">
                <a:solidFill>
                  <a:srgbClr val="0033CC"/>
                </a:solidFill>
                <a:latin typeface="黑体" panose="02010609060101010101" pitchFamily="49" charset="-122"/>
              </a:rPr>
              <a:t>均匀管</a:t>
            </a:r>
            <a:r>
              <a:rPr lang="zh-CN" altLang="en-US" sz="2800" b="0" smtClean="0">
                <a:latin typeface="黑体" panose="02010609060101010101" pitchFamily="49" charset="-122"/>
              </a:rPr>
              <a:t>）</a:t>
            </a:r>
          </a:p>
          <a:p>
            <a:pPr algn="just" eaLnBrk="1" hangingPunct="1">
              <a:lnSpc>
                <a:spcPct val="90000"/>
              </a:lnSpc>
              <a:buFontTx/>
              <a:buNone/>
            </a:pPr>
            <a:endParaRPr lang="zh-CN" altLang="en-US" sz="2800" b="0" smtClean="0">
              <a:latin typeface="黑体" panose="02010609060101010101" pitchFamily="49" charset="-122"/>
            </a:endParaRPr>
          </a:p>
          <a:p>
            <a:pPr algn="just" eaLnBrk="1" hangingPunct="1">
              <a:lnSpc>
                <a:spcPct val="90000"/>
              </a:lnSpc>
              <a:buFontTx/>
              <a:buNone/>
            </a:pPr>
            <a:r>
              <a:rPr lang="en-US" altLang="zh-CN" sz="2800" b="0" smtClean="0">
                <a:latin typeface="黑体" panose="02010609060101010101" pitchFamily="49" charset="-122"/>
              </a:rPr>
              <a:t>3</a:t>
            </a:r>
            <a:r>
              <a:rPr lang="zh-CN" altLang="en-US" sz="2800" b="0" smtClean="0">
                <a:latin typeface="黑体" panose="02010609060101010101" pitchFamily="49" charset="-122"/>
              </a:rPr>
              <a:t>、伯努利方程的解题思路</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4213" y="333375"/>
            <a:ext cx="7772400" cy="1143000"/>
          </a:xfrm>
        </p:spPr>
        <p:txBody>
          <a:bodyPr/>
          <a:lstStyle/>
          <a:p>
            <a:pPr eaLnBrk="1" hangingPunct="1"/>
            <a:r>
              <a:rPr lang="zh-CN" altLang="en-US" sz="4000" b="0" smtClean="0">
                <a:latin typeface="黑体" panose="02010609060101010101" pitchFamily="49" charset="-122"/>
              </a:rPr>
              <a:t>压强和流速的关系</a:t>
            </a:r>
          </a:p>
        </p:txBody>
      </p:sp>
      <p:sp>
        <p:nvSpPr>
          <p:cNvPr id="57347" name="Rectangle 3"/>
          <p:cNvSpPr>
            <a:spLocks noGrp="1" noChangeArrowheads="1"/>
          </p:cNvSpPr>
          <p:nvPr>
            <p:ph type="body" sz="half" idx="1"/>
          </p:nvPr>
        </p:nvSpPr>
        <p:spPr>
          <a:xfrm>
            <a:off x="250825" y="1341438"/>
            <a:ext cx="3810000" cy="900112"/>
          </a:xfrm>
        </p:spPr>
        <p:txBody>
          <a:bodyPr/>
          <a:lstStyle/>
          <a:p>
            <a:pPr eaLnBrk="1" hangingPunct="1">
              <a:lnSpc>
                <a:spcPct val="120000"/>
              </a:lnSpc>
              <a:buFontTx/>
              <a:buNone/>
            </a:pPr>
            <a:r>
              <a:rPr lang="zh-CN" altLang="en-US" b="0" smtClean="0">
                <a:solidFill>
                  <a:srgbClr val="3333CC"/>
                </a:solidFill>
                <a:latin typeface="宋体" panose="02010600030101010101" pitchFamily="2" charset="-122"/>
              </a:rPr>
              <a:t>条件：水平管</a:t>
            </a:r>
            <a:endParaRPr lang="zh-CN" altLang="en-US" smtClean="0">
              <a:solidFill>
                <a:srgbClr val="3333CC"/>
              </a:solidFill>
            </a:endParaRPr>
          </a:p>
        </p:txBody>
      </p:sp>
      <p:graphicFrame>
        <p:nvGraphicFramePr>
          <p:cNvPr id="108549" name="Object 5"/>
          <p:cNvGraphicFramePr>
            <a:graphicFrameLocks noChangeAspect="1"/>
          </p:cNvGraphicFramePr>
          <p:nvPr/>
        </p:nvGraphicFramePr>
        <p:xfrm>
          <a:off x="3276600" y="3789363"/>
          <a:ext cx="4267200" cy="1128712"/>
        </p:xfrm>
        <a:graphic>
          <a:graphicData uri="http://schemas.openxmlformats.org/presentationml/2006/ole">
            <mc:AlternateContent xmlns:mc="http://schemas.openxmlformats.org/markup-compatibility/2006">
              <mc:Choice xmlns:v="urn:schemas-microsoft-com:vml" Requires="v">
                <p:oleObj spid="_x0000_s57436" r:id="rId3" imgW="1473200" imgH="393700" progId="Equation.3">
                  <p:embed/>
                </p:oleObj>
              </mc:Choice>
              <mc:Fallback>
                <p:oleObj r:id="rId3" imgW="1473200" imgH="3937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3789363"/>
                        <a:ext cx="4267200" cy="112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8552" name="Object 8"/>
          <p:cNvGraphicFramePr>
            <a:graphicFrameLocks noChangeAspect="1"/>
          </p:cNvGraphicFramePr>
          <p:nvPr/>
        </p:nvGraphicFramePr>
        <p:xfrm>
          <a:off x="3311525" y="2565400"/>
          <a:ext cx="3505200" cy="1228725"/>
        </p:xfrm>
        <a:graphic>
          <a:graphicData uri="http://schemas.openxmlformats.org/presentationml/2006/ole">
            <mc:AlternateContent xmlns:mc="http://schemas.openxmlformats.org/markup-compatibility/2006">
              <mc:Choice xmlns:v="urn:schemas-microsoft-com:vml" Requires="v">
                <p:oleObj spid="_x0000_s57437" r:id="rId5" imgW="1117115" imgH="393529" progId="Equation.3">
                  <p:embed/>
                </p:oleObj>
              </mc:Choice>
              <mc:Fallback>
                <p:oleObj r:id="rId5" imgW="1117115" imgH="393529"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1525" y="2565400"/>
                        <a:ext cx="35052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8553" name="Rectangle 9"/>
          <p:cNvSpPr>
            <a:spLocks noChangeArrowheads="1"/>
          </p:cNvSpPr>
          <p:nvPr/>
        </p:nvSpPr>
        <p:spPr bwMode="auto">
          <a:xfrm>
            <a:off x="323850" y="5273675"/>
            <a:ext cx="860425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lnSpc>
                <a:spcPct val="120000"/>
              </a:lnSpc>
              <a:buFontTx/>
              <a:buNone/>
            </a:pPr>
            <a:r>
              <a:rPr lang="zh-CN" altLang="en-US" sz="2800">
                <a:solidFill>
                  <a:srgbClr val="3333CC"/>
                </a:solidFill>
                <a:latin typeface="黑体" panose="02010609060101010101" pitchFamily="49" charset="-122"/>
              </a:rPr>
              <a:t>结论：流速小的地方压强大，流速大的地方压强小。</a:t>
            </a:r>
          </a:p>
        </p:txBody>
      </p:sp>
      <p:graphicFrame>
        <p:nvGraphicFramePr>
          <p:cNvPr id="57351" name="Object 12"/>
          <p:cNvGraphicFramePr>
            <a:graphicFrameLocks noGrp="1" noChangeAspect="1"/>
          </p:cNvGraphicFramePr>
          <p:nvPr>
            <p:ph sz="half" idx="2"/>
          </p:nvPr>
        </p:nvGraphicFramePr>
        <p:xfrm>
          <a:off x="3348038" y="1449388"/>
          <a:ext cx="3671887" cy="990600"/>
        </p:xfrm>
        <a:graphic>
          <a:graphicData uri="http://schemas.openxmlformats.org/presentationml/2006/ole">
            <mc:AlternateContent xmlns:mc="http://schemas.openxmlformats.org/markup-compatibility/2006">
              <mc:Choice xmlns:v="urn:schemas-microsoft-com:vml" Requires="v">
                <p:oleObj spid="_x0000_s57438" name="公式" r:id="rId7" imgW="1459866" imgH="393529" progId="Equation.3">
                  <p:embed/>
                </p:oleObj>
              </mc:Choice>
              <mc:Fallback>
                <p:oleObj name="公式" r:id="rId7" imgW="1459866" imgH="393529" progId="Equation.3">
                  <p:embed/>
                  <p:pic>
                    <p:nvPicPr>
                      <p:cNvPr id="0" name="Object 12"/>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48038" y="1449388"/>
                        <a:ext cx="3671887"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8552"/>
                                        </p:tgtEl>
                                        <p:attrNameLst>
                                          <p:attrName>style.visibility</p:attrName>
                                        </p:attrNameLst>
                                      </p:cBhvr>
                                      <p:to>
                                        <p:strVal val="visible"/>
                                      </p:to>
                                    </p:set>
                                    <p:animEffect transition="in" filter="blinds(horizontal)">
                                      <p:cBhvr>
                                        <p:cTn id="7" dur="500"/>
                                        <p:tgtEl>
                                          <p:spTgt spid="1085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08549"/>
                                        </p:tgtEl>
                                        <p:attrNameLst>
                                          <p:attrName>style.visibility</p:attrName>
                                        </p:attrNameLst>
                                      </p:cBhvr>
                                      <p:to>
                                        <p:strVal val="visible"/>
                                      </p:to>
                                    </p:set>
                                    <p:animEffect transition="in" filter="blinds(horizontal)">
                                      <p:cBhvr>
                                        <p:cTn id="12" dur="500"/>
                                        <p:tgtEl>
                                          <p:spTgt spid="108549"/>
                                        </p:tgtEl>
                                      </p:cBhvr>
                                    </p:animEffect>
                                  </p:childTnLst>
                                </p:cTn>
                              </p:par>
                            </p:childTnLst>
                          </p:cTn>
                        </p:par>
                        <p:par>
                          <p:cTn id="13" fill="hold" nodeType="afterGroup">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108553"/>
                                        </p:tgtEl>
                                        <p:attrNameLst>
                                          <p:attrName>style.visibility</p:attrName>
                                        </p:attrNameLst>
                                      </p:cBhvr>
                                      <p:to>
                                        <p:strVal val="visible"/>
                                      </p:to>
                                    </p:set>
                                    <p:animEffect transition="in" filter="blinds(horizontal)">
                                      <p:cBhvr>
                                        <p:cTn id="16" dur="500"/>
                                        <p:tgtEl>
                                          <p:spTgt spid="1085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85800" y="914400"/>
            <a:ext cx="7772400" cy="609600"/>
          </a:xfrm>
        </p:spPr>
        <p:txBody>
          <a:bodyPr/>
          <a:lstStyle/>
          <a:p>
            <a:pPr eaLnBrk="1" hangingPunct="1"/>
            <a:r>
              <a:rPr lang="zh-CN" altLang="en-US" sz="4000" b="0" smtClean="0">
                <a:solidFill>
                  <a:srgbClr val="C00000"/>
                </a:solidFill>
                <a:latin typeface="黑体" panose="02010609060101010101" pitchFamily="49" charset="-122"/>
              </a:rPr>
              <a:t>压强和流速的关系举例</a:t>
            </a:r>
          </a:p>
        </p:txBody>
      </p:sp>
      <p:sp>
        <p:nvSpPr>
          <p:cNvPr id="58371" name="Rectangle 3"/>
          <p:cNvSpPr>
            <a:spLocks noGrp="1" noChangeArrowheads="1"/>
          </p:cNvSpPr>
          <p:nvPr>
            <p:ph type="body" idx="1"/>
          </p:nvPr>
        </p:nvSpPr>
        <p:spPr>
          <a:xfrm>
            <a:off x="2268538" y="2209800"/>
            <a:ext cx="5351462" cy="2895600"/>
          </a:xfrm>
        </p:spPr>
        <p:txBody>
          <a:bodyPr/>
          <a:lstStyle/>
          <a:p>
            <a:pPr marL="609600" indent="-609600" eaLnBrk="1" hangingPunct="1">
              <a:lnSpc>
                <a:spcPct val="120000"/>
              </a:lnSpc>
              <a:buFontTx/>
              <a:buAutoNum type="arabicParenR"/>
            </a:pPr>
            <a:r>
              <a:rPr lang="zh-CN" altLang="en-US" b="0" smtClean="0">
                <a:latin typeface="黑体" panose="02010609060101010101" pitchFamily="49" charset="-122"/>
              </a:rPr>
              <a:t>空吸作用 </a:t>
            </a:r>
            <a:r>
              <a:rPr lang="en-US" altLang="zh-CN" b="0" smtClean="0"/>
              <a:t>empty suction</a:t>
            </a:r>
            <a:endParaRPr lang="en-US" altLang="zh-CN" b="0" smtClean="0">
              <a:hlinkClick r:id="rId2" action="ppaction://hlinksldjump"/>
            </a:endParaRPr>
          </a:p>
          <a:p>
            <a:pPr marL="609600" indent="-609600" eaLnBrk="1" hangingPunct="1">
              <a:lnSpc>
                <a:spcPct val="120000"/>
              </a:lnSpc>
              <a:buFontTx/>
              <a:buAutoNum type="arabicParenR"/>
            </a:pPr>
            <a:r>
              <a:rPr lang="zh-CN" altLang="en-US" b="0" smtClean="0">
                <a:latin typeface="黑体" panose="02010609060101010101" pitchFamily="49" charset="-122"/>
              </a:rPr>
              <a:t>皮托管</a:t>
            </a:r>
            <a:r>
              <a:rPr lang="en-US" altLang="zh-CN" b="0" smtClean="0">
                <a:latin typeface="黑体" panose="02010609060101010101" pitchFamily="49" charset="-122"/>
              </a:rPr>
              <a:t>(</a:t>
            </a:r>
            <a:r>
              <a:rPr lang="en-US" altLang="zh-CN" b="0" smtClean="0"/>
              <a:t>Pitot</a:t>
            </a:r>
            <a:r>
              <a:rPr lang="en-US" altLang="zh-CN" b="0" smtClean="0">
                <a:latin typeface="黑体" panose="02010609060101010101" pitchFamily="49" charset="-122"/>
              </a:rPr>
              <a:t>)</a:t>
            </a:r>
            <a:r>
              <a:rPr lang="zh-CN" altLang="en-US" b="0" smtClean="0">
                <a:latin typeface="黑体" panose="02010609060101010101" pitchFamily="49" charset="-122"/>
              </a:rPr>
              <a:t>原理 </a:t>
            </a:r>
            <a:endParaRPr lang="zh-CN" altLang="en-US" b="0" smtClean="0">
              <a:latin typeface="黑体" panose="02010609060101010101" pitchFamily="49" charset="-122"/>
              <a:hlinkClick r:id="rId3" action="ppaction://hlinksldjump"/>
            </a:endParaRPr>
          </a:p>
          <a:p>
            <a:pPr marL="609600" indent="-609600" eaLnBrk="1" hangingPunct="1">
              <a:lnSpc>
                <a:spcPct val="120000"/>
              </a:lnSpc>
              <a:buFontTx/>
              <a:buAutoNum type="arabicParenR"/>
            </a:pPr>
            <a:r>
              <a:rPr lang="zh-CN" altLang="en-US" b="0" smtClean="0">
                <a:latin typeface="黑体" panose="02010609060101010101" pitchFamily="49" charset="-122"/>
              </a:rPr>
              <a:t>文丘里</a:t>
            </a:r>
            <a:r>
              <a:rPr lang="en-US" altLang="zh-CN" b="0" smtClean="0">
                <a:latin typeface="黑体" panose="02010609060101010101" pitchFamily="49" charset="-122"/>
              </a:rPr>
              <a:t>(</a:t>
            </a:r>
            <a:r>
              <a:rPr lang="en-US" altLang="zh-CN" b="0" smtClean="0"/>
              <a:t>Venturi</a:t>
            </a:r>
            <a:r>
              <a:rPr lang="en-US" altLang="zh-CN" b="0" smtClean="0">
                <a:latin typeface="黑体" panose="02010609060101010101" pitchFamily="49" charset="-122"/>
              </a:rPr>
              <a:t>)</a:t>
            </a:r>
            <a:r>
              <a:rPr lang="zh-CN" altLang="en-US" b="0" smtClean="0">
                <a:latin typeface="黑体" panose="02010609060101010101" pitchFamily="49" charset="-122"/>
              </a:rPr>
              <a:t>流量计</a:t>
            </a:r>
            <a:r>
              <a:rPr lang="zh-CN" altLang="en-US" smtClean="0"/>
              <a:t> </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47700" y="188913"/>
            <a:ext cx="7772400" cy="1143000"/>
          </a:xfrm>
        </p:spPr>
        <p:txBody>
          <a:bodyPr/>
          <a:lstStyle/>
          <a:p>
            <a:pPr eaLnBrk="1" hangingPunct="1"/>
            <a:r>
              <a:rPr lang="zh-CN" altLang="en-US" sz="4000" b="0" dirty="0" smtClean="0">
                <a:solidFill>
                  <a:srgbClr val="C00000"/>
                </a:solidFill>
                <a:latin typeface="黑体" panose="02010609060101010101" pitchFamily="49" charset="-122"/>
              </a:rPr>
              <a:t>空吸作用</a:t>
            </a:r>
            <a:endParaRPr lang="en-US" altLang="zh-CN" sz="4000" b="0" dirty="0" smtClean="0">
              <a:solidFill>
                <a:srgbClr val="C00000"/>
              </a:solidFill>
            </a:endParaRPr>
          </a:p>
        </p:txBody>
      </p:sp>
      <p:sp>
        <p:nvSpPr>
          <p:cNvPr id="57347" name="Freeform 4" descr="横虚线"/>
          <p:cNvSpPr>
            <a:spLocks noChangeAspect="1"/>
          </p:cNvSpPr>
          <p:nvPr/>
        </p:nvSpPr>
        <p:spPr bwMode="auto">
          <a:xfrm>
            <a:off x="3995738" y="1992313"/>
            <a:ext cx="4500562" cy="730250"/>
          </a:xfrm>
          <a:custGeom>
            <a:avLst/>
            <a:gdLst>
              <a:gd name="T0" fmla="*/ 0 w 3960"/>
              <a:gd name="T1" fmla="*/ 0 h 780"/>
              <a:gd name="T2" fmla="*/ 0 w 3960"/>
              <a:gd name="T3" fmla="*/ 2147483646 h 780"/>
              <a:gd name="T4" fmla="*/ 2147483646 w 3960"/>
              <a:gd name="T5" fmla="*/ 2147483646 h 780"/>
              <a:gd name="T6" fmla="*/ 2147483646 w 3960"/>
              <a:gd name="T7" fmla="*/ 2147483646 h 780"/>
              <a:gd name="T8" fmla="*/ 2147483646 w 3960"/>
              <a:gd name="T9" fmla="*/ 2147483646 h 780"/>
              <a:gd name="T10" fmla="*/ 2147483646 w 3960"/>
              <a:gd name="T11" fmla="*/ 2147483646 h 780"/>
              <a:gd name="T12" fmla="*/ 2147483646 w 3960"/>
              <a:gd name="T13" fmla="*/ 2147483646 h 780"/>
              <a:gd name="T14" fmla="*/ 2147483646 w 3960"/>
              <a:gd name="T15" fmla="*/ 0 h 780"/>
              <a:gd name="T16" fmla="*/ 2147483646 w 3960"/>
              <a:gd name="T17" fmla="*/ 0 h 780"/>
              <a:gd name="T18" fmla="*/ 2147483646 w 3960"/>
              <a:gd name="T19" fmla="*/ 2147483646 h 780"/>
              <a:gd name="T20" fmla="*/ 2147483646 w 3960"/>
              <a:gd name="T21" fmla="*/ 2147483646 h 780"/>
              <a:gd name="T22" fmla="*/ 2147483646 w 3960"/>
              <a:gd name="T23" fmla="*/ 0 h 780"/>
              <a:gd name="T24" fmla="*/ 0 w 3960"/>
              <a:gd name="T25" fmla="*/ 0 h 7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60"/>
              <a:gd name="T40" fmla="*/ 0 h 780"/>
              <a:gd name="T41" fmla="*/ 3960 w 3960"/>
              <a:gd name="T42" fmla="*/ 780 h 7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60" h="780">
                <a:moveTo>
                  <a:pt x="0" y="0"/>
                </a:moveTo>
                <a:lnTo>
                  <a:pt x="0" y="780"/>
                </a:lnTo>
                <a:lnTo>
                  <a:pt x="1800" y="780"/>
                </a:lnTo>
                <a:lnTo>
                  <a:pt x="2160" y="624"/>
                </a:lnTo>
                <a:cubicBezTo>
                  <a:pt x="2250" y="598"/>
                  <a:pt x="2220" y="598"/>
                  <a:pt x="2340" y="624"/>
                </a:cubicBezTo>
                <a:cubicBezTo>
                  <a:pt x="2460" y="650"/>
                  <a:pt x="2610" y="754"/>
                  <a:pt x="2880" y="780"/>
                </a:cubicBezTo>
                <a:lnTo>
                  <a:pt x="3960" y="780"/>
                </a:lnTo>
                <a:lnTo>
                  <a:pt x="3960" y="0"/>
                </a:lnTo>
                <a:lnTo>
                  <a:pt x="2880" y="0"/>
                </a:lnTo>
                <a:cubicBezTo>
                  <a:pt x="2610" y="26"/>
                  <a:pt x="2460" y="130"/>
                  <a:pt x="2340" y="156"/>
                </a:cubicBezTo>
                <a:cubicBezTo>
                  <a:pt x="2220" y="182"/>
                  <a:pt x="2280" y="182"/>
                  <a:pt x="2160" y="156"/>
                </a:cubicBezTo>
                <a:cubicBezTo>
                  <a:pt x="2040" y="130"/>
                  <a:pt x="1980" y="26"/>
                  <a:pt x="1620" y="0"/>
                </a:cubicBezTo>
                <a:lnTo>
                  <a:pt x="0" y="0"/>
                </a:lnTo>
                <a:close/>
              </a:path>
            </a:pathLst>
          </a:custGeom>
          <a:pattFill prst="dashHorz">
            <a:fgClr>
              <a:schemeClr val="bg1">
                <a:lumMod val="50000"/>
              </a:schemeClr>
            </a:fgClr>
            <a:bgClr>
              <a:schemeClr val="bg1"/>
            </a:bgClr>
          </a:pattFill>
          <a:ln>
            <a:noFill/>
          </a:ln>
        </p:spPr>
        <p:txBody>
          <a:bodyPr/>
          <a:lstStyle/>
          <a:p>
            <a:pPr>
              <a:defRPr/>
            </a:pPr>
            <a:endParaRPr lang="zh-CN" altLang="en-US"/>
          </a:p>
        </p:txBody>
      </p:sp>
      <p:sp>
        <p:nvSpPr>
          <p:cNvPr id="59396" name="Text Box 5"/>
          <p:cNvSpPr txBox="1">
            <a:spLocks noChangeAspect="1" noChangeArrowheads="1"/>
          </p:cNvSpPr>
          <p:nvPr/>
        </p:nvSpPr>
        <p:spPr bwMode="auto">
          <a:xfrm>
            <a:off x="6156325" y="1373188"/>
            <a:ext cx="612775" cy="584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sz="2800" i="1">
                <a:ea typeface="宋体" panose="02010600030101010101" pitchFamily="2" charset="-122"/>
              </a:rPr>
              <a:t>S</a:t>
            </a:r>
            <a:r>
              <a:rPr kumimoji="0" lang="en-US" altLang="zh-CN" sz="2800" i="1" baseline="-25000">
                <a:ea typeface="宋体" panose="02010600030101010101" pitchFamily="2" charset="-122"/>
              </a:rPr>
              <a:t>2</a:t>
            </a:r>
            <a:endParaRPr kumimoji="0" lang="en-US" altLang="zh-CN" sz="2800" i="1">
              <a:ea typeface="宋体" panose="02010600030101010101" pitchFamily="2" charset="-122"/>
            </a:endParaRPr>
          </a:p>
        </p:txBody>
      </p:sp>
      <p:sp>
        <p:nvSpPr>
          <p:cNvPr id="59397" name="Text Box 6"/>
          <p:cNvSpPr txBox="1">
            <a:spLocks noChangeAspect="1" noChangeArrowheads="1"/>
          </p:cNvSpPr>
          <p:nvPr/>
        </p:nvSpPr>
        <p:spPr bwMode="auto">
          <a:xfrm>
            <a:off x="4464050" y="1301750"/>
            <a:ext cx="6127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r>
              <a:rPr kumimoji="0" lang="en-US" altLang="zh-CN" sz="2800" i="1">
                <a:ea typeface="宋体" panose="02010600030101010101" pitchFamily="2" charset="-122"/>
              </a:rPr>
              <a:t>S</a:t>
            </a:r>
            <a:r>
              <a:rPr kumimoji="0" lang="en-US" altLang="zh-CN" sz="3600" i="1" baseline="-25000">
                <a:ea typeface="宋体" panose="02010600030101010101" pitchFamily="2" charset="-122"/>
              </a:rPr>
              <a:t>1</a:t>
            </a:r>
            <a:endParaRPr kumimoji="0" lang="en-US" altLang="zh-CN" sz="3600" i="1">
              <a:ea typeface="宋体" panose="02010600030101010101" pitchFamily="2" charset="-122"/>
            </a:endParaRPr>
          </a:p>
        </p:txBody>
      </p:sp>
      <p:sp>
        <p:nvSpPr>
          <p:cNvPr id="59398" name="Rectangle 7" descr="波浪线"/>
          <p:cNvSpPr>
            <a:spLocks noChangeAspect="1" noChangeArrowheads="1"/>
          </p:cNvSpPr>
          <p:nvPr/>
        </p:nvSpPr>
        <p:spPr bwMode="auto">
          <a:xfrm>
            <a:off x="5427663" y="3743325"/>
            <a:ext cx="2046287" cy="584200"/>
          </a:xfrm>
          <a:prstGeom prst="rect">
            <a:avLst/>
          </a:prstGeom>
          <a:blipFill dpi="0" rotWithShape="0">
            <a:blip r:embed="rId3"/>
            <a:srcRect/>
            <a:tile tx="0" ty="0" sx="100000" sy="100000" flip="none" algn="tl"/>
          </a:blipFill>
          <a:ln w="9525">
            <a:solidFill>
              <a:srgbClr val="000000"/>
            </a:solidFill>
            <a:miter lim="800000"/>
            <a:headEnd/>
            <a:tailEnd/>
          </a:ln>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zh-CN" sz="1000" b="0">
              <a:ea typeface="宋体" panose="02010600030101010101" pitchFamily="2" charset="-122"/>
            </a:endParaRPr>
          </a:p>
        </p:txBody>
      </p:sp>
      <p:grpSp>
        <p:nvGrpSpPr>
          <p:cNvPr id="59399" name="Group 8"/>
          <p:cNvGrpSpPr>
            <a:grpSpLocks noChangeAspect="1"/>
          </p:cNvGrpSpPr>
          <p:nvPr/>
        </p:nvGrpSpPr>
        <p:grpSpPr bwMode="auto">
          <a:xfrm>
            <a:off x="3995738" y="1992313"/>
            <a:ext cx="4500562" cy="146050"/>
            <a:chOff x="2340" y="4716"/>
            <a:chExt cx="3960" cy="156"/>
          </a:xfrm>
        </p:grpSpPr>
        <p:sp>
          <p:nvSpPr>
            <p:cNvPr id="59422" name="Line 9"/>
            <p:cNvSpPr>
              <a:spLocks noChangeAspect="1" noChangeShapeType="1"/>
            </p:cNvSpPr>
            <p:nvPr/>
          </p:nvSpPr>
          <p:spPr bwMode="auto">
            <a:xfrm>
              <a:off x="2340" y="4716"/>
              <a:ext cx="1620"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23" name="Line 10"/>
            <p:cNvSpPr>
              <a:spLocks noChangeAspect="1" noChangeShapeType="1"/>
            </p:cNvSpPr>
            <p:nvPr/>
          </p:nvSpPr>
          <p:spPr bwMode="auto">
            <a:xfrm>
              <a:off x="3960" y="4716"/>
              <a:ext cx="540" cy="15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24" name="Line 11"/>
            <p:cNvSpPr>
              <a:spLocks noChangeAspect="1" noChangeShapeType="1"/>
            </p:cNvSpPr>
            <p:nvPr/>
          </p:nvSpPr>
          <p:spPr bwMode="auto">
            <a:xfrm>
              <a:off x="4500" y="4872"/>
              <a:ext cx="180"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25" name="Line 12"/>
            <p:cNvSpPr>
              <a:spLocks noChangeAspect="1" noChangeShapeType="1"/>
            </p:cNvSpPr>
            <p:nvPr/>
          </p:nvSpPr>
          <p:spPr bwMode="auto">
            <a:xfrm flipV="1">
              <a:off x="4680" y="4716"/>
              <a:ext cx="540" cy="156"/>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26" name="Line 13"/>
            <p:cNvSpPr>
              <a:spLocks noChangeAspect="1" noChangeShapeType="1"/>
            </p:cNvSpPr>
            <p:nvPr/>
          </p:nvSpPr>
          <p:spPr bwMode="auto">
            <a:xfrm>
              <a:off x="5220" y="4716"/>
              <a:ext cx="1080"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9400" name="Line 14"/>
          <p:cNvSpPr>
            <a:spLocks noChangeAspect="1" noChangeShapeType="1"/>
          </p:cNvSpPr>
          <p:nvPr/>
        </p:nvSpPr>
        <p:spPr bwMode="auto">
          <a:xfrm>
            <a:off x="3995738" y="2722563"/>
            <a:ext cx="1841500"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01" name="Line 15"/>
          <p:cNvSpPr>
            <a:spLocks noChangeAspect="1" noChangeShapeType="1"/>
          </p:cNvSpPr>
          <p:nvPr/>
        </p:nvSpPr>
        <p:spPr bwMode="auto">
          <a:xfrm flipV="1">
            <a:off x="5837238" y="2576513"/>
            <a:ext cx="612775" cy="146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02" name="Line 16"/>
          <p:cNvSpPr>
            <a:spLocks noChangeAspect="1" noChangeShapeType="1"/>
          </p:cNvSpPr>
          <p:nvPr/>
        </p:nvSpPr>
        <p:spPr bwMode="auto">
          <a:xfrm>
            <a:off x="6654800" y="2576513"/>
            <a:ext cx="0" cy="16049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03" name="Line 17"/>
          <p:cNvSpPr>
            <a:spLocks noChangeAspect="1" noChangeShapeType="1"/>
          </p:cNvSpPr>
          <p:nvPr/>
        </p:nvSpPr>
        <p:spPr bwMode="auto">
          <a:xfrm>
            <a:off x="6654800" y="2576513"/>
            <a:ext cx="614363" cy="146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04" name="Line 18"/>
          <p:cNvSpPr>
            <a:spLocks noChangeAspect="1" noChangeShapeType="1"/>
          </p:cNvSpPr>
          <p:nvPr/>
        </p:nvSpPr>
        <p:spPr bwMode="auto">
          <a:xfrm>
            <a:off x="7269163" y="2722563"/>
            <a:ext cx="1227137"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05" name="Line 19"/>
          <p:cNvSpPr>
            <a:spLocks noChangeAspect="1" noChangeShapeType="1"/>
          </p:cNvSpPr>
          <p:nvPr/>
        </p:nvSpPr>
        <p:spPr bwMode="auto">
          <a:xfrm>
            <a:off x="5427663" y="3451225"/>
            <a:ext cx="0" cy="876300"/>
          </a:xfrm>
          <a:prstGeom prst="line">
            <a:avLst/>
          </a:prstGeom>
          <a:noFill/>
          <a:ln w="571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06" name="Line 20"/>
          <p:cNvSpPr>
            <a:spLocks noChangeAspect="1" noChangeShapeType="1"/>
          </p:cNvSpPr>
          <p:nvPr/>
        </p:nvSpPr>
        <p:spPr bwMode="auto">
          <a:xfrm>
            <a:off x="5427663" y="4327525"/>
            <a:ext cx="2046287" cy="0"/>
          </a:xfrm>
          <a:prstGeom prst="line">
            <a:avLst/>
          </a:prstGeom>
          <a:noFill/>
          <a:ln w="571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07" name="Line 21"/>
          <p:cNvSpPr>
            <a:spLocks noChangeAspect="1" noChangeShapeType="1"/>
          </p:cNvSpPr>
          <p:nvPr/>
        </p:nvSpPr>
        <p:spPr bwMode="auto">
          <a:xfrm flipV="1">
            <a:off x="7473950" y="3451225"/>
            <a:ext cx="0" cy="876300"/>
          </a:xfrm>
          <a:prstGeom prst="line">
            <a:avLst/>
          </a:prstGeom>
          <a:noFill/>
          <a:ln w="571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08" name="Rectangle 22" descr="10%"/>
          <p:cNvSpPr>
            <a:spLocks noChangeAspect="1" noChangeArrowheads="1"/>
          </p:cNvSpPr>
          <p:nvPr/>
        </p:nvSpPr>
        <p:spPr bwMode="auto">
          <a:xfrm>
            <a:off x="6450013" y="3451225"/>
            <a:ext cx="204787" cy="730250"/>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zh-CN" sz="1000" b="0">
              <a:ea typeface="宋体" panose="02010600030101010101" pitchFamily="2" charset="-122"/>
            </a:endParaRPr>
          </a:p>
        </p:txBody>
      </p:sp>
      <p:sp>
        <p:nvSpPr>
          <p:cNvPr id="59409" name="Line 23"/>
          <p:cNvSpPr>
            <a:spLocks noChangeAspect="1" noChangeShapeType="1"/>
          </p:cNvSpPr>
          <p:nvPr/>
        </p:nvSpPr>
        <p:spPr bwMode="auto">
          <a:xfrm>
            <a:off x="6450013" y="2576513"/>
            <a:ext cx="0" cy="160496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10" name="Line 24"/>
          <p:cNvSpPr>
            <a:spLocks noChangeAspect="1" noChangeShapeType="1"/>
          </p:cNvSpPr>
          <p:nvPr/>
        </p:nvSpPr>
        <p:spPr bwMode="auto">
          <a:xfrm flipV="1">
            <a:off x="5837238" y="2576513"/>
            <a:ext cx="612775" cy="14605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11" name="Line 25"/>
          <p:cNvSpPr>
            <a:spLocks noChangeAspect="1" noChangeShapeType="1"/>
          </p:cNvSpPr>
          <p:nvPr/>
        </p:nvSpPr>
        <p:spPr bwMode="auto">
          <a:xfrm>
            <a:off x="4813300" y="1846263"/>
            <a:ext cx="0" cy="102235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12" name="Line 26"/>
          <p:cNvSpPr>
            <a:spLocks noChangeAspect="1" noChangeShapeType="1"/>
          </p:cNvSpPr>
          <p:nvPr/>
        </p:nvSpPr>
        <p:spPr bwMode="auto">
          <a:xfrm>
            <a:off x="6450013" y="1846263"/>
            <a:ext cx="0" cy="8763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9413" name="Line 28"/>
          <p:cNvSpPr>
            <a:spLocks noChangeAspect="1" noChangeShapeType="1"/>
          </p:cNvSpPr>
          <p:nvPr/>
        </p:nvSpPr>
        <p:spPr bwMode="auto">
          <a:xfrm>
            <a:off x="4610100" y="2284413"/>
            <a:ext cx="476250" cy="0"/>
          </a:xfrm>
          <a:prstGeom prst="line">
            <a:avLst/>
          </a:prstGeom>
          <a:noFill/>
          <a:ln w="19050">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zh-CN" altLang="en-US"/>
          </a:p>
        </p:txBody>
      </p:sp>
      <p:sp>
        <p:nvSpPr>
          <p:cNvPr id="59414" name="Line 29"/>
          <p:cNvSpPr>
            <a:spLocks noChangeAspect="1" noChangeShapeType="1"/>
          </p:cNvSpPr>
          <p:nvPr/>
        </p:nvSpPr>
        <p:spPr bwMode="auto">
          <a:xfrm>
            <a:off x="7269163" y="2430463"/>
            <a:ext cx="835025" cy="0"/>
          </a:xfrm>
          <a:prstGeom prst="line">
            <a:avLst/>
          </a:prstGeom>
          <a:noFill/>
          <a:ln w="19050">
            <a:solidFill>
              <a:srgbClr val="000000"/>
            </a:solidFill>
            <a:round/>
            <a:headEnd/>
            <a:tailEnd type="stealth" w="med" len="med"/>
          </a:ln>
          <a:extLst>
            <a:ext uri="{909E8E84-426E-40DD-AFC4-6F175D3DCCD1}">
              <a14:hiddenFill xmlns:a14="http://schemas.microsoft.com/office/drawing/2010/main">
                <a:noFill/>
              </a14:hiddenFill>
            </a:ext>
          </a:extLst>
        </p:spPr>
        <p:txBody>
          <a:bodyPr/>
          <a:lstStyle/>
          <a:p>
            <a:endParaRPr lang="zh-CN" altLang="en-US"/>
          </a:p>
        </p:txBody>
      </p:sp>
      <p:sp>
        <p:nvSpPr>
          <p:cNvPr id="59415" name="Rectangle 30" descr="波浪线"/>
          <p:cNvSpPr>
            <a:spLocks noChangeAspect="1" noChangeArrowheads="1"/>
          </p:cNvSpPr>
          <p:nvPr/>
        </p:nvSpPr>
        <p:spPr bwMode="auto">
          <a:xfrm>
            <a:off x="6502400" y="3451225"/>
            <a:ext cx="119063" cy="730250"/>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zh-CN" sz="1000" b="0">
              <a:ea typeface="宋体" panose="02010600030101010101" pitchFamily="2" charset="-122"/>
            </a:endParaRPr>
          </a:p>
        </p:txBody>
      </p:sp>
      <p:sp>
        <p:nvSpPr>
          <p:cNvPr id="59416" name="Line 34"/>
          <p:cNvSpPr>
            <a:spLocks noChangeShapeType="1"/>
          </p:cNvSpPr>
          <p:nvPr/>
        </p:nvSpPr>
        <p:spPr bwMode="auto">
          <a:xfrm>
            <a:off x="4572000" y="2273300"/>
            <a:ext cx="838200" cy="0"/>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59417" name="Line 35"/>
          <p:cNvSpPr>
            <a:spLocks noChangeShapeType="1"/>
          </p:cNvSpPr>
          <p:nvPr/>
        </p:nvSpPr>
        <p:spPr bwMode="auto">
          <a:xfrm>
            <a:off x="7272338" y="2417763"/>
            <a:ext cx="838200" cy="0"/>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110628" name="Text Box 36"/>
          <p:cNvSpPr txBox="1">
            <a:spLocks noChangeArrowheads="1"/>
          </p:cNvSpPr>
          <p:nvPr/>
        </p:nvSpPr>
        <p:spPr bwMode="auto">
          <a:xfrm>
            <a:off x="2051050" y="4902200"/>
            <a:ext cx="4876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50000"/>
              </a:spcBef>
              <a:buFontTx/>
              <a:buNone/>
            </a:pPr>
            <a:r>
              <a:rPr kumimoji="0" lang="en-US" altLang="zh-CN">
                <a:ea typeface="宋体" panose="02010600030101010101" pitchFamily="2" charset="-122"/>
              </a:rPr>
              <a:t>S</a:t>
            </a:r>
            <a:r>
              <a:rPr kumimoji="0" lang="en-US" altLang="zh-CN" baseline="-25000">
                <a:ea typeface="宋体" panose="02010600030101010101" pitchFamily="2" charset="-122"/>
              </a:rPr>
              <a:t>1</a:t>
            </a:r>
            <a:r>
              <a:rPr kumimoji="0" lang="en-US" altLang="zh-CN">
                <a:ea typeface="宋体" panose="02010600030101010101" pitchFamily="2" charset="-122"/>
              </a:rPr>
              <a:t>&gt;S</a:t>
            </a:r>
            <a:r>
              <a:rPr kumimoji="0" lang="en-US" altLang="zh-CN" baseline="-25000">
                <a:ea typeface="宋体" panose="02010600030101010101" pitchFamily="2" charset="-122"/>
              </a:rPr>
              <a:t>2</a:t>
            </a:r>
            <a:r>
              <a:rPr kumimoji="0" lang="en-US" altLang="zh-CN">
                <a:ea typeface="宋体" panose="02010600030101010101" pitchFamily="2" charset="-122"/>
              </a:rPr>
              <a:t> → </a:t>
            </a:r>
            <a:r>
              <a:rPr kumimoji="0" lang="en-US" altLang="zh-CN" i="1">
                <a:ea typeface="宋体" panose="02010600030101010101" pitchFamily="2" charset="-122"/>
              </a:rPr>
              <a:t>v</a:t>
            </a:r>
            <a:r>
              <a:rPr kumimoji="0" lang="en-US" altLang="zh-CN" i="1" baseline="-25000">
                <a:ea typeface="宋体" panose="02010600030101010101" pitchFamily="2" charset="-122"/>
              </a:rPr>
              <a:t>1</a:t>
            </a:r>
            <a:r>
              <a:rPr kumimoji="0" lang="en-US" altLang="zh-CN" i="1">
                <a:ea typeface="宋体" panose="02010600030101010101" pitchFamily="2" charset="-122"/>
              </a:rPr>
              <a:t>&lt;v</a:t>
            </a:r>
            <a:r>
              <a:rPr kumimoji="0" lang="en-US" altLang="zh-CN" i="1" baseline="-25000">
                <a:ea typeface="宋体" panose="02010600030101010101" pitchFamily="2" charset="-122"/>
              </a:rPr>
              <a:t>2</a:t>
            </a:r>
            <a:r>
              <a:rPr kumimoji="0" lang="en-US" altLang="zh-CN" i="1">
                <a:ea typeface="宋体" panose="02010600030101010101" pitchFamily="2" charset="-122"/>
              </a:rPr>
              <a:t> </a:t>
            </a:r>
            <a:r>
              <a:rPr kumimoji="0" lang="en-US" altLang="zh-CN">
                <a:ea typeface="宋体" panose="02010600030101010101" pitchFamily="2" charset="-122"/>
              </a:rPr>
              <a:t>→P</a:t>
            </a:r>
            <a:r>
              <a:rPr kumimoji="0" lang="en-US" altLang="zh-CN" baseline="-25000">
                <a:ea typeface="宋体" panose="02010600030101010101" pitchFamily="2" charset="-122"/>
              </a:rPr>
              <a:t>1</a:t>
            </a:r>
            <a:r>
              <a:rPr kumimoji="0" lang="en-US" altLang="zh-CN">
                <a:ea typeface="宋体" panose="02010600030101010101" pitchFamily="2" charset="-122"/>
              </a:rPr>
              <a:t>&gt;P</a:t>
            </a:r>
            <a:r>
              <a:rPr kumimoji="0" lang="en-US" altLang="zh-CN" baseline="-25000">
                <a:ea typeface="宋体" panose="02010600030101010101" pitchFamily="2" charset="-122"/>
              </a:rPr>
              <a:t>2</a:t>
            </a:r>
            <a:r>
              <a:rPr kumimoji="0" lang="en-US" altLang="zh-CN" b="0">
                <a:ea typeface="宋体" panose="02010600030101010101" pitchFamily="2" charset="-122"/>
              </a:rPr>
              <a:t> </a:t>
            </a:r>
          </a:p>
        </p:txBody>
      </p:sp>
      <p:sp>
        <p:nvSpPr>
          <p:cNvPr id="110629" name="Text Box 37"/>
          <p:cNvSpPr txBox="1">
            <a:spLocks noChangeArrowheads="1"/>
          </p:cNvSpPr>
          <p:nvPr/>
        </p:nvSpPr>
        <p:spPr bwMode="auto">
          <a:xfrm>
            <a:off x="5040313" y="5661025"/>
            <a:ext cx="33845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50000"/>
              </a:spcBef>
              <a:buFontTx/>
              <a:buNone/>
            </a:pPr>
            <a:r>
              <a:rPr kumimoji="0" lang="en-US" altLang="zh-CN">
                <a:ea typeface="宋体" panose="02010600030101010101" pitchFamily="2" charset="-122"/>
              </a:rPr>
              <a:t>P</a:t>
            </a:r>
            <a:r>
              <a:rPr kumimoji="0" lang="en-US" altLang="zh-CN" baseline="-25000">
                <a:ea typeface="宋体" panose="02010600030101010101" pitchFamily="2" charset="-122"/>
              </a:rPr>
              <a:t>2</a:t>
            </a:r>
            <a:r>
              <a:rPr kumimoji="0" lang="en-US" altLang="zh-CN">
                <a:ea typeface="宋体" panose="02010600030101010101" pitchFamily="2" charset="-122"/>
              </a:rPr>
              <a:t>&lt;P</a:t>
            </a:r>
            <a:r>
              <a:rPr kumimoji="0" lang="en-US" altLang="zh-CN" baseline="-25000">
                <a:ea typeface="宋体" panose="02010600030101010101" pitchFamily="2" charset="-122"/>
              </a:rPr>
              <a:t>0 </a:t>
            </a:r>
            <a:r>
              <a:rPr kumimoji="0" lang="en-US" altLang="zh-CN">
                <a:ea typeface="宋体" panose="02010600030101010101" pitchFamily="2" charset="-122"/>
              </a:rPr>
              <a:t>→</a:t>
            </a:r>
            <a:r>
              <a:rPr kumimoji="0" lang="zh-CN" altLang="en-US"/>
              <a:t>空吸现象</a:t>
            </a:r>
            <a:r>
              <a:rPr kumimoji="0" lang="zh-CN" altLang="en-US" b="0">
                <a:ea typeface="宋体" panose="02010600030101010101" pitchFamily="2" charset="-122"/>
              </a:rPr>
              <a:t> </a:t>
            </a:r>
          </a:p>
        </p:txBody>
      </p:sp>
      <p:graphicFrame>
        <p:nvGraphicFramePr>
          <p:cNvPr id="110632" name="Object 40"/>
          <p:cNvGraphicFramePr>
            <a:graphicFrameLocks noGrp="1" noChangeAspect="1"/>
          </p:cNvGraphicFramePr>
          <p:nvPr>
            <p:ph idx="1"/>
          </p:nvPr>
        </p:nvGraphicFramePr>
        <p:xfrm>
          <a:off x="358775" y="3317875"/>
          <a:ext cx="3313113" cy="1208088"/>
        </p:xfrm>
        <a:graphic>
          <a:graphicData uri="http://schemas.openxmlformats.org/presentationml/2006/ole">
            <mc:AlternateContent xmlns:mc="http://schemas.openxmlformats.org/markup-compatibility/2006">
              <mc:Choice xmlns:v="urn:schemas-microsoft-com:vml" Requires="v">
                <p:oleObj spid="_x0000_s59483" name="公式" r:id="rId6" imgW="1079032" imgH="393529" progId="Equation.3">
                  <p:embed/>
                </p:oleObj>
              </mc:Choice>
              <mc:Fallback>
                <p:oleObj name="公式" r:id="rId6" imgW="1079032" imgH="393529" progId="Equation.3">
                  <p:embed/>
                  <p:pic>
                    <p:nvPicPr>
                      <p:cNvPr id="0" name="Object 40"/>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8775" y="3317875"/>
                        <a:ext cx="3313113"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0634" name="Object 42"/>
          <p:cNvGraphicFramePr>
            <a:graphicFrameLocks noChangeAspect="1"/>
          </p:cNvGraphicFramePr>
          <p:nvPr/>
        </p:nvGraphicFramePr>
        <p:xfrm>
          <a:off x="1692275" y="2201863"/>
          <a:ext cx="1987550" cy="623887"/>
        </p:xfrm>
        <a:graphic>
          <a:graphicData uri="http://schemas.openxmlformats.org/presentationml/2006/ole">
            <mc:AlternateContent xmlns:mc="http://schemas.openxmlformats.org/markup-compatibility/2006">
              <mc:Choice xmlns:v="urn:schemas-microsoft-com:vml" Requires="v">
                <p:oleObj spid="_x0000_s59484" name="公式" r:id="rId8" imgW="647419" imgH="203112" progId="Equation.3">
                  <p:embed/>
                </p:oleObj>
              </mc:Choice>
              <mc:Fallback>
                <p:oleObj name="公式" r:id="rId8" imgW="647419" imgH="203112" progId="Equation.3">
                  <p:embed/>
                  <p:pic>
                    <p:nvPicPr>
                      <p:cNvPr id="0" name="Object 4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92275" y="2201863"/>
                        <a:ext cx="1987550"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10634"/>
                                        </p:tgtEl>
                                        <p:attrNameLst>
                                          <p:attrName>style.visibility</p:attrName>
                                        </p:attrNameLst>
                                      </p:cBhvr>
                                      <p:to>
                                        <p:strVal val="visible"/>
                                      </p:to>
                                    </p:set>
                                    <p:animEffect transition="in" filter="blinds(horizontal)">
                                      <p:cBhvr>
                                        <p:cTn id="7" dur="500"/>
                                        <p:tgtEl>
                                          <p:spTgt spid="110634"/>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110632"/>
                                        </p:tgtEl>
                                        <p:attrNameLst>
                                          <p:attrName>style.visibility</p:attrName>
                                        </p:attrNameLst>
                                      </p:cBhvr>
                                      <p:to>
                                        <p:strVal val="visible"/>
                                      </p:to>
                                    </p:set>
                                    <p:animEffect transition="in" filter="blinds(horizontal)">
                                      <p:cBhvr>
                                        <p:cTn id="11" dur="500"/>
                                        <p:tgtEl>
                                          <p:spTgt spid="11063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10628"/>
                                        </p:tgtEl>
                                        <p:attrNameLst>
                                          <p:attrName>style.visibility</p:attrName>
                                        </p:attrNameLst>
                                      </p:cBhvr>
                                      <p:to>
                                        <p:strVal val="visible"/>
                                      </p:to>
                                    </p:set>
                                    <p:animEffect transition="in" filter="blinds(horizontal)">
                                      <p:cBhvr>
                                        <p:cTn id="16" dur="500"/>
                                        <p:tgtEl>
                                          <p:spTgt spid="11062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10629"/>
                                        </p:tgtEl>
                                        <p:attrNameLst>
                                          <p:attrName>style.visibility</p:attrName>
                                        </p:attrNameLst>
                                      </p:cBhvr>
                                      <p:to>
                                        <p:strVal val="visible"/>
                                      </p:to>
                                    </p:set>
                                    <p:animEffect transition="in" filter="blinds(horizontal)">
                                      <p:cBhvr>
                                        <p:cTn id="21" dur="500"/>
                                        <p:tgtEl>
                                          <p:spTgt spid="110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28" grpId="0"/>
      <p:bldP spid="11062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p:cNvSpPr>
            <a:spLocks noGrp="1" noChangeArrowheads="1"/>
          </p:cNvSpPr>
          <p:nvPr>
            <p:ph type="title"/>
          </p:nvPr>
        </p:nvSpPr>
        <p:spPr>
          <a:xfrm>
            <a:off x="550333" y="4995333"/>
            <a:ext cx="7772400" cy="1143000"/>
          </a:xfrm>
        </p:spPr>
        <p:txBody>
          <a:bodyPr/>
          <a:lstStyle/>
          <a:p>
            <a:pPr eaLnBrk="1" hangingPunct="1"/>
            <a:r>
              <a:rPr kumimoji="0" lang="zh-CN" altLang="en-US" sz="3200" b="0" dirty="0" smtClean="0">
                <a:solidFill>
                  <a:schemeClr val="tx1"/>
                </a:solidFill>
              </a:rPr>
              <a:t>喷雾器</a:t>
            </a:r>
            <a:endParaRPr kumimoji="0" lang="en-US" altLang="zh-CN" sz="3200" dirty="0" smtClean="0"/>
          </a:p>
        </p:txBody>
      </p:sp>
      <p:pic>
        <p:nvPicPr>
          <p:cNvPr id="60419" name="Picture 7"/>
          <p:cNvPicPr>
            <a:picLocks noChangeAspect="1" noChangeArrowheads="1"/>
          </p:cNvPicPr>
          <p:nvPr/>
        </p:nvPicPr>
        <p:blipFill>
          <a:blip r:embed="rId3">
            <a:extLst>
              <a:ext uri="{28A0092B-C50C-407E-A947-70E740481C1C}">
                <a14:useLocalDpi xmlns:a14="http://schemas.microsoft.com/office/drawing/2010/main" val="0"/>
              </a:ext>
            </a:extLst>
          </a:blip>
          <a:srcRect l="17700" r="10834"/>
          <a:stretch>
            <a:fillRect/>
          </a:stretch>
        </p:blipFill>
        <p:spPr bwMode="auto">
          <a:xfrm>
            <a:off x="347133" y="768880"/>
            <a:ext cx="3403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0420" name="Picture 6" descr="https://timgsa.baidu.com/timg?image&amp;quality=80&amp;size=b10000_10000&amp;sec=1486959499&amp;di=9dbd55b25de9489c1764fa6d099c40d9&amp;src=http://img3.qjy168.com/provide/2014/07/06/5661544_201407060935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7221" y="1165755"/>
            <a:ext cx="5253037" cy="306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clrChange>
              <a:clrFrom>
                <a:srgbClr val="FFFFFF"/>
              </a:clrFrom>
              <a:clrTo>
                <a:srgbClr val="FFFFFF">
                  <a:alpha val="0"/>
                </a:srgbClr>
              </a:clrTo>
            </a:clrChange>
          </a:blip>
          <a:stretch>
            <a:fillRect/>
          </a:stretch>
        </p:blipFill>
        <p:spPr>
          <a:xfrm>
            <a:off x="3668922" y="1757489"/>
            <a:ext cx="4842414" cy="3330994"/>
          </a:xfrm>
          <a:prstGeom prst="rect">
            <a:avLst/>
          </a:prstGeom>
        </p:spPr>
      </p:pic>
      <p:sp>
        <p:nvSpPr>
          <p:cNvPr id="2" name="标题 1"/>
          <p:cNvSpPr>
            <a:spLocks noGrp="1"/>
          </p:cNvSpPr>
          <p:nvPr>
            <p:ph type="title"/>
          </p:nvPr>
        </p:nvSpPr>
        <p:spPr>
          <a:xfrm>
            <a:off x="567267" y="5080000"/>
            <a:ext cx="7772400" cy="1143000"/>
          </a:xfrm>
        </p:spPr>
        <p:txBody>
          <a:bodyPr/>
          <a:lstStyle/>
          <a:p>
            <a:r>
              <a:rPr lang="zh-CN" altLang="en-US" sz="3600" dirty="0" smtClean="0"/>
              <a:t>戴森吹风机</a:t>
            </a:r>
            <a:endParaRPr lang="zh-CN" altLang="en-US" sz="3600" dirty="0"/>
          </a:p>
        </p:txBody>
      </p:sp>
      <p:pic>
        <p:nvPicPr>
          <p:cNvPr id="5" name="图片 4"/>
          <p:cNvPicPr>
            <a:picLocks noChangeAspect="1"/>
          </p:cNvPicPr>
          <p:nvPr/>
        </p:nvPicPr>
        <p:blipFill>
          <a:blip r:embed="rId3">
            <a:clrChange>
              <a:clrFrom>
                <a:srgbClr val="FFFFFF"/>
              </a:clrFrom>
              <a:clrTo>
                <a:srgbClr val="FFFFFF">
                  <a:alpha val="0"/>
                </a:srgbClr>
              </a:clrTo>
            </a:clrChange>
          </a:blip>
          <a:stretch>
            <a:fillRect/>
          </a:stretch>
        </p:blipFill>
        <p:spPr>
          <a:xfrm>
            <a:off x="1043492" y="1261596"/>
            <a:ext cx="1815302" cy="5252274"/>
          </a:xfrm>
          <a:prstGeom prst="rect">
            <a:avLst/>
          </a:prstGeom>
        </p:spPr>
      </p:pic>
    </p:spTree>
    <p:extLst>
      <p:ext uri="{BB962C8B-B14F-4D97-AF65-F5344CB8AC3E}">
        <p14:creationId xmlns:p14="http://schemas.microsoft.com/office/powerpoint/2010/main" val="3721392746"/>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9534" y="5486400"/>
            <a:ext cx="7772400" cy="1143000"/>
          </a:xfrm>
        </p:spPr>
        <p:txBody>
          <a:bodyPr/>
          <a:lstStyle/>
          <a:p>
            <a:r>
              <a:rPr lang="zh-CN" altLang="en-US" sz="3600" dirty="0">
                <a:ea typeface="黑体" panose="02010609060101010101" pitchFamily="49" charset="-122"/>
              </a:rPr>
              <a:t>冠状动脉</a:t>
            </a:r>
            <a:r>
              <a:rPr lang="zh-CN" altLang="en-US" sz="3600" dirty="0" smtClean="0">
                <a:ea typeface="黑体" panose="02010609060101010101" pitchFamily="49" charset="-122"/>
              </a:rPr>
              <a:t>狭窄处塌陷</a:t>
            </a:r>
            <a:endParaRPr lang="zh-CN" altLang="en-US" sz="3600" dirty="0"/>
          </a:p>
        </p:txBody>
      </p:sp>
      <p:pic>
        <p:nvPicPr>
          <p:cNvPr id="6" name="图片 5"/>
          <p:cNvPicPr>
            <a:picLocks noChangeAspect="1"/>
          </p:cNvPicPr>
          <p:nvPr/>
        </p:nvPicPr>
        <p:blipFill>
          <a:blip r:embed="rId2"/>
          <a:stretch>
            <a:fillRect/>
          </a:stretch>
        </p:blipFill>
        <p:spPr>
          <a:xfrm>
            <a:off x="1983503" y="756651"/>
            <a:ext cx="4840630" cy="4597840"/>
          </a:xfrm>
          <a:prstGeom prst="rect">
            <a:avLst/>
          </a:prstGeom>
        </p:spPr>
      </p:pic>
    </p:spTree>
    <p:extLst>
      <p:ext uri="{BB962C8B-B14F-4D97-AF65-F5344CB8AC3E}">
        <p14:creationId xmlns:p14="http://schemas.microsoft.com/office/powerpoint/2010/main" val="1615577930"/>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82600" y="4097867"/>
            <a:ext cx="7772400" cy="1143000"/>
          </a:xfrm>
        </p:spPr>
        <p:txBody>
          <a:bodyPr/>
          <a:lstStyle/>
          <a:p>
            <a:r>
              <a:rPr lang="zh-CN" altLang="en-US" sz="3600" dirty="0" smtClean="0"/>
              <a:t>室内通风</a:t>
            </a:r>
            <a:endParaRPr lang="zh-CN" altLang="en-US" sz="3600" dirty="0"/>
          </a:p>
        </p:txBody>
      </p:sp>
      <p:pic>
        <p:nvPicPr>
          <p:cNvPr id="4" name="图片 3"/>
          <p:cNvPicPr>
            <a:picLocks noChangeAspect="1"/>
          </p:cNvPicPr>
          <p:nvPr/>
        </p:nvPicPr>
        <p:blipFill>
          <a:blip r:embed="rId3"/>
          <a:stretch>
            <a:fillRect/>
          </a:stretch>
        </p:blipFill>
        <p:spPr>
          <a:xfrm>
            <a:off x="1835436" y="513347"/>
            <a:ext cx="5358331" cy="3092617"/>
          </a:xfrm>
          <a:prstGeom prst="rect">
            <a:avLst/>
          </a:prstGeom>
        </p:spPr>
      </p:pic>
      <p:sp>
        <p:nvSpPr>
          <p:cNvPr id="6" name="矩形 5"/>
          <p:cNvSpPr/>
          <p:nvPr/>
        </p:nvSpPr>
        <p:spPr>
          <a:xfrm>
            <a:off x="1913605" y="5615954"/>
            <a:ext cx="5211683" cy="523220"/>
          </a:xfrm>
          <a:prstGeom prst="rect">
            <a:avLst/>
          </a:prstGeom>
        </p:spPr>
        <p:txBody>
          <a:bodyPr wrap="none">
            <a:spAutoFit/>
          </a:bodyPr>
          <a:lstStyle/>
          <a:p>
            <a:r>
              <a:rPr lang="zh-CN" altLang="en-US" sz="2800" dirty="0" smtClean="0"/>
              <a:t>高效通风：降温；排出污染空气</a:t>
            </a:r>
            <a:endParaRPr lang="zh-CN" altLang="en-US" sz="2800" dirty="0"/>
          </a:p>
        </p:txBody>
      </p:sp>
    </p:spTree>
    <p:extLst>
      <p:ext uri="{BB962C8B-B14F-4D97-AF65-F5344CB8AC3E}">
        <p14:creationId xmlns:p14="http://schemas.microsoft.com/office/powerpoint/2010/main" val="2883869131"/>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754397" y="133017"/>
            <a:ext cx="7772400" cy="609600"/>
          </a:xfrm>
        </p:spPr>
        <p:txBody>
          <a:bodyPr/>
          <a:lstStyle/>
          <a:p>
            <a:pPr eaLnBrk="1" hangingPunct="1"/>
            <a:r>
              <a:rPr lang="zh-CN" altLang="en-US" sz="4000" b="0" dirty="0" smtClean="0">
                <a:solidFill>
                  <a:srgbClr val="C00000"/>
                </a:solidFill>
                <a:latin typeface="黑体" panose="02010609060101010101" pitchFamily="49" charset="-122"/>
              </a:rPr>
              <a:t>皮托管原理</a:t>
            </a:r>
            <a:r>
              <a:rPr lang="en-US" altLang="zh-CN" sz="4000" b="0" dirty="0" smtClean="0">
                <a:solidFill>
                  <a:srgbClr val="C00000"/>
                </a:solidFill>
                <a:latin typeface="黑体" panose="02010609060101010101" pitchFamily="49" charset="-122"/>
              </a:rPr>
              <a:t>(</a:t>
            </a:r>
            <a:r>
              <a:rPr lang="zh-CN" altLang="en-US" sz="4000" b="0" dirty="0" smtClean="0">
                <a:solidFill>
                  <a:srgbClr val="C00000"/>
                </a:solidFill>
                <a:latin typeface="黑体" panose="02010609060101010101" pitchFamily="49" charset="-122"/>
              </a:rPr>
              <a:t>测流速）</a:t>
            </a:r>
          </a:p>
        </p:txBody>
      </p:sp>
      <p:grpSp>
        <p:nvGrpSpPr>
          <p:cNvPr id="61443" name="Group 4"/>
          <p:cNvGrpSpPr>
            <a:grpSpLocks/>
          </p:cNvGrpSpPr>
          <p:nvPr/>
        </p:nvGrpSpPr>
        <p:grpSpPr bwMode="auto">
          <a:xfrm>
            <a:off x="3391485" y="839871"/>
            <a:ext cx="4191000" cy="2724150"/>
            <a:chOff x="2976" y="1152"/>
            <a:chExt cx="2640" cy="1716"/>
          </a:xfrm>
        </p:grpSpPr>
        <p:sp>
          <p:nvSpPr>
            <p:cNvPr id="61453" name="Rectangle 6" descr="20%"/>
            <p:cNvSpPr>
              <a:spLocks noChangeAspect="1" noChangeArrowheads="1"/>
            </p:cNvSpPr>
            <p:nvPr/>
          </p:nvSpPr>
          <p:spPr bwMode="auto">
            <a:xfrm>
              <a:off x="2976" y="2010"/>
              <a:ext cx="2640" cy="858"/>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w="9525">
                  <a:solidFill>
                    <a:srgbClr val="000000"/>
                  </a:solidFill>
                  <a:prstDash val="dash"/>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endParaRPr kumimoji="0" lang="zh-CN" altLang="en-US" sz="1000" b="0">
                <a:ea typeface="宋体" panose="02010600030101010101" pitchFamily="2" charset="-122"/>
              </a:endParaRPr>
            </a:p>
          </p:txBody>
        </p:sp>
        <p:sp>
          <p:nvSpPr>
            <p:cNvPr id="61454" name="Line 7"/>
            <p:cNvSpPr>
              <a:spLocks noChangeAspect="1" noChangeShapeType="1"/>
            </p:cNvSpPr>
            <p:nvPr/>
          </p:nvSpPr>
          <p:spPr bwMode="auto">
            <a:xfrm>
              <a:off x="2976" y="2010"/>
              <a:ext cx="264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55" name="Line 8"/>
            <p:cNvSpPr>
              <a:spLocks noChangeAspect="1" noChangeShapeType="1"/>
            </p:cNvSpPr>
            <p:nvPr/>
          </p:nvSpPr>
          <p:spPr bwMode="auto">
            <a:xfrm>
              <a:off x="2976" y="2868"/>
              <a:ext cx="264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56" name="Line 9"/>
            <p:cNvSpPr>
              <a:spLocks noChangeAspect="1" noChangeShapeType="1"/>
            </p:cNvSpPr>
            <p:nvPr/>
          </p:nvSpPr>
          <p:spPr bwMode="auto">
            <a:xfrm>
              <a:off x="3801" y="1152"/>
              <a:ext cx="0" cy="114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57" name="Rectangle 14" descr="20%"/>
            <p:cNvSpPr>
              <a:spLocks noChangeAspect="1" noChangeArrowheads="1"/>
            </p:cNvSpPr>
            <p:nvPr/>
          </p:nvSpPr>
          <p:spPr bwMode="auto">
            <a:xfrm>
              <a:off x="3636" y="1867"/>
              <a:ext cx="165" cy="286"/>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endParaRPr kumimoji="0" lang="zh-CN" altLang="en-US" sz="1000" b="0">
                <a:ea typeface="宋体" panose="02010600030101010101" pitchFamily="2" charset="-122"/>
              </a:endParaRPr>
            </a:p>
          </p:txBody>
        </p:sp>
        <p:sp>
          <p:nvSpPr>
            <p:cNvPr id="61458" name="Rectangle 16" descr="20%"/>
            <p:cNvSpPr>
              <a:spLocks noChangeAspect="1" noChangeArrowheads="1"/>
            </p:cNvSpPr>
            <p:nvPr/>
          </p:nvSpPr>
          <p:spPr bwMode="auto">
            <a:xfrm>
              <a:off x="4461" y="1522"/>
              <a:ext cx="165" cy="858"/>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endParaRPr kumimoji="0" lang="zh-CN" altLang="en-US" sz="1000" b="0">
                <a:ea typeface="宋体" panose="02010600030101010101" pitchFamily="2" charset="-122"/>
              </a:endParaRPr>
            </a:p>
          </p:txBody>
        </p:sp>
        <p:sp>
          <p:nvSpPr>
            <p:cNvPr id="61459" name="Line 23"/>
            <p:cNvSpPr>
              <a:spLocks noChangeAspect="1" noChangeShapeType="1"/>
            </p:cNvSpPr>
            <p:nvPr/>
          </p:nvSpPr>
          <p:spPr bwMode="auto">
            <a:xfrm>
              <a:off x="3801" y="1867"/>
              <a:ext cx="165" cy="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60" name="Line 25"/>
            <p:cNvSpPr>
              <a:spLocks noChangeAspect="1" noChangeShapeType="1"/>
            </p:cNvSpPr>
            <p:nvPr/>
          </p:nvSpPr>
          <p:spPr bwMode="auto">
            <a:xfrm>
              <a:off x="3801" y="2296"/>
              <a:ext cx="165" cy="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61" name="Line 26"/>
            <p:cNvSpPr>
              <a:spLocks noChangeAspect="1" noChangeShapeType="1"/>
            </p:cNvSpPr>
            <p:nvPr/>
          </p:nvSpPr>
          <p:spPr bwMode="auto">
            <a:xfrm>
              <a:off x="3966" y="1867"/>
              <a:ext cx="0" cy="429"/>
            </a:xfrm>
            <a:prstGeom prst="line">
              <a:avLst/>
            </a:prstGeom>
            <a:noFill/>
            <a:ln w="381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462" name="Line 27"/>
            <p:cNvSpPr>
              <a:spLocks noChangeAspect="1" noChangeShapeType="1"/>
            </p:cNvSpPr>
            <p:nvPr/>
          </p:nvSpPr>
          <p:spPr bwMode="auto">
            <a:xfrm>
              <a:off x="4626" y="2388"/>
              <a:ext cx="330" cy="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63" name="Line 28"/>
            <p:cNvSpPr>
              <a:spLocks noChangeAspect="1" noChangeShapeType="1"/>
            </p:cNvSpPr>
            <p:nvPr/>
          </p:nvSpPr>
          <p:spPr bwMode="auto">
            <a:xfrm>
              <a:off x="4626" y="1530"/>
              <a:ext cx="330" cy="0"/>
            </a:xfrm>
            <a:prstGeom prst="line">
              <a:avLst/>
            </a:prstGeom>
            <a:noFill/>
            <a:ln w="952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64" name="Text Box 29"/>
            <p:cNvSpPr txBox="1">
              <a:spLocks noChangeAspect="1" noChangeArrowheads="1"/>
            </p:cNvSpPr>
            <p:nvPr/>
          </p:nvSpPr>
          <p:spPr bwMode="auto">
            <a:xfrm>
              <a:off x="3471" y="2296"/>
              <a:ext cx="165"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kumimoji="0" lang="en-US" altLang="zh-CN" sz="3600" i="1">
                  <a:ea typeface="宋体" panose="02010600030101010101" pitchFamily="2" charset="-122"/>
                </a:rPr>
                <a:t>C</a:t>
              </a:r>
            </a:p>
          </p:txBody>
        </p:sp>
        <p:sp>
          <p:nvSpPr>
            <p:cNvPr id="61465" name="Line 30"/>
            <p:cNvSpPr>
              <a:spLocks noChangeAspect="1" noChangeShapeType="1"/>
            </p:cNvSpPr>
            <p:nvPr/>
          </p:nvSpPr>
          <p:spPr bwMode="auto">
            <a:xfrm>
              <a:off x="4791" y="1530"/>
              <a:ext cx="0" cy="858"/>
            </a:xfrm>
            <a:prstGeom prst="line">
              <a:avLst/>
            </a:prstGeom>
            <a:noFill/>
            <a:ln w="381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61466" name="Text Box 31"/>
            <p:cNvSpPr txBox="1">
              <a:spLocks noChangeAspect="1" noChangeArrowheads="1"/>
            </p:cNvSpPr>
            <p:nvPr/>
          </p:nvSpPr>
          <p:spPr bwMode="auto">
            <a:xfrm>
              <a:off x="4071" y="2314"/>
              <a:ext cx="165"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kumimoji="0" lang="en-US" altLang="zh-CN" sz="3600" i="1">
                  <a:ea typeface="宋体" panose="02010600030101010101" pitchFamily="2" charset="-122"/>
                </a:rPr>
                <a:t>D</a:t>
              </a:r>
            </a:p>
          </p:txBody>
        </p:sp>
        <p:sp>
          <p:nvSpPr>
            <p:cNvPr id="61467" name="Text Box 32"/>
            <p:cNvSpPr txBox="1">
              <a:spLocks noChangeAspect="1" noChangeArrowheads="1"/>
            </p:cNvSpPr>
            <p:nvPr/>
          </p:nvSpPr>
          <p:spPr bwMode="auto">
            <a:xfrm>
              <a:off x="3390" y="1673"/>
              <a:ext cx="165" cy="28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kumimoji="0" lang="en-US" altLang="zh-CN" sz="3600" i="1">
                  <a:ea typeface="宋体" panose="02010600030101010101" pitchFamily="2" charset="-122"/>
                </a:rPr>
                <a:t>A</a:t>
              </a:r>
            </a:p>
          </p:txBody>
        </p:sp>
        <p:sp>
          <p:nvSpPr>
            <p:cNvPr id="61468" name="Text Box 33"/>
            <p:cNvSpPr txBox="1">
              <a:spLocks noChangeAspect="1" noChangeArrowheads="1"/>
            </p:cNvSpPr>
            <p:nvPr/>
          </p:nvSpPr>
          <p:spPr bwMode="auto">
            <a:xfrm>
              <a:off x="4131" y="1295"/>
              <a:ext cx="165" cy="28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kumimoji="0" lang="en-US" altLang="zh-CN" sz="3600" i="1">
                  <a:ea typeface="宋体" panose="02010600030101010101" pitchFamily="2" charset="-122"/>
                </a:rPr>
                <a:t>B</a:t>
              </a:r>
            </a:p>
          </p:txBody>
        </p:sp>
        <p:sp>
          <p:nvSpPr>
            <p:cNvPr id="61469" name="Text Box 34"/>
            <p:cNvSpPr txBox="1">
              <a:spLocks noChangeAspect="1" noChangeArrowheads="1"/>
            </p:cNvSpPr>
            <p:nvPr/>
          </p:nvSpPr>
          <p:spPr bwMode="auto">
            <a:xfrm>
              <a:off x="3942" y="1842"/>
              <a:ext cx="436"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kumimoji="0" lang="en-US" altLang="zh-CN" sz="3600" i="1">
                  <a:solidFill>
                    <a:srgbClr val="3333FF"/>
                  </a:solidFill>
                  <a:ea typeface="宋体" panose="02010600030101010101" pitchFamily="2" charset="-122"/>
                </a:rPr>
                <a:t>h</a:t>
              </a:r>
              <a:r>
                <a:rPr kumimoji="0" lang="en-US" altLang="zh-CN" sz="3600" i="1" baseline="-25000">
                  <a:solidFill>
                    <a:srgbClr val="3333FF"/>
                  </a:solidFill>
                  <a:ea typeface="宋体" panose="02010600030101010101" pitchFamily="2" charset="-122"/>
                </a:rPr>
                <a:t>C</a:t>
              </a:r>
              <a:endParaRPr kumimoji="0" lang="en-US" altLang="zh-CN" sz="3600" i="1">
                <a:solidFill>
                  <a:srgbClr val="3333FF"/>
                </a:solidFill>
                <a:ea typeface="宋体" panose="02010600030101010101" pitchFamily="2" charset="-122"/>
              </a:endParaRPr>
            </a:p>
          </p:txBody>
        </p:sp>
        <p:sp>
          <p:nvSpPr>
            <p:cNvPr id="61470" name="Rectangle 14" descr="20%"/>
            <p:cNvSpPr>
              <a:spLocks noChangeArrowheads="1"/>
            </p:cNvSpPr>
            <p:nvPr/>
          </p:nvSpPr>
          <p:spPr bwMode="auto">
            <a:xfrm>
              <a:off x="3306" y="2152"/>
              <a:ext cx="486" cy="142"/>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endParaRPr kumimoji="0" lang="zh-CN" altLang="en-US" sz="1000" b="0">
                <a:ea typeface="宋体" panose="02010600030101010101" pitchFamily="2" charset="-122"/>
              </a:endParaRPr>
            </a:p>
          </p:txBody>
        </p:sp>
        <p:sp>
          <p:nvSpPr>
            <p:cNvPr id="61471" name="Line 10"/>
            <p:cNvSpPr>
              <a:spLocks noChangeAspect="1" noChangeShapeType="1"/>
            </p:cNvSpPr>
            <p:nvPr/>
          </p:nvSpPr>
          <p:spPr bwMode="auto">
            <a:xfrm flipH="1">
              <a:off x="3313" y="2153"/>
              <a:ext cx="33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72" name="Line 11"/>
            <p:cNvSpPr>
              <a:spLocks noChangeAspect="1" noChangeShapeType="1"/>
            </p:cNvSpPr>
            <p:nvPr/>
          </p:nvSpPr>
          <p:spPr bwMode="auto">
            <a:xfrm>
              <a:off x="3311" y="2296"/>
              <a:ext cx="16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73" name="Line 12"/>
            <p:cNvSpPr>
              <a:spLocks noChangeAspect="1" noChangeShapeType="1"/>
            </p:cNvSpPr>
            <p:nvPr/>
          </p:nvSpPr>
          <p:spPr bwMode="auto">
            <a:xfrm>
              <a:off x="3641" y="2296"/>
              <a:ext cx="16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74" name="Line 24"/>
            <p:cNvSpPr>
              <a:spLocks noChangeAspect="1" noChangeShapeType="1"/>
            </p:cNvSpPr>
            <p:nvPr/>
          </p:nvSpPr>
          <p:spPr bwMode="auto">
            <a:xfrm>
              <a:off x="3801" y="1581"/>
              <a:ext cx="0" cy="57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75" name="Line 15"/>
            <p:cNvSpPr>
              <a:spLocks noChangeAspect="1" noChangeShapeType="1"/>
            </p:cNvSpPr>
            <p:nvPr/>
          </p:nvSpPr>
          <p:spPr bwMode="auto">
            <a:xfrm>
              <a:off x="3636" y="1152"/>
              <a:ext cx="0" cy="100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76" name="Line 11"/>
            <p:cNvSpPr>
              <a:spLocks noChangeAspect="1" noChangeShapeType="1"/>
            </p:cNvSpPr>
            <p:nvPr/>
          </p:nvSpPr>
          <p:spPr bwMode="auto">
            <a:xfrm rot="5400000">
              <a:off x="3250" y="2225"/>
              <a:ext cx="137"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77" name="Rectangle 14" descr="20%"/>
            <p:cNvSpPr>
              <a:spLocks noChangeArrowheads="1"/>
            </p:cNvSpPr>
            <p:nvPr/>
          </p:nvSpPr>
          <p:spPr bwMode="auto">
            <a:xfrm>
              <a:off x="4301" y="2242"/>
              <a:ext cx="243" cy="142"/>
            </a:xfrm>
            <a:prstGeom prst="rect">
              <a:avLst/>
            </a:prstGeom>
            <a:blipFill dpi="0" rotWithShape="0">
              <a:blip r:embed="rId5"/>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endParaRPr kumimoji="0" lang="zh-CN" altLang="en-US" sz="1000" b="0">
                <a:ea typeface="宋体" panose="02010600030101010101" pitchFamily="2" charset="-122"/>
              </a:endParaRPr>
            </a:p>
          </p:txBody>
        </p:sp>
        <p:sp>
          <p:nvSpPr>
            <p:cNvPr id="61478" name="Line 20"/>
            <p:cNvSpPr>
              <a:spLocks noChangeAspect="1" noChangeShapeType="1"/>
            </p:cNvSpPr>
            <p:nvPr/>
          </p:nvSpPr>
          <p:spPr bwMode="auto">
            <a:xfrm flipH="1">
              <a:off x="4296" y="2388"/>
              <a:ext cx="330"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79" name="Line 18"/>
            <p:cNvSpPr>
              <a:spLocks noChangeAspect="1" noChangeShapeType="1"/>
            </p:cNvSpPr>
            <p:nvPr/>
          </p:nvSpPr>
          <p:spPr bwMode="auto">
            <a:xfrm>
              <a:off x="4626" y="1244"/>
              <a:ext cx="0" cy="114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80" name="Line 17"/>
            <p:cNvSpPr>
              <a:spLocks noChangeAspect="1" noChangeShapeType="1"/>
            </p:cNvSpPr>
            <p:nvPr/>
          </p:nvSpPr>
          <p:spPr bwMode="auto">
            <a:xfrm>
              <a:off x="4461" y="1244"/>
              <a:ext cx="0" cy="100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81" name="Line 19"/>
            <p:cNvSpPr>
              <a:spLocks noChangeAspect="1" noChangeShapeType="1"/>
            </p:cNvSpPr>
            <p:nvPr/>
          </p:nvSpPr>
          <p:spPr bwMode="auto">
            <a:xfrm flipH="1">
              <a:off x="4296" y="2237"/>
              <a:ext cx="16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482" name="Text Box 5"/>
            <p:cNvSpPr txBox="1">
              <a:spLocks noChangeAspect="1" noChangeArrowheads="1"/>
            </p:cNvSpPr>
            <p:nvPr/>
          </p:nvSpPr>
          <p:spPr bwMode="auto">
            <a:xfrm>
              <a:off x="4791" y="1673"/>
              <a:ext cx="495" cy="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kumimoji="0" lang="en-US" altLang="zh-CN" sz="3600" i="1">
                  <a:solidFill>
                    <a:srgbClr val="3333FF"/>
                  </a:solidFill>
                  <a:ea typeface="宋体" panose="02010600030101010101" pitchFamily="2" charset="-122"/>
                </a:rPr>
                <a:t>h</a:t>
              </a:r>
              <a:r>
                <a:rPr kumimoji="0" lang="en-US" altLang="zh-CN" sz="3600" i="1" baseline="-25000">
                  <a:solidFill>
                    <a:srgbClr val="3333FF"/>
                  </a:solidFill>
                  <a:ea typeface="宋体" panose="02010600030101010101" pitchFamily="2" charset="-122"/>
                </a:rPr>
                <a:t>D</a:t>
              </a:r>
              <a:endParaRPr kumimoji="0" lang="en-US" altLang="zh-CN" sz="3600" i="1">
                <a:solidFill>
                  <a:srgbClr val="3333FF"/>
                </a:solidFill>
                <a:ea typeface="宋体" panose="02010600030101010101" pitchFamily="2" charset="-122"/>
              </a:endParaRPr>
            </a:p>
          </p:txBody>
        </p:sp>
      </p:grpSp>
      <p:sp>
        <p:nvSpPr>
          <p:cNvPr id="61444" name="Line 35"/>
          <p:cNvSpPr>
            <a:spLocks noChangeShapeType="1"/>
          </p:cNvSpPr>
          <p:nvPr/>
        </p:nvSpPr>
        <p:spPr bwMode="auto">
          <a:xfrm>
            <a:off x="4542422" y="3284621"/>
            <a:ext cx="1524000" cy="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graphicFrame>
        <p:nvGraphicFramePr>
          <p:cNvPr id="111653" name="Object 37"/>
          <p:cNvGraphicFramePr>
            <a:graphicFrameLocks noChangeAspect="1"/>
          </p:cNvGraphicFramePr>
          <p:nvPr/>
        </p:nvGraphicFramePr>
        <p:xfrm>
          <a:off x="539750" y="3819525"/>
          <a:ext cx="4068763" cy="1017588"/>
        </p:xfrm>
        <a:graphic>
          <a:graphicData uri="http://schemas.openxmlformats.org/presentationml/2006/ole">
            <mc:AlternateContent xmlns:mc="http://schemas.openxmlformats.org/markup-compatibility/2006">
              <mc:Choice xmlns:v="urn:schemas-microsoft-com:vml" Requires="v">
                <p:oleObj spid="_x0000_s61603" r:id="rId6" imgW="1562100" imgH="393700" progId="Equation.3">
                  <p:embed/>
                </p:oleObj>
              </mc:Choice>
              <mc:Fallback>
                <p:oleObj r:id="rId6" imgW="1562100" imgH="393700" progId="Equation.3">
                  <p:embed/>
                  <p:pic>
                    <p:nvPicPr>
                      <p:cNvPr id="0" name="Object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9750" y="3819525"/>
                        <a:ext cx="4068763"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1654" name="Rectangle 38"/>
          <p:cNvSpPr>
            <a:spLocks noChangeArrowheads="1"/>
          </p:cNvSpPr>
          <p:nvPr/>
        </p:nvSpPr>
        <p:spPr bwMode="auto">
          <a:xfrm>
            <a:off x="5575300" y="4086726"/>
            <a:ext cx="23749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lnSpc>
                <a:spcPct val="90000"/>
              </a:lnSpc>
              <a:buFontTx/>
              <a:buNone/>
            </a:pPr>
            <a:r>
              <a:rPr lang="en-US" altLang="zh-CN" i="1">
                <a:ea typeface="宋体" panose="02010600030101010101" pitchFamily="2" charset="-122"/>
              </a:rPr>
              <a:t>v</a:t>
            </a:r>
            <a:r>
              <a:rPr lang="en-US" altLang="zh-CN" i="1" baseline="-30000">
                <a:ea typeface="宋体" panose="02010600030101010101" pitchFamily="2" charset="-122"/>
              </a:rPr>
              <a:t>D</a:t>
            </a:r>
            <a:r>
              <a:rPr lang="en-US" altLang="zh-CN" i="1">
                <a:ea typeface="宋体" panose="02010600030101010101" pitchFamily="2" charset="-122"/>
              </a:rPr>
              <a:t>=</a:t>
            </a:r>
            <a:r>
              <a:rPr lang="en-US" altLang="zh-CN">
                <a:ea typeface="宋体" panose="02010600030101010101" pitchFamily="2" charset="-122"/>
              </a:rPr>
              <a:t>0</a:t>
            </a:r>
            <a:r>
              <a:rPr lang="zh-CN" altLang="en-US">
                <a:latin typeface="宋体" panose="02010600030101010101" pitchFamily="2" charset="-122"/>
                <a:ea typeface="宋体" panose="02010600030101010101" pitchFamily="2" charset="-122"/>
              </a:rPr>
              <a:t>，</a:t>
            </a:r>
            <a:r>
              <a:rPr lang="en-US" altLang="zh-CN" i="1">
                <a:ea typeface="宋体" panose="02010600030101010101" pitchFamily="2" charset="-122"/>
              </a:rPr>
              <a:t>v</a:t>
            </a:r>
            <a:r>
              <a:rPr lang="en-US" altLang="zh-CN" i="1" baseline="-30000">
                <a:ea typeface="宋体" panose="02010600030101010101" pitchFamily="2" charset="-122"/>
              </a:rPr>
              <a:t>C</a:t>
            </a:r>
            <a:r>
              <a:rPr lang="en-US" altLang="zh-CN" i="1">
                <a:ea typeface="宋体" panose="02010600030101010101" pitchFamily="2" charset="-122"/>
              </a:rPr>
              <a:t>=v</a:t>
            </a:r>
            <a:endParaRPr lang="en-US" altLang="zh-CN" sz="3600" b="0">
              <a:ea typeface="宋体" panose="02010600030101010101" pitchFamily="2" charset="-122"/>
            </a:endParaRPr>
          </a:p>
        </p:txBody>
      </p:sp>
      <p:graphicFrame>
        <p:nvGraphicFramePr>
          <p:cNvPr id="111656" name="Object 40"/>
          <p:cNvGraphicFramePr>
            <a:graphicFrameLocks noChangeAspect="1"/>
          </p:cNvGraphicFramePr>
          <p:nvPr/>
        </p:nvGraphicFramePr>
        <p:xfrm>
          <a:off x="576263" y="4646613"/>
          <a:ext cx="3200400" cy="1217612"/>
        </p:xfrm>
        <a:graphic>
          <a:graphicData uri="http://schemas.openxmlformats.org/presentationml/2006/ole">
            <mc:AlternateContent xmlns:mc="http://schemas.openxmlformats.org/markup-compatibility/2006">
              <mc:Choice xmlns:v="urn:schemas-microsoft-com:vml" Requires="v">
                <p:oleObj spid="_x0000_s61604" r:id="rId8" imgW="1028254" imgH="393529" progId="Equation.3">
                  <p:embed/>
                </p:oleObj>
              </mc:Choice>
              <mc:Fallback>
                <p:oleObj r:id="rId8" imgW="1028254" imgH="393529" progId="Equation.3">
                  <p:embed/>
                  <p:pic>
                    <p:nvPicPr>
                      <p:cNvPr id="0" name="Object 4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6263" y="4646613"/>
                        <a:ext cx="3200400" cy="121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1658" name="Object 42"/>
          <p:cNvGraphicFramePr>
            <a:graphicFrameLocks noChangeAspect="1"/>
          </p:cNvGraphicFramePr>
          <p:nvPr/>
        </p:nvGraphicFramePr>
        <p:xfrm>
          <a:off x="3743325" y="4899025"/>
          <a:ext cx="2698750" cy="703263"/>
        </p:xfrm>
        <a:graphic>
          <a:graphicData uri="http://schemas.openxmlformats.org/presentationml/2006/ole">
            <mc:AlternateContent xmlns:mc="http://schemas.openxmlformats.org/markup-compatibility/2006">
              <mc:Choice xmlns:v="urn:schemas-microsoft-com:vml" Requires="v">
                <p:oleObj spid="_x0000_s61605" name="Equation" r:id="rId10" imgW="876300" imgH="228600" progId="Equation.3">
                  <p:embed/>
                </p:oleObj>
              </mc:Choice>
              <mc:Fallback>
                <p:oleObj name="Equation" r:id="rId10" imgW="876300" imgH="228600" progId="Equation.3">
                  <p:embed/>
                  <p:pic>
                    <p:nvPicPr>
                      <p:cNvPr id="0" name="Object 4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43325" y="4899025"/>
                        <a:ext cx="2698750"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1660" name="Object 44"/>
          <p:cNvGraphicFramePr>
            <a:graphicFrameLocks noChangeAspect="1"/>
          </p:cNvGraphicFramePr>
          <p:nvPr/>
        </p:nvGraphicFramePr>
        <p:xfrm>
          <a:off x="1439863" y="5691188"/>
          <a:ext cx="3657600" cy="860425"/>
        </p:xfrm>
        <a:graphic>
          <a:graphicData uri="http://schemas.openxmlformats.org/presentationml/2006/ole">
            <mc:AlternateContent xmlns:mc="http://schemas.openxmlformats.org/markup-compatibility/2006">
              <mc:Choice xmlns:v="urn:schemas-microsoft-com:vml" Requires="v">
                <p:oleObj spid="_x0000_s61606" r:id="rId12" imgW="1129810" imgH="266584" progId="Equation.3">
                  <p:embed/>
                </p:oleObj>
              </mc:Choice>
              <mc:Fallback>
                <p:oleObj r:id="rId12" imgW="1129810" imgH="266584" progId="Equation.3">
                  <p:embed/>
                  <p:pic>
                    <p:nvPicPr>
                      <p:cNvPr id="0" name="Object 4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39863" y="5691188"/>
                        <a:ext cx="3657600" cy="8604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任意多边形 2"/>
          <p:cNvSpPr>
            <a:spLocks/>
          </p:cNvSpPr>
          <p:nvPr/>
        </p:nvSpPr>
        <p:spPr bwMode="auto">
          <a:xfrm>
            <a:off x="4150310" y="2688393"/>
            <a:ext cx="1336674" cy="8828"/>
          </a:xfrm>
          <a:custGeom>
            <a:avLst/>
            <a:gdLst>
              <a:gd name="T0" fmla="*/ 0 w 2210328"/>
              <a:gd name="T1" fmla="*/ 4714 h 185085"/>
              <a:gd name="T2" fmla="*/ 722005 w 2210328"/>
              <a:gd name="T3" fmla="*/ 0 h 185085"/>
              <a:gd name="T4" fmla="*/ 875676 w 2210328"/>
              <a:gd name="T5" fmla="*/ 25928 h 185085"/>
              <a:gd name="T6" fmla="*/ 910470 w 2210328"/>
              <a:gd name="T7" fmla="*/ 167364 h 185085"/>
              <a:gd name="T8" fmla="*/ 1083041 w 2210328"/>
              <a:gd name="T9" fmla="*/ 181147 h 185085"/>
              <a:gd name="T10" fmla="*/ 1231950 w 2210328"/>
              <a:gd name="T11" fmla="*/ 179150 h 185085"/>
              <a:gd name="T12" fmla="*/ 0 60000 65536"/>
              <a:gd name="T13" fmla="*/ 0 60000 65536"/>
              <a:gd name="T14" fmla="*/ 0 60000 65536"/>
              <a:gd name="T15" fmla="*/ 0 60000 65536"/>
              <a:gd name="T16" fmla="*/ 0 60000 65536"/>
              <a:gd name="T17" fmla="*/ 0 60000 65536"/>
              <a:gd name="connsiteX0" fmla="*/ 0 w 2210328"/>
              <a:gd name="connsiteY0" fmla="*/ 4762 h 185085"/>
              <a:gd name="connsiteX1" fmla="*/ 1295400 w 2210328"/>
              <a:gd name="connsiteY1" fmla="*/ 0 h 185085"/>
              <a:gd name="connsiteX2" fmla="*/ 1633538 w 2210328"/>
              <a:gd name="connsiteY2" fmla="*/ 169068 h 185085"/>
              <a:gd name="connsiteX3" fmla="*/ 1943161 w 2210328"/>
              <a:gd name="connsiteY3" fmla="*/ 182991 h 185085"/>
              <a:gd name="connsiteX4" fmla="*/ 2210328 w 2210328"/>
              <a:gd name="connsiteY4" fmla="*/ 180974 h 185085"/>
              <a:gd name="connsiteX0" fmla="*/ 0 w 2210328"/>
              <a:gd name="connsiteY0" fmla="*/ 4762 h 183671"/>
              <a:gd name="connsiteX1" fmla="*/ 1295400 w 2210328"/>
              <a:gd name="connsiteY1" fmla="*/ 0 h 183671"/>
              <a:gd name="connsiteX2" fmla="*/ 1943161 w 2210328"/>
              <a:gd name="connsiteY2" fmla="*/ 182991 h 183671"/>
              <a:gd name="connsiteX3" fmla="*/ 2210328 w 2210328"/>
              <a:gd name="connsiteY3" fmla="*/ 180974 h 183671"/>
              <a:gd name="connsiteX0" fmla="*/ 0 w 2210328"/>
              <a:gd name="connsiteY0" fmla="*/ 0 h 178909"/>
              <a:gd name="connsiteX1" fmla="*/ 1943161 w 2210328"/>
              <a:gd name="connsiteY1" fmla="*/ 178229 h 178909"/>
              <a:gd name="connsiteX2" fmla="*/ 2210328 w 2210328"/>
              <a:gd name="connsiteY2" fmla="*/ 176212 h 178909"/>
              <a:gd name="connsiteX0" fmla="*/ 0 w 1956229"/>
              <a:gd name="connsiteY0" fmla="*/ 53549 h 231789"/>
              <a:gd name="connsiteX1" fmla="*/ 1943161 w 1956229"/>
              <a:gd name="connsiteY1" fmla="*/ 231778 h 231789"/>
              <a:gd name="connsiteX2" fmla="*/ 1623993 w 1956229"/>
              <a:gd name="connsiteY2" fmla="*/ 0 h 231789"/>
              <a:gd name="connsiteX0" fmla="*/ 0 w 1623994"/>
              <a:gd name="connsiteY0" fmla="*/ 53549 h 53549"/>
              <a:gd name="connsiteX1" fmla="*/ 1623993 w 1623994"/>
              <a:gd name="connsiteY1" fmla="*/ 0 h 53549"/>
              <a:gd name="connsiteX0" fmla="*/ 0 w 1623993"/>
              <a:gd name="connsiteY0" fmla="*/ 34402 h 34402"/>
              <a:gd name="connsiteX1" fmla="*/ 1623993 w 1623993"/>
              <a:gd name="connsiteY1" fmla="*/ 0 h 34402"/>
              <a:gd name="connsiteX0" fmla="*/ 0 w 1631708"/>
              <a:gd name="connsiteY0" fmla="*/ 21637 h 21637"/>
              <a:gd name="connsiteX1" fmla="*/ 1631708 w 1631708"/>
              <a:gd name="connsiteY1" fmla="*/ 0 h 21637"/>
              <a:gd name="connsiteX0" fmla="*/ 0 w 1623993"/>
              <a:gd name="connsiteY0" fmla="*/ 8873 h 8873"/>
              <a:gd name="connsiteX1" fmla="*/ 1623993 w 1623993"/>
              <a:gd name="connsiteY1" fmla="*/ 0 h 8873"/>
            </a:gdLst>
            <a:ahLst/>
            <a:cxnLst>
              <a:cxn ang="0">
                <a:pos x="connsiteX0" y="connsiteY0"/>
              </a:cxn>
              <a:cxn ang="0">
                <a:pos x="connsiteX1" y="connsiteY1"/>
              </a:cxn>
            </a:cxnLst>
            <a:rect l="l" t="t" r="r" b="b"/>
            <a:pathLst>
              <a:path w="1623993" h="8873">
                <a:moveTo>
                  <a:pt x="0" y="8873"/>
                </a:moveTo>
                <a:lnTo>
                  <a:pt x="1623993" y="0"/>
                </a:lnTo>
              </a:path>
            </a:pathLst>
          </a:custGeom>
          <a:noFill/>
          <a:ln w="28575" cap="flat" cmpd="sng" algn="ctr">
            <a:solidFill>
              <a:srgbClr val="FF0000"/>
            </a:solidFill>
            <a:prstDash val="solid"/>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zh-CN" altLang="en-US"/>
          </a:p>
        </p:txBody>
      </p:sp>
      <p:cxnSp>
        <p:nvCxnSpPr>
          <p:cNvPr id="5" name="直接箭头连接符 4"/>
          <p:cNvCxnSpPr>
            <a:cxnSpLocks noChangeShapeType="1"/>
          </p:cNvCxnSpPr>
          <p:nvPr/>
        </p:nvCxnSpPr>
        <p:spPr bwMode="auto">
          <a:xfrm flipH="1">
            <a:off x="5450472" y="1239921"/>
            <a:ext cx="1357313" cy="1463675"/>
          </a:xfrm>
          <a:prstGeom prst="straightConnector1">
            <a:avLst/>
          </a:prstGeom>
          <a:noFill/>
          <a:ln w="9525" algn="ctr">
            <a:solidFill>
              <a:srgbClr val="FF0000"/>
            </a:solidFill>
            <a:prstDash val="dash"/>
            <a:round/>
            <a:headEnd/>
            <a:tailEnd type="triangle" w="med" len="med"/>
          </a:ln>
          <a:extLst>
            <a:ext uri="{909E8E84-426E-40DD-AFC4-6F175D3DCCD1}">
              <a14:hiddenFill xmlns:a14="http://schemas.microsoft.com/office/drawing/2010/main">
                <a:noFill/>
              </a14:hiddenFill>
            </a:ext>
          </a:extLst>
        </p:spPr>
      </p:cxnSp>
      <p:sp>
        <p:nvSpPr>
          <p:cNvPr id="9" name="矩形 8"/>
          <p:cNvSpPr>
            <a:spLocks noChangeArrowheads="1"/>
          </p:cNvSpPr>
          <p:nvPr/>
        </p:nvSpPr>
        <p:spPr bwMode="auto">
          <a:xfrm>
            <a:off x="6206122" y="804946"/>
            <a:ext cx="1800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spcBef>
                <a:spcPct val="0"/>
              </a:spcBef>
              <a:buFontTx/>
              <a:buNone/>
            </a:pPr>
            <a:r>
              <a:rPr kumimoji="0" lang="zh-CN" altLang="en-US" sz="1800" b="0">
                <a:solidFill>
                  <a:srgbClr val="3333FF"/>
                </a:solidFill>
                <a:latin typeface="黑体" panose="02010609060101010101" pitchFamily="49" charset="-122"/>
              </a:rPr>
              <a:t>滞止点（驻点）</a:t>
            </a:r>
            <a:endParaRPr kumimoji="0" lang="en-US" altLang="zh-CN" sz="1800" b="0">
              <a:solidFill>
                <a:srgbClr val="3333FF"/>
              </a:solidFill>
              <a:latin typeface="黑体" panose="02010609060101010101" pitchFamily="49" charset="-122"/>
            </a:endParaRPr>
          </a:p>
        </p:txBody>
      </p:sp>
      <p:sp>
        <p:nvSpPr>
          <p:cNvPr id="2" name="圆角矩形标注 1"/>
          <p:cNvSpPr/>
          <p:nvPr/>
        </p:nvSpPr>
        <p:spPr bwMode="auto">
          <a:xfrm>
            <a:off x="898358" y="2855494"/>
            <a:ext cx="2133600" cy="561474"/>
          </a:xfrm>
          <a:prstGeom prst="wedgeRoundRectCallout">
            <a:avLst>
              <a:gd name="adj1" fmla="val 99468"/>
              <a:gd name="adj2" fmla="val -66071"/>
              <a:gd name="adj3" fmla="val 16667"/>
            </a:avLst>
          </a:prstGeom>
          <a:solidFill>
            <a:schemeClr val="accent1"/>
          </a:solidFill>
          <a:ln w="9525" cap="flat" cmpd="sng" algn="ctr">
            <a:solidFill>
              <a:srgbClr val="FF0000"/>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just" defTabSz="914400" rtl="0" eaLnBrk="0" fontAlgn="base" latinLnBrk="0" hangingPunct="0">
              <a:lnSpc>
                <a:spcPct val="100000"/>
              </a:lnSpc>
              <a:spcBef>
                <a:spcPct val="0"/>
              </a:spcBef>
              <a:spcAft>
                <a:spcPct val="0"/>
              </a:spcAft>
              <a:buClrTx/>
              <a:buSzTx/>
              <a:buFontTx/>
              <a:buNone/>
              <a:tabLst/>
            </a:pPr>
            <a:r>
              <a:rPr kumimoji="0" lang="zh-CN" altLang="en-US" sz="2400" b="0" i="0" u="none" strike="noStrike" cap="none" normalizeH="0" baseline="0" dirty="0" smtClean="0">
                <a:ln>
                  <a:noFill/>
                </a:ln>
                <a:solidFill>
                  <a:schemeClr val="tx1"/>
                </a:solidFill>
                <a:effectLst/>
                <a:latin typeface="Times New Roman" pitchFamily="18" charset="0"/>
                <a:ea typeface="宋体" pitchFamily="2" charset="-122"/>
              </a:rPr>
              <a:t>选合适的流线</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11654"/>
                                        </p:tgtEl>
                                        <p:attrNameLst>
                                          <p:attrName>style.visibility</p:attrName>
                                        </p:attrNameLst>
                                      </p:cBhvr>
                                      <p:to>
                                        <p:strVal val="visible"/>
                                      </p:to>
                                    </p:set>
                                    <p:animEffect transition="in" filter="blinds(horizontal)">
                                      <p:cBhvr>
                                        <p:cTn id="21" dur="500"/>
                                        <p:tgtEl>
                                          <p:spTgt spid="11165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11653"/>
                                        </p:tgtEl>
                                        <p:attrNameLst>
                                          <p:attrName>style.visibility</p:attrName>
                                        </p:attrNameLst>
                                      </p:cBhvr>
                                      <p:to>
                                        <p:strVal val="visible"/>
                                      </p:to>
                                    </p:set>
                                    <p:animEffect transition="in" filter="blinds(horizontal)">
                                      <p:cBhvr>
                                        <p:cTn id="26" dur="500"/>
                                        <p:tgtEl>
                                          <p:spTgt spid="111653"/>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11656"/>
                                        </p:tgtEl>
                                        <p:attrNameLst>
                                          <p:attrName>style.visibility</p:attrName>
                                        </p:attrNameLst>
                                      </p:cBhvr>
                                      <p:to>
                                        <p:strVal val="visible"/>
                                      </p:to>
                                    </p:set>
                                    <p:animEffect transition="in" filter="blinds(horizontal)">
                                      <p:cBhvr>
                                        <p:cTn id="31" dur="500"/>
                                        <p:tgtEl>
                                          <p:spTgt spid="111656"/>
                                        </p:tgtEl>
                                      </p:cBhvr>
                                    </p:animEffect>
                                  </p:childTnLst>
                                </p:cTn>
                              </p:par>
                              <p:par>
                                <p:cTn id="32" presetID="3" presetClass="entr" presetSubtype="10" fill="hold" nodeType="withEffect">
                                  <p:stCondLst>
                                    <p:cond delay="0"/>
                                  </p:stCondLst>
                                  <p:childTnLst>
                                    <p:set>
                                      <p:cBhvr>
                                        <p:cTn id="33" dur="1" fill="hold">
                                          <p:stCondLst>
                                            <p:cond delay="0"/>
                                          </p:stCondLst>
                                        </p:cTn>
                                        <p:tgtEl>
                                          <p:spTgt spid="111658"/>
                                        </p:tgtEl>
                                        <p:attrNameLst>
                                          <p:attrName>style.visibility</p:attrName>
                                        </p:attrNameLst>
                                      </p:cBhvr>
                                      <p:to>
                                        <p:strVal val="visible"/>
                                      </p:to>
                                    </p:set>
                                    <p:animEffect transition="in" filter="blinds(horizontal)">
                                      <p:cBhvr>
                                        <p:cTn id="34" dur="500"/>
                                        <p:tgtEl>
                                          <p:spTgt spid="111658"/>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111660"/>
                                        </p:tgtEl>
                                        <p:attrNameLst>
                                          <p:attrName>style.visibility</p:attrName>
                                        </p:attrNameLst>
                                      </p:cBhvr>
                                      <p:to>
                                        <p:strVal val="visible"/>
                                      </p:to>
                                    </p:set>
                                    <p:animEffect transition="in" filter="blinds(horizontal)">
                                      <p:cBhvr>
                                        <p:cTn id="39" dur="500"/>
                                        <p:tgtEl>
                                          <p:spTgt spid="111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54" grpId="0"/>
      <p:bldP spid="9" grpId="0"/>
      <p:bldP spid="2"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490" name="组合 1"/>
          <p:cNvGrpSpPr>
            <a:grpSpLocks/>
          </p:cNvGrpSpPr>
          <p:nvPr/>
        </p:nvGrpSpPr>
        <p:grpSpPr bwMode="auto">
          <a:xfrm>
            <a:off x="1027113" y="1503363"/>
            <a:ext cx="5183187" cy="2852737"/>
            <a:chOff x="-827087" y="1643062"/>
            <a:chExt cx="5183188" cy="2852738"/>
          </a:xfrm>
        </p:grpSpPr>
        <p:pic>
          <p:nvPicPr>
            <p:cNvPr id="63496" name="图片 39"/>
            <p:cNvPicPr>
              <a:picLocks noChangeAspect="1"/>
            </p:cNvPicPr>
            <p:nvPr/>
          </p:nvPicPr>
          <p:blipFill>
            <a:blip r:embed="rId3">
              <a:extLst>
                <a:ext uri="{28A0092B-C50C-407E-A947-70E740481C1C}">
                  <a14:useLocalDpi xmlns:a14="http://schemas.microsoft.com/office/drawing/2010/main" val="0"/>
                </a:ext>
              </a:extLst>
            </a:blip>
            <a:srcRect r="8243"/>
            <a:stretch>
              <a:fillRect/>
            </a:stretch>
          </p:blipFill>
          <p:spPr bwMode="auto">
            <a:xfrm>
              <a:off x="-827087" y="1643062"/>
              <a:ext cx="51831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3497" name="Object 40"/>
            <p:cNvGraphicFramePr>
              <a:graphicFrameLocks noChangeAspect="1"/>
            </p:cNvGraphicFramePr>
            <p:nvPr/>
          </p:nvGraphicFramePr>
          <p:xfrm>
            <a:off x="-409575" y="2565400"/>
            <a:ext cx="485775" cy="674688"/>
          </p:xfrm>
          <a:graphic>
            <a:graphicData uri="http://schemas.openxmlformats.org/presentationml/2006/ole">
              <mc:AlternateContent xmlns:mc="http://schemas.openxmlformats.org/markup-compatibility/2006">
                <mc:Choice xmlns:v="urn:schemas-microsoft-com:vml" Requires="v">
                  <p:oleObj spid="_x0000_s63641" name="Equation" r:id="rId4" imgW="165028" imgH="228501" progId="Equation.DSMT4">
                    <p:embed/>
                  </p:oleObj>
                </mc:Choice>
                <mc:Fallback>
                  <p:oleObj name="Equation" r:id="rId4" imgW="165028" imgH="228501" progId="Equation.DSMT4">
                    <p:embed/>
                    <p:pic>
                      <p:nvPicPr>
                        <p:cNvPr id="0" name="Object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575" y="2565400"/>
                          <a:ext cx="485775"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3498" name="Object 40"/>
            <p:cNvGraphicFramePr>
              <a:graphicFrameLocks noChangeAspect="1"/>
            </p:cNvGraphicFramePr>
            <p:nvPr/>
          </p:nvGraphicFramePr>
          <p:xfrm>
            <a:off x="1701800" y="3797300"/>
            <a:ext cx="523875" cy="674688"/>
          </p:xfrm>
          <a:graphic>
            <a:graphicData uri="http://schemas.openxmlformats.org/presentationml/2006/ole">
              <mc:AlternateContent xmlns:mc="http://schemas.openxmlformats.org/markup-compatibility/2006">
                <mc:Choice xmlns:v="urn:schemas-microsoft-com:vml" Requires="v">
                  <p:oleObj spid="_x0000_s63642" name="Equation" r:id="rId6" imgW="177646" imgH="228402" progId="Equation.DSMT4">
                    <p:embed/>
                  </p:oleObj>
                </mc:Choice>
                <mc:Fallback>
                  <p:oleObj name="Equation" r:id="rId6" imgW="177646" imgH="228402" progId="Equation.DSMT4">
                    <p:embed/>
                    <p:pic>
                      <p:nvPicPr>
                        <p:cNvPr id="0" name="Object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1800" y="3797300"/>
                          <a:ext cx="523875"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3499" name="Object 40"/>
            <p:cNvGraphicFramePr>
              <a:graphicFrameLocks noChangeAspect="1"/>
            </p:cNvGraphicFramePr>
            <p:nvPr/>
          </p:nvGraphicFramePr>
          <p:xfrm>
            <a:off x="346075" y="3098800"/>
            <a:ext cx="447675" cy="674688"/>
          </p:xfrm>
          <a:graphic>
            <a:graphicData uri="http://schemas.openxmlformats.org/presentationml/2006/ole">
              <mc:AlternateContent xmlns:mc="http://schemas.openxmlformats.org/markup-compatibility/2006">
                <mc:Choice xmlns:v="urn:schemas-microsoft-com:vml" Requires="v">
                  <p:oleObj spid="_x0000_s63643" name="Equation" r:id="rId8" imgW="152334" imgH="228501" progId="Equation.DSMT4">
                    <p:embed/>
                  </p:oleObj>
                </mc:Choice>
                <mc:Fallback>
                  <p:oleObj name="Equation" r:id="rId8" imgW="152334" imgH="228501" progId="Equation.DSMT4">
                    <p:embed/>
                    <p:pic>
                      <p:nvPicPr>
                        <p:cNvPr id="0" name="Object 4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6075" y="3098800"/>
                          <a:ext cx="447675"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3500" name="Object 40"/>
            <p:cNvGraphicFramePr>
              <a:graphicFrameLocks noChangeAspect="1"/>
            </p:cNvGraphicFramePr>
            <p:nvPr/>
          </p:nvGraphicFramePr>
          <p:xfrm>
            <a:off x="1444625" y="2908300"/>
            <a:ext cx="485775" cy="674688"/>
          </p:xfrm>
          <a:graphic>
            <a:graphicData uri="http://schemas.openxmlformats.org/presentationml/2006/ole">
              <mc:AlternateContent xmlns:mc="http://schemas.openxmlformats.org/markup-compatibility/2006">
                <mc:Choice xmlns:v="urn:schemas-microsoft-com:vml" Requires="v">
                  <p:oleObj spid="_x0000_s63644" name="Equation" r:id="rId10" imgW="165028" imgH="228501" progId="Equation.DSMT4">
                    <p:embed/>
                  </p:oleObj>
                </mc:Choice>
                <mc:Fallback>
                  <p:oleObj name="Equation" r:id="rId10" imgW="165028" imgH="228501" progId="Equation.DSMT4">
                    <p:embed/>
                    <p:pic>
                      <p:nvPicPr>
                        <p:cNvPr id="0" name="Object 4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44625" y="2908300"/>
                          <a:ext cx="485775"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63491" name="Rectangle 2"/>
          <p:cNvSpPr>
            <a:spLocks noGrp="1" noChangeArrowheads="1"/>
          </p:cNvSpPr>
          <p:nvPr>
            <p:ph type="title"/>
          </p:nvPr>
        </p:nvSpPr>
        <p:spPr>
          <a:xfrm>
            <a:off x="358775" y="260350"/>
            <a:ext cx="8456613" cy="1143000"/>
          </a:xfrm>
        </p:spPr>
        <p:txBody>
          <a:bodyPr/>
          <a:lstStyle/>
          <a:p>
            <a:pPr eaLnBrk="1" hangingPunct="1"/>
            <a:r>
              <a:rPr lang="zh-CN" altLang="en-US" sz="4000" b="0" dirty="0" smtClean="0">
                <a:solidFill>
                  <a:srgbClr val="C00000"/>
                </a:solidFill>
                <a:latin typeface="黑体" panose="02010609060101010101" pitchFamily="49" charset="-122"/>
              </a:rPr>
              <a:t>文丘里流量计（测流量）</a:t>
            </a:r>
          </a:p>
        </p:txBody>
      </p:sp>
      <p:sp>
        <p:nvSpPr>
          <p:cNvPr id="112643" name="Rectangle 3"/>
          <p:cNvSpPr>
            <a:spLocks noGrp="1" noChangeArrowheads="1"/>
          </p:cNvSpPr>
          <p:nvPr>
            <p:ph type="body" sz="half" idx="1"/>
          </p:nvPr>
        </p:nvSpPr>
        <p:spPr>
          <a:xfrm>
            <a:off x="685800" y="4473575"/>
            <a:ext cx="8062913" cy="1908175"/>
          </a:xfrm>
        </p:spPr>
        <p:txBody>
          <a:bodyPr/>
          <a:lstStyle/>
          <a:p>
            <a:pPr marL="0" indent="0" eaLnBrk="1" hangingPunct="1">
              <a:lnSpc>
                <a:spcPct val="130000"/>
              </a:lnSpc>
              <a:buFontTx/>
              <a:buNone/>
            </a:pPr>
            <a:r>
              <a:rPr lang="zh-CN" altLang="en-US" sz="2800" b="0" smtClean="0">
                <a:latin typeface="宋体" panose="02010600030101010101" pitchFamily="2" charset="-122"/>
              </a:rPr>
              <a:t>设流体在截面</a:t>
            </a:r>
            <a:r>
              <a:rPr lang="en-US" altLang="zh-CN" sz="2800" b="0" smtClean="0"/>
              <a:t>1</a:t>
            </a:r>
            <a:r>
              <a:rPr lang="zh-CN" altLang="en-US" sz="2800" b="0" smtClean="0">
                <a:latin typeface="宋体" panose="02010600030101010101" pitchFamily="2" charset="-122"/>
              </a:rPr>
              <a:t>处，截面积为</a:t>
            </a:r>
            <a:r>
              <a:rPr lang="en-US" altLang="zh-CN" sz="2800" b="0" i="1" smtClean="0"/>
              <a:t>S</a:t>
            </a:r>
            <a:r>
              <a:rPr lang="en-US" altLang="zh-CN" sz="2800" b="0" baseline="-30000" smtClean="0"/>
              <a:t>1</a:t>
            </a:r>
            <a:r>
              <a:rPr lang="zh-CN" altLang="en-US" sz="2800" b="0" smtClean="0">
                <a:latin typeface="宋体" panose="02010600030101010101" pitchFamily="2" charset="-122"/>
              </a:rPr>
              <a:t>、流速为</a:t>
            </a:r>
            <a:r>
              <a:rPr lang="en-US" altLang="zh-CN" sz="2800" b="0" i="1" smtClean="0"/>
              <a:t>v</a:t>
            </a:r>
            <a:r>
              <a:rPr lang="en-US" altLang="zh-CN" sz="2800" b="0" baseline="-30000" smtClean="0"/>
              <a:t>1</a:t>
            </a:r>
            <a:r>
              <a:rPr lang="zh-CN" altLang="en-US" sz="2800" b="0" smtClean="0">
                <a:latin typeface="宋体" panose="02010600030101010101" pitchFamily="2" charset="-122"/>
              </a:rPr>
              <a:t>、压强为</a:t>
            </a:r>
            <a:r>
              <a:rPr lang="en-US" altLang="zh-CN" sz="2800" b="0" i="1" smtClean="0"/>
              <a:t>P</a:t>
            </a:r>
            <a:r>
              <a:rPr lang="en-US" altLang="zh-CN" sz="2800" b="0" baseline="-30000" smtClean="0"/>
              <a:t>1</a:t>
            </a:r>
            <a:r>
              <a:rPr lang="zh-CN" altLang="en-US" sz="2800" b="0" smtClean="0">
                <a:latin typeface="宋体" panose="02010600030101010101" pitchFamily="2" charset="-122"/>
              </a:rPr>
              <a:t>，截面</a:t>
            </a:r>
            <a:r>
              <a:rPr lang="en-US" altLang="zh-CN" sz="2800" b="0" smtClean="0"/>
              <a:t>2</a:t>
            </a:r>
            <a:r>
              <a:rPr lang="zh-CN" altLang="en-US" sz="2800" b="0" smtClean="0">
                <a:latin typeface="宋体" panose="02010600030101010101" pitchFamily="2" charset="-122"/>
              </a:rPr>
              <a:t>处，截面积为</a:t>
            </a:r>
            <a:r>
              <a:rPr lang="en-US" altLang="zh-CN" sz="2800" b="0" i="1" smtClean="0"/>
              <a:t>S</a:t>
            </a:r>
            <a:r>
              <a:rPr lang="en-US" altLang="zh-CN" sz="2800" b="0" baseline="-30000" smtClean="0"/>
              <a:t>2</a:t>
            </a:r>
            <a:r>
              <a:rPr lang="zh-CN" altLang="en-US" sz="2800" b="0" smtClean="0">
                <a:latin typeface="宋体" panose="02010600030101010101" pitchFamily="2" charset="-122"/>
              </a:rPr>
              <a:t>、流速为</a:t>
            </a:r>
            <a:r>
              <a:rPr lang="en-US" altLang="zh-CN" sz="2800" b="0" i="1" smtClean="0">
                <a:latin typeface="宋体" panose="02010600030101010101" pitchFamily="2" charset="-122"/>
              </a:rPr>
              <a:t>v</a:t>
            </a:r>
            <a:r>
              <a:rPr lang="en-US" altLang="zh-CN" sz="2800" b="0" baseline="-30000" smtClean="0">
                <a:latin typeface="宋体" panose="02010600030101010101" pitchFamily="2" charset="-122"/>
              </a:rPr>
              <a:t>2</a:t>
            </a:r>
            <a:r>
              <a:rPr lang="zh-CN" altLang="en-US" sz="2800" b="0" smtClean="0">
                <a:latin typeface="宋体" panose="02010600030101010101" pitchFamily="2" charset="-122"/>
              </a:rPr>
              <a:t>、压强为</a:t>
            </a:r>
            <a:r>
              <a:rPr lang="en-US" altLang="zh-CN" sz="2800" b="0" i="1" smtClean="0"/>
              <a:t>P</a:t>
            </a:r>
            <a:r>
              <a:rPr lang="en-US" altLang="zh-CN" sz="2800" b="0" baseline="-30000" smtClean="0"/>
              <a:t>2</a:t>
            </a:r>
            <a:r>
              <a:rPr lang="zh-CN" altLang="en-US" sz="2800" b="0" smtClean="0">
                <a:latin typeface="宋体" panose="02010600030101010101" pitchFamily="2" charset="-122"/>
              </a:rPr>
              <a:t>。</a:t>
            </a:r>
          </a:p>
        </p:txBody>
      </p:sp>
      <p:sp>
        <p:nvSpPr>
          <p:cNvPr id="63493" name="Rectangle 35"/>
          <p:cNvSpPr>
            <a:spLocks noChangeArrowheads="1"/>
          </p:cNvSpPr>
          <p:nvPr/>
        </p:nvSpPr>
        <p:spPr bwMode="auto">
          <a:xfrm>
            <a:off x="3714750" y="32337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3494" name="Rectangle 36"/>
          <p:cNvSpPr>
            <a:spLocks noChangeArrowheads="1"/>
          </p:cNvSpPr>
          <p:nvPr/>
        </p:nvSpPr>
        <p:spPr bwMode="auto">
          <a:xfrm>
            <a:off x="3957638" y="319563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aphicFrame>
        <p:nvGraphicFramePr>
          <p:cNvPr id="112680" name="Object 40"/>
          <p:cNvGraphicFramePr>
            <a:graphicFrameLocks noGrp="1" noChangeAspect="1"/>
          </p:cNvGraphicFramePr>
          <p:nvPr>
            <p:ph sz="half" idx="2"/>
          </p:nvPr>
        </p:nvGraphicFramePr>
        <p:xfrm>
          <a:off x="5784850" y="1924050"/>
          <a:ext cx="2771775" cy="636588"/>
        </p:xfrm>
        <a:graphic>
          <a:graphicData uri="http://schemas.openxmlformats.org/presentationml/2006/ole">
            <mc:AlternateContent xmlns:mc="http://schemas.openxmlformats.org/markup-compatibility/2006">
              <mc:Choice xmlns:v="urn:schemas-microsoft-com:vml" Requires="v">
                <p:oleObj spid="_x0000_s63645" name="公式" r:id="rId12" imgW="939392" imgH="215806" progId="Equation.3">
                  <p:embed/>
                </p:oleObj>
              </mc:Choice>
              <mc:Fallback>
                <p:oleObj name="公式" r:id="rId12" imgW="939392" imgH="215806" progId="Equation.3">
                  <p:embed/>
                  <p:pic>
                    <p:nvPicPr>
                      <p:cNvPr id="0" name="Object 40"/>
                      <p:cNvPicPr>
                        <a:picLocks noGrp="1"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84850" y="1924050"/>
                        <a:ext cx="2771775" cy="636588"/>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animEffect transition="in" filter="blinds(horizontal)">
                                      <p:cBhvr>
                                        <p:cTn id="7" dur="500"/>
                                        <p:tgtEl>
                                          <p:spTgt spid="112643">
                                            <p:txEl>
                                              <p:pRg st="0" end="0"/>
                                            </p:txEl>
                                          </p:spTgt>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112680"/>
                                        </p:tgtEl>
                                        <p:attrNameLst>
                                          <p:attrName>style.visibility</p:attrName>
                                        </p:attrNameLst>
                                      </p:cBhvr>
                                      <p:to>
                                        <p:strVal val="visible"/>
                                      </p:to>
                                    </p:set>
                                    <p:animEffect transition="in" filter="blinds(horizontal)">
                                      <p:cBhvr>
                                        <p:cTn id="11" dur="500"/>
                                        <p:tgtEl>
                                          <p:spTgt spid="1126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514" name="组合 43"/>
          <p:cNvGrpSpPr>
            <a:grpSpLocks/>
          </p:cNvGrpSpPr>
          <p:nvPr/>
        </p:nvGrpSpPr>
        <p:grpSpPr bwMode="auto">
          <a:xfrm>
            <a:off x="341313" y="258763"/>
            <a:ext cx="5183187" cy="2852737"/>
            <a:chOff x="-827087" y="1643062"/>
            <a:chExt cx="5183188" cy="2852738"/>
          </a:xfrm>
        </p:grpSpPr>
        <p:pic>
          <p:nvPicPr>
            <p:cNvPr id="64525" name="图片 44"/>
            <p:cNvPicPr>
              <a:picLocks noChangeAspect="1"/>
            </p:cNvPicPr>
            <p:nvPr/>
          </p:nvPicPr>
          <p:blipFill>
            <a:blip r:embed="rId3">
              <a:extLst>
                <a:ext uri="{28A0092B-C50C-407E-A947-70E740481C1C}">
                  <a14:useLocalDpi xmlns:a14="http://schemas.microsoft.com/office/drawing/2010/main" val="0"/>
                </a:ext>
              </a:extLst>
            </a:blip>
            <a:srcRect r="8243"/>
            <a:stretch>
              <a:fillRect/>
            </a:stretch>
          </p:blipFill>
          <p:spPr bwMode="auto">
            <a:xfrm>
              <a:off x="-827087" y="1643062"/>
              <a:ext cx="5183188"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4526" name="Object 40"/>
            <p:cNvGraphicFramePr>
              <a:graphicFrameLocks noChangeAspect="1"/>
            </p:cNvGraphicFramePr>
            <p:nvPr/>
          </p:nvGraphicFramePr>
          <p:xfrm>
            <a:off x="-409575" y="2565400"/>
            <a:ext cx="485775" cy="674688"/>
          </p:xfrm>
          <a:graphic>
            <a:graphicData uri="http://schemas.openxmlformats.org/presentationml/2006/ole">
              <mc:AlternateContent xmlns:mc="http://schemas.openxmlformats.org/markup-compatibility/2006">
                <mc:Choice xmlns:v="urn:schemas-microsoft-com:vml" Requires="v">
                  <p:oleObj spid="_x0000_s64849" name="Equation" r:id="rId4" imgW="165028" imgH="228501" progId="Equation.DSMT4">
                    <p:embed/>
                  </p:oleObj>
                </mc:Choice>
                <mc:Fallback>
                  <p:oleObj name="Equation" r:id="rId4" imgW="165028" imgH="228501" progId="Equation.DSMT4">
                    <p:embed/>
                    <p:pic>
                      <p:nvPicPr>
                        <p:cNvPr id="0" name="Object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9575" y="2565400"/>
                          <a:ext cx="485775"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4527" name="Object 40"/>
            <p:cNvGraphicFramePr>
              <a:graphicFrameLocks noChangeAspect="1"/>
            </p:cNvGraphicFramePr>
            <p:nvPr/>
          </p:nvGraphicFramePr>
          <p:xfrm>
            <a:off x="1701800" y="3797300"/>
            <a:ext cx="523875" cy="674688"/>
          </p:xfrm>
          <a:graphic>
            <a:graphicData uri="http://schemas.openxmlformats.org/presentationml/2006/ole">
              <mc:AlternateContent xmlns:mc="http://schemas.openxmlformats.org/markup-compatibility/2006">
                <mc:Choice xmlns:v="urn:schemas-microsoft-com:vml" Requires="v">
                  <p:oleObj spid="_x0000_s64850" name="Equation" r:id="rId6" imgW="177646" imgH="228402" progId="Equation.DSMT4">
                    <p:embed/>
                  </p:oleObj>
                </mc:Choice>
                <mc:Fallback>
                  <p:oleObj name="Equation" r:id="rId6" imgW="177646" imgH="228402" progId="Equation.DSMT4">
                    <p:embed/>
                    <p:pic>
                      <p:nvPicPr>
                        <p:cNvPr id="0" name="Object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1800" y="3797300"/>
                          <a:ext cx="523875"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4528" name="Object 40"/>
            <p:cNvGraphicFramePr>
              <a:graphicFrameLocks noChangeAspect="1"/>
            </p:cNvGraphicFramePr>
            <p:nvPr/>
          </p:nvGraphicFramePr>
          <p:xfrm>
            <a:off x="346075" y="3098800"/>
            <a:ext cx="447675" cy="674688"/>
          </p:xfrm>
          <a:graphic>
            <a:graphicData uri="http://schemas.openxmlformats.org/presentationml/2006/ole">
              <mc:AlternateContent xmlns:mc="http://schemas.openxmlformats.org/markup-compatibility/2006">
                <mc:Choice xmlns:v="urn:schemas-microsoft-com:vml" Requires="v">
                  <p:oleObj spid="_x0000_s64851" name="Equation" r:id="rId8" imgW="152334" imgH="228501" progId="Equation.DSMT4">
                    <p:embed/>
                  </p:oleObj>
                </mc:Choice>
                <mc:Fallback>
                  <p:oleObj name="Equation" r:id="rId8" imgW="152334" imgH="228501" progId="Equation.DSMT4">
                    <p:embed/>
                    <p:pic>
                      <p:nvPicPr>
                        <p:cNvPr id="0" name="Object 4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6075" y="3098800"/>
                          <a:ext cx="447675"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4529" name="Object 40"/>
            <p:cNvGraphicFramePr>
              <a:graphicFrameLocks noChangeAspect="1"/>
            </p:cNvGraphicFramePr>
            <p:nvPr/>
          </p:nvGraphicFramePr>
          <p:xfrm>
            <a:off x="1444625" y="2908300"/>
            <a:ext cx="485775" cy="674688"/>
          </p:xfrm>
          <a:graphic>
            <a:graphicData uri="http://schemas.openxmlformats.org/presentationml/2006/ole">
              <mc:AlternateContent xmlns:mc="http://schemas.openxmlformats.org/markup-compatibility/2006">
                <mc:Choice xmlns:v="urn:schemas-microsoft-com:vml" Requires="v">
                  <p:oleObj spid="_x0000_s64852" name="Equation" r:id="rId10" imgW="165028" imgH="228501" progId="Equation.DSMT4">
                    <p:embed/>
                  </p:oleObj>
                </mc:Choice>
                <mc:Fallback>
                  <p:oleObj name="Equation" r:id="rId10" imgW="165028" imgH="228501" progId="Equation.DSMT4">
                    <p:embed/>
                    <p:pic>
                      <p:nvPicPr>
                        <p:cNvPr id="0" name="Object 4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44625" y="2908300"/>
                          <a:ext cx="485775"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113667" name="Object 3"/>
          <p:cNvGraphicFramePr>
            <a:graphicFrameLocks noChangeAspect="1"/>
          </p:cNvGraphicFramePr>
          <p:nvPr/>
        </p:nvGraphicFramePr>
        <p:xfrm>
          <a:off x="388938" y="2944813"/>
          <a:ext cx="4362450" cy="1198562"/>
        </p:xfrm>
        <a:graphic>
          <a:graphicData uri="http://schemas.openxmlformats.org/presentationml/2006/ole">
            <mc:AlternateContent xmlns:mc="http://schemas.openxmlformats.org/markup-compatibility/2006">
              <mc:Choice xmlns:v="urn:schemas-microsoft-com:vml" Requires="v">
                <p:oleObj spid="_x0000_s64853" name="Equation" r:id="rId12" imgW="1422400" imgH="393700" progId="Equation.DSMT4">
                  <p:embed/>
                </p:oleObj>
              </mc:Choice>
              <mc:Fallback>
                <p:oleObj name="Equation" r:id="rId12" imgW="1422400" imgH="393700" progId="Equation.DSMT4">
                  <p:embed/>
                  <p:pic>
                    <p:nvPicPr>
                      <p:cNvPr id="0" name="Object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8938" y="2944813"/>
                        <a:ext cx="4362450" cy="119856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3668" name="Object 4"/>
          <p:cNvGraphicFramePr>
            <a:graphicFrameLocks noChangeAspect="1"/>
          </p:cNvGraphicFramePr>
          <p:nvPr/>
        </p:nvGraphicFramePr>
        <p:xfrm>
          <a:off x="469900" y="4927600"/>
          <a:ext cx="2540000" cy="728663"/>
        </p:xfrm>
        <a:graphic>
          <a:graphicData uri="http://schemas.openxmlformats.org/presentationml/2006/ole">
            <mc:AlternateContent xmlns:mc="http://schemas.openxmlformats.org/markup-compatibility/2006">
              <mc:Choice xmlns:v="urn:schemas-microsoft-com:vml" Requires="v">
                <p:oleObj spid="_x0000_s64854" name="Equation" r:id="rId14" imgW="838200" imgH="241300" progId="Equation.DSMT4">
                  <p:embed/>
                </p:oleObj>
              </mc:Choice>
              <mc:Fallback>
                <p:oleObj name="Equation" r:id="rId14" imgW="838200" imgH="241300" progId="Equation.DSMT4">
                  <p:embed/>
                  <p:pic>
                    <p:nvPicPr>
                      <p:cNvPr id="0" name="Object 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69900" y="4927600"/>
                        <a:ext cx="2540000" cy="7286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4517" name="Rectangle 6"/>
          <p:cNvSpPr>
            <a:spLocks noChangeArrowheads="1"/>
          </p:cNvSpPr>
          <p:nvPr/>
        </p:nvSpPr>
        <p:spPr bwMode="auto">
          <a:xfrm>
            <a:off x="4033838" y="33147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aphicFrame>
        <p:nvGraphicFramePr>
          <p:cNvPr id="113671" name="Object 7"/>
          <p:cNvGraphicFramePr>
            <a:graphicFrameLocks noChangeAspect="1"/>
          </p:cNvGraphicFramePr>
          <p:nvPr/>
        </p:nvGraphicFramePr>
        <p:xfrm>
          <a:off x="484188" y="4065588"/>
          <a:ext cx="2943225" cy="795337"/>
        </p:xfrm>
        <a:graphic>
          <a:graphicData uri="http://schemas.openxmlformats.org/presentationml/2006/ole">
            <mc:AlternateContent xmlns:mc="http://schemas.openxmlformats.org/markup-compatibility/2006">
              <mc:Choice xmlns:v="urn:schemas-microsoft-com:vml" Requires="v">
                <p:oleObj spid="_x0000_s64855" name="Equation" r:id="rId16" imgW="850900" imgH="228600" progId="Equation.DSMT4">
                  <p:embed/>
                </p:oleObj>
              </mc:Choice>
              <mc:Fallback>
                <p:oleObj name="Equation" r:id="rId16" imgW="850900" imgH="228600" progId="Equation.DSMT4">
                  <p:embed/>
                  <p:pic>
                    <p:nvPicPr>
                      <p:cNvPr id="0" name="Object 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4188" y="4065588"/>
                        <a:ext cx="2943225" cy="79533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4519" name="Rectangle 10"/>
          <p:cNvSpPr>
            <a:spLocks noChangeArrowheads="1"/>
          </p:cNvSpPr>
          <p:nvPr/>
        </p:nvSpPr>
        <p:spPr bwMode="auto">
          <a:xfrm>
            <a:off x="3455988" y="321310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aphicFrame>
        <p:nvGraphicFramePr>
          <p:cNvPr id="113675" name="Object 11"/>
          <p:cNvGraphicFramePr>
            <a:graphicFrameLocks noChangeAspect="1"/>
          </p:cNvGraphicFramePr>
          <p:nvPr/>
        </p:nvGraphicFramePr>
        <p:xfrm>
          <a:off x="6350000" y="0"/>
          <a:ext cx="2125663" cy="698500"/>
        </p:xfrm>
        <a:graphic>
          <a:graphicData uri="http://schemas.openxmlformats.org/presentationml/2006/ole">
            <mc:AlternateContent xmlns:mc="http://schemas.openxmlformats.org/markup-compatibility/2006">
              <mc:Choice xmlns:v="urn:schemas-microsoft-com:vml" Requires="v">
                <p:oleObj spid="_x0000_s64856" name="Equation" r:id="rId18" imgW="672808" imgH="228501" progId="Equation.DSMT4">
                  <p:embed/>
                </p:oleObj>
              </mc:Choice>
              <mc:Fallback>
                <p:oleObj name="Equation" r:id="rId18" imgW="672808" imgH="228501" progId="Equation.DSMT4">
                  <p:embed/>
                  <p:pic>
                    <p:nvPicPr>
                      <p:cNvPr id="0"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350000" y="0"/>
                        <a:ext cx="2125663" cy="6985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0" name="Object 11"/>
          <p:cNvGraphicFramePr>
            <a:graphicFrameLocks noChangeAspect="1"/>
          </p:cNvGraphicFramePr>
          <p:nvPr/>
        </p:nvGraphicFramePr>
        <p:xfrm>
          <a:off x="6561138" y="784225"/>
          <a:ext cx="1804987" cy="1319213"/>
        </p:xfrm>
        <a:graphic>
          <a:graphicData uri="http://schemas.openxmlformats.org/presentationml/2006/ole">
            <mc:AlternateContent xmlns:mc="http://schemas.openxmlformats.org/markup-compatibility/2006">
              <mc:Choice xmlns:v="urn:schemas-microsoft-com:vml" Requires="v">
                <p:oleObj spid="_x0000_s64857" name="Equation" r:id="rId20" imgW="571252" imgH="431613" progId="Equation.DSMT4">
                  <p:embed/>
                </p:oleObj>
              </mc:Choice>
              <mc:Fallback>
                <p:oleObj name="Equation" r:id="rId20" imgW="571252" imgH="431613" progId="Equation.DSMT4">
                  <p:embed/>
                  <p:pic>
                    <p:nvPicPr>
                      <p:cNvPr id="0"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561138" y="784225"/>
                        <a:ext cx="1804987" cy="13192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 name="Rectangle 4"/>
          <p:cNvSpPr>
            <a:spLocks noChangeArrowheads="1"/>
          </p:cNvSpPr>
          <p:nvPr/>
        </p:nvSpPr>
        <p:spPr bwMode="auto">
          <a:xfrm>
            <a:off x="941388" y="5876925"/>
            <a:ext cx="8202612"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lnSpc>
                <a:spcPct val="130000"/>
              </a:lnSpc>
              <a:buFontTx/>
              <a:buNone/>
            </a:pPr>
            <a:r>
              <a:rPr lang="zh-CN" altLang="en-US" sz="2800">
                <a:solidFill>
                  <a:srgbClr val="3333CC"/>
                </a:solidFill>
                <a:latin typeface="黑体" panose="02010609060101010101" pitchFamily="49" charset="-122"/>
              </a:rPr>
              <a:t>已知</a:t>
            </a:r>
            <a:r>
              <a:rPr lang="en-US" altLang="zh-CN" sz="2800" i="1">
                <a:solidFill>
                  <a:srgbClr val="3333CC"/>
                </a:solidFill>
                <a:latin typeface="黑体" panose="02010609060101010101" pitchFamily="49" charset="-122"/>
              </a:rPr>
              <a:t>S</a:t>
            </a:r>
            <a:r>
              <a:rPr lang="en-US" altLang="zh-CN" sz="2800" baseline="-30000">
                <a:solidFill>
                  <a:srgbClr val="3333CC"/>
                </a:solidFill>
                <a:latin typeface="黑体" panose="02010609060101010101" pitchFamily="49" charset="-122"/>
              </a:rPr>
              <a:t>1</a:t>
            </a:r>
            <a:r>
              <a:rPr lang="zh-CN" altLang="en-US" sz="2800" i="1">
                <a:solidFill>
                  <a:srgbClr val="3333CC"/>
                </a:solidFill>
                <a:latin typeface="黑体" panose="02010609060101010101" pitchFamily="49" charset="-122"/>
              </a:rPr>
              <a:t>、</a:t>
            </a:r>
            <a:r>
              <a:rPr lang="en-US" altLang="zh-CN" sz="2800" i="1">
                <a:solidFill>
                  <a:srgbClr val="3333CC"/>
                </a:solidFill>
                <a:latin typeface="黑体" panose="02010609060101010101" pitchFamily="49" charset="-122"/>
              </a:rPr>
              <a:t>S</a:t>
            </a:r>
            <a:r>
              <a:rPr lang="en-US" altLang="zh-CN" sz="2800" baseline="-30000">
                <a:solidFill>
                  <a:srgbClr val="3333CC"/>
                </a:solidFill>
                <a:latin typeface="黑体" panose="02010609060101010101" pitchFamily="49" charset="-122"/>
              </a:rPr>
              <a:t>2</a:t>
            </a:r>
            <a:r>
              <a:rPr lang="zh-CN" altLang="en-US" sz="2800">
                <a:solidFill>
                  <a:srgbClr val="3333CC"/>
                </a:solidFill>
                <a:latin typeface="黑体" panose="02010609060101010101" pitchFamily="49" charset="-122"/>
              </a:rPr>
              <a:t>，液面高度差</a:t>
            </a:r>
            <a:r>
              <a:rPr lang="en-US" altLang="zh-CN" sz="2800" i="1">
                <a:solidFill>
                  <a:srgbClr val="3333CC"/>
                </a:solidFill>
                <a:latin typeface="黑体" panose="02010609060101010101" pitchFamily="49" charset="-122"/>
              </a:rPr>
              <a:t>h</a:t>
            </a:r>
            <a:r>
              <a:rPr lang="zh-CN" altLang="en-US" sz="2800">
                <a:solidFill>
                  <a:srgbClr val="3333CC"/>
                </a:solidFill>
                <a:latin typeface="黑体" panose="02010609060101010101" pitchFamily="49" charset="-122"/>
              </a:rPr>
              <a:t>，即可得到流量和流速。</a:t>
            </a:r>
            <a:r>
              <a:rPr lang="zh-CN" altLang="en-US">
                <a:latin typeface="宋体" panose="02010600030101010101" pitchFamily="2" charset="-122"/>
                <a:ea typeface="宋体" panose="02010600030101010101" pitchFamily="2" charset="-122"/>
              </a:rPr>
              <a:t>  </a:t>
            </a:r>
          </a:p>
        </p:txBody>
      </p:sp>
      <p:graphicFrame>
        <p:nvGraphicFramePr>
          <p:cNvPr id="52" name="Object 7"/>
          <p:cNvGraphicFramePr>
            <a:graphicFrameLocks noChangeAspect="1"/>
          </p:cNvGraphicFramePr>
          <p:nvPr/>
        </p:nvGraphicFramePr>
        <p:xfrm>
          <a:off x="5816600" y="2200275"/>
          <a:ext cx="3124200" cy="1439863"/>
        </p:xfrm>
        <a:graphic>
          <a:graphicData uri="http://schemas.openxmlformats.org/presentationml/2006/ole">
            <mc:AlternateContent xmlns:mc="http://schemas.openxmlformats.org/markup-compatibility/2006">
              <mc:Choice xmlns:v="urn:schemas-microsoft-com:vml" Requires="v">
                <p:oleObj spid="_x0000_s64858" name="Equation" r:id="rId22" imgW="1040948" imgH="482391" progId="Equation.DSMT4">
                  <p:embed/>
                </p:oleObj>
              </mc:Choice>
              <mc:Fallback>
                <p:oleObj name="Equation" r:id="rId22" imgW="1040948" imgH="482391" progId="Equation.DSMT4">
                  <p:embed/>
                  <p:pic>
                    <p:nvPicPr>
                      <p:cNvPr id="0" name="Object 7"/>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816600" y="2200275"/>
                        <a:ext cx="3124200" cy="14398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3" name="Object 8"/>
          <p:cNvGraphicFramePr>
            <a:graphicFrameLocks noChangeAspect="1"/>
          </p:cNvGraphicFramePr>
          <p:nvPr/>
        </p:nvGraphicFramePr>
        <p:xfrm>
          <a:off x="4286250" y="3894138"/>
          <a:ext cx="4716463" cy="1449387"/>
        </p:xfrm>
        <a:graphic>
          <a:graphicData uri="http://schemas.openxmlformats.org/presentationml/2006/ole">
            <mc:AlternateContent xmlns:mc="http://schemas.openxmlformats.org/markup-compatibility/2006">
              <mc:Choice xmlns:v="urn:schemas-microsoft-com:vml" Requires="v">
                <p:oleObj spid="_x0000_s64859" name="Equation" r:id="rId24" imgW="1562100" imgH="482600" progId="Equation.DSMT4">
                  <p:embed/>
                </p:oleObj>
              </mc:Choice>
              <mc:Fallback>
                <p:oleObj name="Equation" r:id="rId24" imgW="1562100" imgH="482600" progId="Equation.DSMT4">
                  <p:embed/>
                  <p:pic>
                    <p:nvPicPr>
                      <p:cNvPr id="0" name="Object 8"/>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286250" y="3894138"/>
                        <a:ext cx="4716463" cy="14493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113667"/>
                                        </p:tgtEl>
                                        <p:attrNameLst>
                                          <p:attrName>style.visibility</p:attrName>
                                        </p:attrNameLst>
                                      </p:cBhvr>
                                      <p:to>
                                        <p:strVal val="visible"/>
                                      </p:to>
                                    </p:set>
                                    <p:animEffect transition="in" filter="blinds(horizontal)">
                                      <p:cBhvr>
                                        <p:cTn id="7" dur="500"/>
                                        <p:tgtEl>
                                          <p:spTgt spid="113667"/>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113671"/>
                                        </p:tgtEl>
                                        <p:attrNameLst>
                                          <p:attrName>style.visibility</p:attrName>
                                        </p:attrNameLst>
                                      </p:cBhvr>
                                      <p:to>
                                        <p:strVal val="visible"/>
                                      </p:to>
                                    </p:set>
                                    <p:animEffect transition="in" filter="blinds(horizontal)">
                                      <p:cBhvr>
                                        <p:cTn id="11" dur="500"/>
                                        <p:tgtEl>
                                          <p:spTgt spid="11367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113668"/>
                                        </p:tgtEl>
                                        <p:attrNameLst>
                                          <p:attrName>style.visibility</p:attrName>
                                        </p:attrNameLst>
                                      </p:cBhvr>
                                      <p:to>
                                        <p:strVal val="visible"/>
                                      </p:to>
                                    </p:set>
                                    <p:animEffect transition="in" filter="blinds(horizontal)">
                                      <p:cBhvr>
                                        <p:cTn id="16" dur="500"/>
                                        <p:tgtEl>
                                          <p:spTgt spid="11366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113675"/>
                                        </p:tgtEl>
                                        <p:attrNameLst>
                                          <p:attrName>style.visibility</p:attrName>
                                        </p:attrNameLst>
                                      </p:cBhvr>
                                      <p:to>
                                        <p:strVal val="visible"/>
                                      </p:to>
                                    </p:set>
                                    <p:animEffect transition="in" filter="blinds(horizontal)">
                                      <p:cBhvr>
                                        <p:cTn id="21" dur="500"/>
                                        <p:tgtEl>
                                          <p:spTgt spid="11367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blinds(horizontal)">
                                      <p:cBhvr>
                                        <p:cTn id="26" dur="500"/>
                                        <p:tgtEl>
                                          <p:spTgt spid="50"/>
                                        </p:tgtEl>
                                      </p:cBhvr>
                                    </p:animEffect>
                                  </p:childTnLst>
                                </p:cTn>
                              </p:par>
                            </p:childTnLst>
                          </p:cTn>
                        </p:par>
                        <p:par>
                          <p:cTn id="27" fill="hold" nodeType="afterGroup">
                            <p:stCondLst>
                              <p:cond delay="500"/>
                            </p:stCondLst>
                            <p:childTnLst>
                              <p:par>
                                <p:cTn id="28" presetID="3" presetClass="entr" presetSubtype="10" fill="hold"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blinds(horizontal)">
                                      <p:cBhvr>
                                        <p:cTn id="30" dur="500"/>
                                        <p:tgtEl>
                                          <p:spTgt spid="5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blinds(horizontal)">
                                      <p:cBhvr>
                                        <p:cTn id="35" dur="500"/>
                                        <p:tgtEl>
                                          <p:spTgt spid="53"/>
                                        </p:tgtEl>
                                      </p:cBhvr>
                                    </p:animEffect>
                                  </p:childTnLst>
                                </p:cTn>
                              </p:par>
                            </p:childTnLst>
                          </p:cTn>
                        </p:par>
                        <p:par>
                          <p:cTn id="36" fill="hold" nodeType="afterGroup">
                            <p:stCondLst>
                              <p:cond delay="500"/>
                            </p:stCondLst>
                            <p:childTnLst>
                              <p:par>
                                <p:cTn id="37" presetID="3" presetClass="entr" presetSubtype="10" fill="hold" grpId="0"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blinds(horizontal)">
                                      <p:cBhvr>
                                        <p:cTn id="3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84213" y="225425"/>
            <a:ext cx="7772400" cy="1143000"/>
          </a:xfrm>
        </p:spPr>
        <p:txBody>
          <a:bodyPr/>
          <a:lstStyle/>
          <a:p>
            <a:pPr eaLnBrk="1" hangingPunct="1"/>
            <a:r>
              <a:rPr lang="zh-CN" altLang="en-US" sz="4000" b="0" smtClean="0">
                <a:solidFill>
                  <a:srgbClr val="C00000"/>
                </a:solidFill>
                <a:latin typeface="黑体" panose="02010609060101010101" pitchFamily="49" charset="-122"/>
              </a:rPr>
              <a:t>压强和高度的关系</a:t>
            </a:r>
          </a:p>
        </p:txBody>
      </p:sp>
      <p:sp>
        <p:nvSpPr>
          <p:cNvPr id="115715" name="Rectangle 3"/>
          <p:cNvSpPr>
            <a:spLocks noGrp="1" noChangeArrowheads="1"/>
          </p:cNvSpPr>
          <p:nvPr>
            <p:ph type="body" sz="half" idx="1"/>
          </p:nvPr>
        </p:nvSpPr>
        <p:spPr>
          <a:xfrm>
            <a:off x="395288" y="2562225"/>
            <a:ext cx="6550025" cy="1406525"/>
          </a:xfrm>
        </p:spPr>
        <p:txBody>
          <a:bodyPr/>
          <a:lstStyle/>
          <a:p>
            <a:pPr eaLnBrk="1" hangingPunct="1">
              <a:lnSpc>
                <a:spcPct val="120000"/>
              </a:lnSpc>
              <a:buFontTx/>
              <a:buNone/>
            </a:pPr>
            <a:r>
              <a:rPr lang="zh-CN" altLang="en-US" smtClean="0">
                <a:solidFill>
                  <a:srgbClr val="3333CC"/>
                </a:solidFill>
                <a:latin typeface="宋体" panose="02010600030101010101" pitchFamily="2" charset="-122"/>
              </a:rPr>
              <a:t>条件：粗细均匀管</a:t>
            </a:r>
            <a:endParaRPr lang="zh-CN" altLang="en-US" smtClean="0">
              <a:solidFill>
                <a:srgbClr val="3333CC"/>
              </a:solidFill>
            </a:endParaRPr>
          </a:p>
        </p:txBody>
      </p:sp>
      <p:sp>
        <p:nvSpPr>
          <p:cNvPr id="115717" name="Rectangle 5"/>
          <p:cNvSpPr>
            <a:spLocks noChangeArrowheads="1"/>
          </p:cNvSpPr>
          <p:nvPr/>
        </p:nvSpPr>
        <p:spPr bwMode="auto">
          <a:xfrm>
            <a:off x="503238" y="4408488"/>
            <a:ext cx="8001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eaLnBrk="1" hangingPunct="1">
              <a:lnSpc>
                <a:spcPct val="120000"/>
              </a:lnSpc>
              <a:buFontTx/>
              <a:buNone/>
            </a:pPr>
            <a:r>
              <a:rPr lang="en-US" altLang="zh-CN">
                <a:latin typeface="宋体" panose="02010600030101010101" pitchFamily="2" charset="-122"/>
                <a:ea typeface="宋体" panose="02010600030101010101" pitchFamily="2" charset="-122"/>
              </a:rPr>
              <a:t>     </a:t>
            </a:r>
            <a:r>
              <a:rPr lang="zh-CN" altLang="en-US">
                <a:latin typeface="宋体" panose="02010600030101010101" pitchFamily="2" charset="-122"/>
                <a:ea typeface="宋体" panose="02010600030101010101" pitchFamily="2" charset="-122"/>
              </a:rPr>
              <a:t>即：流体在粗细均匀的管中流动时，</a:t>
            </a:r>
            <a:r>
              <a:rPr lang="zh-CN" altLang="en-US">
                <a:solidFill>
                  <a:srgbClr val="0033CC"/>
                </a:solidFill>
                <a:latin typeface="黑体" panose="02010609060101010101" pitchFamily="49" charset="-122"/>
              </a:rPr>
              <a:t>高处的压强小，低处的压强大</a:t>
            </a:r>
            <a:r>
              <a:rPr lang="zh-CN" altLang="en-US">
                <a:latin typeface="宋体" panose="02010600030101010101" pitchFamily="2" charset="-122"/>
                <a:ea typeface="宋体" panose="02010600030101010101" pitchFamily="2" charset="-122"/>
              </a:rPr>
              <a:t>。利用这一原理可解释体位对血压测量的影响。</a:t>
            </a:r>
            <a:r>
              <a:rPr lang="zh-CN" altLang="en-US" sz="3600">
                <a:latin typeface="宋体" panose="02010600030101010101" pitchFamily="2" charset="-122"/>
                <a:ea typeface="宋体" panose="02010600030101010101" pitchFamily="2" charset="-122"/>
              </a:rPr>
              <a:t> </a:t>
            </a:r>
          </a:p>
        </p:txBody>
      </p:sp>
      <p:graphicFrame>
        <p:nvGraphicFramePr>
          <p:cNvPr id="115719" name="Object 7"/>
          <p:cNvGraphicFramePr>
            <a:graphicFrameLocks noChangeAspect="1"/>
          </p:cNvGraphicFramePr>
          <p:nvPr/>
        </p:nvGraphicFramePr>
        <p:xfrm>
          <a:off x="2519363" y="3287713"/>
          <a:ext cx="3606800" cy="862012"/>
        </p:xfrm>
        <a:graphic>
          <a:graphicData uri="http://schemas.openxmlformats.org/presentationml/2006/ole">
            <mc:AlternateContent xmlns:mc="http://schemas.openxmlformats.org/markup-compatibility/2006">
              <mc:Choice xmlns:v="urn:schemas-microsoft-com:vml" Requires="v">
                <p:oleObj spid="_x0000_s65599" name="Equation" r:id="rId3" imgW="1079032" imgH="253890" progId="Equation.3">
                  <p:embed/>
                </p:oleObj>
              </mc:Choice>
              <mc:Fallback>
                <p:oleObj name="Equation" r:id="rId3" imgW="1079032" imgH="253890" progId="Equation.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9363" y="3287713"/>
                        <a:ext cx="3606800" cy="8620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5542" name="Object 9"/>
          <p:cNvGraphicFramePr>
            <a:graphicFrameLocks noGrp="1" noChangeAspect="1"/>
          </p:cNvGraphicFramePr>
          <p:nvPr>
            <p:ph sz="half" idx="2"/>
          </p:nvPr>
        </p:nvGraphicFramePr>
        <p:xfrm>
          <a:off x="2087563" y="1304925"/>
          <a:ext cx="4860925" cy="1311275"/>
        </p:xfrm>
        <a:graphic>
          <a:graphicData uri="http://schemas.openxmlformats.org/presentationml/2006/ole">
            <mc:AlternateContent xmlns:mc="http://schemas.openxmlformats.org/markup-compatibility/2006">
              <mc:Choice xmlns:v="urn:schemas-microsoft-com:vml" Requires="v">
                <p:oleObj spid="_x0000_s65600" name="公式" r:id="rId5" imgW="1459866" imgH="393529" progId="Equation.3">
                  <p:embed/>
                </p:oleObj>
              </mc:Choice>
              <mc:Fallback>
                <p:oleObj name="公式" r:id="rId5" imgW="1459866" imgH="393529" progId="Equation.3">
                  <p:embed/>
                  <p:pic>
                    <p:nvPicPr>
                      <p:cNvPr id="0" name="Object 9"/>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87563" y="1304925"/>
                        <a:ext cx="4860925" cy="1311275"/>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animEffect transition="in" filter="blinds(horizontal)">
                                      <p:cBhvr>
                                        <p:cTn id="7" dur="500"/>
                                        <p:tgtEl>
                                          <p:spTgt spid="1157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15719"/>
                                        </p:tgtEl>
                                        <p:attrNameLst>
                                          <p:attrName>style.visibility</p:attrName>
                                        </p:attrNameLst>
                                      </p:cBhvr>
                                      <p:to>
                                        <p:strVal val="visible"/>
                                      </p:to>
                                    </p:set>
                                    <p:animEffect transition="in" filter="blinds(horizontal)">
                                      <p:cBhvr>
                                        <p:cTn id="12" dur="500"/>
                                        <p:tgtEl>
                                          <p:spTgt spid="1157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5717"/>
                                        </p:tgtEl>
                                        <p:attrNameLst>
                                          <p:attrName>style.visibility</p:attrName>
                                        </p:attrNameLst>
                                      </p:cBhvr>
                                      <p:to>
                                        <p:strVal val="visible"/>
                                      </p:to>
                                    </p:set>
                                    <p:animEffect transition="in" filter="blinds(horizontal)">
                                      <p:cBhvr>
                                        <p:cTn id="17" dur="500"/>
                                        <p:tgtEl>
                                          <p:spTgt spid="1157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build="p"/>
      <p:bldP spid="11571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2" name="Group 2"/>
          <p:cNvGrpSpPr>
            <a:grpSpLocks/>
          </p:cNvGrpSpPr>
          <p:nvPr/>
        </p:nvGrpSpPr>
        <p:grpSpPr bwMode="auto">
          <a:xfrm>
            <a:off x="7296150" y="457200"/>
            <a:ext cx="95250" cy="2514600"/>
            <a:chOff x="2208" y="600"/>
            <a:chExt cx="60" cy="1584"/>
          </a:xfrm>
        </p:grpSpPr>
        <p:sp>
          <p:nvSpPr>
            <p:cNvPr id="66608" name="Line 3"/>
            <p:cNvSpPr>
              <a:spLocks noChangeShapeType="1"/>
            </p:cNvSpPr>
            <p:nvPr/>
          </p:nvSpPr>
          <p:spPr bwMode="auto">
            <a:xfrm>
              <a:off x="2208" y="600"/>
              <a:ext cx="0" cy="15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609" name="Line 4"/>
            <p:cNvSpPr>
              <a:spLocks noChangeShapeType="1"/>
            </p:cNvSpPr>
            <p:nvPr/>
          </p:nvSpPr>
          <p:spPr bwMode="auto">
            <a:xfrm>
              <a:off x="2268" y="600"/>
              <a:ext cx="0" cy="15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610" name="Rectangle 5"/>
            <p:cNvSpPr>
              <a:spLocks noChangeArrowheads="1"/>
            </p:cNvSpPr>
            <p:nvPr/>
          </p:nvSpPr>
          <p:spPr bwMode="auto">
            <a:xfrm>
              <a:off x="2220" y="792"/>
              <a:ext cx="48" cy="1392"/>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pSp>
      <p:grpSp>
        <p:nvGrpSpPr>
          <p:cNvPr id="66563" name="Group 6"/>
          <p:cNvGrpSpPr>
            <a:grpSpLocks/>
          </p:cNvGrpSpPr>
          <p:nvPr/>
        </p:nvGrpSpPr>
        <p:grpSpPr bwMode="auto">
          <a:xfrm>
            <a:off x="3062288" y="3962400"/>
            <a:ext cx="4481512" cy="1295400"/>
            <a:chOff x="1929" y="2928"/>
            <a:chExt cx="2823" cy="816"/>
          </a:xfrm>
        </p:grpSpPr>
        <p:grpSp>
          <p:nvGrpSpPr>
            <p:cNvPr id="66587" name="Group 7"/>
            <p:cNvGrpSpPr>
              <a:grpSpLocks/>
            </p:cNvGrpSpPr>
            <p:nvPr/>
          </p:nvGrpSpPr>
          <p:grpSpPr bwMode="auto">
            <a:xfrm rot="114241">
              <a:off x="1929" y="3294"/>
              <a:ext cx="2823" cy="450"/>
              <a:chOff x="826" y="2684"/>
              <a:chExt cx="2823" cy="450"/>
            </a:xfrm>
          </p:grpSpPr>
          <p:sp>
            <p:nvSpPr>
              <p:cNvPr id="66606" name="Freeform 8"/>
              <p:cNvSpPr>
                <a:spLocks/>
              </p:cNvSpPr>
              <p:nvPr/>
            </p:nvSpPr>
            <p:spPr bwMode="auto">
              <a:xfrm>
                <a:off x="826" y="2684"/>
                <a:ext cx="2823" cy="450"/>
              </a:xfrm>
              <a:custGeom>
                <a:avLst/>
                <a:gdLst>
                  <a:gd name="T0" fmla="*/ 26 w 2823"/>
                  <a:gd name="T1" fmla="*/ 196 h 450"/>
                  <a:gd name="T2" fmla="*/ 62 w 2823"/>
                  <a:gd name="T3" fmla="*/ 268 h 450"/>
                  <a:gd name="T4" fmla="*/ 98 w 2823"/>
                  <a:gd name="T5" fmla="*/ 376 h 450"/>
                  <a:gd name="T6" fmla="*/ 110 w 2823"/>
                  <a:gd name="T7" fmla="*/ 412 h 450"/>
                  <a:gd name="T8" fmla="*/ 122 w 2823"/>
                  <a:gd name="T9" fmla="*/ 448 h 450"/>
                  <a:gd name="T10" fmla="*/ 314 w 2823"/>
                  <a:gd name="T11" fmla="*/ 376 h 450"/>
                  <a:gd name="T12" fmla="*/ 962 w 2823"/>
                  <a:gd name="T13" fmla="*/ 388 h 450"/>
                  <a:gd name="T14" fmla="*/ 1202 w 2823"/>
                  <a:gd name="T15" fmla="*/ 376 h 450"/>
                  <a:gd name="T16" fmla="*/ 1346 w 2823"/>
                  <a:gd name="T17" fmla="*/ 436 h 450"/>
                  <a:gd name="T18" fmla="*/ 1382 w 2823"/>
                  <a:gd name="T19" fmla="*/ 448 h 450"/>
                  <a:gd name="T20" fmla="*/ 1598 w 2823"/>
                  <a:gd name="T21" fmla="*/ 436 h 450"/>
                  <a:gd name="T22" fmla="*/ 1622 w 2823"/>
                  <a:gd name="T23" fmla="*/ 400 h 450"/>
                  <a:gd name="T24" fmla="*/ 1718 w 2823"/>
                  <a:gd name="T25" fmla="*/ 388 h 450"/>
                  <a:gd name="T26" fmla="*/ 1790 w 2823"/>
                  <a:gd name="T27" fmla="*/ 364 h 450"/>
                  <a:gd name="T28" fmla="*/ 1826 w 2823"/>
                  <a:gd name="T29" fmla="*/ 352 h 450"/>
                  <a:gd name="T30" fmla="*/ 1862 w 2823"/>
                  <a:gd name="T31" fmla="*/ 340 h 450"/>
                  <a:gd name="T32" fmla="*/ 2354 w 2823"/>
                  <a:gd name="T33" fmla="*/ 328 h 450"/>
                  <a:gd name="T34" fmla="*/ 2534 w 2823"/>
                  <a:gd name="T35" fmla="*/ 268 h 450"/>
                  <a:gd name="T36" fmla="*/ 2738 w 2823"/>
                  <a:gd name="T37" fmla="*/ 268 h 450"/>
                  <a:gd name="T38" fmla="*/ 2822 w 2823"/>
                  <a:gd name="T39" fmla="*/ 160 h 450"/>
                  <a:gd name="T40" fmla="*/ 2678 w 2823"/>
                  <a:gd name="T41" fmla="*/ 28 h 450"/>
                  <a:gd name="T42" fmla="*/ 2558 w 2823"/>
                  <a:gd name="T43" fmla="*/ 16 h 450"/>
                  <a:gd name="T44" fmla="*/ 2546 w 2823"/>
                  <a:gd name="T45" fmla="*/ 52 h 450"/>
                  <a:gd name="T46" fmla="*/ 2426 w 2823"/>
                  <a:gd name="T47" fmla="*/ 88 h 450"/>
                  <a:gd name="T48" fmla="*/ 2414 w 2823"/>
                  <a:gd name="T49" fmla="*/ 124 h 450"/>
                  <a:gd name="T50" fmla="*/ 2378 w 2823"/>
                  <a:gd name="T51" fmla="*/ 136 h 450"/>
                  <a:gd name="T52" fmla="*/ 2294 w 2823"/>
                  <a:gd name="T53" fmla="*/ 172 h 450"/>
                  <a:gd name="T54" fmla="*/ 2270 w 2823"/>
                  <a:gd name="T55" fmla="*/ 136 h 450"/>
                  <a:gd name="T56" fmla="*/ 2162 w 2823"/>
                  <a:gd name="T57" fmla="*/ 112 h 450"/>
                  <a:gd name="T58" fmla="*/ 2126 w 2823"/>
                  <a:gd name="T59" fmla="*/ 88 h 450"/>
                  <a:gd name="T60" fmla="*/ 2054 w 2823"/>
                  <a:gd name="T61" fmla="*/ 64 h 450"/>
                  <a:gd name="T62" fmla="*/ 1778 w 2823"/>
                  <a:gd name="T63" fmla="*/ 136 h 450"/>
                  <a:gd name="T64" fmla="*/ 1658 w 2823"/>
                  <a:gd name="T65" fmla="*/ 172 h 450"/>
                  <a:gd name="T66" fmla="*/ 1622 w 2823"/>
                  <a:gd name="T67" fmla="*/ 184 h 450"/>
                  <a:gd name="T68" fmla="*/ 1418 w 2823"/>
                  <a:gd name="T69" fmla="*/ 136 h 450"/>
                  <a:gd name="T70" fmla="*/ 1214 w 2823"/>
                  <a:gd name="T71" fmla="*/ 148 h 450"/>
                  <a:gd name="T72" fmla="*/ 1142 w 2823"/>
                  <a:gd name="T73" fmla="*/ 184 h 450"/>
                  <a:gd name="T74" fmla="*/ 962 w 2823"/>
                  <a:gd name="T75" fmla="*/ 232 h 450"/>
                  <a:gd name="T76" fmla="*/ 578 w 2823"/>
                  <a:gd name="T77" fmla="*/ 304 h 450"/>
                  <a:gd name="T78" fmla="*/ 146 w 2823"/>
                  <a:gd name="T79" fmla="*/ 292 h 450"/>
                  <a:gd name="T80" fmla="*/ 98 w 2823"/>
                  <a:gd name="T81" fmla="*/ 220 h 450"/>
                  <a:gd name="T82" fmla="*/ 50 w 2823"/>
                  <a:gd name="T83" fmla="*/ 136 h 450"/>
                  <a:gd name="T84" fmla="*/ 38 w 2823"/>
                  <a:gd name="T85" fmla="*/ 172 h 450"/>
                  <a:gd name="T86" fmla="*/ 26 w 2823"/>
                  <a:gd name="T87" fmla="*/ 196 h 4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823"/>
                  <a:gd name="T133" fmla="*/ 0 h 450"/>
                  <a:gd name="T134" fmla="*/ 2823 w 2823"/>
                  <a:gd name="T135" fmla="*/ 450 h 4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823" h="450">
                    <a:moveTo>
                      <a:pt x="26" y="196"/>
                    </a:moveTo>
                    <a:cubicBezTo>
                      <a:pt x="70" y="327"/>
                      <a:pt x="0" y="128"/>
                      <a:pt x="62" y="268"/>
                    </a:cubicBezTo>
                    <a:cubicBezTo>
                      <a:pt x="62" y="268"/>
                      <a:pt x="92" y="358"/>
                      <a:pt x="98" y="376"/>
                    </a:cubicBezTo>
                    <a:cubicBezTo>
                      <a:pt x="102" y="388"/>
                      <a:pt x="106" y="400"/>
                      <a:pt x="110" y="412"/>
                    </a:cubicBezTo>
                    <a:cubicBezTo>
                      <a:pt x="114" y="424"/>
                      <a:pt x="122" y="448"/>
                      <a:pt x="122" y="448"/>
                    </a:cubicBezTo>
                    <a:cubicBezTo>
                      <a:pt x="197" y="437"/>
                      <a:pt x="252" y="418"/>
                      <a:pt x="314" y="376"/>
                    </a:cubicBezTo>
                    <a:cubicBezTo>
                      <a:pt x="538" y="398"/>
                      <a:pt x="732" y="395"/>
                      <a:pt x="962" y="388"/>
                    </a:cubicBezTo>
                    <a:cubicBezTo>
                      <a:pt x="1056" y="357"/>
                      <a:pt x="1084" y="367"/>
                      <a:pt x="1202" y="376"/>
                    </a:cubicBezTo>
                    <a:cubicBezTo>
                      <a:pt x="1253" y="393"/>
                      <a:pt x="1293" y="418"/>
                      <a:pt x="1346" y="436"/>
                    </a:cubicBezTo>
                    <a:cubicBezTo>
                      <a:pt x="1358" y="440"/>
                      <a:pt x="1382" y="448"/>
                      <a:pt x="1382" y="448"/>
                    </a:cubicBezTo>
                    <a:cubicBezTo>
                      <a:pt x="1454" y="444"/>
                      <a:pt x="1527" y="450"/>
                      <a:pt x="1598" y="436"/>
                    </a:cubicBezTo>
                    <a:cubicBezTo>
                      <a:pt x="1612" y="433"/>
                      <a:pt x="1609" y="405"/>
                      <a:pt x="1622" y="400"/>
                    </a:cubicBezTo>
                    <a:cubicBezTo>
                      <a:pt x="1652" y="388"/>
                      <a:pt x="1686" y="392"/>
                      <a:pt x="1718" y="388"/>
                    </a:cubicBezTo>
                    <a:cubicBezTo>
                      <a:pt x="1742" y="380"/>
                      <a:pt x="1766" y="372"/>
                      <a:pt x="1790" y="364"/>
                    </a:cubicBezTo>
                    <a:cubicBezTo>
                      <a:pt x="1802" y="360"/>
                      <a:pt x="1814" y="356"/>
                      <a:pt x="1826" y="352"/>
                    </a:cubicBezTo>
                    <a:cubicBezTo>
                      <a:pt x="1838" y="348"/>
                      <a:pt x="1862" y="340"/>
                      <a:pt x="1862" y="340"/>
                    </a:cubicBezTo>
                    <a:cubicBezTo>
                      <a:pt x="1998" y="345"/>
                      <a:pt x="2208" y="377"/>
                      <a:pt x="2354" y="328"/>
                    </a:cubicBezTo>
                    <a:cubicBezTo>
                      <a:pt x="2427" y="219"/>
                      <a:pt x="2373" y="253"/>
                      <a:pt x="2534" y="268"/>
                    </a:cubicBezTo>
                    <a:cubicBezTo>
                      <a:pt x="2614" y="288"/>
                      <a:pt x="2625" y="296"/>
                      <a:pt x="2738" y="268"/>
                    </a:cubicBezTo>
                    <a:cubicBezTo>
                      <a:pt x="2782" y="257"/>
                      <a:pt x="2822" y="160"/>
                      <a:pt x="2822" y="160"/>
                    </a:cubicBezTo>
                    <a:cubicBezTo>
                      <a:pt x="2805" y="10"/>
                      <a:pt x="2823" y="46"/>
                      <a:pt x="2678" y="28"/>
                    </a:cubicBezTo>
                    <a:cubicBezTo>
                      <a:pt x="2632" y="13"/>
                      <a:pt x="2605" y="0"/>
                      <a:pt x="2558" y="16"/>
                    </a:cubicBezTo>
                    <a:cubicBezTo>
                      <a:pt x="2554" y="28"/>
                      <a:pt x="2555" y="43"/>
                      <a:pt x="2546" y="52"/>
                    </a:cubicBezTo>
                    <a:cubicBezTo>
                      <a:pt x="2532" y="66"/>
                      <a:pt x="2450" y="80"/>
                      <a:pt x="2426" y="88"/>
                    </a:cubicBezTo>
                    <a:cubicBezTo>
                      <a:pt x="2422" y="100"/>
                      <a:pt x="2423" y="115"/>
                      <a:pt x="2414" y="124"/>
                    </a:cubicBezTo>
                    <a:cubicBezTo>
                      <a:pt x="2405" y="133"/>
                      <a:pt x="2389" y="130"/>
                      <a:pt x="2378" y="136"/>
                    </a:cubicBezTo>
                    <a:cubicBezTo>
                      <a:pt x="2295" y="177"/>
                      <a:pt x="2394" y="147"/>
                      <a:pt x="2294" y="172"/>
                    </a:cubicBezTo>
                    <a:cubicBezTo>
                      <a:pt x="2286" y="160"/>
                      <a:pt x="2283" y="142"/>
                      <a:pt x="2270" y="136"/>
                    </a:cubicBezTo>
                    <a:cubicBezTo>
                      <a:pt x="2147" y="75"/>
                      <a:pt x="2243" y="153"/>
                      <a:pt x="2162" y="112"/>
                    </a:cubicBezTo>
                    <a:cubicBezTo>
                      <a:pt x="2149" y="106"/>
                      <a:pt x="2139" y="94"/>
                      <a:pt x="2126" y="88"/>
                    </a:cubicBezTo>
                    <a:cubicBezTo>
                      <a:pt x="2103" y="78"/>
                      <a:pt x="2054" y="64"/>
                      <a:pt x="2054" y="64"/>
                    </a:cubicBezTo>
                    <a:cubicBezTo>
                      <a:pt x="1957" y="78"/>
                      <a:pt x="1872" y="112"/>
                      <a:pt x="1778" y="136"/>
                    </a:cubicBezTo>
                    <a:cubicBezTo>
                      <a:pt x="1705" y="154"/>
                      <a:pt x="1746" y="143"/>
                      <a:pt x="1658" y="172"/>
                    </a:cubicBezTo>
                    <a:cubicBezTo>
                      <a:pt x="1646" y="176"/>
                      <a:pt x="1622" y="184"/>
                      <a:pt x="1622" y="184"/>
                    </a:cubicBezTo>
                    <a:cubicBezTo>
                      <a:pt x="1551" y="174"/>
                      <a:pt x="1487" y="153"/>
                      <a:pt x="1418" y="136"/>
                    </a:cubicBezTo>
                    <a:cubicBezTo>
                      <a:pt x="1350" y="140"/>
                      <a:pt x="1282" y="141"/>
                      <a:pt x="1214" y="148"/>
                    </a:cubicBezTo>
                    <a:cubicBezTo>
                      <a:pt x="1176" y="152"/>
                      <a:pt x="1175" y="168"/>
                      <a:pt x="1142" y="184"/>
                    </a:cubicBezTo>
                    <a:cubicBezTo>
                      <a:pt x="1093" y="209"/>
                      <a:pt x="1017" y="222"/>
                      <a:pt x="962" y="232"/>
                    </a:cubicBezTo>
                    <a:cubicBezTo>
                      <a:pt x="834" y="255"/>
                      <a:pt x="704" y="273"/>
                      <a:pt x="578" y="304"/>
                    </a:cubicBezTo>
                    <a:cubicBezTo>
                      <a:pt x="434" y="300"/>
                      <a:pt x="288" y="317"/>
                      <a:pt x="146" y="292"/>
                    </a:cubicBezTo>
                    <a:cubicBezTo>
                      <a:pt x="118" y="287"/>
                      <a:pt x="98" y="220"/>
                      <a:pt x="98" y="220"/>
                    </a:cubicBezTo>
                    <a:cubicBezTo>
                      <a:pt x="96" y="211"/>
                      <a:pt x="94" y="125"/>
                      <a:pt x="50" y="136"/>
                    </a:cubicBezTo>
                    <a:cubicBezTo>
                      <a:pt x="38" y="139"/>
                      <a:pt x="43" y="160"/>
                      <a:pt x="38" y="172"/>
                    </a:cubicBezTo>
                    <a:cubicBezTo>
                      <a:pt x="35" y="180"/>
                      <a:pt x="30" y="188"/>
                      <a:pt x="26" y="196"/>
                    </a:cubicBezTo>
                    <a:close/>
                  </a:path>
                </a:pathLst>
              </a:custGeom>
              <a:solidFill>
                <a:schemeClr val="accent1"/>
              </a:solidFill>
              <a:ln w="9525">
                <a:solidFill>
                  <a:schemeClr val="tx1"/>
                </a:solidFill>
                <a:round/>
                <a:headEnd/>
                <a:tailEnd/>
              </a:ln>
            </p:spPr>
            <p:txBody>
              <a:bodyPr wrap="none" anchor="ctr"/>
              <a:lstStyle/>
              <a:p>
                <a:endParaRPr lang="zh-CN" altLang="en-US"/>
              </a:p>
            </p:txBody>
          </p:sp>
          <p:sp>
            <p:nvSpPr>
              <p:cNvPr id="66607" name="Freeform 9"/>
              <p:cNvSpPr>
                <a:spLocks/>
              </p:cNvSpPr>
              <p:nvPr/>
            </p:nvSpPr>
            <p:spPr bwMode="auto">
              <a:xfrm>
                <a:off x="1643" y="2856"/>
                <a:ext cx="1261" cy="243"/>
              </a:xfrm>
              <a:custGeom>
                <a:avLst/>
                <a:gdLst>
                  <a:gd name="T0" fmla="*/ 1201 w 1261"/>
                  <a:gd name="T1" fmla="*/ 0 h 243"/>
                  <a:gd name="T2" fmla="*/ 1021 w 1261"/>
                  <a:gd name="T3" fmla="*/ 12 h 243"/>
                  <a:gd name="T4" fmla="*/ 913 w 1261"/>
                  <a:gd name="T5" fmla="*/ 48 h 243"/>
                  <a:gd name="T6" fmla="*/ 661 w 1261"/>
                  <a:gd name="T7" fmla="*/ 84 h 243"/>
                  <a:gd name="T8" fmla="*/ 385 w 1261"/>
                  <a:gd name="T9" fmla="*/ 72 h 243"/>
                  <a:gd name="T10" fmla="*/ 133 w 1261"/>
                  <a:gd name="T11" fmla="*/ 84 h 243"/>
                  <a:gd name="T12" fmla="*/ 181 w 1261"/>
                  <a:gd name="T13" fmla="*/ 192 h 243"/>
                  <a:gd name="T14" fmla="*/ 445 w 1261"/>
                  <a:gd name="T15" fmla="*/ 180 h 243"/>
                  <a:gd name="T16" fmla="*/ 517 w 1261"/>
                  <a:gd name="T17" fmla="*/ 204 h 243"/>
                  <a:gd name="T18" fmla="*/ 553 w 1261"/>
                  <a:gd name="T19" fmla="*/ 216 h 243"/>
                  <a:gd name="T20" fmla="*/ 1105 w 1261"/>
                  <a:gd name="T21" fmla="*/ 168 h 243"/>
                  <a:gd name="T22" fmla="*/ 1261 w 1261"/>
                  <a:gd name="T23" fmla="*/ 192 h 2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61"/>
                  <a:gd name="T37" fmla="*/ 0 h 243"/>
                  <a:gd name="T38" fmla="*/ 1261 w 1261"/>
                  <a:gd name="T39" fmla="*/ 243 h 2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61" h="243">
                    <a:moveTo>
                      <a:pt x="1201" y="0"/>
                    </a:moveTo>
                    <a:cubicBezTo>
                      <a:pt x="1141" y="4"/>
                      <a:pt x="1081" y="3"/>
                      <a:pt x="1021" y="12"/>
                    </a:cubicBezTo>
                    <a:cubicBezTo>
                      <a:pt x="983" y="17"/>
                      <a:pt x="949" y="36"/>
                      <a:pt x="913" y="48"/>
                    </a:cubicBezTo>
                    <a:cubicBezTo>
                      <a:pt x="835" y="74"/>
                      <a:pt x="740" y="77"/>
                      <a:pt x="661" y="84"/>
                    </a:cubicBezTo>
                    <a:cubicBezTo>
                      <a:pt x="570" y="107"/>
                      <a:pt x="475" y="102"/>
                      <a:pt x="385" y="72"/>
                    </a:cubicBezTo>
                    <a:cubicBezTo>
                      <a:pt x="301" y="76"/>
                      <a:pt x="210" y="49"/>
                      <a:pt x="133" y="84"/>
                    </a:cubicBezTo>
                    <a:cubicBezTo>
                      <a:pt x="0" y="144"/>
                      <a:pt x="172" y="189"/>
                      <a:pt x="181" y="192"/>
                    </a:cubicBezTo>
                    <a:cubicBezTo>
                      <a:pt x="313" y="176"/>
                      <a:pt x="300" y="167"/>
                      <a:pt x="445" y="180"/>
                    </a:cubicBezTo>
                    <a:cubicBezTo>
                      <a:pt x="469" y="188"/>
                      <a:pt x="493" y="196"/>
                      <a:pt x="517" y="204"/>
                    </a:cubicBezTo>
                    <a:cubicBezTo>
                      <a:pt x="529" y="208"/>
                      <a:pt x="553" y="216"/>
                      <a:pt x="553" y="216"/>
                    </a:cubicBezTo>
                    <a:cubicBezTo>
                      <a:pt x="594" y="215"/>
                      <a:pt x="992" y="243"/>
                      <a:pt x="1105" y="168"/>
                    </a:cubicBezTo>
                    <a:cubicBezTo>
                      <a:pt x="1160" y="177"/>
                      <a:pt x="1206" y="192"/>
                      <a:pt x="1261" y="19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66588" name="Group 10"/>
            <p:cNvGrpSpPr>
              <a:grpSpLocks/>
            </p:cNvGrpSpPr>
            <p:nvPr/>
          </p:nvGrpSpPr>
          <p:grpSpPr bwMode="auto">
            <a:xfrm>
              <a:off x="2208" y="3084"/>
              <a:ext cx="60" cy="480"/>
              <a:chOff x="2208" y="3072"/>
              <a:chExt cx="60" cy="480"/>
            </a:xfrm>
          </p:grpSpPr>
          <p:sp>
            <p:nvSpPr>
              <p:cNvPr id="66603" name="Line 11"/>
              <p:cNvSpPr>
                <a:spLocks noChangeShapeType="1"/>
              </p:cNvSpPr>
              <p:nvPr/>
            </p:nvSpPr>
            <p:spPr bwMode="auto">
              <a:xfrm>
                <a:off x="2208" y="3072"/>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604" name="Line 12"/>
              <p:cNvSpPr>
                <a:spLocks noChangeShapeType="1"/>
              </p:cNvSpPr>
              <p:nvPr/>
            </p:nvSpPr>
            <p:spPr bwMode="auto">
              <a:xfrm>
                <a:off x="2268" y="3072"/>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605" name="Rectangle 13"/>
              <p:cNvSpPr>
                <a:spLocks noChangeArrowheads="1"/>
              </p:cNvSpPr>
              <p:nvPr/>
            </p:nvSpPr>
            <p:spPr bwMode="auto">
              <a:xfrm>
                <a:off x="2220" y="3360"/>
                <a:ext cx="48" cy="192"/>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pSp>
        <p:grpSp>
          <p:nvGrpSpPr>
            <p:cNvPr id="66589" name="Group 14"/>
            <p:cNvGrpSpPr>
              <a:grpSpLocks/>
            </p:cNvGrpSpPr>
            <p:nvPr/>
          </p:nvGrpSpPr>
          <p:grpSpPr bwMode="auto">
            <a:xfrm>
              <a:off x="4596" y="2928"/>
              <a:ext cx="60" cy="480"/>
              <a:chOff x="2208" y="3072"/>
              <a:chExt cx="60" cy="480"/>
            </a:xfrm>
          </p:grpSpPr>
          <p:sp>
            <p:nvSpPr>
              <p:cNvPr id="66600" name="Line 15"/>
              <p:cNvSpPr>
                <a:spLocks noChangeShapeType="1"/>
              </p:cNvSpPr>
              <p:nvPr/>
            </p:nvSpPr>
            <p:spPr bwMode="auto">
              <a:xfrm>
                <a:off x="2208" y="3072"/>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601" name="Line 16"/>
              <p:cNvSpPr>
                <a:spLocks noChangeShapeType="1"/>
              </p:cNvSpPr>
              <p:nvPr/>
            </p:nvSpPr>
            <p:spPr bwMode="auto">
              <a:xfrm>
                <a:off x="2268" y="3072"/>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602" name="Rectangle 17"/>
              <p:cNvSpPr>
                <a:spLocks noChangeArrowheads="1"/>
              </p:cNvSpPr>
              <p:nvPr/>
            </p:nvSpPr>
            <p:spPr bwMode="auto">
              <a:xfrm>
                <a:off x="2220" y="3360"/>
                <a:ext cx="48" cy="192"/>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pSp>
        <p:grpSp>
          <p:nvGrpSpPr>
            <p:cNvPr id="66590" name="Group 18"/>
            <p:cNvGrpSpPr>
              <a:grpSpLocks/>
            </p:cNvGrpSpPr>
            <p:nvPr/>
          </p:nvGrpSpPr>
          <p:grpSpPr bwMode="auto">
            <a:xfrm>
              <a:off x="2208" y="3072"/>
              <a:ext cx="60" cy="480"/>
              <a:chOff x="2208" y="3072"/>
              <a:chExt cx="60" cy="480"/>
            </a:xfrm>
          </p:grpSpPr>
          <p:sp>
            <p:nvSpPr>
              <p:cNvPr id="66597" name="Line 19"/>
              <p:cNvSpPr>
                <a:spLocks noChangeShapeType="1"/>
              </p:cNvSpPr>
              <p:nvPr/>
            </p:nvSpPr>
            <p:spPr bwMode="auto">
              <a:xfrm>
                <a:off x="2208" y="3072"/>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598" name="Line 20"/>
              <p:cNvSpPr>
                <a:spLocks noChangeShapeType="1"/>
              </p:cNvSpPr>
              <p:nvPr/>
            </p:nvSpPr>
            <p:spPr bwMode="auto">
              <a:xfrm>
                <a:off x="2268" y="3072"/>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599" name="Rectangle 21"/>
              <p:cNvSpPr>
                <a:spLocks noChangeArrowheads="1"/>
              </p:cNvSpPr>
              <p:nvPr/>
            </p:nvSpPr>
            <p:spPr bwMode="auto">
              <a:xfrm>
                <a:off x="2220" y="3360"/>
                <a:ext cx="48" cy="192"/>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pSp>
        <p:grpSp>
          <p:nvGrpSpPr>
            <p:cNvPr id="66591" name="Group 22"/>
            <p:cNvGrpSpPr>
              <a:grpSpLocks/>
            </p:cNvGrpSpPr>
            <p:nvPr/>
          </p:nvGrpSpPr>
          <p:grpSpPr bwMode="auto">
            <a:xfrm>
              <a:off x="3840" y="2928"/>
              <a:ext cx="60" cy="480"/>
              <a:chOff x="3840" y="2928"/>
              <a:chExt cx="60" cy="480"/>
            </a:xfrm>
          </p:grpSpPr>
          <p:sp>
            <p:nvSpPr>
              <p:cNvPr id="66594" name="Line 23"/>
              <p:cNvSpPr>
                <a:spLocks noChangeShapeType="1"/>
              </p:cNvSpPr>
              <p:nvPr/>
            </p:nvSpPr>
            <p:spPr bwMode="auto">
              <a:xfrm>
                <a:off x="3840" y="2928"/>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595" name="Line 24"/>
              <p:cNvSpPr>
                <a:spLocks noChangeShapeType="1"/>
              </p:cNvSpPr>
              <p:nvPr/>
            </p:nvSpPr>
            <p:spPr bwMode="auto">
              <a:xfrm>
                <a:off x="3900" y="2928"/>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596" name="Rectangle 25"/>
              <p:cNvSpPr>
                <a:spLocks noChangeArrowheads="1"/>
              </p:cNvSpPr>
              <p:nvPr/>
            </p:nvSpPr>
            <p:spPr bwMode="auto">
              <a:xfrm>
                <a:off x="3852" y="3312"/>
                <a:ext cx="48" cy="96"/>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pSp>
        <p:sp>
          <p:nvSpPr>
            <p:cNvPr id="66592" name="Line 26"/>
            <p:cNvSpPr>
              <a:spLocks noChangeShapeType="1"/>
            </p:cNvSpPr>
            <p:nvPr/>
          </p:nvSpPr>
          <p:spPr bwMode="auto">
            <a:xfrm flipV="1">
              <a:off x="2256" y="3312"/>
              <a:ext cx="1584" cy="48"/>
            </a:xfrm>
            <a:prstGeom prst="line">
              <a:avLst/>
            </a:prstGeom>
            <a:noFill/>
            <a:ln w="38100">
              <a:solidFill>
                <a:srgbClr val="FF33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593" name="Line 27"/>
            <p:cNvSpPr>
              <a:spLocks noChangeShapeType="1"/>
            </p:cNvSpPr>
            <p:nvPr/>
          </p:nvSpPr>
          <p:spPr bwMode="auto">
            <a:xfrm flipV="1">
              <a:off x="3888" y="3216"/>
              <a:ext cx="672" cy="96"/>
            </a:xfrm>
            <a:prstGeom prst="line">
              <a:avLst/>
            </a:prstGeom>
            <a:noFill/>
            <a:ln w="38100">
              <a:solidFill>
                <a:srgbClr val="FF33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sp>
        <p:nvSpPr>
          <p:cNvPr id="66564" name="Text Box 28"/>
          <p:cNvSpPr txBox="1">
            <a:spLocks noChangeArrowheads="1"/>
          </p:cNvSpPr>
          <p:nvPr/>
        </p:nvSpPr>
        <p:spPr bwMode="auto">
          <a:xfrm>
            <a:off x="1947863" y="5807075"/>
            <a:ext cx="61880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zh-CN" altLang="en-US">
                <a:latin typeface="Arial" panose="020B0604020202020204" pitchFamily="34" charset="0"/>
                <a:ea typeface="幼圆" panose="02010509060101010101" pitchFamily="49" charset="-122"/>
              </a:rPr>
              <a:t>体位对血压的影响</a:t>
            </a:r>
            <a:r>
              <a:rPr lang="en-US" altLang="zh-CN">
                <a:ea typeface="幼圆" panose="02010509060101010101" pitchFamily="49" charset="-122"/>
              </a:rPr>
              <a:t>(</a:t>
            </a:r>
            <a:r>
              <a:rPr lang="zh-CN" altLang="en-US">
                <a:latin typeface="Arial" panose="020B0604020202020204" pitchFamily="34" charset="0"/>
                <a:ea typeface="幼圆" panose="02010509060101010101" pitchFamily="49" charset="-122"/>
              </a:rPr>
              <a:t>单位</a:t>
            </a:r>
            <a:r>
              <a:rPr lang="en-US" altLang="zh-CN">
                <a:ea typeface="幼圆" panose="02010509060101010101" pitchFamily="49" charset="-122"/>
              </a:rPr>
              <a:t>:kPa)</a:t>
            </a:r>
          </a:p>
        </p:txBody>
      </p:sp>
      <p:grpSp>
        <p:nvGrpSpPr>
          <p:cNvPr id="66565" name="Group 29"/>
          <p:cNvGrpSpPr>
            <a:grpSpLocks/>
          </p:cNvGrpSpPr>
          <p:nvPr/>
        </p:nvGrpSpPr>
        <p:grpSpPr bwMode="auto">
          <a:xfrm>
            <a:off x="3062288" y="533400"/>
            <a:ext cx="4481512" cy="3000375"/>
            <a:chOff x="1929" y="336"/>
            <a:chExt cx="2823" cy="1890"/>
          </a:xfrm>
        </p:grpSpPr>
        <p:grpSp>
          <p:nvGrpSpPr>
            <p:cNvPr id="66575" name="Group 30"/>
            <p:cNvGrpSpPr>
              <a:grpSpLocks/>
            </p:cNvGrpSpPr>
            <p:nvPr/>
          </p:nvGrpSpPr>
          <p:grpSpPr bwMode="auto">
            <a:xfrm rot="114241">
              <a:off x="1929" y="1776"/>
              <a:ext cx="2823" cy="450"/>
              <a:chOff x="826" y="2684"/>
              <a:chExt cx="2823" cy="450"/>
            </a:xfrm>
          </p:grpSpPr>
          <p:sp>
            <p:nvSpPr>
              <p:cNvPr id="66585" name="Freeform 31"/>
              <p:cNvSpPr>
                <a:spLocks/>
              </p:cNvSpPr>
              <p:nvPr/>
            </p:nvSpPr>
            <p:spPr bwMode="auto">
              <a:xfrm>
                <a:off x="826" y="2684"/>
                <a:ext cx="2823" cy="450"/>
              </a:xfrm>
              <a:custGeom>
                <a:avLst/>
                <a:gdLst>
                  <a:gd name="T0" fmla="*/ 26 w 2823"/>
                  <a:gd name="T1" fmla="*/ 196 h 450"/>
                  <a:gd name="T2" fmla="*/ 62 w 2823"/>
                  <a:gd name="T3" fmla="*/ 268 h 450"/>
                  <a:gd name="T4" fmla="*/ 98 w 2823"/>
                  <a:gd name="T5" fmla="*/ 376 h 450"/>
                  <a:gd name="T6" fmla="*/ 110 w 2823"/>
                  <a:gd name="T7" fmla="*/ 412 h 450"/>
                  <a:gd name="T8" fmla="*/ 122 w 2823"/>
                  <a:gd name="T9" fmla="*/ 448 h 450"/>
                  <a:gd name="T10" fmla="*/ 314 w 2823"/>
                  <a:gd name="T11" fmla="*/ 376 h 450"/>
                  <a:gd name="T12" fmla="*/ 962 w 2823"/>
                  <a:gd name="T13" fmla="*/ 388 h 450"/>
                  <a:gd name="T14" fmla="*/ 1202 w 2823"/>
                  <a:gd name="T15" fmla="*/ 376 h 450"/>
                  <a:gd name="T16" fmla="*/ 1346 w 2823"/>
                  <a:gd name="T17" fmla="*/ 436 h 450"/>
                  <a:gd name="T18" fmla="*/ 1382 w 2823"/>
                  <a:gd name="T19" fmla="*/ 448 h 450"/>
                  <a:gd name="T20" fmla="*/ 1598 w 2823"/>
                  <a:gd name="T21" fmla="*/ 436 h 450"/>
                  <a:gd name="T22" fmla="*/ 1622 w 2823"/>
                  <a:gd name="T23" fmla="*/ 400 h 450"/>
                  <a:gd name="T24" fmla="*/ 1718 w 2823"/>
                  <a:gd name="T25" fmla="*/ 388 h 450"/>
                  <a:gd name="T26" fmla="*/ 1790 w 2823"/>
                  <a:gd name="T27" fmla="*/ 364 h 450"/>
                  <a:gd name="T28" fmla="*/ 1826 w 2823"/>
                  <a:gd name="T29" fmla="*/ 352 h 450"/>
                  <a:gd name="T30" fmla="*/ 1862 w 2823"/>
                  <a:gd name="T31" fmla="*/ 340 h 450"/>
                  <a:gd name="T32" fmla="*/ 2354 w 2823"/>
                  <a:gd name="T33" fmla="*/ 328 h 450"/>
                  <a:gd name="T34" fmla="*/ 2534 w 2823"/>
                  <a:gd name="T35" fmla="*/ 268 h 450"/>
                  <a:gd name="T36" fmla="*/ 2738 w 2823"/>
                  <a:gd name="T37" fmla="*/ 268 h 450"/>
                  <a:gd name="T38" fmla="*/ 2822 w 2823"/>
                  <a:gd name="T39" fmla="*/ 160 h 450"/>
                  <a:gd name="T40" fmla="*/ 2678 w 2823"/>
                  <a:gd name="T41" fmla="*/ 28 h 450"/>
                  <a:gd name="T42" fmla="*/ 2558 w 2823"/>
                  <a:gd name="T43" fmla="*/ 16 h 450"/>
                  <a:gd name="T44" fmla="*/ 2546 w 2823"/>
                  <a:gd name="T45" fmla="*/ 52 h 450"/>
                  <a:gd name="T46" fmla="*/ 2426 w 2823"/>
                  <a:gd name="T47" fmla="*/ 88 h 450"/>
                  <a:gd name="T48" fmla="*/ 2414 w 2823"/>
                  <a:gd name="T49" fmla="*/ 124 h 450"/>
                  <a:gd name="T50" fmla="*/ 2378 w 2823"/>
                  <a:gd name="T51" fmla="*/ 136 h 450"/>
                  <a:gd name="T52" fmla="*/ 2294 w 2823"/>
                  <a:gd name="T53" fmla="*/ 172 h 450"/>
                  <a:gd name="T54" fmla="*/ 2270 w 2823"/>
                  <a:gd name="T55" fmla="*/ 136 h 450"/>
                  <a:gd name="T56" fmla="*/ 2162 w 2823"/>
                  <a:gd name="T57" fmla="*/ 112 h 450"/>
                  <a:gd name="T58" fmla="*/ 2126 w 2823"/>
                  <a:gd name="T59" fmla="*/ 88 h 450"/>
                  <a:gd name="T60" fmla="*/ 2054 w 2823"/>
                  <a:gd name="T61" fmla="*/ 64 h 450"/>
                  <a:gd name="T62" fmla="*/ 1778 w 2823"/>
                  <a:gd name="T63" fmla="*/ 136 h 450"/>
                  <a:gd name="T64" fmla="*/ 1658 w 2823"/>
                  <a:gd name="T65" fmla="*/ 172 h 450"/>
                  <a:gd name="T66" fmla="*/ 1622 w 2823"/>
                  <a:gd name="T67" fmla="*/ 184 h 450"/>
                  <a:gd name="T68" fmla="*/ 1418 w 2823"/>
                  <a:gd name="T69" fmla="*/ 136 h 450"/>
                  <a:gd name="T70" fmla="*/ 1214 w 2823"/>
                  <a:gd name="T71" fmla="*/ 148 h 450"/>
                  <a:gd name="T72" fmla="*/ 1142 w 2823"/>
                  <a:gd name="T73" fmla="*/ 184 h 450"/>
                  <a:gd name="T74" fmla="*/ 962 w 2823"/>
                  <a:gd name="T75" fmla="*/ 232 h 450"/>
                  <a:gd name="T76" fmla="*/ 578 w 2823"/>
                  <a:gd name="T77" fmla="*/ 304 h 450"/>
                  <a:gd name="T78" fmla="*/ 146 w 2823"/>
                  <a:gd name="T79" fmla="*/ 292 h 450"/>
                  <a:gd name="T80" fmla="*/ 98 w 2823"/>
                  <a:gd name="T81" fmla="*/ 220 h 450"/>
                  <a:gd name="T82" fmla="*/ 50 w 2823"/>
                  <a:gd name="T83" fmla="*/ 136 h 450"/>
                  <a:gd name="T84" fmla="*/ 38 w 2823"/>
                  <a:gd name="T85" fmla="*/ 172 h 450"/>
                  <a:gd name="T86" fmla="*/ 26 w 2823"/>
                  <a:gd name="T87" fmla="*/ 196 h 4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823"/>
                  <a:gd name="T133" fmla="*/ 0 h 450"/>
                  <a:gd name="T134" fmla="*/ 2823 w 2823"/>
                  <a:gd name="T135" fmla="*/ 450 h 4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823" h="450">
                    <a:moveTo>
                      <a:pt x="26" y="196"/>
                    </a:moveTo>
                    <a:cubicBezTo>
                      <a:pt x="70" y="327"/>
                      <a:pt x="0" y="128"/>
                      <a:pt x="62" y="268"/>
                    </a:cubicBezTo>
                    <a:cubicBezTo>
                      <a:pt x="62" y="268"/>
                      <a:pt x="92" y="358"/>
                      <a:pt x="98" y="376"/>
                    </a:cubicBezTo>
                    <a:cubicBezTo>
                      <a:pt x="102" y="388"/>
                      <a:pt x="106" y="400"/>
                      <a:pt x="110" y="412"/>
                    </a:cubicBezTo>
                    <a:cubicBezTo>
                      <a:pt x="114" y="424"/>
                      <a:pt x="122" y="448"/>
                      <a:pt x="122" y="448"/>
                    </a:cubicBezTo>
                    <a:cubicBezTo>
                      <a:pt x="197" y="437"/>
                      <a:pt x="252" y="418"/>
                      <a:pt x="314" y="376"/>
                    </a:cubicBezTo>
                    <a:cubicBezTo>
                      <a:pt x="538" y="398"/>
                      <a:pt x="732" y="395"/>
                      <a:pt x="962" y="388"/>
                    </a:cubicBezTo>
                    <a:cubicBezTo>
                      <a:pt x="1056" y="357"/>
                      <a:pt x="1084" y="367"/>
                      <a:pt x="1202" y="376"/>
                    </a:cubicBezTo>
                    <a:cubicBezTo>
                      <a:pt x="1253" y="393"/>
                      <a:pt x="1293" y="418"/>
                      <a:pt x="1346" y="436"/>
                    </a:cubicBezTo>
                    <a:cubicBezTo>
                      <a:pt x="1358" y="440"/>
                      <a:pt x="1382" y="448"/>
                      <a:pt x="1382" y="448"/>
                    </a:cubicBezTo>
                    <a:cubicBezTo>
                      <a:pt x="1454" y="444"/>
                      <a:pt x="1527" y="450"/>
                      <a:pt x="1598" y="436"/>
                    </a:cubicBezTo>
                    <a:cubicBezTo>
                      <a:pt x="1612" y="433"/>
                      <a:pt x="1609" y="405"/>
                      <a:pt x="1622" y="400"/>
                    </a:cubicBezTo>
                    <a:cubicBezTo>
                      <a:pt x="1652" y="388"/>
                      <a:pt x="1686" y="392"/>
                      <a:pt x="1718" y="388"/>
                    </a:cubicBezTo>
                    <a:cubicBezTo>
                      <a:pt x="1742" y="380"/>
                      <a:pt x="1766" y="372"/>
                      <a:pt x="1790" y="364"/>
                    </a:cubicBezTo>
                    <a:cubicBezTo>
                      <a:pt x="1802" y="360"/>
                      <a:pt x="1814" y="356"/>
                      <a:pt x="1826" y="352"/>
                    </a:cubicBezTo>
                    <a:cubicBezTo>
                      <a:pt x="1838" y="348"/>
                      <a:pt x="1862" y="340"/>
                      <a:pt x="1862" y="340"/>
                    </a:cubicBezTo>
                    <a:cubicBezTo>
                      <a:pt x="1998" y="345"/>
                      <a:pt x="2208" y="377"/>
                      <a:pt x="2354" y="328"/>
                    </a:cubicBezTo>
                    <a:cubicBezTo>
                      <a:pt x="2427" y="219"/>
                      <a:pt x="2373" y="253"/>
                      <a:pt x="2534" y="268"/>
                    </a:cubicBezTo>
                    <a:cubicBezTo>
                      <a:pt x="2614" y="288"/>
                      <a:pt x="2625" y="296"/>
                      <a:pt x="2738" y="268"/>
                    </a:cubicBezTo>
                    <a:cubicBezTo>
                      <a:pt x="2782" y="257"/>
                      <a:pt x="2822" y="160"/>
                      <a:pt x="2822" y="160"/>
                    </a:cubicBezTo>
                    <a:cubicBezTo>
                      <a:pt x="2805" y="10"/>
                      <a:pt x="2823" y="46"/>
                      <a:pt x="2678" y="28"/>
                    </a:cubicBezTo>
                    <a:cubicBezTo>
                      <a:pt x="2632" y="13"/>
                      <a:pt x="2605" y="0"/>
                      <a:pt x="2558" y="16"/>
                    </a:cubicBezTo>
                    <a:cubicBezTo>
                      <a:pt x="2554" y="28"/>
                      <a:pt x="2555" y="43"/>
                      <a:pt x="2546" y="52"/>
                    </a:cubicBezTo>
                    <a:cubicBezTo>
                      <a:pt x="2532" y="66"/>
                      <a:pt x="2450" y="80"/>
                      <a:pt x="2426" y="88"/>
                    </a:cubicBezTo>
                    <a:cubicBezTo>
                      <a:pt x="2422" y="100"/>
                      <a:pt x="2423" y="115"/>
                      <a:pt x="2414" y="124"/>
                    </a:cubicBezTo>
                    <a:cubicBezTo>
                      <a:pt x="2405" y="133"/>
                      <a:pt x="2389" y="130"/>
                      <a:pt x="2378" y="136"/>
                    </a:cubicBezTo>
                    <a:cubicBezTo>
                      <a:pt x="2295" y="177"/>
                      <a:pt x="2394" y="147"/>
                      <a:pt x="2294" y="172"/>
                    </a:cubicBezTo>
                    <a:cubicBezTo>
                      <a:pt x="2286" y="160"/>
                      <a:pt x="2283" y="142"/>
                      <a:pt x="2270" y="136"/>
                    </a:cubicBezTo>
                    <a:cubicBezTo>
                      <a:pt x="2147" y="75"/>
                      <a:pt x="2243" y="153"/>
                      <a:pt x="2162" y="112"/>
                    </a:cubicBezTo>
                    <a:cubicBezTo>
                      <a:pt x="2149" y="106"/>
                      <a:pt x="2139" y="94"/>
                      <a:pt x="2126" y="88"/>
                    </a:cubicBezTo>
                    <a:cubicBezTo>
                      <a:pt x="2103" y="78"/>
                      <a:pt x="2054" y="64"/>
                      <a:pt x="2054" y="64"/>
                    </a:cubicBezTo>
                    <a:cubicBezTo>
                      <a:pt x="1957" y="78"/>
                      <a:pt x="1872" y="112"/>
                      <a:pt x="1778" y="136"/>
                    </a:cubicBezTo>
                    <a:cubicBezTo>
                      <a:pt x="1705" y="154"/>
                      <a:pt x="1746" y="143"/>
                      <a:pt x="1658" y="172"/>
                    </a:cubicBezTo>
                    <a:cubicBezTo>
                      <a:pt x="1646" y="176"/>
                      <a:pt x="1622" y="184"/>
                      <a:pt x="1622" y="184"/>
                    </a:cubicBezTo>
                    <a:cubicBezTo>
                      <a:pt x="1551" y="174"/>
                      <a:pt x="1487" y="153"/>
                      <a:pt x="1418" y="136"/>
                    </a:cubicBezTo>
                    <a:cubicBezTo>
                      <a:pt x="1350" y="140"/>
                      <a:pt x="1282" y="141"/>
                      <a:pt x="1214" y="148"/>
                    </a:cubicBezTo>
                    <a:cubicBezTo>
                      <a:pt x="1176" y="152"/>
                      <a:pt x="1175" y="168"/>
                      <a:pt x="1142" y="184"/>
                    </a:cubicBezTo>
                    <a:cubicBezTo>
                      <a:pt x="1093" y="209"/>
                      <a:pt x="1017" y="222"/>
                      <a:pt x="962" y="232"/>
                    </a:cubicBezTo>
                    <a:cubicBezTo>
                      <a:pt x="834" y="255"/>
                      <a:pt x="704" y="273"/>
                      <a:pt x="578" y="304"/>
                    </a:cubicBezTo>
                    <a:cubicBezTo>
                      <a:pt x="434" y="300"/>
                      <a:pt x="288" y="317"/>
                      <a:pt x="146" y="292"/>
                    </a:cubicBezTo>
                    <a:cubicBezTo>
                      <a:pt x="118" y="287"/>
                      <a:pt x="98" y="220"/>
                      <a:pt x="98" y="220"/>
                    </a:cubicBezTo>
                    <a:cubicBezTo>
                      <a:pt x="96" y="211"/>
                      <a:pt x="94" y="125"/>
                      <a:pt x="50" y="136"/>
                    </a:cubicBezTo>
                    <a:cubicBezTo>
                      <a:pt x="38" y="139"/>
                      <a:pt x="43" y="160"/>
                      <a:pt x="38" y="172"/>
                    </a:cubicBezTo>
                    <a:cubicBezTo>
                      <a:pt x="35" y="180"/>
                      <a:pt x="30" y="188"/>
                      <a:pt x="26" y="196"/>
                    </a:cubicBezTo>
                    <a:close/>
                  </a:path>
                </a:pathLst>
              </a:custGeom>
              <a:solidFill>
                <a:schemeClr val="accent1"/>
              </a:solidFill>
              <a:ln w="9525">
                <a:solidFill>
                  <a:schemeClr val="tx1"/>
                </a:solidFill>
                <a:round/>
                <a:headEnd/>
                <a:tailEnd/>
              </a:ln>
            </p:spPr>
            <p:txBody>
              <a:bodyPr wrap="none" anchor="ctr"/>
              <a:lstStyle/>
              <a:p>
                <a:endParaRPr lang="zh-CN" altLang="en-US"/>
              </a:p>
            </p:txBody>
          </p:sp>
          <p:sp>
            <p:nvSpPr>
              <p:cNvPr id="66586" name="Freeform 32"/>
              <p:cNvSpPr>
                <a:spLocks/>
              </p:cNvSpPr>
              <p:nvPr/>
            </p:nvSpPr>
            <p:spPr bwMode="auto">
              <a:xfrm>
                <a:off x="1643" y="2856"/>
                <a:ext cx="1261" cy="243"/>
              </a:xfrm>
              <a:custGeom>
                <a:avLst/>
                <a:gdLst>
                  <a:gd name="T0" fmla="*/ 1201 w 1261"/>
                  <a:gd name="T1" fmla="*/ 0 h 243"/>
                  <a:gd name="T2" fmla="*/ 1021 w 1261"/>
                  <a:gd name="T3" fmla="*/ 12 h 243"/>
                  <a:gd name="T4" fmla="*/ 913 w 1261"/>
                  <a:gd name="T5" fmla="*/ 48 h 243"/>
                  <a:gd name="T6" fmla="*/ 661 w 1261"/>
                  <a:gd name="T7" fmla="*/ 84 h 243"/>
                  <a:gd name="T8" fmla="*/ 385 w 1261"/>
                  <a:gd name="T9" fmla="*/ 72 h 243"/>
                  <a:gd name="T10" fmla="*/ 133 w 1261"/>
                  <a:gd name="T11" fmla="*/ 84 h 243"/>
                  <a:gd name="T12" fmla="*/ 181 w 1261"/>
                  <a:gd name="T13" fmla="*/ 192 h 243"/>
                  <a:gd name="T14" fmla="*/ 445 w 1261"/>
                  <a:gd name="T15" fmla="*/ 180 h 243"/>
                  <a:gd name="T16" fmla="*/ 517 w 1261"/>
                  <a:gd name="T17" fmla="*/ 204 h 243"/>
                  <a:gd name="T18" fmla="*/ 553 w 1261"/>
                  <a:gd name="T19" fmla="*/ 216 h 243"/>
                  <a:gd name="T20" fmla="*/ 1105 w 1261"/>
                  <a:gd name="T21" fmla="*/ 168 h 243"/>
                  <a:gd name="T22" fmla="*/ 1261 w 1261"/>
                  <a:gd name="T23" fmla="*/ 192 h 2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61"/>
                  <a:gd name="T37" fmla="*/ 0 h 243"/>
                  <a:gd name="T38" fmla="*/ 1261 w 1261"/>
                  <a:gd name="T39" fmla="*/ 243 h 2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61" h="243">
                    <a:moveTo>
                      <a:pt x="1201" y="0"/>
                    </a:moveTo>
                    <a:cubicBezTo>
                      <a:pt x="1141" y="4"/>
                      <a:pt x="1081" y="3"/>
                      <a:pt x="1021" y="12"/>
                    </a:cubicBezTo>
                    <a:cubicBezTo>
                      <a:pt x="983" y="17"/>
                      <a:pt x="949" y="36"/>
                      <a:pt x="913" y="48"/>
                    </a:cubicBezTo>
                    <a:cubicBezTo>
                      <a:pt x="835" y="74"/>
                      <a:pt x="740" y="77"/>
                      <a:pt x="661" y="84"/>
                    </a:cubicBezTo>
                    <a:cubicBezTo>
                      <a:pt x="570" y="107"/>
                      <a:pt x="475" y="102"/>
                      <a:pt x="385" y="72"/>
                    </a:cubicBezTo>
                    <a:cubicBezTo>
                      <a:pt x="301" y="76"/>
                      <a:pt x="210" y="49"/>
                      <a:pt x="133" y="84"/>
                    </a:cubicBezTo>
                    <a:cubicBezTo>
                      <a:pt x="0" y="144"/>
                      <a:pt x="172" y="189"/>
                      <a:pt x="181" y="192"/>
                    </a:cubicBezTo>
                    <a:cubicBezTo>
                      <a:pt x="313" y="176"/>
                      <a:pt x="300" y="167"/>
                      <a:pt x="445" y="180"/>
                    </a:cubicBezTo>
                    <a:cubicBezTo>
                      <a:pt x="469" y="188"/>
                      <a:pt x="493" y="196"/>
                      <a:pt x="517" y="204"/>
                    </a:cubicBezTo>
                    <a:cubicBezTo>
                      <a:pt x="529" y="208"/>
                      <a:pt x="553" y="216"/>
                      <a:pt x="553" y="216"/>
                    </a:cubicBezTo>
                    <a:cubicBezTo>
                      <a:pt x="594" y="215"/>
                      <a:pt x="992" y="243"/>
                      <a:pt x="1105" y="168"/>
                    </a:cubicBezTo>
                    <a:cubicBezTo>
                      <a:pt x="1160" y="177"/>
                      <a:pt x="1206" y="192"/>
                      <a:pt x="1261" y="19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grpSp>
          <p:nvGrpSpPr>
            <p:cNvPr id="66576" name="Group 33"/>
            <p:cNvGrpSpPr>
              <a:grpSpLocks/>
            </p:cNvGrpSpPr>
            <p:nvPr/>
          </p:nvGrpSpPr>
          <p:grpSpPr bwMode="auto">
            <a:xfrm>
              <a:off x="2208" y="456"/>
              <a:ext cx="60" cy="1584"/>
              <a:chOff x="2208" y="600"/>
              <a:chExt cx="60" cy="1584"/>
            </a:xfrm>
          </p:grpSpPr>
          <p:sp>
            <p:nvSpPr>
              <p:cNvPr id="66582" name="Line 34"/>
              <p:cNvSpPr>
                <a:spLocks noChangeShapeType="1"/>
              </p:cNvSpPr>
              <p:nvPr/>
            </p:nvSpPr>
            <p:spPr bwMode="auto">
              <a:xfrm>
                <a:off x="2208" y="600"/>
                <a:ext cx="0" cy="15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583" name="Line 35"/>
              <p:cNvSpPr>
                <a:spLocks noChangeShapeType="1"/>
              </p:cNvSpPr>
              <p:nvPr/>
            </p:nvSpPr>
            <p:spPr bwMode="auto">
              <a:xfrm>
                <a:off x="2268" y="600"/>
                <a:ext cx="0" cy="15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584" name="Rectangle 36"/>
              <p:cNvSpPr>
                <a:spLocks noChangeArrowheads="1"/>
              </p:cNvSpPr>
              <p:nvPr/>
            </p:nvSpPr>
            <p:spPr bwMode="auto">
              <a:xfrm>
                <a:off x="2220" y="792"/>
                <a:ext cx="48" cy="1392"/>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pSp>
        <p:sp>
          <p:nvSpPr>
            <p:cNvPr id="66577" name="Line 37"/>
            <p:cNvSpPr>
              <a:spLocks noChangeShapeType="1"/>
            </p:cNvSpPr>
            <p:nvPr/>
          </p:nvSpPr>
          <p:spPr bwMode="auto">
            <a:xfrm>
              <a:off x="3828" y="336"/>
              <a:ext cx="0" cy="15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578" name="Line 38"/>
            <p:cNvSpPr>
              <a:spLocks noChangeShapeType="1"/>
            </p:cNvSpPr>
            <p:nvPr/>
          </p:nvSpPr>
          <p:spPr bwMode="auto">
            <a:xfrm>
              <a:off x="3888" y="336"/>
              <a:ext cx="0" cy="15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579" name="Line 39"/>
            <p:cNvSpPr>
              <a:spLocks noChangeShapeType="1"/>
            </p:cNvSpPr>
            <p:nvPr/>
          </p:nvSpPr>
          <p:spPr bwMode="auto">
            <a:xfrm rot="21422833" flipV="1">
              <a:off x="2304" y="480"/>
              <a:ext cx="1488" cy="96"/>
            </a:xfrm>
            <a:prstGeom prst="line">
              <a:avLst/>
            </a:prstGeom>
            <a:noFill/>
            <a:ln w="38100">
              <a:solidFill>
                <a:srgbClr val="FF33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580" name="Line 40"/>
            <p:cNvSpPr>
              <a:spLocks noChangeShapeType="1"/>
            </p:cNvSpPr>
            <p:nvPr/>
          </p:nvSpPr>
          <p:spPr bwMode="auto">
            <a:xfrm rot="660099" flipV="1">
              <a:off x="3936" y="432"/>
              <a:ext cx="624" cy="48"/>
            </a:xfrm>
            <a:prstGeom prst="line">
              <a:avLst/>
            </a:prstGeom>
            <a:noFill/>
            <a:ln w="38100">
              <a:solidFill>
                <a:srgbClr val="FF33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6581" name="Rectangle 41"/>
            <p:cNvSpPr>
              <a:spLocks noChangeArrowheads="1"/>
            </p:cNvSpPr>
            <p:nvPr/>
          </p:nvSpPr>
          <p:spPr bwMode="auto">
            <a:xfrm>
              <a:off x="3840" y="432"/>
              <a:ext cx="48" cy="1488"/>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grpSp>
      <p:sp>
        <p:nvSpPr>
          <p:cNvPr id="66566" name="Text Box 42"/>
          <p:cNvSpPr txBox="1">
            <a:spLocks noChangeArrowheads="1"/>
          </p:cNvSpPr>
          <p:nvPr/>
        </p:nvSpPr>
        <p:spPr bwMode="auto">
          <a:xfrm>
            <a:off x="996950" y="1798638"/>
            <a:ext cx="9017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zh-CN" altLang="en-US" sz="2800">
                <a:solidFill>
                  <a:schemeClr val="accent2"/>
                </a:solidFill>
                <a:latin typeface="Arial" panose="020B0604020202020204" pitchFamily="34" charset="0"/>
                <a:ea typeface="宋体" panose="02010600030101010101" pitchFamily="2" charset="-122"/>
              </a:rPr>
              <a:t>动脉</a:t>
            </a:r>
          </a:p>
        </p:txBody>
      </p:sp>
      <p:sp>
        <p:nvSpPr>
          <p:cNvPr id="66567" name="Text Box 43"/>
          <p:cNvSpPr txBox="1">
            <a:spLocks noChangeArrowheads="1"/>
          </p:cNvSpPr>
          <p:nvPr/>
        </p:nvSpPr>
        <p:spPr bwMode="auto">
          <a:xfrm>
            <a:off x="990600" y="4433888"/>
            <a:ext cx="9017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zh-CN" altLang="en-US" sz="2800">
                <a:solidFill>
                  <a:schemeClr val="accent2"/>
                </a:solidFill>
                <a:latin typeface="Arial" panose="020B0604020202020204" pitchFamily="34" charset="0"/>
                <a:ea typeface="宋体" panose="02010600030101010101" pitchFamily="2" charset="-122"/>
              </a:rPr>
              <a:t>静脉</a:t>
            </a:r>
          </a:p>
        </p:txBody>
      </p:sp>
      <p:sp>
        <p:nvSpPr>
          <p:cNvPr id="66568" name="Text Box 44"/>
          <p:cNvSpPr txBox="1">
            <a:spLocks noChangeArrowheads="1"/>
          </p:cNvSpPr>
          <p:nvPr/>
        </p:nvSpPr>
        <p:spPr bwMode="auto">
          <a:xfrm>
            <a:off x="3625850" y="2667000"/>
            <a:ext cx="717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en-US" altLang="zh-CN" sz="2400">
                <a:solidFill>
                  <a:srgbClr val="333399"/>
                </a:solidFill>
                <a:ea typeface="宋体" panose="02010600030101010101" pitchFamily="2" charset="-122"/>
              </a:rPr>
              <a:t>12.6</a:t>
            </a:r>
          </a:p>
        </p:txBody>
      </p:sp>
      <p:sp>
        <p:nvSpPr>
          <p:cNvPr id="66569" name="Text Box 45"/>
          <p:cNvSpPr txBox="1">
            <a:spLocks noChangeArrowheads="1"/>
          </p:cNvSpPr>
          <p:nvPr/>
        </p:nvSpPr>
        <p:spPr bwMode="auto">
          <a:xfrm>
            <a:off x="7512050" y="2667000"/>
            <a:ext cx="717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en-US" altLang="zh-CN" sz="2400">
                <a:solidFill>
                  <a:srgbClr val="333399"/>
                </a:solidFill>
                <a:ea typeface="宋体" panose="02010600030101010101" pitchFamily="2" charset="-122"/>
              </a:rPr>
              <a:t>12.6</a:t>
            </a:r>
          </a:p>
        </p:txBody>
      </p:sp>
      <p:sp>
        <p:nvSpPr>
          <p:cNvPr id="66570" name="Text Box 46"/>
          <p:cNvSpPr txBox="1">
            <a:spLocks noChangeArrowheads="1"/>
          </p:cNvSpPr>
          <p:nvPr/>
        </p:nvSpPr>
        <p:spPr bwMode="auto">
          <a:xfrm>
            <a:off x="5378450" y="2667000"/>
            <a:ext cx="717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en-US" altLang="zh-CN" sz="2400">
                <a:solidFill>
                  <a:srgbClr val="333399"/>
                </a:solidFill>
                <a:ea typeface="宋体" panose="02010600030101010101" pitchFamily="2" charset="-122"/>
              </a:rPr>
              <a:t>13.3</a:t>
            </a:r>
          </a:p>
        </p:txBody>
      </p:sp>
      <p:sp>
        <p:nvSpPr>
          <p:cNvPr id="66571" name="Text Box 47"/>
          <p:cNvSpPr txBox="1">
            <a:spLocks noChangeArrowheads="1"/>
          </p:cNvSpPr>
          <p:nvPr/>
        </p:nvSpPr>
        <p:spPr bwMode="auto">
          <a:xfrm>
            <a:off x="3352800" y="5105400"/>
            <a:ext cx="565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en-US" altLang="zh-CN" sz="2400">
                <a:solidFill>
                  <a:srgbClr val="333399"/>
                </a:solidFill>
                <a:ea typeface="宋体" panose="02010600030101010101" pitchFamily="2" charset="-122"/>
              </a:rPr>
              <a:t>0.7</a:t>
            </a:r>
          </a:p>
        </p:txBody>
      </p:sp>
      <p:sp>
        <p:nvSpPr>
          <p:cNvPr id="66572" name="Text Box 48"/>
          <p:cNvSpPr txBox="1">
            <a:spLocks noChangeArrowheads="1"/>
          </p:cNvSpPr>
          <p:nvPr/>
        </p:nvSpPr>
        <p:spPr bwMode="auto">
          <a:xfrm>
            <a:off x="6978650" y="5105400"/>
            <a:ext cx="565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en-US" altLang="zh-CN" sz="2400">
                <a:solidFill>
                  <a:srgbClr val="333399"/>
                </a:solidFill>
                <a:ea typeface="宋体" panose="02010600030101010101" pitchFamily="2" charset="-122"/>
              </a:rPr>
              <a:t>0.7</a:t>
            </a:r>
          </a:p>
        </p:txBody>
      </p:sp>
      <p:sp>
        <p:nvSpPr>
          <p:cNvPr id="66573" name="Text Box 49"/>
          <p:cNvSpPr txBox="1">
            <a:spLocks noChangeArrowheads="1"/>
          </p:cNvSpPr>
          <p:nvPr/>
        </p:nvSpPr>
        <p:spPr bwMode="auto">
          <a:xfrm>
            <a:off x="5911850" y="5105400"/>
            <a:ext cx="565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en-US" altLang="zh-CN" sz="2400">
                <a:solidFill>
                  <a:srgbClr val="333399"/>
                </a:solidFill>
                <a:ea typeface="宋体" panose="02010600030101010101" pitchFamily="2" charset="-122"/>
              </a:rPr>
              <a:t>0.3</a:t>
            </a:r>
          </a:p>
        </p:txBody>
      </p:sp>
      <p:graphicFrame>
        <p:nvGraphicFramePr>
          <p:cNvPr id="133170" name="Object 50"/>
          <p:cNvGraphicFramePr>
            <a:graphicFrameLocks noChangeAspect="1"/>
          </p:cNvGraphicFramePr>
          <p:nvPr/>
        </p:nvGraphicFramePr>
        <p:xfrm>
          <a:off x="179388" y="188913"/>
          <a:ext cx="2987675" cy="714375"/>
        </p:xfrm>
        <a:graphic>
          <a:graphicData uri="http://schemas.openxmlformats.org/presentationml/2006/ole">
            <mc:AlternateContent xmlns:mc="http://schemas.openxmlformats.org/markup-compatibility/2006">
              <mc:Choice xmlns:v="urn:schemas-microsoft-com:vml" Requires="v">
                <p:oleObj spid="_x0000_s66639" name="Equation" r:id="rId3" imgW="1079032" imgH="253890" progId="Equation.3">
                  <p:embed/>
                </p:oleObj>
              </mc:Choice>
              <mc:Fallback>
                <p:oleObj name="Equation" r:id="rId3" imgW="1079032" imgH="253890" progId="Equation.3">
                  <p:embed/>
                  <p:pic>
                    <p:nvPicPr>
                      <p:cNvPr id="0" name="Object 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88913"/>
                        <a:ext cx="2987675" cy="71437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133170"/>
                                        </p:tgtEl>
                                        <p:attrNameLst>
                                          <p:attrName>style.visibility</p:attrName>
                                        </p:attrNameLst>
                                      </p:cBhvr>
                                      <p:to>
                                        <p:strVal val="visible"/>
                                      </p:to>
                                    </p:set>
                                    <p:animEffect transition="in" filter="blinds(horizontal)">
                                      <p:cBhvr>
                                        <p:cTn id="7" dur="500"/>
                                        <p:tgtEl>
                                          <p:spTgt spid="133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762000" y="685800"/>
            <a:ext cx="733425"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zh-CN" altLang="en-US" sz="3600" b="0">
                <a:latin typeface="Arial" panose="020B0604020202020204" pitchFamily="34" charset="0"/>
              </a:rPr>
              <a:t>体位对血压的影响</a:t>
            </a:r>
          </a:p>
        </p:txBody>
      </p:sp>
      <p:sp>
        <p:nvSpPr>
          <p:cNvPr id="67587" name="Text Box 3"/>
          <p:cNvSpPr txBox="1">
            <a:spLocks noChangeArrowheads="1"/>
          </p:cNvSpPr>
          <p:nvPr/>
        </p:nvSpPr>
        <p:spPr bwMode="auto">
          <a:xfrm>
            <a:off x="2755900" y="762000"/>
            <a:ext cx="9017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zh-CN" altLang="en-US" sz="2800">
                <a:solidFill>
                  <a:schemeClr val="accent2"/>
                </a:solidFill>
                <a:latin typeface="Arial" panose="020B0604020202020204" pitchFamily="34" charset="0"/>
                <a:ea typeface="宋体" panose="02010600030101010101" pitchFamily="2" charset="-122"/>
              </a:rPr>
              <a:t>动脉</a:t>
            </a:r>
          </a:p>
        </p:txBody>
      </p:sp>
      <p:sp>
        <p:nvSpPr>
          <p:cNvPr id="67588" name="Text Box 4"/>
          <p:cNvSpPr txBox="1">
            <a:spLocks noChangeArrowheads="1"/>
          </p:cNvSpPr>
          <p:nvPr/>
        </p:nvSpPr>
        <p:spPr bwMode="auto">
          <a:xfrm>
            <a:off x="7543800" y="5715000"/>
            <a:ext cx="1409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zh-CN" altLang="en-US" sz="2400">
                <a:latin typeface="Arial" panose="020B0604020202020204" pitchFamily="34" charset="0"/>
                <a:ea typeface="宋体" panose="02010600030101010101" pitchFamily="2" charset="-122"/>
              </a:rPr>
              <a:t>单位</a:t>
            </a:r>
            <a:r>
              <a:rPr lang="en-US" altLang="zh-CN" sz="2400">
                <a:ea typeface="宋体" panose="02010600030101010101" pitchFamily="2" charset="-122"/>
              </a:rPr>
              <a:t>:kPa</a:t>
            </a:r>
          </a:p>
        </p:txBody>
      </p:sp>
      <p:grpSp>
        <p:nvGrpSpPr>
          <p:cNvPr id="67589" name="Group 5"/>
          <p:cNvGrpSpPr>
            <a:grpSpLocks/>
          </p:cNvGrpSpPr>
          <p:nvPr/>
        </p:nvGrpSpPr>
        <p:grpSpPr bwMode="auto">
          <a:xfrm>
            <a:off x="3962400" y="457200"/>
            <a:ext cx="3505200" cy="5853113"/>
            <a:chOff x="2496" y="288"/>
            <a:chExt cx="2208" cy="3687"/>
          </a:xfrm>
        </p:grpSpPr>
        <p:grpSp>
          <p:nvGrpSpPr>
            <p:cNvPr id="67591" name="Group 6"/>
            <p:cNvGrpSpPr>
              <a:grpSpLocks/>
            </p:cNvGrpSpPr>
            <p:nvPr/>
          </p:nvGrpSpPr>
          <p:grpSpPr bwMode="auto">
            <a:xfrm rot="-5258887">
              <a:off x="2077" y="2339"/>
              <a:ext cx="2823" cy="450"/>
              <a:chOff x="826" y="2684"/>
              <a:chExt cx="2823" cy="450"/>
            </a:xfrm>
          </p:grpSpPr>
          <p:sp>
            <p:nvSpPr>
              <p:cNvPr id="67651" name="Freeform 7"/>
              <p:cNvSpPr>
                <a:spLocks/>
              </p:cNvSpPr>
              <p:nvPr/>
            </p:nvSpPr>
            <p:spPr bwMode="auto">
              <a:xfrm>
                <a:off x="826" y="2684"/>
                <a:ext cx="2823" cy="450"/>
              </a:xfrm>
              <a:custGeom>
                <a:avLst/>
                <a:gdLst>
                  <a:gd name="T0" fmla="*/ 26 w 2823"/>
                  <a:gd name="T1" fmla="*/ 196 h 450"/>
                  <a:gd name="T2" fmla="*/ 62 w 2823"/>
                  <a:gd name="T3" fmla="*/ 268 h 450"/>
                  <a:gd name="T4" fmla="*/ 98 w 2823"/>
                  <a:gd name="T5" fmla="*/ 376 h 450"/>
                  <a:gd name="T6" fmla="*/ 110 w 2823"/>
                  <a:gd name="T7" fmla="*/ 412 h 450"/>
                  <a:gd name="T8" fmla="*/ 122 w 2823"/>
                  <a:gd name="T9" fmla="*/ 448 h 450"/>
                  <a:gd name="T10" fmla="*/ 314 w 2823"/>
                  <a:gd name="T11" fmla="*/ 376 h 450"/>
                  <a:gd name="T12" fmla="*/ 962 w 2823"/>
                  <a:gd name="T13" fmla="*/ 388 h 450"/>
                  <a:gd name="T14" fmla="*/ 1202 w 2823"/>
                  <a:gd name="T15" fmla="*/ 376 h 450"/>
                  <a:gd name="T16" fmla="*/ 1346 w 2823"/>
                  <a:gd name="T17" fmla="*/ 436 h 450"/>
                  <a:gd name="T18" fmla="*/ 1382 w 2823"/>
                  <a:gd name="T19" fmla="*/ 448 h 450"/>
                  <a:gd name="T20" fmla="*/ 1598 w 2823"/>
                  <a:gd name="T21" fmla="*/ 436 h 450"/>
                  <a:gd name="T22" fmla="*/ 1622 w 2823"/>
                  <a:gd name="T23" fmla="*/ 400 h 450"/>
                  <a:gd name="T24" fmla="*/ 1718 w 2823"/>
                  <a:gd name="T25" fmla="*/ 388 h 450"/>
                  <a:gd name="T26" fmla="*/ 1790 w 2823"/>
                  <a:gd name="T27" fmla="*/ 364 h 450"/>
                  <a:gd name="T28" fmla="*/ 1826 w 2823"/>
                  <a:gd name="T29" fmla="*/ 352 h 450"/>
                  <a:gd name="T30" fmla="*/ 1862 w 2823"/>
                  <a:gd name="T31" fmla="*/ 340 h 450"/>
                  <a:gd name="T32" fmla="*/ 2354 w 2823"/>
                  <a:gd name="T33" fmla="*/ 328 h 450"/>
                  <a:gd name="T34" fmla="*/ 2534 w 2823"/>
                  <a:gd name="T35" fmla="*/ 268 h 450"/>
                  <a:gd name="T36" fmla="*/ 2738 w 2823"/>
                  <a:gd name="T37" fmla="*/ 268 h 450"/>
                  <a:gd name="T38" fmla="*/ 2822 w 2823"/>
                  <a:gd name="T39" fmla="*/ 160 h 450"/>
                  <a:gd name="T40" fmla="*/ 2678 w 2823"/>
                  <a:gd name="T41" fmla="*/ 28 h 450"/>
                  <a:gd name="T42" fmla="*/ 2558 w 2823"/>
                  <a:gd name="T43" fmla="*/ 16 h 450"/>
                  <a:gd name="T44" fmla="*/ 2546 w 2823"/>
                  <a:gd name="T45" fmla="*/ 52 h 450"/>
                  <a:gd name="T46" fmla="*/ 2426 w 2823"/>
                  <a:gd name="T47" fmla="*/ 88 h 450"/>
                  <a:gd name="T48" fmla="*/ 2414 w 2823"/>
                  <a:gd name="T49" fmla="*/ 124 h 450"/>
                  <a:gd name="T50" fmla="*/ 2378 w 2823"/>
                  <a:gd name="T51" fmla="*/ 136 h 450"/>
                  <a:gd name="T52" fmla="*/ 2294 w 2823"/>
                  <a:gd name="T53" fmla="*/ 172 h 450"/>
                  <a:gd name="T54" fmla="*/ 2270 w 2823"/>
                  <a:gd name="T55" fmla="*/ 136 h 450"/>
                  <a:gd name="T56" fmla="*/ 2162 w 2823"/>
                  <a:gd name="T57" fmla="*/ 112 h 450"/>
                  <a:gd name="T58" fmla="*/ 2126 w 2823"/>
                  <a:gd name="T59" fmla="*/ 88 h 450"/>
                  <a:gd name="T60" fmla="*/ 2054 w 2823"/>
                  <a:gd name="T61" fmla="*/ 64 h 450"/>
                  <a:gd name="T62" fmla="*/ 1778 w 2823"/>
                  <a:gd name="T63" fmla="*/ 136 h 450"/>
                  <a:gd name="T64" fmla="*/ 1658 w 2823"/>
                  <a:gd name="T65" fmla="*/ 172 h 450"/>
                  <a:gd name="T66" fmla="*/ 1622 w 2823"/>
                  <a:gd name="T67" fmla="*/ 184 h 450"/>
                  <a:gd name="T68" fmla="*/ 1418 w 2823"/>
                  <a:gd name="T69" fmla="*/ 136 h 450"/>
                  <a:gd name="T70" fmla="*/ 1214 w 2823"/>
                  <a:gd name="T71" fmla="*/ 148 h 450"/>
                  <a:gd name="T72" fmla="*/ 1142 w 2823"/>
                  <a:gd name="T73" fmla="*/ 184 h 450"/>
                  <a:gd name="T74" fmla="*/ 962 w 2823"/>
                  <a:gd name="T75" fmla="*/ 232 h 450"/>
                  <a:gd name="T76" fmla="*/ 578 w 2823"/>
                  <a:gd name="T77" fmla="*/ 304 h 450"/>
                  <a:gd name="T78" fmla="*/ 146 w 2823"/>
                  <a:gd name="T79" fmla="*/ 292 h 450"/>
                  <a:gd name="T80" fmla="*/ 98 w 2823"/>
                  <a:gd name="T81" fmla="*/ 220 h 450"/>
                  <a:gd name="T82" fmla="*/ 50 w 2823"/>
                  <a:gd name="T83" fmla="*/ 136 h 450"/>
                  <a:gd name="T84" fmla="*/ 38 w 2823"/>
                  <a:gd name="T85" fmla="*/ 172 h 450"/>
                  <a:gd name="T86" fmla="*/ 26 w 2823"/>
                  <a:gd name="T87" fmla="*/ 196 h 4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823"/>
                  <a:gd name="T133" fmla="*/ 0 h 450"/>
                  <a:gd name="T134" fmla="*/ 2823 w 2823"/>
                  <a:gd name="T135" fmla="*/ 450 h 4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823" h="450">
                    <a:moveTo>
                      <a:pt x="26" y="196"/>
                    </a:moveTo>
                    <a:cubicBezTo>
                      <a:pt x="70" y="327"/>
                      <a:pt x="0" y="128"/>
                      <a:pt x="62" y="268"/>
                    </a:cubicBezTo>
                    <a:cubicBezTo>
                      <a:pt x="62" y="268"/>
                      <a:pt x="92" y="358"/>
                      <a:pt x="98" y="376"/>
                    </a:cubicBezTo>
                    <a:cubicBezTo>
                      <a:pt x="102" y="388"/>
                      <a:pt x="106" y="400"/>
                      <a:pt x="110" y="412"/>
                    </a:cubicBezTo>
                    <a:cubicBezTo>
                      <a:pt x="114" y="424"/>
                      <a:pt x="122" y="448"/>
                      <a:pt x="122" y="448"/>
                    </a:cubicBezTo>
                    <a:cubicBezTo>
                      <a:pt x="197" y="437"/>
                      <a:pt x="252" y="418"/>
                      <a:pt x="314" y="376"/>
                    </a:cubicBezTo>
                    <a:cubicBezTo>
                      <a:pt x="538" y="398"/>
                      <a:pt x="732" y="395"/>
                      <a:pt x="962" y="388"/>
                    </a:cubicBezTo>
                    <a:cubicBezTo>
                      <a:pt x="1056" y="357"/>
                      <a:pt x="1084" y="367"/>
                      <a:pt x="1202" y="376"/>
                    </a:cubicBezTo>
                    <a:cubicBezTo>
                      <a:pt x="1253" y="393"/>
                      <a:pt x="1293" y="418"/>
                      <a:pt x="1346" y="436"/>
                    </a:cubicBezTo>
                    <a:cubicBezTo>
                      <a:pt x="1358" y="440"/>
                      <a:pt x="1382" y="448"/>
                      <a:pt x="1382" y="448"/>
                    </a:cubicBezTo>
                    <a:cubicBezTo>
                      <a:pt x="1454" y="444"/>
                      <a:pt x="1527" y="450"/>
                      <a:pt x="1598" y="436"/>
                    </a:cubicBezTo>
                    <a:cubicBezTo>
                      <a:pt x="1612" y="433"/>
                      <a:pt x="1609" y="405"/>
                      <a:pt x="1622" y="400"/>
                    </a:cubicBezTo>
                    <a:cubicBezTo>
                      <a:pt x="1652" y="388"/>
                      <a:pt x="1686" y="392"/>
                      <a:pt x="1718" y="388"/>
                    </a:cubicBezTo>
                    <a:cubicBezTo>
                      <a:pt x="1742" y="380"/>
                      <a:pt x="1766" y="372"/>
                      <a:pt x="1790" y="364"/>
                    </a:cubicBezTo>
                    <a:cubicBezTo>
                      <a:pt x="1802" y="360"/>
                      <a:pt x="1814" y="356"/>
                      <a:pt x="1826" y="352"/>
                    </a:cubicBezTo>
                    <a:cubicBezTo>
                      <a:pt x="1838" y="348"/>
                      <a:pt x="1862" y="340"/>
                      <a:pt x="1862" y="340"/>
                    </a:cubicBezTo>
                    <a:cubicBezTo>
                      <a:pt x="1998" y="345"/>
                      <a:pt x="2208" y="377"/>
                      <a:pt x="2354" y="328"/>
                    </a:cubicBezTo>
                    <a:cubicBezTo>
                      <a:pt x="2427" y="219"/>
                      <a:pt x="2373" y="253"/>
                      <a:pt x="2534" y="268"/>
                    </a:cubicBezTo>
                    <a:cubicBezTo>
                      <a:pt x="2614" y="288"/>
                      <a:pt x="2625" y="296"/>
                      <a:pt x="2738" y="268"/>
                    </a:cubicBezTo>
                    <a:cubicBezTo>
                      <a:pt x="2782" y="257"/>
                      <a:pt x="2822" y="160"/>
                      <a:pt x="2822" y="160"/>
                    </a:cubicBezTo>
                    <a:cubicBezTo>
                      <a:pt x="2805" y="10"/>
                      <a:pt x="2823" y="46"/>
                      <a:pt x="2678" y="28"/>
                    </a:cubicBezTo>
                    <a:cubicBezTo>
                      <a:pt x="2632" y="13"/>
                      <a:pt x="2605" y="0"/>
                      <a:pt x="2558" y="16"/>
                    </a:cubicBezTo>
                    <a:cubicBezTo>
                      <a:pt x="2554" y="28"/>
                      <a:pt x="2555" y="43"/>
                      <a:pt x="2546" y="52"/>
                    </a:cubicBezTo>
                    <a:cubicBezTo>
                      <a:pt x="2532" y="66"/>
                      <a:pt x="2450" y="80"/>
                      <a:pt x="2426" y="88"/>
                    </a:cubicBezTo>
                    <a:cubicBezTo>
                      <a:pt x="2422" y="100"/>
                      <a:pt x="2423" y="115"/>
                      <a:pt x="2414" y="124"/>
                    </a:cubicBezTo>
                    <a:cubicBezTo>
                      <a:pt x="2405" y="133"/>
                      <a:pt x="2389" y="130"/>
                      <a:pt x="2378" y="136"/>
                    </a:cubicBezTo>
                    <a:cubicBezTo>
                      <a:pt x="2295" y="177"/>
                      <a:pt x="2394" y="147"/>
                      <a:pt x="2294" y="172"/>
                    </a:cubicBezTo>
                    <a:cubicBezTo>
                      <a:pt x="2286" y="160"/>
                      <a:pt x="2283" y="142"/>
                      <a:pt x="2270" y="136"/>
                    </a:cubicBezTo>
                    <a:cubicBezTo>
                      <a:pt x="2147" y="75"/>
                      <a:pt x="2243" y="153"/>
                      <a:pt x="2162" y="112"/>
                    </a:cubicBezTo>
                    <a:cubicBezTo>
                      <a:pt x="2149" y="106"/>
                      <a:pt x="2139" y="94"/>
                      <a:pt x="2126" y="88"/>
                    </a:cubicBezTo>
                    <a:cubicBezTo>
                      <a:pt x="2103" y="78"/>
                      <a:pt x="2054" y="64"/>
                      <a:pt x="2054" y="64"/>
                    </a:cubicBezTo>
                    <a:cubicBezTo>
                      <a:pt x="1957" y="78"/>
                      <a:pt x="1872" y="112"/>
                      <a:pt x="1778" y="136"/>
                    </a:cubicBezTo>
                    <a:cubicBezTo>
                      <a:pt x="1705" y="154"/>
                      <a:pt x="1746" y="143"/>
                      <a:pt x="1658" y="172"/>
                    </a:cubicBezTo>
                    <a:cubicBezTo>
                      <a:pt x="1646" y="176"/>
                      <a:pt x="1622" y="184"/>
                      <a:pt x="1622" y="184"/>
                    </a:cubicBezTo>
                    <a:cubicBezTo>
                      <a:pt x="1551" y="174"/>
                      <a:pt x="1487" y="153"/>
                      <a:pt x="1418" y="136"/>
                    </a:cubicBezTo>
                    <a:cubicBezTo>
                      <a:pt x="1350" y="140"/>
                      <a:pt x="1282" y="141"/>
                      <a:pt x="1214" y="148"/>
                    </a:cubicBezTo>
                    <a:cubicBezTo>
                      <a:pt x="1176" y="152"/>
                      <a:pt x="1175" y="168"/>
                      <a:pt x="1142" y="184"/>
                    </a:cubicBezTo>
                    <a:cubicBezTo>
                      <a:pt x="1093" y="209"/>
                      <a:pt x="1017" y="222"/>
                      <a:pt x="962" y="232"/>
                    </a:cubicBezTo>
                    <a:cubicBezTo>
                      <a:pt x="834" y="255"/>
                      <a:pt x="704" y="273"/>
                      <a:pt x="578" y="304"/>
                    </a:cubicBezTo>
                    <a:cubicBezTo>
                      <a:pt x="434" y="300"/>
                      <a:pt x="288" y="317"/>
                      <a:pt x="146" y="292"/>
                    </a:cubicBezTo>
                    <a:cubicBezTo>
                      <a:pt x="118" y="287"/>
                      <a:pt x="98" y="220"/>
                      <a:pt x="98" y="220"/>
                    </a:cubicBezTo>
                    <a:cubicBezTo>
                      <a:pt x="96" y="211"/>
                      <a:pt x="94" y="125"/>
                      <a:pt x="50" y="136"/>
                    </a:cubicBezTo>
                    <a:cubicBezTo>
                      <a:pt x="38" y="139"/>
                      <a:pt x="43" y="160"/>
                      <a:pt x="38" y="172"/>
                    </a:cubicBezTo>
                    <a:cubicBezTo>
                      <a:pt x="35" y="180"/>
                      <a:pt x="30" y="188"/>
                      <a:pt x="26" y="196"/>
                    </a:cubicBezTo>
                    <a:close/>
                  </a:path>
                </a:pathLst>
              </a:custGeom>
              <a:solidFill>
                <a:schemeClr val="accent1"/>
              </a:solidFill>
              <a:ln w="9525">
                <a:solidFill>
                  <a:schemeClr val="tx1"/>
                </a:solidFill>
                <a:round/>
                <a:headEnd/>
                <a:tailEnd/>
              </a:ln>
            </p:spPr>
            <p:txBody>
              <a:bodyPr wrap="none" anchor="ctr"/>
              <a:lstStyle/>
              <a:p>
                <a:endParaRPr lang="zh-CN" altLang="en-US"/>
              </a:p>
            </p:txBody>
          </p:sp>
          <p:sp>
            <p:nvSpPr>
              <p:cNvPr id="67652" name="Freeform 8"/>
              <p:cNvSpPr>
                <a:spLocks/>
              </p:cNvSpPr>
              <p:nvPr/>
            </p:nvSpPr>
            <p:spPr bwMode="auto">
              <a:xfrm>
                <a:off x="1643" y="2856"/>
                <a:ext cx="1261" cy="243"/>
              </a:xfrm>
              <a:custGeom>
                <a:avLst/>
                <a:gdLst>
                  <a:gd name="T0" fmla="*/ 1201 w 1261"/>
                  <a:gd name="T1" fmla="*/ 0 h 243"/>
                  <a:gd name="T2" fmla="*/ 1021 w 1261"/>
                  <a:gd name="T3" fmla="*/ 12 h 243"/>
                  <a:gd name="T4" fmla="*/ 913 w 1261"/>
                  <a:gd name="T5" fmla="*/ 48 h 243"/>
                  <a:gd name="T6" fmla="*/ 661 w 1261"/>
                  <a:gd name="T7" fmla="*/ 84 h 243"/>
                  <a:gd name="T8" fmla="*/ 385 w 1261"/>
                  <a:gd name="T9" fmla="*/ 72 h 243"/>
                  <a:gd name="T10" fmla="*/ 133 w 1261"/>
                  <a:gd name="T11" fmla="*/ 84 h 243"/>
                  <a:gd name="T12" fmla="*/ 181 w 1261"/>
                  <a:gd name="T13" fmla="*/ 192 h 243"/>
                  <a:gd name="T14" fmla="*/ 445 w 1261"/>
                  <a:gd name="T15" fmla="*/ 180 h 243"/>
                  <a:gd name="T16" fmla="*/ 517 w 1261"/>
                  <a:gd name="T17" fmla="*/ 204 h 243"/>
                  <a:gd name="T18" fmla="*/ 553 w 1261"/>
                  <a:gd name="T19" fmla="*/ 216 h 243"/>
                  <a:gd name="T20" fmla="*/ 1105 w 1261"/>
                  <a:gd name="T21" fmla="*/ 168 h 243"/>
                  <a:gd name="T22" fmla="*/ 1261 w 1261"/>
                  <a:gd name="T23" fmla="*/ 192 h 2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61"/>
                  <a:gd name="T37" fmla="*/ 0 h 243"/>
                  <a:gd name="T38" fmla="*/ 1261 w 1261"/>
                  <a:gd name="T39" fmla="*/ 243 h 2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61" h="243">
                    <a:moveTo>
                      <a:pt x="1201" y="0"/>
                    </a:moveTo>
                    <a:cubicBezTo>
                      <a:pt x="1141" y="4"/>
                      <a:pt x="1081" y="3"/>
                      <a:pt x="1021" y="12"/>
                    </a:cubicBezTo>
                    <a:cubicBezTo>
                      <a:pt x="983" y="17"/>
                      <a:pt x="949" y="36"/>
                      <a:pt x="913" y="48"/>
                    </a:cubicBezTo>
                    <a:cubicBezTo>
                      <a:pt x="835" y="74"/>
                      <a:pt x="740" y="77"/>
                      <a:pt x="661" y="84"/>
                    </a:cubicBezTo>
                    <a:cubicBezTo>
                      <a:pt x="570" y="107"/>
                      <a:pt x="475" y="102"/>
                      <a:pt x="385" y="72"/>
                    </a:cubicBezTo>
                    <a:cubicBezTo>
                      <a:pt x="301" y="76"/>
                      <a:pt x="210" y="49"/>
                      <a:pt x="133" y="84"/>
                    </a:cubicBezTo>
                    <a:cubicBezTo>
                      <a:pt x="0" y="144"/>
                      <a:pt x="172" y="189"/>
                      <a:pt x="181" y="192"/>
                    </a:cubicBezTo>
                    <a:cubicBezTo>
                      <a:pt x="313" y="176"/>
                      <a:pt x="300" y="167"/>
                      <a:pt x="445" y="180"/>
                    </a:cubicBezTo>
                    <a:cubicBezTo>
                      <a:pt x="469" y="188"/>
                      <a:pt x="493" y="196"/>
                      <a:pt x="517" y="204"/>
                    </a:cubicBezTo>
                    <a:cubicBezTo>
                      <a:pt x="529" y="208"/>
                      <a:pt x="553" y="216"/>
                      <a:pt x="553" y="216"/>
                    </a:cubicBezTo>
                    <a:cubicBezTo>
                      <a:pt x="594" y="215"/>
                      <a:pt x="992" y="243"/>
                      <a:pt x="1105" y="168"/>
                    </a:cubicBezTo>
                    <a:cubicBezTo>
                      <a:pt x="1160" y="177"/>
                      <a:pt x="1206" y="192"/>
                      <a:pt x="1261" y="19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67592" name="Line 9"/>
            <p:cNvSpPr>
              <a:spLocks noChangeShapeType="1"/>
            </p:cNvSpPr>
            <p:nvPr/>
          </p:nvSpPr>
          <p:spPr bwMode="auto">
            <a:xfrm>
              <a:off x="2496" y="312"/>
              <a:ext cx="0" cy="3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593" name="Line 10"/>
            <p:cNvSpPr>
              <a:spLocks noChangeShapeType="1"/>
            </p:cNvSpPr>
            <p:nvPr/>
          </p:nvSpPr>
          <p:spPr bwMode="auto">
            <a:xfrm>
              <a:off x="2556" y="324"/>
              <a:ext cx="0" cy="350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594" name="Line 11"/>
            <p:cNvSpPr>
              <a:spLocks noChangeShapeType="1"/>
            </p:cNvSpPr>
            <p:nvPr/>
          </p:nvSpPr>
          <p:spPr bwMode="auto">
            <a:xfrm>
              <a:off x="2568" y="3828"/>
              <a:ext cx="86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595" name="Line 12"/>
            <p:cNvSpPr>
              <a:spLocks noChangeShapeType="1"/>
            </p:cNvSpPr>
            <p:nvPr/>
          </p:nvSpPr>
          <p:spPr bwMode="auto">
            <a:xfrm>
              <a:off x="2496" y="3888"/>
              <a:ext cx="91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596" name="Rectangle 13"/>
            <p:cNvSpPr>
              <a:spLocks noChangeArrowheads="1"/>
            </p:cNvSpPr>
            <p:nvPr/>
          </p:nvSpPr>
          <p:spPr bwMode="auto">
            <a:xfrm>
              <a:off x="2508" y="432"/>
              <a:ext cx="48" cy="3456"/>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597" name="Rectangle 14"/>
            <p:cNvSpPr>
              <a:spLocks noChangeArrowheads="1"/>
            </p:cNvSpPr>
            <p:nvPr/>
          </p:nvSpPr>
          <p:spPr bwMode="auto">
            <a:xfrm>
              <a:off x="2544" y="3840"/>
              <a:ext cx="912" cy="48"/>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598" name="Line 15"/>
            <p:cNvSpPr>
              <a:spLocks noChangeShapeType="1"/>
            </p:cNvSpPr>
            <p:nvPr/>
          </p:nvSpPr>
          <p:spPr bwMode="auto">
            <a:xfrm>
              <a:off x="2784" y="288"/>
              <a:ext cx="0" cy="16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599" name="Line 16"/>
            <p:cNvSpPr>
              <a:spLocks noChangeShapeType="1"/>
            </p:cNvSpPr>
            <p:nvPr/>
          </p:nvSpPr>
          <p:spPr bwMode="auto">
            <a:xfrm>
              <a:off x="2844" y="288"/>
              <a:ext cx="0" cy="16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00" name="Line 17"/>
            <p:cNvSpPr>
              <a:spLocks noChangeShapeType="1"/>
            </p:cNvSpPr>
            <p:nvPr/>
          </p:nvSpPr>
          <p:spPr bwMode="auto">
            <a:xfrm>
              <a:off x="2784" y="1968"/>
              <a:ext cx="57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01" name="Line 18"/>
            <p:cNvSpPr>
              <a:spLocks noChangeShapeType="1"/>
            </p:cNvSpPr>
            <p:nvPr/>
          </p:nvSpPr>
          <p:spPr bwMode="auto">
            <a:xfrm>
              <a:off x="2844" y="1908"/>
              <a:ext cx="5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02" name="Rectangle 19"/>
            <p:cNvSpPr>
              <a:spLocks noChangeArrowheads="1"/>
            </p:cNvSpPr>
            <p:nvPr/>
          </p:nvSpPr>
          <p:spPr bwMode="auto">
            <a:xfrm>
              <a:off x="2796" y="336"/>
              <a:ext cx="48" cy="1632"/>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603" name="Rectangle 20"/>
            <p:cNvSpPr>
              <a:spLocks noChangeArrowheads="1"/>
            </p:cNvSpPr>
            <p:nvPr/>
          </p:nvSpPr>
          <p:spPr bwMode="auto">
            <a:xfrm>
              <a:off x="2832" y="1920"/>
              <a:ext cx="576" cy="48"/>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604" name="Line 21"/>
            <p:cNvSpPr>
              <a:spLocks noChangeShapeType="1"/>
            </p:cNvSpPr>
            <p:nvPr/>
          </p:nvSpPr>
          <p:spPr bwMode="auto">
            <a:xfrm>
              <a:off x="3000" y="312"/>
              <a:ext cx="0" cy="9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05" name="Line 22"/>
            <p:cNvSpPr>
              <a:spLocks noChangeShapeType="1"/>
            </p:cNvSpPr>
            <p:nvPr/>
          </p:nvSpPr>
          <p:spPr bwMode="auto">
            <a:xfrm>
              <a:off x="3060" y="312"/>
              <a:ext cx="0" cy="8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06" name="Line 23"/>
            <p:cNvSpPr>
              <a:spLocks noChangeShapeType="1"/>
            </p:cNvSpPr>
            <p:nvPr/>
          </p:nvSpPr>
          <p:spPr bwMode="auto">
            <a:xfrm>
              <a:off x="3000" y="1224"/>
              <a:ext cx="3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07" name="Line 24"/>
            <p:cNvSpPr>
              <a:spLocks noChangeShapeType="1"/>
            </p:cNvSpPr>
            <p:nvPr/>
          </p:nvSpPr>
          <p:spPr bwMode="auto">
            <a:xfrm>
              <a:off x="3048" y="1176"/>
              <a:ext cx="2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08" name="Rectangle 25"/>
            <p:cNvSpPr>
              <a:spLocks noChangeArrowheads="1"/>
            </p:cNvSpPr>
            <p:nvPr/>
          </p:nvSpPr>
          <p:spPr bwMode="auto">
            <a:xfrm>
              <a:off x="3012" y="408"/>
              <a:ext cx="48" cy="816"/>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609" name="Rectangle 26"/>
            <p:cNvSpPr>
              <a:spLocks noChangeArrowheads="1"/>
            </p:cNvSpPr>
            <p:nvPr/>
          </p:nvSpPr>
          <p:spPr bwMode="auto">
            <a:xfrm>
              <a:off x="3048" y="1176"/>
              <a:ext cx="336" cy="48"/>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610" name="Line 27"/>
            <p:cNvSpPr>
              <a:spLocks noChangeShapeType="1"/>
            </p:cNvSpPr>
            <p:nvPr/>
          </p:nvSpPr>
          <p:spPr bwMode="auto">
            <a:xfrm flipV="1">
              <a:off x="2544" y="336"/>
              <a:ext cx="240" cy="96"/>
            </a:xfrm>
            <a:prstGeom prst="line">
              <a:avLst/>
            </a:prstGeom>
            <a:noFill/>
            <a:ln w="38100">
              <a:solidFill>
                <a:srgbClr val="FF33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11" name="Line 28"/>
            <p:cNvSpPr>
              <a:spLocks noChangeShapeType="1"/>
            </p:cNvSpPr>
            <p:nvPr/>
          </p:nvSpPr>
          <p:spPr bwMode="auto">
            <a:xfrm>
              <a:off x="2832" y="336"/>
              <a:ext cx="144" cy="48"/>
            </a:xfrm>
            <a:prstGeom prst="line">
              <a:avLst/>
            </a:prstGeom>
            <a:noFill/>
            <a:ln w="38100">
              <a:solidFill>
                <a:srgbClr val="FF33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12" name="Line 29"/>
            <p:cNvSpPr>
              <a:spLocks noChangeShapeType="1"/>
            </p:cNvSpPr>
            <p:nvPr/>
          </p:nvSpPr>
          <p:spPr bwMode="auto">
            <a:xfrm>
              <a:off x="3552" y="1188"/>
              <a:ext cx="52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13" name="Line 30"/>
            <p:cNvSpPr>
              <a:spLocks noChangeShapeType="1"/>
            </p:cNvSpPr>
            <p:nvPr/>
          </p:nvSpPr>
          <p:spPr bwMode="auto">
            <a:xfrm>
              <a:off x="3588" y="1248"/>
              <a:ext cx="4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14" name="Line 31"/>
            <p:cNvSpPr>
              <a:spLocks noChangeShapeType="1"/>
            </p:cNvSpPr>
            <p:nvPr/>
          </p:nvSpPr>
          <p:spPr bwMode="auto">
            <a:xfrm>
              <a:off x="4008" y="1248"/>
              <a:ext cx="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15" name="Line 32"/>
            <p:cNvSpPr>
              <a:spLocks noChangeShapeType="1"/>
            </p:cNvSpPr>
            <p:nvPr/>
          </p:nvSpPr>
          <p:spPr bwMode="auto">
            <a:xfrm>
              <a:off x="4068" y="1200"/>
              <a:ext cx="0"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16" name="Line 33"/>
            <p:cNvSpPr>
              <a:spLocks noChangeShapeType="1"/>
            </p:cNvSpPr>
            <p:nvPr/>
          </p:nvSpPr>
          <p:spPr bwMode="auto">
            <a:xfrm>
              <a:off x="4080" y="1728"/>
              <a:ext cx="1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17" name="Line 34"/>
            <p:cNvSpPr>
              <a:spLocks noChangeShapeType="1"/>
            </p:cNvSpPr>
            <p:nvPr/>
          </p:nvSpPr>
          <p:spPr bwMode="auto">
            <a:xfrm>
              <a:off x="4272" y="1296"/>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18" name="Line 35"/>
            <p:cNvSpPr>
              <a:spLocks noChangeShapeType="1"/>
            </p:cNvSpPr>
            <p:nvPr/>
          </p:nvSpPr>
          <p:spPr bwMode="auto">
            <a:xfrm>
              <a:off x="4332" y="1296"/>
              <a:ext cx="0" cy="48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19" name="Line 36"/>
            <p:cNvSpPr>
              <a:spLocks noChangeShapeType="1"/>
            </p:cNvSpPr>
            <p:nvPr/>
          </p:nvSpPr>
          <p:spPr bwMode="auto">
            <a:xfrm>
              <a:off x="4008" y="1788"/>
              <a:ext cx="3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20" name="Rectangle 37"/>
            <p:cNvSpPr>
              <a:spLocks noChangeArrowheads="1"/>
            </p:cNvSpPr>
            <p:nvPr/>
          </p:nvSpPr>
          <p:spPr bwMode="auto">
            <a:xfrm>
              <a:off x="3552" y="1200"/>
              <a:ext cx="528" cy="48"/>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621" name="Rectangle 38"/>
            <p:cNvSpPr>
              <a:spLocks noChangeArrowheads="1"/>
            </p:cNvSpPr>
            <p:nvPr/>
          </p:nvSpPr>
          <p:spPr bwMode="auto">
            <a:xfrm>
              <a:off x="4020" y="1236"/>
              <a:ext cx="48" cy="528"/>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622" name="Rectangle 39"/>
            <p:cNvSpPr>
              <a:spLocks noChangeArrowheads="1"/>
            </p:cNvSpPr>
            <p:nvPr/>
          </p:nvSpPr>
          <p:spPr bwMode="auto">
            <a:xfrm>
              <a:off x="4008" y="1740"/>
              <a:ext cx="336" cy="48"/>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623" name="Rectangle 40"/>
            <p:cNvSpPr>
              <a:spLocks noChangeArrowheads="1"/>
            </p:cNvSpPr>
            <p:nvPr/>
          </p:nvSpPr>
          <p:spPr bwMode="auto">
            <a:xfrm>
              <a:off x="4284" y="1644"/>
              <a:ext cx="48" cy="96"/>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624" name="Line 41"/>
            <p:cNvSpPr>
              <a:spLocks noChangeShapeType="1"/>
            </p:cNvSpPr>
            <p:nvPr/>
          </p:nvSpPr>
          <p:spPr bwMode="auto">
            <a:xfrm>
              <a:off x="3648" y="1920"/>
              <a:ext cx="3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25" name="Line 42"/>
            <p:cNvSpPr>
              <a:spLocks noChangeShapeType="1"/>
            </p:cNvSpPr>
            <p:nvPr/>
          </p:nvSpPr>
          <p:spPr bwMode="auto">
            <a:xfrm>
              <a:off x="3648" y="1980"/>
              <a:ext cx="28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26" name="Line 43"/>
            <p:cNvSpPr>
              <a:spLocks noChangeShapeType="1"/>
            </p:cNvSpPr>
            <p:nvPr/>
          </p:nvSpPr>
          <p:spPr bwMode="auto">
            <a:xfrm>
              <a:off x="3936" y="1980"/>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27" name="Line 44"/>
            <p:cNvSpPr>
              <a:spLocks noChangeShapeType="1"/>
            </p:cNvSpPr>
            <p:nvPr/>
          </p:nvSpPr>
          <p:spPr bwMode="auto">
            <a:xfrm>
              <a:off x="3996" y="1920"/>
              <a:ext cx="0"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28" name="Line 45"/>
            <p:cNvSpPr>
              <a:spLocks noChangeShapeType="1"/>
            </p:cNvSpPr>
            <p:nvPr/>
          </p:nvSpPr>
          <p:spPr bwMode="auto">
            <a:xfrm>
              <a:off x="4008" y="2292"/>
              <a:ext cx="4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29" name="Line 46"/>
            <p:cNvSpPr>
              <a:spLocks noChangeShapeType="1"/>
            </p:cNvSpPr>
            <p:nvPr/>
          </p:nvSpPr>
          <p:spPr bwMode="auto">
            <a:xfrm>
              <a:off x="3936" y="2352"/>
              <a:ext cx="57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30" name="Line 47"/>
            <p:cNvSpPr>
              <a:spLocks noChangeShapeType="1"/>
            </p:cNvSpPr>
            <p:nvPr/>
          </p:nvSpPr>
          <p:spPr bwMode="auto">
            <a:xfrm>
              <a:off x="4428" y="1284"/>
              <a:ext cx="0" cy="100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31" name="Line 48"/>
            <p:cNvSpPr>
              <a:spLocks noChangeShapeType="1"/>
            </p:cNvSpPr>
            <p:nvPr/>
          </p:nvSpPr>
          <p:spPr bwMode="auto">
            <a:xfrm>
              <a:off x="4488" y="1284"/>
              <a:ext cx="0" cy="10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32" name="Line 49"/>
            <p:cNvSpPr>
              <a:spLocks noChangeShapeType="1"/>
            </p:cNvSpPr>
            <p:nvPr/>
          </p:nvSpPr>
          <p:spPr bwMode="auto">
            <a:xfrm>
              <a:off x="3648" y="3816"/>
              <a:ext cx="100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33" name="Line 50"/>
            <p:cNvSpPr>
              <a:spLocks noChangeShapeType="1"/>
            </p:cNvSpPr>
            <p:nvPr/>
          </p:nvSpPr>
          <p:spPr bwMode="auto">
            <a:xfrm>
              <a:off x="4644" y="1320"/>
              <a:ext cx="0" cy="24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34" name="Line 51"/>
            <p:cNvSpPr>
              <a:spLocks noChangeShapeType="1"/>
            </p:cNvSpPr>
            <p:nvPr/>
          </p:nvSpPr>
          <p:spPr bwMode="auto">
            <a:xfrm>
              <a:off x="3648" y="3876"/>
              <a:ext cx="105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35" name="Line 52"/>
            <p:cNvSpPr>
              <a:spLocks noChangeShapeType="1"/>
            </p:cNvSpPr>
            <p:nvPr/>
          </p:nvSpPr>
          <p:spPr bwMode="auto">
            <a:xfrm>
              <a:off x="4704" y="1332"/>
              <a:ext cx="0" cy="25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36" name="Rectangle 53"/>
            <p:cNvSpPr>
              <a:spLocks noChangeArrowheads="1"/>
            </p:cNvSpPr>
            <p:nvPr/>
          </p:nvSpPr>
          <p:spPr bwMode="auto">
            <a:xfrm>
              <a:off x="3660" y="1932"/>
              <a:ext cx="336" cy="48"/>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637" name="Rectangle 54"/>
            <p:cNvSpPr>
              <a:spLocks noChangeArrowheads="1"/>
            </p:cNvSpPr>
            <p:nvPr/>
          </p:nvSpPr>
          <p:spPr bwMode="auto">
            <a:xfrm>
              <a:off x="3948" y="1968"/>
              <a:ext cx="48" cy="384"/>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638" name="Rectangle 55"/>
            <p:cNvSpPr>
              <a:spLocks noChangeArrowheads="1"/>
            </p:cNvSpPr>
            <p:nvPr/>
          </p:nvSpPr>
          <p:spPr bwMode="auto">
            <a:xfrm>
              <a:off x="3948" y="2304"/>
              <a:ext cx="528" cy="48"/>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639" name="Rectangle 56"/>
            <p:cNvSpPr>
              <a:spLocks noChangeArrowheads="1"/>
            </p:cNvSpPr>
            <p:nvPr/>
          </p:nvSpPr>
          <p:spPr bwMode="auto">
            <a:xfrm>
              <a:off x="4440" y="1728"/>
              <a:ext cx="48" cy="624"/>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640" name="Rectangle 57"/>
            <p:cNvSpPr>
              <a:spLocks noChangeArrowheads="1"/>
            </p:cNvSpPr>
            <p:nvPr/>
          </p:nvSpPr>
          <p:spPr bwMode="auto">
            <a:xfrm>
              <a:off x="4656" y="1632"/>
              <a:ext cx="48" cy="2208"/>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641" name="Rectangle 58"/>
            <p:cNvSpPr>
              <a:spLocks noChangeArrowheads="1"/>
            </p:cNvSpPr>
            <p:nvPr/>
          </p:nvSpPr>
          <p:spPr bwMode="auto">
            <a:xfrm>
              <a:off x="3648" y="3828"/>
              <a:ext cx="1056" cy="48"/>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just">
                <a:spcBef>
                  <a:spcPct val="0"/>
                </a:spcBef>
                <a:buFontTx/>
                <a:buNone/>
              </a:pPr>
              <a:endParaRPr kumimoji="0" lang="zh-CN" altLang="en-US" sz="1000" b="0">
                <a:ea typeface="宋体" panose="02010600030101010101" pitchFamily="2" charset="-122"/>
              </a:endParaRPr>
            </a:p>
          </p:txBody>
        </p:sp>
        <p:sp>
          <p:nvSpPr>
            <p:cNvPr id="67642" name="Line 59"/>
            <p:cNvSpPr>
              <a:spLocks noChangeShapeType="1"/>
            </p:cNvSpPr>
            <p:nvPr/>
          </p:nvSpPr>
          <p:spPr bwMode="auto">
            <a:xfrm>
              <a:off x="4320" y="1632"/>
              <a:ext cx="96" cy="96"/>
            </a:xfrm>
            <a:prstGeom prst="line">
              <a:avLst/>
            </a:prstGeom>
            <a:noFill/>
            <a:ln w="38100">
              <a:solidFill>
                <a:srgbClr val="FF33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43" name="Line 60"/>
            <p:cNvSpPr>
              <a:spLocks noChangeShapeType="1"/>
            </p:cNvSpPr>
            <p:nvPr/>
          </p:nvSpPr>
          <p:spPr bwMode="auto">
            <a:xfrm flipV="1">
              <a:off x="4464" y="1632"/>
              <a:ext cx="192" cy="96"/>
            </a:xfrm>
            <a:prstGeom prst="line">
              <a:avLst/>
            </a:prstGeom>
            <a:noFill/>
            <a:ln w="38100">
              <a:solidFill>
                <a:srgbClr val="FF33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67644" name="Text Box 61"/>
            <p:cNvSpPr txBox="1">
              <a:spLocks noChangeArrowheads="1"/>
            </p:cNvSpPr>
            <p:nvPr/>
          </p:nvSpPr>
          <p:spPr bwMode="auto">
            <a:xfrm>
              <a:off x="3744" y="537"/>
              <a:ext cx="56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zh-CN" altLang="en-US" sz="2800">
                  <a:solidFill>
                    <a:schemeClr val="accent2"/>
                  </a:solidFill>
                  <a:latin typeface="Arial" panose="020B0604020202020204" pitchFamily="34" charset="0"/>
                  <a:ea typeface="宋体" panose="02010600030101010101" pitchFamily="2" charset="-122"/>
                </a:rPr>
                <a:t>静脉</a:t>
              </a:r>
            </a:p>
          </p:txBody>
        </p:sp>
        <p:sp>
          <p:nvSpPr>
            <p:cNvPr id="67645" name="Text Box 62"/>
            <p:cNvSpPr txBox="1">
              <a:spLocks noChangeArrowheads="1"/>
            </p:cNvSpPr>
            <p:nvPr/>
          </p:nvSpPr>
          <p:spPr bwMode="auto">
            <a:xfrm>
              <a:off x="2860" y="3504"/>
              <a:ext cx="45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en-US" altLang="zh-CN" sz="2400">
                  <a:solidFill>
                    <a:srgbClr val="333399"/>
                  </a:solidFill>
                  <a:ea typeface="宋体" panose="02010600030101010101" pitchFamily="2" charset="-122"/>
                </a:rPr>
                <a:t>24.3</a:t>
              </a:r>
            </a:p>
          </p:txBody>
        </p:sp>
        <p:sp>
          <p:nvSpPr>
            <p:cNvPr id="67646" name="Text Box 63"/>
            <p:cNvSpPr txBox="1">
              <a:spLocks noChangeArrowheads="1"/>
            </p:cNvSpPr>
            <p:nvPr/>
          </p:nvSpPr>
          <p:spPr bwMode="auto">
            <a:xfrm>
              <a:off x="3820" y="3504"/>
              <a:ext cx="45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en-US" altLang="zh-CN" sz="2400">
                  <a:solidFill>
                    <a:srgbClr val="333399"/>
                  </a:solidFill>
                  <a:ea typeface="宋体" panose="02010600030101010101" pitchFamily="2" charset="-122"/>
                </a:rPr>
                <a:t>12.4</a:t>
              </a:r>
            </a:p>
          </p:txBody>
        </p:sp>
        <p:sp>
          <p:nvSpPr>
            <p:cNvPr id="67647" name="Text Box 64"/>
            <p:cNvSpPr txBox="1">
              <a:spLocks noChangeArrowheads="1"/>
            </p:cNvSpPr>
            <p:nvPr/>
          </p:nvSpPr>
          <p:spPr bwMode="auto">
            <a:xfrm>
              <a:off x="2928" y="1248"/>
              <a:ext cx="35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en-US" altLang="zh-CN" sz="2400">
                  <a:solidFill>
                    <a:srgbClr val="333399"/>
                  </a:solidFill>
                  <a:ea typeface="宋体" panose="02010600030101010101" pitchFamily="2" charset="-122"/>
                </a:rPr>
                <a:t>6.8</a:t>
              </a:r>
            </a:p>
          </p:txBody>
        </p:sp>
        <p:sp>
          <p:nvSpPr>
            <p:cNvPr id="67648" name="Text Box 65"/>
            <p:cNvSpPr txBox="1">
              <a:spLocks noChangeArrowheads="1"/>
            </p:cNvSpPr>
            <p:nvPr/>
          </p:nvSpPr>
          <p:spPr bwMode="auto">
            <a:xfrm>
              <a:off x="2928" y="1968"/>
              <a:ext cx="45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en-US" altLang="zh-CN" sz="2400">
                  <a:solidFill>
                    <a:srgbClr val="333399"/>
                  </a:solidFill>
                  <a:ea typeface="宋体" panose="02010600030101010101" pitchFamily="2" charset="-122"/>
                </a:rPr>
                <a:t>13.3</a:t>
              </a:r>
            </a:p>
          </p:txBody>
        </p:sp>
        <p:sp>
          <p:nvSpPr>
            <p:cNvPr id="67649" name="Text Box 66"/>
            <p:cNvSpPr txBox="1">
              <a:spLocks noChangeArrowheads="1"/>
            </p:cNvSpPr>
            <p:nvPr/>
          </p:nvSpPr>
          <p:spPr bwMode="auto">
            <a:xfrm>
              <a:off x="3628" y="1968"/>
              <a:ext cx="35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en-US" altLang="zh-CN" sz="2400">
                  <a:solidFill>
                    <a:srgbClr val="333399"/>
                  </a:solidFill>
                  <a:ea typeface="宋体" panose="02010600030101010101" pitchFamily="2" charset="-122"/>
                </a:rPr>
                <a:t>0.3</a:t>
              </a:r>
            </a:p>
          </p:txBody>
        </p:sp>
        <p:sp>
          <p:nvSpPr>
            <p:cNvPr id="67650" name="Text Box 67"/>
            <p:cNvSpPr txBox="1">
              <a:spLocks noChangeArrowheads="1"/>
            </p:cNvSpPr>
            <p:nvPr/>
          </p:nvSpPr>
          <p:spPr bwMode="auto">
            <a:xfrm>
              <a:off x="3600" y="1248"/>
              <a:ext cx="42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kumimoji="1" sz="3200" b="1">
                  <a:solidFill>
                    <a:schemeClr val="tx1"/>
                  </a:solidFill>
                  <a:latin typeface="Times New Roman" panose="02020603050405020304" pitchFamily="18" charset="0"/>
                  <a:ea typeface="黑体" panose="02010609060101010101" pitchFamily="49" charset="-122"/>
                </a:defRPr>
              </a:lvl1pPr>
              <a:lvl2pPr marL="742950" indent="-285750">
                <a:spcBef>
                  <a:spcPct val="20000"/>
                </a:spcBef>
                <a:buChar char="–"/>
                <a:defRPr kumimoji="1" sz="2800" b="1">
                  <a:solidFill>
                    <a:schemeClr val="tx1"/>
                  </a:solidFill>
                  <a:latin typeface="Times New Roman" panose="02020603050405020304" pitchFamily="18" charset="0"/>
                  <a:ea typeface="黑体" panose="02010609060101010101" pitchFamily="49" charset="-122"/>
                </a:defRPr>
              </a:lvl2pPr>
              <a:lvl3pPr marL="1143000" indent="-228600">
                <a:spcBef>
                  <a:spcPct val="20000"/>
                </a:spcBef>
                <a:buChar char="•"/>
                <a:defRPr kumimoji="1" sz="2400" b="1">
                  <a:solidFill>
                    <a:schemeClr val="tx1"/>
                  </a:solidFill>
                  <a:latin typeface="Times New Roman" panose="02020603050405020304" pitchFamily="18" charset="0"/>
                  <a:ea typeface="黑体" panose="02010609060101010101" pitchFamily="49" charset="-122"/>
                </a:defRPr>
              </a:lvl3pPr>
              <a:lvl4pPr marL="16002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4pPr>
              <a:lvl5pPr marL="2057400" indent="-228600">
                <a:spcBef>
                  <a:spcPct val="20000"/>
                </a:spcBef>
                <a:buChar char="»"/>
                <a:defRPr kumimoji="1" sz="2000" b="1">
                  <a:solidFill>
                    <a:schemeClr val="tx1"/>
                  </a:solidFill>
                  <a:latin typeface="Times New Roman" panose="02020603050405020304" pitchFamily="18" charset="0"/>
                  <a:ea typeface="黑体" panose="02010609060101010101" pitchFamily="49" charset="-122"/>
                </a:defRPr>
              </a:lvl5pPr>
              <a:lvl6pPr marL="25146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6pPr>
              <a:lvl7pPr marL="29718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7pPr>
              <a:lvl8pPr marL="34290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8pPr>
              <a:lvl9pPr marL="3886200" indent="-228600" eaLnBrk="0" fontAlgn="base" hangingPunct="0">
                <a:spcBef>
                  <a:spcPct val="20000"/>
                </a:spcBef>
                <a:spcAft>
                  <a:spcPct val="0"/>
                </a:spcAft>
                <a:buChar char="»"/>
                <a:defRPr kumimoji="1" sz="2000" b="1">
                  <a:solidFill>
                    <a:schemeClr val="tx1"/>
                  </a:solidFill>
                  <a:latin typeface="Times New Roman" panose="02020603050405020304" pitchFamily="18" charset="0"/>
                  <a:ea typeface="黑体" panose="02010609060101010101" pitchFamily="49" charset="-122"/>
                </a:defRPr>
              </a:lvl9pPr>
            </a:lstStyle>
            <a:p>
              <a:pPr algn="ctr">
                <a:spcBef>
                  <a:spcPct val="0"/>
                </a:spcBef>
                <a:buFontTx/>
                <a:buNone/>
              </a:pPr>
              <a:r>
                <a:rPr lang="en-US" altLang="zh-CN" sz="2400">
                  <a:solidFill>
                    <a:srgbClr val="333399"/>
                  </a:solidFill>
                  <a:ea typeface="宋体" panose="02010600030101010101" pitchFamily="2" charset="-122"/>
                </a:rPr>
                <a:t>-5.2</a:t>
              </a:r>
            </a:p>
          </p:txBody>
        </p:sp>
      </p:grpSp>
      <p:graphicFrame>
        <p:nvGraphicFramePr>
          <p:cNvPr id="134213" name="Object 69"/>
          <p:cNvGraphicFramePr>
            <a:graphicFrameLocks noChangeAspect="1"/>
          </p:cNvGraphicFramePr>
          <p:nvPr/>
        </p:nvGraphicFramePr>
        <p:xfrm>
          <a:off x="468313" y="5205413"/>
          <a:ext cx="2987675" cy="714375"/>
        </p:xfrm>
        <a:graphic>
          <a:graphicData uri="http://schemas.openxmlformats.org/presentationml/2006/ole">
            <mc:AlternateContent xmlns:mc="http://schemas.openxmlformats.org/markup-compatibility/2006">
              <mc:Choice xmlns:v="urn:schemas-microsoft-com:vml" Requires="v">
                <p:oleObj spid="_x0000_s67681" name="Equation" r:id="rId3" imgW="1079032" imgH="253890" progId="Equation.3">
                  <p:embed/>
                </p:oleObj>
              </mc:Choice>
              <mc:Fallback>
                <p:oleObj name="Equation" r:id="rId3" imgW="1079032" imgH="253890" progId="Equation.3">
                  <p:embed/>
                  <p:pic>
                    <p:nvPicPr>
                      <p:cNvPr id="0" name="Object 6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5205413"/>
                        <a:ext cx="2987675" cy="71437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134213"/>
                                        </p:tgtEl>
                                        <p:attrNameLst>
                                          <p:attrName>style.visibility</p:attrName>
                                        </p:attrNameLst>
                                      </p:cBhvr>
                                      <p:to>
                                        <p:strVal val="visible"/>
                                      </p:to>
                                    </p:set>
                                    <p:animEffect transition="in" filter="blinds(horizontal)">
                                      <p:cBhvr>
                                        <p:cTn id="7" dur="500"/>
                                        <p:tgtEl>
                                          <p:spTgt spid="134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标题 1"/>
          <p:cNvSpPr>
            <a:spLocks noGrp="1"/>
          </p:cNvSpPr>
          <p:nvPr>
            <p:ph type="title"/>
          </p:nvPr>
        </p:nvSpPr>
        <p:spPr/>
        <p:txBody>
          <a:bodyPr/>
          <a:lstStyle/>
          <a:p>
            <a:r>
              <a:rPr lang="zh-CN" altLang="en-US" smtClean="0"/>
              <a:t>小结</a:t>
            </a:r>
          </a:p>
        </p:txBody>
      </p:sp>
      <p:sp>
        <p:nvSpPr>
          <p:cNvPr id="68611" name="内容占位符 2"/>
          <p:cNvSpPr>
            <a:spLocks noGrp="1"/>
          </p:cNvSpPr>
          <p:nvPr>
            <p:ph idx="1"/>
          </p:nvPr>
        </p:nvSpPr>
        <p:spPr>
          <a:xfrm>
            <a:off x="838200" y="1739900"/>
            <a:ext cx="7772400" cy="4267200"/>
          </a:xfrm>
        </p:spPr>
        <p:txBody>
          <a:bodyPr/>
          <a:lstStyle/>
          <a:p>
            <a:r>
              <a:rPr lang="zh-CN" altLang="en-US" smtClean="0"/>
              <a:t>理想流体</a:t>
            </a:r>
            <a:endParaRPr lang="en-US" altLang="zh-CN" smtClean="0"/>
          </a:p>
          <a:p>
            <a:r>
              <a:rPr lang="zh-CN" altLang="en-US" smtClean="0"/>
              <a:t>流线  流管  稳流</a:t>
            </a:r>
            <a:endParaRPr lang="en-US" altLang="zh-CN" smtClean="0"/>
          </a:p>
          <a:p>
            <a:r>
              <a:rPr lang="zh-CN" altLang="en-US" smtClean="0"/>
              <a:t>质量流量，体积流量</a:t>
            </a:r>
            <a:endParaRPr lang="en-US" altLang="zh-CN" smtClean="0"/>
          </a:p>
          <a:p>
            <a:r>
              <a:rPr lang="zh-CN" altLang="en-US" smtClean="0"/>
              <a:t>连续性方程  </a:t>
            </a:r>
            <a:endParaRPr lang="en-US" altLang="zh-CN" smtClean="0"/>
          </a:p>
          <a:p>
            <a:pPr lvl="1"/>
            <a:r>
              <a:rPr lang="zh-CN" altLang="en-US" smtClean="0"/>
              <a:t>表达式，适用条件</a:t>
            </a:r>
            <a:endParaRPr lang="en-US" altLang="zh-CN" smtClean="0"/>
          </a:p>
          <a:p>
            <a:r>
              <a:rPr lang="zh-CN" altLang="en-US" smtClean="0"/>
              <a:t>伯努利方程及其应用</a:t>
            </a:r>
            <a:endParaRPr lang="en-US" altLang="zh-CN" smtClean="0"/>
          </a:p>
          <a:p>
            <a:pPr marL="742950" lvl="2" indent="-342900"/>
            <a:r>
              <a:rPr lang="zh-CN" altLang="en-US" smtClean="0"/>
              <a:t>表达式，适用条件</a:t>
            </a:r>
            <a:endParaRPr lang="en-US" altLang="zh-CN" smtClean="0"/>
          </a:p>
          <a:p>
            <a:pPr marL="742950" lvl="2" indent="-342900"/>
            <a:r>
              <a:rPr lang="zh-CN" altLang="en-US" smtClean="0"/>
              <a:t>几种典型应用</a:t>
            </a:r>
            <a:endParaRPr lang="en-US" altLang="zh-CN" smtClean="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000000"/>
      </a:lt2>
      <a:accent1>
        <a:srgbClr val="FFFFFF"/>
      </a:accent1>
      <a:accent2>
        <a:srgbClr val="000000"/>
      </a:accent2>
      <a:accent3>
        <a:srgbClr val="FFFFFF"/>
      </a:accent3>
      <a:accent4>
        <a:srgbClr val="000000"/>
      </a:accent4>
      <a:accent5>
        <a:srgbClr val="FFFFFF"/>
      </a:accent5>
      <a:accent6>
        <a:srgbClr val="000000"/>
      </a:accent6>
      <a:hlink>
        <a:srgbClr val="000000"/>
      </a:hlink>
      <a:folHlink>
        <a:srgbClr val="000000"/>
      </a:folHlink>
    </a:clrScheme>
    <a:fontScheme name="默认设计模板">
      <a:majorFont>
        <a:latin typeface="Times New Roman"/>
        <a:ea typeface="黑体"/>
        <a:cs typeface=""/>
      </a:majorFont>
      <a:minorFont>
        <a:latin typeface="Times New Roman"/>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just" defTabSz="914400" rtl="0" eaLnBrk="0" fontAlgn="base" latinLnBrk="0" hangingPunct="0">
          <a:lnSpc>
            <a:spcPct val="100000"/>
          </a:lnSpc>
          <a:spcBef>
            <a:spcPct val="0"/>
          </a:spcBef>
          <a:spcAft>
            <a:spcPct val="0"/>
          </a:spcAft>
          <a:buClrTx/>
          <a:buSzTx/>
          <a:buFontTx/>
          <a:buNone/>
          <a:tabLst/>
          <a:defRPr kumimoji="0" lang="zh-CN" altLang="en-US" sz="1000" b="0" i="0" u="none" strike="noStrike" cap="none" normalizeH="0" baseline="0" smtClean="0">
            <a:ln>
              <a:noFill/>
            </a:ln>
            <a:solidFill>
              <a:schemeClr val="tx1"/>
            </a:solidFill>
            <a:effectLst/>
            <a:latin typeface="Times New Roman" pitchFamily="18"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just" defTabSz="914400" rtl="0" eaLnBrk="0" fontAlgn="base" latinLnBrk="0" hangingPunct="0">
          <a:lnSpc>
            <a:spcPct val="100000"/>
          </a:lnSpc>
          <a:spcBef>
            <a:spcPct val="0"/>
          </a:spcBef>
          <a:spcAft>
            <a:spcPct val="0"/>
          </a:spcAft>
          <a:buClrTx/>
          <a:buSzTx/>
          <a:buFontTx/>
          <a:buNone/>
          <a:tabLst/>
          <a:defRPr kumimoji="0" lang="zh-CN" altLang="en-US" sz="1000" b="0" i="0" u="none" strike="noStrike" cap="none" normalizeH="0" baseline="0" smtClean="0">
            <a:ln>
              <a:noFill/>
            </a:ln>
            <a:solidFill>
              <a:schemeClr val="tx1"/>
            </a:solidFill>
            <a:effectLst/>
            <a:latin typeface="Times New Roman" pitchFamily="18" charset="0"/>
            <a:ea typeface="宋体" pitchFamily="2" charset="-122"/>
          </a:defRPr>
        </a:defPPr>
      </a:lstStyle>
    </a:lnDef>
  </a:objectDefaults>
  <a:extraClrSchemeLst>
    <a:extraClrScheme>
      <a:clrScheme name="默认设计模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默认设计模板 6">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24409</TotalTime>
  <Words>1992</Words>
  <Application>Microsoft Office PowerPoint</Application>
  <PresentationFormat>全屏显示(4:3)</PresentationFormat>
  <Paragraphs>290</Paragraphs>
  <Slides>51</Slides>
  <Notes>19</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5</vt:i4>
      </vt:variant>
      <vt:variant>
        <vt:lpstr>幻灯片标题</vt:lpstr>
      </vt:variant>
      <vt:variant>
        <vt:i4>51</vt:i4>
      </vt:variant>
    </vt:vector>
  </HeadingPairs>
  <TitlesOfParts>
    <vt:vector size="66" baseType="lpstr">
      <vt:lpstr>Monotype Sorts</vt:lpstr>
      <vt:lpstr>黑体</vt:lpstr>
      <vt:lpstr>华文行楷</vt:lpstr>
      <vt:lpstr>楷体_GB2312</vt:lpstr>
      <vt:lpstr>宋体</vt:lpstr>
      <vt:lpstr>幼圆</vt:lpstr>
      <vt:lpstr>Arial</vt:lpstr>
      <vt:lpstr>Symbol</vt:lpstr>
      <vt:lpstr>Times New Roman</vt:lpstr>
      <vt:lpstr>默认设计模板</vt:lpstr>
      <vt:lpstr>公式</vt:lpstr>
      <vt:lpstr>Equation</vt:lpstr>
      <vt:lpstr>文档</vt:lpstr>
      <vt:lpstr>图片</vt:lpstr>
      <vt:lpstr>Microsoft 公式 3.0</vt:lpstr>
      <vt:lpstr>第二章 流体力学</vt:lpstr>
      <vt:lpstr> 意义：研究血液循环和呼吸过程的基础。</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流体静力学小结</vt:lpstr>
      <vt:lpstr>运动的理想流体</vt:lpstr>
      <vt:lpstr>一、理想流体 ideal fluid </vt:lpstr>
      <vt:lpstr>实际流体分析</vt:lpstr>
      <vt:lpstr>二、流线、流管、稳流/定常流动 streamline, streamtube, steady flow</vt:lpstr>
      <vt:lpstr>PowerPoint 演示文稿</vt:lpstr>
      <vt:lpstr>稳流/定常流动 steady flow</vt:lpstr>
      <vt:lpstr>PowerPoint 演示文稿</vt:lpstr>
      <vt:lpstr>三、稳流的连续性方程     continuity equation</vt:lpstr>
      <vt:lpstr>PowerPoint 演示文稿</vt:lpstr>
      <vt:lpstr>稳流的连续性方程的推导</vt:lpstr>
      <vt:lpstr>PowerPoint 演示文稿</vt:lpstr>
      <vt:lpstr>PowerPoint 演示文稿</vt:lpstr>
      <vt:lpstr>连续性方程的结论 </vt:lpstr>
      <vt:lpstr>PowerPoint 演示文稿</vt:lpstr>
      <vt:lpstr>人体各类血管的总截面积和血液平均流速间的关系 </vt:lpstr>
      <vt:lpstr>PowerPoint 演示文稿</vt:lpstr>
      <vt:lpstr>4、伯努利方程</vt:lpstr>
      <vt:lpstr>PowerPoint 演示文稿</vt:lpstr>
      <vt:lpstr>PowerPoint 演示文稿</vt:lpstr>
      <vt:lpstr>PowerPoint 演示文稿</vt:lpstr>
      <vt:lpstr>伯努利方程结论</vt:lpstr>
      <vt:lpstr>PowerPoint 演示文稿</vt:lpstr>
      <vt:lpstr>5、伯努利方程的应用  applications of Bernoulli equation</vt:lpstr>
      <vt:lpstr>压强和流速的关系</vt:lpstr>
      <vt:lpstr>压强和流速的关系举例</vt:lpstr>
      <vt:lpstr>空吸作用</vt:lpstr>
      <vt:lpstr>喷雾器</vt:lpstr>
      <vt:lpstr>戴森吹风机</vt:lpstr>
      <vt:lpstr>冠状动脉狭窄处塌陷</vt:lpstr>
      <vt:lpstr>室内通风</vt:lpstr>
      <vt:lpstr>皮托管原理(测流速）</vt:lpstr>
      <vt:lpstr>文丘里流量计（测流量）</vt:lpstr>
      <vt:lpstr>PowerPoint 演示文稿</vt:lpstr>
      <vt:lpstr>压强和高度的关系</vt:lpstr>
      <vt:lpstr>PowerPoint 演示文稿</vt:lpstr>
      <vt:lpstr>PowerPoint 演示文稿</vt:lpstr>
      <vt:lpstr>小结</vt:lpstr>
    </vt:vector>
  </TitlesOfParts>
  <Company>PHYSICS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流体力学</dc:title>
  <dc:creator>Administrator</dc:creator>
  <cp:lastModifiedBy>Microsoft</cp:lastModifiedBy>
  <cp:revision>577</cp:revision>
  <dcterms:created xsi:type="dcterms:W3CDTF">2003-01-06T02:12:38Z</dcterms:created>
  <dcterms:modified xsi:type="dcterms:W3CDTF">2026-03-12T05:34:42Z</dcterms:modified>
</cp:coreProperties>
</file>