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71" r:id="rId2"/>
    <p:sldId id="410" r:id="rId3"/>
    <p:sldId id="555" r:id="rId4"/>
    <p:sldId id="409" r:id="rId5"/>
    <p:sldId id="545" r:id="rId6"/>
    <p:sldId id="389" r:id="rId7"/>
    <p:sldId id="392" r:id="rId8"/>
    <p:sldId id="508" r:id="rId9"/>
    <p:sldId id="393" r:id="rId10"/>
    <p:sldId id="517" r:id="rId11"/>
    <p:sldId id="349" r:id="rId12"/>
    <p:sldId id="350" r:id="rId13"/>
    <p:sldId id="352" r:id="rId14"/>
    <p:sldId id="353" r:id="rId15"/>
    <p:sldId id="546" r:id="rId16"/>
    <p:sldId id="558" r:id="rId17"/>
    <p:sldId id="406" r:id="rId18"/>
    <p:sldId id="354" r:id="rId19"/>
    <p:sldId id="356" r:id="rId20"/>
    <p:sldId id="399" r:id="rId21"/>
    <p:sldId id="548" r:id="rId22"/>
    <p:sldId id="516" r:id="rId23"/>
    <p:sldId id="355" r:id="rId24"/>
    <p:sldId id="407" r:id="rId25"/>
    <p:sldId id="509" r:id="rId26"/>
    <p:sldId id="539" r:id="rId27"/>
    <p:sldId id="549" r:id="rId28"/>
    <p:sldId id="550" r:id="rId29"/>
    <p:sldId id="551" r:id="rId30"/>
    <p:sldId id="552" r:id="rId31"/>
    <p:sldId id="559" r:id="rId32"/>
    <p:sldId id="383" r:id="rId33"/>
    <p:sldId id="384" r:id="rId34"/>
    <p:sldId id="385" r:id="rId35"/>
    <p:sldId id="404" r:id="rId36"/>
    <p:sldId id="374" r:id="rId37"/>
    <p:sldId id="376" r:id="rId38"/>
    <p:sldId id="375" r:id="rId39"/>
    <p:sldId id="403" r:id="rId40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00"/>
    <a:srgbClr val="DDDDDD"/>
    <a:srgbClr val="66FF33"/>
    <a:srgbClr val="00FF00"/>
    <a:srgbClr val="FFFF99"/>
    <a:srgbClr val="5F5F5F"/>
    <a:srgbClr val="FFFF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185" autoAdjust="0"/>
    <p:restoredTop sz="82972" autoAdjust="0"/>
  </p:normalViewPr>
  <p:slideViewPr>
    <p:cSldViewPr>
      <p:cViewPr varScale="1">
        <p:scale>
          <a:sx n="93" d="100"/>
          <a:sy n="93" d="100"/>
        </p:scale>
        <p:origin x="72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3936"/>
    </p:cViewPr>
  </p:sorterViewPr>
  <p:notesViewPr>
    <p:cSldViewPr>
      <p:cViewPr varScale="1">
        <p:scale>
          <a:sx n="63" d="100"/>
          <a:sy n="63" d="100"/>
        </p:scale>
        <p:origin x="-3082" y="-7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344B70-BAF0-4EE4-8761-F88C7CA0408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C600E166-4CBC-4C8F-A27F-B0A4157D6DC4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机械振动</a:t>
          </a:r>
          <a:endParaRPr kumimoji="0" lang="zh-CN" altLang="en-US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gm:t>
    </dgm:pt>
    <dgm:pt modelId="{072DF2CB-3147-462F-9716-F1406B2B3614}" type="parTrans" cxnId="{C90C089A-B505-42A7-A237-451C11D7840F}">
      <dgm:prSet/>
      <dgm:spPr/>
      <dgm:t>
        <a:bodyPr/>
        <a:lstStyle/>
        <a:p>
          <a:endParaRPr lang="zh-CN" altLang="en-US"/>
        </a:p>
      </dgm:t>
    </dgm:pt>
    <dgm:pt modelId="{270CC3F4-221B-487F-945C-FAB5B92136DA}" type="sibTrans" cxnId="{C90C089A-B505-42A7-A237-451C11D7840F}">
      <dgm:prSet/>
      <dgm:spPr/>
      <dgm:t>
        <a:bodyPr/>
        <a:lstStyle/>
        <a:p>
          <a:endParaRPr lang="zh-CN" altLang="en-US"/>
        </a:p>
      </dgm:t>
    </dgm:pt>
    <dgm:pt modelId="{358E0501-1E2A-4790-AACF-F82E4B968752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简谐振动</a:t>
          </a:r>
          <a:endParaRPr kumimoji="0" lang="zh-CN" altLang="en-US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gm:t>
    </dgm:pt>
    <dgm:pt modelId="{EB99E02E-12FB-4D9E-B327-F653215A0973}" type="parTrans" cxnId="{2C59BC20-00A0-47F3-ADDF-86FA4EF382E1}">
      <dgm:prSet/>
      <dgm:spPr/>
      <dgm:t>
        <a:bodyPr/>
        <a:lstStyle/>
        <a:p>
          <a:endParaRPr lang="zh-CN" altLang="en-US"/>
        </a:p>
      </dgm:t>
    </dgm:pt>
    <dgm:pt modelId="{943FE136-43F2-4098-8B69-6017F50A5EE6}" type="sibTrans" cxnId="{2C59BC20-00A0-47F3-ADDF-86FA4EF382E1}">
      <dgm:prSet/>
      <dgm:spPr/>
      <dgm:t>
        <a:bodyPr/>
        <a:lstStyle/>
        <a:p>
          <a:endParaRPr lang="zh-CN" altLang="en-US"/>
        </a:p>
      </dgm:t>
    </dgm:pt>
    <dgm:pt modelId="{B92DF26F-180A-4BA6-8467-3DEF1881BFAB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振动方程</a:t>
          </a:r>
          <a:endParaRPr kumimoji="0" lang="zh-CN" altLang="en-US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gm:t>
    </dgm:pt>
    <dgm:pt modelId="{62D5A00D-6018-40D2-A3F8-BF3F40377154}" type="parTrans" cxnId="{3A475F63-E6AB-4BE0-8189-9FFCA7284236}">
      <dgm:prSet/>
      <dgm:spPr/>
      <dgm:t>
        <a:bodyPr/>
        <a:lstStyle/>
        <a:p>
          <a:endParaRPr lang="zh-CN" altLang="en-US"/>
        </a:p>
      </dgm:t>
    </dgm:pt>
    <dgm:pt modelId="{AA246826-3570-42F3-9B61-C531F72728FC}" type="sibTrans" cxnId="{3A475F63-E6AB-4BE0-8189-9FFCA7284236}">
      <dgm:prSet/>
      <dgm:spPr/>
      <dgm:t>
        <a:bodyPr/>
        <a:lstStyle/>
        <a:p>
          <a:endParaRPr lang="zh-CN" altLang="en-US"/>
        </a:p>
      </dgm:t>
    </dgm:pt>
    <dgm:pt modelId="{DD03AFB6-CBFA-4146-A503-4F326E84CDAF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动力学描述</a:t>
          </a:r>
          <a:endParaRPr kumimoji="0" lang="zh-CN" altLang="en-US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gm:t>
    </dgm:pt>
    <dgm:pt modelId="{3EA02A30-9BC0-4CF7-A4F6-79B6DC8DCB68}" type="parTrans" cxnId="{0CB862CA-6BBC-4D90-8602-2259EC606C3A}">
      <dgm:prSet/>
      <dgm:spPr/>
      <dgm:t>
        <a:bodyPr/>
        <a:lstStyle/>
        <a:p>
          <a:endParaRPr lang="zh-CN" altLang="en-US"/>
        </a:p>
      </dgm:t>
    </dgm:pt>
    <dgm:pt modelId="{3E72C848-E3CF-4E02-A4FE-9DE29F1F1424}" type="sibTrans" cxnId="{0CB862CA-6BBC-4D90-8602-2259EC606C3A}">
      <dgm:prSet/>
      <dgm:spPr/>
      <dgm:t>
        <a:bodyPr/>
        <a:lstStyle/>
        <a:p>
          <a:endParaRPr lang="zh-CN" altLang="en-US"/>
        </a:p>
      </dgm:t>
    </dgm:pt>
    <dgm:pt modelId="{17C44B17-3132-455B-96BD-FB807FF5E037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矢量描述</a:t>
          </a:r>
        </a:p>
      </dgm:t>
    </dgm:pt>
    <dgm:pt modelId="{8D5E224E-FBA4-40D6-90D5-93800369DF29}" type="parTrans" cxnId="{1FC6ECCC-841A-456B-BEB3-9CC80826BBAE}">
      <dgm:prSet/>
      <dgm:spPr/>
      <dgm:t>
        <a:bodyPr/>
        <a:lstStyle/>
        <a:p>
          <a:endParaRPr lang="zh-CN" altLang="en-US"/>
        </a:p>
      </dgm:t>
    </dgm:pt>
    <dgm:pt modelId="{63A597B7-94D0-4E5B-A14F-CC4A9A064DBC}" type="sibTrans" cxnId="{1FC6ECCC-841A-456B-BEB3-9CC80826BBAE}">
      <dgm:prSet/>
      <dgm:spPr/>
      <dgm:t>
        <a:bodyPr/>
        <a:lstStyle/>
        <a:p>
          <a:endParaRPr lang="zh-CN" altLang="en-US"/>
        </a:p>
      </dgm:t>
    </dgm:pt>
    <dgm:pt modelId="{D9914D53-3C4B-4EEB-85DB-8AC2A715C85F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数学描述</a:t>
          </a:r>
        </a:p>
      </dgm:t>
    </dgm:pt>
    <dgm:pt modelId="{C6991AA6-6B17-47AE-8CB6-C5C16DE3A2A9}" type="parTrans" cxnId="{C6C0B8FB-615E-4B37-961B-1AD23FE4136E}">
      <dgm:prSet/>
      <dgm:spPr/>
      <dgm:t>
        <a:bodyPr/>
        <a:lstStyle/>
        <a:p>
          <a:endParaRPr lang="zh-CN" altLang="en-US"/>
        </a:p>
      </dgm:t>
    </dgm:pt>
    <dgm:pt modelId="{FBA50BC4-742F-4F05-832F-3C80C6727700}" type="sibTrans" cxnId="{C6C0B8FB-615E-4B37-961B-1AD23FE4136E}">
      <dgm:prSet/>
      <dgm:spPr/>
      <dgm:t>
        <a:bodyPr/>
        <a:lstStyle/>
        <a:p>
          <a:endParaRPr lang="zh-CN" altLang="en-US"/>
        </a:p>
      </dgm:t>
    </dgm:pt>
    <dgm:pt modelId="{C25A7B80-403E-47A7-B532-AB1069F012A7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微分方程</a:t>
          </a:r>
        </a:p>
      </dgm:t>
    </dgm:pt>
    <dgm:pt modelId="{947419E4-9887-47EF-BBC0-9816A1F82EAB}" type="parTrans" cxnId="{3239E0C0-23EB-46C9-BF43-ABAEB0583E86}">
      <dgm:prSet/>
      <dgm:spPr/>
      <dgm:t>
        <a:bodyPr/>
        <a:lstStyle/>
        <a:p>
          <a:endParaRPr lang="zh-CN" altLang="en-US"/>
        </a:p>
      </dgm:t>
    </dgm:pt>
    <dgm:pt modelId="{C0FB7D06-73F9-4189-AEFC-4E9655403C8F}" type="sibTrans" cxnId="{3239E0C0-23EB-46C9-BF43-ABAEB0583E86}">
      <dgm:prSet/>
      <dgm:spPr/>
      <dgm:t>
        <a:bodyPr/>
        <a:lstStyle/>
        <a:p>
          <a:endParaRPr lang="zh-CN" altLang="en-US"/>
        </a:p>
      </dgm:t>
    </dgm:pt>
    <dgm:pt modelId="{13228E94-4E0B-4D78-8B52-BE87A8F8D2DB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三角函数</a:t>
          </a:r>
        </a:p>
      </dgm:t>
    </dgm:pt>
    <dgm:pt modelId="{8FD68A7A-3831-4F4A-9E58-4DFE3C4146F9}" type="parTrans" cxnId="{E9105569-8578-4521-A2BC-21767AD288DB}">
      <dgm:prSet/>
      <dgm:spPr/>
      <dgm:t>
        <a:bodyPr/>
        <a:lstStyle/>
        <a:p>
          <a:endParaRPr lang="zh-CN" altLang="en-US"/>
        </a:p>
      </dgm:t>
    </dgm:pt>
    <dgm:pt modelId="{6B6A5624-ABF1-482A-98CE-85BF23D958F7}" type="sibTrans" cxnId="{E9105569-8578-4521-A2BC-21767AD288DB}">
      <dgm:prSet/>
      <dgm:spPr/>
      <dgm:t>
        <a:bodyPr/>
        <a:lstStyle/>
        <a:p>
          <a:endParaRPr lang="zh-CN" altLang="en-US"/>
        </a:p>
      </dgm:t>
    </dgm:pt>
    <dgm:pt modelId="{85D563F5-9473-494B-8133-6748E42DAD92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振动能量</a:t>
          </a:r>
          <a:endParaRPr kumimoji="0" lang="zh-CN" altLang="en-US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gm:t>
    </dgm:pt>
    <dgm:pt modelId="{E452AB9F-A08F-46BC-92BD-9BF2A8865AE7}" type="parTrans" cxnId="{29F629B7-9669-463B-A8D5-0AC730DEAF02}">
      <dgm:prSet/>
      <dgm:spPr/>
      <dgm:t>
        <a:bodyPr/>
        <a:lstStyle/>
        <a:p>
          <a:endParaRPr lang="zh-CN" altLang="en-US"/>
        </a:p>
      </dgm:t>
    </dgm:pt>
    <dgm:pt modelId="{17AA4653-065A-400E-907D-0A1517139364}" type="sibTrans" cxnId="{29F629B7-9669-463B-A8D5-0AC730DEAF02}">
      <dgm:prSet/>
      <dgm:spPr/>
      <dgm:t>
        <a:bodyPr/>
        <a:lstStyle/>
        <a:p>
          <a:endParaRPr lang="zh-CN" altLang="en-US"/>
        </a:p>
      </dgm:t>
    </dgm:pt>
    <dgm:pt modelId="{75C5B281-A061-4640-A523-2CF7A52854DF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振动合成</a:t>
          </a:r>
          <a:endParaRPr kumimoji="0" lang="zh-CN" altLang="en-US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gm:t>
    </dgm:pt>
    <dgm:pt modelId="{6F46C6A2-55BA-4950-82D1-5DD73B174327}" type="parTrans" cxnId="{9FD41133-F543-4575-933B-6FB54021F9D5}">
      <dgm:prSet/>
      <dgm:spPr/>
      <dgm:t>
        <a:bodyPr/>
        <a:lstStyle/>
        <a:p>
          <a:endParaRPr lang="zh-CN" altLang="en-US"/>
        </a:p>
      </dgm:t>
    </dgm:pt>
    <dgm:pt modelId="{56F38400-BF2F-46AB-A529-F12F0DB47214}" type="sibTrans" cxnId="{9FD41133-F543-4575-933B-6FB54021F9D5}">
      <dgm:prSet/>
      <dgm:spPr/>
      <dgm:t>
        <a:bodyPr/>
        <a:lstStyle/>
        <a:p>
          <a:endParaRPr lang="zh-CN" altLang="en-US"/>
        </a:p>
      </dgm:t>
    </dgm:pt>
    <dgm:pt modelId="{A79492AA-B127-460A-8097-E1DB74DD367E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阻尼振动</a:t>
          </a:r>
        </a:p>
      </dgm:t>
    </dgm:pt>
    <dgm:pt modelId="{6E92BB21-EA72-4912-9BA0-21F6D1615F51}" type="parTrans" cxnId="{E96644CB-DCC1-4D38-932B-11077B69E932}">
      <dgm:prSet/>
      <dgm:spPr/>
      <dgm:t>
        <a:bodyPr/>
        <a:lstStyle/>
        <a:p>
          <a:endParaRPr lang="zh-CN" altLang="en-US"/>
        </a:p>
      </dgm:t>
    </dgm:pt>
    <dgm:pt modelId="{8C15A245-3BE1-4A1E-966F-1C0F088C7333}" type="sibTrans" cxnId="{E96644CB-DCC1-4D38-932B-11077B69E932}">
      <dgm:prSet/>
      <dgm:spPr/>
      <dgm:t>
        <a:bodyPr/>
        <a:lstStyle/>
        <a:p>
          <a:endParaRPr lang="zh-CN" altLang="en-US"/>
        </a:p>
      </dgm:t>
    </dgm:pt>
    <dgm:pt modelId="{9B954EAB-0047-4400-B594-6C4BD50D467F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共振</a:t>
          </a:r>
        </a:p>
      </dgm:t>
    </dgm:pt>
    <dgm:pt modelId="{D2033DF0-1D85-42E1-BD52-0E291910C800}" type="parTrans" cxnId="{2563D29C-A087-4ED4-83A4-1867099E0C13}">
      <dgm:prSet/>
      <dgm:spPr/>
      <dgm:t>
        <a:bodyPr/>
        <a:lstStyle/>
        <a:p>
          <a:endParaRPr lang="zh-CN" altLang="en-US"/>
        </a:p>
      </dgm:t>
    </dgm:pt>
    <dgm:pt modelId="{B9E0F408-5D1A-44C7-B312-B7E36A705D24}" type="sibTrans" cxnId="{2563D29C-A087-4ED4-83A4-1867099E0C13}">
      <dgm:prSet/>
      <dgm:spPr/>
      <dgm:t>
        <a:bodyPr/>
        <a:lstStyle/>
        <a:p>
          <a:endParaRPr lang="zh-CN" altLang="en-US"/>
        </a:p>
      </dgm:t>
    </dgm:pt>
    <dgm:pt modelId="{736CD41A-5B12-4E90-80D6-87198CF5E681}" type="pres">
      <dgm:prSet presAssocID="{BA344B70-BAF0-4EE4-8761-F88C7CA0408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08DF809-8EAA-4FA2-B319-B179DE7E7D22}" type="pres">
      <dgm:prSet presAssocID="{C600E166-4CBC-4C8F-A27F-B0A4157D6DC4}" presName="hierRoot1" presStyleCnt="0">
        <dgm:presLayoutVars>
          <dgm:hierBranch/>
        </dgm:presLayoutVars>
      </dgm:prSet>
      <dgm:spPr/>
    </dgm:pt>
    <dgm:pt modelId="{50FEFF4B-ED66-4202-A4AC-44B3845D600B}" type="pres">
      <dgm:prSet presAssocID="{C600E166-4CBC-4C8F-A27F-B0A4157D6DC4}" presName="rootComposite1" presStyleCnt="0"/>
      <dgm:spPr/>
    </dgm:pt>
    <dgm:pt modelId="{CA2C0A1A-6E0D-44B2-8AFB-9571904FAF04}" type="pres">
      <dgm:prSet presAssocID="{C600E166-4CBC-4C8F-A27F-B0A4157D6DC4}" presName="rootText1" presStyleLbl="node0" presStyleIdx="0" presStyleCnt="1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FBF5B61-DFB4-4559-BA6A-859ED545BF8B}" type="pres">
      <dgm:prSet presAssocID="{C600E166-4CBC-4C8F-A27F-B0A4157D6DC4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005B4972-8749-46B6-A77F-6AB26425881F}" type="pres">
      <dgm:prSet presAssocID="{C600E166-4CBC-4C8F-A27F-B0A4157D6DC4}" presName="hierChild2" presStyleCnt="0"/>
      <dgm:spPr/>
    </dgm:pt>
    <dgm:pt modelId="{19D68D5E-DF49-434E-B3F1-B149C88EC344}" type="pres">
      <dgm:prSet presAssocID="{EB99E02E-12FB-4D9E-B327-F653215A0973}" presName="Name35" presStyleLbl="parChTrans1D2" presStyleIdx="0" presStyleCnt="2"/>
      <dgm:spPr/>
      <dgm:t>
        <a:bodyPr/>
        <a:lstStyle/>
        <a:p>
          <a:endParaRPr lang="zh-CN" altLang="en-US"/>
        </a:p>
      </dgm:t>
    </dgm:pt>
    <dgm:pt modelId="{9F8671A5-9166-494A-9D14-53AC736122AA}" type="pres">
      <dgm:prSet presAssocID="{358E0501-1E2A-4790-AACF-F82E4B968752}" presName="hierRoot2" presStyleCnt="0">
        <dgm:presLayoutVars>
          <dgm:hierBranch/>
        </dgm:presLayoutVars>
      </dgm:prSet>
      <dgm:spPr/>
    </dgm:pt>
    <dgm:pt modelId="{1FE2274D-98C1-49AA-BE02-647D7118AE5A}" type="pres">
      <dgm:prSet presAssocID="{358E0501-1E2A-4790-AACF-F82E4B968752}" presName="rootComposite" presStyleCnt="0"/>
      <dgm:spPr/>
    </dgm:pt>
    <dgm:pt modelId="{C60AAC25-20F5-47C0-9576-F52E578CD801}" type="pres">
      <dgm:prSet presAssocID="{358E0501-1E2A-4790-AACF-F82E4B968752}" presName="rootText" presStyleLbl="node2" presStyleIdx="0" presStyleCnt="2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D7FE0F7-7BCE-42A4-8695-45E81C2345DF}" type="pres">
      <dgm:prSet presAssocID="{358E0501-1E2A-4790-AACF-F82E4B968752}" presName="rootConnector" presStyleLbl="node2" presStyleIdx="0" presStyleCnt="2"/>
      <dgm:spPr/>
      <dgm:t>
        <a:bodyPr/>
        <a:lstStyle/>
        <a:p>
          <a:endParaRPr lang="zh-CN" altLang="en-US"/>
        </a:p>
      </dgm:t>
    </dgm:pt>
    <dgm:pt modelId="{F75A10F3-4050-4B2F-9FE3-2A3A44473D07}" type="pres">
      <dgm:prSet presAssocID="{358E0501-1E2A-4790-AACF-F82E4B968752}" presName="hierChild4" presStyleCnt="0"/>
      <dgm:spPr/>
    </dgm:pt>
    <dgm:pt modelId="{4013A897-690D-4630-B0FE-062472C7B286}" type="pres">
      <dgm:prSet presAssocID="{62D5A00D-6018-40D2-A3F8-BF3F40377154}" presName="Name35" presStyleLbl="parChTrans1D3" presStyleIdx="0" presStyleCnt="4"/>
      <dgm:spPr/>
      <dgm:t>
        <a:bodyPr/>
        <a:lstStyle/>
        <a:p>
          <a:endParaRPr lang="zh-CN" altLang="en-US"/>
        </a:p>
      </dgm:t>
    </dgm:pt>
    <dgm:pt modelId="{576EE30B-D4F8-435D-91F5-234967648F1C}" type="pres">
      <dgm:prSet presAssocID="{B92DF26F-180A-4BA6-8467-3DEF1881BFAB}" presName="hierRoot2" presStyleCnt="0">
        <dgm:presLayoutVars>
          <dgm:hierBranch/>
        </dgm:presLayoutVars>
      </dgm:prSet>
      <dgm:spPr/>
    </dgm:pt>
    <dgm:pt modelId="{90FEF5D8-BF11-4CB0-B1AA-CD464BBBCF9D}" type="pres">
      <dgm:prSet presAssocID="{B92DF26F-180A-4BA6-8467-3DEF1881BFAB}" presName="rootComposite" presStyleCnt="0"/>
      <dgm:spPr/>
    </dgm:pt>
    <dgm:pt modelId="{98FDDBA5-4EF8-48E6-AD15-63DA461EEC4C}" type="pres">
      <dgm:prSet presAssocID="{B92DF26F-180A-4BA6-8467-3DEF1881BFAB}" presName="rootText" presStyleLbl="node3" presStyleIdx="0" presStyleCnt="4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4B9B31B-A3BD-4BAE-91DA-EBB0DAE787BA}" type="pres">
      <dgm:prSet presAssocID="{B92DF26F-180A-4BA6-8467-3DEF1881BFAB}" presName="rootConnector" presStyleLbl="node3" presStyleIdx="0" presStyleCnt="4"/>
      <dgm:spPr/>
      <dgm:t>
        <a:bodyPr/>
        <a:lstStyle/>
        <a:p>
          <a:endParaRPr lang="zh-CN" altLang="en-US"/>
        </a:p>
      </dgm:t>
    </dgm:pt>
    <dgm:pt modelId="{E76659DD-AC61-4C7F-9D53-047ED37149CF}" type="pres">
      <dgm:prSet presAssocID="{B92DF26F-180A-4BA6-8467-3DEF1881BFAB}" presName="hierChild4" presStyleCnt="0"/>
      <dgm:spPr/>
    </dgm:pt>
    <dgm:pt modelId="{B395C818-5711-4A86-8C4A-D62095C38778}" type="pres">
      <dgm:prSet presAssocID="{3EA02A30-9BC0-4CF7-A4F6-79B6DC8DCB68}" presName="Name35" presStyleLbl="parChTrans1D4" presStyleIdx="0" presStyleCnt="5"/>
      <dgm:spPr/>
      <dgm:t>
        <a:bodyPr/>
        <a:lstStyle/>
        <a:p>
          <a:endParaRPr lang="zh-CN" altLang="en-US"/>
        </a:p>
      </dgm:t>
    </dgm:pt>
    <dgm:pt modelId="{9DA9260F-082B-43AB-BBB7-EC0B0A0C7AF9}" type="pres">
      <dgm:prSet presAssocID="{DD03AFB6-CBFA-4146-A503-4F326E84CDAF}" presName="hierRoot2" presStyleCnt="0">
        <dgm:presLayoutVars>
          <dgm:hierBranch val="r"/>
        </dgm:presLayoutVars>
      </dgm:prSet>
      <dgm:spPr/>
    </dgm:pt>
    <dgm:pt modelId="{4ECCAA34-82D5-48AC-A83B-9FE4C4AEF05A}" type="pres">
      <dgm:prSet presAssocID="{DD03AFB6-CBFA-4146-A503-4F326E84CDAF}" presName="rootComposite" presStyleCnt="0"/>
      <dgm:spPr/>
    </dgm:pt>
    <dgm:pt modelId="{F71C1303-B2DA-4548-82CC-67ED25605A93}" type="pres">
      <dgm:prSet presAssocID="{DD03AFB6-CBFA-4146-A503-4F326E84CDAF}" presName="rootText" presStyleLbl="node4" presStyleIdx="0" presStyleCnt="5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9764288-3EB9-4D1A-921A-09B638A87F27}" type="pres">
      <dgm:prSet presAssocID="{DD03AFB6-CBFA-4146-A503-4F326E84CDAF}" presName="rootConnector" presStyleLbl="node4" presStyleIdx="0" presStyleCnt="5"/>
      <dgm:spPr/>
      <dgm:t>
        <a:bodyPr/>
        <a:lstStyle/>
        <a:p>
          <a:endParaRPr lang="zh-CN" altLang="en-US"/>
        </a:p>
      </dgm:t>
    </dgm:pt>
    <dgm:pt modelId="{2DBF0C6C-1DF4-4C58-AB80-71E04AB679D7}" type="pres">
      <dgm:prSet presAssocID="{DD03AFB6-CBFA-4146-A503-4F326E84CDAF}" presName="hierChild4" presStyleCnt="0"/>
      <dgm:spPr/>
    </dgm:pt>
    <dgm:pt modelId="{C49AACFA-6785-46DC-9211-ECCAA98CC106}" type="pres">
      <dgm:prSet presAssocID="{DD03AFB6-CBFA-4146-A503-4F326E84CDAF}" presName="hierChild5" presStyleCnt="0"/>
      <dgm:spPr/>
    </dgm:pt>
    <dgm:pt modelId="{8098B551-FF13-4DFA-BE4E-D63D022E18C1}" type="pres">
      <dgm:prSet presAssocID="{8D5E224E-FBA4-40D6-90D5-93800369DF29}" presName="Name35" presStyleLbl="parChTrans1D4" presStyleIdx="1" presStyleCnt="5"/>
      <dgm:spPr/>
      <dgm:t>
        <a:bodyPr/>
        <a:lstStyle/>
        <a:p>
          <a:endParaRPr lang="zh-CN" altLang="en-US"/>
        </a:p>
      </dgm:t>
    </dgm:pt>
    <dgm:pt modelId="{9F731CC4-E2C0-4C45-984E-B6A61AD7E711}" type="pres">
      <dgm:prSet presAssocID="{17C44B17-3132-455B-96BD-FB807FF5E037}" presName="hierRoot2" presStyleCnt="0">
        <dgm:presLayoutVars>
          <dgm:hierBranch val="r"/>
        </dgm:presLayoutVars>
      </dgm:prSet>
      <dgm:spPr/>
    </dgm:pt>
    <dgm:pt modelId="{2AFA3E9D-A2B6-43A6-A8B6-47FDD9AAE768}" type="pres">
      <dgm:prSet presAssocID="{17C44B17-3132-455B-96BD-FB807FF5E037}" presName="rootComposite" presStyleCnt="0"/>
      <dgm:spPr/>
    </dgm:pt>
    <dgm:pt modelId="{B778FA3A-7E60-482C-841B-F2069A4C3029}" type="pres">
      <dgm:prSet presAssocID="{17C44B17-3132-455B-96BD-FB807FF5E037}" presName="rootText" presStyleLbl="node4" presStyleIdx="1" presStyleCnt="5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90AD445-ED9F-4C13-9AD1-3CEA6B2B5309}" type="pres">
      <dgm:prSet presAssocID="{17C44B17-3132-455B-96BD-FB807FF5E037}" presName="rootConnector" presStyleLbl="node4" presStyleIdx="1" presStyleCnt="5"/>
      <dgm:spPr/>
      <dgm:t>
        <a:bodyPr/>
        <a:lstStyle/>
        <a:p>
          <a:endParaRPr lang="zh-CN" altLang="en-US"/>
        </a:p>
      </dgm:t>
    </dgm:pt>
    <dgm:pt modelId="{A43606FF-A436-4716-9096-69B7365C20F2}" type="pres">
      <dgm:prSet presAssocID="{17C44B17-3132-455B-96BD-FB807FF5E037}" presName="hierChild4" presStyleCnt="0"/>
      <dgm:spPr/>
    </dgm:pt>
    <dgm:pt modelId="{38BD30E2-D3B7-4FF6-B31A-569EB890E2FF}" type="pres">
      <dgm:prSet presAssocID="{17C44B17-3132-455B-96BD-FB807FF5E037}" presName="hierChild5" presStyleCnt="0"/>
      <dgm:spPr/>
    </dgm:pt>
    <dgm:pt modelId="{0081AD0D-79A1-43F3-A72A-187877B1D473}" type="pres">
      <dgm:prSet presAssocID="{C6991AA6-6B17-47AE-8CB6-C5C16DE3A2A9}" presName="Name35" presStyleLbl="parChTrans1D4" presStyleIdx="2" presStyleCnt="5"/>
      <dgm:spPr/>
      <dgm:t>
        <a:bodyPr/>
        <a:lstStyle/>
        <a:p>
          <a:endParaRPr lang="zh-CN" altLang="en-US"/>
        </a:p>
      </dgm:t>
    </dgm:pt>
    <dgm:pt modelId="{FB0A206E-5DEC-4977-9200-680ED7B03918}" type="pres">
      <dgm:prSet presAssocID="{D9914D53-3C4B-4EEB-85DB-8AC2A715C85F}" presName="hierRoot2" presStyleCnt="0">
        <dgm:presLayoutVars>
          <dgm:hierBranch val="r"/>
        </dgm:presLayoutVars>
      </dgm:prSet>
      <dgm:spPr/>
    </dgm:pt>
    <dgm:pt modelId="{CB3B188D-0869-4D11-82B5-42AB7B8A9BDF}" type="pres">
      <dgm:prSet presAssocID="{D9914D53-3C4B-4EEB-85DB-8AC2A715C85F}" presName="rootComposite" presStyleCnt="0"/>
      <dgm:spPr/>
    </dgm:pt>
    <dgm:pt modelId="{2EB37AFB-5C12-4E6E-86C8-2A7AC278C732}" type="pres">
      <dgm:prSet presAssocID="{D9914D53-3C4B-4EEB-85DB-8AC2A715C85F}" presName="rootText" presStyleLbl="node4" presStyleIdx="2" presStyleCnt="5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2991044-C7AC-491B-8B71-8D929822F56F}" type="pres">
      <dgm:prSet presAssocID="{D9914D53-3C4B-4EEB-85DB-8AC2A715C85F}" presName="rootConnector" presStyleLbl="node4" presStyleIdx="2" presStyleCnt="5"/>
      <dgm:spPr/>
      <dgm:t>
        <a:bodyPr/>
        <a:lstStyle/>
        <a:p>
          <a:endParaRPr lang="zh-CN" altLang="en-US"/>
        </a:p>
      </dgm:t>
    </dgm:pt>
    <dgm:pt modelId="{9F67BB3F-42C6-4C59-8ADD-17BB1D6C2DF9}" type="pres">
      <dgm:prSet presAssocID="{D9914D53-3C4B-4EEB-85DB-8AC2A715C85F}" presName="hierChild4" presStyleCnt="0"/>
      <dgm:spPr/>
    </dgm:pt>
    <dgm:pt modelId="{95E8D9F0-6E59-4C7C-BE73-EBC747712767}" type="pres">
      <dgm:prSet presAssocID="{947419E4-9887-47EF-BBC0-9816A1F82EAB}" presName="Name50" presStyleLbl="parChTrans1D4" presStyleIdx="3" presStyleCnt="5"/>
      <dgm:spPr/>
      <dgm:t>
        <a:bodyPr/>
        <a:lstStyle/>
        <a:p>
          <a:endParaRPr lang="zh-CN" altLang="en-US"/>
        </a:p>
      </dgm:t>
    </dgm:pt>
    <dgm:pt modelId="{300C1C82-3A38-4587-ADA3-C30EE64A8647}" type="pres">
      <dgm:prSet presAssocID="{C25A7B80-403E-47A7-B532-AB1069F012A7}" presName="hierRoot2" presStyleCnt="0">
        <dgm:presLayoutVars>
          <dgm:hierBranch val="r"/>
        </dgm:presLayoutVars>
      </dgm:prSet>
      <dgm:spPr/>
    </dgm:pt>
    <dgm:pt modelId="{F33A8C68-0976-42FE-9794-D8635AE01332}" type="pres">
      <dgm:prSet presAssocID="{C25A7B80-403E-47A7-B532-AB1069F012A7}" presName="rootComposite" presStyleCnt="0"/>
      <dgm:spPr/>
    </dgm:pt>
    <dgm:pt modelId="{FC5DC797-938F-41D2-BA2D-97C92B225359}" type="pres">
      <dgm:prSet presAssocID="{C25A7B80-403E-47A7-B532-AB1069F012A7}" presName="rootText" presStyleLbl="node4" presStyleIdx="3" presStyleCnt="5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6F0BCA9-B6EB-4836-B2AB-B697B6503121}" type="pres">
      <dgm:prSet presAssocID="{C25A7B80-403E-47A7-B532-AB1069F012A7}" presName="rootConnector" presStyleLbl="node4" presStyleIdx="3" presStyleCnt="5"/>
      <dgm:spPr/>
      <dgm:t>
        <a:bodyPr/>
        <a:lstStyle/>
        <a:p>
          <a:endParaRPr lang="zh-CN" altLang="en-US"/>
        </a:p>
      </dgm:t>
    </dgm:pt>
    <dgm:pt modelId="{07E10080-2DE1-4DA1-A4A5-CA47008F31DC}" type="pres">
      <dgm:prSet presAssocID="{C25A7B80-403E-47A7-B532-AB1069F012A7}" presName="hierChild4" presStyleCnt="0"/>
      <dgm:spPr/>
    </dgm:pt>
    <dgm:pt modelId="{A8756EBB-7B99-42CA-9054-4959FBA64215}" type="pres">
      <dgm:prSet presAssocID="{C25A7B80-403E-47A7-B532-AB1069F012A7}" presName="hierChild5" presStyleCnt="0"/>
      <dgm:spPr/>
    </dgm:pt>
    <dgm:pt modelId="{E78E2F83-D49C-4C49-B809-06665E22FCEA}" type="pres">
      <dgm:prSet presAssocID="{8FD68A7A-3831-4F4A-9E58-4DFE3C4146F9}" presName="Name50" presStyleLbl="parChTrans1D4" presStyleIdx="4" presStyleCnt="5"/>
      <dgm:spPr/>
      <dgm:t>
        <a:bodyPr/>
        <a:lstStyle/>
        <a:p>
          <a:endParaRPr lang="zh-CN" altLang="en-US"/>
        </a:p>
      </dgm:t>
    </dgm:pt>
    <dgm:pt modelId="{F69529B3-830C-4CB3-AED8-EFA32F007B32}" type="pres">
      <dgm:prSet presAssocID="{13228E94-4E0B-4D78-8B52-BE87A8F8D2DB}" presName="hierRoot2" presStyleCnt="0">
        <dgm:presLayoutVars>
          <dgm:hierBranch val="r"/>
        </dgm:presLayoutVars>
      </dgm:prSet>
      <dgm:spPr/>
    </dgm:pt>
    <dgm:pt modelId="{E153938E-1E00-44A4-A880-5B8A0D7CC8E1}" type="pres">
      <dgm:prSet presAssocID="{13228E94-4E0B-4D78-8B52-BE87A8F8D2DB}" presName="rootComposite" presStyleCnt="0"/>
      <dgm:spPr/>
    </dgm:pt>
    <dgm:pt modelId="{E79D00D2-A698-47C3-811B-D837ABEB836B}" type="pres">
      <dgm:prSet presAssocID="{13228E94-4E0B-4D78-8B52-BE87A8F8D2DB}" presName="rootText" presStyleLbl="node4" presStyleIdx="4" presStyleCnt="5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5E425BB-4404-400F-808E-C0A74D136CE8}" type="pres">
      <dgm:prSet presAssocID="{13228E94-4E0B-4D78-8B52-BE87A8F8D2DB}" presName="rootConnector" presStyleLbl="node4" presStyleIdx="4" presStyleCnt="5"/>
      <dgm:spPr/>
      <dgm:t>
        <a:bodyPr/>
        <a:lstStyle/>
        <a:p>
          <a:endParaRPr lang="zh-CN" altLang="en-US"/>
        </a:p>
      </dgm:t>
    </dgm:pt>
    <dgm:pt modelId="{302631A0-3D84-4E01-BC5D-CA5899569FC0}" type="pres">
      <dgm:prSet presAssocID="{13228E94-4E0B-4D78-8B52-BE87A8F8D2DB}" presName="hierChild4" presStyleCnt="0"/>
      <dgm:spPr/>
    </dgm:pt>
    <dgm:pt modelId="{A92BF4DD-01F4-46E0-BA44-34A9F1E4DC23}" type="pres">
      <dgm:prSet presAssocID="{13228E94-4E0B-4D78-8B52-BE87A8F8D2DB}" presName="hierChild5" presStyleCnt="0"/>
      <dgm:spPr/>
    </dgm:pt>
    <dgm:pt modelId="{F82BF5E6-3251-40C1-87CC-0E9038E0F850}" type="pres">
      <dgm:prSet presAssocID="{D9914D53-3C4B-4EEB-85DB-8AC2A715C85F}" presName="hierChild5" presStyleCnt="0"/>
      <dgm:spPr/>
    </dgm:pt>
    <dgm:pt modelId="{CD847D76-4280-444A-BAB1-A9086721111C}" type="pres">
      <dgm:prSet presAssocID="{B92DF26F-180A-4BA6-8467-3DEF1881BFAB}" presName="hierChild5" presStyleCnt="0"/>
      <dgm:spPr/>
    </dgm:pt>
    <dgm:pt modelId="{09929621-E111-4B6C-96AC-E8673554C273}" type="pres">
      <dgm:prSet presAssocID="{E452AB9F-A08F-46BC-92BD-9BF2A8865AE7}" presName="Name35" presStyleLbl="parChTrans1D3" presStyleIdx="1" presStyleCnt="4"/>
      <dgm:spPr/>
      <dgm:t>
        <a:bodyPr/>
        <a:lstStyle/>
        <a:p>
          <a:endParaRPr lang="zh-CN" altLang="en-US"/>
        </a:p>
      </dgm:t>
    </dgm:pt>
    <dgm:pt modelId="{E3432AE4-3525-4709-8C82-C1A02B3DD83B}" type="pres">
      <dgm:prSet presAssocID="{85D563F5-9473-494B-8133-6748E42DAD92}" presName="hierRoot2" presStyleCnt="0">
        <dgm:presLayoutVars>
          <dgm:hierBranch val="r"/>
        </dgm:presLayoutVars>
      </dgm:prSet>
      <dgm:spPr/>
    </dgm:pt>
    <dgm:pt modelId="{DD3D37F0-95EE-4A96-B13E-4E71E402A387}" type="pres">
      <dgm:prSet presAssocID="{85D563F5-9473-494B-8133-6748E42DAD92}" presName="rootComposite" presStyleCnt="0"/>
      <dgm:spPr/>
    </dgm:pt>
    <dgm:pt modelId="{A3C14B5C-C7B8-4E08-AD25-CFC03124CC3B}" type="pres">
      <dgm:prSet presAssocID="{85D563F5-9473-494B-8133-6748E42DAD92}" presName="rootText" presStyleLbl="node3" presStyleIdx="1" presStyleCnt="4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9DA5B64-13F3-456E-A81A-E0454835A257}" type="pres">
      <dgm:prSet presAssocID="{85D563F5-9473-494B-8133-6748E42DAD92}" presName="rootConnector" presStyleLbl="node3" presStyleIdx="1" presStyleCnt="4"/>
      <dgm:spPr/>
      <dgm:t>
        <a:bodyPr/>
        <a:lstStyle/>
        <a:p>
          <a:endParaRPr lang="zh-CN" altLang="en-US"/>
        </a:p>
      </dgm:t>
    </dgm:pt>
    <dgm:pt modelId="{44624AD9-95AD-4651-80E1-F194B57BC824}" type="pres">
      <dgm:prSet presAssocID="{85D563F5-9473-494B-8133-6748E42DAD92}" presName="hierChild4" presStyleCnt="0"/>
      <dgm:spPr/>
    </dgm:pt>
    <dgm:pt modelId="{35276D35-D83E-4191-952C-80EB1DF0BC46}" type="pres">
      <dgm:prSet presAssocID="{85D563F5-9473-494B-8133-6748E42DAD92}" presName="hierChild5" presStyleCnt="0"/>
      <dgm:spPr/>
    </dgm:pt>
    <dgm:pt modelId="{B4BAB9CC-6D9C-4F2A-9F48-BE5AA0C2314C}" type="pres">
      <dgm:prSet presAssocID="{6F46C6A2-55BA-4950-82D1-5DD73B174327}" presName="Name35" presStyleLbl="parChTrans1D3" presStyleIdx="2" presStyleCnt="4"/>
      <dgm:spPr/>
      <dgm:t>
        <a:bodyPr/>
        <a:lstStyle/>
        <a:p>
          <a:endParaRPr lang="zh-CN" altLang="en-US"/>
        </a:p>
      </dgm:t>
    </dgm:pt>
    <dgm:pt modelId="{739FE93F-26F4-45D6-810C-2379E57F9DFF}" type="pres">
      <dgm:prSet presAssocID="{75C5B281-A061-4640-A523-2CF7A52854DF}" presName="hierRoot2" presStyleCnt="0">
        <dgm:presLayoutVars>
          <dgm:hierBranch val="r"/>
        </dgm:presLayoutVars>
      </dgm:prSet>
      <dgm:spPr/>
    </dgm:pt>
    <dgm:pt modelId="{E31D2685-2302-47CE-B9F0-142A5B76EAB7}" type="pres">
      <dgm:prSet presAssocID="{75C5B281-A061-4640-A523-2CF7A52854DF}" presName="rootComposite" presStyleCnt="0"/>
      <dgm:spPr/>
    </dgm:pt>
    <dgm:pt modelId="{B0510F3C-90FD-4E21-A33C-037D6BD43E86}" type="pres">
      <dgm:prSet presAssocID="{75C5B281-A061-4640-A523-2CF7A52854DF}" presName="rootText" presStyleLbl="node3" presStyleIdx="2" presStyleCnt="4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60976F6-A4C6-421A-AFC4-4A2259A395B0}" type="pres">
      <dgm:prSet presAssocID="{75C5B281-A061-4640-A523-2CF7A52854DF}" presName="rootConnector" presStyleLbl="node3" presStyleIdx="2" presStyleCnt="4"/>
      <dgm:spPr/>
      <dgm:t>
        <a:bodyPr/>
        <a:lstStyle/>
        <a:p>
          <a:endParaRPr lang="zh-CN" altLang="en-US"/>
        </a:p>
      </dgm:t>
    </dgm:pt>
    <dgm:pt modelId="{1C92B570-69BD-4EDD-8C7E-B4E53D659A37}" type="pres">
      <dgm:prSet presAssocID="{75C5B281-A061-4640-A523-2CF7A52854DF}" presName="hierChild4" presStyleCnt="0"/>
      <dgm:spPr/>
    </dgm:pt>
    <dgm:pt modelId="{6544DD8A-43EE-41F4-A4DB-DF0C9A819DA7}" type="pres">
      <dgm:prSet presAssocID="{75C5B281-A061-4640-A523-2CF7A52854DF}" presName="hierChild5" presStyleCnt="0"/>
      <dgm:spPr/>
    </dgm:pt>
    <dgm:pt modelId="{56A21040-CC63-41B1-8F67-F85FE3CA07DF}" type="pres">
      <dgm:prSet presAssocID="{358E0501-1E2A-4790-AACF-F82E4B968752}" presName="hierChild5" presStyleCnt="0"/>
      <dgm:spPr/>
    </dgm:pt>
    <dgm:pt modelId="{A4B36150-F1B7-44EB-AC3D-60257DD9A5C7}" type="pres">
      <dgm:prSet presAssocID="{6E92BB21-EA72-4912-9BA0-21F6D1615F51}" presName="Name35" presStyleLbl="parChTrans1D2" presStyleIdx="1" presStyleCnt="2"/>
      <dgm:spPr/>
      <dgm:t>
        <a:bodyPr/>
        <a:lstStyle/>
        <a:p>
          <a:endParaRPr lang="zh-CN" altLang="en-US"/>
        </a:p>
      </dgm:t>
    </dgm:pt>
    <dgm:pt modelId="{92F65F80-1B41-4C60-9F30-B6F1D1605371}" type="pres">
      <dgm:prSet presAssocID="{A79492AA-B127-460A-8097-E1DB74DD367E}" presName="hierRoot2" presStyleCnt="0">
        <dgm:presLayoutVars>
          <dgm:hierBranch/>
        </dgm:presLayoutVars>
      </dgm:prSet>
      <dgm:spPr/>
    </dgm:pt>
    <dgm:pt modelId="{EF41B05C-50A9-434B-9125-026E9F4079F9}" type="pres">
      <dgm:prSet presAssocID="{A79492AA-B127-460A-8097-E1DB74DD367E}" presName="rootComposite" presStyleCnt="0"/>
      <dgm:spPr/>
    </dgm:pt>
    <dgm:pt modelId="{99682726-63B5-4A09-8B78-CEC96275F445}" type="pres">
      <dgm:prSet presAssocID="{A79492AA-B127-460A-8097-E1DB74DD367E}" presName="rootText" presStyleLbl="node2" presStyleIdx="1" presStyleCnt="2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E8F3C68-E524-4FB4-A5F4-10D54DC70D2B}" type="pres">
      <dgm:prSet presAssocID="{A79492AA-B127-460A-8097-E1DB74DD367E}" presName="rootConnector" presStyleLbl="node2" presStyleIdx="1" presStyleCnt="2"/>
      <dgm:spPr/>
      <dgm:t>
        <a:bodyPr/>
        <a:lstStyle/>
        <a:p>
          <a:endParaRPr lang="zh-CN" altLang="en-US"/>
        </a:p>
      </dgm:t>
    </dgm:pt>
    <dgm:pt modelId="{378FD74C-FA91-4BDF-8D31-1E799C26B674}" type="pres">
      <dgm:prSet presAssocID="{A79492AA-B127-460A-8097-E1DB74DD367E}" presName="hierChild4" presStyleCnt="0"/>
      <dgm:spPr/>
    </dgm:pt>
    <dgm:pt modelId="{411A0ECA-44CE-46DA-951B-5EC46A9CD7FD}" type="pres">
      <dgm:prSet presAssocID="{D2033DF0-1D85-42E1-BD52-0E291910C800}" presName="Name35" presStyleLbl="parChTrans1D3" presStyleIdx="3" presStyleCnt="4"/>
      <dgm:spPr/>
      <dgm:t>
        <a:bodyPr/>
        <a:lstStyle/>
        <a:p>
          <a:endParaRPr lang="zh-CN" altLang="en-US"/>
        </a:p>
      </dgm:t>
    </dgm:pt>
    <dgm:pt modelId="{82E7076C-A2AF-41D9-A9F7-D831ABC1258C}" type="pres">
      <dgm:prSet presAssocID="{9B954EAB-0047-4400-B594-6C4BD50D467F}" presName="hierRoot2" presStyleCnt="0">
        <dgm:presLayoutVars>
          <dgm:hierBranch val="r"/>
        </dgm:presLayoutVars>
      </dgm:prSet>
      <dgm:spPr/>
    </dgm:pt>
    <dgm:pt modelId="{91BE2F2C-2EA0-459B-BDF2-B5C054E88B53}" type="pres">
      <dgm:prSet presAssocID="{9B954EAB-0047-4400-B594-6C4BD50D467F}" presName="rootComposite" presStyleCnt="0"/>
      <dgm:spPr/>
    </dgm:pt>
    <dgm:pt modelId="{24F5090A-B27A-4D8B-80A0-63B7D16BEF42}" type="pres">
      <dgm:prSet presAssocID="{9B954EAB-0047-4400-B594-6C4BD50D467F}" presName="rootText" presStyleLbl="node3" presStyleIdx="3" presStyleCnt="4" custScaleY="79216" custLinFactNeighborY="-1145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56AF73D-3330-47A1-A02C-B4626AD63E7C}" type="pres">
      <dgm:prSet presAssocID="{9B954EAB-0047-4400-B594-6C4BD50D467F}" presName="rootConnector" presStyleLbl="node3" presStyleIdx="3" presStyleCnt="4"/>
      <dgm:spPr/>
      <dgm:t>
        <a:bodyPr/>
        <a:lstStyle/>
        <a:p>
          <a:endParaRPr lang="zh-CN" altLang="en-US"/>
        </a:p>
      </dgm:t>
    </dgm:pt>
    <dgm:pt modelId="{95FBC0E8-CA6F-46DF-8878-2CAFF065A10F}" type="pres">
      <dgm:prSet presAssocID="{9B954EAB-0047-4400-B594-6C4BD50D467F}" presName="hierChild4" presStyleCnt="0"/>
      <dgm:spPr/>
    </dgm:pt>
    <dgm:pt modelId="{5D1E25CA-C4AE-4AF9-93DA-C81DA55BA59A}" type="pres">
      <dgm:prSet presAssocID="{9B954EAB-0047-4400-B594-6C4BD50D467F}" presName="hierChild5" presStyleCnt="0"/>
      <dgm:spPr/>
    </dgm:pt>
    <dgm:pt modelId="{FB984350-7395-4E86-9ABF-56B6030B83BE}" type="pres">
      <dgm:prSet presAssocID="{A79492AA-B127-460A-8097-E1DB74DD367E}" presName="hierChild5" presStyleCnt="0"/>
      <dgm:spPr/>
    </dgm:pt>
    <dgm:pt modelId="{30302E8B-E147-4808-ADCF-06DFCD9DBE0D}" type="pres">
      <dgm:prSet presAssocID="{C600E166-4CBC-4C8F-A27F-B0A4157D6DC4}" presName="hierChild3" presStyleCnt="0"/>
      <dgm:spPr/>
    </dgm:pt>
  </dgm:ptLst>
  <dgm:cxnLst>
    <dgm:cxn modelId="{29F629B7-9669-463B-A8D5-0AC730DEAF02}" srcId="{358E0501-1E2A-4790-AACF-F82E4B968752}" destId="{85D563F5-9473-494B-8133-6748E42DAD92}" srcOrd="1" destOrd="0" parTransId="{E452AB9F-A08F-46BC-92BD-9BF2A8865AE7}" sibTransId="{17AA4653-065A-400E-907D-0A1517139364}"/>
    <dgm:cxn modelId="{468BB919-5D57-45E3-8B02-AB76091FA3BC}" type="presOf" srcId="{C600E166-4CBC-4C8F-A27F-B0A4157D6DC4}" destId="{CA2C0A1A-6E0D-44B2-8AFB-9571904FAF04}" srcOrd="0" destOrd="0" presId="urn:microsoft.com/office/officeart/2005/8/layout/orgChart1"/>
    <dgm:cxn modelId="{E96644CB-DCC1-4D38-932B-11077B69E932}" srcId="{C600E166-4CBC-4C8F-A27F-B0A4157D6DC4}" destId="{A79492AA-B127-460A-8097-E1DB74DD367E}" srcOrd="1" destOrd="0" parTransId="{6E92BB21-EA72-4912-9BA0-21F6D1615F51}" sibTransId="{8C15A245-3BE1-4A1E-966F-1C0F088C7333}"/>
    <dgm:cxn modelId="{C673F154-6D3F-4BC4-BD9F-DA41B4BE0DA1}" type="presOf" srcId="{947419E4-9887-47EF-BBC0-9816A1F82EAB}" destId="{95E8D9F0-6E59-4C7C-BE73-EBC747712767}" srcOrd="0" destOrd="0" presId="urn:microsoft.com/office/officeart/2005/8/layout/orgChart1"/>
    <dgm:cxn modelId="{E9105569-8578-4521-A2BC-21767AD288DB}" srcId="{D9914D53-3C4B-4EEB-85DB-8AC2A715C85F}" destId="{13228E94-4E0B-4D78-8B52-BE87A8F8D2DB}" srcOrd="1" destOrd="0" parTransId="{8FD68A7A-3831-4F4A-9E58-4DFE3C4146F9}" sibTransId="{6B6A5624-ABF1-482A-98CE-85BF23D958F7}"/>
    <dgm:cxn modelId="{24E4CDD7-9DFE-4613-8A8B-C6FA4C7ECA82}" type="presOf" srcId="{3EA02A30-9BC0-4CF7-A4F6-79B6DC8DCB68}" destId="{B395C818-5711-4A86-8C4A-D62095C38778}" srcOrd="0" destOrd="0" presId="urn:microsoft.com/office/officeart/2005/8/layout/orgChart1"/>
    <dgm:cxn modelId="{50043A40-892E-4DAD-94F0-C8880A58CE5E}" type="presOf" srcId="{EB99E02E-12FB-4D9E-B327-F653215A0973}" destId="{19D68D5E-DF49-434E-B3F1-B149C88EC344}" srcOrd="0" destOrd="0" presId="urn:microsoft.com/office/officeart/2005/8/layout/orgChart1"/>
    <dgm:cxn modelId="{412DA829-2CF7-4281-B265-3C4CE4184E49}" type="presOf" srcId="{6F46C6A2-55BA-4950-82D1-5DD73B174327}" destId="{B4BAB9CC-6D9C-4F2A-9F48-BE5AA0C2314C}" srcOrd="0" destOrd="0" presId="urn:microsoft.com/office/officeart/2005/8/layout/orgChart1"/>
    <dgm:cxn modelId="{9FD41133-F543-4575-933B-6FB54021F9D5}" srcId="{358E0501-1E2A-4790-AACF-F82E4B968752}" destId="{75C5B281-A061-4640-A523-2CF7A52854DF}" srcOrd="2" destOrd="0" parTransId="{6F46C6A2-55BA-4950-82D1-5DD73B174327}" sibTransId="{56F38400-BF2F-46AB-A529-F12F0DB47214}"/>
    <dgm:cxn modelId="{F805A95F-EDB4-4EF3-AED4-4FFEA160FCCD}" type="presOf" srcId="{C25A7B80-403E-47A7-B532-AB1069F012A7}" destId="{FC5DC797-938F-41D2-BA2D-97C92B225359}" srcOrd="0" destOrd="0" presId="urn:microsoft.com/office/officeart/2005/8/layout/orgChart1"/>
    <dgm:cxn modelId="{69B04DB9-1670-4EE3-AD5B-8509A30A14D0}" type="presOf" srcId="{17C44B17-3132-455B-96BD-FB807FF5E037}" destId="{B778FA3A-7E60-482C-841B-F2069A4C3029}" srcOrd="0" destOrd="0" presId="urn:microsoft.com/office/officeart/2005/8/layout/orgChart1"/>
    <dgm:cxn modelId="{E5FA1021-9FD0-4366-B39C-39E2BE9189E0}" type="presOf" srcId="{D2033DF0-1D85-42E1-BD52-0E291910C800}" destId="{411A0ECA-44CE-46DA-951B-5EC46A9CD7FD}" srcOrd="0" destOrd="0" presId="urn:microsoft.com/office/officeart/2005/8/layout/orgChart1"/>
    <dgm:cxn modelId="{FA98FD4F-D8EA-4426-B0DE-4031F08326A6}" type="presOf" srcId="{D9914D53-3C4B-4EEB-85DB-8AC2A715C85F}" destId="{62991044-C7AC-491B-8B71-8D929822F56F}" srcOrd="1" destOrd="0" presId="urn:microsoft.com/office/officeart/2005/8/layout/orgChart1"/>
    <dgm:cxn modelId="{21CB30B3-84F3-48C4-B43B-3D83E8E158CA}" type="presOf" srcId="{9B954EAB-0047-4400-B594-6C4BD50D467F}" destId="{24F5090A-B27A-4D8B-80A0-63B7D16BEF42}" srcOrd="0" destOrd="0" presId="urn:microsoft.com/office/officeart/2005/8/layout/orgChart1"/>
    <dgm:cxn modelId="{3AFFFE4B-206B-4832-B09A-ADF90031FD03}" type="presOf" srcId="{17C44B17-3132-455B-96BD-FB807FF5E037}" destId="{290AD445-ED9F-4C13-9AD1-3CEA6B2B5309}" srcOrd="1" destOrd="0" presId="urn:microsoft.com/office/officeart/2005/8/layout/orgChart1"/>
    <dgm:cxn modelId="{BED4C05D-8BC1-41B8-BBBC-A0DC6285230C}" type="presOf" srcId="{DD03AFB6-CBFA-4146-A503-4F326E84CDAF}" destId="{F71C1303-B2DA-4548-82CC-67ED25605A93}" srcOrd="0" destOrd="0" presId="urn:microsoft.com/office/officeart/2005/8/layout/orgChart1"/>
    <dgm:cxn modelId="{1FC6ECCC-841A-456B-BEB3-9CC80826BBAE}" srcId="{B92DF26F-180A-4BA6-8467-3DEF1881BFAB}" destId="{17C44B17-3132-455B-96BD-FB807FF5E037}" srcOrd="1" destOrd="0" parTransId="{8D5E224E-FBA4-40D6-90D5-93800369DF29}" sibTransId="{63A597B7-94D0-4E5B-A14F-CC4A9A064DBC}"/>
    <dgm:cxn modelId="{35B2FDB9-3EA7-4AF6-BE34-498DDEA668D0}" type="presOf" srcId="{6E92BB21-EA72-4912-9BA0-21F6D1615F51}" destId="{A4B36150-F1B7-44EB-AC3D-60257DD9A5C7}" srcOrd="0" destOrd="0" presId="urn:microsoft.com/office/officeart/2005/8/layout/orgChart1"/>
    <dgm:cxn modelId="{CECAA49C-3F89-4762-9F61-846DAB611811}" type="presOf" srcId="{B92DF26F-180A-4BA6-8467-3DEF1881BFAB}" destId="{A4B9B31B-A3BD-4BAE-91DA-EBB0DAE787BA}" srcOrd="1" destOrd="0" presId="urn:microsoft.com/office/officeart/2005/8/layout/orgChart1"/>
    <dgm:cxn modelId="{DA4A714E-14B5-42AB-8463-0FB900200FCE}" type="presOf" srcId="{13228E94-4E0B-4D78-8B52-BE87A8F8D2DB}" destId="{E79D00D2-A698-47C3-811B-D837ABEB836B}" srcOrd="0" destOrd="0" presId="urn:microsoft.com/office/officeart/2005/8/layout/orgChart1"/>
    <dgm:cxn modelId="{CECC11BC-9813-448B-8820-D35639C5FDA2}" type="presOf" srcId="{E452AB9F-A08F-46BC-92BD-9BF2A8865AE7}" destId="{09929621-E111-4B6C-96AC-E8673554C273}" srcOrd="0" destOrd="0" presId="urn:microsoft.com/office/officeart/2005/8/layout/orgChart1"/>
    <dgm:cxn modelId="{5FA8544C-71DE-4FCF-ACAA-8A7E7C943D4C}" type="presOf" srcId="{85D563F5-9473-494B-8133-6748E42DAD92}" destId="{A9DA5B64-13F3-456E-A81A-E0454835A257}" srcOrd="1" destOrd="0" presId="urn:microsoft.com/office/officeart/2005/8/layout/orgChart1"/>
    <dgm:cxn modelId="{C90C089A-B505-42A7-A237-451C11D7840F}" srcId="{BA344B70-BAF0-4EE4-8761-F88C7CA04089}" destId="{C600E166-4CBC-4C8F-A27F-B0A4157D6DC4}" srcOrd="0" destOrd="0" parTransId="{072DF2CB-3147-462F-9716-F1406B2B3614}" sibTransId="{270CC3F4-221B-487F-945C-FAB5B92136DA}"/>
    <dgm:cxn modelId="{CFB95872-473C-4346-8880-1CF76D6012FA}" type="presOf" srcId="{C600E166-4CBC-4C8F-A27F-B0A4157D6DC4}" destId="{FFBF5B61-DFB4-4559-BA6A-859ED545BF8B}" srcOrd="1" destOrd="0" presId="urn:microsoft.com/office/officeart/2005/8/layout/orgChart1"/>
    <dgm:cxn modelId="{2C59BC20-00A0-47F3-ADDF-86FA4EF382E1}" srcId="{C600E166-4CBC-4C8F-A27F-B0A4157D6DC4}" destId="{358E0501-1E2A-4790-AACF-F82E4B968752}" srcOrd="0" destOrd="0" parTransId="{EB99E02E-12FB-4D9E-B327-F653215A0973}" sibTransId="{943FE136-43F2-4098-8B69-6017F50A5EE6}"/>
    <dgm:cxn modelId="{229AE992-D1FB-4C5F-9CE6-0F7BC66F977E}" type="presOf" srcId="{62D5A00D-6018-40D2-A3F8-BF3F40377154}" destId="{4013A897-690D-4630-B0FE-062472C7B286}" srcOrd="0" destOrd="0" presId="urn:microsoft.com/office/officeart/2005/8/layout/orgChart1"/>
    <dgm:cxn modelId="{3A475F63-E6AB-4BE0-8189-9FFCA7284236}" srcId="{358E0501-1E2A-4790-AACF-F82E4B968752}" destId="{B92DF26F-180A-4BA6-8467-3DEF1881BFAB}" srcOrd="0" destOrd="0" parTransId="{62D5A00D-6018-40D2-A3F8-BF3F40377154}" sibTransId="{AA246826-3570-42F3-9B61-C531F72728FC}"/>
    <dgm:cxn modelId="{3239E0C0-23EB-46C9-BF43-ABAEB0583E86}" srcId="{D9914D53-3C4B-4EEB-85DB-8AC2A715C85F}" destId="{C25A7B80-403E-47A7-B532-AB1069F012A7}" srcOrd="0" destOrd="0" parTransId="{947419E4-9887-47EF-BBC0-9816A1F82EAB}" sibTransId="{C0FB7D06-73F9-4189-AEFC-4E9655403C8F}"/>
    <dgm:cxn modelId="{73CFA330-9488-4967-BAE4-B430CE508CB1}" type="presOf" srcId="{9B954EAB-0047-4400-B594-6C4BD50D467F}" destId="{256AF73D-3330-47A1-A02C-B4626AD63E7C}" srcOrd="1" destOrd="0" presId="urn:microsoft.com/office/officeart/2005/8/layout/orgChart1"/>
    <dgm:cxn modelId="{4B0B6A29-4A9E-42C2-A16C-61373DC67C30}" type="presOf" srcId="{358E0501-1E2A-4790-AACF-F82E4B968752}" destId="{FD7FE0F7-7BCE-42A4-8695-45E81C2345DF}" srcOrd="1" destOrd="0" presId="urn:microsoft.com/office/officeart/2005/8/layout/orgChart1"/>
    <dgm:cxn modelId="{7B042B4A-7323-4D36-A637-FE382485B936}" type="presOf" srcId="{8FD68A7A-3831-4F4A-9E58-4DFE3C4146F9}" destId="{E78E2F83-D49C-4C49-B809-06665E22FCEA}" srcOrd="0" destOrd="0" presId="urn:microsoft.com/office/officeart/2005/8/layout/orgChart1"/>
    <dgm:cxn modelId="{C6C0B8FB-615E-4B37-961B-1AD23FE4136E}" srcId="{B92DF26F-180A-4BA6-8467-3DEF1881BFAB}" destId="{D9914D53-3C4B-4EEB-85DB-8AC2A715C85F}" srcOrd="2" destOrd="0" parTransId="{C6991AA6-6B17-47AE-8CB6-C5C16DE3A2A9}" sibTransId="{FBA50BC4-742F-4F05-832F-3C80C6727700}"/>
    <dgm:cxn modelId="{0CB862CA-6BBC-4D90-8602-2259EC606C3A}" srcId="{B92DF26F-180A-4BA6-8467-3DEF1881BFAB}" destId="{DD03AFB6-CBFA-4146-A503-4F326E84CDAF}" srcOrd="0" destOrd="0" parTransId="{3EA02A30-9BC0-4CF7-A4F6-79B6DC8DCB68}" sibTransId="{3E72C848-E3CF-4E02-A4FE-9DE29F1F1424}"/>
    <dgm:cxn modelId="{B1C8D14C-83EC-48BB-9CBF-425F45023E67}" type="presOf" srcId="{DD03AFB6-CBFA-4146-A503-4F326E84CDAF}" destId="{29764288-3EB9-4D1A-921A-09B638A87F27}" srcOrd="1" destOrd="0" presId="urn:microsoft.com/office/officeart/2005/8/layout/orgChart1"/>
    <dgm:cxn modelId="{13243ADF-A3EC-470F-A071-02726FD5D896}" type="presOf" srcId="{85D563F5-9473-494B-8133-6748E42DAD92}" destId="{A3C14B5C-C7B8-4E08-AD25-CFC03124CC3B}" srcOrd="0" destOrd="0" presId="urn:microsoft.com/office/officeart/2005/8/layout/orgChart1"/>
    <dgm:cxn modelId="{D94B15D0-E682-4DED-909E-6DCC48D1ABD6}" type="presOf" srcId="{8D5E224E-FBA4-40D6-90D5-93800369DF29}" destId="{8098B551-FF13-4DFA-BE4E-D63D022E18C1}" srcOrd="0" destOrd="0" presId="urn:microsoft.com/office/officeart/2005/8/layout/orgChart1"/>
    <dgm:cxn modelId="{29B3618D-2C8A-4744-B580-57C31A9DCD6E}" type="presOf" srcId="{C25A7B80-403E-47A7-B532-AB1069F012A7}" destId="{F6F0BCA9-B6EB-4836-B2AB-B697B6503121}" srcOrd="1" destOrd="0" presId="urn:microsoft.com/office/officeart/2005/8/layout/orgChart1"/>
    <dgm:cxn modelId="{589704F3-616D-426C-BC41-DC0527014FDD}" type="presOf" srcId="{A79492AA-B127-460A-8097-E1DB74DD367E}" destId="{9E8F3C68-E524-4FB4-A5F4-10D54DC70D2B}" srcOrd="1" destOrd="0" presId="urn:microsoft.com/office/officeart/2005/8/layout/orgChart1"/>
    <dgm:cxn modelId="{9391C9FD-11A3-40DD-AC6B-FF9124CA7ED8}" type="presOf" srcId="{BA344B70-BAF0-4EE4-8761-F88C7CA04089}" destId="{736CD41A-5B12-4E90-80D6-87198CF5E681}" srcOrd="0" destOrd="0" presId="urn:microsoft.com/office/officeart/2005/8/layout/orgChart1"/>
    <dgm:cxn modelId="{A64C8FE2-5178-49A9-9DFA-D9AC646CB6D2}" type="presOf" srcId="{13228E94-4E0B-4D78-8B52-BE87A8F8D2DB}" destId="{F5E425BB-4404-400F-808E-C0A74D136CE8}" srcOrd="1" destOrd="0" presId="urn:microsoft.com/office/officeart/2005/8/layout/orgChart1"/>
    <dgm:cxn modelId="{9722C247-27A8-45B1-BA9C-A206630EB798}" type="presOf" srcId="{358E0501-1E2A-4790-AACF-F82E4B968752}" destId="{C60AAC25-20F5-47C0-9576-F52E578CD801}" srcOrd="0" destOrd="0" presId="urn:microsoft.com/office/officeart/2005/8/layout/orgChart1"/>
    <dgm:cxn modelId="{66271E59-F14B-4884-859A-C7C820FFEF80}" type="presOf" srcId="{C6991AA6-6B17-47AE-8CB6-C5C16DE3A2A9}" destId="{0081AD0D-79A1-43F3-A72A-187877B1D473}" srcOrd="0" destOrd="0" presId="urn:microsoft.com/office/officeart/2005/8/layout/orgChart1"/>
    <dgm:cxn modelId="{B1777734-B4B6-4F0A-8697-F19C823182AB}" type="presOf" srcId="{75C5B281-A061-4640-A523-2CF7A52854DF}" destId="{D60976F6-A4C6-421A-AFC4-4A2259A395B0}" srcOrd="1" destOrd="0" presId="urn:microsoft.com/office/officeart/2005/8/layout/orgChart1"/>
    <dgm:cxn modelId="{2563D29C-A087-4ED4-83A4-1867099E0C13}" srcId="{A79492AA-B127-460A-8097-E1DB74DD367E}" destId="{9B954EAB-0047-4400-B594-6C4BD50D467F}" srcOrd="0" destOrd="0" parTransId="{D2033DF0-1D85-42E1-BD52-0E291910C800}" sibTransId="{B9E0F408-5D1A-44C7-B312-B7E36A705D24}"/>
    <dgm:cxn modelId="{7CAA8EDB-2C21-407A-9E33-E44CF27BCB11}" type="presOf" srcId="{A79492AA-B127-460A-8097-E1DB74DD367E}" destId="{99682726-63B5-4A09-8B78-CEC96275F445}" srcOrd="0" destOrd="0" presId="urn:microsoft.com/office/officeart/2005/8/layout/orgChart1"/>
    <dgm:cxn modelId="{C2C13600-9EFD-4504-820B-4F7380ADDB66}" type="presOf" srcId="{75C5B281-A061-4640-A523-2CF7A52854DF}" destId="{B0510F3C-90FD-4E21-A33C-037D6BD43E86}" srcOrd="0" destOrd="0" presId="urn:microsoft.com/office/officeart/2005/8/layout/orgChart1"/>
    <dgm:cxn modelId="{5C981406-9036-49CA-A651-A8AA3B6E4017}" type="presOf" srcId="{D9914D53-3C4B-4EEB-85DB-8AC2A715C85F}" destId="{2EB37AFB-5C12-4E6E-86C8-2A7AC278C732}" srcOrd="0" destOrd="0" presId="urn:microsoft.com/office/officeart/2005/8/layout/orgChart1"/>
    <dgm:cxn modelId="{AFF24089-51DC-413B-B322-C83BCEB9864C}" type="presOf" srcId="{B92DF26F-180A-4BA6-8467-3DEF1881BFAB}" destId="{98FDDBA5-4EF8-48E6-AD15-63DA461EEC4C}" srcOrd="0" destOrd="0" presId="urn:microsoft.com/office/officeart/2005/8/layout/orgChart1"/>
    <dgm:cxn modelId="{11091DDB-D01F-4D45-B3D2-F7E5D6066062}" type="presParOf" srcId="{736CD41A-5B12-4E90-80D6-87198CF5E681}" destId="{608DF809-8EAA-4FA2-B319-B179DE7E7D22}" srcOrd="0" destOrd="0" presId="urn:microsoft.com/office/officeart/2005/8/layout/orgChart1"/>
    <dgm:cxn modelId="{17F49C0F-5347-4DB2-BDBB-BE8999127F54}" type="presParOf" srcId="{608DF809-8EAA-4FA2-B319-B179DE7E7D22}" destId="{50FEFF4B-ED66-4202-A4AC-44B3845D600B}" srcOrd="0" destOrd="0" presId="urn:microsoft.com/office/officeart/2005/8/layout/orgChart1"/>
    <dgm:cxn modelId="{626F743B-B8C7-405A-801E-966F84111C48}" type="presParOf" srcId="{50FEFF4B-ED66-4202-A4AC-44B3845D600B}" destId="{CA2C0A1A-6E0D-44B2-8AFB-9571904FAF04}" srcOrd="0" destOrd="0" presId="urn:microsoft.com/office/officeart/2005/8/layout/orgChart1"/>
    <dgm:cxn modelId="{12473160-D55B-4EE5-9A65-73A1C005A223}" type="presParOf" srcId="{50FEFF4B-ED66-4202-A4AC-44B3845D600B}" destId="{FFBF5B61-DFB4-4559-BA6A-859ED545BF8B}" srcOrd="1" destOrd="0" presId="urn:microsoft.com/office/officeart/2005/8/layout/orgChart1"/>
    <dgm:cxn modelId="{B10638A8-AA30-4D66-88EE-AA023D587D4F}" type="presParOf" srcId="{608DF809-8EAA-4FA2-B319-B179DE7E7D22}" destId="{005B4972-8749-46B6-A77F-6AB26425881F}" srcOrd="1" destOrd="0" presId="urn:microsoft.com/office/officeart/2005/8/layout/orgChart1"/>
    <dgm:cxn modelId="{B8A09D6C-6BCD-4133-8FDA-9252915162EF}" type="presParOf" srcId="{005B4972-8749-46B6-A77F-6AB26425881F}" destId="{19D68D5E-DF49-434E-B3F1-B149C88EC344}" srcOrd="0" destOrd="0" presId="urn:microsoft.com/office/officeart/2005/8/layout/orgChart1"/>
    <dgm:cxn modelId="{768F93A0-9512-4505-B5C7-9EFA68E7BED3}" type="presParOf" srcId="{005B4972-8749-46B6-A77F-6AB26425881F}" destId="{9F8671A5-9166-494A-9D14-53AC736122AA}" srcOrd="1" destOrd="0" presId="urn:microsoft.com/office/officeart/2005/8/layout/orgChart1"/>
    <dgm:cxn modelId="{184C23AE-0ACC-4480-989E-3A9AD9222A00}" type="presParOf" srcId="{9F8671A5-9166-494A-9D14-53AC736122AA}" destId="{1FE2274D-98C1-49AA-BE02-647D7118AE5A}" srcOrd="0" destOrd="0" presId="urn:microsoft.com/office/officeart/2005/8/layout/orgChart1"/>
    <dgm:cxn modelId="{C8AC3F04-12D2-4C39-A7C7-562D6E1754F0}" type="presParOf" srcId="{1FE2274D-98C1-49AA-BE02-647D7118AE5A}" destId="{C60AAC25-20F5-47C0-9576-F52E578CD801}" srcOrd="0" destOrd="0" presId="urn:microsoft.com/office/officeart/2005/8/layout/orgChart1"/>
    <dgm:cxn modelId="{8B78A1DD-C86C-4937-B715-2FE963DE034A}" type="presParOf" srcId="{1FE2274D-98C1-49AA-BE02-647D7118AE5A}" destId="{FD7FE0F7-7BCE-42A4-8695-45E81C2345DF}" srcOrd="1" destOrd="0" presId="urn:microsoft.com/office/officeart/2005/8/layout/orgChart1"/>
    <dgm:cxn modelId="{5E53D93A-6A53-4A0F-BF4A-0EC4E1E7D98D}" type="presParOf" srcId="{9F8671A5-9166-494A-9D14-53AC736122AA}" destId="{F75A10F3-4050-4B2F-9FE3-2A3A44473D07}" srcOrd="1" destOrd="0" presId="urn:microsoft.com/office/officeart/2005/8/layout/orgChart1"/>
    <dgm:cxn modelId="{4388B845-98F6-430D-B921-0619E369F6AF}" type="presParOf" srcId="{F75A10F3-4050-4B2F-9FE3-2A3A44473D07}" destId="{4013A897-690D-4630-B0FE-062472C7B286}" srcOrd="0" destOrd="0" presId="urn:microsoft.com/office/officeart/2005/8/layout/orgChart1"/>
    <dgm:cxn modelId="{FCA1BBC1-48A9-4190-AA8B-399DFB5AA791}" type="presParOf" srcId="{F75A10F3-4050-4B2F-9FE3-2A3A44473D07}" destId="{576EE30B-D4F8-435D-91F5-234967648F1C}" srcOrd="1" destOrd="0" presId="urn:microsoft.com/office/officeart/2005/8/layout/orgChart1"/>
    <dgm:cxn modelId="{0F3E4517-5794-405B-89D8-0DEA84A8B9BD}" type="presParOf" srcId="{576EE30B-D4F8-435D-91F5-234967648F1C}" destId="{90FEF5D8-BF11-4CB0-B1AA-CD464BBBCF9D}" srcOrd="0" destOrd="0" presId="urn:microsoft.com/office/officeart/2005/8/layout/orgChart1"/>
    <dgm:cxn modelId="{CDE7F375-E6C8-4A02-9D89-FF526DF30478}" type="presParOf" srcId="{90FEF5D8-BF11-4CB0-B1AA-CD464BBBCF9D}" destId="{98FDDBA5-4EF8-48E6-AD15-63DA461EEC4C}" srcOrd="0" destOrd="0" presId="urn:microsoft.com/office/officeart/2005/8/layout/orgChart1"/>
    <dgm:cxn modelId="{DCDC6F1D-2303-4ECB-97FD-2A873A9421E6}" type="presParOf" srcId="{90FEF5D8-BF11-4CB0-B1AA-CD464BBBCF9D}" destId="{A4B9B31B-A3BD-4BAE-91DA-EBB0DAE787BA}" srcOrd="1" destOrd="0" presId="urn:microsoft.com/office/officeart/2005/8/layout/orgChart1"/>
    <dgm:cxn modelId="{81F4A04E-2BA4-48B5-9571-C2B5FF5307E8}" type="presParOf" srcId="{576EE30B-D4F8-435D-91F5-234967648F1C}" destId="{E76659DD-AC61-4C7F-9D53-047ED37149CF}" srcOrd="1" destOrd="0" presId="urn:microsoft.com/office/officeart/2005/8/layout/orgChart1"/>
    <dgm:cxn modelId="{F6E289D6-6D67-42A5-9BAB-DE58CD876F61}" type="presParOf" srcId="{E76659DD-AC61-4C7F-9D53-047ED37149CF}" destId="{B395C818-5711-4A86-8C4A-D62095C38778}" srcOrd="0" destOrd="0" presId="urn:microsoft.com/office/officeart/2005/8/layout/orgChart1"/>
    <dgm:cxn modelId="{512C7723-D092-46F0-8102-1A68A4525B71}" type="presParOf" srcId="{E76659DD-AC61-4C7F-9D53-047ED37149CF}" destId="{9DA9260F-082B-43AB-BBB7-EC0B0A0C7AF9}" srcOrd="1" destOrd="0" presId="urn:microsoft.com/office/officeart/2005/8/layout/orgChart1"/>
    <dgm:cxn modelId="{6E2C9D67-EB0E-4D6F-ACB0-29FC59E2DB8C}" type="presParOf" srcId="{9DA9260F-082B-43AB-BBB7-EC0B0A0C7AF9}" destId="{4ECCAA34-82D5-48AC-A83B-9FE4C4AEF05A}" srcOrd="0" destOrd="0" presId="urn:microsoft.com/office/officeart/2005/8/layout/orgChart1"/>
    <dgm:cxn modelId="{80144DDB-283F-416B-9B0C-EE37690C8CF7}" type="presParOf" srcId="{4ECCAA34-82D5-48AC-A83B-9FE4C4AEF05A}" destId="{F71C1303-B2DA-4548-82CC-67ED25605A93}" srcOrd="0" destOrd="0" presId="urn:microsoft.com/office/officeart/2005/8/layout/orgChart1"/>
    <dgm:cxn modelId="{5848B07F-78ED-4132-8F91-F95B09F911D1}" type="presParOf" srcId="{4ECCAA34-82D5-48AC-A83B-9FE4C4AEF05A}" destId="{29764288-3EB9-4D1A-921A-09B638A87F27}" srcOrd="1" destOrd="0" presId="urn:microsoft.com/office/officeart/2005/8/layout/orgChart1"/>
    <dgm:cxn modelId="{E8DF9AEF-0E16-45C7-B5DE-BABDBFC54337}" type="presParOf" srcId="{9DA9260F-082B-43AB-BBB7-EC0B0A0C7AF9}" destId="{2DBF0C6C-1DF4-4C58-AB80-71E04AB679D7}" srcOrd="1" destOrd="0" presId="urn:microsoft.com/office/officeart/2005/8/layout/orgChart1"/>
    <dgm:cxn modelId="{42DB1745-8684-45BD-9E1A-A5EDF2F3B4E0}" type="presParOf" srcId="{9DA9260F-082B-43AB-BBB7-EC0B0A0C7AF9}" destId="{C49AACFA-6785-46DC-9211-ECCAA98CC106}" srcOrd="2" destOrd="0" presId="urn:microsoft.com/office/officeart/2005/8/layout/orgChart1"/>
    <dgm:cxn modelId="{D374A39E-A0DB-4B0C-8695-BB246F5D4FD1}" type="presParOf" srcId="{E76659DD-AC61-4C7F-9D53-047ED37149CF}" destId="{8098B551-FF13-4DFA-BE4E-D63D022E18C1}" srcOrd="2" destOrd="0" presId="urn:microsoft.com/office/officeart/2005/8/layout/orgChart1"/>
    <dgm:cxn modelId="{4BAD227A-C89D-4B5F-8CA9-BC452A2E3914}" type="presParOf" srcId="{E76659DD-AC61-4C7F-9D53-047ED37149CF}" destId="{9F731CC4-E2C0-4C45-984E-B6A61AD7E711}" srcOrd="3" destOrd="0" presId="urn:microsoft.com/office/officeart/2005/8/layout/orgChart1"/>
    <dgm:cxn modelId="{0B7DDEDB-42A0-4411-8BE0-DA1E926BBBD6}" type="presParOf" srcId="{9F731CC4-E2C0-4C45-984E-B6A61AD7E711}" destId="{2AFA3E9D-A2B6-43A6-A8B6-47FDD9AAE768}" srcOrd="0" destOrd="0" presId="urn:microsoft.com/office/officeart/2005/8/layout/orgChart1"/>
    <dgm:cxn modelId="{77636B3A-192F-4E45-AD05-B2E83B0D8514}" type="presParOf" srcId="{2AFA3E9D-A2B6-43A6-A8B6-47FDD9AAE768}" destId="{B778FA3A-7E60-482C-841B-F2069A4C3029}" srcOrd="0" destOrd="0" presId="urn:microsoft.com/office/officeart/2005/8/layout/orgChart1"/>
    <dgm:cxn modelId="{D6B6379F-2075-45C4-9759-A24C4E1B0BE1}" type="presParOf" srcId="{2AFA3E9D-A2B6-43A6-A8B6-47FDD9AAE768}" destId="{290AD445-ED9F-4C13-9AD1-3CEA6B2B5309}" srcOrd="1" destOrd="0" presId="urn:microsoft.com/office/officeart/2005/8/layout/orgChart1"/>
    <dgm:cxn modelId="{95AEB2B7-9EFF-4D1F-87AC-AD9B7EBF5A87}" type="presParOf" srcId="{9F731CC4-E2C0-4C45-984E-B6A61AD7E711}" destId="{A43606FF-A436-4716-9096-69B7365C20F2}" srcOrd="1" destOrd="0" presId="urn:microsoft.com/office/officeart/2005/8/layout/orgChart1"/>
    <dgm:cxn modelId="{A98314C4-BFC3-4A69-9F29-4EA6C1A2CEAC}" type="presParOf" srcId="{9F731CC4-E2C0-4C45-984E-B6A61AD7E711}" destId="{38BD30E2-D3B7-4FF6-B31A-569EB890E2FF}" srcOrd="2" destOrd="0" presId="urn:microsoft.com/office/officeart/2005/8/layout/orgChart1"/>
    <dgm:cxn modelId="{241CF368-9D14-4886-94D4-9106411E9990}" type="presParOf" srcId="{E76659DD-AC61-4C7F-9D53-047ED37149CF}" destId="{0081AD0D-79A1-43F3-A72A-187877B1D473}" srcOrd="4" destOrd="0" presId="urn:microsoft.com/office/officeart/2005/8/layout/orgChart1"/>
    <dgm:cxn modelId="{74B8A33B-DF91-4F30-94E5-B6F985617FB4}" type="presParOf" srcId="{E76659DD-AC61-4C7F-9D53-047ED37149CF}" destId="{FB0A206E-5DEC-4977-9200-680ED7B03918}" srcOrd="5" destOrd="0" presId="urn:microsoft.com/office/officeart/2005/8/layout/orgChart1"/>
    <dgm:cxn modelId="{B42DA08E-1F98-4B2C-BD39-2DDE5427FECE}" type="presParOf" srcId="{FB0A206E-5DEC-4977-9200-680ED7B03918}" destId="{CB3B188D-0869-4D11-82B5-42AB7B8A9BDF}" srcOrd="0" destOrd="0" presId="urn:microsoft.com/office/officeart/2005/8/layout/orgChart1"/>
    <dgm:cxn modelId="{E6112462-4C8E-4C4E-9369-D0E8DA0B7AC6}" type="presParOf" srcId="{CB3B188D-0869-4D11-82B5-42AB7B8A9BDF}" destId="{2EB37AFB-5C12-4E6E-86C8-2A7AC278C732}" srcOrd="0" destOrd="0" presId="urn:microsoft.com/office/officeart/2005/8/layout/orgChart1"/>
    <dgm:cxn modelId="{D144B00F-AE1E-406F-9968-7078E9C265FC}" type="presParOf" srcId="{CB3B188D-0869-4D11-82B5-42AB7B8A9BDF}" destId="{62991044-C7AC-491B-8B71-8D929822F56F}" srcOrd="1" destOrd="0" presId="urn:microsoft.com/office/officeart/2005/8/layout/orgChart1"/>
    <dgm:cxn modelId="{C7EC9036-2B39-4E43-AE8B-2A39669C7B38}" type="presParOf" srcId="{FB0A206E-5DEC-4977-9200-680ED7B03918}" destId="{9F67BB3F-42C6-4C59-8ADD-17BB1D6C2DF9}" srcOrd="1" destOrd="0" presId="urn:microsoft.com/office/officeart/2005/8/layout/orgChart1"/>
    <dgm:cxn modelId="{B9CAAFE8-E195-4F28-AD4A-AFBCB44A8685}" type="presParOf" srcId="{9F67BB3F-42C6-4C59-8ADD-17BB1D6C2DF9}" destId="{95E8D9F0-6E59-4C7C-BE73-EBC747712767}" srcOrd="0" destOrd="0" presId="urn:microsoft.com/office/officeart/2005/8/layout/orgChart1"/>
    <dgm:cxn modelId="{A58A4382-B1DF-4289-B362-C95365FA60DB}" type="presParOf" srcId="{9F67BB3F-42C6-4C59-8ADD-17BB1D6C2DF9}" destId="{300C1C82-3A38-4587-ADA3-C30EE64A8647}" srcOrd="1" destOrd="0" presId="urn:microsoft.com/office/officeart/2005/8/layout/orgChart1"/>
    <dgm:cxn modelId="{D8CC4013-1766-4A36-8BE5-E81FE6C95D6A}" type="presParOf" srcId="{300C1C82-3A38-4587-ADA3-C30EE64A8647}" destId="{F33A8C68-0976-42FE-9794-D8635AE01332}" srcOrd="0" destOrd="0" presId="urn:microsoft.com/office/officeart/2005/8/layout/orgChart1"/>
    <dgm:cxn modelId="{F9C61D91-F48E-4127-883C-6CD3DEE64CCF}" type="presParOf" srcId="{F33A8C68-0976-42FE-9794-D8635AE01332}" destId="{FC5DC797-938F-41D2-BA2D-97C92B225359}" srcOrd="0" destOrd="0" presId="urn:microsoft.com/office/officeart/2005/8/layout/orgChart1"/>
    <dgm:cxn modelId="{5B72D1A1-05C2-44A4-B510-5C2E83BF1C50}" type="presParOf" srcId="{F33A8C68-0976-42FE-9794-D8635AE01332}" destId="{F6F0BCA9-B6EB-4836-B2AB-B697B6503121}" srcOrd="1" destOrd="0" presId="urn:microsoft.com/office/officeart/2005/8/layout/orgChart1"/>
    <dgm:cxn modelId="{8F122F05-5EA3-4C4A-B106-AC68900F8DB6}" type="presParOf" srcId="{300C1C82-3A38-4587-ADA3-C30EE64A8647}" destId="{07E10080-2DE1-4DA1-A4A5-CA47008F31DC}" srcOrd="1" destOrd="0" presId="urn:microsoft.com/office/officeart/2005/8/layout/orgChart1"/>
    <dgm:cxn modelId="{38947850-65E6-4708-A8E5-B88EEFC4B463}" type="presParOf" srcId="{300C1C82-3A38-4587-ADA3-C30EE64A8647}" destId="{A8756EBB-7B99-42CA-9054-4959FBA64215}" srcOrd="2" destOrd="0" presId="urn:microsoft.com/office/officeart/2005/8/layout/orgChart1"/>
    <dgm:cxn modelId="{2350A1C7-B322-4151-974B-D6365F3A5FB1}" type="presParOf" srcId="{9F67BB3F-42C6-4C59-8ADD-17BB1D6C2DF9}" destId="{E78E2F83-D49C-4C49-B809-06665E22FCEA}" srcOrd="2" destOrd="0" presId="urn:microsoft.com/office/officeart/2005/8/layout/orgChart1"/>
    <dgm:cxn modelId="{971B4826-9B87-47E3-AE30-4663B20939ED}" type="presParOf" srcId="{9F67BB3F-42C6-4C59-8ADD-17BB1D6C2DF9}" destId="{F69529B3-830C-4CB3-AED8-EFA32F007B32}" srcOrd="3" destOrd="0" presId="urn:microsoft.com/office/officeart/2005/8/layout/orgChart1"/>
    <dgm:cxn modelId="{BE42D154-A5F3-471E-AF07-12E9E8794E97}" type="presParOf" srcId="{F69529B3-830C-4CB3-AED8-EFA32F007B32}" destId="{E153938E-1E00-44A4-A880-5B8A0D7CC8E1}" srcOrd="0" destOrd="0" presId="urn:microsoft.com/office/officeart/2005/8/layout/orgChart1"/>
    <dgm:cxn modelId="{424357A1-20C2-4E2B-9831-7CB1F1884085}" type="presParOf" srcId="{E153938E-1E00-44A4-A880-5B8A0D7CC8E1}" destId="{E79D00D2-A698-47C3-811B-D837ABEB836B}" srcOrd="0" destOrd="0" presId="urn:microsoft.com/office/officeart/2005/8/layout/orgChart1"/>
    <dgm:cxn modelId="{CC6AC212-EF89-4D60-8D25-76778DB8F227}" type="presParOf" srcId="{E153938E-1E00-44A4-A880-5B8A0D7CC8E1}" destId="{F5E425BB-4404-400F-808E-C0A74D136CE8}" srcOrd="1" destOrd="0" presId="urn:microsoft.com/office/officeart/2005/8/layout/orgChart1"/>
    <dgm:cxn modelId="{B90861FC-26EC-48FC-A62B-DC5F275F3A19}" type="presParOf" srcId="{F69529B3-830C-4CB3-AED8-EFA32F007B32}" destId="{302631A0-3D84-4E01-BC5D-CA5899569FC0}" srcOrd="1" destOrd="0" presId="urn:microsoft.com/office/officeart/2005/8/layout/orgChart1"/>
    <dgm:cxn modelId="{77D23DC9-8377-4E75-938C-29A186C25807}" type="presParOf" srcId="{F69529B3-830C-4CB3-AED8-EFA32F007B32}" destId="{A92BF4DD-01F4-46E0-BA44-34A9F1E4DC23}" srcOrd="2" destOrd="0" presId="urn:microsoft.com/office/officeart/2005/8/layout/orgChart1"/>
    <dgm:cxn modelId="{ABB87271-512F-46E3-9A9A-FCC48CBE04FE}" type="presParOf" srcId="{FB0A206E-5DEC-4977-9200-680ED7B03918}" destId="{F82BF5E6-3251-40C1-87CC-0E9038E0F850}" srcOrd="2" destOrd="0" presId="urn:microsoft.com/office/officeart/2005/8/layout/orgChart1"/>
    <dgm:cxn modelId="{859C29C5-ACA4-4FD4-8E04-A943D5ACE912}" type="presParOf" srcId="{576EE30B-D4F8-435D-91F5-234967648F1C}" destId="{CD847D76-4280-444A-BAB1-A9086721111C}" srcOrd="2" destOrd="0" presId="urn:microsoft.com/office/officeart/2005/8/layout/orgChart1"/>
    <dgm:cxn modelId="{AFDC92E2-6A73-4103-99E3-FCA3DA139A9D}" type="presParOf" srcId="{F75A10F3-4050-4B2F-9FE3-2A3A44473D07}" destId="{09929621-E111-4B6C-96AC-E8673554C273}" srcOrd="2" destOrd="0" presId="urn:microsoft.com/office/officeart/2005/8/layout/orgChart1"/>
    <dgm:cxn modelId="{1E44E02E-26D5-4838-BEC3-088C80422596}" type="presParOf" srcId="{F75A10F3-4050-4B2F-9FE3-2A3A44473D07}" destId="{E3432AE4-3525-4709-8C82-C1A02B3DD83B}" srcOrd="3" destOrd="0" presId="urn:microsoft.com/office/officeart/2005/8/layout/orgChart1"/>
    <dgm:cxn modelId="{86B459A1-60D6-4F26-ACFA-89BD5884AFE1}" type="presParOf" srcId="{E3432AE4-3525-4709-8C82-C1A02B3DD83B}" destId="{DD3D37F0-95EE-4A96-B13E-4E71E402A387}" srcOrd="0" destOrd="0" presId="urn:microsoft.com/office/officeart/2005/8/layout/orgChart1"/>
    <dgm:cxn modelId="{F9280639-0247-4F6E-973A-85A445422AA5}" type="presParOf" srcId="{DD3D37F0-95EE-4A96-B13E-4E71E402A387}" destId="{A3C14B5C-C7B8-4E08-AD25-CFC03124CC3B}" srcOrd="0" destOrd="0" presId="urn:microsoft.com/office/officeart/2005/8/layout/orgChart1"/>
    <dgm:cxn modelId="{090057A5-F955-4F37-B31A-E40644804B38}" type="presParOf" srcId="{DD3D37F0-95EE-4A96-B13E-4E71E402A387}" destId="{A9DA5B64-13F3-456E-A81A-E0454835A257}" srcOrd="1" destOrd="0" presId="urn:microsoft.com/office/officeart/2005/8/layout/orgChart1"/>
    <dgm:cxn modelId="{CAE323B5-CAB2-45AC-85BC-4099B20FC2D1}" type="presParOf" srcId="{E3432AE4-3525-4709-8C82-C1A02B3DD83B}" destId="{44624AD9-95AD-4651-80E1-F194B57BC824}" srcOrd="1" destOrd="0" presId="urn:microsoft.com/office/officeart/2005/8/layout/orgChart1"/>
    <dgm:cxn modelId="{091FC8F4-9924-482C-9C5C-DC9B6FC568AF}" type="presParOf" srcId="{E3432AE4-3525-4709-8C82-C1A02B3DD83B}" destId="{35276D35-D83E-4191-952C-80EB1DF0BC46}" srcOrd="2" destOrd="0" presId="urn:microsoft.com/office/officeart/2005/8/layout/orgChart1"/>
    <dgm:cxn modelId="{1CB1C28C-5F54-4D4B-8551-27893F775A76}" type="presParOf" srcId="{F75A10F3-4050-4B2F-9FE3-2A3A44473D07}" destId="{B4BAB9CC-6D9C-4F2A-9F48-BE5AA0C2314C}" srcOrd="4" destOrd="0" presId="urn:microsoft.com/office/officeart/2005/8/layout/orgChart1"/>
    <dgm:cxn modelId="{5E28972F-1BFB-4263-A7DF-BBC817406445}" type="presParOf" srcId="{F75A10F3-4050-4B2F-9FE3-2A3A44473D07}" destId="{739FE93F-26F4-45D6-810C-2379E57F9DFF}" srcOrd="5" destOrd="0" presId="urn:microsoft.com/office/officeart/2005/8/layout/orgChart1"/>
    <dgm:cxn modelId="{95CF4205-3A01-4824-8691-A3351830E62B}" type="presParOf" srcId="{739FE93F-26F4-45D6-810C-2379E57F9DFF}" destId="{E31D2685-2302-47CE-B9F0-142A5B76EAB7}" srcOrd="0" destOrd="0" presId="urn:microsoft.com/office/officeart/2005/8/layout/orgChart1"/>
    <dgm:cxn modelId="{2C40519E-DFC2-4FB6-8A84-37B744C91A19}" type="presParOf" srcId="{E31D2685-2302-47CE-B9F0-142A5B76EAB7}" destId="{B0510F3C-90FD-4E21-A33C-037D6BD43E86}" srcOrd="0" destOrd="0" presId="urn:microsoft.com/office/officeart/2005/8/layout/orgChart1"/>
    <dgm:cxn modelId="{D6549202-20E8-4C81-B5C6-433464B72159}" type="presParOf" srcId="{E31D2685-2302-47CE-B9F0-142A5B76EAB7}" destId="{D60976F6-A4C6-421A-AFC4-4A2259A395B0}" srcOrd="1" destOrd="0" presId="urn:microsoft.com/office/officeart/2005/8/layout/orgChart1"/>
    <dgm:cxn modelId="{9438BE84-73B4-4786-B20C-5052384545C1}" type="presParOf" srcId="{739FE93F-26F4-45D6-810C-2379E57F9DFF}" destId="{1C92B570-69BD-4EDD-8C7E-B4E53D659A37}" srcOrd="1" destOrd="0" presId="urn:microsoft.com/office/officeart/2005/8/layout/orgChart1"/>
    <dgm:cxn modelId="{63B8B442-B76A-4DB6-BB7F-1741B86BB755}" type="presParOf" srcId="{739FE93F-26F4-45D6-810C-2379E57F9DFF}" destId="{6544DD8A-43EE-41F4-A4DB-DF0C9A819DA7}" srcOrd="2" destOrd="0" presId="urn:microsoft.com/office/officeart/2005/8/layout/orgChart1"/>
    <dgm:cxn modelId="{4479F867-3F6A-4BE6-B9C9-6D8D0EB4CC06}" type="presParOf" srcId="{9F8671A5-9166-494A-9D14-53AC736122AA}" destId="{56A21040-CC63-41B1-8F67-F85FE3CA07DF}" srcOrd="2" destOrd="0" presId="urn:microsoft.com/office/officeart/2005/8/layout/orgChart1"/>
    <dgm:cxn modelId="{7961E300-DB0E-4F60-805D-AABBB3477EE3}" type="presParOf" srcId="{005B4972-8749-46B6-A77F-6AB26425881F}" destId="{A4B36150-F1B7-44EB-AC3D-60257DD9A5C7}" srcOrd="2" destOrd="0" presId="urn:microsoft.com/office/officeart/2005/8/layout/orgChart1"/>
    <dgm:cxn modelId="{4B6E1716-3D66-49F8-BF4D-9266A544E850}" type="presParOf" srcId="{005B4972-8749-46B6-A77F-6AB26425881F}" destId="{92F65F80-1B41-4C60-9F30-B6F1D1605371}" srcOrd="3" destOrd="0" presId="urn:microsoft.com/office/officeart/2005/8/layout/orgChart1"/>
    <dgm:cxn modelId="{D9940B72-7C2A-44FB-BFC1-7DC182B4A67F}" type="presParOf" srcId="{92F65F80-1B41-4C60-9F30-B6F1D1605371}" destId="{EF41B05C-50A9-434B-9125-026E9F4079F9}" srcOrd="0" destOrd="0" presId="urn:microsoft.com/office/officeart/2005/8/layout/orgChart1"/>
    <dgm:cxn modelId="{94C026D4-7915-404D-9116-A1CC5725FC38}" type="presParOf" srcId="{EF41B05C-50A9-434B-9125-026E9F4079F9}" destId="{99682726-63B5-4A09-8B78-CEC96275F445}" srcOrd="0" destOrd="0" presId="urn:microsoft.com/office/officeart/2005/8/layout/orgChart1"/>
    <dgm:cxn modelId="{916BDE13-EDA3-4834-9207-2A94DE12A193}" type="presParOf" srcId="{EF41B05C-50A9-434B-9125-026E9F4079F9}" destId="{9E8F3C68-E524-4FB4-A5F4-10D54DC70D2B}" srcOrd="1" destOrd="0" presId="urn:microsoft.com/office/officeart/2005/8/layout/orgChart1"/>
    <dgm:cxn modelId="{8C2934A5-CB07-4CA4-9664-A7DEA223BC7A}" type="presParOf" srcId="{92F65F80-1B41-4C60-9F30-B6F1D1605371}" destId="{378FD74C-FA91-4BDF-8D31-1E799C26B674}" srcOrd="1" destOrd="0" presId="urn:microsoft.com/office/officeart/2005/8/layout/orgChart1"/>
    <dgm:cxn modelId="{35E9FFC4-6821-40FB-8925-C13B6E308862}" type="presParOf" srcId="{378FD74C-FA91-4BDF-8D31-1E799C26B674}" destId="{411A0ECA-44CE-46DA-951B-5EC46A9CD7FD}" srcOrd="0" destOrd="0" presId="urn:microsoft.com/office/officeart/2005/8/layout/orgChart1"/>
    <dgm:cxn modelId="{B9898584-68AF-44F1-887A-AAE9119BF0F6}" type="presParOf" srcId="{378FD74C-FA91-4BDF-8D31-1E799C26B674}" destId="{82E7076C-A2AF-41D9-A9F7-D831ABC1258C}" srcOrd="1" destOrd="0" presId="urn:microsoft.com/office/officeart/2005/8/layout/orgChart1"/>
    <dgm:cxn modelId="{D8950F7D-B2EE-4B71-BC7A-79A5D10F0B1D}" type="presParOf" srcId="{82E7076C-A2AF-41D9-A9F7-D831ABC1258C}" destId="{91BE2F2C-2EA0-459B-BDF2-B5C054E88B53}" srcOrd="0" destOrd="0" presId="urn:microsoft.com/office/officeart/2005/8/layout/orgChart1"/>
    <dgm:cxn modelId="{0D675C1E-6ED2-46F0-A4D8-B4AD077B5507}" type="presParOf" srcId="{91BE2F2C-2EA0-459B-BDF2-B5C054E88B53}" destId="{24F5090A-B27A-4D8B-80A0-63B7D16BEF42}" srcOrd="0" destOrd="0" presId="urn:microsoft.com/office/officeart/2005/8/layout/orgChart1"/>
    <dgm:cxn modelId="{A226AB8D-2763-4F2D-BBEF-57331E9FFF70}" type="presParOf" srcId="{91BE2F2C-2EA0-459B-BDF2-B5C054E88B53}" destId="{256AF73D-3330-47A1-A02C-B4626AD63E7C}" srcOrd="1" destOrd="0" presId="urn:microsoft.com/office/officeart/2005/8/layout/orgChart1"/>
    <dgm:cxn modelId="{7E6672E5-AD69-40AA-9728-EF2FCEE5A26F}" type="presParOf" srcId="{82E7076C-A2AF-41D9-A9F7-D831ABC1258C}" destId="{95FBC0E8-CA6F-46DF-8878-2CAFF065A10F}" srcOrd="1" destOrd="0" presId="urn:microsoft.com/office/officeart/2005/8/layout/orgChart1"/>
    <dgm:cxn modelId="{7AB57AEB-0433-497C-AF11-CF8B3652EF2E}" type="presParOf" srcId="{82E7076C-A2AF-41D9-A9F7-D831ABC1258C}" destId="{5D1E25CA-C4AE-4AF9-93DA-C81DA55BA59A}" srcOrd="2" destOrd="0" presId="urn:microsoft.com/office/officeart/2005/8/layout/orgChart1"/>
    <dgm:cxn modelId="{38B0F28A-3FD5-4282-AFCF-4C66C8A45D12}" type="presParOf" srcId="{92F65F80-1B41-4C60-9F30-B6F1D1605371}" destId="{FB984350-7395-4E86-9ABF-56B6030B83BE}" srcOrd="2" destOrd="0" presId="urn:microsoft.com/office/officeart/2005/8/layout/orgChart1"/>
    <dgm:cxn modelId="{AC076357-678F-488F-80FD-4985C299E7EE}" type="presParOf" srcId="{608DF809-8EAA-4FA2-B319-B179DE7E7D22}" destId="{30302E8B-E147-4808-ADCF-06DFCD9DBE0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1A0ECA-44CE-46DA-951B-5EC46A9CD7FD}">
      <dsp:nvSpPr>
        <dsp:cNvPr id="0" name=""/>
        <dsp:cNvSpPr/>
      </dsp:nvSpPr>
      <dsp:spPr>
        <a:xfrm>
          <a:off x="7245419" y="1907782"/>
          <a:ext cx="91440" cy="2867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36150-F1B7-44EB-AC3D-60257DD9A5C7}">
      <dsp:nvSpPr>
        <dsp:cNvPr id="0" name=""/>
        <dsp:cNvSpPr/>
      </dsp:nvSpPr>
      <dsp:spPr>
        <a:xfrm>
          <a:off x="5639181" y="1080328"/>
          <a:ext cx="1651957" cy="2867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351"/>
              </a:lnTo>
              <a:lnTo>
                <a:pt x="1651957" y="143351"/>
              </a:lnTo>
              <a:lnTo>
                <a:pt x="1651957" y="2867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BAB9CC-6D9C-4F2A-9F48-BE5AA0C2314C}">
      <dsp:nvSpPr>
        <dsp:cNvPr id="0" name=""/>
        <dsp:cNvSpPr/>
      </dsp:nvSpPr>
      <dsp:spPr>
        <a:xfrm>
          <a:off x="3987223" y="1907782"/>
          <a:ext cx="1651957" cy="2867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351"/>
              </a:lnTo>
              <a:lnTo>
                <a:pt x="1651957" y="143351"/>
              </a:lnTo>
              <a:lnTo>
                <a:pt x="1651957" y="2867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929621-E111-4B6C-96AC-E8673554C273}">
      <dsp:nvSpPr>
        <dsp:cNvPr id="0" name=""/>
        <dsp:cNvSpPr/>
      </dsp:nvSpPr>
      <dsp:spPr>
        <a:xfrm>
          <a:off x="3941503" y="1907782"/>
          <a:ext cx="91440" cy="2867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E2F83-D49C-4C49-B809-06665E22FCEA}">
      <dsp:nvSpPr>
        <dsp:cNvPr id="0" name=""/>
        <dsp:cNvSpPr/>
      </dsp:nvSpPr>
      <dsp:spPr>
        <a:xfrm>
          <a:off x="3441122" y="3562688"/>
          <a:ext cx="204788" cy="1384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4531"/>
              </a:lnTo>
              <a:lnTo>
                <a:pt x="204788" y="13845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8D9F0-6E59-4C7C-BE73-EBC747712767}">
      <dsp:nvSpPr>
        <dsp:cNvPr id="0" name=""/>
        <dsp:cNvSpPr/>
      </dsp:nvSpPr>
      <dsp:spPr>
        <a:xfrm>
          <a:off x="3441122" y="3562688"/>
          <a:ext cx="204788" cy="5570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7078"/>
              </a:lnTo>
              <a:lnTo>
                <a:pt x="204788" y="55707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81AD0D-79A1-43F3-A72A-187877B1D473}">
      <dsp:nvSpPr>
        <dsp:cNvPr id="0" name=""/>
        <dsp:cNvSpPr/>
      </dsp:nvSpPr>
      <dsp:spPr>
        <a:xfrm>
          <a:off x="2335266" y="2735235"/>
          <a:ext cx="1651957" cy="2867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351"/>
              </a:lnTo>
              <a:lnTo>
                <a:pt x="1651957" y="143351"/>
              </a:lnTo>
              <a:lnTo>
                <a:pt x="1651957" y="2867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98B551-FF13-4DFA-BE4E-D63D022E18C1}">
      <dsp:nvSpPr>
        <dsp:cNvPr id="0" name=""/>
        <dsp:cNvSpPr/>
      </dsp:nvSpPr>
      <dsp:spPr>
        <a:xfrm>
          <a:off x="2289546" y="2735235"/>
          <a:ext cx="91440" cy="2867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95C818-5711-4A86-8C4A-D62095C38778}">
      <dsp:nvSpPr>
        <dsp:cNvPr id="0" name=""/>
        <dsp:cNvSpPr/>
      </dsp:nvSpPr>
      <dsp:spPr>
        <a:xfrm>
          <a:off x="683308" y="2735235"/>
          <a:ext cx="1651957" cy="286703"/>
        </a:xfrm>
        <a:custGeom>
          <a:avLst/>
          <a:gdLst/>
          <a:ahLst/>
          <a:cxnLst/>
          <a:rect l="0" t="0" r="0" b="0"/>
          <a:pathLst>
            <a:path>
              <a:moveTo>
                <a:pt x="1651957" y="0"/>
              </a:moveTo>
              <a:lnTo>
                <a:pt x="1651957" y="143351"/>
              </a:lnTo>
              <a:lnTo>
                <a:pt x="0" y="143351"/>
              </a:lnTo>
              <a:lnTo>
                <a:pt x="0" y="2867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13A897-690D-4630-B0FE-062472C7B286}">
      <dsp:nvSpPr>
        <dsp:cNvPr id="0" name=""/>
        <dsp:cNvSpPr/>
      </dsp:nvSpPr>
      <dsp:spPr>
        <a:xfrm>
          <a:off x="2335266" y="1907782"/>
          <a:ext cx="1651957" cy="286703"/>
        </a:xfrm>
        <a:custGeom>
          <a:avLst/>
          <a:gdLst/>
          <a:ahLst/>
          <a:cxnLst/>
          <a:rect l="0" t="0" r="0" b="0"/>
          <a:pathLst>
            <a:path>
              <a:moveTo>
                <a:pt x="1651957" y="0"/>
              </a:moveTo>
              <a:lnTo>
                <a:pt x="1651957" y="143351"/>
              </a:lnTo>
              <a:lnTo>
                <a:pt x="0" y="143351"/>
              </a:lnTo>
              <a:lnTo>
                <a:pt x="0" y="2867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D68D5E-DF49-434E-B3F1-B149C88EC344}">
      <dsp:nvSpPr>
        <dsp:cNvPr id="0" name=""/>
        <dsp:cNvSpPr/>
      </dsp:nvSpPr>
      <dsp:spPr>
        <a:xfrm>
          <a:off x="3987223" y="1080328"/>
          <a:ext cx="1651957" cy="286703"/>
        </a:xfrm>
        <a:custGeom>
          <a:avLst/>
          <a:gdLst/>
          <a:ahLst/>
          <a:cxnLst/>
          <a:rect l="0" t="0" r="0" b="0"/>
          <a:pathLst>
            <a:path>
              <a:moveTo>
                <a:pt x="1651957" y="0"/>
              </a:moveTo>
              <a:lnTo>
                <a:pt x="1651957" y="143351"/>
              </a:lnTo>
              <a:lnTo>
                <a:pt x="0" y="143351"/>
              </a:lnTo>
              <a:lnTo>
                <a:pt x="0" y="2867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2C0A1A-6E0D-44B2-8AFB-9571904FAF04}">
      <dsp:nvSpPr>
        <dsp:cNvPr id="0" name=""/>
        <dsp:cNvSpPr/>
      </dsp:nvSpPr>
      <dsp:spPr>
        <a:xfrm>
          <a:off x="4956554" y="539578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机械振动</a:t>
          </a:r>
          <a:endParaRPr kumimoji="0" lang="zh-CN" altLang="en-US" sz="21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sp:txBody>
      <dsp:txXfrm>
        <a:off x="4956554" y="539578"/>
        <a:ext cx="1365254" cy="540749"/>
      </dsp:txXfrm>
    </dsp:sp>
    <dsp:sp modelId="{C60AAC25-20F5-47C0-9576-F52E578CD801}">
      <dsp:nvSpPr>
        <dsp:cNvPr id="0" name=""/>
        <dsp:cNvSpPr/>
      </dsp:nvSpPr>
      <dsp:spPr>
        <a:xfrm>
          <a:off x="3304596" y="1367032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简谐振动</a:t>
          </a:r>
          <a:endParaRPr kumimoji="0" lang="zh-CN" altLang="en-US" sz="21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sp:txBody>
      <dsp:txXfrm>
        <a:off x="3304596" y="1367032"/>
        <a:ext cx="1365254" cy="540749"/>
      </dsp:txXfrm>
    </dsp:sp>
    <dsp:sp modelId="{98FDDBA5-4EF8-48E6-AD15-63DA461EEC4C}">
      <dsp:nvSpPr>
        <dsp:cNvPr id="0" name=""/>
        <dsp:cNvSpPr/>
      </dsp:nvSpPr>
      <dsp:spPr>
        <a:xfrm>
          <a:off x="1652639" y="2194485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振动方程</a:t>
          </a:r>
          <a:endParaRPr kumimoji="0" lang="zh-CN" altLang="en-US" sz="21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sp:txBody>
      <dsp:txXfrm>
        <a:off x="1652639" y="2194485"/>
        <a:ext cx="1365254" cy="540749"/>
      </dsp:txXfrm>
    </dsp:sp>
    <dsp:sp modelId="{F71C1303-B2DA-4548-82CC-67ED25605A93}">
      <dsp:nvSpPr>
        <dsp:cNvPr id="0" name=""/>
        <dsp:cNvSpPr/>
      </dsp:nvSpPr>
      <dsp:spPr>
        <a:xfrm>
          <a:off x="681" y="3021938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动力学描述</a:t>
          </a:r>
          <a:endParaRPr kumimoji="0" lang="zh-CN" altLang="en-US" sz="21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sp:txBody>
      <dsp:txXfrm>
        <a:off x="681" y="3021938"/>
        <a:ext cx="1365254" cy="540749"/>
      </dsp:txXfrm>
    </dsp:sp>
    <dsp:sp modelId="{B778FA3A-7E60-482C-841B-F2069A4C3029}">
      <dsp:nvSpPr>
        <dsp:cNvPr id="0" name=""/>
        <dsp:cNvSpPr/>
      </dsp:nvSpPr>
      <dsp:spPr>
        <a:xfrm>
          <a:off x="1652639" y="3021938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矢量描述</a:t>
          </a:r>
        </a:p>
      </dsp:txBody>
      <dsp:txXfrm>
        <a:off x="1652639" y="3021938"/>
        <a:ext cx="1365254" cy="540749"/>
      </dsp:txXfrm>
    </dsp:sp>
    <dsp:sp modelId="{2EB37AFB-5C12-4E6E-86C8-2A7AC278C732}">
      <dsp:nvSpPr>
        <dsp:cNvPr id="0" name=""/>
        <dsp:cNvSpPr/>
      </dsp:nvSpPr>
      <dsp:spPr>
        <a:xfrm>
          <a:off x="3304596" y="3021938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数学描述</a:t>
          </a:r>
        </a:p>
      </dsp:txBody>
      <dsp:txXfrm>
        <a:off x="3304596" y="3021938"/>
        <a:ext cx="1365254" cy="540749"/>
      </dsp:txXfrm>
    </dsp:sp>
    <dsp:sp modelId="{FC5DC797-938F-41D2-BA2D-97C92B225359}">
      <dsp:nvSpPr>
        <dsp:cNvPr id="0" name=""/>
        <dsp:cNvSpPr/>
      </dsp:nvSpPr>
      <dsp:spPr>
        <a:xfrm>
          <a:off x="3645910" y="3849392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微分方程</a:t>
          </a:r>
        </a:p>
      </dsp:txBody>
      <dsp:txXfrm>
        <a:off x="3645910" y="3849392"/>
        <a:ext cx="1365254" cy="540749"/>
      </dsp:txXfrm>
    </dsp:sp>
    <dsp:sp modelId="{E79D00D2-A698-47C3-811B-D837ABEB836B}">
      <dsp:nvSpPr>
        <dsp:cNvPr id="0" name=""/>
        <dsp:cNvSpPr/>
      </dsp:nvSpPr>
      <dsp:spPr>
        <a:xfrm>
          <a:off x="3645910" y="4676845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三角函数</a:t>
          </a:r>
        </a:p>
      </dsp:txBody>
      <dsp:txXfrm>
        <a:off x="3645910" y="4676845"/>
        <a:ext cx="1365254" cy="540749"/>
      </dsp:txXfrm>
    </dsp:sp>
    <dsp:sp modelId="{A3C14B5C-C7B8-4E08-AD25-CFC03124CC3B}">
      <dsp:nvSpPr>
        <dsp:cNvPr id="0" name=""/>
        <dsp:cNvSpPr/>
      </dsp:nvSpPr>
      <dsp:spPr>
        <a:xfrm>
          <a:off x="3304596" y="2194485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振动能量</a:t>
          </a:r>
          <a:endParaRPr kumimoji="0" lang="zh-CN" altLang="en-US" sz="21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sp:txBody>
      <dsp:txXfrm>
        <a:off x="3304596" y="2194485"/>
        <a:ext cx="1365254" cy="540749"/>
      </dsp:txXfrm>
    </dsp:sp>
    <dsp:sp modelId="{B0510F3C-90FD-4E21-A33C-037D6BD43E86}">
      <dsp:nvSpPr>
        <dsp:cNvPr id="0" name=""/>
        <dsp:cNvSpPr/>
      </dsp:nvSpPr>
      <dsp:spPr>
        <a:xfrm>
          <a:off x="4956554" y="2194485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振动合成</a:t>
          </a:r>
          <a:endParaRPr kumimoji="0" lang="zh-CN" altLang="en-US" sz="21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endParaRPr>
        </a:p>
      </dsp:txBody>
      <dsp:txXfrm>
        <a:off x="4956554" y="2194485"/>
        <a:ext cx="1365254" cy="540749"/>
      </dsp:txXfrm>
    </dsp:sp>
    <dsp:sp modelId="{99682726-63B5-4A09-8B78-CEC96275F445}">
      <dsp:nvSpPr>
        <dsp:cNvPr id="0" name=""/>
        <dsp:cNvSpPr/>
      </dsp:nvSpPr>
      <dsp:spPr>
        <a:xfrm>
          <a:off x="6608512" y="1367032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阻尼振动</a:t>
          </a:r>
        </a:p>
      </dsp:txBody>
      <dsp:txXfrm>
        <a:off x="6608512" y="1367032"/>
        <a:ext cx="1365254" cy="540749"/>
      </dsp:txXfrm>
    </dsp:sp>
    <dsp:sp modelId="{24F5090A-B27A-4D8B-80A0-63B7D16BEF42}">
      <dsp:nvSpPr>
        <dsp:cNvPr id="0" name=""/>
        <dsp:cNvSpPr/>
      </dsp:nvSpPr>
      <dsp:spPr>
        <a:xfrm>
          <a:off x="6608512" y="2194485"/>
          <a:ext cx="1365254" cy="5407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zh-CN" altLang="en-US" sz="2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</a:rPr>
            <a:t>共振</a:t>
          </a:r>
        </a:p>
      </dsp:txBody>
      <dsp:txXfrm>
        <a:off x="6608512" y="2194485"/>
        <a:ext cx="1365254" cy="5407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image" Target="../media/image26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12" Type="http://schemas.openxmlformats.org/officeDocument/2006/relationships/image" Target="../media/image25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11" Type="http://schemas.openxmlformats.org/officeDocument/2006/relationships/image" Target="../media/image24.wmf"/><Relationship Id="rId5" Type="http://schemas.openxmlformats.org/officeDocument/2006/relationships/image" Target="../media/image18.wmf"/><Relationship Id="rId10" Type="http://schemas.openxmlformats.org/officeDocument/2006/relationships/image" Target="../media/image23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0.wmf"/><Relationship Id="rId1" Type="http://schemas.openxmlformats.org/officeDocument/2006/relationships/image" Target="../media/image33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13" Type="http://schemas.openxmlformats.org/officeDocument/2006/relationships/image" Target="../media/image56.wmf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12" Type="http://schemas.openxmlformats.org/officeDocument/2006/relationships/image" Target="../media/image55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11" Type="http://schemas.openxmlformats.org/officeDocument/2006/relationships/image" Target="../media/image54.wmf"/><Relationship Id="rId5" Type="http://schemas.openxmlformats.org/officeDocument/2006/relationships/image" Target="../media/image48.wmf"/><Relationship Id="rId15" Type="http://schemas.openxmlformats.org/officeDocument/2006/relationships/image" Target="../media/image58.wmf"/><Relationship Id="rId10" Type="http://schemas.openxmlformats.org/officeDocument/2006/relationships/image" Target="../media/image53.wmf"/><Relationship Id="rId4" Type="http://schemas.openxmlformats.org/officeDocument/2006/relationships/image" Target="../media/image47.wmf"/><Relationship Id="rId9" Type="http://schemas.openxmlformats.org/officeDocument/2006/relationships/image" Target="../media/image52.wmf"/><Relationship Id="rId14" Type="http://schemas.openxmlformats.org/officeDocument/2006/relationships/image" Target="../media/image57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image" Target="../media/image69.wmf"/><Relationship Id="rId3" Type="http://schemas.openxmlformats.org/officeDocument/2006/relationships/image" Target="../media/image59.wmf"/><Relationship Id="rId7" Type="http://schemas.openxmlformats.org/officeDocument/2006/relationships/image" Target="../media/image63.wmf"/><Relationship Id="rId12" Type="http://schemas.openxmlformats.org/officeDocument/2006/relationships/image" Target="../media/image68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62.wmf"/><Relationship Id="rId11" Type="http://schemas.openxmlformats.org/officeDocument/2006/relationships/image" Target="../media/image67.wmf"/><Relationship Id="rId5" Type="http://schemas.openxmlformats.org/officeDocument/2006/relationships/image" Target="../media/image61.wmf"/><Relationship Id="rId10" Type="http://schemas.openxmlformats.org/officeDocument/2006/relationships/image" Target="../media/image66.wmf"/><Relationship Id="rId4" Type="http://schemas.openxmlformats.org/officeDocument/2006/relationships/image" Target="../media/image60.wmf"/><Relationship Id="rId9" Type="http://schemas.openxmlformats.org/officeDocument/2006/relationships/image" Target="../media/image6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70.wmf"/><Relationship Id="rId1" Type="http://schemas.openxmlformats.org/officeDocument/2006/relationships/image" Target="../media/image30.wmf"/><Relationship Id="rId4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Relationship Id="rId6" Type="http://schemas.openxmlformats.org/officeDocument/2006/relationships/image" Target="../media/image77.wmf"/><Relationship Id="rId5" Type="http://schemas.openxmlformats.org/officeDocument/2006/relationships/image" Target="../media/image76.wmf"/><Relationship Id="rId4" Type="http://schemas.openxmlformats.org/officeDocument/2006/relationships/image" Target="../media/image45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13" Type="http://schemas.openxmlformats.org/officeDocument/2006/relationships/image" Target="../media/image88.wmf"/><Relationship Id="rId3" Type="http://schemas.openxmlformats.org/officeDocument/2006/relationships/image" Target="../media/image80.wmf"/><Relationship Id="rId7" Type="http://schemas.openxmlformats.org/officeDocument/2006/relationships/image" Target="../media/image45.wmf"/><Relationship Id="rId12" Type="http://schemas.openxmlformats.org/officeDocument/2006/relationships/image" Target="../media/image87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6" Type="http://schemas.openxmlformats.org/officeDocument/2006/relationships/image" Target="../media/image77.wmf"/><Relationship Id="rId11" Type="http://schemas.openxmlformats.org/officeDocument/2006/relationships/image" Target="../media/image86.wmf"/><Relationship Id="rId5" Type="http://schemas.openxmlformats.org/officeDocument/2006/relationships/image" Target="../media/image82.wmf"/><Relationship Id="rId10" Type="http://schemas.openxmlformats.org/officeDocument/2006/relationships/image" Target="../media/image85.wmf"/><Relationship Id="rId4" Type="http://schemas.openxmlformats.org/officeDocument/2006/relationships/image" Target="../media/image81.wmf"/><Relationship Id="rId9" Type="http://schemas.openxmlformats.org/officeDocument/2006/relationships/image" Target="../media/image84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3" Type="http://schemas.openxmlformats.org/officeDocument/2006/relationships/image" Target="../media/image84.wmf"/><Relationship Id="rId7" Type="http://schemas.openxmlformats.org/officeDocument/2006/relationships/image" Target="../media/image92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6" Type="http://schemas.openxmlformats.org/officeDocument/2006/relationships/image" Target="../media/image91.wmf"/><Relationship Id="rId5" Type="http://schemas.openxmlformats.org/officeDocument/2006/relationships/image" Target="../media/image45.wmf"/><Relationship Id="rId4" Type="http://schemas.openxmlformats.org/officeDocument/2006/relationships/image" Target="../media/image77.wmf"/><Relationship Id="rId9" Type="http://schemas.openxmlformats.org/officeDocument/2006/relationships/image" Target="../media/image9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30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7" Type="http://schemas.openxmlformats.org/officeDocument/2006/relationships/image" Target="../media/image110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109.wmf"/><Relationship Id="rId5" Type="http://schemas.openxmlformats.org/officeDocument/2006/relationships/image" Target="../media/image108.wmf"/><Relationship Id="rId4" Type="http://schemas.openxmlformats.org/officeDocument/2006/relationships/image" Target="../media/image107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4" Type="http://schemas.openxmlformats.org/officeDocument/2006/relationships/image" Target="../media/image114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image" Target="../media/image117.wmf"/><Relationship Id="rId7" Type="http://schemas.openxmlformats.org/officeDocument/2006/relationships/image" Target="../media/image121.wmf"/><Relationship Id="rId12" Type="http://schemas.openxmlformats.org/officeDocument/2006/relationships/image" Target="../media/image126.wmf"/><Relationship Id="rId2" Type="http://schemas.openxmlformats.org/officeDocument/2006/relationships/image" Target="../media/image116.wmf"/><Relationship Id="rId1" Type="http://schemas.openxmlformats.org/officeDocument/2006/relationships/image" Target="../media/image115.wmf"/><Relationship Id="rId6" Type="http://schemas.openxmlformats.org/officeDocument/2006/relationships/image" Target="../media/image120.wmf"/><Relationship Id="rId11" Type="http://schemas.openxmlformats.org/officeDocument/2006/relationships/image" Target="../media/image125.wmf"/><Relationship Id="rId5" Type="http://schemas.openxmlformats.org/officeDocument/2006/relationships/image" Target="../media/image119.wmf"/><Relationship Id="rId10" Type="http://schemas.openxmlformats.org/officeDocument/2006/relationships/image" Target="../media/image124.wmf"/><Relationship Id="rId4" Type="http://schemas.openxmlformats.org/officeDocument/2006/relationships/image" Target="../media/image118.wmf"/><Relationship Id="rId9" Type="http://schemas.openxmlformats.org/officeDocument/2006/relationships/image" Target="../media/image123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3" Type="http://schemas.openxmlformats.org/officeDocument/2006/relationships/image" Target="../media/image130.wmf"/><Relationship Id="rId7" Type="http://schemas.openxmlformats.org/officeDocument/2006/relationships/image" Target="../media/image134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6" Type="http://schemas.openxmlformats.org/officeDocument/2006/relationships/image" Target="../media/image133.wmf"/><Relationship Id="rId5" Type="http://schemas.openxmlformats.org/officeDocument/2006/relationships/image" Target="../media/image132.wmf"/><Relationship Id="rId4" Type="http://schemas.openxmlformats.org/officeDocument/2006/relationships/image" Target="../media/image131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3" Type="http://schemas.openxmlformats.org/officeDocument/2006/relationships/image" Target="../media/image117.wmf"/><Relationship Id="rId7" Type="http://schemas.openxmlformats.org/officeDocument/2006/relationships/image" Target="../media/image123.wmf"/><Relationship Id="rId12" Type="http://schemas.openxmlformats.org/officeDocument/2006/relationships/image" Target="../media/image126.wmf"/><Relationship Id="rId2" Type="http://schemas.openxmlformats.org/officeDocument/2006/relationships/image" Target="../media/image116.wmf"/><Relationship Id="rId1" Type="http://schemas.openxmlformats.org/officeDocument/2006/relationships/image" Target="../media/image115.wmf"/><Relationship Id="rId6" Type="http://schemas.openxmlformats.org/officeDocument/2006/relationships/image" Target="../media/image120.wmf"/><Relationship Id="rId11" Type="http://schemas.openxmlformats.org/officeDocument/2006/relationships/image" Target="../media/image125.wmf"/><Relationship Id="rId5" Type="http://schemas.openxmlformats.org/officeDocument/2006/relationships/image" Target="../media/image119.wmf"/><Relationship Id="rId10" Type="http://schemas.openxmlformats.org/officeDocument/2006/relationships/image" Target="../media/image122.wmf"/><Relationship Id="rId4" Type="http://schemas.openxmlformats.org/officeDocument/2006/relationships/image" Target="../media/image118.wmf"/><Relationship Id="rId9" Type="http://schemas.openxmlformats.org/officeDocument/2006/relationships/image" Target="../media/image121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3" Type="http://schemas.openxmlformats.org/officeDocument/2006/relationships/image" Target="../media/image139.wmf"/><Relationship Id="rId7" Type="http://schemas.openxmlformats.org/officeDocument/2006/relationships/image" Target="../media/image143.wmf"/><Relationship Id="rId12" Type="http://schemas.openxmlformats.org/officeDocument/2006/relationships/image" Target="../media/image148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Relationship Id="rId6" Type="http://schemas.openxmlformats.org/officeDocument/2006/relationships/image" Target="../media/image142.wmf"/><Relationship Id="rId11" Type="http://schemas.openxmlformats.org/officeDocument/2006/relationships/image" Target="../media/image147.wmf"/><Relationship Id="rId5" Type="http://schemas.openxmlformats.org/officeDocument/2006/relationships/image" Target="../media/image141.wmf"/><Relationship Id="rId10" Type="http://schemas.openxmlformats.org/officeDocument/2006/relationships/image" Target="../media/image146.wmf"/><Relationship Id="rId4" Type="http://schemas.openxmlformats.org/officeDocument/2006/relationships/image" Target="../media/image140.wmf"/><Relationship Id="rId9" Type="http://schemas.openxmlformats.org/officeDocument/2006/relationships/image" Target="../media/image145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7" Type="http://schemas.openxmlformats.org/officeDocument/2006/relationships/image" Target="../media/image154.wmf"/><Relationship Id="rId2" Type="http://schemas.openxmlformats.org/officeDocument/2006/relationships/image" Target="../media/image140.wmf"/><Relationship Id="rId1" Type="http://schemas.openxmlformats.org/officeDocument/2006/relationships/image" Target="../media/image149.wmf"/><Relationship Id="rId6" Type="http://schemas.openxmlformats.org/officeDocument/2006/relationships/image" Target="../media/image153.wmf"/><Relationship Id="rId5" Type="http://schemas.openxmlformats.org/officeDocument/2006/relationships/image" Target="../media/image152.wmf"/><Relationship Id="rId4" Type="http://schemas.openxmlformats.org/officeDocument/2006/relationships/image" Target="../media/image151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wmf"/><Relationship Id="rId3" Type="http://schemas.openxmlformats.org/officeDocument/2006/relationships/image" Target="../media/image156.wmf"/><Relationship Id="rId7" Type="http://schemas.openxmlformats.org/officeDocument/2006/relationships/image" Target="../media/image160.wmf"/><Relationship Id="rId2" Type="http://schemas.openxmlformats.org/officeDocument/2006/relationships/image" Target="../media/image155.wmf"/><Relationship Id="rId1" Type="http://schemas.openxmlformats.org/officeDocument/2006/relationships/image" Target="../media/image30.wmf"/><Relationship Id="rId6" Type="http://schemas.openxmlformats.org/officeDocument/2006/relationships/image" Target="../media/image159.wmf"/><Relationship Id="rId5" Type="http://schemas.openxmlformats.org/officeDocument/2006/relationships/image" Target="../media/image158.wmf"/><Relationship Id="rId4" Type="http://schemas.openxmlformats.org/officeDocument/2006/relationships/image" Target="../media/image157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wmf"/><Relationship Id="rId2" Type="http://schemas.openxmlformats.org/officeDocument/2006/relationships/image" Target="../media/image163.wmf"/><Relationship Id="rId1" Type="http://schemas.openxmlformats.org/officeDocument/2006/relationships/image" Target="../media/image162.wmf"/><Relationship Id="rId4" Type="http://schemas.openxmlformats.org/officeDocument/2006/relationships/image" Target="../media/image165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wmf"/><Relationship Id="rId2" Type="http://schemas.openxmlformats.org/officeDocument/2006/relationships/image" Target="../media/image167.wmf"/><Relationship Id="rId1" Type="http://schemas.openxmlformats.org/officeDocument/2006/relationships/image" Target="../media/image166.wmf"/><Relationship Id="rId4" Type="http://schemas.openxmlformats.org/officeDocument/2006/relationships/image" Target="../media/image16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981DFCFF-AF29-4D1C-9FE1-DB749CA9170F}" type="datetimeFigureOut">
              <a:rPr lang="zh-CN" altLang="en-US"/>
              <a:pPr>
                <a:defRPr/>
              </a:pPr>
              <a:t>2026/3/22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EA5082C-E638-4437-8659-002025C55D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47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7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pPr>
              <a:defRPr/>
            </a:pPr>
            <a:fld id="{35B30811-0E91-43E9-A487-C3F6B0B1577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B30811-0E91-43E9-A487-C3F6B0B1577A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92270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用三角函数描述的标准形式</a:t>
            </a:r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90237425-FC4A-4188-B4B8-F60E5A9EE0E4}" type="slidenum">
              <a:rPr lang="en-US" altLang="zh-CN" sz="1200" smtClean="0"/>
              <a:pPr/>
              <a:t>9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/>
              <a:t>B</a:t>
            </a: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AC3935AF-D19B-4A5F-A097-669618F5DC42}" type="slidenum">
              <a:rPr lang="en-US" altLang="zh-CN" sz="1200" smtClean="0"/>
              <a:pPr/>
              <a:t>10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所处位置，运动方向。用三角函数表示</a:t>
            </a:r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D1B4A50A-C4A3-4593-82F9-BE5EDCD5EF29}" type="slidenum">
              <a:rPr lang="en-US" altLang="zh-CN" sz="1200" smtClean="0"/>
              <a:pPr/>
              <a:t>13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422F7487-34B8-446E-8135-E3AF48F7CBE7}" type="slidenum">
              <a:rPr lang="en-US" altLang="zh-CN" sz="1200" smtClean="0"/>
              <a:pPr/>
              <a:t>14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22975A0A-BEF7-4D4D-93C0-16F4ED8597A8}" type="slidenum">
              <a:rPr lang="en-US" altLang="zh-CN" sz="1200" smtClean="0"/>
              <a:pPr/>
              <a:t>15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1B92F132-9EF0-47CC-A448-4070FE4298C1}" type="slidenum">
              <a:rPr lang="en-US" altLang="zh-CN" sz="1200" smtClean="0"/>
              <a:pPr/>
              <a:t>20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2CB84F43-6786-4E64-88A6-AFC289FBE6CA}" type="slidenum">
              <a:rPr lang="en-US" altLang="zh-CN" sz="1200" smtClean="0"/>
              <a:pPr/>
              <a:t>22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3B258365-29F9-4BFF-A740-D0BBD212F311}" type="slidenum">
              <a:rPr lang="en-US" altLang="zh-CN" sz="1200" smtClean="0"/>
              <a:pPr/>
              <a:t>23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D660F931-908A-443B-8B82-B8D7EF35B583}" type="slidenum">
              <a:rPr lang="en-US" altLang="zh-CN" sz="1200" smtClean="0"/>
              <a:pPr/>
              <a:t>25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/>
              <a:t>B</a:t>
            </a:r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1B3BDEFC-4717-4632-9015-0B868C0494C8}" type="slidenum">
              <a:rPr lang="en-US" altLang="zh-CN" sz="1200" smtClean="0"/>
              <a:pPr/>
              <a:t>26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030288" eaLnBrk="1" hangingPunct="1">
              <a:spcBef>
                <a:spcPct val="0"/>
              </a:spcBef>
            </a:pPr>
            <a:r>
              <a:rPr lang="en-US" altLang="zh-CN" smtClean="0"/>
              <a:t>A   D</a:t>
            </a:r>
            <a:endParaRPr lang="zh-CN" altLang="en-US" smtClean="0"/>
          </a:p>
          <a:p>
            <a:pPr defTabSz="1030288"/>
            <a:endParaRPr lang="zh-CN" altLang="en-US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27425A8-C303-4CB9-91D6-43080556448A}" type="slidenum">
              <a:rPr lang="zh-CN" altLang="en-US" sz="1200" smtClean="0"/>
              <a:pPr/>
              <a:t>27</a:t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dirty="0" smtClean="0"/>
              <a:t>速度大于</a:t>
            </a:r>
            <a:r>
              <a:rPr lang="en-US" altLang="zh-CN" dirty="0" smtClean="0"/>
              <a:t>0</a:t>
            </a:r>
            <a:r>
              <a:rPr lang="zh-CN" altLang="en-US" dirty="0" smtClean="0"/>
              <a:t>，由速度公式，</a:t>
            </a:r>
            <a:r>
              <a:rPr lang="en-US" altLang="zh-CN" dirty="0" smtClean="0"/>
              <a:t>sin(</a:t>
            </a:r>
            <a:r>
              <a:rPr lang="en-US" altLang="zh-CN" dirty="0" smtClean="0">
                <a:sym typeface="Symbol" panose="05050102010706020507" pitchFamily="18" charset="2"/>
              </a:rPr>
              <a:t></a:t>
            </a:r>
            <a:r>
              <a:rPr lang="en-US" altLang="zh-CN" baseline="-25000" dirty="0" smtClean="0">
                <a:sym typeface="Symbol" panose="05050102010706020507" pitchFamily="18" charset="2"/>
              </a:rPr>
              <a:t>0</a:t>
            </a:r>
            <a:r>
              <a:rPr lang="en-US" altLang="zh-CN" dirty="0" smtClean="0">
                <a:sym typeface="Symbol" panose="05050102010706020507" pitchFamily="18" charset="2"/>
              </a:rPr>
              <a:t>)&lt;0, </a:t>
            </a:r>
            <a:r>
              <a:rPr lang="en-US" altLang="zh-CN" baseline="-25000" dirty="0" smtClean="0">
                <a:sym typeface="Symbol" panose="05050102010706020507" pitchFamily="18" charset="2"/>
              </a:rPr>
              <a:t>0</a:t>
            </a:r>
            <a:r>
              <a:rPr lang="zh-CN" altLang="en-US" dirty="0" smtClean="0">
                <a:sym typeface="Symbol" panose="05050102010706020507" pitchFamily="18" charset="2"/>
              </a:rPr>
              <a:t>在第</a:t>
            </a:r>
            <a:r>
              <a:rPr lang="en-US" altLang="zh-CN" dirty="0" smtClean="0">
                <a:sym typeface="Symbol" panose="05050102010706020507" pitchFamily="18" charset="2"/>
              </a:rPr>
              <a:t>3</a:t>
            </a:r>
            <a:r>
              <a:rPr lang="zh-CN" altLang="en-US" dirty="0" smtClean="0">
                <a:sym typeface="Symbol" panose="05050102010706020507" pitchFamily="18" charset="2"/>
              </a:rPr>
              <a:t>、</a:t>
            </a:r>
            <a:r>
              <a:rPr lang="en-US" altLang="zh-CN" dirty="0" smtClean="0">
                <a:sym typeface="Symbol" panose="05050102010706020507" pitchFamily="18" charset="2"/>
              </a:rPr>
              <a:t>4</a:t>
            </a:r>
            <a:r>
              <a:rPr lang="zh-CN" altLang="en-US" dirty="0" smtClean="0">
                <a:sym typeface="Symbol" panose="05050102010706020507" pitchFamily="18" charset="2"/>
              </a:rPr>
              <a:t>象限，即</a:t>
            </a:r>
            <a:r>
              <a:rPr lang="en-US" altLang="zh-CN" dirty="0" smtClean="0">
                <a:sym typeface="Symbol" panose="05050102010706020507" pitchFamily="18" charset="2"/>
              </a:rPr>
              <a:t>x</a:t>
            </a:r>
            <a:r>
              <a:rPr lang="zh-CN" altLang="en-US" dirty="0" smtClean="0">
                <a:sym typeface="Symbol" panose="05050102010706020507" pitchFamily="18" charset="2"/>
              </a:rPr>
              <a:t>轴的下半</a:t>
            </a:r>
            <a:r>
              <a:rPr lang="zh-CN" altLang="en-US" smtClean="0">
                <a:sym typeface="Symbol" panose="05050102010706020507" pitchFamily="18" charset="2"/>
              </a:rPr>
              <a:t>区</a:t>
            </a:r>
            <a:r>
              <a:rPr lang="zh-CN" altLang="en-US" smtClean="0">
                <a:sym typeface="Symbol" panose="05050102010706020507" pitchFamily="18" charset="2"/>
              </a:rPr>
              <a:t>。</a:t>
            </a:r>
            <a:endParaRPr lang="en-US" altLang="zh-CN" smtClean="0">
              <a:sym typeface="Symbol" panose="05050102010706020507" pitchFamily="18" charset="2"/>
            </a:endParaRPr>
          </a:p>
          <a:p>
            <a:r>
              <a:rPr lang="zh-CN" altLang="en-US" smtClean="0">
                <a:sym typeface="Symbol" panose="05050102010706020507" pitchFamily="18" charset="2"/>
              </a:rPr>
              <a:t>速度</a:t>
            </a:r>
            <a:r>
              <a:rPr lang="zh-CN" altLang="en-US" dirty="0" smtClean="0">
                <a:sym typeface="Symbol" panose="05050102010706020507" pitchFamily="18" charset="2"/>
              </a:rPr>
              <a:t>大于</a:t>
            </a:r>
            <a:r>
              <a:rPr lang="en-US" altLang="zh-CN" dirty="0" smtClean="0">
                <a:sym typeface="Symbol" panose="05050102010706020507" pitchFamily="18" charset="2"/>
              </a:rPr>
              <a:t>0</a:t>
            </a:r>
            <a:r>
              <a:rPr lang="zh-CN" altLang="en-US" dirty="0" smtClean="0">
                <a:sym typeface="Symbol" panose="05050102010706020507" pitchFamily="18" charset="2"/>
              </a:rPr>
              <a:t>，向正方向运动，小于</a:t>
            </a:r>
            <a:r>
              <a:rPr lang="en-US" altLang="zh-CN" dirty="0" smtClean="0">
                <a:sym typeface="Symbol" panose="05050102010706020507" pitchFamily="18" charset="2"/>
              </a:rPr>
              <a:t>0</a:t>
            </a:r>
            <a:r>
              <a:rPr lang="zh-CN" altLang="en-US" smtClean="0">
                <a:sym typeface="Symbol" panose="05050102010706020507" pitchFamily="18" charset="2"/>
              </a:rPr>
              <a:t>，则向负方向运动</a:t>
            </a:r>
            <a:endParaRPr lang="en-US" altLang="zh-CN" dirty="0" smtClean="0"/>
          </a:p>
          <a:p>
            <a:r>
              <a:rPr lang="en-US" altLang="zh-CN" dirty="0" smtClean="0"/>
              <a:t>C    B</a:t>
            </a:r>
            <a:endParaRPr lang="zh-CN" altLang="en-US" dirty="0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AE6027BC-2816-4B8E-BE53-E463CD1BFAE7}" type="slidenum">
              <a:rPr lang="zh-CN" altLang="en-US" sz="1200" smtClean="0"/>
              <a:pPr/>
              <a:t>28</a:t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/>
              <a:t>D</a:t>
            </a:r>
            <a:endParaRPr lang="zh-CN" altLang="en-US" smtClean="0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A938C1E3-0DC3-44BE-BFBD-2B9CF543F476}" type="slidenum">
              <a:rPr lang="zh-CN" altLang="en-US" sz="1200" smtClean="0"/>
              <a:pPr/>
              <a:t>29</a:t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/>
              <a:t>D</a:t>
            </a:r>
            <a:endParaRPr lang="zh-CN" altLang="en-US" smtClean="0"/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2AD115F-E431-4F43-8677-52683ACF3569}" type="slidenum">
              <a:rPr lang="zh-CN" altLang="en-US" sz="1200" smtClean="0"/>
              <a:pPr/>
              <a:t>31</a:t>
            </a:fld>
            <a:endParaRPr lang="zh-CN" altLang="en-US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6F16EA5-2904-4F0A-B52D-757537E83610}" type="slidenum">
              <a:rPr lang="en-US" altLang="zh-CN" sz="1200" smtClean="0"/>
              <a:pPr/>
              <a:t>33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弹簧弹性势能等于自势能零点开始保守力做功的负值，由</a:t>
            </a:r>
            <a:r>
              <a:rPr lang="en-US" altLang="zh-CN" smtClean="0"/>
              <a:t>f=-ks</a:t>
            </a:r>
            <a:r>
              <a:rPr lang="zh-CN" altLang="en-US" smtClean="0"/>
              <a:t>积分</a:t>
            </a:r>
          </a:p>
        </p:txBody>
      </p:sp>
      <p:sp>
        <p:nvSpPr>
          <p:cNvPr id="655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C04896A7-6A5D-4655-BAE6-467ABA5DAF29}" type="slidenum">
              <a:rPr lang="en-US" altLang="zh-CN" sz="1200" smtClean="0"/>
              <a:pPr/>
              <a:t>35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686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18051C1D-C263-4CB9-BCA7-287B80FDA8E6}" type="slidenum">
              <a:rPr lang="en-US" altLang="zh-CN" sz="1200" smtClean="0"/>
              <a:pPr/>
              <a:t>37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7066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4CC3E42A-78B3-4126-9388-4C26E0EDC7A0}" type="slidenum">
              <a:rPr lang="en-US" altLang="zh-CN" sz="1200" smtClean="0"/>
              <a:pPr/>
              <a:t>38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D9E74C5F-518F-4182-8A19-BB86782D7B50}" type="slidenum">
              <a:rPr lang="en-US" altLang="zh-CN" sz="1200" smtClean="0"/>
              <a:pPr/>
              <a:t>39</a:t>
            </a:fld>
            <a:endParaRPr lang="en-US" altLang="zh-CN" sz="1200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FD91C-2C12-48BC-BAAB-458BA9EE6D6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1433745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46A17-AC6F-4AEC-9073-B9A39060AAE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6065595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B80BC-60D8-4946-BFF0-0424DE8E98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59010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ECAC7-A3A6-4FCA-935A-BFFC544CD8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120978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D09F1-6D97-4225-B3C8-627BAA07935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323119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EDC32-097B-467F-8C5F-026227CB9C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063271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4EDBB-FCC0-419D-918A-A99D9D2136A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352558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783271" y="620688"/>
            <a:ext cx="7112175" cy="50405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1pPr>
            <a:lvl2pPr marL="660905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2pPr>
            <a:lvl3pPr marL="990625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3pPr>
            <a:lvl4pPr marL="1330602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4pPr>
            <a:lvl5pPr marL="1660323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7281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1"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400"/>
            </a:lvl1pPr>
          </a:lstStyle>
          <a:p>
            <a:pPr>
              <a:defRPr/>
            </a:pPr>
            <a:fld id="{08B7F463-C004-430E-AD33-D7D9773AB09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1271" name="TextBox 1"/>
          <p:cNvSpPr txBox="1">
            <a:spLocks noChangeArrowheads="1"/>
          </p:cNvSpPr>
          <p:nvPr userDrawn="1"/>
        </p:nvSpPr>
        <p:spPr bwMode="auto">
          <a:xfrm>
            <a:off x="-7938" y="6488113"/>
            <a:ext cx="454026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76FD9B9B-AE61-41CD-A112-72D5B443A642}" type="slidenum">
              <a:rPr lang="zh-CN" altLang="en-US" sz="1800" smtClean="0">
                <a:solidFill>
                  <a:srgbClr val="CCCCCC"/>
                </a:solidFill>
              </a:rPr>
              <a:pPr>
                <a:defRPr/>
              </a:pPr>
              <a:t>‹#›</a:t>
            </a:fld>
            <a:endParaRPr lang="zh-CN" altLang="en-US" sz="1800" smtClean="0">
              <a:solidFill>
                <a:srgbClr val="CCCCCC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3.gi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21.wmf"/><Relationship Id="rId26" Type="http://schemas.openxmlformats.org/officeDocument/2006/relationships/oleObject" Target="../embeddings/oleObject14.bin"/><Relationship Id="rId3" Type="http://schemas.openxmlformats.org/officeDocument/2006/relationships/oleObject" Target="../embeddings/oleObject3.bin"/><Relationship Id="rId21" Type="http://schemas.openxmlformats.org/officeDocument/2006/relationships/image" Target="../media/image22.wmf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10.bin"/><Relationship Id="rId25" Type="http://schemas.openxmlformats.org/officeDocument/2006/relationships/image" Target="../media/image24.wmf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0.wmf"/><Relationship Id="rId20" Type="http://schemas.openxmlformats.org/officeDocument/2006/relationships/oleObject" Target="../embeddings/oleObject11.bin"/><Relationship Id="rId29" Type="http://schemas.openxmlformats.org/officeDocument/2006/relationships/image" Target="../media/image26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7.bin"/><Relationship Id="rId24" Type="http://schemas.openxmlformats.org/officeDocument/2006/relationships/oleObject" Target="../embeddings/oleObject13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23" Type="http://schemas.openxmlformats.org/officeDocument/2006/relationships/image" Target="../media/image23.wmf"/><Relationship Id="rId28" Type="http://schemas.openxmlformats.org/officeDocument/2006/relationships/oleObject" Target="../embeddings/oleObject15.bin"/><Relationship Id="rId10" Type="http://schemas.openxmlformats.org/officeDocument/2006/relationships/image" Target="../media/image17.wmf"/><Relationship Id="rId19" Type="http://schemas.openxmlformats.org/officeDocument/2006/relationships/image" Target="../media/image27.png"/><Relationship Id="rId4" Type="http://schemas.openxmlformats.org/officeDocument/2006/relationships/image" Target="../media/image14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9.wmf"/><Relationship Id="rId22" Type="http://schemas.openxmlformats.org/officeDocument/2006/relationships/oleObject" Target="../embeddings/oleObject12.bin"/><Relationship Id="rId27" Type="http://schemas.openxmlformats.org/officeDocument/2006/relationships/image" Target="../media/image2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32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31.wmf"/><Relationship Id="rId5" Type="http://schemas.openxmlformats.org/officeDocument/2006/relationships/image" Target="../media/image28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0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27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5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43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3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4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48.wmf"/><Relationship Id="rId18" Type="http://schemas.openxmlformats.org/officeDocument/2006/relationships/oleObject" Target="../embeddings/oleObject43.bin"/><Relationship Id="rId26" Type="http://schemas.openxmlformats.org/officeDocument/2006/relationships/oleObject" Target="../embeddings/oleObject47.bin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51.wmf"/><Relationship Id="rId34" Type="http://schemas.openxmlformats.org/officeDocument/2006/relationships/oleObject" Target="../embeddings/oleObject51.bin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49.wmf"/><Relationship Id="rId25" Type="http://schemas.openxmlformats.org/officeDocument/2006/relationships/image" Target="../media/image53.wmf"/><Relationship Id="rId33" Type="http://schemas.openxmlformats.org/officeDocument/2006/relationships/image" Target="../media/image57.wmf"/><Relationship Id="rId2" Type="http://schemas.openxmlformats.org/officeDocument/2006/relationships/slideLayout" Target="../slideLayouts/slideLayout3.xml"/><Relationship Id="rId16" Type="http://schemas.openxmlformats.org/officeDocument/2006/relationships/oleObject" Target="../embeddings/oleObject42.bin"/><Relationship Id="rId20" Type="http://schemas.openxmlformats.org/officeDocument/2006/relationships/oleObject" Target="../embeddings/oleObject44.bin"/><Relationship Id="rId29" Type="http://schemas.openxmlformats.org/officeDocument/2006/relationships/image" Target="../media/image55.wmf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47.wmf"/><Relationship Id="rId24" Type="http://schemas.openxmlformats.org/officeDocument/2006/relationships/oleObject" Target="../embeddings/oleObject46.bin"/><Relationship Id="rId32" Type="http://schemas.openxmlformats.org/officeDocument/2006/relationships/oleObject" Target="../embeddings/oleObject50.bin"/><Relationship Id="rId5" Type="http://schemas.openxmlformats.org/officeDocument/2006/relationships/image" Target="../media/image44.wmf"/><Relationship Id="rId15" Type="http://schemas.openxmlformats.org/officeDocument/2006/relationships/oleObject" Target="../embeddings/oleObject41.bin"/><Relationship Id="rId23" Type="http://schemas.openxmlformats.org/officeDocument/2006/relationships/image" Target="../media/image52.wmf"/><Relationship Id="rId28" Type="http://schemas.openxmlformats.org/officeDocument/2006/relationships/oleObject" Target="../embeddings/oleObject48.bin"/><Relationship Id="rId10" Type="http://schemas.openxmlformats.org/officeDocument/2006/relationships/oleObject" Target="../embeddings/oleObject38.bin"/><Relationship Id="rId19" Type="http://schemas.openxmlformats.org/officeDocument/2006/relationships/image" Target="../media/image50.wmf"/><Relationship Id="rId31" Type="http://schemas.openxmlformats.org/officeDocument/2006/relationships/image" Target="../media/image56.wmf"/><Relationship Id="rId4" Type="http://schemas.openxmlformats.org/officeDocument/2006/relationships/oleObject" Target="../embeddings/oleObject35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40.bin"/><Relationship Id="rId22" Type="http://schemas.openxmlformats.org/officeDocument/2006/relationships/oleObject" Target="../embeddings/oleObject45.bin"/><Relationship Id="rId27" Type="http://schemas.openxmlformats.org/officeDocument/2006/relationships/image" Target="../media/image54.wmf"/><Relationship Id="rId30" Type="http://schemas.openxmlformats.org/officeDocument/2006/relationships/oleObject" Target="../embeddings/oleObject49.bin"/><Relationship Id="rId35" Type="http://schemas.openxmlformats.org/officeDocument/2006/relationships/image" Target="../media/image58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3" Type="http://schemas.openxmlformats.org/officeDocument/2006/relationships/oleObject" Target="../embeddings/oleObject57.bin"/><Relationship Id="rId18" Type="http://schemas.openxmlformats.org/officeDocument/2006/relationships/oleObject" Target="../embeddings/oleObject60.bin"/><Relationship Id="rId26" Type="http://schemas.openxmlformats.org/officeDocument/2006/relationships/image" Target="../media/image67.wmf"/><Relationship Id="rId3" Type="http://schemas.openxmlformats.org/officeDocument/2006/relationships/oleObject" Target="../embeddings/oleObject52.bin"/><Relationship Id="rId21" Type="http://schemas.openxmlformats.org/officeDocument/2006/relationships/oleObject" Target="../embeddings/oleObject62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59.bin"/><Relationship Id="rId25" Type="http://schemas.openxmlformats.org/officeDocument/2006/relationships/oleObject" Target="../embeddings/oleObject64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63.wmf"/><Relationship Id="rId20" Type="http://schemas.openxmlformats.org/officeDocument/2006/relationships/image" Target="../media/image64.wmf"/><Relationship Id="rId29" Type="http://schemas.openxmlformats.org/officeDocument/2006/relationships/oleObject" Target="../embeddings/oleObject66.bin"/><Relationship Id="rId1" Type="http://schemas.openxmlformats.org/officeDocument/2006/relationships/vmlDrawing" Target="../drawings/vmlDrawing9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56.bin"/><Relationship Id="rId24" Type="http://schemas.openxmlformats.org/officeDocument/2006/relationships/image" Target="../media/image66.wmf"/><Relationship Id="rId5" Type="http://schemas.openxmlformats.org/officeDocument/2006/relationships/oleObject" Target="../embeddings/oleObject53.bin"/><Relationship Id="rId15" Type="http://schemas.openxmlformats.org/officeDocument/2006/relationships/oleObject" Target="../embeddings/oleObject58.bin"/><Relationship Id="rId23" Type="http://schemas.openxmlformats.org/officeDocument/2006/relationships/oleObject" Target="../embeddings/oleObject63.bin"/><Relationship Id="rId28" Type="http://schemas.openxmlformats.org/officeDocument/2006/relationships/image" Target="../media/image68.wmf"/><Relationship Id="rId10" Type="http://schemas.openxmlformats.org/officeDocument/2006/relationships/image" Target="../media/image60.wmf"/><Relationship Id="rId19" Type="http://schemas.openxmlformats.org/officeDocument/2006/relationships/oleObject" Target="../embeddings/oleObject61.bin"/><Relationship Id="rId31" Type="http://schemas.openxmlformats.org/officeDocument/2006/relationships/oleObject" Target="../embeddings/oleObject67.bin"/><Relationship Id="rId4" Type="http://schemas.openxmlformats.org/officeDocument/2006/relationships/image" Target="../media/image44.wmf"/><Relationship Id="rId9" Type="http://schemas.openxmlformats.org/officeDocument/2006/relationships/oleObject" Target="../embeddings/oleObject55.bin"/><Relationship Id="rId14" Type="http://schemas.openxmlformats.org/officeDocument/2006/relationships/image" Target="../media/image62.wmf"/><Relationship Id="rId22" Type="http://schemas.openxmlformats.org/officeDocument/2006/relationships/image" Target="../media/image65.wmf"/><Relationship Id="rId27" Type="http://schemas.openxmlformats.org/officeDocument/2006/relationships/oleObject" Target="../embeddings/oleObject65.bin"/><Relationship Id="rId30" Type="http://schemas.openxmlformats.org/officeDocument/2006/relationships/image" Target="../media/image69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69.bin"/><Relationship Id="rId10" Type="http://schemas.openxmlformats.org/officeDocument/2006/relationships/image" Target="../media/image41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7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71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13" Type="http://schemas.openxmlformats.org/officeDocument/2006/relationships/oleObject" Target="../embeddings/oleObject79.bin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4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75.bin"/><Relationship Id="rId15" Type="http://schemas.openxmlformats.org/officeDocument/2006/relationships/image" Target="../media/image77.wmf"/><Relationship Id="rId10" Type="http://schemas.openxmlformats.org/officeDocument/2006/relationships/image" Target="../media/image45.wmf"/><Relationship Id="rId4" Type="http://schemas.openxmlformats.org/officeDocument/2006/relationships/image" Target="../media/image73.wmf"/><Relationship Id="rId9" Type="http://schemas.openxmlformats.org/officeDocument/2006/relationships/oleObject" Target="../embeddings/oleObject77.bin"/><Relationship Id="rId14" Type="http://schemas.openxmlformats.org/officeDocument/2006/relationships/oleObject" Target="../embeddings/oleObject8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13" Type="http://schemas.openxmlformats.org/officeDocument/2006/relationships/image" Target="../media/image82.wmf"/><Relationship Id="rId18" Type="http://schemas.openxmlformats.org/officeDocument/2006/relationships/oleObject" Target="../embeddings/oleObject88.bin"/><Relationship Id="rId26" Type="http://schemas.openxmlformats.org/officeDocument/2006/relationships/oleObject" Target="../embeddings/oleObject93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84.wmf"/><Relationship Id="rId7" Type="http://schemas.openxmlformats.org/officeDocument/2006/relationships/image" Target="../media/image79.wmf"/><Relationship Id="rId12" Type="http://schemas.openxmlformats.org/officeDocument/2006/relationships/oleObject" Target="../embeddings/oleObject85.bin"/><Relationship Id="rId17" Type="http://schemas.openxmlformats.org/officeDocument/2006/relationships/image" Target="../media/image45.wmf"/><Relationship Id="rId25" Type="http://schemas.openxmlformats.org/officeDocument/2006/relationships/image" Target="../media/image85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87.bin"/><Relationship Id="rId20" Type="http://schemas.openxmlformats.org/officeDocument/2006/relationships/oleObject" Target="../embeddings/oleObject89.bin"/><Relationship Id="rId29" Type="http://schemas.openxmlformats.org/officeDocument/2006/relationships/image" Target="../media/image87.wmf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82.bin"/><Relationship Id="rId11" Type="http://schemas.openxmlformats.org/officeDocument/2006/relationships/image" Target="../media/image81.wmf"/><Relationship Id="rId24" Type="http://schemas.openxmlformats.org/officeDocument/2006/relationships/oleObject" Target="../embeddings/oleObject92.bin"/><Relationship Id="rId5" Type="http://schemas.openxmlformats.org/officeDocument/2006/relationships/image" Target="../media/image78.wmf"/><Relationship Id="rId15" Type="http://schemas.openxmlformats.org/officeDocument/2006/relationships/image" Target="../media/image77.wmf"/><Relationship Id="rId23" Type="http://schemas.openxmlformats.org/officeDocument/2006/relationships/oleObject" Target="../embeddings/oleObject91.bin"/><Relationship Id="rId28" Type="http://schemas.openxmlformats.org/officeDocument/2006/relationships/oleObject" Target="../embeddings/oleObject94.bin"/><Relationship Id="rId10" Type="http://schemas.openxmlformats.org/officeDocument/2006/relationships/oleObject" Target="../embeddings/oleObject84.bin"/><Relationship Id="rId19" Type="http://schemas.openxmlformats.org/officeDocument/2006/relationships/image" Target="../media/image83.wmf"/><Relationship Id="rId31" Type="http://schemas.openxmlformats.org/officeDocument/2006/relationships/image" Target="../media/image88.wmf"/><Relationship Id="rId4" Type="http://schemas.openxmlformats.org/officeDocument/2006/relationships/oleObject" Target="../embeddings/oleObject81.bin"/><Relationship Id="rId9" Type="http://schemas.openxmlformats.org/officeDocument/2006/relationships/image" Target="../media/image80.wmf"/><Relationship Id="rId14" Type="http://schemas.openxmlformats.org/officeDocument/2006/relationships/oleObject" Target="../embeddings/oleObject86.bin"/><Relationship Id="rId22" Type="http://schemas.openxmlformats.org/officeDocument/2006/relationships/oleObject" Target="../embeddings/oleObject90.bin"/><Relationship Id="rId27" Type="http://schemas.openxmlformats.org/officeDocument/2006/relationships/image" Target="../media/image86.wmf"/><Relationship Id="rId30" Type="http://schemas.openxmlformats.org/officeDocument/2006/relationships/oleObject" Target="../embeddings/oleObject9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oleObject" Target="../embeddings/oleObject101.bin"/><Relationship Id="rId18" Type="http://schemas.openxmlformats.org/officeDocument/2006/relationships/image" Target="../media/image93.w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12" Type="http://schemas.openxmlformats.org/officeDocument/2006/relationships/image" Target="../media/image45.wmf"/><Relationship Id="rId17" Type="http://schemas.openxmlformats.org/officeDocument/2006/relationships/oleObject" Target="../embeddings/oleObject103.bin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92.wmf"/><Relationship Id="rId20" Type="http://schemas.openxmlformats.org/officeDocument/2006/relationships/image" Target="../media/image94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0.wmf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7.bin"/><Relationship Id="rId15" Type="http://schemas.openxmlformats.org/officeDocument/2006/relationships/oleObject" Target="../embeddings/oleObject102.bin"/><Relationship Id="rId10" Type="http://schemas.openxmlformats.org/officeDocument/2006/relationships/image" Target="../media/image77.wmf"/><Relationship Id="rId19" Type="http://schemas.openxmlformats.org/officeDocument/2006/relationships/oleObject" Target="../embeddings/oleObject104.bin"/><Relationship Id="rId4" Type="http://schemas.openxmlformats.org/officeDocument/2006/relationships/image" Target="../media/image89.wmf"/><Relationship Id="rId9" Type="http://schemas.openxmlformats.org/officeDocument/2006/relationships/oleObject" Target="../embeddings/oleObject99.bin"/><Relationship Id="rId14" Type="http://schemas.openxmlformats.org/officeDocument/2006/relationships/image" Target="../media/image9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9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8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9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07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06.bin"/><Relationship Id="rId9" Type="http://schemas.openxmlformats.org/officeDocument/2006/relationships/image" Target="../media/image98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0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emf"/><Relationship Id="rId5" Type="http://schemas.openxmlformats.org/officeDocument/2006/relationships/image" Target="../media/image102.emf"/><Relationship Id="rId4" Type="http://schemas.openxmlformats.org/officeDocument/2006/relationships/image" Target="../media/image101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13" Type="http://schemas.openxmlformats.org/officeDocument/2006/relationships/image" Target="../media/image108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05.wmf"/><Relationship Id="rId12" Type="http://schemas.openxmlformats.org/officeDocument/2006/relationships/oleObject" Target="../embeddings/oleObject114.bin"/><Relationship Id="rId17" Type="http://schemas.openxmlformats.org/officeDocument/2006/relationships/image" Target="../media/image110.wmf"/><Relationship Id="rId2" Type="http://schemas.openxmlformats.org/officeDocument/2006/relationships/slideLayout" Target="../slideLayouts/slideLayout8.xml"/><Relationship Id="rId16" Type="http://schemas.openxmlformats.org/officeDocument/2006/relationships/oleObject" Target="../embeddings/oleObject116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11.bin"/><Relationship Id="rId11" Type="http://schemas.openxmlformats.org/officeDocument/2006/relationships/image" Target="../media/image107.wmf"/><Relationship Id="rId5" Type="http://schemas.openxmlformats.org/officeDocument/2006/relationships/image" Target="../media/image104.wmf"/><Relationship Id="rId15" Type="http://schemas.openxmlformats.org/officeDocument/2006/relationships/image" Target="../media/image109.wmf"/><Relationship Id="rId10" Type="http://schemas.openxmlformats.org/officeDocument/2006/relationships/oleObject" Target="../embeddings/oleObject113.bin"/><Relationship Id="rId4" Type="http://schemas.openxmlformats.org/officeDocument/2006/relationships/oleObject" Target="../embeddings/oleObject110.bin"/><Relationship Id="rId9" Type="http://schemas.openxmlformats.org/officeDocument/2006/relationships/image" Target="../media/image106.wmf"/><Relationship Id="rId14" Type="http://schemas.openxmlformats.org/officeDocument/2006/relationships/oleObject" Target="../embeddings/oleObject115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9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12.wmf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18.bin"/><Relationship Id="rId11" Type="http://schemas.openxmlformats.org/officeDocument/2006/relationships/image" Target="../media/image114.wmf"/><Relationship Id="rId5" Type="http://schemas.openxmlformats.org/officeDocument/2006/relationships/image" Target="../media/image111.wmf"/><Relationship Id="rId10" Type="http://schemas.openxmlformats.org/officeDocument/2006/relationships/oleObject" Target="../embeddings/oleObject120.bin"/><Relationship Id="rId4" Type="http://schemas.openxmlformats.org/officeDocument/2006/relationships/oleObject" Target="../embeddings/oleObject117.bin"/><Relationship Id="rId9" Type="http://schemas.openxmlformats.org/officeDocument/2006/relationships/image" Target="../media/image113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3.bin"/><Relationship Id="rId13" Type="http://schemas.openxmlformats.org/officeDocument/2006/relationships/oleObject" Target="../embeddings/oleObject125.bin"/><Relationship Id="rId18" Type="http://schemas.openxmlformats.org/officeDocument/2006/relationships/image" Target="../media/image121.wmf"/><Relationship Id="rId26" Type="http://schemas.openxmlformats.org/officeDocument/2006/relationships/image" Target="../media/image125.wmf"/><Relationship Id="rId3" Type="http://schemas.openxmlformats.org/officeDocument/2006/relationships/notesSlide" Target="../notesSlides/notesSlide14.xml"/><Relationship Id="rId21" Type="http://schemas.openxmlformats.org/officeDocument/2006/relationships/oleObject" Target="../embeddings/oleObject129.bin"/><Relationship Id="rId7" Type="http://schemas.openxmlformats.org/officeDocument/2006/relationships/image" Target="../media/image116.wmf"/><Relationship Id="rId12" Type="http://schemas.openxmlformats.org/officeDocument/2006/relationships/image" Target="../media/image127.png"/><Relationship Id="rId17" Type="http://schemas.openxmlformats.org/officeDocument/2006/relationships/oleObject" Target="../embeddings/oleObject127.bin"/><Relationship Id="rId25" Type="http://schemas.openxmlformats.org/officeDocument/2006/relationships/oleObject" Target="../embeddings/oleObject131.bin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20.wmf"/><Relationship Id="rId20" Type="http://schemas.openxmlformats.org/officeDocument/2006/relationships/image" Target="../media/image122.wmf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22.bin"/><Relationship Id="rId11" Type="http://schemas.openxmlformats.org/officeDocument/2006/relationships/image" Target="../media/image118.wmf"/><Relationship Id="rId24" Type="http://schemas.openxmlformats.org/officeDocument/2006/relationships/image" Target="../media/image124.wmf"/><Relationship Id="rId5" Type="http://schemas.openxmlformats.org/officeDocument/2006/relationships/image" Target="../media/image115.wmf"/><Relationship Id="rId15" Type="http://schemas.openxmlformats.org/officeDocument/2006/relationships/oleObject" Target="../embeddings/oleObject126.bin"/><Relationship Id="rId23" Type="http://schemas.openxmlformats.org/officeDocument/2006/relationships/oleObject" Target="../embeddings/oleObject130.bin"/><Relationship Id="rId28" Type="http://schemas.openxmlformats.org/officeDocument/2006/relationships/image" Target="../media/image126.wmf"/><Relationship Id="rId10" Type="http://schemas.openxmlformats.org/officeDocument/2006/relationships/oleObject" Target="../embeddings/oleObject124.bin"/><Relationship Id="rId19" Type="http://schemas.openxmlformats.org/officeDocument/2006/relationships/oleObject" Target="../embeddings/oleObject128.bin"/><Relationship Id="rId4" Type="http://schemas.openxmlformats.org/officeDocument/2006/relationships/oleObject" Target="../embeddings/oleObject121.bin"/><Relationship Id="rId9" Type="http://schemas.openxmlformats.org/officeDocument/2006/relationships/image" Target="../media/image117.wmf"/><Relationship Id="rId14" Type="http://schemas.openxmlformats.org/officeDocument/2006/relationships/image" Target="../media/image119.wmf"/><Relationship Id="rId22" Type="http://schemas.openxmlformats.org/officeDocument/2006/relationships/image" Target="../media/image123.wmf"/><Relationship Id="rId27" Type="http://schemas.openxmlformats.org/officeDocument/2006/relationships/oleObject" Target="../embeddings/oleObject132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13" Type="http://schemas.openxmlformats.org/officeDocument/2006/relationships/oleObject" Target="../embeddings/oleObject138.bin"/><Relationship Id="rId18" Type="http://schemas.openxmlformats.org/officeDocument/2006/relationships/oleObject" Target="../embeddings/oleObject140.bin"/><Relationship Id="rId3" Type="http://schemas.openxmlformats.org/officeDocument/2006/relationships/oleObject" Target="../embeddings/oleObject133.bin"/><Relationship Id="rId7" Type="http://schemas.openxmlformats.org/officeDocument/2006/relationships/oleObject" Target="../embeddings/oleObject135.bin"/><Relationship Id="rId12" Type="http://schemas.openxmlformats.org/officeDocument/2006/relationships/image" Target="../media/image132.wmf"/><Relationship Id="rId17" Type="http://schemas.openxmlformats.org/officeDocument/2006/relationships/image" Target="../media/image127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34.wmf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29.wmf"/><Relationship Id="rId11" Type="http://schemas.openxmlformats.org/officeDocument/2006/relationships/oleObject" Target="../embeddings/oleObject137.bin"/><Relationship Id="rId5" Type="http://schemas.openxmlformats.org/officeDocument/2006/relationships/oleObject" Target="../embeddings/oleObject134.bin"/><Relationship Id="rId15" Type="http://schemas.openxmlformats.org/officeDocument/2006/relationships/oleObject" Target="../embeddings/oleObject139.bin"/><Relationship Id="rId10" Type="http://schemas.openxmlformats.org/officeDocument/2006/relationships/image" Target="../media/image131.wmf"/><Relationship Id="rId19" Type="http://schemas.openxmlformats.org/officeDocument/2006/relationships/image" Target="../media/image135.wmf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36.bin"/><Relationship Id="rId14" Type="http://schemas.openxmlformats.org/officeDocument/2006/relationships/image" Target="../media/image133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3.bin"/><Relationship Id="rId13" Type="http://schemas.openxmlformats.org/officeDocument/2006/relationships/image" Target="../media/image119.wmf"/><Relationship Id="rId18" Type="http://schemas.openxmlformats.org/officeDocument/2006/relationships/oleObject" Target="../embeddings/oleObject130.bin"/><Relationship Id="rId26" Type="http://schemas.openxmlformats.org/officeDocument/2006/relationships/oleObject" Target="../embeddings/oleObject132.bin"/><Relationship Id="rId3" Type="http://schemas.openxmlformats.org/officeDocument/2006/relationships/notesSlide" Target="../notesSlides/notesSlide15.xml"/><Relationship Id="rId21" Type="http://schemas.openxmlformats.org/officeDocument/2006/relationships/image" Target="../media/image121.wmf"/><Relationship Id="rId7" Type="http://schemas.openxmlformats.org/officeDocument/2006/relationships/image" Target="../media/image116.wmf"/><Relationship Id="rId12" Type="http://schemas.openxmlformats.org/officeDocument/2006/relationships/oleObject" Target="../embeddings/oleObject125.bin"/><Relationship Id="rId17" Type="http://schemas.openxmlformats.org/officeDocument/2006/relationships/image" Target="../media/image123.wmf"/><Relationship Id="rId25" Type="http://schemas.openxmlformats.org/officeDocument/2006/relationships/image" Target="../media/image125.wmf"/><Relationship Id="rId2" Type="http://schemas.openxmlformats.org/officeDocument/2006/relationships/slideLayout" Target="../slideLayouts/slideLayout8.xml"/><Relationship Id="rId16" Type="http://schemas.openxmlformats.org/officeDocument/2006/relationships/oleObject" Target="../embeddings/oleObject129.bin"/><Relationship Id="rId20" Type="http://schemas.openxmlformats.org/officeDocument/2006/relationships/oleObject" Target="../embeddings/oleObject127.bin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42.bin"/><Relationship Id="rId11" Type="http://schemas.openxmlformats.org/officeDocument/2006/relationships/image" Target="../media/image118.wmf"/><Relationship Id="rId24" Type="http://schemas.openxmlformats.org/officeDocument/2006/relationships/oleObject" Target="../embeddings/oleObject131.bin"/><Relationship Id="rId5" Type="http://schemas.openxmlformats.org/officeDocument/2006/relationships/image" Target="../media/image115.wmf"/><Relationship Id="rId15" Type="http://schemas.openxmlformats.org/officeDocument/2006/relationships/image" Target="../media/image120.wmf"/><Relationship Id="rId23" Type="http://schemas.openxmlformats.org/officeDocument/2006/relationships/image" Target="../media/image122.wmf"/><Relationship Id="rId28" Type="http://schemas.openxmlformats.org/officeDocument/2006/relationships/image" Target="../media/image127.png"/><Relationship Id="rId10" Type="http://schemas.openxmlformats.org/officeDocument/2006/relationships/oleObject" Target="../embeddings/oleObject144.bin"/><Relationship Id="rId19" Type="http://schemas.openxmlformats.org/officeDocument/2006/relationships/image" Target="../media/image124.wmf"/><Relationship Id="rId4" Type="http://schemas.openxmlformats.org/officeDocument/2006/relationships/oleObject" Target="../embeddings/oleObject141.bin"/><Relationship Id="rId9" Type="http://schemas.openxmlformats.org/officeDocument/2006/relationships/image" Target="../media/image117.wmf"/><Relationship Id="rId14" Type="http://schemas.openxmlformats.org/officeDocument/2006/relationships/oleObject" Target="../embeddings/oleObject126.bin"/><Relationship Id="rId22" Type="http://schemas.openxmlformats.org/officeDocument/2006/relationships/oleObject" Target="../embeddings/oleObject128.bin"/><Relationship Id="rId27" Type="http://schemas.openxmlformats.org/officeDocument/2006/relationships/image" Target="../media/image126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6.gi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7.bin"/><Relationship Id="rId13" Type="http://schemas.openxmlformats.org/officeDocument/2006/relationships/image" Target="../media/image141.wmf"/><Relationship Id="rId18" Type="http://schemas.openxmlformats.org/officeDocument/2006/relationships/oleObject" Target="../embeddings/oleObject152.bin"/><Relationship Id="rId26" Type="http://schemas.openxmlformats.org/officeDocument/2006/relationships/oleObject" Target="../embeddings/oleObject156.bin"/><Relationship Id="rId3" Type="http://schemas.openxmlformats.org/officeDocument/2006/relationships/notesSlide" Target="../notesSlides/notesSlide16.xml"/><Relationship Id="rId21" Type="http://schemas.openxmlformats.org/officeDocument/2006/relationships/image" Target="../media/image145.wmf"/><Relationship Id="rId7" Type="http://schemas.openxmlformats.org/officeDocument/2006/relationships/image" Target="../media/image138.wmf"/><Relationship Id="rId12" Type="http://schemas.openxmlformats.org/officeDocument/2006/relationships/oleObject" Target="../embeddings/oleObject149.bin"/><Relationship Id="rId17" Type="http://schemas.openxmlformats.org/officeDocument/2006/relationships/image" Target="../media/image143.wmf"/><Relationship Id="rId25" Type="http://schemas.openxmlformats.org/officeDocument/2006/relationships/image" Target="../media/image147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51.bin"/><Relationship Id="rId20" Type="http://schemas.openxmlformats.org/officeDocument/2006/relationships/oleObject" Target="../embeddings/oleObject153.bin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46.bin"/><Relationship Id="rId11" Type="http://schemas.openxmlformats.org/officeDocument/2006/relationships/image" Target="../media/image140.wmf"/><Relationship Id="rId24" Type="http://schemas.openxmlformats.org/officeDocument/2006/relationships/oleObject" Target="../embeddings/oleObject155.bin"/><Relationship Id="rId5" Type="http://schemas.openxmlformats.org/officeDocument/2006/relationships/image" Target="../media/image137.wmf"/><Relationship Id="rId15" Type="http://schemas.openxmlformats.org/officeDocument/2006/relationships/image" Target="../media/image142.wmf"/><Relationship Id="rId23" Type="http://schemas.openxmlformats.org/officeDocument/2006/relationships/image" Target="../media/image146.wmf"/><Relationship Id="rId10" Type="http://schemas.openxmlformats.org/officeDocument/2006/relationships/oleObject" Target="../embeddings/oleObject148.bin"/><Relationship Id="rId19" Type="http://schemas.openxmlformats.org/officeDocument/2006/relationships/image" Target="../media/image144.wmf"/><Relationship Id="rId4" Type="http://schemas.openxmlformats.org/officeDocument/2006/relationships/oleObject" Target="../embeddings/oleObject145.bin"/><Relationship Id="rId9" Type="http://schemas.openxmlformats.org/officeDocument/2006/relationships/image" Target="../media/image139.wmf"/><Relationship Id="rId14" Type="http://schemas.openxmlformats.org/officeDocument/2006/relationships/oleObject" Target="../embeddings/oleObject150.bin"/><Relationship Id="rId22" Type="http://schemas.openxmlformats.org/officeDocument/2006/relationships/oleObject" Target="../embeddings/oleObject154.bin"/><Relationship Id="rId27" Type="http://schemas.openxmlformats.org/officeDocument/2006/relationships/image" Target="../media/image148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13" Type="http://schemas.openxmlformats.org/officeDocument/2006/relationships/oleObject" Target="../embeddings/oleObject162.bin"/><Relationship Id="rId3" Type="http://schemas.openxmlformats.org/officeDocument/2006/relationships/oleObject" Target="../embeddings/oleObject157.bin"/><Relationship Id="rId7" Type="http://schemas.openxmlformats.org/officeDocument/2006/relationships/oleObject" Target="../embeddings/oleObject159.bin"/><Relationship Id="rId12" Type="http://schemas.openxmlformats.org/officeDocument/2006/relationships/image" Target="../media/image15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4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40.wmf"/><Relationship Id="rId11" Type="http://schemas.openxmlformats.org/officeDocument/2006/relationships/oleObject" Target="../embeddings/oleObject161.bin"/><Relationship Id="rId5" Type="http://schemas.openxmlformats.org/officeDocument/2006/relationships/oleObject" Target="../embeddings/oleObject158.bin"/><Relationship Id="rId15" Type="http://schemas.openxmlformats.org/officeDocument/2006/relationships/oleObject" Target="../embeddings/oleObject163.bin"/><Relationship Id="rId10" Type="http://schemas.openxmlformats.org/officeDocument/2006/relationships/image" Target="../media/image151.wmf"/><Relationship Id="rId4" Type="http://schemas.openxmlformats.org/officeDocument/2006/relationships/image" Target="../media/image149.wmf"/><Relationship Id="rId9" Type="http://schemas.openxmlformats.org/officeDocument/2006/relationships/oleObject" Target="../embeddings/oleObject160.bin"/><Relationship Id="rId14" Type="http://schemas.openxmlformats.org/officeDocument/2006/relationships/image" Target="../media/image153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6.bin"/><Relationship Id="rId13" Type="http://schemas.openxmlformats.org/officeDocument/2006/relationships/image" Target="../media/image158.wmf"/><Relationship Id="rId18" Type="http://schemas.openxmlformats.org/officeDocument/2006/relationships/oleObject" Target="../embeddings/oleObject171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55.wmf"/><Relationship Id="rId12" Type="http://schemas.openxmlformats.org/officeDocument/2006/relationships/oleObject" Target="../embeddings/oleObject168.bin"/><Relationship Id="rId17" Type="http://schemas.openxmlformats.org/officeDocument/2006/relationships/image" Target="../media/image16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70.bin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65.bin"/><Relationship Id="rId11" Type="http://schemas.openxmlformats.org/officeDocument/2006/relationships/image" Target="../media/image157.wmf"/><Relationship Id="rId5" Type="http://schemas.openxmlformats.org/officeDocument/2006/relationships/image" Target="../media/image30.wmf"/><Relationship Id="rId15" Type="http://schemas.openxmlformats.org/officeDocument/2006/relationships/image" Target="../media/image159.wmf"/><Relationship Id="rId10" Type="http://schemas.openxmlformats.org/officeDocument/2006/relationships/oleObject" Target="../embeddings/oleObject167.bin"/><Relationship Id="rId19" Type="http://schemas.openxmlformats.org/officeDocument/2006/relationships/image" Target="../media/image161.wmf"/><Relationship Id="rId4" Type="http://schemas.openxmlformats.org/officeDocument/2006/relationships/oleObject" Target="../embeddings/oleObject164.bin"/><Relationship Id="rId9" Type="http://schemas.openxmlformats.org/officeDocument/2006/relationships/image" Target="../media/image156.wmf"/><Relationship Id="rId14" Type="http://schemas.openxmlformats.org/officeDocument/2006/relationships/oleObject" Target="../embeddings/oleObject169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4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6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73.bin"/><Relationship Id="rId11" Type="http://schemas.openxmlformats.org/officeDocument/2006/relationships/image" Target="../media/image165.wmf"/><Relationship Id="rId5" Type="http://schemas.openxmlformats.org/officeDocument/2006/relationships/image" Target="../media/image162.wmf"/><Relationship Id="rId10" Type="http://schemas.openxmlformats.org/officeDocument/2006/relationships/oleObject" Target="../embeddings/oleObject175.bin"/><Relationship Id="rId4" Type="http://schemas.openxmlformats.org/officeDocument/2006/relationships/oleObject" Target="../embeddings/oleObject172.bin"/><Relationship Id="rId9" Type="http://schemas.openxmlformats.org/officeDocument/2006/relationships/image" Target="../media/image164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8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6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77.bin"/><Relationship Id="rId11" Type="http://schemas.openxmlformats.org/officeDocument/2006/relationships/image" Target="../media/image169.wmf"/><Relationship Id="rId5" Type="http://schemas.openxmlformats.org/officeDocument/2006/relationships/image" Target="../media/image166.wmf"/><Relationship Id="rId10" Type="http://schemas.openxmlformats.org/officeDocument/2006/relationships/oleObject" Target="../embeddings/oleObject179.bin"/><Relationship Id="rId4" Type="http://schemas.openxmlformats.org/officeDocument/2006/relationships/oleObject" Target="../embeddings/oleObject176.bin"/><Relationship Id="rId9" Type="http://schemas.openxmlformats.org/officeDocument/2006/relationships/image" Target="../media/image168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304925"/>
            <a:ext cx="8135938" cy="1827213"/>
          </a:xfrm>
        </p:spPr>
        <p:txBody>
          <a:bodyPr/>
          <a:lstStyle/>
          <a:p>
            <a:pPr eaLnBrk="1" hangingPunct="1"/>
            <a:r>
              <a:rPr lang="zh-CN" altLang="en-US" sz="5400" b="1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第</a:t>
            </a:r>
            <a:r>
              <a:rPr lang="en-US" altLang="zh-CN" sz="5400" b="1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4</a:t>
            </a:r>
            <a:r>
              <a:rPr lang="zh-CN" altLang="en-US" sz="5400" b="1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章  振动和波、声</a:t>
            </a:r>
            <a:br>
              <a:rPr lang="zh-CN" altLang="en-US" sz="5400" b="1" smtClean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</a:br>
            <a:r>
              <a:rPr lang="en-US" altLang="zh-CN" b="1" smtClean="0">
                <a:solidFill>
                  <a:srgbClr val="FF0000"/>
                </a:solidFill>
              </a:rPr>
              <a:t>vibration, wave &amp; sound wave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26035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3900" smtClean="0">
                <a:solidFill>
                  <a:srgbClr val="0000C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超声成像仪</a:t>
            </a:r>
            <a:br>
              <a:rPr lang="zh-CN" altLang="en-US" sz="3900" smtClean="0">
                <a:solidFill>
                  <a:srgbClr val="0000C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r>
              <a:rPr lang="en-US" altLang="zh-CN" smtClean="0"/>
              <a:t>ultrasonic imaging device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05050"/>
            <a:ext cx="7772400" cy="4114800"/>
          </a:xfrm>
        </p:spPr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8196" name="Picture 4" descr="sonoace_sa8000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1628775"/>
            <a:ext cx="27813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sonoace_sa9900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1592263"/>
            <a:ext cx="3157538" cy="48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944563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225425"/>
            <a:ext cx="8569325" cy="844550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0000CC"/>
                </a:solidFill>
                <a:ea typeface="华文隶书" panose="02010800040101010101" pitchFamily="2" charset="-122"/>
              </a:rPr>
              <a:t>三维动态超声图像</a:t>
            </a:r>
            <a:br>
              <a:rPr lang="zh-CN" altLang="en-US" sz="4000" smtClean="0">
                <a:solidFill>
                  <a:srgbClr val="0000CC"/>
                </a:solidFill>
                <a:ea typeface="华文隶书" panose="02010800040101010101" pitchFamily="2" charset="-122"/>
              </a:rPr>
            </a:br>
            <a:r>
              <a:rPr lang="en-US" altLang="zh-CN" sz="4000" smtClean="0"/>
              <a:t>Three-dimensional Echocardiography  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10244" name="Picture 4" descr="sa9900_1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32766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sa9900_0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327660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 descr="sa9900_09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14800"/>
            <a:ext cx="32766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 descr="sa9900_1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14800"/>
            <a:ext cx="32766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timgsa.baidu.com/timg?image&amp;quality=80&amp;size=b9999_10000&amp;sec=1602481813248&amp;di=9576169243d9d0d587c9cf56f553bf22&amp;imgtype=0&amp;src=http%3A%2F%2Fimg3.imgtn.bdimg.com%2Fit%2Fu%3D2528284758%2C264237739%26fm%3D214%26gp%3D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5425"/>
            <a:ext cx="8256587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960688"/>
            <a:ext cx="8208962" cy="1908175"/>
          </a:xfrm>
        </p:spPr>
        <p:txBody>
          <a:bodyPr/>
          <a:lstStyle/>
          <a:p>
            <a:pPr algn="l" eaLnBrk="1" hangingPunct="1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机械振动</a:t>
            </a:r>
            <a:r>
              <a:rPr lang="en-US" altLang="zh-CN" sz="2800" b="1" dirty="0" smtClean="0"/>
              <a:t>mechanical vibration</a:t>
            </a:r>
            <a:r>
              <a:rPr lang="zh-CN" altLang="en-US" sz="2800" b="1" dirty="0" smtClean="0">
                <a:solidFill>
                  <a:schemeClr val="accent2"/>
                </a:solidFill>
                <a:latin typeface="宋体" panose="02010600030101010101" pitchFamily="2" charset="-122"/>
              </a:rPr>
              <a:t>：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</a:rPr>
              <a:t>物体在平衡位置附近作往返的周期性运动。</a:t>
            </a:r>
            <a:r>
              <a:rPr lang="zh-CN" altLang="en-US" sz="2800" b="1" dirty="0" smtClean="0">
                <a:solidFill>
                  <a:schemeClr val="accent2"/>
                </a:solidFill>
                <a:latin typeface="宋体" panose="02010600030101010101" pitchFamily="2" charset="-122"/>
              </a:rPr>
              <a:t>广义：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物理量围绕一定的平衡值做周期性的变化。</a:t>
            </a:r>
          </a:p>
        </p:txBody>
      </p:sp>
      <p:sp>
        <p:nvSpPr>
          <p:cNvPr id="160771" name="Text Box 3"/>
          <p:cNvSpPr txBox="1">
            <a:spLocks noChangeArrowheads="1"/>
          </p:cNvSpPr>
          <p:nvPr/>
        </p:nvSpPr>
        <p:spPr bwMode="auto">
          <a:xfrm>
            <a:off x="460375" y="4760913"/>
            <a:ext cx="55768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chemeClr val="accent2"/>
                </a:solidFill>
                <a:ea typeface="黑体" panose="02010609060101010101" pitchFamily="49" charset="-122"/>
              </a:rPr>
              <a:t>波</a:t>
            </a:r>
            <a:r>
              <a:rPr lang="en-US" altLang="zh-CN" sz="2800" b="1">
                <a:ea typeface="黑体" panose="02010609060101010101" pitchFamily="49" charset="-122"/>
              </a:rPr>
              <a:t>wave</a:t>
            </a:r>
            <a:r>
              <a:rPr lang="zh-CN" altLang="en-US" sz="2800" b="1">
                <a:solidFill>
                  <a:schemeClr val="accent2"/>
                </a:solidFill>
                <a:ea typeface="黑体" panose="02010609060101010101" pitchFamily="49" charset="-122"/>
              </a:rPr>
              <a:t>：</a:t>
            </a:r>
            <a:r>
              <a:rPr lang="zh-CN" altLang="en-US" sz="2800" b="1">
                <a:solidFill>
                  <a:schemeClr val="tx2"/>
                </a:solidFill>
              </a:rPr>
              <a:t>振动在空间的传播过程。</a:t>
            </a:r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468313" y="5233988"/>
            <a:ext cx="7883525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chemeClr val="accent2"/>
                </a:solidFill>
                <a:ea typeface="黑体" panose="02010609060101010101" pitchFamily="49" charset="-122"/>
              </a:rPr>
              <a:t>主要内容：</a:t>
            </a:r>
            <a:r>
              <a:rPr lang="zh-CN" altLang="en-US" sz="2800" b="1">
                <a:solidFill>
                  <a:schemeClr val="tx2"/>
                </a:solidFill>
              </a:rPr>
              <a:t>机械振动、机械波，声和超声的物理性质和规律，及其在医学上的应用。</a:t>
            </a:r>
          </a:p>
        </p:txBody>
      </p:sp>
      <p:pic>
        <p:nvPicPr>
          <p:cNvPr id="12293" name="Picture 8" descr="http://img3.ph.126.net/iCc6qmzTdtEDoq6e3aZiVg==/102822808994129948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52400"/>
            <a:ext cx="277177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0" descr="https://timgsa.baidu.com/timg?image&amp;quality=80&amp;size=b9999_10000&amp;sec=1490336574176&amp;di=442b8a7ca095341e93466f6043051255&amp;imgtype=0&amp;src=http%3A%2F%2Fimgsrc.baidu.com%2Fforum%2Fw%253D580%2Fsign%3D5980e917622762d0803ea4b790ec0849%2F20be0e0828381f301948db9da8014c086f06f0c7.jpg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413" y="931863"/>
            <a:ext cx="3643312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0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0" grpId="0"/>
      <p:bldP spid="160771" grpId="0"/>
      <p:bldP spid="1607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0"/>
          <p:cNvSpPr txBox="1">
            <a:spLocks noChangeArrowheads="1"/>
          </p:cNvSpPr>
          <p:nvPr/>
        </p:nvSpPr>
        <p:spPr bwMode="auto">
          <a:xfrm>
            <a:off x="683568" y="1196752"/>
            <a:ext cx="65166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b="1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、弹簧振子</a:t>
            </a:r>
            <a:r>
              <a:rPr lang="en-US" altLang="zh-CN" b="1" dirty="0"/>
              <a:t>harmonic Oscillator</a:t>
            </a:r>
            <a:r>
              <a:rPr lang="en-US" altLang="zh-CN" dirty="0"/>
              <a:t> </a:t>
            </a:r>
          </a:p>
        </p:txBody>
      </p:sp>
      <p:graphicFrame>
        <p:nvGraphicFramePr>
          <p:cNvPr id="16386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107390"/>
              </p:ext>
            </p:extLst>
          </p:nvPr>
        </p:nvGraphicFramePr>
        <p:xfrm>
          <a:off x="899592" y="2060848"/>
          <a:ext cx="2362200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0" name="公式" r:id="rId3" imgW="520474" imgH="203112" progId="Equation.3">
                  <p:embed/>
                </p:oleObj>
              </mc:Choice>
              <mc:Fallback>
                <p:oleObj name="公式" r:id="rId3" imgW="520474" imgH="203112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2060848"/>
                        <a:ext cx="2362200" cy="7477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1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625338"/>
              </p:ext>
            </p:extLst>
          </p:nvPr>
        </p:nvGraphicFramePr>
        <p:xfrm>
          <a:off x="1115616" y="2996952"/>
          <a:ext cx="2325687" cy="352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1" name="公式" r:id="rId5" imgW="660400" imgH="1054100" progId="Equation.3">
                  <p:embed/>
                </p:oleObj>
              </mc:Choice>
              <mc:Fallback>
                <p:oleObj name="公式" r:id="rId5" imgW="660400" imgH="10541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996952"/>
                        <a:ext cx="2325687" cy="35274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5" name="Picture 10" descr="http://www.midifan.com/iarticle/djz/4/3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2096852"/>
            <a:ext cx="3862388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3508" y="188640"/>
            <a:ext cx="5760640" cy="7287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 kern="0" dirty="0" smtClean="0">
                <a:solidFill>
                  <a:srgbClr val="FF0000"/>
                </a:solidFill>
                <a:ea typeface="黑体" panose="02010609060101010101" pitchFamily="49" charset="-122"/>
              </a:rPr>
              <a:t>一、简谐振动方程</a:t>
            </a:r>
            <a:endParaRPr lang="en-US" altLang="zh-CN" kern="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431800" y="44450"/>
          <a:ext cx="3167063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60" name="公式" r:id="rId3" imgW="876300" imgH="419100" progId="Equation.3">
                  <p:embed/>
                </p:oleObj>
              </mc:Choice>
              <mc:Fallback>
                <p:oleObj name="公式" r:id="rId3" imgW="8763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44450"/>
                        <a:ext cx="3167063" cy="12287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306848"/>
              </p:ext>
            </p:extLst>
          </p:nvPr>
        </p:nvGraphicFramePr>
        <p:xfrm>
          <a:off x="647564" y="4257092"/>
          <a:ext cx="2016224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61" name="公式" r:id="rId5" imgW="736280" imgH="393529" progId="Equation.3">
                  <p:embed/>
                </p:oleObj>
              </mc:Choice>
              <mc:Fallback>
                <p:oleObj name="公式" r:id="rId5" imgW="736280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564" y="4257092"/>
                        <a:ext cx="2016224" cy="11525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68779"/>
              </p:ext>
            </p:extLst>
          </p:nvPr>
        </p:nvGraphicFramePr>
        <p:xfrm>
          <a:off x="4003675" y="300038"/>
          <a:ext cx="394652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62" name="Equation" r:id="rId7" imgW="1168200" imgH="228600" progId="Equation.DSMT4">
                  <p:embed/>
                </p:oleObj>
              </mc:Choice>
              <mc:Fallback>
                <p:oleObj name="Equation" r:id="rId7" imgW="116820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3675" y="300038"/>
                        <a:ext cx="3946525" cy="7318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212481"/>
              </p:ext>
            </p:extLst>
          </p:nvPr>
        </p:nvGraphicFramePr>
        <p:xfrm>
          <a:off x="3455876" y="5085184"/>
          <a:ext cx="4379500" cy="149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63" name="公式" r:id="rId9" imgW="1269449" imgH="444307" progId="Equation.3">
                  <p:embed/>
                </p:oleObj>
              </mc:Choice>
              <mc:Fallback>
                <p:oleObj name="公式" r:id="rId9" imgW="1269449" imgH="44430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876" y="5085184"/>
                        <a:ext cx="4379500" cy="14938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1911034"/>
              </p:ext>
            </p:extLst>
          </p:nvPr>
        </p:nvGraphicFramePr>
        <p:xfrm>
          <a:off x="4067944" y="944724"/>
          <a:ext cx="4054894" cy="1076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64" name="Equation" r:id="rId11" imgW="1371600" imgH="393480" progId="Equation.DSMT4">
                  <p:embed/>
                </p:oleObj>
              </mc:Choice>
              <mc:Fallback>
                <p:oleObj name="Equation" r:id="rId11" imgW="1371600" imgH="39348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944724"/>
                        <a:ext cx="4054894" cy="107623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656185"/>
              </p:ext>
            </p:extLst>
          </p:nvPr>
        </p:nvGraphicFramePr>
        <p:xfrm>
          <a:off x="4031940" y="2024844"/>
          <a:ext cx="4713473" cy="1146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65" name="Equation" r:id="rId13" imgW="1523880" imgH="419040" progId="Equation.DSMT4">
                  <p:embed/>
                </p:oleObj>
              </mc:Choice>
              <mc:Fallback>
                <p:oleObj name="Equation" r:id="rId13" imgW="1523880" imgH="41904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1940" y="2024844"/>
                        <a:ext cx="4713473" cy="114680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2989506"/>
              </p:ext>
            </p:extLst>
          </p:nvPr>
        </p:nvGraphicFramePr>
        <p:xfrm>
          <a:off x="251520" y="3176972"/>
          <a:ext cx="80740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66" name="Equation" r:id="rId15" imgW="2654280" imgH="406080" progId="Equation.DSMT4">
                  <p:embed/>
                </p:oleObj>
              </mc:Choice>
              <mc:Fallback>
                <p:oleObj name="Equation" r:id="rId15" imgW="2654280" imgH="40608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176972"/>
                        <a:ext cx="8074025" cy="11430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735211"/>
              </p:ext>
            </p:extLst>
          </p:nvPr>
        </p:nvGraphicFramePr>
        <p:xfrm>
          <a:off x="3455876" y="4401108"/>
          <a:ext cx="1837783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67" name="公式" r:id="rId17" imgW="748975" imgH="266584" progId="Equation.3">
                  <p:embed/>
                </p:oleObj>
              </mc:Choice>
              <mc:Fallback>
                <p:oleObj name="公式" r:id="rId17" imgW="748975" imgH="266584" progId="Equation.3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5876" y="4401108"/>
                        <a:ext cx="1837783" cy="7810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组合 16"/>
          <p:cNvGrpSpPr/>
          <p:nvPr/>
        </p:nvGrpSpPr>
        <p:grpSpPr>
          <a:xfrm>
            <a:off x="107504" y="1268760"/>
            <a:ext cx="3708648" cy="1908012"/>
            <a:chOff x="179512" y="1232756"/>
            <a:chExt cx="3708648" cy="190801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9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11560" y="1556792"/>
              <a:ext cx="3276600" cy="1485900"/>
            </a:xfrm>
            <a:prstGeom prst="rect">
              <a:avLst/>
            </a:prstGeom>
          </p:spPr>
        </p:pic>
        <p:cxnSp>
          <p:nvCxnSpPr>
            <p:cNvPr id="9" name="直接箭头连接符 8"/>
            <p:cNvCxnSpPr/>
            <p:nvPr/>
          </p:nvCxnSpPr>
          <p:spPr bwMode="auto">
            <a:xfrm flipV="1">
              <a:off x="611560" y="1340768"/>
              <a:ext cx="0" cy="1800000"/>
            </a:xfrm>
            <a:prstGeom prst="straightConnector1">
              <a:avLst/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graphicFrame>
          <p:nvGraphicFramePr>
            <p:cNvPr id="14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53312359"/>
                </p:ext>
              </p:extLst>
            </p:nvPr>
          </p:nvGraphicFramePr>
          <p:xfrm>
            <a:off x="611560" y="1232756"/>
            <a:ext cx="598488" cy="363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968" name="Equation" r:id="rId20" imgW="317160" imgH="203040" progId="Equation.DSMT4">
                    <p:embed/>
                  </p:oleObj>
                </mc:Choice>
                <mc:Fallback>
                  <p:oleObj name="Equation" r:id="rId20" imgW="317160" imgH="203040" progId="Equation.DSMT4">
                    <p:embed/>
                    <p:pic>
                      <p:nvPicPr>
                        <p:cNvPr id="31744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560" y="1232756"/>
                          <a:ext cx="598488" cy="36353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20131024"/>
                </p:ext>
              </p:extLst>
            </p:nvPr>
          </p:nvGraphicFramePr>
          <p:xfrm>
            <a:off x="251520" y="1448780"/>
            <a:ext cx="311150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969" name="Equation" r:id="rId22" imgW="164880" imgH="164880" progId="Equation.DSMT4">
                    <p:embed/>
                  </p:oleObj>
                </mc:Choice>
                <mc:Fallback>
                  <p:oleObj name="Equation" r:id="rId22" imgW="164880" imgH="164880" progId="Equation.DSMT4">
                    <p:embed/>
                    <p:pic>
                      <p:nvPicPr>
                        <p:cNvPr id="14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520" y="1448780"/>
                          <a:ext cx="311150" cy="29527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79704616"/>
                </p:ext>
              </p:extLst>
            </p:nvPr>
          </p:nvGraphicFramePr>
          <p:xfrm>
            <a:off x="179512" y="2816932"/>
            <a:ext cx="479425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970" name="Equation" r:id="rId24" imgW="253800" imgH="164880" progId="Equation.DSMT4">
                    <p:embed/>
                  </p:oleObj>
                </mc:Choice>
                <mc:Fallback>
                  <p:oleObj name="Equation" r:id="rId24" imgW="253800" imgH="164880" progId="Equation.DSMT4">
                    <p:embed/>
                    <p:pic>
                      <p:nvPicPr>
                        <p:cNvPr id="1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512" y="2816932"/>
                          <a:ext cx="479425" cy="29527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" name="直接连接符 10"/>
            <p:cNvCxnSpPr/>
            <p:nvPr/>
          </p:nvCxnSpPr>
          <p:spPr bwMode="auto">
            <a:xfrm flipH="1">
              <a:off x="611560" y="3027774"/>
              <a:ext cx="115212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9" name="直接箭头连接符 18"/>
            <p:cNvCxnSpPr>
              <a:stCxn id="7" idx="1"/>
              <a:endCxn id="7" idx="3"/>
            </p:cNvCxnSpPr>
            <p:nvPr/>
          </p:nvCxnSpPr>
          <p:spPr bwMode="auto">
            <a:xfrm>
              <a:off x="611560" y="2299742"/>
              <a:ext cx="327660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graphicFrame>
          <p:nvGraphicFramePr>
            <p:cNvPr id="22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88733319"/>
                </p:ext>
              </p:extLst>
            </p:nvPr>
          </p:nvGraphicFramePr>
          <p:xfrm>
            <a:off x="287338" y="2157413"/>
            <a:ext cx="311150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971" name="Equation" r:id="rId26" imgW="164880" imgH="177480" progId="Equation.DSMT4">
                    <p:embed/>
                  </p:oleObj>
                </mc:Choice>
                <mc:Fallback>
                  <p:oleObj name="Equation" r:id="rId26" imgW="164880" imgH="177480" progId="Equation.DSMT4">
                    <p:embed/>
                    <p:pic>
                      <p:nvPicPr>
                        <p:cNvPr id="1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338" y="2157413"/>
                          <a:ext cx="311150" cy="31750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5306082"/>
                </p:ext>
              </p:extLst>
            </p:nvPr>
          </p:nvGraphicFramePr>
          <p:xfrm>
            <a:off x="3551820" y="1988840"/>
            <a:ext cx="192088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972" name="Equation" r:id="rId28" imgW="101520" imgH="164880" progId="Equation.DSMT4">
                    <p:embed/>
                  </p:oleObj>
                </mc:Choice>
                <mc:Fallback>
                  <p:oleObj name="Equation" r:id="rId28" imgW="101520" imgH="164880" progId="Equation.DSMT4">
                    <p:embed/>
                    <p:pic>
                      <p:nvPicPr>
                        <p:cNvPr id="14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1820" y="1988840"/>
                          <a:ext cx="192088" cy="29527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70" name="Object 6"/>
          <p:cNvGraphicFramePr>
            <a:graphicFrameLocks noChangeAspect="1"/>
          </p:cNvGraphicFramePr>
          <p:nvPr/>
        </p:nvGraphicFramePr>
        <p:xfrm>
          <a:off x="3816350" y="1665288"/>
          <a:ext cx="2771775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55" name="公式" r:id="rId4" imgW="863225" imgH="418918" progId="Equation.3">
                  <p:embed/>
                </p:oleObj>
              </mc:Choice>
              <mc:Fallback>
                <p:oleObj name="公式" r:id="rId4" imgW="863225" imgH="418918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350" y="1665288"/>
                        <a:ext cx="2771775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867" name="Object 3"/>
          <p:cNvGraphicFramePr>
            <a:graphicFrameLocks noChangeAspect="1"/>
          </p:cNvGraphicFramePr>
          <p:nvPr/>
        </p:nvGraphicFramePr>
        <p:xfrm>
          <a:off x="3708400" y="981075"/>
          <a:ext cx="1908175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56" name="公式" r:id="rId6" imgW="533169" imgH="203112" progId="Equation.3">
                  <p:embed/>
                </p:oleObj>
              </mc:Choice>
              <mc:Fallback>
                <p:oleObj name="公式" r:id="rId6" imgW="533169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981075"/>
                        <a:ext cx="1908175" cy="5889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95288" y="908050"/>
            <a:ext cx="3090862" cy="7016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000" b="1">
                <a:solidFill>
                  <a:schemeClr val="tx2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动力学特征</a:t>
            </a:r>
            <a:endParaRPr lang="zh-CN" altLang="en-US" sz="24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64871" name="Rectangle 7"/>
          <p:cNvSpPr>
            <a:spLocks noChangeArrowheads="1"/>
          </p:cNvSpPr>
          <p:nvPr/>
        </p:nvSpPr>
        <p:spPr bwMode="auto">
          <a:xfrm>
            <a:off x="468313" y="1773238"/>
            <a:ext cx="30194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000" b="1">
                <a:solidFill>
                  <a:schemeClr val="tx2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运动学方程</a:t>
            </a:r>
            <a:endParaRPr lang="zh-CN" altLang="en-US" sz="24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4875" name="Object 11"/>
          <p:cNvGraphicFramePr>
            <a:graphicFrameLocks noChangeAspect="1"/>
          </p:cNvGraphicFramePr>
          <p:nvPr/>
        </p:nvGraphicFramePr>
        <p:xfrm>
          <a:off x="3671888" y="2997200"/>
          <a:ext cx="370840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57" r:id="rId8" imgW="1130300" imgH="228600" progId="Equation.3">
                  <p:embed/>
                </p:oleObj>
              </mc:Choice>
              <mc:Fallback>
                <p:oleObj r:id="rId8" imgW="11303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1888" y="2997200"/>
                        <a:ext cx="3708400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Text Box 13"/>
          <p:cNvSpPr txBox="1">
            <a:spLocks noChangeArrowheads="1"/>
          </p:cNvSpPr>
          <p:nvPr/>
        </p:nvSpPr>
        <p:spPr bwMode="auto">
          <a:xfrm>
            <a:off x="215901" y="188913"/>
            <a:ext cx="374403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简谐振动</a:t>
            </a:r>
            <a:r>
              <a:rPr lang="zh-CN" altLang="en-US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方程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164878" name="AutoShape 14"/>
          <p:cNvSpPr>
            <a:spLocks noChangeArrowheads="1"/>
          </p:cNvSpPr>
          <p:nvPr/>
        </p:nvSpPr>
        <p:spPr bwMode="auto">
          <a:xfrm>
            <a:off x="6696075" y="873125"/>
            <a:ext cx="1944688" cy="466725"/>
          </a:xfrm>
          <a:prstGeom prst="wedgeRoundRectCallout">
            <a:avLst>
              <a:gd name="adj1" fmla="val -97903"/>
              <a:gd name="adj2" fmla="val 49722"/>
              <a:gd name="adj3" fmla="val 16667"/>
            </a:avLst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CN" altLang="en-US" sz="2400" b="1">
                <a:solidFill>
                  <a:schemeClr val="accent2"/>
                </a:solidFill>
                <a:ea typeface="黑体" panose="02010609060101010101" pitchFamily="49" charset="-122"/>
              </a:rPr>
              <a:t>线性回复力</a:t>
            </a:r>
          </a:p>
        </p:txBody>
      </p:sp>
      <p:sp>
        <p:nvSpPr>
          <p:cNvPr id="164880" name="AutoShape 16"/>
          <p:cNvSpPr>
            <a:spLocks noChangeArrowheads="1"/>
          </p:cNvSpPr>
          <p:nvPr/>
        </p:nvSpPr>
        <p:spPr bwMode="auto">
          <a:xfrm>
            <a:off x="7092950" y="2133600"/>
            <a:ext cx="1692275" cy="576263"/>
          </a:xfrm>
          <a:prstGeom prst="wedgeRoundRectCallout">
            <a:avLst>
              <a:gd name="adj1" fmla="val -77898"/>
              <a:gd name="adj2" fmla="val -3991"/>
              <a:gd name="adj3" fmla="val 16667"/>
            </a:avLst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CN" altLang="en-US" sz="2400" b="1">
                <a:solidFill>
                  <a:schemeClr val="accent2"/>
                </a:solidFill>
                <a:ea typeface="黑体" panose="02010609060101010101" pitchFamily="49" charset="-122"/>
              </a:rPr>
              <a:t>微分形式</a:t>
            </a:r>
          </a:p>
        </p:txBody>
      </p:sp>
      <p:sp>
        <p:nvSpPr>
          <p:cNvPr id="164881" name="AutoShape 17"/>
          <p:cNvSpPr>
            <a:spLocks noChangeArrowheads="1"/>
          </p:cNvSpPr>
          <p:nvPr/>
        </p:nvSpPr>
        <p:spPr bwMode="auto">
          <a:xfrm>
            <a:off x="647700" y="3176588"/>
            <a:ext cx="2378075" cy="576262"/>
          </a:xfrm>
          <a:prstGeom prst="wedgeRoundRectCallout">
            <a:avLst>
              <a:gd name="adj1" fmla="val 76403"/>
              <a:gd name="adj2" fmla="val -20523"/>
              <a:gd name="adj3" fmla="val 16667"/>
            </a:avLst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CN" altLang="en-US" sz="2400" b="1" dirty="0">
                <a:solidFill>
                  <a:schemeClr val="accent2"/>
                </a:solidFill>
                <a:ea typeface="黑体" panose="02010609060101010101" pitchFamily="49" charset="-122"/>
              </a:rPr>
              <a:t>三角函数形式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492500" y="3933825"/>
          <a:ext cx="4276725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58" name="公式" r:id="rId10" imgW="1637589" imgH="393529" progId="Equation.3">
                  <p:embed/>
                </p:oleObj>
              </mc:Choice>
              <mc:Fallback>
                <p:oleObj name="公式" r:id="rId10" imgW="1637589" imgH="393529" progId="Equation.3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3933825"/>
                        <a:ext cx="4276725" cy="103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240088" y="5121275"/>
          <a:ext cx="50101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59" name="公式" r:id="rId12" imgW="1803400" imgH="419100" progId="Equation.3">
                  <p:embed/>
                </p:oleObj>
              </mc:Choice>
              <mc:Fallback>
                <p:oleObj name="公式" r:id="rId12" imgW="1803400" imgH="419100" progId="Equation.3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0088" y="5121275"/>
                        <a:ext cx="5010150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AutoShape 29"/>
          <p:cNvSpPr>
            <a:spLocks noChangeArrowheads="1"/>
          </p:cNvSpPr>
          <p:nvPr/>
        </p:nvSpPr>
        <p:spPr bwMode="auto">
          <a:xfrm>
            <a:off x="657455" y="4190151"/>
            <a:ext cx="2016224" cy="517636"/>
          </a:xfrm>
          <a:prstGeom prst="wedgeRoundRectCallout">
            <a:avLst>
              <a:gd name="adj1" fmla="val 98010"/>
              <a:gd name="adj2" fmla="val -172715"/>
              <a:gd name="adj3" fmla="val 16667"/>
            </a:avLst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CN" altLang="en-US" sz="2400" b="1" dirty="0" smtClean="0">
                <a:solidFill>
                  <a:schemeClr val="accent2"/>
                </a:solidFill>
                <a:ea typeface="黑体" panose="02010609060101010101" pitchFamily="49" charset="-122"/>
              </a:rPr>
              <a:t>标准形式</a:t>
            </a:r>
            <a:endParaRPr kumimoji="0" lang="zh-CN" altLang="en-US" sz="2400" b="1" dirty="0">
              <a:solidFill>
                <a:schemeClr val="accent2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4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4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4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1" grpId="0"/>
      <p:bldP spid="164878" grpId="0" animBg="1"/>
      <p:bldP spid="164880" grpId="0" animBg="1"/>
      <p:bldP spid="16488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87338" y="476250"/>
          <a:ext cx="8605837" cy="3508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2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3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67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3200" kern="0" dirty="0">
                          <a:effectLst/>
                        </a:rPr>
                        <a:t>sin</a:t>
                      </a:r>
                      <a:r>
                        <a:rPr lang="zh-CN" sz="3200" kern="0" dirty="0" smtClean="0">
                          <a:effectLst/>
                        </a:rPr>
                        <a:t>（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 smtClean="0">
                          <a:effectLst/>
                        </a:rPr>
                        <a:t>）＝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sinα</a:t>
                      </a:r>
                      <a:endParaRPr lang="zh-CN" sz="32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526" marR="9526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3200" kern="0" dirty="0" err="1">
                          <a:effectLst/>
                        </a:rPr>
                        <a:t>cos</a:t>
                      </a:r>
                      <a:r>
                        <a:rPr lang="zh-CN" sz="3200" kern="0" dirty="0" smtClean="0">
                          <a:effectLst/>
                        </a:rPr>
                        <a:t>（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>
                          <a:effectLst/>
                        </a:rPr>
                        <a:t>）＝</a:t>
                      </a:r>
                      <a:r>
                        <a:rPr lang="en-US" sz="3200" kern="0" dirty="0" err="1">
                          <a:effectLst/>
                        </a:rPr>
                        <a:t>cos</a:t>
                      </a:r>
                      <a:r>
                        <a:rPr lang="en-US" sz="3200" kern="0" dirty="0">
                          <a:effectLst/>
                        </a:rPr>
                        <a:t>α</a:t>
                      </a:r>
                      <a:endParaRPr lang="zh-CN" sz="32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526" marR="9526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1645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US" sz="3200" kern="0" dirty="0">
                          <a:effectLst/>
                        </a:rPr>
                        <a:t>sin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π/2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>
                          <a:effectLst/>
                        </a:rPr>
                        <a:t>）＝</a:t>
                      </a:r>
                      <a:r>
                        <a:rPr lang="en-US" sz="3200" kern="0" dirty="0" err="1">
                          <a:effectLst/>
                        </a:rPr>
                        <a:t>cos</a:t>
                      </a:r>
                      <a:r>
                        <a:rPr lang="en-US" sz="3200" kern="0" dirty="0">
                          <a:effectLst/>
                        </a:rPr>
                        <a:t>α</a:t>
                      </a:r>
                      <a:br>
                        <a:rPr lang="en-US" sz="3200" kern="0" dirty="0">
                          <a:effectLst/>
                        </a:rPr>
                      </a:br>
                      <a:r>
                        <a:rPr lang="en-US" sz="3200" kern="0" dirty="0">
                          <a:effectLst/>
                        </a:rPr>
                        <a:t>cos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π/2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>
                          <a:effectLst/>
                        </a:rPr>
                        <a:t>）＝</a:t>
                      </a:r>
                      <a:r>
                        <a:rPr lang="en-US" sz="3200" kern="0" dirty="0">
                          <a:effectLst/>
                        </a:rPr>
                        <a:t>sinα</a:t>
                      </a:r>
                      <a:br>
                        <a:rPr lang="en-US" sz="3200" kern="0" dirty="0">
                          <a:effectLst/>
                        </a:rPr>
                      </a:br>
                      <a:r>
                        <a:rPr lang="en-US" sz="3200" kern="0" dirty="0">
                          <a:effectLst/>
                        </a:rPr>
                        <a:t>tan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π/2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>
                          <a:effectLst/>
                        </a:rPr>
                        <a:t>）＝</a:t>
                      </a:r>
                      <a:r>
                        <a:rPr lang="en-US" sz="3200" kern="0" dirty="0">
                          <a:effectLst/>
                        </a:rPr>
                        <a:t>cotα</a:t>
                      </a:r>
                      <a:br>
                        <a:rPr lang="en-US" sz="3200" kern="0" dirty="0">
                          <a:effectLst/>
                        </a:rPr>
                      </a:br>
                      <a:r>
                        <a:rPr lang="en-US" sz="3200" kern="0" dirty="0">
                          <a:effectLst/>
                        </a:rPr>
                        <a:t>cot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π/2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>
                          <a:effectLst/>
                        </a:rPr>
                        <a:t>）＝</a:t>
                      </a:r>
                      <a:r>
                        <a:rPr lang="en-US" sz="3200" kern="0" dirty="0">
                          <a:effectLst/>
                        </a:rPr>
                        <a:t>tanα</a:t>
                      </a:r>
                      <a:br>
                        <a:rPr lang="en-US" sz="3200" kern="0" dirty="0">
                          <a:effectLst/>
                        </a:rPr>
                      </a:br>
                      <a:r>
                        <a:rPr lang="en-US" sz="3200" kern="0" dirty="0" smtClean="0">
                          <a:effectLst/>
                        </a:rPr>
                        <a:t>sin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π/2</a:t>
                      </a:r>
                      <a:r>
                        <a:rPr lang="en-US" altLang="zh-CN" sz="3200" kern="0" dirty="0" smtClean="0">
                          <a:effectLst/>
                        </a:rPr>
                        <a:t>+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>
                          <a:effectLst/>
                        </a:rPr>
                        <a:t>）＝</a:t>
                      </a:r>
                      <a:r>
                        <a:rPr lang="en-US" sz="3200" kern="0" dirty="0" err="1" smtClean="0">
                          <a:effectLst/>
                        </a:rPr>
                        <a:t>cos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en-US" sz="3200" kern="0" dirty="0">
                          <a:effectLst/>
                        </a:rPr>
                        <a:t/>
                      </a:r>
                      <a:br>
                        <a:rPr lang="en-US" sz="3200" kern="0" dirty="0">
                          <a:effectLst/>
                        </a:rPr>
                      </a:br>
                      <a:r>
                        <a:rPr lang="en-US" sz="3200" kern="0" dirty="0">
                          <a:effectLst/>
                        </a:rPr>
                        <a:t>cos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π/2</a:t>
                      </a:r>
                      <a:r>
                        <a:rPr lang="en-US" altLang="zh-CN" sz="3200" kern="0" dirty="0" smtClean="0">
                          <a:effectLst/>
                        </a:rPr>
                        <a:t>+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 smtClean="0">
                          <a:effectLst/>
                        </a:rPr>
                        <a:t>）＝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sinα</a:t>
                      </a:r>
                      <a:endParaRPr lang="zh-CN" sz="32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526" marR="9526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3200" kern="0" dirty="0">
                          <a:effectLst/>
                        </a:rPr>
                        <a:t>sin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>
                          <a:effectLst/>
                        </a:rPr>
                        <a:t>）＝</a:t>
                      </a:r>
                      <a:r>
                        <a:rPr lang="en-US" sz="3200" kern="0" dirty="0">
                          <a:effectLst/>
                        </a:rPr>
                        <a:t>sinα</a:t>
                      </a:r>
                      <a:br>
                        <a:rPr lang="en-US" sz="3200" kern="0" dirty="0">
                          <a:effectLst/>
                        </a:rPr>
                      </a:br>
                      <a:r>
                        <a:rPr lang="en-US" sz="3200" kern="0" dirty="0" err="1">
                          <a:effectLst/>
                        </a:rPr>
                        <a:t>cos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 smtClean="0">
                          <a:effectLst/>
                        </a:rPr>
                        <a:t>）＝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err="1" smtClean="0">
                          <a:effectLst/>
                        </a:rPr>
                        <a:t>cos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en-US" sz="3200" kern="0" dirty="0">
                          <a:effectLst/>
                        </a:rPr>
                        <a:t/>
                      </a:r>
                      <a:br>
                        <a:rPr lang="en-US" sz="3200" kern="0" dirty="0">
                          <a:effectLst/>
                        </a:rPr>
                      </a:br>
                      <a:r>
                        <a:rPr lang="en-US" sz="3200" kern="0" dirty="0">
                          <a:effectLst/>
                        </a:rPr>
                        <a:t>tan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 smtClean="0">
                          <a:effectLst/>
                        </a:rPr>
                        <a:t>）＝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tanα</a:t>
                      </a:r>
                      <a:r>
                        <a:rPr lang="en-US" sz="3200" kern="0" dirty="0">
                          <a:effectLst/>
                        </a:rPr>
                        <a:t/>
                      </a:r>
                      <a:br>
                        <a:rPr lang="en-US" sz="3200" kern="0" dirty="0">
                          <a:effectLst/>
                        </a:rPr>
                      </a:br>
                      <a:r>
                        <a:rPr lang="en-US" sz="3200" kern="0" dirty="0">
                          <a:effectLst/>
                        </a:rPr>
                        <a:t>cot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 smtClean="0">
                          <a:effectLst/>
                        </a:rPr>
                        <a:t>）＝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cotα</a:t>
                      </a:r>
                      <a:endParaRPr lang="zh-CN" sz="3200" kern="100" dirty="0">
                        <a:effectLst/>
                      </a:endParaRPr>
                    </a:p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en-US" sz="3200" kern="0" dirty="0">
                          <a:effectLst/>
                        </a:rPr>
                        <a:t>sin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</a:t>
                      </a:r>
                      <a:r>
                        <a:rPr lang="en-US" altLang="zh-CN" sz="3200" kern="0" dirty="0" smtClean="0">
                          <a:effectLst/>
                        </a:rPr>
                        <a:t>+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 smtClean="0">
                          <a:effectLst/>
                        </a:rPr>
                        <a:t>）＝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smtClean="0">
                          <a:effectLst/>
                        </a:rPr>
                        <a:t>sinα</a:t>
                      </a:r>
                      <a:r>
                        <a:rPr lang="en-US" sz="3200" kern="0" dirty="0">
                          <a:effectLst/>
                        </a:rPr>
                        <a:t/>
                      </a:r>
                      <a:br>
                        <a:rPr lang="en-US" sz="3200" kern="0" dirty="0">
                          <a:effectLst/>
                        </a:rPr>
                      </a:br>
                      <a:r>
                        <a:rPr lang="en-US" sz="3200" kern="0" dirty="0" err="1">
                          <a:effectLst/>
                        </a:rPr>
                        <a:t>cos</a:t>
                      </a:r>
                      <a:r>
                        <a:rPr lang="zh-CN" sz="3200" kern="0" dirty="0">
                          <a:effectLst/>
                        </a:rPr>
                        <a:t>（</a:t>
                      </a:r>
                      <a:r>
                        <a:rPr lang="en-US" sz="3200" kern="0" dirty="0" smtClean="0">
                          <a:effectLst/>
                        </a:rPr>
                        <a:t>π</a:t>
                      </a:r>
                      <a:r>
                        <a:rPr lang="en-US" altLang="zh-CN" sz="3200" kern="0" dirty="0" smtClean="0">
                          <a:effectLst/>
                        </a:rPr>
                        <a:t>+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r>
                        <a:rPr lang="zh-CN" sz="3200" kern="0" dirty="0" smtClean="0">
                          <a:effectLst/>
                        </a:rPr>
                        <a:t>）＝</a:t>
                      </a:r>
                      <a:r>
                        <a:rPr lang="en-US" altLang="zh-CN" sz="3200" kern="0" dirty="0" smtClean="0"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3200" kern="0" dirty="0" err="1" smtClean="0">
                          <a:effectLst/>
                        </a:rPr>
                        <a:t>cos</a:t>
                      </a:r>
                      <a:r>
                        <a:rPr lang="en-US" sz="3200" kern="0" dirty="0" smtClean="0">
                          <a:effectLst/>
                        </a:rPr>
                        <a:t>α</a:t>
                      </a:r>
                      <a:endParaRPr lang="zh-CN" sz="32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526" marR="9526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564" y="1592796"/>
            <a:ext cx="7772400" cy="1143000"/>
          </a:xfrm>
        </p:spPr>
        <p:txBody>
          <a:bodyPr/>
          <a:lstStyle/>
          <a:p>
            <a:pPr algn="just" eaLnBrk="1" hangingPunct="1"/>
            <a:r>
              <a:rPr lang="en-US" altLang="zh-CN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、振幅 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amplitude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9572" y="3897052"/>
            <a:ext cx="8208962" cy="2209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振幅</a:t>
            </a:r>
            <a:r>
              <a:rPr lang="zh-CN" altLang="en-US" sz="3600" b="1" dirty="0" smtClean="0">
                <a:latin typeface="宋体" panose="02010600030101010101" pitchFamily="2" charset="-122"/>
              </a:rPr>
              <a:t>：物理量</a:t>
            </a:r>
            <a:r>
              <a:rPr lang="en-US" altLang="zh-CN" sz="3600" b="1" i="1" dirty="0" smtClean="0"/>
              <a:t>A </a:t>
            </a:r>
            <a:r>
              <a:rPr lang="zh-CN" altLang="en-US" sz="3600" b="1" dirty="0" smtClean="0">
                <a:latin typeface="宋体" panose="02010600030101010101" pitchFamily="2" charset="-122"/>
              </a:rPr>
              <a:t>，是物体离开平衡位置 </a:t>
            </a:r>
          </a:p>
          <a:p>
            <a:pPr eaLnBrk="1" hangingPunct="1">
              <a:buFontTx/>
              <a:buNone/>
            </a:pPr>
            <a:r>
              <a:rPr lang="zh-CN" altLang="en-US" sz="3600" b="1" dirty="0" smtClean="0">
                <a:latin typeface="宋体" panose="02010600030101010101" pitchFamily="2" charset="-122"/>
              </a:rPr>
              <a:t>      的</a:t>
            </a:r>
            <a:r>
              <a:rPr lang="zh-CN" altLang="en-US" sz="36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最大位移</a:t>
            </a:r>
          </a:p>
        </p:txBody>
      </p:sp>
      <p:graphicFrame>
        <p:nvGraphicFramePr>
          <p:cNvPr id="2355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151729"/>
              </p:ext>
            </p:extLst>
          </p:nvPr>
        </p:nvGraphicFramePr>
        <p:xfrm>
          <a:off x="1655676" y="2816932"/>
          <a:ext cx="4421188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8" r:id="rId3" imgW="1130300" imgH="228600" progId="Equation.3">
                  <p:embed/>
                </p:oleObj>
              </mc:Choice>
              <mc:Fallback>
                <p:oleObj r:id="rId3" imgW="11303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676" y="2816932"/>
                        <a:ext cx="4421188" cy="890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7544" y="584684"/>
            <a:ext cx="7772400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4000" b="1" kern="0" dirty="0" smtClean="0">
                <a:solidFill>
                  <a:srgbClr val="FF0000"/>
                </a:solidFill>
                <a:ea typeface="黑体" panose="02010609060101010101" pitchFamily="49" charset="-122"/>
              </a:rPr>
              <a:t>二、简谐振动的特征量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59532" y="118338"/>
            <a:ext cx="7772400" cy="707886"/>
          </a:xfrm>
        </p:spPr>
        <p:txBody>
          <a:bodyPr>
            <a:spAutoFit/>
          </a:bodyPr>
          <a:lstStyle/>
          <a:p>
            <a:pPr algn="just" eaLnBrk="1" hangingPunct="1"/>
            <a:r>
              <a:rPr lang="en-US" altLang="zh-CN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、周期、频率 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period, frequency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638" y="1782763"/>
            <a:ext cx="8223250" cy="7239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周期</a:t>
            </a:r>
            <a:r>
              <a:rPr lang="en-US" altLang="zh-CN" b="1" i="1" dirty="0" smtClean="0"/>
              <a:t>T</a:t>
            </a:r>
            <a:r>
              <a:rPr lang="en-US" altLang="zh-CN" b="1" dirty="0" smtClean="0">
                <a:latin typeface="宋体" panose="02010600030101010101" pitchFamily="2" charset="-122"/>
              </a:rPr>
              <a:t> </a:t>
            </a:r>
            <a:r>
              <a:rPr lang="zh-CN" altLang="en-US" b="1" dirty="0" smtClean="0">
                <a:latin typeface="宋体" panose="02010600030101010101" pitchFamily="2" charset="-122"/>
              </a:rPr>
              <a:t>：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物体作一次完全振动所需的时间。</a:t>
            </a:r>
          </a:p>
        </p:txBody>
      </p:sp>
      <p:graphicFrame>
        <p:nvGraphicFramePr>
          <p:cNvPr id="1126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12057"/>
              </p:ext>
            </p:extLst>
          </p:nvPr>
        </p:nvGraphicFramePr>
        <p:xfrm>
          <a:off x="1655676" y="4468812"/>
          <a:ext cx="192405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72" name="公式" r:id="rId3" imgW="558558" imgH="177723" progId="Equation.3">
                  <p:embed/>
                </p:oleObj>
              </mc:Choice>
              <mc:Fallback>
                <p:oleObj name="公式" r:id="rId3" imgW="558558" imgH="17772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676" y="4468812"/>
                        <a:ext cx="1924050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Object 7"/>
          <p:cNvGraphicFramePr>
            <a:graphicFrameLocks noChangeAspect="1"/>
          </p:cNvGraphicFramePr>
          <p:nvPr/>
        </p:nvGraphicFramePr>
        <p:xfrm>
          <a:off x="1511300" y="908050"/>
          <a:ext cx="4392613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73" r:id="rId5" imgW="1130300" imgH="228600" progId="Equation.3">
                  <p:embed/>
                </p:oleObj>
              </mc:Choice>
              <mc:Fallback>
                <p:oleObj r:id="rId5" imgW="11303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908050"/>
                        <a:ext cx="4392613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6720433"/>
              </p:ext>
            </p:extLst>
          </p:nvPr>
        </p:nvGraphicFramePr>
        <p:xfrm>
          <a:off x="594519" y="3628694"/>
          <a:ext cx="8170862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74" name="公式" r:id="rId7" imgW="2373870" imgH="215806" progId="Equation.3">
                  <p:embed/>
                </p:oleObj>
              </mc:Choice>
              <mc:Fallback>
                <p:oleObj name="公式" r:id="rId7" imgW="2373870" imgH="215806" progId="Equation.3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519" y="3628694"/>
                        <a:ext cx="8170862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235974"/>
              </p:ext>
            </p:extLst>
          </p:nvPr>
        </p:nvGraphicFramePr>
        <p:xfrm>
          <a:off x="5040052" y="5075237"/>
          <a:ext cx="297180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75" name="公式" r:id="rId9" imgW="863225" imgH="393529" progId="Equation.3">
                  <p:embed/>
                </p:oleObj>
              </mc:Choice>
              <mc:Fallback>
                <p:oleObj name="公式" r:id="rId9" imgW="863225" imgH="393529" progId="Equation.3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0052" y="5075237"/>
                        <a:ext cx="2971800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281973" y="2420587"/>
            <a:ext cx="8653462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527175" indent="-1527175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频率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f 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周期的倒数</a:t>
            </a:r>
            <a:r>
              <a:rPr lang="en-US" altLang="zh-CN" i="1" dirty="0">
                <a:ea typeface="黑体" panose="02010609060101010101" pitchFamily="49" charset="-122"/>
                <a:cs typeface="Times New Roman" panose="02020603050405020304" pitchFamily="18" charset="0"/>
              </a:rPr>
              <a:t>f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，单位时间内物体所作的完全振动的次数。</a:t>
            </a: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6911975" y="728663"/>
          <a:ext cx="148590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76" name="公式" r:id="rId11" imgW="431613" imgH="393529" progId="Equation.3">
                  <p:embed/>
                </p:oleObj>
              </mc:Choice>
              <mc:Fallback>
                <p:oleObj name="公式" r:id="rId11" imgW="431613" imgH="393529" progId="Equation.3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1975" y="728663"/>
                        <a:ext cx="1485900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859332"/>
              </p:ext>
            </p:extLst>
          </p:nvPr>
        </p:nvGraphicFramePr>
        <p:xfrm>
          <a:off x="4679950" y="4320716"/>
          <a:ext cx="3103563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77" name="公式" r:id="rId13" imgW="901309" imgH="215806" progId="Equation.3">
                  <p:embed/>
                </p:oleObj>
              </mc:Choice>
              <mc:Fallback>
                <p:oleObj name="公式" r:id="rId13" imgW="901309" imgH="215806" progId="Equation.3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950" y="4320716"/>
                        <a:ext cx="3103563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331701" y="5487325"/>
            <a:ext cx="457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角频率</a:t>
            </a:r>
            <a:r>
              <a:rPr lang="zh-CN" altLang="en-US" b="1" i="1" dirty="0" smtClean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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b="1" dirty="0"/>
              <a:t>频率的</a:t>
            </a:r>
            <a:r>
              <a:rPr lang="en-US" altLang="zh-CN" b="1" dirty="0"/>
              <a:t>2</a:t>
            </a:r>
            <a:r>
              <a:rPr lang="en-US" altLang="zh-CN" b="1" dirty="0">
                <a:sym typeface="Symbol" panose="05050102010706020507" pitchFamily="18" charset="2"/>
              </a:rPr>
              <a:t></a:t>
            </a:r>
            <a:r>
              <a:rPr lang="en-US" altLang="zh-CN" b="1" i="1" dirty="0"/>
              <a:t> </a:t>
            </a:r>
            <a:r>
              <a:rPr lang="zh-CN" altLang="en-US" b="1" dirty="0"/>
              <a:t>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/>
      <p:bldP spid="17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628800"/>
            <a:ext cx="7772400" cy="769441"/>
          </a:xfrm>
        </p:spPr>
        <p:txBody>
          <a:bodyPr>
            <a:spAutoFit/>
          </a:bodyPr>
          <a:lstStyle/>
          <a:p>
            <a:pPr algn="just" eaLnBrk="1" hangingPunct="1"/>
            <a:r>
              <a:rPr lang="zh-CN" altLang="en-US" sz="40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相位的定义 </a:t>
            </a:r>
            <a:r>
              <a:rPr lang="en-US" altLang="zh-CN" b="1" dirty="0" smtClean="0">
                <a:solidFill>
                  <a:srgbClr val="C00000"/>
                </a:solidFill>
              </a:rPr>
              <a:t>phase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3609020"/>
            <a:ext cx="8001000" cy="1988237"/>
          </a:xfrm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  <a:buFontTx/>
              <a:buNone/>
            </a:pPr>
            <a:r>
              <a:rPr lang="zh-CN" altLang="en-US" sz="28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相位或相：</a:t>
            </a:r>
            <a:r>
              <a:rPr lang="zh-CN" altLang="en-US" sz="2800" b="1" dirty="0" smtClean="0"/>
              <a:t> </a:t>
            </a:r>
            <a:r>
              <a:rPr lang="zh-CN" altLang="en-US" sz="2800" b="1" i="1" dirty="0" smtClean="0">
                <a:sym typeface="Symbol" panose="05050102010706020507" pitchFamily="18" charset="2"/>
              </a:rPr>
              <a:t></a:t>
            </a:r>
            <a:r>
              <a:rPr lang="zh-CN" altLang="en-US" sz="2800" b="1" dirty="0" smtClean="0"/>
              <a:t> ＝</a:t>
            </a:r>
            <a:r>
              <a:rPr lang="zh-CN" altLang="en-US" sz="2800" b="1" i="1" dirty="0" smtClean="0">
                <a:sym typeface="Symbol" panose="05050102010706020507" pitchFamily="18" charset="2"/>
              </a:rPr>
              <a:t></a:t>
            </a:r>
            <a:r>
              <a:rPr lang="en-US" altLang="zh-CN" sz="2800" b="1" i="1" dirty="0" smtClean="0"/>
              <a:t>t+</a:t>
            </a:r>
            <a:r>
              <a:rPr lang="en-US" altLang="zh-CN" sz="2800" b="1" i="1" dirty="0" smtClean="0">
                <a:sym typeface="Symbol" panose="05050102010706020507" pitchFamily="18" charset="2"/>
              </a:rPr>
              <a:t></a:t>
            </a:r>
            <a:r>
              <a:rPr lang="en-US" altLang="zh-CN" sz="2800" b="1" baseline="-30000" dirty="0" smtClean="0"/>
              <a:t>0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，表示简谐振动在一个周期内所处的瞬时运动状态。</a:t>
            </a: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单位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：</a:t>
            </a:r>
            <a:r>
              <a:rPr lang="en-US" altLang="zh-CN" sz="2800" b="1" dirty="0" smtClean="0">
                <a:latin typeface="宋体" panose="02010600030101010101" pitchFamily="2" charset="-122"/>
              </a:rPr>
              <a:t>rad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（弧度）</a:t>
            </a:r>
            <a:r>
              <a:rPr lang="en-US" altLang="zh-CN" sz="2800" b="1" dirty="0" smtClean="0">
                <a:latin typeface="宋体" panose="02010600030101010101" pitchFamily="2" charset="-122"/>
              </a:rPr>
              <a:t>=</a:t>
            </a:r>
            <a:endParaRPr lang="zh-CN" altLang="en-US" b="1" dirty="0" smtClean="0">
              <a:latin typeface="宋体" panose="02010600030101010101" pitchFamily="2" charset="-122"/>
            </a:endParaRPr>
          </a:p>
        </p:txBody>
      </p:sp>
      <p:graphicFrame>
        <p:nvGraphicFramePr>
          <p:cNvPr id="2662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2189231"/>
              </p:ext>
            </p:extLst>
          </p:nvPr>
        </p:nvGraphicFramePr>
        <p:xfrm>
          <a:off x="1583668" y="2528900"/>
          <a:ext cx="5241925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6" r:id="rId4" imgW="1130300" imgH="228600" progId="Equation.3">
                  <p:embed/>
                </p:oleObj>
              </mc:Choice>
              <mc:Fallback>
                <p:oleObj r:id="rId4" imgW="11303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3668" y="2528900"/>
                        <a:ext cx="5241925" cy="1055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6182903"/>
              </p:ext>
            </p:extLst>
          </p:nvPr>
        </p:nvGraphicFramePr>
        <p:xfrm>
          <a:off x="4644008" y="4761148"/>
          <a:ext cx="1417637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7" name="公式" r:id="rId6" imgW="533169" imgH="406224" progId="Equation.3">
                  <p:embed/>
                </p:oleObj>
              </mc:Choice>
              <mc:Fallback>
                <p:oleObj name="公式" r:id="rId6" imgW="533169" imgH="406224" progId="Equation.3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4761148"/>
                        <a:ext cx="1417637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11560" y="591443"/>
            <a:ext cx="7772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en-US" altLang="zh-CN" sz="4000" b="1" kern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4000" b="1" kern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、相位 </a:t>
            </a:r>
            <a:r>
              <a:rPr lang="en-US" altLang="zh-CN" b="1" kern="0" smtClean="0">
                <a:solidFill>
                  <a:srgbClr val="FF0000"/>
                </a:solidFill>
              </a:rPr>
              <a:t>phase</a:t>
            </a:r>
            <a:endParaRPr lang="en-US" altLang="zh-CN" b="1" kern="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52400"/>
            <a:ext cx="7772400" cy="963613"/>
          </a:xfrm>
        </p:spPr>
        <p:txBody>
          <a:bodyPr/>
          <a:lstStyle/>
          <a:p>
            <a:pPr algn="just" eaLnBrk="1" hangingPunct="1"/>
            <a:r>
              <a:rPr lang="zh-CN" altLang="en-US" sz="40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初相位 </a:t>
            </a:r>
            <a:r>
              <a:rPr lang="en-US" altLang="zh-CN" b="1" dirty="0" smtClean="0">
                <a:solidFill>
                  <a:srgbClr val="C00000"/>
                </a:solidFill>
              </a:rPr>
              <a:t>initial phase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3325813"/>
            <a:ext cx="3810000" cy="6794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 smtClean="0">
                <a:latin typeface="宋体" panose="02010600030101010101" pitchFamily="2" charset="-122"/>
              </a:rPr>
              <a:t>当</a:t>
            </a:r>
            <a:r>
              <a:rPr lang="en-US" altLang="zh-CN" b="1" i="1" dirty="0" smtClean="0"/>
              <a:t>t</a:t>
            </a:r>
            <a:r>
              <a:rPr lang="en-US" altLang="zh-CN" b="1" dirty="0" smtClean="0"/>
              <a:t>=0</a:t>
            </a:r>
            <a:r>
              <a:rPr lang="zh-CN" altLang="en-US" b="1" dirty="0" smtClean="0">
                <a:latin typeface="宋体" panose="02010600030101010101" pitchFamily="2" charset="-122"/>
              </a:rPr>
              <a:t>时</a:t>
            </a:r>
            <a:endParaRPr lang="zh-CN" altLang="en-US" b="1" dirty="0" smtClean="0"/>
          </a:p>
        </p:txBody>
      </p:sp>
      <p:graphicFrame>
        <p:nvGraphicFramePr>
          <p:cNvPr id="28676" name="Object 12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069903234"/>
              </p:ext>
            </p:extLst>
          </p:nvPr>
        </p:nvGraphicFramePr>
        <p:xfrm>
          <a:off x="2479122" y="1848660"/>
          <a:ext cx="3282981" cy="649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46" name="公式" r:id="rId4" imgW="1155700" imgH="228600" progId="Equation.3">
                  <p:embed/>
                </p:oleObj>
              </mc:Choice>
              <mc:Fallback>
                <p:oleObj name="公式" r:id="rId4" imgW="11557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122" y="1848660"/>
                        <a:ext cx="3282981" cy="6494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774695"/>
              </p:ext>
            </p:extLst>
          </p:nvPr>
        </p:nvGraphicFramePr>
        <p:xfrm>
          <a:off x="2555776" y="3645024"/>
          <a:ext cx="5988950" cy="699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47" name="公式" r:id="rId6" imgW="1955800" imgH="228600" progId="Equation.3">
                  <p:embed/>
                </p:oleObj>
              </mc:Choice>
              <mc:Fallback>
                <p:oleObj name="公式" r:id="rId6" imgW="19558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645024"/>
                        <a:ext cx="5988950" cy="6999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0111182"/>
              </p:ext>
            </p:extLst>
          </p:nvPr>
        </p:nvGraphicFramePr>
        <p:xfrm>
          <a:off x="431540" y="4761148"/>
          <a:ext cx="5039965" cy="1260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48" r:id="rId8" imgW="1943100" imgH="482600" progId="Equation.3">
                  <p:embed/>
                </p:oleObj>
              </mc:Choice>
              <mc:Fallback>
                <p:oleObj r:id="rId8" imgW="1943100" imgH="482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540" y="4761148"/>
                        <a:ext cx="5039965" cy="12606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9" name="Object 1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836050867"/>
              </p:ext>
            </p:extLst>
          </p:nvPr>
        </p:nvGraphicFramePr>
        <p:xfrm>
          <a:off x="2479123" y="2353252"/>
          <a:ext cx="4793178" cy="1151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49" name="公式" r:id="rId10" imgW="1637589" imgH="393529" progId="Equation.3">
                  <p:embed/>
                </p:oleObj>
              </mc:Choice>
              <mc:Fallback>
                <p:oleObj name="公式" r:id="rId10" imgW="1637589" imgH="393529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123" y="2353252"/>
                        <a:ext cx="4793178" cy="11515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647564" y="1236421"/>
            <a:ext cx="75564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初相位：</a:t>
            </a:r>
            <a:r>
              <a:rPr lang="zh-CN" altLang="en-US" b="1" dirty="0">
                <a:latin typeface="宋体" panose="02010600030101010101" pitchFamily="2" charset="-122"/>
              </a:rPr>
              <a:t>当</a:t>
            </a:r>
            <a:r>
              <a:rPr lang="en-US" altLang="zh-CN" b="1" dirty="0">
                <a:latin typeface="宋体" panose="02010600030101010101" pitchFamily="2" charset="-122"/>
              </a:rPr>
              <a:t>t=0</a:t>
            </a:r>
            <a:r>
              <a:rPr lang="zh-CN" altLang="en-US" b="1" dirty="0">
                <a:latin typeface="宋体" panose="02010600030101010101" pitchFamily="2" charset="-122"/>
              </a:rPr>
              <a:t>时， </a:t>
            </a:r>
            <a:r>
              <a:rPr lang="zh-CN" altLang="en-US" b="1" i="1" dirty="0">
                <a:sym typeface="Symbol" panose="05050102010706020507" pitchFamily="18" charset="2"/>
              </a:rPr>
              <a:t></a:t>
            </a:r>
            <a:r>
              <a:rPr lang="zh-CN" altLang="en-US" b="1" dirty="0"/>
              <a:t> ＝</a:t>
            </a:r>
            <a:r>
              <a:rPr lang="zh-CN" altLang="en-US" b="1" i="1" dirty="0">
                <a:sym typeface="Symbol" panose="05050102010706020507" pitchFamily="18" charset="2"/>
              </a:rPr>
              <a:t></a:t>
            </a:r>
            <a:r>
              <a:rPr lang="en-US" altLang="zh-CN" b="1" baseline="-30000" dirty="0"/>
              <a:t>0</a:t>
            </a:r>
            <a:r>
              <a:rPr lang="zh-CN" altLang="en-US" b="1" dirty="0"/>
              <a:t>为初相位。</a:t>
            </a:r>
            <a:endParaRPr lang="zh-CN" altLang="en-US" dirty="0"/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453062"/>
              </p:ext>
            </p:extLst>
          </p:nvPr>
        </p:nvGraphicFramePr>
        <p:xfrm>
          <a:off x="6084168" y="4725144"/>
          <a:ext cx="221615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50" name="Equation" r:id="rId12" imgW="723600" imgH="406080" progId="Equation.DSMT4">
                  <p:embed/>
                </p:oleObj>
              </mc:Choice>
              <mc:Fallback>
                <p:oleObj name="Equation" r:id="rId12" imgW="723600" imgH="406080" progId="Equation.DSMT4">
                  <p:embed/>
                  <p:pic>
                    <p:nvPicPr>
                      <p:cNvPr id="1157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8" y="4725144"/>
                        <a:ext cx="2216150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内容占位符 3"/>
          <p:cNvSpPr txBox="1">
            <a:spLocks/>
          </p:cNvSpPr>
          <p:nvPr/>
        </p:nvSpPr>
        <p:spPr bwMode="auto">
          <a:xfrm>
            <a:off x="524856" y="3600451"/>
            <a:ext cx="7736407" cy="761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5763" indent="-385763" defTabSz="1030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15963" indent="-342900" defTabSz="1030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073150" indent="-342900" defTabSz="1030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441450" indent="-342900" defTabSz="1030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98638" indent="-342900" defTabSz="1030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558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7130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702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6274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kumimoji="0" lang="zh-CN" altLang="en-US" sz="2400" b="1" dirty="0" smtClean="0">
                <a:ea typeface="+mn-ea"/>
                <a:cs typeface="Times New Roman" panose="02020603050405020304" pitchFamily="18" charset="0"/>
              </a:rPr>
              <a:t>初相位可理解为：质点从最大正位移处，运动到当前位置处经历的相角。注意</a:t>
            </a:r>
            <a:r>
              <a:rPr kumimoji="0" lang="zh-CN" altLang="en-US" sz="2400" b="1" dirty="0" smtClean="0">
                <a:solidFill>
                  <a:srgbClr val="FF0000"/>
                </a:solidFill>
                <a:ea typeface="+mn-ea"/>
                <a:cs typeface="Times New Roman" panose="02020603050405020304" pitchFamily="18" charset="0"/>
              </a:rPr>
              <a:t>此时运动方向应该一致</a:t>
            </a:r>
            <a:r>
              <a:rPr kumimoji="0" lang="zh-CN" altLang="en-US" sz="2400" b="1" dirty="0" smtClean="0">
                <a:ea typeface="+mn-ea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D76D267-94AA-42E4-B422-6053932A3C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8338" y="76200"/>
            <a:ext cx="5583237" cy="473075"/>
          </a:xfrm>
        </p:spPr>
        <p:txBody>
          <a:bodyPr/>
          <a:lstStyle/>
          <a:p>
            <a:pPr algn="just">
              <a:defRPr/>
            </a:pPr>
            <a:r>
              <a:rPr sz="2400" b="1" dirty="0">
                <a:solidFill>
                  <a:schemeClr val="tx1"/>
                </a:solidFill>
                <a:ea typeface="+mn-ea"/>
              </a:rPr>
              <a:t>示例：通过振动图确定初相位</a:t>
            </a:r>
          </a:p>
        </p:txBody>
      </p:sp>
      <p:grpSp>
        <p:nvGrpSpPr>
          <p:cNvPr id="31748" name="组合 12"/>
          <p:cNvGrpSpPr>
            <a:grpSpLocks/>
          </p:cNvGrpSpPr>
          <p:nvPr/>
        </p:nvGrpSpPr>
        <p:grpSpPr bwMode="auto">
          <a:xfrm>
            <a:off x="1057275" y="912813"/>
            <a:ext cx="2392363" cy="1795462"/>
            <a:chOff x="1136576" y="1124744"/>
            <a:chExt cx="2592288" cy="1944216"/>
          </a:xfrm>
        </p:grpSpPr>
        <p:grpSp>
          <p:nvGrpSpPr>
            <p:cNvPr id="30748" name="组合 4"/>
            <p:cNvGrpSpPr>
              <a:grpSpLocks/>
            </p:cNvGrpSpPr>
            <p:nvPr/>
          </p:nvGrpSpPr>
          <p:grpSpPr bwMode="auto">
            <a:xfrm>
              <a:off x="1136576" y="1124744"/>
              <a:ext cx="2592288" cy="1944216"/>
              <a:chOff x="6249144" y="3861048"/>
              <a:chExt cx="2592288" cy="1944216"/>
            </a:xfrm>
          </p:grpSpPr>
          <p:cxnSp>
            <p:nvCxnSpPr>
              <p:cNvPr id="6" name="直接箭头连接符 5">
                <a:extLst>
                  <a:ext uri="{FF2B5EF4-FFF2-40B4-BE49-F238E27FC236}">
                    <a16:creationId xmlns:a16="http://schemas.microsoft.com/office/drawing/2014/main" id="{CD7ECC99-2756-49FF-95F8-5E5BDB64C6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49144" y="4868396"/>
                <a:ext cx="259228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" name="直接箭头连接符 6">
                <a:extLst>
                  <a:ext uri="{FF2B5EF4-FFF2-40B4-BE49-F238E27FC236}">
                    <a16:creationId xmlns:a16="http://schemas.microsoft.com/office/drawing/2014/main" id="{3E2F6A67-E18B-49CE-9F33-E8831A34B4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6412" y="3861048"/>
                <a:ext cx="0" cy="194421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9" name="任意多边形: 形状 8">
                <a:extLst>
                  <a:ext uri="{FF2B5EF4-FFF2-40B4-BE49-F238E27FC236}">
                    <a16:creationId xmlns:a16="http://schemas.microsoft.com/office/drawing/2014/main" id="{30C9CDA4-33E7-4DCA-AEA4-A025A336D549}"/>
                  </a:ext>
                </a:extLst>
              </p:cNvPr>
              <p:cNvSpPr/>
              <p:nvPr/>
            </p:nvSpPr>
            <p:spPr>
              <a:xfrm>
                <a:off x="6532972" y="4165315"/>
                <a:ext cx="1770048" cy="1437104"/>
              </a:xfrm>
              <a:custGeom>
                <a:avLst/>
                <a:gdLst>
                  <a:gd name="connsiteX0" fmla="*/ 0 w 3578578"/>
                  <a:gd name="connsiteY0" fmla="*/ 1433689 h 1444978"/>
                  <a:gd name="connsiteX1" fmla="*/ 722489 w 3578578"/>
                  <a:gd name="connsiteY1" fmla="*/ 0 h 1444978"/>
                  <a:gd name="connsiteX2" fmla="*/ 1433689 w 3578578"/>
                  <a:gd name="connsiteY2" fmla="*/ 1433689 h 1444978"/>
                  <a:gd name="connsiteX3" fmla="*/ 2167467 w 3578578"/>
                  <a:gd name="connsiteY3" fmla="*/ 11289 h 1444978"/>
                  <a:gd name="connsiteX4" fmla="*/ 2867378 w 3578578"/>
                  <a:gd name="connsiteY4" fmla="*/ 1444978 h 1444978"/>
                  <a:gd name="connsiteX5" fmla="*/ 3578578 w 3578578"/>
                  <a:gd name="connsiteY5" fmla="*/ 11289 h 1444978"/>
                  <a:gd name="connsiteX0" fmla="*/ 0 w 3583340"/>
                  <a:gd name="connsiteY0" fmla="*/ 1433689 h 1444979"/>
                  <a:gd name="connsiteX1" fmla="*/ 722489 w 3583340"/>
                  <a:gd name="connsiteY1" fmla="*/ 0 h 1444979"/>
                  <a:gd name="connsiteX2" fmla="*/ 1433689 w 3583340"/>
                  <a:gd name="connsiteY2" fmla="*/ 1433689 h 1444979"/>
                  <a:gd name="connsiteX3" fmla="*/ 2167467 w 3583340"/>
                  <a:gd name="connsiteY3" fmla="*/ 11289 h 1444979"/>
                  <a:gd name="connsiteX4" fmla="*/ 2867378 w 3583340"/>
                  <a:gd name="connsiteY4" fmla="*/ 1444978 h 1444979"/>
                  <a:gd name="connsiteX5" fmla="*/ 3583340 w 3583340"/>
                  <a:gd name="connsiteY5" fmla="*/ 1764 h 1444979"/>
                  <a:gd name="connsiteX0" fmla="*/ 0 w 3583340"/>
                  <a:gd name="connsiteY0" fmla="*/ 1433689 h 1444979"/>
                  <a:gd name="connsiteX1" fmla="*/ 722489 w 3583340"/>
                  <a:gd name="connsiteY1" fmla="*/ 0 h 1444979"/>
                  <a:gd name="connsiteX2" fmla="*/ 1433689 w 3583340"/>
                  <a:gd name="connsiteY2" fmla="*/ 1433689 h 1444979"/>
                  <a:gd name="connsiteX3" fmla="*/ 2167467 w 3583340"/>
                  <a:gd name="connsiteY3" fmla="*/ 11289 h 1444979"/>
                  <a:gd name="connsiteX4" fmla="*/ 2867378 w 3583340"/>
                  <a:gd name="connsiteY4" fmla="*/ 1444978 h 1444979"/>
                  <a:gd name="connsiteX5" fmla="*/ 3583340 w 3583340"/>
                  <a:gd name="connsiteY5" fmla="*/ 1764 h 1444979"/>
                  <a:gd name="connsiteX0" fmla="*/ 0 w 3583340"/>
                  <a:gd name="connsiteY0" fmla="*/ 1449155 h 1460445"/>
                  <a:gd name="connsiteX1" fmla="*/ 255764 w 3583340"/>
                  <a:gd name="connsiteY1" fmla="*/ 734957 h 1460445"/>
                  <a:gd name="connsiteX2" fmla="*/ 722489 w 3583340"/>
                  <a:gd name="connsiteY2" fmla="*/ 15466 h 1460445"/>
                  <a:gd name="connsiteX3" fmla="*/ 1433689 w 3583340"/>
                  <a:gd name="connsiteY3" fmla="*/ 1449155 h 1460445"/>
                  <a:gd name="connsiteX4" fmla="*/ 2167467 w 3583340"/>
                  <a:gd name="connsiteY4" fmla="*/ 26755 h 1460445"/>
                  <a:gd name="connsiteX5" fmla="*/ 2867378 w 3583340"/>
                  <a:gd name="connsiteY5" fmla="*/ 1460444 h 1460445"/>
                  <a:gd name="connsiteX6" fmla="*/ 3583340 w 3583340"/>
                  <a:gd name="connsiteY6" fmla="*/ 17230 h 1460445"/>
                  <a:gd name="connsiteX0" fmla="*/ 0 w 3583340"/>
                  <a:gd name="connsiteY0" fmla="*/ 1449155 h 1475317"/>
                  <a:gd name="connsiteX1" fmla="*/ 255764 w 3583340"/>
                  <a:gd name="connsiteY1" fmla="*/ 734957 h 1475317"/>
                  <a:gd name="connsiteX2" fmla="*/ 722489 w 3583340"/>
                  <a:gd name="connsiteY2" fmla="*/ 15466 h 1475317"/>
                  <a:gd name="connsiteX3" fmla="*/ 1433689 w 3583340"/>
                  <a:gd name="connsiteY3" fmla="*/ 1449155 h 1475317"/>
                  <a:gd name="connsiteX4" fmla="*/ 2167467 w 3583340"/>
                  <a:gd name="connsiteY4" fmla="*/ 26755 h 1475317"/>
                  <a:gd name="connsiteX5" fmla="*/ 2867378 w 3583340"/>
                  <a:gd name="connsiteY5" fmla="*/ 1460444 h 1475317"/>
                  <a:gd name="connsiteX6" fmla="*/ 3332339 w 3583340"/>
                  <a:gd name="connsiteY6" fmla="*/ 730194 h 1475317"/>
                  <a:gd name="connsiteX7" fmla="*/ 3583340 w 3583340"/>
                  <a:gd name="connsiteY7" fmla="*/ 17230 h 1475317"/>
                  <a:gd name="connsiteX0" fmla="*/ 0 w 3588102"/>
                  <a:gd name="connsiteY0" fmla="*/ 1449155 h 1475317"/>
                  <a:gd name="connsiteX1" fmla="*/ 255764 w 3588102"/>
                  <a:gd name="connsiteY1" fmla="*/ 734957 h 1475317"/>
                  <a:gd name="connsiteX2" fmla="*/ 722489 w 3588102"/>
                  <a:gd name="connsiteY2" fmla="*/ 15466 h 1475317"/>
                  <a:gd name="connsiteX3" fmla="*/ 1433689 w 3588102"/>
                  <a:gd name="connsiteY3" fmla="*/ 1449155 h 1475317"/>
                  <a:gd name="connsiteX4" fmla="*/ 2167467 w 3588102"/>
                  <a:gd name="connsiteY4" fmla="*/ 26755 h 1475317"/>
                  <a:gd name="connsiteX5" fmla="*/ 2867378 w 3588102"/>
                  <a:gd name="connsiteY5" fmla="*/ 1460444 h 1475317"/>
                  <a:gd name="connsiteX6" fmla="*/ 3332339 w 3588102"/>
                  <a:gd name="connsiteY6" fmla="*/ 730194 h 1475317"/>
                  <a:gd name="connsiteX7" fmla="*/ 3588102 w 3588102"/>
                  <a:gd name="connsiteY7" fmla="*/ 12468 h 1475317"/>
                  <a:gd name="connsiteX0" fmla="*/ 0 w 3332339"/>
                  <a:gd name="connsiteY0" fmla="*/ 1449155 h 1475317"/>
                  <a:gd name="connsiteX1" fmla="*/ 255764 w 3332339"/>
                  <a:gd name="connsiteY1" fmla="*/ 734957 h 1475317"/>
                  <a:gd name="connsiteX2" fmla="*/ 722489 w 3332339"/>
                  <a:gd name="connsiteY2" fmla="*/ 15466 h 1475317"/>
                  <a:gd name="connsiteX3" fmla="*/ 1433689 w 3332339"/>
                  <a:gd name="connsiteY3" fmla="*/ 1449155 h 1475317"/>
                  <a:gd name="connsiteX4" fmla="*/ 2167467 w 3332339"/>
                  <a:gd name="connsiteY4" fmla="*/ 26755 h 1475317"/>
                  <a:gd name="connsiteX5" fmla="*/ 2867378 w 3332339"/>
                  <a:gd name="connsiteY5" fmla="*/ 1460444 h 1475317"/>
                  <a:gd name="connsiteX6" fmla="*/ 3332339 w 3332339"/>
                  <a:gd name="connsiteY6" fmla="*/ 730194 h 1475317"/>
                  <a:gd name="connsiteX0" fmla="*/ 0 w 3076575"/>
                  <a:gd name="connsiteY0" fmla="*/ 734957 h 1475317"/>
                  <a:gd name="connsiteX1" fmla="*/ 466725 w 3076575"/>
                  <a:gd name="connsiteY1" fmla="*/ 15466 h 1475317"/>
                  <a:gd name="connsiteX2" fmla="*/ 1177925 w 3076575"/>
                  <a:gd name="connsiteY2" fmla="*/ 1449155 h 1475317"/>
                  <a:gd name="connsiteX3" fmla="*/ 1911703 w 3076575"/>
                  <a:gd name="connsiteY3" fmla="*/ 26755 h 1475317"/>
                  <a:gd name="connsiteX4" fmla="*/ 2611614 w 3076575"/>
                  <a:gd name="connsiteY4" fmla="*/ 1460444 h 1475317"/>
                  <a:gd name="connsiteX5" fmla="*/ 3076575 w 3076575"/>
                  <a:gd name="connsiteY5" fmla="*/ 730194 h 1475317"/>
                  <a:gd name="connsiteX0" fmla="*/ 1 w 2609851"/>
                  <a:gd name="connsiteY0" fmla="*/ -1 h 1459850"/>
                  <a:gd name="connsiteX1" fmla="*/ 711201 w 2609851"/>
                  <a:gd name="connsiteY1" fmla="*/ 1433688 h 1459850"/>
                  <a:gd name="connsiteX2" fmla="*/ 1444979 w 2609851"/>
                  <a:gd name="connsiteY2" fmla="*/ 11288 h 1459850"/>
                  <a:gd name="connsiteX3" fmla="*/ 2144890 w 2609851"/>
                  <a:gd name="connsiteY3" fmla="*/ 1444977 h 1459850"/>
                  <a:gd name="connsiteX4" fmla="*/ 2609851 w 2609851"/>
                  <a:gd name="connsiteY4" fmla="*/ 714727 h 145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9851" h="1459850">
                    <a:moveTo>
                      <a:pt x="1" y="-1"/>
                    </a:moveTo>
                    <a:cubicBezTo>
                      <a:pt x="196322" y="119032"/>
                      <a:pt x="470371" y="1431806"/>
                      <a:pt x="711201" y="1433688"/>
                    </a:cubicBezTo>
                    <a:cubicBezTo>
                      <a:pt x="952031" y="1435570"/>
                      <a:pt x="1206031" y="9407"/>
                      <a:pt x="1444979" y="11288"/>
                    </a:cubicBezTo>
                    <a:cubicBezTo>
                      <a:pt x="1683927" y="13169"/>
                      <a:pt x="1950745" y="1327737"/>
                      <a:pt x="2144890" y="1444977"/>
                    </a:cubicBezTo>
                    <a:cubicBezTo>
                      <a:pt x="2339035" y="1562217"/>
                      <a:pt x="2490524" y="955263"/>
                      <a:pt x="2609851" y="714727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 b="1">
                  <a:cs typeface="Times New Roman" panose="02020603050405020304" pitchFamily="18" charset="0"/>
                </a:endParaRPr>
              </a:p>
            </p:txBody>
          </p:sp>
        </p:grpSp>
        <p:graphicFrame>
          <p:nvGraphicFramePr>
            <p:cNvPr id="30749" name="对象 10"/>
            <p:cNvGraphicFramePr>
              <a:graphicFrameLocks noChangeAspect="1"/>
            </p:cNvGraphicFramePr>
            <p:nvPr/>
          </p:nvGraphicFramePr>
          <p:xfrm>
            <a:off x="3512840" y="1772816"/>
            <a:ext cx="196354" cy="3366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003" name="Equation" r:id="rId4" imgW="88746" imgH="152136" progId="Equation.DSMT4">
                    <p:embed/>
                  </p:oleObj>
                </mc:Choice>
                <mc:Fallback>
                  <p:oleObj name="Equation" r:id="rId4" imgW="88746" imgH="152136" progId="Equation.DSMT4">
                    <p:embed/>
                    <p:pic>
                      <p:nvPicPr>
                        <p:cNvPr id="0" name="对象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2840" y="1772816"/>
                          <a:ext cx="196354" cy="3366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50" name="对象 11"/>
            <p:cNvGraphicFramePr>
              <a:graphicFrameLocks noChangeAspect="1"/>
            </p:cNvGraphicFramePr>
            <p:nvPr/>
          </p:nvGraphicFramePr>
          <p:xfrm>
            <a:off x="1172196" y="1209675"/>
            <a:ext cx="252412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004" name="Equation" r:id="rId6" imgW="114201" imgH="139579" progId="Equation.DSMT4">
                    <p:embed/>
                  </p:oleObj>
                </mc:Choice>
                <mc:Fallback>
                  <p:oleObj name="Equation" r:id="rId6" imgW="114201" imgH="139579" progId="Equation.DSMT4">
                    <p:embed/>
                    <p:pic>
                      <p:nvPicPr>
                        <p:cNvPr id="0" name="对象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2196" y="1209675"/>
                          <a:ext cx="252412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" name="Object 12"/>
          <p:cNvGraphicFramePr>
            <a:graphicFrameLocks noChangeAspect="1"/>
          </p:cNvGraphicFramePr>
          <p:nvPr/>
        </p:nvGraphicFramePr>
        <p:xfrm>
          <a:off x="4989513" y="-26988"/>
          <a:ext cx="2652712" cy="536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05" name="Equation" r:id="rId8" imgW="1130300" imgH="228600" progId="Equation.DSMT4">
                  <p:embed/>
                </p:oleObj>
              </mc:Choice>
              <mc:Fallback>
                <p:oleObj name="Equation" r:id="rId8" imgW="113030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9513" y="-26988"/>
                        <a:ext cx="2652712" cy="5365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100765"/>
              </p:ext>
            </p:extLst>
          </p:nvPr>
        </p:nvGraphicFramePr>
        <p:xfrm>
          <a:off x="754063" y="2844800"/>
          <a:ext cx="1693862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06" name="Equation" r:id="rId10" imgW="698400" imgH="228600" progId="Equation.DSMT4">
                  <p:embed/>
                </p:oleObj>
              </mc:Choice>
              <mc:Fallback>
                <p:oleObj name="Equation" r:id="rId10" imgW="69840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3" y="2844800"/>
                        <a:ext cx="1693862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2"/>
          <p:cNvGraphicFramePr>
            <a:graphicFrameLocks noChangeAspect="1"/>
          </p:cNvGraphicFramePr>
          <p:nvPr/>
        </p:nvGraphicFramePr>
        <p:xfrm>
          <a:off x="2800350" y="2803525"/>
          <a:ext cx="1016000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07" name="Equation" r:id="rId12" imgW="419040" imgH="228600" progId="Equation.DSMT4">
                  <p:embed/>
                </p:oleObj>
              </mc:Choice>
              <mc:Fallback>
                <p:oleObj name="Equation" r:id="rId12" imgW="41904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0350" y="2803525"/>
                        <a:ext cx="1016000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组合 24"/>
          <p:cNvGrpSpPr>
            <a:grpSpLocks/>
          </p:cNvGrpSpPr>
          <p:nvPr/>
        </p:nvGrpSpPr>
        <p:grpSpPr bwMode="auto">
          <a:xfrm>
            <a:off x="4903788" y="928688"/>
            <a:ext cx="2695575" cy="1905000"/>
            <a:chOff x="3135821" y="1359056"/>
            <a:chExt cx="2920131" cy="2063056"/>
          </a:xfrm>
        </p:grpSpPr>
        <p:grpSp>
          <p:nvGrpSpPr>
            <p:cNvPr id="30738" name="组合 11"/>
            <p:cNvGrpSpPr>
              <a:grpSpLocks/>
            </p:cNvGrpSpPr>
            <p:nvPr/>
          </p:nvGrpSpPr>
          <p:grpSpPr bwMode="auto">
            <a:xfrm>
              <a:off x="3135821" y="1359056"/>
              <a:ext cx="2920131" cy="2063056"/>
              <a:chOff x="808733" y="1005904"/>
              <a:chExt cx="2920131" cy="2063056"/>
            </a:xfrm>
          </p:grpSpPr>
          <p:grpSp>
            <p:nvGrpSpPr>
              <p:cNvPr id="30740" name="组合 12"/>
              <p:cNvGrpSpPr>
                <a:grpSpLocks/>
              </p:cNvGrpSpPr>
              <p:nvPr/>
            </p:nvGrpSpPr>
            <p:grpSpPr bwMode="auto">
              <a:xfrm>
                <a:off x="1136576" y="1124744"/>
                <a:ext cx="2592288" cy="1944216"/>
                <a:chOff x="6249144" y="3861048"/>
                <a:chExt cx="2592288" cy="1944216"/>
              </a:xfrm>
            </p:grpSpPr>
            <p:cxnSp>
              <p:nvCxnSpPr>
                <p:cNvPr id="41" name="直接箭头连接符 40">
                  <a:extLst>
                    <a:ext uri="{FF2B5EF4-FFF2-40B4-BE49-F238E27FC236}">
                      <a16:creationId xmlns:a16="http://schemas.microsoft.com/office/drawing/2014/main" id="{CD7ECC99-2756-49FF-95F8-5E5BDB64C6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49772" y="4868292"/>
                  <a:ext cx="259166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接箭头连接符 41">
                  <a:extLst>
                    <a:ext uri="{FF2B5EF4-FFF2-40B4-BE49-F238E27FC236}">
                      <a16:creationId xmlns:a16="http://schemas.microsoft.com/office/drawing/2014/main" id="{3E2F6A67-E18B-49CE-9F33-E8831A34B4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536971" y="3860834"/>
                  <a:ext cx="0" cy="194443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43" name="任意多边形: 形状 8">
                  <a:extLst>
                    <a:ext uri="{FF2B5EF4-FFF2-40B4-BE49-F238E27FC236}">
                      <a16:creationId xmlns:a16="http://schemas.microsoft.com/office/drawing/2014/main" id="{30C9CDA4-33E7-4DCA-AEA4-A025A336D549}"/>
                    </a:ext>
                  </a:extLst>
                </p:cNvPr>
                <p:cNvSpPr/>
                <p:nvPr/>
              </p:nvSpPr>
              <p:spPr>
                <a:xfrm>
                  <a:off x="6538690" y="4175450"/>
                  <a:ext cx="1632041" cy="1426947"/>
                </a:xfrm>
                <a:custGeom>
                  <a:avLst/>
                  <a:gdLst>
                    <a:gd name="connsiteX0" fmla="*/ 0 w 3578578"/>
                    <a:gd name="connsiteY0" fmla="*/ 1433689 h 1444978"/>
                    <a:gd name="connsiteX1" fmla="*/ 722489 w 3578578"/>
                    <a:gd name="connsiteY1" fmla="*/ 0 h 1444978"/>
                    <a:gd name="connsiteX2" fmla="*/ 1433689 w 3578578"/>
                    <a:gd name="connsiteY2" fmla="*/ 1433689 h 1444978"/>
                    <a:gd name="connsiteX3" fmla="*/ 2167467 w 3578578"/>
                    <a:gd name="connsiteY3" fmla="*/ 11289 h 1444978"/>
                    <a:gd name="connsiteX4" fmla="*/ 2867378 w 3578578"/>
                    <a:gd name="connsiteY4" fmla="*/ 1444978 h 1444978"/>
                    <a:gd name="connsiteX5" fmla="*/ 3578578 w 3578578"/>
                    <a:gd name="connsiteY5" fmla="*/ 11289 h 1444978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49155 h 1460445"/>
                    <a:gd name="connsiteX1" fmla="*/ 255764 w 3583340"/>
                    <a:gd name="connsiteY1" fmla="*/ 734957 h 1460445"/>
                    <a:gd name="connsiteX2" fmla="*/ 722489 w 3583340"/>
                    <a:gd name="connsiteY2" fmla="*/ 15466 h 1460445"/>
                    <a:gd name="connsiteX3" fmla="*/ 1433689 w 3583340"/>
                    <a:gd name="connsiteY3" fmla="*/ 1449155 h 1460445"/>
                    <a:gd name="connsiteX4" fmla="*/ 2167467 w 3583340"/>
                    <a:gd name="connsiteY4" fmla="*/ 26755 h 1460445"/>
                    <a:gd name="connsiteX5" fmla="*/ 2867378 w 3583340"/>
                    <a:gd name="connsiteY5" fmla="*/ 1460444 h 1460445"/>
                    <a:gd name="connsiteX6" fmla="*/ 3583340 w 3583340"/>
                    <a:gd name="connsiteY6" fmla="*/ 17230 h 1460445"/>
                    <a:gd name="connsiteX0" fmla="*/ 0 w 3583340"/>
                    <a:gd name="connsiteY0" fmla="*/ 1449155 h 1475317"/>
                    <a:gd name="connsiteX1" fmla="*/ 255764 w 3583340"/>
                    <a:gd name="connsiteY1" fmla="*/ 734957 h 1475317"/>
                    <a:gd name="connsiteX2" fmla="*/ 722489 w 3583340"/>
                    <a:gd name="connsiteY2" fmla="*/ 15466 h 1475317"/>
                    <a:gd name="connsiteX3" fmla="*/ 1433689 w 3583340"/>
                    <a:gd name="connsiteY3" fmla="*/ 1449155 h 1475317"/>
                    <a:gd name="connsiteX4" fmla="*/ 2167467 w 3583340"/>
                    <a:gd name="connsiteY4" fmla="*/ 26755 h 1475317"/>
                    <a:gd name="connsiteX5" fmla="*/ 2867378 w 3583340"/>
                    <a:gd name="connsiteY5" fmla="*/ 1460444 h 1475317"/>
                    <a:gd name="connsiteX6" fmla="*/ 3332339 w 3583340"/>
                    <a:gd name="connsiteY6" fmla="*/ 730194 h 1475317"/>
                    <a:gd name="connsiteX7" fmla="*/ 3583340 w 3583340"/>
                    <a:gd name="connsiteY7" fmla="*/ 17230 h 1475317"/>
                    <a:gd name="connsiteX0" fmla="*/ 0 w 3588102"/>
                    <a:gd name="connsiteY0" fmla="*/ 1449155 h 1475317"/>
                    <a:gd name="connsiteX1" fmla="*/ 255764 w 3588102"/>
                    <a:gd name="connsiteY1" fmla="*/ 734957 h 1475317"/>
                    <a:gd name="connsiteX2" fmla="*/ 722489 w 3588102"/>
                    <a:gd name="connsiteY2" fmla="*/ 15466 h 1475317"/>
                    <a:gd name="connsiteX3" fmla="*/ 1433689 w 3588102"/>
                    <a:gd name="connsiteY3" fmla="*/ 1449155 h 1475317"/>
                    <a:gd name="connsiteX4" fmla="*/ 2167467 w 3588102"/>
                    <a:gd name="connsiteY4" fmla="*/ 26755 h 1475317"/>
                    <a:gd name="connsiteX5" fmla="*/ 2867378 w 3588102"/>
                    <a:gd name="connsiteY5" fmla="*/ 1460444 h 1475317"/>
                    <a:gd name="connsiteX6" fmla="*/ 3332339 w 3588102"/>
                    <a:gd name="connsiteY6" fmla="*/ 730194 h 1475317"/>
                    <a:gd name="connsiteX7" fmla="*/ 3588102 w 3588102"/>
                    <a:gd name="connsiteY7" fmla="*/ 12468 h 1475317"/>
                    <a:gd name="connsiteX0" fmla="*/ 0 w 3332339"/>
                    <a:gd name="connsiteY0" fmla="*/ 1449155 h 1475317"/>
                    <a:gd name="connsiteX1" fmla="*/ 255764 w 3332339"/>
                    <a:gd name="connsiteY1" fmla="*/ 734957 h 1475317"/>
                    <a:gd name="connsiteX2" fmla="*/ 722489 w 3332339"/>
                    <a:gd name="connsiteY2" fmla="*/ 15466 h 1475317"/>
                    <a:gd name="connsiteX3" fmla="*/ 1433689 w 3332339"/>
                    <a:gd name="connsiteY3" fmla="*/ 1449155 h 1475317"/>
                    <a:gd name="connsiteX4" fmla="*/ 2167467 w 3332339"/>
                    <a:gd name="connsiteY4" fmla="*/ 26755 h 1475317"/>
                    <a:gd name="connsiteX5" fmla="*/ 2867378 w 3332339"/>
                    <a:gd name="connsiteY5" fmla="*/ 1460444 h 1475317"/>
                    <a:gd name="connsiteX6" fmla="*/ 3332339 w 3332339"/>
                    <a:gd name="connsiteY6" fmla="*/ 730194 h 1475317"/>
                    <a:gd name="connsiteX0" fmla="*/ 0 w 3076575"/>
                    <a:gd name="connsiteY0" fmla="*/ 734957 h 1475317"/>
                    <a:gd name="connsiteX1" fmla="*/ 466725 w 3076575"/>
                    <a:gd name="connsiteY1" fmla="*/ 15466 h 1475317"/>
                    <a:gd name="connsiteX2" fmla="*/ 1177925 w 3076575"/>
                    <a:gd name="connsiteY2" fmla="*/ 1449155 h 1475317"/>
                    <a:gd name="connsiteX3" fmla="*/ 1911703 w 3076575"/>
                    <a:gd name="connsiteY3" fmla="*/ 26755 h 1475317"/>
                    <a:gd name="connsiteX4" fmla="*/ 2611614 w 3076575"/>
                    <a:gd name="connsiteY4" fmla="*/ 1460444 h 1475317"/>
                    <a:gd name="connsiteX5" fmla="*/ 3076575 w 3076575"/>
                    <a:gd name="connsiteY5" fmla="*/ 730194 h 1475317"/>
                    <a:gd name="connsiteX0" fmla="*/ 0 w 3076575"/>
                    <a:gd name="connsiteY0" fmla="*/ 734140 h 1474500"/>
                    <a:gd name="connsiteX1" fmla="*/ 466725 w 3076575"/>
                    <a:gd name="connsiteY1" fmla="*/ 14649 h 1474500"/>
                    <a:gd name="connsiteX2" fmla="*/ 642299 w 3076575"/>
                    <a:gd name="connsiteY2" fmla="*/ 345749 h 1474500"/>
                    <a:gd name="connsiteX3" fmla="*/ 1177925 w 3076575"/>
                    <a:gd name="connsiteY3" fmla="*/ 1448338 h 1474500"/>
                    <a:gd name="connsiteX4" fmla="*/ 1911703 w 3076575"/>
                    <a:gd name="connsiteY4" fmla="*/ 25938 h 1474500"/>
                    <a:gd name="connsiteX5" fmla="*/ 2611614 w 3076575"/>
                    <a:gd name="connsiteY5" fmla="*/ 1459627 h 1474500"/>
                    <a:gd name="connsiteX6" fmla="*/ 3076575 w 3076575"/>
                    <a:gd name="connsiteY6" fmla="*/ 729377 h 1474500"/>
                    <a:gd name="connsiteX0" fmla="*/ 0 w 3076575"/>
                    <a:gd name="connsiteY0" fmla="*/ 734140 h 1474500"/>
                    <a:gd name="connsiteX1" fmla="*/ 466725 w 3076575"/>
                    <a:gd name="connsiteY1" fmla="*/ 14649 h 1474500"/>
                    <a:gd name="connsiteX2" fmla="*/ 698460 w 3076575"/>
                    <a:gd name="connsiteY2" fmla="*/ 345749 h 1474500"/>
                    <a:gd name="connsiteX3" fmla="*/ 1177925 w 3076575"/>
                    <a:gd name="connsiteY3" fmla="*/ 1448338 h 1474500"/>
                    <a:gd name="connsiteX4" fmla="*/ 1911703 w 3076575"/>
                    <a:gd name="connsiteY4" fmla="*/ 25938 h 1474500"/>
                    <a:gd name="connsiteX5" fmla="*/ 2611614 w 3076575"/>
                    <a:gd name="connsiteY5" fmla="*/ 1459627 h 1474500"/>
                    <a:gd name="connsiteX6" fmla="*/ 3076575 w 3076575"/>
                    <a:gd name="connsiteY6" fmla="*/ 729377 h 1474500"/>
                    <a:gd name="connsiteX0" fmla="*/ 0 w 3076575"/>
                    <a:gd name="connsiteY0" fmla="*/ 734920 h 1475280"/>
                    <a:gd name="connsiteX1" fmla="*/ 466725 w 3076575"/>
                    <a:gd name="connsiteY1" fmla="*/ 15429 h 1475280"/>
                    <a:gd name="connsiteX2" fmla="*/ 670380 w 3076575"/>
                    <a:gd name="connsiteY2" fmla="*/ 340085 h 1475280"/>
                    <a:gd name="connsiteX3" fmla="*/ 1177925 w 3076575"/>
                    <a:gd name="connsiteY3" fmla="*/ 1449118 h 1475280"/>
                    <a:gd name="connsiteX4" fmla="*/ 1911703 w 3076575"/>
                    <a:gd name="connsiteY4" fmla="*/ 26718 h 1475280"/>
                    <a:gd name="connsiteX5" fmla="*/ 2611614 w 3076575"/>
                    <a:gd name="connsiteY5" fmla="*/ 1460407 h 1475280"/>
                    <a:gd name="connsiteX6" fmla="*/ 3076575 w 3076575"/>
                    <a:gd name="connsiteY6" fmla="*/ 730157 h 1475280"/>
                    <a:gd name="connsiteX0" fmla="*/ 0 w 2609850"/>
                    <a:gd name="connsiteY0" fmla="*/ 15429 h 1475280"/>
                    <a:gd name="connsiteX1" fmla="*/ 203655 w 2609850"/>
                    <a:gd name="connsiteY1" fmla="*/ 340085 h 1475280"/>
                    <a:gd name="connsiteX2" fmla="*/ 711200 w 2609850"/>
                    <a:gd name="connsiteY2" fmla="*/ 1449118 h 1475280"/>
                    <a:gd name="connsiteX3" fmla="*/ 1444978 w 2609850"/>
                    <a:gd name="connsiteY3" fmla="*/ 26718 h 1475280"/>
                    <a:gd name="connsiteX4" fmla="*/ 2144889 w 2609850"/>
                    <a:gd name="connsiteY4" fmla="*/ 1460407 h 1475280"/>
                    <a:gd name="connsiteX5" fmla="*/ 2609850 w 2609850"/>
                    <a:gd name="connsiteY5" fmla="*/ 730157 h 1475280"/>
                    <a:gd name="connsiteX0" fmla="*/ 0 w 2406195"/>
                    <a:gd name="connsiteY0" fmla="*/ 313369 h 1448564"/>
                    <a:gd name="connsiteX1" fmla="*/ 507545 w 2406195"/>
                    <a:gd name="connsiteY1" fmla="*/ 1422402 h 1448564"/>
                    <a:gd name="connsiteX2" fmla="*/ 1241323 w 2406195"/>
                    <a:gd name="connsiteY2" fmla="*/ 2 h 1448564"/>
                    <a:gd name="connsiteX3" fmla="*/ 1941234 w 2406195"/>
                    <a:gd name="connsiteY3" fmla="*/ 1433691 h 1448564"/>
                    <a:gd name="connsiteX4" fmla="*/ 2406195 w 2406195"/>
                    <a:gd name="connsiteY4" fmla="*/ 703441 h 14485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06195" h="1448564">
                      <a:moveTo>
                        <a:pt x="0" y="313369"/>
                      </a:moveTo>
                      <a:cubicBezTo>
                        <a:pt x="118533" y="552317"/>
                        <a:pt x="300658" y="1474630"/>
                        <a:pt x="507545" y="1422402"/>
                      </a:cubicBezTo>
                      <a:cubicBezTo>
                        <a:pt x="714432" y="1370174"/>
                        <a:pt x="1002375" y="-1879"/>
                        <a:pt x="1241323" y="2"/>
                      </a:cubicBezTo>
                      <a:cubicBezTo>
                        <a:pt x="1480271" y="1883"/>
                        <a:pt x="1747089" y="1316451"/>
                        <a:pt x="1941234" y="1433691"/>
                      </a:cubicBezTo>
                      <a:cubicBezTo>
                        <a:pt x="2135379" y="1550931"/>
                        <a:pt x="2286868" y="943977"/>
                        <a:pt x="2406195" y="703441"/>
                      </a:cubicBezTo>
                    </a:path>
                  </a:pathLst>
                </a:cu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2954"/>
                </a:p>
              </p:txBody>
            </p:sp>
          </p:grpSp>
          <p:graphicFrame>
            <p:nvGraphicFramePr>
              <p:cNvPr id="30741" name="对象 13"/>
              <p:cNvGraphicFramePr>
                <a:graphicFrameLocks noChangeAspect="1"/>
              </p:cNvGraphicFramePr>
              <p:nvPr/>
            </p:nvGraphicFramePr>
            <p:xfrm>
              <a:off x="3512840" y="1772816"/>
              <a:ext cx="196354" cy="3366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8008" name="Equation" r:id="rId14" imgW="88746" imgH="152136" progId="Equation.DSMT4">
                      <p:embed/>
                    </p:oleObj>
                  </mc:Choice>
                  <mc:Fallback>
                    <p:oleObj name="Equation" r:id="rId14" imgW="88746" imgH="152136" progId="Equation.DSMT4">
                      <p:embed/>
                      <p:pic>
                        <p:nvPicPr>
                          <p:cNvPr id="0" name="对象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12840" y="1772816"/>
                            <a:ext cx="196354" cy="3366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742" name="对象 14"/>
              <p:cNvGraphicFramePr>
                <a:graphicFrameLocks noChangeAspect="1"/>
              </p:cNvGraphicFramePr>
              <p:nvPr/>
            </p:nvGraphicFramePr>
            <p:xfrm>
              <a:off x="1426270" y="1005904"/>
              <a:ext cx="252412" cy="3095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8009" name="Equation" r:id="rId15" imgW="114201" imgH="139579" progId="Equation.DSMT4">
                      <p:embed/>
                    </p:oleObj>
                  </mc:Choice>
                  <mc:Fallback>
                    <p:oleObj name="Equation" r:id="rId15" imgW="114201" imgH="139579" progId="Equation.DSMT4">
                      <p:embed/>
                      <p:pic>
                        <p:nvPicPr>
                          <p:cNvPr id="0" name="对象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26270" y="1005904"/>
                            <a:ext cx="252412" cy="3095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743" name="对象 22"/>
              <p:cNvGraphicFramePr>
                <a:graphicFrameLocks noChangeAspect="1"/>
              </p:cNvGraphicFramePr>
              <p:nvPr/>
            </p:nvGraphicFramePr>
            <p:xfrm>
              <a:off x="1088058" y="1124744"/>
              <a:ext cx="336550" cy="3667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8010" name="Equation" r:id="rId16" imgW="152268" imgH="164957" progId="Equation.DSMT4">
                      <p:embed/>
                    </p:oleObj>
                  </mc:Choice>
                  <mc:Fallback>
                    <p:oleObj name="Equation" r:id="rId16" imgW="152268" imgH="164957" progId="Equation.DSMT4">
                      <p:embed/>
                      <p:pic>
                        <p:nvPicPr>
                          <p:cNvPr id="0" name="对象 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88058" y="1124744"/>
                            <a:ext cx="336550" cy="3667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744" name="对象 23"/>
              <p:cNvGraphicFramePr>
                <a:graphicFrameLocks noChangeAspect="1"/>
              </p:cNvGraphicFramePr>
              <p:nvPr/>
            </p:nvGraphicFramePr>
            <p:xfrm>
              <a:off x="808733" y="1509960"/>
              <a:ext cx="617537" cy="4794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8011" name="Equation" r:id="rId18" imgW="279279" imgH="215806" progId="Equation.DSMT4">
                      <p:embed/>
                    </p:oleObj>
                  </mc:Choice>
                  <mc:Fallback>
                    <p:oleObj name="Equation" r:id="rId18" imgW="279279" imgH="215806" progId="Equation.DSMT4">
                      <p:embed/>
                      <p:pic>
                        <p:nvPicPr>
                          <p:cNvPr id="0" name="对象 2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8733" y="1509960"/>
                            <a:ext cx="617537" cy="4794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35" name="直接连接符 34"/>
            <p:cNvCxnSpPr/>
            <p:nvPr/>
          </p:nvCxnSpPr>
          <p:spPr>
            <a:xfrm>
              <a:off x="3751491" y="1781982"/>
              <a:ext cx="1152231" cy="0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4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753986"/>
              </p:ext>
            </p:extLst>
          </p:nvPr>
        </p:nvGraphicFramePr>
        <p:xfrm>
          <a:off x="5489576" y="3131565"/>
          <a:ext cx="3484562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12" name="Equation" r:id="rId20" imgW="1485720" imgH="228600" progId="Equation.DSMT4">
                  <p:embed/>
                </p:oleObj>
              </mc:Choice>
              <mc:Fallback>
                <p:oleObj name="Equation" r:id="rId20" imgW="1485720" imgH="2286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576" y="3131565"/>
                        <a:ext cx="3484562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528171"/>
              </p:ext>
            </p:extLst>
          </p:nvPr>
        </p:nvGraphicFramePr>
        <p:xfrm>
          <a:off x="5590338" y="2744217"/>
          <a:ext cx="16859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13" name="Equation" r:id="rId22" imgW="749300" imgH="228600" progId="Equation.DSMT4">
                  <p:embed/>
                </p:oleObj>
              </mc:Choice>
              <mc:Fallback>
                <p:oleObj name="Equation" r:id="rId22" imgW="749300" imgH="228600" progId="Equation.DSMT4">
                  <p:embed/>
                  <p:pic>
                    <p:nvPicPr>
                      <p:cNvPr id="0" name="对象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0338" y="2744217"/>
                        <a:ext cx="1685925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内容占位符 3"/>
          <p:cNvSpPr txBox="1">
            <a:spLocks/>
          </p:cNvSpPr>
          <p:nvPr/>
        </p:nvSpPr>
        <p:spPr bwMode="auto">
          <a:xfrm>
            <a:off x="524856" y="4359274"/>
            <a:ext cx="7736407" cy="150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5763" indent="-385763" defTabSz="1030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15963" indent="-342900" defTabSz="1030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073150" indent="-342900" defTabSz="1030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441450" indent="-342900" defTabSz="1030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98638" indent="-342900" defTabSz="1030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558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7130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702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6274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kumimoji="0" lang="zh-CN" altLang="en-US" sz="2400" b="1" dirty="0" smtClean="0">
                <a:ea typeface="+mn-ea"/>
                <a:cs typeface="Times New Roman" panose="02020603050405020304" pitchFamily="18" charset="0"/>
              </a:rPr>
              <a:t>运动方向：由下时刻的位置关系得出。</a:t>
            </a:r>
            <a:endParaRPr kumimoji="0" lang="en-US" altLang="zh-CN" sz="2400" b="1" dirty="0" smtClean="0">
              <a:ea typeface="+mn-ea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kumimoji="0" lang="zh-CN" altLang="en-US" sz="2400" b="1" dirty="0" smtClean="0">
                <a:ea typeface="+mn-ea"/>
                <a:cs typeface="Times New Roman" panose="02020603050405020304" pitchFamily="18" charset="0"/>
              </a:rPr>
              <a:t>根据运动方向，判断求出的初相位与</a:t>
            </a:r>
            <a:r>
              <a:rPr kumimoji="0" lang="zh-CN" altLang="en-US" sz="2400" b="1" dirty="0" smtClean="0"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的大小关系</a:t>
            </a:r>
            <a:endParaRPr kumimoji="0" lang="en-US" altLang="zh-CN" sz="2400" b="1" dirty="0" smtClean="0"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kumimoji="0" lang="zh-CN" altLang="en-US" sz="2000" b="1" dirty="0" smtClean="0"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向负方向运动：相角小于</a:t>
            </a:r>
            <a:endParaRPr kumimoji="0" lang="en-US" altLang="zh-CN" sz="2000" b="1" dirty="0" smtClean="0">
              <a:ea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kumimoji="0" lang="zh-CN" altLang="en-US" sz="2000" b="1" dirty="0" smtClean="0"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向正方向运动：相角大于</a:t>
            </a:r>
            <a:r>
              <a:rPr kumimoji="0" lang="zh-CN" altLang="en-US" sz="2000" b="1" dirty="0"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endParaRPr kumimoji="0" lang="zh-CN" altLang="en-US" sz="2000" b="1" dirty="0" smtClean="0"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4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190121"/>
              </p:ext>
            </p:extLst>
          </p:nvPr>
        </p:nvGraphicFramePr>
        <p:xfrm>
          <a:off x="5522912" y="292101"/>
          <a:ext cx="1668462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14" name="Equation" r:id="rId24" imgW="711000" imgH="393480" progId="Equation.DSMT4">
                  <p:embed/>
                </p:oleObj>
              </mc:Choice>
              <mc:Fallback>
                <p:oleObj name="Equation" r:id="rId24" imgW="711000" imgH="39348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2912" y="292101"/>
                        <a:ext cx="1668462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12"/>
          <p:cNvGraphicFramePr>
            <a:graphicFrameLocks noChangeAspect="1"/>
          </p:cNvGraphicFramePr>
          <p:nvPr/>
        </p:nvGraphicFramePr>
        <p:xfrm>
          <a:off x="3238500" y="461963"/>
          <a:ext cx="187801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15" name="Equation" r:id="rId26" imgW="799920" imgH="228600" progId="Equation.DSMT4">
                  <p:embed/>
                </p:oleObj>
              </mc:Choice>
              <mc:Fallback>
                <p:oleObj name="Equation" r:id="rId26" imgW="79992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0" y="461963"/>
                        <a:ext cx="1878013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072664"/>
              </p:ext>
            </p:extLst>
          </p:nvPr>
        </p:nvGraphicFramePr>
        <p:xfrm>
          <a:off x="5184068" y="5481228"/>
          <a:ext cx="218757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16" name="Equation" r:id="rId28" imgW="901440" imgH="228600" progId="Equation.DSMT4">
                  <p:embed/>
                </p:oleObj>
              </mc:Choice>
              <mc:Fallback>
                <p:oleObj name="Equation" r:id="rId28" imgW="90144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4068" y="5481228"/>
                        <a:ext cx="2187575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713668"/>
              </p:ext>
            </p:extLst>
          </p:nvPr>
        </p:nvGraphicFramePr>
        <p:xfrm>
          <a:off x="5328084" y="5949280"/>
          <a:ext cx="133985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17" name="Equation" r:id="rId30" imgW="571320" imgH="228600" progId="Equation.DSMT4">
                  <p:embed/>
                </p:oleObj>
              </mc:Choice>
              <mc:Fallback>
                <p:oleObj name="Equation" r:id="rId30" imgW="571320" imgH="2286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8084" y="5949280"/>
                        <a:ext cx="1339850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箭头连接符 3"/>
          <p:cNvCxnSpPr/>
          <p:nvPr/>
        </p:nvCxnSpPr>
        <p:spPr bwMode="auto">
          <a:xfrm>
            <a:off x="1151620" y="1214535"/>
            <a:ext cx="0" cy="1278361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6" name="直接箭头连接符 35"/>
          <p:cNvCxnSpPr/>
          <p:nvPr/>
        </p:nvCxnSpPr>
        <p:spPr bwMode="auto">
          <a:xfrm flipV="1">
            <a:off x="1475656" y="1214535"/>
            <a:ext cx="0" cy="1278361"/>
          </a:xfrm>
          <a:prstGeom prst="straightConnector1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graphicFrame>
        <p:nvGraphicFramePr>
          <p:cNvPr id="37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6785999"/>
              </p:ext>
            </p:extLst>
          </p:nvPr>
        </p:nvGraphicFramePr>
        <p:xfrm>
          <a:off x="497661" y="1968175"/>
          <a:ext cx="662543" cy="3540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18" name="Equation" r:id="rId32" imgW="380880" imgH="203040" progId="Equation.DSMT4">
                  <p:embed/>
                </p:oleObj>
              </mc:Choice>
              <mc:Fallback>
                <p:oleObj name="Equation" r:id="rId32" imgW="380880" imgH="203040" progId="Equation.DSMT4">
                  <p:embed/>
                  <p:pic>
                    <p:nvPicPr>
                      <p:cNvPr id="17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61" y="1968175"/>
                        <a:ext cx="662543" cy="3540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48761"/>
              </p:ext>
            </p:extLst>
          </p:nvPr>
        </p:nvGraphicFramePr>
        <p:xfrm>
          <a:off x="1410178" y="897036"/>
          <a:ext cx="839787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19" name="Equation" r:id="rId34" imgW="482400" imgH="203040" progId="Equation.DSMT4">
                  <p:embed/>
                </p:oleObj>
              </mc:Choice>
              <mc:Fallback>
                <p:oleObj name="Equation" r:id="rId34" imgW="482400" imgH="203040" progId="Equation.DSMT4">
                  <p:embed/>
                  <p:pic>
                    <p:nvPicPr>
                      <p:cNvPr id="37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0178" y="897036"/>
                        <a:ext cx="839787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26"/>
          <p:cNvGrpSpPr>
            <a:grpSpLocks/>
          </p:cNvGrpSpPr>
          <p:nvPr/>
        </p:nvGrpSpPr>
        <p:grpSpPr bwMode="auto">
          <a:xfrm>
            <a:off x="827584" y="1268760"/>
            <a:ext cx="2909887" cy="1905000"/>
            <a:chOff x="577910" y="1005904"/>
            <a:chExt cx="3150954" cy="2063056"/>
          </a:xfrm>
        </p:grpSpPr>
        <p:grpSp>
          <p:nvGrpSpPr>
            <p:cNvPr id="32835" name="组合 27"/>
            <p:cNvGrpSpPr>
              <a:grpSpLocks/>
            </p:cNvGrpSpPr>
            <p:nvPr/>
          </p:nvGrpSpPr>
          <p:grpSpPr bwMode="auto">
            <a:xfrm>
              <a:off x="1136576" y="1124744"/>
              <a:ext cx="2592288" cy="1944216"/>
              <a:chOff x="6249144" y="3861048"/>
              <a:chExt cx="2592288" cy="1944216"/>
            </a:xfrm>
          </p:grpSpPr>
          <p:cxnSp>
            <p:nvCxnSpPr>
              <p:cNvPr id="21" name="直接箭头连接符 20">
                <a:extLst>
                  <a:ext uri="{FF2B5EF4-FFF2-40B4-BE49-F238E27FC236}">
                    <a16:creationId xmlns:a16="http://schemas.microsoft.com/office/drawing/2014/main" id="{CD7ECC99-2756-49FF-95F8-5E5BDB64C6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49157" y="4868293"/>
                <a:ext cx="259227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>
                <a:extLst>
                  <a:ext uri="{FF2B5EF4-FFF2-40B4-BE49-F238E27FC236}">
                    <a16:creationId xmlns:a16="http://schemas.microsoft.com/office/drawing/2014/main" id="{3E2F6A67-E18B-49CE-9F33-E8831A34B4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7952" y="3860835"/>
                <a:ext cx="0" cy="194442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3" name="任意多边形: 形状 8">
                <a:extLst>
                  <a:ext uri="{FF2B5EF4-FFF2-40B4-BE49-F238E27FC236}">
                    <a16:creationId xmlns:a16="http://schemas.microsoft.com/office/drawing/2014/main" id="{30C9CDA4-33E7-4DCA-AEA4-A025A336D549}"/>
                  </a:ext>
                </a:extLst>
              </p:cNvPr>
              <p:cNvSpPr/>
              <p:nvPr/>
            </p:nvSpPr>
            <p:spPr>
              <a:xfrm>
                <a:off x="6536233" y="4175450"/>
                <a:ext cx="1516171" cy="1452736"/>
              </a:xfrm>
              <a:custGeom>
                <a:avLst/>
                <a:gdLst>
                  <a:gd name="connsiteX0" fmla="*/ 0 w 3578578"/>
                  <a:gd name="connsiteY0" fmla="*/ 1433689 h 1444978"/>
                  <a:gd name="connsiteX1" fmla="*/ 722489 w 3578578"/>
                  <a:gd name="connsiteY1" fmla="*/ 0 h 1444978"/>
                  <a:gd name="connsiteX2" fmla="*/ 1433689 w 3578578"/>
                  <a:gd name="connsiteY2" fmla="*/ 1433689 h 1444978"/>
                  <a:gd name="connsiteX3" fmla="*/ 2167467 w 3578578"/>
                  <a:gd name="connsiteY3" fmla="*/ 11289 h 1444978"/>
                  <a:gd name="connsiteX4" fmla="*/ 2867378 w 3578578"/>
                  <a:gd name="connsiteY4" fmla="*/ 1444978 h 1444978"/>
                  <a:gd name="connsiteX5" fmla="*/ 3578578 w 3578578"/>
                  <a:gd name="connsiteY5" fmla="*/ 11289 h 1444978"/>
                  <a:gd name="connsiteX0" fmla="*/ 0 w 3583340"/>
                  <a:gd name="connsiteY0" fmla="*/ 1433689 h 1444979"/>
                  <a:gd name="connsiteX1" fmla="*/ 722489 w 3583340"/>
                  <a:gd name="connsiteY1" fmla="*/ 0 h 1444979"/>
                  <a:gd name="connsiteX2" fmla="*/ 1433689 w 3583340"/>
                  <a:gd name="connsiteY2" fmla="*/ 1433689 h 1444979"/>
                  <a:gd name="connsiteX3" fmla="*/ 2167467 w 3583340"/>
                  <a:gd name="connsiteY3" fmla="*/ 11289 h 1444979"/>
                  <a:gd name="connsiteX4" fmla="*/ 2867378 w 3583340"/>
                  <a:gd name="connsiteY4" fmla="*/ 1444978 h 1444979"/>
                  <a:gd name="connsiteX5" fmla="*/ 3583340 w 3583340"/>
                  <a:gd name="connsiteY5" fmla="*/ 1764 h 1444979"/>
                  <a:gd name="connsiteX0" fmla="*/ 0 w 3583340"/>
                  <a:gd name="connsiteY0" fmla="*/ 1433689 h 1444979"/>
                  <a:gd name="connsiteX1" fmla="*/ 722489 w 3583340"/>
                  <a:gd name="connsiteY1" fmla="*/ 0 h 1444979"/>
                  <a:gd name="connsiteX2" fmla="*/ 1433689 w 3583340"/>
                  <a:gd name="connsiteY2" fmla="*/ 1433689 h 1444979"/>
                  <a:gd name="connsiteX3" fmla="*/ 2167467 w 3583340"/>
                  <a:gd name="connsiteY3" fmla="*/ 11289 h 1444979"/>
                  <a:gd name="connsiteX4" fmla="*/ 2867378 w 3583340"/>
                  <a:gd name="connsiteY4" fmla="*/ 1444978 h 1444979"/>
                  <a:gd name="connsiteX5" fmla="*/ 3583340 w 3583340"/>
                  <a:gd name="connsiteY5" fmla="*/ 1764 h 1444979"/>
                  <a:gd name="connsiteX0" fmla="*/ 0 w 3583340"/>
                  <a:gd name="connsiteY0" fmla="*/ 1449155 h 1460445"/>
                  <a:gd name="connsiteX1" fmla="*/ 255764 w 3583340"/>
                  <a:gd name="connsiteY1" fmla="*/ 734957 h 1460445"/>
                  <a:gd name="connsiteX2" fmla="*/ 722489 w 3583340"/>
                  <a:gd name="connsiteY2" fmla="*/ 15466 h 1460445"/>
                  <a:gd name="connsiteX3" fmla="*/ 1433689 w 3583340"/>
                  <a:gd name="connsiteY3" fmla="*/ 1449155 h 1460445"/>
                  <a:gd name="connsiteX4" fmla="*/ 2167467 w 3583340"/>
                  <a:gd name="connsiteY4" fmla="*/ 26755 h 1460445"/>
                  <a:gd name="connsiteX5" fmla="*/ 2867378 w 3583340"/>
                  <a:gd name="connsiteY5" fmla="*/ 1460444 h 1460445"/>
                  <a:gd name="connsiteX6" fmla="*/ 3583340 w 3583340"/>
                  <a:gd name="connsiteY6" fmla="*/ 17230 h 1460445"/>
                  <a:gd name="connsiteX0" fmla="*/ 0 w 3583340"/>
                  <a:gd name="connsiteY0" fmla="*/ 1449155 h 1475317"/>
                  <a:gd name="connsiteX1" fmla="*/ 255764 w 3583340"/>
                  <a:gd name="connsiteY1" fmla="*/ 734957 h 1475317"/>
                  <a:gd name="connsiteX2" fmla="*/ 722489 w 3583340"/>
                  <a:gd name="connsiteY2" fmla="*/ 15466 h 1475317"/>
                  <a:gd name="connsiteX3" fmla="*/ 1433689 w 3583340"/>
                  <a:gd name="connsiteY3" fmla="*/ 1449155 h 1475317"/>
                  <a:gd name="connsiteX4" fmla="*/ 2167467 w 3583340"/>
                  <a:gd name="connsiteY4" fmla="*/ 26755 h 1475317"/>
                  <a:gd name="connsiteX5" fmla="*/ 2867378 w 3583340"/>
                  <a:gd name="connsiteY5" fmla="*/ 1460444 h 1475317"/>
                  <a:gd name="connsiteX6" fmla="*/ 3332339 w 3583340"/>
                  <a:gd name="connsiteY6" fmla="*/ 730194 h 1475317"/>
                  <a:gd name="connsiteX7" fmla="*/ 3583340 w 3583340"/>
                  <a:gd name="connsiteY7" fmla="*/ 17230 h 1475317"/>
                  <a:gd name="connsiteX0" fmla="*/ 0 w 3588102"/>
                  <a:gd name="connsiteY0" fmla="*/ 1449155 h 1475317"/>
                  <a:gd name="connsiteX1" fmla="*/ 255764 w 3588102"/>
                  <a:gd name="connsiteY1" fmla="*/ 734957 h 1475317"/>
                  <a:gd name="connsiteX2" fmla="*/ 722489 w 3588102"/>
                  <a:gd name="connsiteY2" fmla="*/ 15466 h 1475317"/>
                  <a:gd name="connsiteX3" fmla="*/ 1433689 w 3588102"/>
                  <a:gd name="connsiteY3" fmla="*/ 1449155 h 1475317"/>
                  <a:gd name="connsiteX4" fmla="*/ 2167467 w 3588102"/>
                  <a:gd name="connsiteY4" fmla="*/ 26755 h 1475317"/>
                  <a:gd name="connsiteX5" fmla="*/ 2867378 w 3588102"/>
                  <a:gd name="connsiteY5" fmla="*/ 1460444 h 1475317"/>
                  <a:gd name="connsiteX6" fmla="*/ 3332339 w 3588102"/>
                  <a:gd name="connsiteY6" fmla="*/ 730194 h 1475317"/>
                  <a:gd name="connsiteX7" fmla="*/ 3588102 w 3588102"/>
                  <a:gd name="connsiteY7" fmla="*/ 12468 h 1475317"/>
                  <a:gd name="connsiteX0" fmla="*/ 0 w 3332339"/>
                  <a:gd name="connsiteY0" fmla="*/ 1449155 h 1475317"/>
                  <a:gd name="connsiteX1" fmla="*/ 255764 w 3332339"/>
                  <a:gd name="connsiteY1" fmla="*/ 734957 h 1475317"/>
                  <a:gd name="connsiteX2" fmla="*/ 722489 w 3332339"/>
                  <a:gd name="connsiteY2" fmla="*/ 15466 h 1475317"/>
                  <a:gd name="connsiteX3" fmla="*/ 1433689 w 3332339"/>
                  <a:gd name="connsiteY3" fmla="*/ 1449155 h 1475317"/>
                  <a:gd name="connsiteX4" fmla="*/ 2167467 w 3332339"/>
                  <a:gd name="connsiteY4" fmla="*/ 26755 h 1475317"/>
                  <a:gd name="connsiteX5" fmla="*/ 2867378 w 3332339"/>
                  <a:gd name="connsiteY5" fmla="*/ 1460444 h 1475317"/>
                  <a:gd name="connsiteX6" fmla="*/ 3332339 w 3332339"/>
                  <a:gd name="connsiteY6" fmla="*/ 730194 h 1475317"/>
                  <a:gd name="connsiteX0" fmla="*/ 0 w 3076575"/>
                  <a:gd name="connsiteY0" fmla="*/ 734957 h 1475317"/>
                  <a:gd name="connsiteX1" fmla="*/ 466725 w 3076575"/>
                  <a:gd name="connsiteY1" fmla="*/ 15466 h 1475317"/>
                  <a:gd name="connsiteX2" fmla="*/ 1177925 w 3076575"/>
                  <a:gd name="connsiteY2" fmla="*/ 1449155 h 1475317"/>
                  <a:gd name="connsiteX3" fmla="*/ 1911703 w 3076575"/>
                  <a:gd name="connsiteY3" fmla="*/ 26755 h 1475317"/>
                  <a:gd name="connsiteX4" fmla="*/ 2611614 w 3076575"/>
                  <a:gd name="connsiteY4" fmla="*/ 1460444 h 1475317"/>
                  <a:gd name="connsiteX5" fmla="*/ 3076575 w 3076575"/>
                  <a:gd name="connsiteY5" fmla="*/ 730194 h 1475317"/>
                  <a:gd name="connsiteX0" fmla="*/ 0 w 3076575"/>
                  <a:gd name="connsiteY0" fmla="*/ 734140 h 1474500"/>
                  <a:gd name="connsiteX1" fmla="*/ 466725 w 3076575"/>
                  <a:gd name="connsiteY1" fmla="*/ 14649 h 1474500"/>
                  <a:gd name="connsiteX2" fmla="*/ 642299 w 3076575"/>
                  <a:gd name="connsiteY2" fmla="*/ 345749 h 1474500"/>
                  <a:gd name="connsiteX3" fmla="*/ 1177925 w 3076575"/>
                  <a:gd name="connsiteY3" fmla="*/ 1448338 h 1474500"/>
                  <a:gd name="connsiteX4" fmla="*/ 1911703 w 3076575"/>
                  <a:gd name="connsiteY4" fmla="*/ 25938 h 1474500"/>
                  <a:gd name="connsiteX5" fmla="*/ 2611614 w 3076575"/>
                  <a:gd name="connsiteY5" fmla="*/ 1459627 h 1474500"/>
                  <a:gd name="connsiteX6" fmla="*/ 3076575 w 3076575"/>
                  <a:gd name="connsiteY6" fmla="*/ 729377 h 1474500"/>
                  <a:gd name="connsiteX0" fmla="*/ 0 w 3076575"/>
                  <a:gd name="connsiteY0" fmla="*/ 734140 h 1474500"/>
                  <a:gd name="connsiteX1" fmla="*/ 466725 w 3076575"/>
                  <a:gd name="connsiteY1" fmla="*/ 14649 h 1474500"/>
                  <a:gd name="connsiteX2" fmla="*/ 698460 w 3076575"/>
                  <a:gd name="connsiteY2" fmla="*/ 345749 h 1474500"/>
                  <a:gd name="connsiteX3" fmla="*/ 1177925 w 3076575"/>
                  <a:gd name="connsiteY3" fmla="*/ 1448338 h 1474500"/>
                  <a:gd name="connsiteX4" fmla="*/ 1911703 w 3076575"/>
                  <a:gd name="connsiteY4" fmla="*/ 25938 h 1474500"/>
                  <a:gd name="connsiteX5" fmla="*/ 2611614 w 3076575"/>
                  <a:gd name="connsiteY5" fmla="*/ 1459627 h 1474500"/>
                  <a:gd name="connsiteX6" fmla="*/ 3076575 w 3076575"/>
                  <a:gd name="connsiteY6" fmla="*/ 729377 h 1474500"/>
                  <a:gd name="connsiteX0" fmla="*/ 0 w 3076575"/>
                  <a:gd name="connsiteY0" fmla="*/ 734920 h 1475280"/>
                  <a:gd name="connsiteX1" fmla="*/ 466725 w 3076575"/>
                  <a:gd name="connsiteY1" fmla="*/ 15429 h 1475280"/>
                  <a:gd name="connsiteX2" fmla="*/ 670380 w 3076575"/>
                  <a:gd name="connsiteY2" fmla="*/ 340085 h 1475280"/>
                  <a:gd name="connsiteX3" fmla="*/ 1177925 w 3076575"/>
                  <a:gd name="connsiteY3" fmla="*/ 1449118 h 1475280"/>
                  <a:gd name="connsiteX4" fmla="*/ 1911703 w 3076575"/>
                  <a:gd name="connsiteY4" fmla="*/ 26718 h 1475280"/>
                  <a:gd name="connsiteX5" fmla="*/ 2611614 w 3076575"/>
                  <a:gd name="connsiteY5" fmla="*/ 1460407 h 1475280"/>
                  <a:gd name="connsiteX6" fmla="*/ 3076575 w 3076575"/>
                  <a:gd name="connsiteY6" fmla="*/ 730157 h 1475280"/>
                  <a:gd name="connsiteX0" fmla="*/ 0 w 2609850"/>
                  <a:gd name="connsiteY0" fmla="*/ 15429 h 1475280"/>
                  <a:gd name="connsiteX1" fmla="*/ 203655 w 2609850"/>
                  <a:gd name="connsiteY1" fmla="*/ 340085 h 1475280"/>
                  <a:gd name="connsiteX2" fmla="*/ 711200 w 2609850"/>
                  <a:gd name="connsiteY2" fmla="*/ 1449118 h 1475280"/>
                  <a:gd name="connsiteX3" fmla="*/ 1444978 w 2609850"/>
                  <a:gd name="connsiteY3" fmla="*/ 26718 h 1475280"/>
                  <a:gd name="connsiteX4" fmla="*/ 2144889 w 2609850"/>
                  <a:gd name="connsiteY4" fmla="*/ 1460407 h 1475280"/>
                  <a:gd name="connsiteX5" fmla="*/ 2609850 w 2609850"/>
                  <a:gd name="connsiteY5" fmla="*/ 730157 h 1475280"/>
                  <a:gd name="connsiteX0" fmla="*/ 0 w 2406195"/>
                  <a:gd name="connsiteY0" fmla="*/ 313369 h 1448564"/>
                  <a:gd name="connsiteX1" fmla="*/ 507545 w 2406195"/>
                  <a:gd name="connsiteY1" fmla="*/ 1422402 h 1448564"/>
                  <a:gd name="connsiteX2" fmla="*/ 1241323 w 2406195"/>
                  <a:gd name="connsiteY2" fmla="*/ 2 h 1448564"/>
                  <a:gd name="connsiteX3" fmla="*/ 1941234 w 2406195"/>
                  <a:gd name="connsiteY3" fmla="*/ 1433691 h 1448564"/>
                  <a:gd name="connsiteX4" fmla="*/ 2406195 w 2406195"/>
                  <a:gd name="connsiteY4" fmla="*/ 703441 h 1448564"/>
                  <a:gd name="connsiteX0" fmla="*/ 0 w 2406195"/>
                  <a:gd name="connsiteY0" fmla="*/ 313369 h 1465246"/>
                  <a:gd name="connsiteX1" fmla="*/ 234002 w 2406195"/>
                  <a:gd name="connsiteY1" fmla="*/ 1025304 h 1465246"/>
                  <a:gd name="connsiteX2" fmla="*/ 507545 w 2406195"/>
                  <a:gd name="connsiteY2" fmla="*/ 1422402 h 1465246"/>
                  <a:gd name="connsiteX3" fmla="*/ 1241323 w 2406195"/>
                  <a:gd name="connsiteY3" fmla="*/ 2 h 1465246"/>
                  <a:gd name="connsiteX4" fmla="*/ 1941234 w 2406195"/>
                  <a:gd name="connsiteY4" fmla="*/ 1433691 h 1465246"/>
                  <a:gd name="connsiteX5" fmla="*/ 2406195 w 2406195"/>
                  <a:gd name="connsiteY5" fmla="*/ 703441 h 1465246"/>
                  <a:gd name="connsiteX0" fmla="*/ 0 w 2406195"/>
                  <a:gd name="connsiteY0" fmla="*/ 313369 h 1464907"/>
                  <a:gd name="connsiteX1" fmla="*/ 191882 w 2406195"/>
                  <a:gd name="connsiteY1" fmla="*/ 1022887 h 1464907"/>
                  <a:gd name="connsiteX2" fmla="*/ 507545 w 2406195"/>
                  <a:gd name="connsiteY2" fmla="*/ 1422402 h 1464907"/>
                  <a:gd name="connsiteX3" fmla="*/ 1241323 w 2406195"/>
                  <a:gd name="connsiteY3" fmla="*/ 2 h 1464907"/>
                  <a:gd name="connsiteX4" fmla="*/ 1941234 w 2406195"/>
                  <a:gd name="connsiteY4" fmla="*/ 1433691 h 1464907"/>
                  <a:gd name="connsiteX5" fmla="*/ 2406195 w 2406195"/>
                  <a:gd name="connsiteY5" fmla="*/ 703441 h 1464907"/>
                  <a:gd name="connsiteX0" fmla="*/ 0 w 2406195"/>
                  <a:gd name="connsiteY0" fmla="*/ 313369 h 1464907"/>
                  <a:gd name="connsiteX1" fmla="*/ 174332 w 2406195"/>
                  <a:gd name="connsiteY1" fmla="*/ 1022887 h 1464907"/>
                  <a:gd name="connsiteX2" fmla="*/ 507545 w 2406195"/>
                  <a:gd name="connsiteY2" fmla="*/ 1422402 h 1464907"/>
                  <a:gd name="connsiteX3" fmla="*/ 1241323 w 2406195"/>
                  <a:gd name="connsiteY3" fmla="*/ 2 h 1464907"/>
                  <a:gd name="connsiteX4" fmla="*/ 1941234 w 2406195"/>
                  <a:gd name="connsiteY4" fmla="*/ 1433691 h 1464907"/>
                  <a:gd name="connsiteX5" fmla="*/ 2406195 w 2406195"/>
                  <a:gd name="connsiteY5" fmla="*/ 703441 h 1464907"/>
                  <a:gd name="connsiteX0" fmla="*/ 0 w 2406195"/>
                  <a:gd name="connsiteY0" fmla="*/ 313369 h 1466627"/>
                  <a:gd name="connsiteX1" fmla="*/ 174332 w 2406195"/>
                  <a:gd name="connsiteY1" fmla="*/ 1034969 h 1466627"/>
                  <a:gd name="connsiteX2" fmla="*/ 507545 w 2406195"/>
                  <a:gd name="connsiteY2" fmla="*/ 1422402 h 1466627"/>
                  <a:gd name="connsiteX3" fmla="*/ 1241323 w 2406195"/>
                  <a:gd name="connsiteY3" fmla="*/ 2 h 1466627"/>
                  <a:gd name="connsiteX4" fmla="*/ 1941234 w 2406195"/>
                  <a:gd name="connsiteY4" fmla="*/ 1433691 h 1466627"/>
                  <a:gd name="connsiteX5" fmla="*/ 2406195 w 2406195"/>
                  <a:gd name="connsiteY5" fmla="*/ 703441 h 1466627"/>
                  <a:gd name="connsiteX0" fmla="*/ 0 w 2406195"/>
                  <a:gd name="connsiteY0" fmla="*/ 313369 h 1471422"/>
                  <a:gd name="connsiteX1" fmla="*/ 170822 w 2406195"/>
                  <a:gd name="connsiteY1" fmla="*/ 1066383 h 1471422"/>
                  <a:gd name="connsiteX2" fmla="*/ 507545 w 2406195"/>
                  <a:gd name="connsiteY2" fmla="*/ 1422402 h 1471422"/>
                  <a:gd name="connsiteX3" fmla="*/ 1241323 w 2406195"/>
                  <a:gd name="connsiteY3" fmla="*/ 2 h 1471422"/>
                  <a:gd name="connsiteX4" fmla="*/ 1941234 w 2406195"/>
                  <a:gd name="connsiteY4" fmla="*/ 1433691 h 1471422"/>
                  <a:gd name="connsiteX5" fmla="*/ 2406195 w 2406195"/>
                  <a:gd name="connsiteY5" fmla="*/ 703441 h 1471422"/>
                  <a:gd name="connsiteX0" fmla="*/ 0 w 2406195"/>
                  <a:gd name="connsiteY0" fmla="*/ 313369 h 1474623"/>
                  <a:gd name="connsiteX1" fmla="*/ 170822 w 2406195"/>
                  <a:gd name="connsiteY1" fmla="*/ 1085715 h 1474623"/>
                  <a:gd name="connsiteX2" fmla="*/ 507545 w 2406195"/>
                  <a:gd name="connsiteY2" fmla="*/ 1422402 h 1474623"/>
                  <a:gd name="connsiteX3" fmla="*/ 1241323 w 2406195"/>
                  <a:gd name="connsiteY3" fmla="*/ 2 h 1474623"/>
                  <a:gd name="connsiteX4" fmla="*/ 1941234 w 2406195"/>
                  <a:gd name="connsiteY4" fmla="*/ 1433691 h 1474623"/>
                  <a:gd name="connsiteX5" fmla="*/ 2406195 w 2406195"/>
                  <a:gd name="connsiteY5" fmla="*/ 703441 h 1474623"/>
                  <a:gd name="connsiteX0" fmla="*/ 0 w 2235373"/>
                  <a:gd name="connsiteY0" fmla="*/ 1085715 h 1474623"/>
                  <a:gd name="connsiteX1" fmla="*/ 336723 w 2235373"/>
                  <a:gd name="connsiteY1" fmla="*/ 1422402 h 1474623"/>
                  <a:gd name="connsiteX2" fmla="*/ 1070501 w 2235373"/>
                  <a:gd name="connsiteY2" fmla="*/ 2 h 1474623"/>
                  <a:gd name="connsiteX3" fmla="*/ 1770412 w 2235373"/>
                  <a:gd name="connsiteY3" fmla="*/ 1433691 h 1474623"/>
                  <a:gd name="connsiteX4" fmla="*/ 2235373 w 2235373"/>
                  <a:gd name="connsiteY4" fmla="*/ 703441 h 1474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5373" h="1474623">
                    <a:moveTo>
                      <a:pt x="0" y="1085715"/>
                    </a:moveTo>
                    <a:cubicBezTo>
                      <a:pt x="84591" y="1270554"/>
                      <a:pt x="158306" y="1603354"/>
                      <a:pt x="336723" y="1422402"/>
                    </a:cubicBezTo>
                    <a:cubicBezTo>
                      <a:pt x="515140" y="1241450"/>
                      <a:pt x="831553" y="-1879"/>
                      <a:pt x="1070501" y="2"/>
                    </a:cubicBezTo>
                    <a:cubicBezTo>
                      <a:pt x="1309449" y="1883"/>
                      <a:pt x="1576267" y="1316451"/>
                      <a:pt x="1770412" y="1433691"/>
                    </a:cubicBezTo>
                    <a:cubicBezTo>
                      <a:pt x="1964557" y="1550931"/>
                      <a:pt x="2116046" y="943977"/>
                      <a:pt x="2235373" y="703441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954"/>
              </a:p>
            </p:txBody>
          </p:sp>
        </p:grpSp>
        <p:graphicFrame>
          <p:nvGraphicFramePr>
            <p:cNvPr id="32836" name="对象 28"/>
            <p:cNvGraphicFramePr>
              <a:graphicFrameLocks noChangeAspect="1"/>
            </p:cNvGraphicFramePr>
            <p:nvPr/>
          </p:nvGraphicFramePr>
          <p:xfrm>
            <a:off x="3512840" y="1772816"/>
            <a:ext cx="196354" cy="3366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215" name="Equation" r:id="rId3" imgW="88746" imgH="152136" progId="Equation.DSMT4">
                    <p:embed/>
                  </p:oleObj>
                </mc:Choice>
                <mc:Fallback>
                  <p:oleObj name="Equation" r:id="rId3" imgW="88746" imgH="152136" progId="Equation.DSMT4">
                    <p:embed/>
                    <p:pic>
                      <p:nvPicPr>
                        <p:cNvPr id="0" name="对象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2840" y="1772816"/>
                          <a:ext cx="196354" cy="3366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37" name="对象 29"/>
            <p:cNvGraphicFramePr>
              <a:graphicFrameLocks noChangeAspect="1"/>
            </p:cNvGraphicFramePr>
            <p:nvPr/>
          </p:nvGraphicFramePr>
          <p:xfrm>
            <a:off x="1426270" y="1005904"/>
            <a:ext cx="252412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216" name="Equation" r:id="rId5" imgW="114201" imgH="139579" progId="Equation.DSMT4">
                    <p:embed/>
                  </p:oleObj>
                </mc:Choice>
                <mc:Fallback>
                  <p:oleObj name="Equation" r:id="rId5" imgW="114201" imgH="139579" progId="Equation.DSMT4">
                    <p:embed/>
                    <p:pic>
                      <p:nvPicPr>
                        <p:cNvPr id="0" name="对象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6270" y="1005904"/>
                          <a:ext cx="252412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38" name="对象 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83346441"/>
                </p:ext>
              </p:extLst>
            </p:nvPr>
          </p:nvGraphicFramePr>
          <p:xfrm>
            <a:off x="1088058" y="1124744"/>
            <a:ext cx="336550" cy="366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217" name="Equation" r:id="rId7" imgW="152280" imgH="164880" progId="Equation.DSMT4">
                    <p:embed/>
                  </p:oleObj>
                </mc:Choice>
                <mc:Fallback>
                  <p:oleObj name="Equation" r:id="rId7" imgW="152280" imgH="164880" progId="Equation.DSMT4">
                    <p:embed/>
                    <p:pic>
                      <p:nvPicPr>
                        <p:cNvPr id="0" name="对象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8058" y="1124744"/>
                          <a:ext cx="336550" cy="3667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839" name="对象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44541721"/>
                </p:ext>
              </p:extLst>
            </p:nvPr>
          </p:nvGraphicFramePr>
          <p:xfrm>
            <a:off x="577910" y="2272637"/>
            <a:ext cx="869950" cy="479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218" name="Equation" r:id="rId9" imgW="393480" imgH="215640" progId="Equation.DSMT4">
                    <p:embed/>
                  </p:oleObj>
                </mc:Choice>
                <mc:Fallback>
                  <p:oleObj name="Equation" r:id="rId9" imgW="393480" imgH="215640" progId="Equation.DSMT4">
                    <p:embed/>
                    <p:pic>
                      <p:nvPicPr>
                        <p:cNvPr id="0" name="对象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7910" y="2272637"/>
                          <a:ext cx="869950" cy="479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" name="对象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06728"/>
              </p:ext>
            </p:extLst>
          </p:nvPr>
        </p:nvGraphicFramePr>
        <p:xfrm>
          <a:off x="1663658" y="3677979"/>
          <a:ext cx="2509838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19" name="Equation" r:id="rId11" imgW="1625400" imgH="228600" progId="Equation.DSMT4">
                  <p:embed/>
                </p:oleObj>
              </mc:Choice>
              <mc:Fallback>
                <p:oleObj name="Equation" r:id="rId11" imgW="1625400" imgH="228600" progId="Equation.DSMT4">
                  <p:embed/>
                  <p:pic>
                    <p:nvPicPr>
                      <p:cNvPr id="0" name="对象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3658" y="3677979"/>
                        <a:ext cx="2509838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60664"/>
              </p:ext>
            </p:extLst>
          </p:nvPr>
        </p:nvGraphicFramePr>
        <p:xfrm>
          <a:off x="1613936" y="3197278"/>
          <a:ext cx="1358900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20" name="Equation" r:id="rId13" imgW="850900" imgH="228600" progId="Equation.DSMT4">
                  <p:embed/>
                </p:oleObj>
              </mc:Choice>
              <mc:Fallback>
                <p:oleObj name="Equation" r:id="rId13" imgW="850900" imgH="228600" progId="Equation.DSMT4">
                  <p:embed/>
                  <p:pic>
                    <p:nvPicPr>
                      <p:cNvPr id="0" name="对象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3936" y="3197278"/>
                        <a:ext cx="1358900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4405552"/>
              </p:ext>
            </p:extLst>
          </p:nvPr>
        </p:nvGraphicFramePr>
        <p:xfrm>
          <a:off x="1673585" y="5046770"/>
          <a:ext cx="99853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21" name="Equation" r:id="rId15" imgW="647640" imgH="228600" progId="Equation.DSMT4">
                  <p:embed/>
                </p:oleObj>
              </mc:Choice>
              <mc:Fallback>
                <p:oleObj name="Equation" r:id="rId15" imgW="647640" imgH="228600" progId="Equation.DSMT4">
                  <p:embed/>
                  <p:pic>
                    <p:nvPicPr>
                      <p:cNvPr id="0" name="对象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3585" y="5046770"/>
                        <a:ext cx="998538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" name="组合 51"/>
          <p:cNvGrpSpPr>
            <a:grpSpLocks/>
          </p:cNvGrpSpPr>
          <p:nvPr/>
        </p:nvGrpSpPr>
        <p:grpSpPr bwMode="auto">
          <a:xfrm>
            <a:off x="5445120" y="1268760"/>
            <a:ext cx="2854325" cy="1905000"/>
            <a:chOff x="2951988" y="3475892"/>
            <a:chExt cx="3091772" cy="2063056"/>
          </a:xfrm>
        </p:grpSpPr>
        <p:grpSp>
          <p:nvGrpSpPr>
            <p:cNvPr id="32817" name="组合 58"/>
            <p:cNvGrpSpPr>
              <a:grpSpLocks/>
            </p:cNvGrpSpPr>
            <p:nvPr/>
          </p:nvGrpSpPr>
          <p:grpSpPr bwMode="auto">
            <a:xfrm>
              <a:off x="2951988" y="3475892"/>
              <a:ext cx="3091772" cy="2063056"/>
              <a:chOff x="637092" y="1005904"/>
              <a:chExt cx="3091772" cy="2063056"/>
            </a:xfrm>
          </p:grpSpPr>
          <p:grpSp>
            <p:nvGrpSpPr>
              <p:cNvPr id="32819" name="组合 59"/>
              <p:cNvGrpSpPr>
                <a:grpSpLocks/>
              </p:cNvGrpSpPr>
              <p:nvPr/>
            </p:nvGrpSpPr>
            <p:grpSpPr bwMode="auto">
              <a:xfrm>
                <a:off x="1136576" y="1124744"/>
                <a:ext cx="2592288" cy="1944216"/>
                <a:chOff x="6249144" y="3861048"/>
                <a:chExt cx="2592288" cy="1944216"/>
              </a:xfrm>
            </p:grpSpPr>
            <p:cxnSp>
              <p:nvCxnSpPr>
                <p:cNvPr id="65" name="直接箭头连接符 64">
                  <a:extLst>
                    <a:ext uri="{FF2B5EF4-FFF2-40B4-BE49-F238E27FC236}">
                      <a16:creationId xmlns:a16="http://schemas.microsoft.com/office/drawing/2014/main" id="{CD7ECC99-2756-49FF-95F8-5E5BDB64C6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48333" y="4868292"/>
                  <a:ext cx="2593099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箭头连接符 65">
                  <a:extLst>
                    <a:ext uri="{FF2B5EF4-FFF2-40B4-BE49-F238E27FC236}">
                      <a16:creationId xmlns:a16="http://schemas.microsoft.com/office/drawing/2014/main" id="{3E2F6A67-E18B-49CE-9F33-E8831A34B4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537219" y="3860834"/>
                  <a:ext cx="0" cy="194443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67" name="任意多边形: 形状 8">
                  <a:extLst>
                    <a:ext uri="{FF2B5EF4-FFF2-40B4-BE49-F238E27FC236}">
                      <a16:creationId xmlns:a16="http://schemas.microsoft.com/office/drawing/2014/main" id="{30C9CDA4-33E7-4DCA-AEA4-A025A336D549}"/>
                    </a:ext>
                  </a:extLst>
                </p:cNvPr>
                <p:cNvSpPr/>
                <p:nvPr/>
              </p:nvSpPr>
              <p:spPr>
                <a:xfrm flipV="1">
                  <a:off x="6538938" y="4175450"/>
                  <a:ext cx="1631865" cy="1426947"/>
                </a:xfrm>
                <a:custGeom>
                  <a:avLst/>
                  <a:gdLst>
                    <a:gd name="connsiteX0" fmla="*/ 0 w 3578578"/>
                    <a:gd name="connsiteY0" fmla="*/ 1433689 h 1444978"/>
                    <a:gd name="connsiteX1" fmla="*/ 722489 w 3578578"/>
                    <a:gd name="connsiteY1" fmla="*/ 0 h 1444978"/>
                    <a:gd name="connsiteX2" fmla="*/ 1433689 w 3578578"/>
                    <a:gd name="connsiteY2" fmla="*/ 1433689 h 1444978"/>
                    <a:gd name="connsiteX3" fmla="*/ 2167467 w 3578578"/>
                    <a:gd name="connsiteY3" fmla="*/ 11289 h 1444978"/>
                    <a:gd name="connsiteX4" fmla="*/ 2867378 w 3578578"/>
                    <a:gd name="connsiteY4" fmla="*/ 1444978 h 1444978"/>
                    <a:gd name="connsiteX5" fmla="*/ 3578578 w 3578578"/>
                    <a:gd name="connsiteY5" fmla="*/ 11289 h 1444978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49155 h 1460445"/>
                    <a:gd name="connsiteX1" fmla="*/ 255764 w 3583340"/>
                    <a:gd name="connsiteY1" fmla="*/ 734957 h 1460445"/>
                    <a:gd name="connsiteX2" fmla="*/ 722489 w 3583340"/>
                    <a:gd name="connsiteY2" fmla="*/ 15466 h 1460445"/>
                    <a:gd name="connsiteX3" fmla="*/ 1433689 w 3583340"/>
                    <a:gd name="connsiteY3" fmla="*/ 1449155 h 1460445"/>
                    <a:gd name="connsiteX4" fmla="*/ 2167467 w 3583340"/>
                    <a:gd name="connsiteY4" fmla="*/ 26755 h 1460445"/>
                    <a:gd name="connsiteX5" fmla="*/ 2867378 w 3583340"/>
                    <a:gd name="connsiteY5" fmla="*/ 1460444 h 1460445"/>
                    <a:gd name="connsiteX6" fmla="*/ 3583340 w 3583340"/>
                    <a:gd name="connsiteY6" fmla="*/ 17230 h 1460445"/>
                    <a:gd name="connsiteX0" fmla="*/ 0 w 3583340"/>
                    <a:gd name="connsiteY0" fmla="*/ 1449155 h 1475317"/>
                    <a:gd name="connsiteX1" fmla="*/ 255764 w 3583340"/>
                    <a:gd name="connsiteY1" fmla="*/ 734957 h 1475317"/>
                    <a:gd name="connsiteX2" fmla="*/ 722489 w 3583340"/>
                    <a:gd name="connsiteY2" fmla="*/ 15466 h 1475317"/>
                    <a:gd name="connsiteX3" fmla="*/ 1433689 w 3583340"/>
                    <a:gd name="connsiteY3" fmla="*/ 1449155 h 1475317"/>
                    <a:gd name="connsiteX4" fmla="*/ 2167467 w 3583340"/>
                    <a:gd name="connsiteY4" fmla="*/ 26755 h 1475317"/>
                    <a:gd name="connsiteX5" fmla="*/ 2867378 w 3583340"/>
                    <a:gd name="connsiteY5" fmla="*/ 1460444 h 1475317"/>
                    <a:gd name="connsiteX6" fmla="*/ 3332339 w 3583340"/>
                    <a:gd name="connsiteY6" fmla="*/ 730194 h 1475317"/>
                    <a:gd name="connsiteX7" fmla="*/ 3583340 w 3583340"/>
                    <a:gd name="connsiteY7" fmla="*/ 17230 h 1475317"/>
                    <a:gd name="connsiteX0" fmla="*/ 0 w 3588102"/>
                    <a:gd name="connsiteY0" fmla="*/ 1449155 h 1475317"/>
                    <a:gd name="connsiteX1" fmla="*/ 255764 w 3588102"/>
                    <a:gd name="connsiteY1" fmla="*/ 734957 h 1475317"/>
                    <a:gd name="connsiteX2" fmla="*/ 722489 w 3588102"/>
                    <a:gd name="connsiteY2" fmla="*/ 15466 h 1475317"/>
                    <a:gd name="connsiteX3" fmla="*/ 1433689 w 3588102"/>
                    <a:gd name="connsiteY3" fmla="*/ 1449155 h 1475317"/>
                    <a:gd name="connsiteX4" fmla="*/ 2167467 w 3588102"/>
                    <a:gd name="connsiteY4" fmla="*/ 26755 h 1475317"/>
                    <a:gd name="connsiteX5" fmla="*/ 2867378 w 3588102"/>
                    <a:gd name="connsiteY5" fmla="*/ 1460444 h 1475317"/>
                    <a:gd name="connsiteX6" fmla="*/ 3332339 w 3588102"/>
                    <a:gd name="connsiteY6" fmla="*/ 730194 h 1475317"/>
                    <a:gd name="connsiteX7" fmla="*/ 3588102 w 3588102"/>
                    <a:gd name="connsiteY7" fmla="*/ 12468 h 1475317"/>
                    <a:gd name="connsiteX0" fmla="*/ 0 w 3332339"/>
                    <a:gd name="connsiteY0" fmla="*/ 1449155 h 1475317"/>
                    <a:gd name="connsiteX1" fmla="*/ 255764 w 3332339"/>
                    <a:gd name="connsiteY1" fmla="*/ 734957 h 1475317"/>
                    <a:gd name="connsiteX2" fmla="*/ 722489 w 3332339"/>
                    <a:gd name="connsiteY2" fmla="*/ 15466 h 1475317"/>
                    <a:gd name="connsiteX3" fmla="*/ 1433689 w 3332339"/>
                    <a:gd name="connsiteY3" fmla="*/ 1449155 h 1475317"/>
                    <a:gd name="connsiteX4" fmla="*/ 2167467 w 3332339"/>
                    <a:gd name="connsiteY4" fmla="*/ 26755 h 1475317"/>
                    <a:gd name="connsiteX5" fmla="*/ 2867378 w 3332339"/>
                    <a:gd name="connsiteY5" fmla="*/ 1460444 h 1475317"/>
                    <a:gd name="connsiteX6" fmla="*/ 3332339 w 3332339"/>
                    <a:gd name="connsiteY6" fmla="*/ 730194 h 1475317"/>
                    <a:gd name="connsiteX0" fmla="*/ 0 w 3076575"/>
                    <a:gd name="connsiteY0" fmla="*/ 734957 h 1475317"/>
                    <a:gd name="connsiteX1" fmla="*/ 466725 w 3076575"/>
                    <a:gd name="connsiteY1" fmla="*/ 15466 h 1475317"/>
                    <a:gd name="connsiteX2" fmla="*/ 1177925 w 3076575"/>
                    <a:gd name="connsiteY2" fmla="*/ 1449155 h 1475317"/>
                    <a:gd name="connsiteX3" fmla="*/ 1911703 w 3076575"/>
                    <a:gd name="connsiteY3" fmla="*/ 26755 h 1475317"/>
                    <a:gd name="connsiteX4" fmla="*/ 2611614 w 3076575"/>
                    <a:gd name="connsiteY4" fmla="*/ 1460444 h 1475317"/>
                    <a:gd name="connsiteX5" fmla="*/ 3076575 w 3076575"/>
                    <a:gd name="connsiteY5" fmla="*/ 730194 h 1475317"/>
                    <a:gd name="connsiteX0" fmla="*/ 0 w 3076575"/>
                    <a:gd name="connsiteY0" fmla="*/ 734140 h 1474500"/>
                    <a:gd name="connsiteX1" fmla="*/ 466725 w 3076575"/>
                    <a:gd name="connsiteY1" fmla="*/ 14649 h 1474500"/>
                    <a:gd name="connsiteX2" fmla="*/ 642299 w 3076575"/>
                    <a:gd name="connsiteY2" fmla="*/ 345749 h 1474500"/>
                    <a:gd name="connsiteX3" fmla="*/ 1177925 w 3076575"/>
                    <a:gd name="connsiteY3" fmla="*/ 1448338 h 1474500"/>
                    <a:gd name="connsiteX4" fmla="*/ 1911703 w 3076575"/>
                    <a:gd name="connsiteY4" fmla="*/ 25938 h 1474500"/>
                    <a:gd name="connsiteX5" fmla="*/ 2611614 w 3076575"/>
                    <a:gd name="connsiteY5" fmla="*/ 1459627 h 1474500"/>
                    <a:gd name="connsiteX6" fmla="*/ 3076575 w 3076575"/>
                    <a:gd name="connsiteY6" fmla="*/ 729377 h 1474500"/>
                    <a:gd name="connsiteX0" fmla="*/ 0 w 3076575"/>
                    <a:gd name="connsiteY0" fmla="*/ 734140 h 1474500"/>
                    <a:gd name="connsiteX1" fmla="*/ 466725 w 3076575"/>
                    <a:gd name="connsiteY1" fmla="*/ 14649 h 1474500"/>
                    <a:gd name="connsiteX2" fmla="*/ 698460 w 3076575"/>
                    <a:gd name="connsiteY2" fmla="*/ 345749 h 1474500"/>
                    <a:gd name="connsiteX3" fmla="*/ 1177925 w 3076575"/>
                    <a:gd name="connsiteY3" fmla="*/ 1448338 h 1474500"/>
                    <a:gd name="connsiteX4" fmla="*/ 1911703 w 3076575"/>
                    <a:gd name="connsiteY4" fmla="*/ 25938 h 1474500"/>
                    <a:gd name="connsiteX5" fmla="*/ 2611614 w 3076575"/>
                    <a:gd name="connsiteY5" fmla="*/ 1459627 h 1474500"/>
                    <a:gd name="connsiteX6" fmla="*/ 3076575 w 3076575"/>
                    <a:gd name="connsiteY6" fmla="*/ 729377 h 1474500"/>
                    <a:gd name="connsiteX0" fmla="*/ 0 w 3076575"/>
                    <a:gd name="connsiteY0" fmla="*/ 734920 h 1475280"/>
                    <a:gd name="connsiteX1" fmla="*/ 466725 w 3076575"/>
                    <a:gd name="connsiteY1" fmla="*/ 15429 h 1475280"/>
                    <a:gd name="connsiteX2" fmla="*/ 670380 w 3076575"/>
                    <a:gd name="connsiteY2" fmla="*/ 340085 h 1475280"/>
                    <a:gd name="connsiteX3" fmla="*/ 1177925 w 3076575"/>
                    <a:gd name="connsiteY3" fmla="*/ 1449118 h 1475280"/>
                    <a:gd name="connsiteX4" fmla="*/ 1911703 w 3076575"/>
                    <a:gd name="connsiteY4" fmla="*/ 26718 h 1475280"/>
                    <a:gd name="connsiteX5" fmla="*/ 2611614 w 3076575"/>
                    <a:gd name="connsiteY5" fmla="*/ 1460407 h 1475280"/>
                    <a:gd name="connsiteX6" fmla="*/ 3076575 w 3076575"/>
                    <a:gd name="connsiteY6" fmla="*/ 730157 h 1475280"/>
                    <a:gd name="connsiteX0" fmla="*/ 0 w 2609850"/>
                    <a:gd name="connsiteY0" fmla="*/ 15429 h 1475280"/>
                    <a:gd name="connsiteX1" fmla="*/ 203655 w 2609850"/>
                    <a:gd name="connsiteY1" fmla="*/ 340085 h 1475280"/>
                    <a:gd name="connsiteX2" fmla="*/ 711200 w 2609850"/>
                    <a:gd name="connsiteY2" fmla="*/ 1449118 h 1475280"/>
                    <a:gd name="connsiteX3" fmla="*/ 1444978 w 2609850"/>
                    <a:gd name="connsiteY3" fmla="*/ 26718 h 1475280"/>
                    <a:gd name="connsiteX4" fmla="*/ 2144889 w 2609850"/>
                    <a:gd name="connsiteY4" fmla="*/ 1460407 h 1475280"/>
                    <a:gd name="connsiteX5" fmla="*/ 2609850 w 2609850"/>
                    <a:gd name="connsiteY5" fmla="*/ 730157 h 1475280"/>
                    <a:gd name="connsiteX0" fmla="*/ 0 w 2406195"/>
                    <a:gd name="connsiteY0" fmla="*/ 313369 h 1448564"/>
                    <a:gd name="connsiteX1" fmla="*/ 507545 w 2406195"/>
                    <a:gd name="connsiteY1" fmla="*/ 1422402 h 1448564"/>
                    <a:gd name="connsiteX2" fmla="*/ 1241323 w 2406195"/>
                    <a:gd name="connsiteY2" fmla="*/ 2 h 1448564"/>
                    <a:gd name="connsiteX3" fmla="*/ 1941234 w 2406195"/>
                    <a:gd name="connsiteY3" fmla="*/ 1433691 h 1448564"/>
                    <a:gd name="connsiteX4" fmla="*/ 2406195 w 2406195"/>
                    <a:gd name="connsiteY4" fmla="*/ 703441 h 14485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06195" h="1448564">
                      <a:moveTo>
                        <a:pt x="0" y="313369"/>
                      </a:moveTo>
                      <a:cubicBezTo>
                        <a:pt x="118533" y="552317"/>
                        <a:pt x="300658" y="1474630"/>
                        <a:pt x="507545" y="1422402"/>
                      </a:cubicBezTo>
                      <a:cubicBezTo>
                        <a:pt x="714432" y="1370174"/>
                        <a:pt x="1002375" y="-1879"/>
                        <a:pt x="1241323" y="2"/>
                      </a:cubicBezTo>
                      <a:cubicBezTo>
                        <a:pt x="1480271" y="1883"/>
                        <a:pt x="1747089" y="1316451"/>
                        <a:pt x="1941234" y="1433691"/>
                      </a:cubicBezTo>
                      <a:cubicBezTo>
                        <a:pt x="2135379" y="1550931"/>
                        <a:pt x="2286868" y="943977"/>
                        <a:pt x="2406195" y="703441"/>
                      </a:cubicBezTo>
                    </a:path>
                  </a:pathLst>
                </a:cu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2954"/>
                </a:p>
              </p:txBody>
            </p:sp>
          </p:grpSp>
          <p:graphicFrame>
            <p:nvGraphicFramePr>
              <p:cNvPr id="32820" name="对象 60"/>
              <p:cNvGraphicFramePr>
                <a:graphicFrameLocks noChangeAspect="1"/>
              </p:cNvGraphicFramePr>
              <p:nvPr/>
            </p:nvGraphicFramePr>
            <p:xfrm>
              <a:off x="3512840" y="1772816"/>
              <a:ext cx="196354" cy="3366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7222" name="Equation" r:id="rId17" imgW="88746" imgH="152136" progId="Equation.DSMT4">
                      <p:embed/>
                    </p:oleObj>
                  </mc:Choice>
                  <mc:Fallback>
                    <p:oleObj name="Equation" r:id="rId17" imgW="88746" imgH="152136" progId="Equation.DSMT4">
                      <p:embed/>
                      <p:pic>
                        <p:nvPicPr>
                          <p:cNvPr id="0" name="对象 6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12840" y="1772816"/>
                            <a:ext cx="196354" cy="3366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821" name="对象 61"/>
              <p:cNvGraphicFramePr>
                <a:graphicFrameLocks noChangeAspect="1"/>
              </p:cNvGraphicFramePr>
              <p:nvPr/>
            </p:nvGraphicFramePr>
            <p:xfrm>
              <a:off x="1426270" y="1005904"/>
              <a:ext cx="252412" cy="3095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7223" name="Equation" r:id="rId18" imgW="114201" imgH="139579" progId="Equation.DSMT4">
                      <p:embed/>
                    </p:oleObj>
                  </mc:Choice>
                  <mc:Fallback>
                    <p:oleObj name="Equation" r:id="rId18" imgW="114201" imgH="139579" progId="Equation.DSMT4">
                      <p:embed/>
                      <p:pic>
                        <p:nvPicPr>
                          <p:cNvPr id="0" name="对象 6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26270" y="1005904"/>
                            <a:ext cx="252412" cy="3095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822" name="对象 6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501695"/>
                  </p:ext>
                </p:extLst>
              </p:nvPr>
            </p:nvGraphicFramePr>
            <p:xfrm>
              <a:off x="1088058" y="1124744"/>
              <a:ext cx="336550" cy="3667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7224" name="Equation" r:id="rId19" imgW="152280" imgH="164880" progId="Equation.DSMT4">
                      <p:embed/>
                    </p:oleObj>
                  </mc:Choice>
                  <mc:Fallback>
                    <p:oleObj name="Equation" r:id="rId19" imgW="152280" imgH="164880" progId="Equation.DSMT4">
                      <p:embed/>
                      <p:pic>
                        <p:nvPicPr>
                          <p:cNvPr id="0" name="对象 6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88058" y="1124744"/>
                            <a:ext cx="336550" cy="3667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823" name="对象 6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58369464"/>
                  </p:ext>
                </p:extLst>
              </p:nvPr>
            </p:nvGraphicFramePr>
            <p:xfrm>
              <a:off x="637092" y="2296640"/>
              <a:ext cx="814388" cy="4794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7225" name="Equation" r:id="rId21" imgW="368280" imgH="215640" progId="Equation.DSMT4">
                      <p:embed/>
                    </p:oleObj>
                  </mc:Choice>
                  <mc:Fallback>
                    <p:oleObj name="Equation" r:id="rId21" imgW="368280" imgH="215640" progId="Equation.DSMT4">
                      <p:embed/>
                      <p:pic>
                        <p:nvPicPr>
                          <p:cNvPr id="0" name="对象 6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7092" y="2296640"/>
                            <a:ext cx="814388" cy="4794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16850DA1-39A4-4D9F-BC77-5F93E1A976BC}"/>
                </a:ext>
              </a:extLst>
            </p:cNvPr>
            <p:cNvCxnSpPr/>
            <p:nvPr/>
          </p:nvCxnSpPr>
          <p:spPr>
            <a:xfrm>
              <a:off x="3708595" y="5337799"/>
              <a:ext cx="1152106" cy="0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8" name="对象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1487056"/>
              </p:ext>
            </p:extLst>
          </p:nvPr>
        </p:nvGraphicFramePr>
        <p:xfrm>
          <a:off x="6320418" y="4949598"/>
          <a:ext cx="103822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26" name="Equation" r:id="rId23" imgW="647700" imgH="228600" progId="Equation.DSMT4">
                  <p:embed/>
                </p:oleObj>
              </mc:Choice>
              <mc:Fallback>
                <p:oleObj name="Equation" r:id="rId23" imgW="647700" imgH="228600" progId="Equation.DSMT4">
                  <p:embed/>
                  <p:pic>
                    <p:nvPicPr>
                      <p:cNvPr id="0" name="对象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0418" y="4949598"/>
                        <a:ext cx="1038225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对象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5276724"/>
              </p:ext>
            </p:extLst>
          </p:nvPr>
        </p:nvGraphicFramePr>
        <p:xfrm>
          <a:off x="6312259" y="3155016"/>
          <a:ext cx="1371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27" name="Equation" r:id="rId25" imgW="850900" imgH="228600" progId="Equation.DSMT4">
                  <p:embed/>
                </p:oleObj>
              </mc:Choice>
              <mc:Fallback>
                <p:oleObj name="Equation" r:id="rId25" imgW="850900" imgH="228600" progId="Equation.DSMT4">
                  <p:embed/>
                  <p:pic>
                    <p:nvPicPr>
                      <p:cNvPr id="0" name="对象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2259" y="3155016"/>
                        <a:ext cx="13716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" name="对象 1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769778"/>
              </p:ext>
            </p:extLst>
          </p:nvPr>
        </p:nvGraphicFramePr>
        <p:xfrm>
          <a:off x="1585913" y="4148138"/>
          <a:ext cx="1673225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28" name="Equation" r:id="rId27" imgW="939600" imgH="431640" progId="Equation.DSMT4">
                  <p:embed/>
                </p:oleObj>
              </mc:Choice>
              <mc:Fallback>
                <p:oleObj name="Equation" r:id="rId27" imgW="939600" imgH="431640" progId="Equation.DSMT4">
                  <p:embed/>
                  <p:pic>
                    <p:nvPicPr>
                      <p:cNvPr id="36" name="对象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5913" y="4148138"/>
                        <a:ext cx="1673225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" name="对象 1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4485703"/>
              </p:ext>
            </p:extLst>
          </p:nvPr>
        </p:nvGraphicFramePr>
        <p:xfrm>
          <a:off x="6312259" y="4134583"/>
          <a:ext cx="1449387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29" name="Equation" r:id="rId29" imgW="939600" imgH="431640" progId="Equation.DSMT4">
                  <p:embed/>
                </p:oleObj>
              </mc:Choice>
              <mc:Fallback>
                <p:oleObj name="Equation" r:id="rId29" imgW="939600" imgH="431640" progId="Equation.DSMT4">
                  <p:embed/>
                  <p:pic>
                    <p:nvPicPr>
                      <p:cNvPr id="121" name="对象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2259" y="4134583"/>
                        <a:ext cx="1449387" cy="665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" name="对象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451149"/>
              </p:ext>
            </p:extLst>
          </p:nvPr>
        </p:nvGraphicFramePr>
        <p:xfrm>
          <a:off x="6312259" y="3626197"/>
          <a:ext cx="2509838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30" name="Equation" r:id="rId31" imgW="1625400" imgH="228600" progId="Equation.DSMT4">
                  <p:embed/>
                </p:oleObj>
              </mc:Choice>
              <mc:Fallback>
                <p:oleObj name="Equation" r:id="rId31" imgW="1625400" imgH="228600" progId="Equation.DSMT4">
                  <p:embed/>
                  <p:pic>
                    <p:nvPicPr>
                      <p:cNvPr id="24" name="对象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2259" y="3626197"/>
                        <a:ext cx="2509838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29321"/>
            <a:ext cx="7772400" cy="855662"/>
          </a:xfrm>
        </p:spPr>
        <p:txBody>
          <a:bodyPr/>
          <a:lstStyle/>
          <a:p>
            <a:pPr eaLnBrk="1" hangingPunct="1"/>
            <a:r>
              <a:rPr lang="zh-CN" altLang="en-US" sz="36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确定一个简谐振动方程</a:t>
            </a:r>
          </a:p>
        </p:txBody>
      </p:sp>
      <p:graphicFrame>
        <p:nvGraphicFramePr>
          <p:cNvPr id="33795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59600897"/>
              </p:ext>
            </p:extLst>
          </p:nvPr>
        </p:nvGraphicFramePr>
        <p:xfrm>
          <a:off x="2211797" y="1021496"/>
          <a:ext cx="4217987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3" r:id="rId3" imgW="1130300" imgH="228600" progId="Equation.3">
                  <p:embed/>
                </p:oleObj>
              </mc:Choice>
              <mc:Fallback>
                <p:oleObj r:id="rId3" imgW="113030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797" y="1021496"/>
                        <a:ext cx="4217987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8" name="Object 12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67961318"/>
              </p:ext>
            </p:extLst>
          </p:nvPr>
        </p:nvGraphicFramePr>
        <p:xfrm>
          <a:off x="1475990" y="4324781"/>
          <a:ext cx="568960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4" name="公式" r:id="rId5" imgW="1231366" imgH="190417" progId="Equation.3">
                  <p:embed/>
                </p:oleObj>
              </mc:Choice>
              <mc:Fallback>
                <p:oleObj name="公式" r:id="rId5" imgW="1231366" imgH="190417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990" y="4324781"/>
                        <a:ext cx="5689600" cy="87947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3790" name="Text Box 14"/>
          <p:cNvSpPr txBox="1">
            <a:spLocks noChangeArrowheads="1"/>
          </p:cNvSpPr>
          <p:nvPr/>
        </p:nvSpPr>
        <p:spPr bwMode="auto">
          <a:xfrm>
            <a:off x="2951820" y="5408678"/>
            <a:ext cx="4356100" cy="9540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kumimoji="0" lang="zh-CN" altLang="en-US" sz="2800" b="1" dirty="0"/>
              <a:t>已知任意三个变量，就确定了简谐振动方程</a:t>
            </a:r>
          </a:p>
        </p:txBody>
      </p:sp>
      <p:sp>
        <p:nvSpPr>
          <p:cNvPr id="203791" name="AutoShape 15"/>
          <p:cNvSpPr>
            <a:spLocks noChangeArrowheads="1"/>
          </p:cNvSpPr>
          <p:nvPr/>
        </p:nvSpPr>
        <p:spPr bwMode="auto">
          <a:xfrm>
            <a:off x="1761741" y="5622925"/>
            <a:ext cx="900112" cy="396875"/>
          </a:xfrm>
          <a:prstGeom prst="rightArrow">
            <a:avLst>
              <a:gd name="adj1" fmla="val 50000"/>
              <a:gd name="adj2" fmla="val 56700"/>
            </a:avLst>
          </a:prstGeom>
          <a:solidFill>
            <a:srgbClr val="FFFF99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 sz="2800"/>
          </a:p>
        </p:txBody>
      </p:sp>
      <p:graphicFrame>
        <p:nvGraphicFramePr>
          <p:cNvPr id="20379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662530"/>
              </p:ext>
            </p:extLst>
          </p:nvPr>
        </p:nvGraphicFramePr>
        <p:xfrm>
          <a:off x="1151620" y="1834724"/>
          <a:ext cx="675957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5" name="公式" r:id="rId7" imgW="1955800" imgH="228600" progId="Equation.3">
                  <p:embed/>
                </p:oleObj>
              </mc:Choice>
              <mc:Fallback>
                <p:oleObj name="公式" r:id="rId7" imgW="1955800" imgH="228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1620" y="1834724"/>
                        <a:ext cx="6759575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9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065952"/>
              </p:ext>
            </p:extLst>
          </p:nvPr>
        </p:nvGraphicFramePr>
        <p:xfrm>
          <a:off x="1395338" y="2763840"/>
          <a:ext cx="5689600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6" r:id="rId9" imgW="1943100" imgH="482600" progId="Equation.3">
                  <p:embed/>
                </p:oleObj>
              </mc:Choice>
              <mc:Fallback>
                <p:oleObj r:id="rId9" imgW="1943100" imgH="4826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338" y="2763840"/>
                        <a:ext cx="5689600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3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3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3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90" grpId="0" animBg="1"/>
      <p:bldP spid="20379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587375"/>
          </a:xfrm>
        </p:spPr>
        <p:txBody>
          <a:bodyPr/>
          <a:lstStyle/>
          <a:p>
            <a:pPr eaLnBrk="1" hangingPunct="1"/>
            <a:r>
              <a:rPr lang="zh-CN" altLang="en-US" sz="40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相差 </a:t>
            </a:r>
            <a:r>
              <a:rPr lang="en-US" altLang="zh-CN" b="1" dirty="0" smtClean="0">
                <a:solidFill>
                  <a:srgbClr val="C00000"/>
                </a:solidFill>
              </a:rPr>
              <a:t>phase difference  </a:t>
            </a:r>
            <a:r>
              <a:rPr lang="en-US" altLang="zh-CN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92163" y="3249613"/>
            <a:ext cx="8062912" cy="3024187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 smtClean="0">
                <a:ea typeface="黑体" panose="02010609060101010101" pitchFamily="49" charset="-122"/>
              </a:rPr>
              <a:t>意义</a:t>
            </a:r>
            <a:r>
              <a:rPr lang="zh-CN" altLang="en-US" b="1" dirty="0" smtClean="0"/>
              <a:t>：</a:t>
            </a:r>
            <a:r>
              <a:rPr lang="zh-CN" altLang="en-US" b="1" dirty="0" smtClean="0">
                <a:latin typeface="宋体" panose="02010600030101010101" pitchFamily="2" charset="-122"/>
              </a:rPr>
              <a:t>比较简谐振动的步调是否一致</a:t>
            </a:r>
            <a:r>
              <a:rPr lang="zh-CN" altLang="en-US" sz="3600" b="1" dirty="0" smtClean="0"/>
              <a:t> 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b="1" dirty="0" smtClean="0">
                <a:ea typeface="黑体" panose="02010609060101010101" pitchFamily="49" charset="-122"/>
              </a:rPr>
              <a:t>两个同频率的简谐振动的相差分析</a:t>
            </a:r>
            <a:endParaRPr lang="zh-CN" altLang="en-US" sz="3600" b="1" dirty="0" smtClean="0"/>
          </a:p>
          <a:p>
            <a:pPr eaLnBrk="1" hangingPunct="1">
              <a:lnSpc>
                <a:spcPct val="120000"/>
              </a:lnSpc>
            </a:pPr>
            <a:r>
              <a:rPr lang="zh-CN" altLang="en-US" b="1" dirty="0" smtClean="0">
                <a:ea typeface="黑体" panose="02010609060101010101" pitchFamily="49" charset="-122"/>
              </a:rPr>
              <a:t>位移、速度、加速度步调分析</a:t>
            </a:r>
            <a:endParaRPr lang="en-US" altLang="zh-CN" b="1" dirty="0" smtClean="0">
              <a:ea typeface="黑体" panose="02010609060101010101" pitchFamily="49" charset="-122"/>
            </a:endParaRPr>
          </a:p>
        </p:txBody>
      </p:sp>
      <p:graphicFrame>
        <p:nvGraphicFramePr>
          <p:cNvPr id="34820" name="Object 5"/>
          <p:cNvGraphicFramePr>
            <a:graphicFrameLocks noChangeAspect="1"/>
          </p:cNvGraphicFramePr>
          <p:nvPr/>
        </p:nvGraphicFramePr>
        <p:xfrm>
          <a:off x="1727200" y="2276475"/>
          <a:ext cx="4824413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6" name="公式" r:id="rId3" imgW="1371600" imgH="228600" progId="Equation.3">
                  <p:embed/>
                </p:oleObj>
              </mc:Choice>
              <mc:Fallback>
                <p:oleObj name="公式" r:id="rId3" imgW="13716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2276475"/>
                        <a:ext cx="4824413" cy="80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1727200" y="1341438"/>
          <a:ext cx="473392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7" name="公式" r:id="rId5" imgW="1346200" imgH="228600" progId="Equation.3">
                  <p:embed/>
                </p:oleObj>
              </mc:Choice>
              <mc:Fallback>
                <p:oleObj name="公式" r:id="rId5" imgW="13462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00" y="1341438"/>
                        <a:ext cx="4733925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587375"/>
          </a:xfrm>
        </p:spPr>
        <p:txBody>
          <a:bodyPr/>
          <a:lstStyle/>
          <a:p>
            <a:pPr eaLnBrk="1" hangingPunct="1"/>
            <a:r>
              <a:rPr lang="zh-CN" altLang="en-US" sz="3200" b="1" dirty="0" smtClean="0">
                <a:ea typeface="黑体" panose="02010609060101010101" pitchFamily="49" charset="-122"/>
              </a:rPr>
              <a:t>两个</a:t>
            </a:r>
            <a:r>
              <a:rPr lang="zh-CN" altLang="en-US" sz="3200" b="1" dirty="0" smtClean="0">
                <a:solidFill>
                  <a:schemeClr val="accent2"/>
                </a:solidFill>
                <a:ea typeface="黑体" panose="02010609060101010101" pitchFamily="49" charset="-122"/>
              </a:rPr>
              <a:t>同频率</a:t>
            </a:r>
            <a:r>
              <a:rPr lang="zh-CN" altLang="en-US" sz="3200" b="1" dirty="0" smtClean="0">
                <a:ea typeface="黑体" panose="02010609060101010101" pitchFamily="49" charset="-122"/>
              </a:rPr>
              <a:t>的简谐振动的相差分析</a:t>
            </a:r>
          </a:p>
        </p:txBody>
      </p:sp>
      <p:graphicFrame>
        <p:nvGraphicFramePr>
          <p:cNvPr id="118802" name="Object 18"/>
          <p:cNvGraphicFramePr>
            <a:graphicFrameLocks noGrp="1" noChangeAspect="1"/>
          </p:cNvGraphicFramePr>
          <p:nvPr>
            <p:ph sz="half" idx="1"/>
          </p:nvPr>
        </p:nvGraphicFramePr>
        <p:xfrm>
          <a:off x="827088" y="1457325"/>
          <a:ext cx="3252787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0" name="公式" r:id="rId3" imgW="1244600" imgH="228600" progId="Equation.3">
                  <p:embed/>
                </p:oleObj>
              </mc:Choice>
              <mc:Fallback>
                <p:oleObj name="公式" r:id="rId3" imgW="1244600" imgH="228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457325"/>
                        <a:ext cx="3252787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89" name="Object 5"/>
          <p:cNvGraphicFramePr>
            <a:graphicFrameLocks noChangeAspect="1"/>
          </p:cNvGraphicFramePr>
          <p:nvPr/>
        </p:nvGraphicFramePr>
        <p:xfrm>
          <a:off x="931863" y="3716338"/>
          <a:ext cx="4756150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1" name="公式" r:id="rId5" imgW="2247900" imgH="457200" progId="Equation.3">
                  <p:embed/>
                </p:oleObj>
              </mc:Choice>
              <mc:Fallback>
                <p:oleObj name="公式" r:id="rId5" imgW="22479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3716338"/>
                        <a:ext cx="4756150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804" name="Object 20"/>
          <p:cNvGraphicFramePr>
            <a:graphicFrameLocks noGrp="1" noChangeAspect="1"/>
          </p:cNvGraphicFramePr>
          <p:nvPr>
            <p:ph sz="half" idx="2"/>
          </p:nvPr>
        </p:nvGraphicFramePr>
        <p:xfrm>
          <a:off x="935038" y="2486025"/>
          <a:ext cx="3236912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2" name="公式" r:id="rId7" imgW="1282700" imgH="228600" progId="Equation.3">
                  <p:embed/>
                </p:oleObj>
              </mc:Choice>
              <mc:Fallback>
                <p:oleObj name="公式" r:id="rId7" imgW="1282700" imgH="228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2486025"/>
                        <a:ext cx="3236912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内容占位符 3">
            <a:extLst>
              <a:ext uri="{FF2B5EF4-FFF2-40B4-BE49-F238E27FC236}">
                <a16:creationId xmlns:a16="http://schemas.microsoft.com/office/drawing/2014/main" id="{EB5CCAC8-F415-4181-A531-1F0FAFEBD5DA}"/>
              </a:ext>
            </a:extLst>
          </p:cNvPr>
          <p:cNvSpPr txBox="1">
            <a:spLocks/>
          </p:cNvSpPr>
          <p:nvPr/>
        </p:nvSpPr>
        <p:spPr bwMode="auto">
          <a:xfrm>
            <a:off x="947738" y="5026025"/>
            <a:ext cx="52578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zh-CN" altLang="en-US" kern="0" dirty="0" smtClean="0"/>
              <a:t>同相：相差为</a:t>
            </a:r>
            <a:r>
              <a:rPr lang="en-US" altLang="zh-CN" kern="0" dirty="0" smtClean="0"/>
              <a:t>0</a:t>
            </a:r>
            <a:r>
              <a:rPr lang="zh-CN" altLang="en-US" kern="0" dirty="0" smtClean="0"/>
              <a:t>或</a:t>
            </a:r>
            <a:r>
              <a:rPr lang="en-US" altLang="zh-CN" kern="0" dirty="0" smtClean="0"/>
              <a:t>2</a:t>
            </a:r>
            <a:r>
              <a:rPr lang="zh-CN" altLang="en-US" b="1" kern="0" dirty="0" smtClean="0">
                <a:sym typeface="Symbol" panose="05050102010706020507" pitchFamily="18" charset="2"/>
              </a:rPr>
              <a:t></a:t>
            </a:r>
            <a:r>
              <a:rPr lang="zh-CN" altLang="en-US" kern="0" dirty="0" smtClean="0"/>
              <a:t>的整数倍</a:t>
            </a:r>
            <a:endParaRPr lang="zh-CN" altLang="en-US" kern="0" dirty="0"/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205538" y="2135188"/>
            <a:ext cx="2663825" cy="2098675"/>
            <a:chOff x="6825208" y="1762050"/>
            <a:chExt cx="2664296" cy="2098998"/>
          </a:xfrm>
        </p:grpSpPr>
        <p:grpSp>
          <p:nvGrpSpPr>
            <p:cNvPr id="35858" name="组合 7"/>
            <p:cNvGrpSpPr>
              <a:grpSpLocks/>
            </p:cNvGrpSpPr>
            <p:nvPr/>
          </p:nvGrpSpPr>
          <p:grpSpPr bwMode="auto">
            <a:xfrm>
              <a:off x="6825208" y="1916832"/>
              <a:ext cx="2592288" cy="1944216"/>
              <a:chOff x="6249144" y="3861048"/>
              <a:chExt cx="2592288" cy="1944216"/>
            </a:xfrm>
          </p:grpSpPr>
          <p:cxnSp>
            <p:nvCxnSpPr>
              <p:cNvPr id="11" name="直接箭头连接符 10">
                <a:extLst>
                  <a:ext uri="{FF2B5EF4-FFF2-40B4-BE49-F238E27FC236}">
                    <a16:creationId xmlns:a16="http://schemas.microsoft.com/office/drawing/2014/main" id="{54131F19-2375-462D-8BF5-E24FC47136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49144" y="4868495"/>
                <a:ext cx="259284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2" name="直接箭头连接符 11">
                <a:extLst>
                  <a:ext uri="{FF2B5EF4-FFF2-40B4-BE49-F238E27FC236}">
                    <a16:creationId xmlns:a16="http://schemas.microsoft.com/office/drawing/2014/main" id="{947BAD97-6D86-4F25-A103-4CB049FE59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6532" y="3860277"/>
                <a:ext cx="0" cy="194498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35863" name="组合 12"/>
              <p:cNvGrpSpPr>
                <a:grpSpLocks/>
              </p:cNvGrpSpPr>
              <p:nvPr/>
            </p:nvGrpSpPr>
            <p:grpSpPr bwMode="auto">
              <a:xfrm>
                <a:off x="6537176" y="4149080"/>
                <a:ext cx="2088232" cy="1453793"/>
                <a:chOff x="5932534" y="4127556"/>
                <a:chExt cx="3078115" cy="1475317"/>
              </a:xfrm>
            </p:grpSpPr>
            <p:sp>
              <p:nvSpPr>
                <p:cNvPr id="14" name="任意多边形: 形状 15">
                  <a:extLst>
                    <a:ext uri="{FF2B5EF4-FFF2-40B4-BE49-F238E27FC236}">
                      <a16:creationId xmlns:a16="http://schemas.microsoft.com/office/drawing/2014/main" id="{113F1C02-5CB2-4D4B-BB35-5A2F5D6779FC}"/>
                    </a:ext>
                  </a:extLst>
                </p:cNvPr>
                <p:cNvSpPr/>
                <p:nvPr/>
              </p:nvSpPr>
              <p:spPr>
                <a:xfrm>
                  <a:off x="5933926" y="4121279"/>
                  <a:ext cx="3077671" cy="1475907"/>
                </a:xfrm>
                <a:custGeom>
                  <a:avLst/>
                  <a:gdLst>
                    <a:gd name="connsiteX0" fmla="*/ 0 w 3578578"/>
                    <a:gd name="connsiteY0" fmla="*/ 1433689 h 1444978"/>
                    <a:gd name="connsiteX1" fmla="*/ 722489 w 3578578"/>
                    <a:gd name="connsiteY1" fmla="*/ 0 h 1444978"/>
                    <a:gd name="connsiteX2" fmla="*/ 1433689 w 3578578"/>
                    <a:gd name="connsiteY2" fmla="*/ 1433689 h 1444978"/>
                    <a:gd name="connsiteX3" fmla="*/ 2167467 w 3578578"/>
                    <a:gd name="connsiteY3" fmla="*/ 11289 h 1444978"/>
                    <a:gd name="connsiteX4" fmla="*/ 2867378 w 3578578"/>
                    <a:gd name="connsiteY4" fmla="*/ 1444978 h 1444978"/>
                    <a:gd name="connsiteX5" fmla="*/ 3578578 w 3578578"/>
                    <a:gd name="connsiteY5" fmla="*/ 11289 h 1444978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49155 h 1460445"/>
                    <a:gd name="connsiteX1" fmla="*/ 255764 w 3583340"/>
                    <a:gd name="connsiteY1" fmla="*/ 734957 h 1460445"/>
                    <a:gd name="connsiteX2" fmla="*/ 722489 w 3583340"/>
                    <a:gd name="connsiteY2" fmla="*/ 15466 h 1460445"/>
                    <a:gd name="connsiteX3" fmla="*/ 1433689 w 3583340"/>
                    <a:gd name="connsiteY3" fmla="*/ 1449155 h 1460445"/>
                    <a:gd name="connsiteX4" fmla="*/ 2167467 w 3583340"/>
                    <a:gd name="connsiteY4" fmla="*/ 26755 h 1460445"/>
                    <a:gd name="connsiteX5" fmla="*/ 2867378 w 3583340"/>
                    <a:gd name="connsiteY5" fmla="*/ 1460444 h 1460445"/>
                    <a:gd name="connsiteX6" fmla="*/ 3583340 w 3583340"/>
                    <a:gd name="connsiteY6" fmla="*/ 17230 h 1460445"/>
                    <a:gd name="connsiteX0" fmla="*/ 0 w 3583340"/>
                    <a:gd name="connsiteY0" fmla="*/ 1449155 h 1475317"/>
                    <a:gd name="connsiteX1" fmla="*/ 255764 w 3583340"/>
                    <a:gd name="connsiteY1" fmla="*/ 734957 h 1475317"/>
                    <a:gd name="connsiteX2" fmla="*/ 722489 w 3583340"/>
                    <a:gd name="connsiteY2" fmla="*/ 15466 h 1475317"/>
                    <a:gd name="connsiteX3" fmla="*/ 1433689 w 3583340"/>
                    <a:gd name="connsiteY3" fmla="*/ 1449155 h 1475317"/>
                    <a:gd name="connsiteX4" fmla="*/ 2167467 w 3583340"/>
                    <a:gd name="connsiteY4" fmla="*/ 26755 h 1475317"/>
                    <a:gd name="connsiteX5" fmla="*/ 2867378 w 3583340"/>
                    <a:gd name="connsiteY5" fmla="*/ 1460444 h 1475317"/>
                    <a:gd name="connsiteX6" fmla="*/ 3332339 w 3583340"/>
                    <a:gd name="connsiteY6" fmla="*/ 730194 h 1475317"/>
                    <a:gd name="connsiteX7" fmla="*/ 3583340 w 3583340"/>
                    <a:gd name="connsiteY7" fmla="*/ 17230 h 1475317"/>
                    <a:gd name="connsiteX0" fmla="*/ 0 w 3588102"/>
                    <a:gd name="connsiteY0" fmla="*/ 1449155 h 1475317"/>
                    <a:gd name="connsiteX1" fmla="*/ 255764 w 3588102"/>
                    <a:gd name="connsiteY1" fmla="*/ 734957 h 1475317"/>
                    <a:gd name="connsiteX2" fmla="*/ 722489 w 3588102"/>
                    <a:gd name="connsiteY2" fmla="*/ 15466 h 1475317"/>
                    <a:gd name="connsiteX3" fmla="*/ 1433689 w 3588102"/>
                    <a:gd name="connsiteY3" fmla="*/ 1449155 h 1475317"/>
                    <a:gd name="connsiteX4" fmla="*/ 2167467 w 3588102"/>
                    <a:gd name="connsiteY4" fmla="*/ 26755 h 1475317"/>
                    <a:gd name="connsiteX5" fmla="*/ 2867378 w 3588102"/>
                    <a:gd name="connsiteY5" fmla="*/ 1460444 h 1475317"/>
                    <a:gd name="connsiteX6" fmla="*/ 3332339 w 3588102"/>
                    <a:gd name="connsiteY6" fmla="*/ 730194 h 1475317"/>
                    <a:gd name="connsiteX7" fmla="*/ 3588102 w 3588102"/>
                    <a:gd name="connsiteY7" fmla="*/ 12468 h 1475317"/>
                    <a:gd name="connsiteX0" fmla="*/ 0 w 3332339"/>
                    <a:gd name="connsiteY0" fmla="*/ 1449155 h 1475317"/>
                    <a:gd name="connsiteX1" fmla="*/ 255764 w 3332339"/>
                    <a:gd name="connsiteY1" fmla="*/ 734957 h 1475317"/>
                    <a:gd name="connsiteX2" fmla="*/ 722489 w 3332339"/>
                    <a:gd name="connsiteY2" fmla="*/ 15466 h 1475317"/>
                    <a:gd name="connsiteX3" fmla="*/ 1433689 w 3332339"/>
                    <a:gd name="connsiteY3" fmla="*/ 1449155 h 1475317"/>
                    <a:gd name="connsiteX4" fmla="*/ 2167467 w 3332339"/>
                    <a:gd name="connsiteY4" fmla="*/ 26755 h 1475317"/>
                    <a:gd name="connsiteX5" fmla="*/ 2867378 w 3332339"/>
                    <a:gd name="connsiteY5" fmla="*/ 1460444 h 1475317"/>
                    <a:gd name="connsiteX6" fmla="*/ 3332339 w 3332339"/>
                    <a:gd name="connsiteY6" fmla="*/ 730194 h 1475317"/>
                    <a:gd name="connsiteX0" fmla="*/ 0 w 3076575"/>
                    <a:gd name="connsiteY0" fmla="*/ 734957 h 1475317"/>
                    <a:gd name="connsiteX1" fmla="*/ 466725 w 3076575"/>
                    <a:gd name="connsiteY1" fmla="*/ 15466 h 1475317"/>
                    <a:gd name="connsiteX2" fmla="*/ 1177925 w 3076575"/>
                    <a:gd name="connsiteY2" fmla="*/ 1449155 h 1475317"/>
                    <a:gd name="connsiteX3" fmla="*/ 1911703 w 3076575"/>
                    <a:gd name="connsiteY3" fmla="*/ 26755 h 1475317"/>
                    <a:gd name="connsiteX4" fmla="*/ 2611614 w 3076575"/>
                    <a:gd name="connsiteY4" fmla="*/ 1460444 h 1475317"/>
                    <a:gd name="connsiteX5" fmla="*/ 3076575 w 3076575"/>
                    <a:gd name="connsiteY5" fmla="*/ 730194 h 1475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76575" h="1475317">
                      <a:moveTo>
                        <a:pt x="0" y="734957"/>
                      </a:moveTo>
                      <a:cubicBezTo>
                        <a:pt x="120415" y="496009"/>
                        <a:pt x="270404" y="-103567"/>
                        <a:pt x="466725" y="15466"/>
                      </a:cubicBezTo>
                      <a:cubicBezTo>
                        <a:pt x="663046" y="134499"/>
                        <a:pt x="937095" y="1447273"/>
                        <a:pt x="1177925" y="1449155"/>
                      </a:cubicBezTo>
                      <a:cubicBezTo>
                        <a:pt x="1418755" y="1451037"/>
                        <a:pt x="1672755" y="24874"/>
                        <a:pt x="1911703" y="26755"/>
                      </a:cubicBezTo>
                      <a:cubicBezTo>
                        <a:pt x="2150651" y="28636"/>
                        <a:pt x="2417469" y="1343204"/>
                        <a:pt x="2611614" y="1460444"/>
                      </a:cubicBezTo>
                      <a:cubicBezTo>
                        <a:pt x="2805759" y="1577684"/>
                        <a:pt x="2957248" y="970730"/>
                        <a:pt x="3076575" y="730194"/>
                      </a:cubicBezTo>
                    </a:path>
                  </a:pathLst>
                </a:cu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5" name="任意多边形: 形状 16">
                  <a:extLst>
                    <a:ext uri="{FF2B5EF4-FFF2-40B4-BE49-F238E27FC236}">
                      <a16:creationId xmlns:a16="http://schemas.microsoft.com/office/drawing/2014/main" id="{277EC1DF-71F7-499A-9F5D-D71DB0AF515F}"/>
                    </a:ext>
                  </a:extLst>
                </p:cNvPr>
                <p:cNvSpPr/>
                <p:nvPr/>
              </p:nvSpPr>
              <p:spPr>
                <a:xfrm>
                  <a:off x="5931585" y="4404860"/>
                  <a:ext cx="3077673" cy="916803"/>
                </a:xfrm>
                <a:custGeom>
                  <a:avLst/>
                  <a:gdLst>
                    <a:gd name="connsiteX0" fmla="*/ 0 w 3578578"/>
                    <a:gd name="connsiteY0" fmla="*/ 1433689 h 1444978"/>
                    <a:gd name="connsiteX1" fmla="*/ 722489 w 3578578"/>
                    <a:gd name="connsiteY1" fmla="*/ 0 h 1444978"/>
                    <a:gd name="connsiteX2" fmla="*/ 1433689 w 3578578"/>
                    <a:gd name="connsiteY2" fmla="*/ 1433689 h 1444978"/>
                    <a:gd name="connsiteX3" fmla="*/ 2167467 w 3578578"/>
                    <a:gd name="connsiteY3" fmla="*/ 11289 h 1444978"/>
                    <a:gd name="connsiteX4" fmla="*/ 2867378 w 3578578"/>
                    <a:gd name="connsiteY4" fmla="*/ 1444978 h 1444978"/>
                    <a:gd name="connsiteX5" fmla="*/ 3578578 w 3578578"/>
                    <a:gd name="connsiteY5" fmla="*/ 11289 h 1444978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49155 h 1460445"/>
                    <a:gd name="connsiteX1" fmla="*/ 255764 w 3583340"/>
                    <a:gd name="connsiteY1" fmla="*/ 734957 h 1460445"/>
                    <a:gd name="connsiteX2" fmla="*/ 722489 w 3583340"/>
                    <a:gd name="connsiteY2" fmla="*/ 15466 h 1460445"/>
                    <a:gd name="connsiteX3" fmla="*/ 1433689 w 3583340"/>
                    <a:gd name="connsiteY3" fmla="*/ 1449155 h 1460445"/>
                    <a:gd name="connsiteX4" fmla="*/ 2167467 w 3583340"/>
                    <a:gd name="connsiteY4" fmla="*/ 26755 h 1460445"/>
                    <a:gd name="connsiteX5" fmla="*/ 2867378 w 3583340"/>
                    <a:gd name="connsiteY5" fmla="*/ 1460444 h 1460445"/>
                    <a:gd name="connsiteX6" fmla="*/ 3583340 w 3583340"/>
                    <a:gd name="connsiteY6" fmla="*/ 17230 h 1460445"/>
                    <a:gd name="connsiteX0" fmla="*/ 0 w 3583340"/>
                    <a:gd name="connsiteY0" fmla="*/ 1449155 h 1475317"/>
                    <a:gd name="connsiteX1" fmla="*/ 255764 w 3583340"/>
                    <a:gd name="connsiteY1" fmla="*/ 734957 h 1475317"/>
                    <a:gd name="connsiteX2" fmla="*/ 722489 w 3583340"/>
                    <a:gd name="connsiteY2" fmla="*/ 15466 h 1475317"/>
                    <a:gd name="connsiteX3" fmla="*/ 1433689 w 3583340"/>
                    <a:gd name="connsiteY3" fmla="*/ 1449155 h 1475317"/>
                    <a:gd name="connsiteX4" fmla="*/ 2167467 w 3583340"/>
                    <a:gd name="connsiteY4" fmla="*/ 26755 h 1475317"/>
                    <a:gd name="connsiteX5" fmla="*/ 2867378 w 3583340"/>
                    <a:gd name="connsiteY5" fmla="*/ 1460444 h 1475317"/>
                    <a:gd name="connsiteX6" fmla="*/ 3332339 w 3583340"/>
                    <a:gd name="connsiteY6" fmla="*/ 730194 h 1475317"/>
                    <a:gd name="connsiteX7" fmla="*/ 3583340 w 3583340"/>
                    <a:gd name="connsiteY7" fmla="*/ 17230 h 1475317"/>
                    <a:gd name="connsiteX0" fmla="*/ 0 w 3588102"/>
                    <a:gd name="connsiteY0" fmla="*/ 1449155 h 1475317"/>
                    <a:gd name="connsiteX1" fmla="*/ 255764 w 3588102"/>
                    <a:gd name="connsiteY1" fmla="*/ 734957 h 1475317"/>
                    <a:gd name="connsiteX2" fmla="*/ 722489 w 3588102"/>
                    <a:gd name="connsiteY2" fmla="*/ 15466 h 1475317"/>
                    <a:gd name="connsiteX3" fmla="*/ 1433689 w 3588102"/>
                    <a:gd name="connsiteY3" fmla="*/ 1449155 h 1475317"/>
                    <a:gd name="connsiteX4" fmla="*/ 2167467 w 3588102"/>
                    <a:gd name="connsiteY4" fmla="*/ 26755 h 1475317"/>
                    <a:gd name="connsiteX5" fmla="*/ 2867378 w 3588102"/>
                    <a:gd name="connsiteY5" fmla="*/ 1460444 h 1475317"/>
                    <a:gd name="connsiteX6" fmla="*/ 3332339 w 3588102"/>
                    <a:gd name="connsiteY6" fmla="*/ 730194 h 1475317"/>
                    <a:gd name="connsiteX7" fmla="*/ 3588102 w 3588102"/>
                    <a:gd name="connsiteY7" fmla="*/ 12468 h 1475317"/>
                    <a:gd name="connsiteX0" fmla="*/ 0 w 3332339"/>
                    <a:gd name="connsiteY0" fmla="*/ 1449155 h 1475317"/>
                    <a:gd name="connsiteX1" fmla="*/ 255764 w 3332339"/>
                    <a:gd name="connsiteY1" fmla="*/ 734957 h 1475317"/>
                    <a:gd name="connsiteX2" fmla="*/ 722489 w 3332339"/>
                    <a:gd name="connsiteY2" fmla="*/ 15466 h 1475317"/>
                    <a:gd name="connsiteX3" fmla="*/ 1433689 w 3332339"/>
                    <a:gd name="connsiteY3" fmla="*/ 1449155 h 1475317"/>
                    <a:gd name="connsiteX4" fmla="*/ 2167467 w 3332339"/>
                    <a:gd name="connsiteY4" fmla="*/ 26755 h 1475317"/>
                    <a:gd name="connsiteX5" fmla="*/ 2867378 w 3332339"/>
                    <a:gd name="connsiteY5" fmla="*/ 1460444 h 1475317"/>
                    <a:gd name="connsiteX6" fmla="*/ 3332339 w 3332339"/>
                    <a:gd name="connsiteY6" fmla="*/ 730194 h 1475317"/>
                    <a:gd name="connsiteX0" fmla="*/ 0 w 3076575"/>
                    <a:gd name="connsiteY0" fmla="*/ 734957 h 1475317"/>
                    <a:gd name="connsiteX1" fmla="*/ 466725 w 3076575"/>
                    <a:gd name="connsiteY1" fmla="*/ 15466 h 1475317"/>
                    <a:gd name="connsiteX2" fmla="*/ 1177925 w 3076575"/>
                    <a:gd name="connsiteY2" fmla="*/ 1449155 h 1475317"/>
                    <a:gd name="connsiteX3" fmla="*/ 1911703 w 3076575"/>
                    <a:gd name="connsiteY3" fmla="*/ 26755 h 1475317"/>
                    <a:gd name="connsiteX4" fmla="*/ 2611614 w 3076575"/>
                    <a:gd name="connsiteY4" fmla="*/ 1460444 h 1475317"/>
                    <a:gd name="connsiteX5" fmla="*/ 3076575 w 3076575"/>
                    <a:gd name="connsiteY5" fmla="*/ 730194 h 1475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76575" h="1475317">
                      <a:moveTo>
                        <a:pt x="0" y="734957"/>
                      </a:moveTo>
                      <a:cubicBezTo>
                        <a:pt x="120415" y="496009"/>
                        <a:pt x="270404" y="-103567"/>
                        <a:pt x="466725" y="15466"/>
                      </a:cubicBezTo>
                      <a:cubicBezTo>
                        <a:pt x="663046" y="134499"/>
                        <a:pt x="937095" y="1447273"/>
                        <a:pt x="1177925" y="1449155"/>
                      </a:cubicBezTo>
                      <a:cubicBezTo>
                        <a:pt x="1418755" y="1451037"/>
                        <a:pt x="1672755" y="24874"/>
                        <a:pt x="1911703" y="26755"/>
                      </a:cubicBezTo>
                      <a:cubicBezTo>
                        <a:pt x="2150651" y="28636"/>
                        <a:pt x="2417469" y="1343204"/>
                        <a:pt x="2611614" y="1460444"/>
                      </a:cubicBezTo>
                      <a:cubicBezTo>
                        <a:pt x="2805759" y="1577684"/>
                        <a:pt x="2957248" y="970730"/>
                        <a:pt x="3076575" y="730194"/>
                      </a:cubicBezTo>
                    </a:path>
                  </a:pathLst>
                </a:custGeom>
                <a:ln/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  <p:graphicFrame>
          <p:nvGraphicFramePr>
            <p:cNvPr id="35859" name="对象 8"/>
            <p:cNvGraphicFramePr>
              <a:graphicFrameLocks noChangeAspect="1"/>
            </p:cNvGraphicFramePr>
            <p:nvPr/>
          </p:nvGraphicFramePr>
          <p:xfrm>
            <a:off x="6860828" y="1762050"/>
            <a:ext cx="252412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303" name="Equation" r:id="rId9" imgW="114201" imgH="139579" progId="Equation.DSMT4">
                    <p:embed/>
                  </p:oleObj>
                </mc:Choice>
                <mc:Fallback>
                  <p:oleObj name="Equation" r:id="rId9" imgW="114201" imgH="139579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60828" y="1762050"/>
                          <a:ext cx="252412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60" name="对象 9"/>
            <p:cNvGraphicFramePr>
              <a:graphicFrameLocks noChangeAspect="1"/>
            </p:cNvGraphicFramePr>
            <p:nvPr/>
          </p:nvGraphicFramePr>
          <p:xfrm>
            <a:off x="9292654" y="2611438"/>
            <a:ext cx="196850" cy="338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304" name="Equation" r:id="rId11" imgW="88746" imgH="152136" progId="Equation.DSMT4">
                    <p:embed/>
                  </p:oleObj>
                </mc:Choice>
                <mc:Fallback>
                  <p:oleObj name="Equation" r:id="rId11" imgW="88746" imgH="152136" progId="Equation.DSMT4">
                    <p:embed/>
                    <p:pic>
                      <p:nvPicPr>
                        <p:cNvPr id="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92654" y="2611438"/>
                          <a:ext cx="196850" cy="338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6205538" y="4449763"/>
            <a:ext cx="2689225" cy="1944687"/>
            <a:chOff x="6825208" y="4077072"/>
            <a:chExt cx="2690713" cy="1944216"/>
          </a:xfrm>
        </p:grpSpPr>
        <p:grpSp>
          <p:nvGrpSpPr>
            <p:cNvPr id="35850" name="组合 16"/>
            <p:cNvGrpSpPr>
              <a:grpSpLocks/>
            </p:cNvGrpSpPr>
            <p:nvPr/>
          </p:nvGrpSpPr>
          <p:grpSpPr bwMode="auto">
            <a:xfrm>
              <a:off x="6825208" y="4077072"/>
              <a:ext cx="2592288" cy="1944216"/>
              <a:chOff x="6249144" y="3861048"/>
              <a:chExt cx="2592288" cy="1944216"/>
            </a:xfrm>
          </p:grpSpPr>
          <p:cxnSp>
            <p:nvCxnSpPr>
              <p:cNvPr id="20" name="直接箭头连接符 19">
                <a:extLst>
                  <a:ext uri="{FF2B5EF4-FFF2-40B4-BE49-F238E27FC236}">
                    <a16:creationId xmlns:a16="http://schemas.microsoft.com/office/drawing/2014/main" id="{13FDB9B6-6BFB-46EB-B295-83B8AC9BA1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49144" y="4868866"/>
                <a:ext cx="259223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>
                <a:extLst>
                  <a:ext uri="{FF2B5EF4-FFF2-40B4-BE49-F238E27FC236}">
                    <a16:creationId xmlns:a16="http://schemas.microsoft.com/office/drawing/2014/main" id="{93774C3F-2D6B-4D96-8740-D3E011EDEA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6640" y="3861048"/>
                <a:ext cx="0" cy="194421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35855" name="组合 21"/>
              <p:cNvGrpSpPr>
                <a:grpSpLocks/>
              </p:cNvGrpSpPr>
              <p:nvPr/>
            </p:nvGrpSpPr>
            <p:grpSpPr bwMode="auto">
              <a:xfrm>
                <a:off x="6537176" y="4149080"/>
                <a:ext cx="2088232" cy="1453793"/>
                <a:chOff x="5932534" y="4127556"/>
                <a:chExt cx="3078115" cy="1475317"/>
              </a:xfrm>
            </p:grpSpPr>
            <p:sp>
              <p:nvSpPr>
                <p:cNvPr id="23" name="任意多边形: 形状 25">
                  <a:extLst>
                    <a:ext uri="{FF2B5EF4-FFF2-40B4-BE49-F238E27FC236}">
                      <a16:creationId xmlns:a16="http://schemas.microsoft.com/office/drawing/2014/main" id="{7503F2EF-9BDE-4A35-AEC3-3310ED6A86A5}"/>
                    </a:ext>
                  </a:extLst>
                </p:cNvPr>
                <p:cNvSpPr/>
                <p:nvPr/>
              </p:nvSpPr>
              <p:spPr>
                <a:xfrm>
                  <a:off x="5934086" y="4126780"/>
                  <a:ext cx="3076490" cy="1475322"/>
                </a:xfrm>
                <a:custGeom>
                  <a:avLst/>
                  <a:gdLst>
                    <a:gd name="connsiteX0" fmla="*/ 0 w 3578578"/>
                    <a:gd name="connsiteY0" fmla="*/ 1433689 h 1444978"/>
                    <a:gd name="connsiteX1" fmla="*/ 722489 w 3578578"/>
                    <a:gd name="connsiteY1" fmla="*/ 0 h 1444978"/>
                    <a:gd name="connsiteX2" fmla="*/ 1433689 w 3578578"/>
                    <a:gd name="connsiteY2" fmla="*/ 1433689 h 1444978"/>
                    <a:gd name="connsiteX3" fmla="*/ 2167467 w 3578578"/>
                    <a:gd name="connsiteY3" fmla="*/ 11289 h 1444978"/>
                    <a:gd name="connsiteX4" fmla="*/ 2867378 w 3578578"/>
                    <a:gd name="connsiteY4" fmla="*/ 1444978 h 1444978"/>
                    <a:gd name="connsiteX5" fmla="*/ 3578578 w 3578578"/>
                    <a:gd name="connsiteY5" fmla="*/ 11289 h 1444978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49155 h 1460445"/>
                    <a:gd name="connsiteX1" fmla="*/ 255764 w 3583340"/>
                    <a:gd name="connsiteY1" fmla="*/ 734957 h 1460445"/>
                    <a:gd name="connsiteX2" fmla="*/ 722489 w 3583340"/>
                    <a:gd name="connsiteY2" fmla="*/ 15466 h 1460445"/>
                    <a:gd name="connsiteX3" fmla="*/ 1433689 w 3583340"/>
                    <a:gd name="connsiteY3" fmla="*/ 1449155 h 1460445"/>
                    <a:gd name="connsiteX4" fmla="*/ 2167467 w 3583340"/>
                    <a:gd name="connsiteY4" fmla="*/ 26755 h 1460445"/>
                    <a:gd name="connsiteX5" fmla="*/ 2867378 w 3583340"/>
                    <a:gd name="connsiteY5" fmla="*/ 1460444 h 1460445"/>
                    <a:gd name="connsiteX6" fmla="*/ 3583340 w 3583340"/>
                    <a:gd name="connsiteY6" fmla="*/ 17230 h 1460445"/>
                    <a:gd name="connsiteX0" fmla="*/ 0 w 3583340"/>
                    <a:gd name="connsiteY0" fmla="*/ 1449155 h 1475317"/>
                    <a:gd name="connsiteX1" fmla="*/ 255764 w 3583340"/>
                    <a:gd name="connsiteY1" fmla="*/ 734957 h 1475317"/>
                    <a:gd name="connsiteX2" fmla="*/ 722489 w 3583340"/>
                    <a:gd name="connsiteY2" fmla="*/ 15466 h 1475317"/>
                    <a:gd name="connsiteX3" fmla="*/ 1433689 w 3583340"/>
                    <a:gd name="connsiteY3" fmla="*/ 1449155 h 1475317"/>
                    <a:gd name="connsiteX4" fmla="*/ 2167467 w 3583340"/>
                    <a:gd name="connsiteY4" fmla="*/ 26755 h 1475317"/>
                    <a:gd name="connsiteX5" fmla="*/ 2867378 w 3583340"/>
                    <a:gd name="connsiteY5" fmla="*/ 1460444 h 1475317"/>
                    <a:gd name="connsiteX6" fmla="*/ 3332339 w 3583340"/>
                    <a:gd name="connsiteY6" fmla="*/ 730194 h 1475317"/>
                    <a:gd name="connsiteX7" fmla="*/ 3583340 w 3583340"/>
                    <a:gd name="connsiteY7" fmla="*/ 17230 h 1475317"/>
                    <a:gd name="connsiteX0" fmla="*/ 0 w 3588102"/>
                    <a:gd name="connsiteY0" fmla="*/ 1449155 h 1475317"/>
                    <a:gd name="connsiteX1" fmla="*/ 255764 w 3588102"/>
                    <a:gd name="connsiteY1" fmla="*/ 734957 h 1475317"/>
                    <a:gd name="connsiteX2" fmla="*/ 722489 w 3588102"/>
                    <a:gd name="connsiteY2" fmla="*/ 15466 h 1475317"/>
                    <a:gd name="connsiteX3" fmla="*/ 1433689 w 3588102"/>
                    <a:gd name="connsiteY3" fmla="*/ 1449155 h 1475317"/>
                    <a:gd name="connsiteX4" fmla="*/ 2167467 w 3588102"/>
                    <a:gd name="connsiteY4" fmla="*/ 26755 h 1475317"/>
                    <a:gd name="connsiteX5" fmla="*/ 2867378 w 3588102"/>
                    <a:gd name="connsiteY5" fmla="*/ 1460444 h 1475317"/>
                    <a:gd name="connsiteX6" fmla="*/ 3332339 w 3588102"/>
                    <a:gd name="connsiteY6" fmla="*/ 730194 h 1475317"/>
                    <a:gd name="connsiteX7" fmla="*/ 3588102 w 3588102"/>
                    <a:gd name="connsiteY7" fmla="*/ 12468 h 1475317"/>
                    <a:gd name="connsiteX0" fmla="*/ 0 w 3332339"/>
                    <a:gd name="connsiteY0" fmla="*/ 1449155 h 1475317"/>
                    <a:gd name="connsiteX1" fmla="*/ 255764 w 3332339"/>
                    <a:gd name="connsiteY1" fmla="*/ 734957 h 1475317"/>
                    <a:gd name="connsiteX2" fmla="*/ 722489 w 3332339"/>
                    <a:gd name="connsiteY2" fmla="*/ 15466 h 1475317"/>
                    <a:gd name="connsiteX3" fmla="*/ 1433689 w 3332339"/>
                    <a:gd name="connsiteY3" fmla="*/ 1449155 h 1475317"/>
                    <a:gd name="connsiteX4" fmla="*/ 2167467 w 3332339"/>
                    <a:gd name="connsiteY4" fmla="*/ 26755 h 1475317"/>
                    <a:gd name="connsiteX5" fmla="*/ 2867378 w 3332339"/>
                    <a:gd name="connsiteY5" fmla="*/ 1460444 h 1475317"/>
                    <a:gd name="connsiteX6" fmla="*/ 3332339 w 3332339"/>
                    <a:gd name="connsiteY6" fmla="*/ 730194 h 1475317"/>
                    <a:gd name="connsiteX0" fmla="*/ 0 w 3076575"/>
                    <a:gd name="connsiteY0" fmla="*/ 734957 h 1475317"/>
                    <a:gd name="connsiteX1" fmla="*/ 466725 w 3076575"/>
                    <a:gd name="connsiteY1" fmla="*/ 15466 h 1475317"/>
                    <a:gd name="connsiteX2" fmla="*/ 1177925 w 3076575"/>
                    <a:gd name="connsiteY2" fmla="*/ 1449155 h 1475317"/>
                    <a:gd name="connsiteX3" fmla="*/ 1911703 w 3076575"/>
                    <a:gd name="connsiteY3" fmla="*/ 26755 h 1475317"/>
                    <a:gd name="connsiteX4" fmla="*/ 2611614 w 3076575"/>
                    <a:gd name="connsiteY4" fmla="*/ 1460444 h 1475317"/>
                    <a:gd name="connsiteX5" fmla="*/ 3076575 w 3076575"/>
                    <a:gd name="connsiteY5" fmla="*/ 730194 h 1475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76575" h="1475317">
                      <a:moveTo>
                        <a:pt x="0" y="734957"/>
                      </a:moveTo>
                      <a:cubicBezTo>
                        <a:pt x="120415" y="496009"/>
                        <a:pt x="270404" y="-103567"/>
                        <a:pt x="466725" y="15466"/>
                      </a:cubicBezTo>
                      <a:cubicBezTo>
                        <a:pt x="663046" y="134499"/>
                        <a:pt x="937095" y="1447273"/>
                        <a:pt x="1177925" y="1449155"/>
                      </a:cubicBezTo>
                      <a:cubicBezTo>
                        <a:pt x="1418755" y="1451037"/>
                        <a:pt x="1672755" y="24874"/>
                        <a:pt x="1911703" y="26755"/>
                      </a:cubicBezTo>
                      <a:cubicBezTo>
                        <a:pt x="2150651" y="28636"/>
                        <a:pt x="2417469" y="1343204"/>
                        <a:pt x="2611614" y="1460444"/>
                      </a:cubicBezTo>
                      <a:cubicBezTo>
                        <a:pt x="2805759" y="1577684"/>
                        <a:pt x="2957248" y="970730"/>
                        <a:pt x="3076575" y="730194"/>
                      </a:cubicBezTo>
                    </a:path>
                  </a:pathLst>
                </a:cu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24" name="任意多边形: 形状 26">
                  <a:extLst>
                    <a:ext uri="{FF2B5EF4-FFF2-40B4-BE49-F238E27FC236}">
                      <a16:creationId xmlns:a16="http://schemas.microsoft.com/office/drawing/2014/main" id="{74506E8F-8BFD-4463-B661-C70E3405D7D9}"/>
                    </a:ext>
                  </a:extLst>
                </p:cNvPr>
                <p:cNvSpPr/>
                <p:nvPr/>
              </p:nvSpPr>
              <p:spPr>
                <a:xfrm flipV="1">
                  <a:off x="5931743" y="4410248"/>
                  <a:ext cx="3076490" cy="916440"/>
                </a:xfrm>
                <a:custGeom>
                  <a:avLst/>
                  <a:gdLst>
                    <a:gd name="connsiteX0" fmla="*/ 0 w 3578578"/>
                    <a:gd name="connsiteY0" fmla="*/ 1433689 h 1444978"/>
                    <a:gd name="connsiteX1" fmla="*/ 722489 w 3578578"/>
                    <a:gd name="connsiteY1" fmla="*/ 0 h 1444978"/>
                    <a:gd name="connsiteX2" fmla="*/ 1433689 w 3578578"/>
                    <a:gd name="connsiteY2" fmla="*/ 1433689 h 1444978"/>
                    <a:gd name="connsiteX3" fmla="*/ 2167467 w 3578578"/>
                    <a:gd name="connsiteY3" fmla="*/ 11289 h 1444978"/>
                    <a:gd name="connsiteX4" fmla="*/ 2867378 w 3578578"/>
                    <a:gd name="connsiteY4" fmla="*/ 1444978 h 1444978"/>
                    <a:gd name="connsiteX5" fmla="*/ 3578578 w 3578578"/>
                    <a:gd name="connsiteY5" fmla="*/ 11289 h 1444978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33689 h 1444979"/>
                    <a:gd name="connsiteX1" fmla="*/ 722489 w 3583340"/>
                    <a:gd name="connsiteY1" fmla="*/ 0 h 1444979"/>
                    <a:gd name="connsiteX2" fmla="*/ 1433689 w 3583340"/>
                    <a:gd name="connsiteY2" fmla="*/ 1433689 h 1444979"/>
                    <a:gd name="connsiteX3" fmla="*/ 2167467 w 3583340"/>
                    <a:gd name="connsiteY3" fmla="*/ 11289 h 1444979"/>
                    <a:gd name="connsiteX4" fmla="*/ 2867378 w 3583340"/>
                    <a:gd name="connsiteY4" fmla="*/ 1444978 h 1444979"/>
                    <a:gd name="connsiteX5" fmla="*/ 3583340 w 3583340"/>
                    <a:gd name="connsiteY5" fmla="*/ 1764 h 1444979"/>
                    <a:gd name="connsiteX0" fmla="*/ 0 w 3583340"/>
                    <a:gd name="connsiteY0" fmla="*/ 1449155 h 1460445"/>
                    <a:gd name="connsiteX1" fmla="*/ 255764 w 3583340"/>
                    <a:gd name="connsiteY1" fmla="*/ 734957 h 1460445"/>
                    <a:gd name="connsiteX2" fmla="*/ 722489 w 3583340"/>
                    <a:gd name="connsiteY2" fmla="*/ 15466 h 1460445"/>
                    <a:gd name="connsiteX3" fmla="*/ 1433689 w 3583340"/>
                    <a:gd name="connsiteY3" fmla="*/ 1449155 h 1460445"/>
                    <a:gd name="connsiteX4" fmla="*/ 2167467 w 3583340"/>
                    <a:gd name="connsiteY4" fmla="*/ 26755 h 1460445"/>
                    <a:gd name="connsiteX5" fmla="*/ 2867378 w 3583340"/>
                    <a:gd name="connsiteY5" fmla="*/ 1460444 h 1460445"/>
                    <a:gd name="connsiteX6" fmla="*/ 3583340 w 3583340"/>
                    <a:gd name="connsiteY6" fmla="*/ 17230 h 1460445"/>
                    <a:gd name="connsiteX0" fmla="*/ 0 w 3583340"/>
                    <a:gd name="connsiteY0" fmla="*/ 1449155 h 1475317"/>
                    <a:gd name="connsiteX1" fmla="*/ 255764 w 3583340"/>
                    <a:gd name="connsiteY1" fmla="*/ 734957 h 1475317"/>
                    <a:gd name="connsiteX2" fmla="*/ 722489 w 3583340"/>
                    <a:gd name="connsiteY2" fmla="*/ 15466 h 1475317"/>
                    <a:gd name="connsiteX3" fmla="*/ 1433689 w 3583340"/>
                    <a:gd name="connsiteY3" fmla="*/ 1449155 h 1475317"/>
                    <a:gd name="connsiteX4" fmla="*/ 2167467 w 3583340"/>
                    <a:gd name="connsiteY4" fmla="*/ 26755 h 1475317"/>
                    <a:gd name="connsiteX5" fmla="*/ 2867378 w 3583340"/>
                    <a:gd name="connsiteY5" fmla="*/ 1460444 h 1475317"/>
                    <a:gd name="connsiteX6" fmla="*/ 3332339 w 3583340"/>
                    <a:gd name="connsiteY6" fmla="*/ 730194 h 1475317"/>
                    <a:gd name="connsiteX7" fmla="*/ 3583340 w 3583340"/>
                    <a:gd name="connsiteY7" fmla="*/ 17230 h 1475317"/>
                    <a:gd name="connsiteX0" fmla="*/ 0 w 3588102"/>
                    <a:gd name="connsiteY0" fmla="*/ 1449155 h 1475317"/>
                    <a:gd name="connsiteX1" fmla="*/ 255764 w 3588102"/>
                    <a:gd name="connsiteY1" fmla="*/ 734957 h 1475317"/>
                    <a:gd name="connsiteX2" fmla="*/ 722489 w 3588102"/>
                    <a:gd name="connsiteY2" fmla="*/ 15466 h 1475317"/>
                    <a:gd name="connsiteX3" fmla="*/ 1433689 w 3588102"/>
                    <a:gd name="connsiteY3" fmla="*/ 1449155 h 1475317"/>
                    <a:gd name="connsiteX4" fmla="*/ 2167467 w 3588102"/>
                    <a:gd name="connsiteY4" fmla="*/ 26755 h 1475317"/>
                    <a:gd name="connsiteX5" fmla="*/ 2867378 w 3588102"/>
                    <a:gd name="connsiteY5" fmla="*/ 1460444 h 1475317"/>
                    <a:gd name="connsiteX6" fmla="*/ 3332339 w 3588102"/>
                    <a:gd name="connsiteY6" fmla="*/ 730194 h 1475317"/>
                    <a:gd name="connsiteX7" fmla="*/ 3588102 w 3588102"/>
                    <a:gd name="connsiteY7" fmla="*/ 12468 h 1475317"/>
                    <a:gd name="connsiteX0" fmla="*/ 0 w 3332339"/>
                    <a:gd name="connsiteY0" fmla="*/ 1449155 h 1475317"/>
                    <a:gd name="connsiteX1" fmla="*/ 255764 w 3332339"/>
                    <a:gd name="connsiteY1" fmla="*/ 734957 h 1475317"/>
                    <a:gd name="connsiteX2" fmla="*/ 722489 w 3332339"/>
                    <a:gd name="connsiteY2" fmla="*/ 15466 h 1475317"/>
                    <a:gd name="connsiteX3" fmla="*/ 1433689 w 3332339"/>
                    <a:gd name="connsiteY3" fmla="*/ 1449155 h 1475317"/>
                    <a:gd name="connsiteX4" fmla="*/ 2167467 w 3332339"/>
                    <a:gd name="connsiteY4" fmla="*/ 26755 h 1475317"/>
                    <a:gd name="connsiteX5" fmla="*/ 2867378 w 3332339"/>
                    <a:gd name="connsiteY5" fmla="*/ 1460444 h 1475317"/>
                    <a:gd name="connsiteX6" fmla="*/ 3332339 w 3332339"/>
                    <a:gd name="connsiteY6" fmla="*/ 730194 h 1475317"/>
                    <a:gd name="connsiteX0" fmla="*/ 0 w 3076575"/>
                    <a:gd name="connsiteY0" fmla="*/ 734957 h 1475317"/>
                    <a:gd name="connsiteX1" fmla="*/ 466725 w 3076575"/>
                    <a:gd name="connsiteY1" fmla="*/ 15466 h 1475317"/>
                    <a:gd name="connsiteX2" fmla="*/ 1177925 w 3076575"/>
                    <a:gd name="connsiteY2" fmla="*/ 1449155 h 1475317"/>
                    <a:gd name="connsiteX3" fmla="*/ 1911703 w 3076575"/>
                    <a:gd name="connsiteY3" fmla="*/ 26755 h 1475317"/>
                    <a:gd name="connsiteX4" fmla="*/ 2611614 w 3076575"/>
                    <a:gd name="connsiteY4" fmla="*/ 1460444 h 1475317"/>
                    <a:gd name="connsiteX5" fmla="*/ 3076575 w 3076575"/>
                    <a:gd name="connsiteY5" fmla="*/ 730194 h 1475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76575" h="1475317">
                      <a:moveTo>
                        <a:pt x="0" y="734957"/>
                      </a:moveTo>
                      <a:cubicBezTo>
                        <a:pt x="120415" y="496009"/>
                        <a:pt x="270404" y="-103567"/>
                        <a:pt x="466725" y="15466"/>
                      </a:cubicBezTo>
                      <a:cubicBezTo>
                        <a:pt x="663046" y="134499"/>
                        <a:pt x="937095" y="1447273"/>
                        <a:pt x="1177925" y="1449155"/>
                      </a:cubicBezTo>
                      <a:cubicBezTo>
                        <a:pt x="1418755" y="1451037"/>
                        <a:pt x="1672755" y="24874"/>
                        <a:pt x="1911703" y="26755"/>
                      </a:cubicBezTo>
                      <a:cubicBezTo>
                        <a:pt x="2150651" y="28636"/>
                        <a:pt x="2417469" y="1343204"/>
                        <a:pt x="2611614" y="1460444"/>
                      </a:cubicBezTo>
                      <a:cubicBezTo>
                        <a:pt x="2805759" y="1577684"/>
                        <a:pt x="2957248" y="970730"/>
                        <a:pt x="3076575" y="730194"/>
                      </a:cubicBezTo>
                    </a:path>
                  </a:pathLst>
                </a:custGeom>
                <a:ln/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  <p:graphicFrame>
          <p:nvGraphicFramePr>
            <p:cNvPr id="35851" name="对象 17"/>
            <p:cNvGraphicFramePr>
              <a:graphicFrameLocks noChangeAspect="1"/>
            </p:cNvGraphicFramePr>
            <p:nvPr/>
          </p:nvGraphicFramePr>
          <p:xfrm>
            <a:off x="6860828" y="4077072"/>
            <a:ext cx="252412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305" name="Equation" r:id="rId13" imgW="114201" imgH="139579" progId="Equation.DSMT4">
                    <p:embed/>
                  </p:oleObj>
                </mc:Choice>
                <mc:Fallback>
                  <p:oleObj name="Equation" r:id="rId13" imgW="114201" imgH="139579" progId="Equation.DSMT4">
                    <p:embed/>
                    <p:pic>
                      <p:nvPicPr>
                        <p:cNvPr id="0" name="对象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60828" y="4077072"/>
                          <a:ext cx="252412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52" name="对象 18"/>
            <p:cNvGraphicFramePr>
              <a:graphicFrameLocks noChangeAspect="1"/>
            </p:cNvGraphicFramePr>
            <p:nvPr/>
          </p:nvGraphicFramePr>
          <p:xfrm>
            <a:off x="9319071" y="4771032"/>
            <a:ext cx="196850" cy="338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306" name="Equation" r:id="rId14" imgW="88746" imgH="152136" progId="Equation.DSMT4">
                    <p:embed/>
                  </p:oleObj>
                </mc:Choice>
                <mc:Fallback>
                  <p:oleObj name="Equation" r:id="rId14" imgW="88746" imgH="152136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19071" y="4771032"/>
                          <a:ext cx="196850" cy="338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" name="内容占位符 3"/>
          <p:cNvSpPr txBox="1">
            <a:spLocks/>
          </p:cNvSpPr>
          <p:nvPr/>
        </p:nvSpPr>
        <p:spPr bwMode="auto">
          <a:xfrm>
            <a:off x="947738" y="5688013"/>
            <a:ext cx="482441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5763" indent="-385763" defTabSz="1030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15963" indent="-342900" defTabSz="1030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073150" indent="-342900" defTabSz="1030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441450" indent="-342900" defTabSz="1030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98638" indent="-342900" defTabSz="1030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558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7130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702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6274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kumimoji="0" lang="zh-CN" altLang="en-US" sz="2800" dirty="0" smtClean="0">
                <a:latin typeface="+mn-ea"/>
                <a:ea typeface="+mn-ea"/>
                <a:cs typeface="Times New Roman" panose="02020603050405020304" pitchFamily="18" charset="0"/>
              </a:rPr>
              <a:t>反相：相差为</a:t>
            </a:r>
            <a:r>
              <a:rPr lang="zh-CN" altLang="en-US" sz="2800" b="1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kumimoji="0" lang="zh-CN" altLang="en-US" sz="2800" dirty="0" smtClean="0">
                <a:latin typeface="+mn-ea"/>
                <a:ea typeface="+mn-ea"/>
                <a:cs typeface="Times New Roman" panose="02020603050405020304" pitchFamily="18" charset="0"/>
              </a:rPr>
              <a:t>的奇数倍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8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8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85775" y="1757363"/>
            <a:ext cx="3197225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2400" b="1" smtClean="0">
                <a:latin typeface="宋体" panose="02010600030101010101" pitchFamily="2" charset="-122"/>
              </a:rPr>
              <a:t>称</a:t>
            </a:r>
            <a:r>
              <a:rPr lang="en-US" altLang="zh-CN" sz="2400" b="1" i="1" smtClean="0"/>
              <a:t>s</a:t>
            </a:r>
            <a:r>
              <a:rPr lang="en-US" altLang="zh-CN" sz="2400" b="1" baseline="-30000" smtClean="0"/>
              <a:t>2</a:t>
            </a:r>
            <a:r>
              <a:rPr lang="en-US" altLang="zh-CN" sz="2400" b="1" smtClean="0"/>
              <a:t>(</a:t>
            </a:r>
            <a:r>
              <a:rPr lang="en-US" altLang="zh-CN" sz="2400" b="1" i="1" smtClean="0"/>
              <a:t>t</a:t>
            </a:r>
            <a:r>
              <a:rPr lang="en-US" altLang="zh-CN" sz="2400" b="1" smtClean="0"/>
              <a:t>)</a:t>
            </a:r>
            <a:r>
              <a:rPr lang="zh-CN" altLang="en-US" sz="2400" b="1" smtClean="0">
                <a:latin typeface="宋体" panose="02010600030101010101" pitchFamily="2" charset="-122"/>
              </a:rPr>
              <a:t>超前于</a:t>
            </a:r>
            <a:r>
              <a:rPr lang="en-US" altLang="zh-CN" sz="2400" b="1" i="1" smtClean="0"/>
              <a:t>s</a:t>
            </a:r>
            <a:r>
              <a:rPr lang="en-US" altLang="zh-CN" sz="2400" b="1" baseline="-30000" smtClean="0"/>
              <a:t>1</a:t>
            </a:r>
            <a:r>
              <a:rPr lang="en-US" altLang="zh-CN" sz="2400" b="1" smtClean="0"/>
              <a:t>(</a:t>
            </a:r>
            <a:r>
              <a:rPr lang="en-US" altLang="zh-CN" sz="2400" b="1" i="1" smtClean="0"/>
              <a:t>t</a:t>
            </a:r>
            <a:r>
              <a:rPr lang="en-US" altLang="zh-CN" sz="2400" b="1" smtClean="0"/>
              <a:t>)</a:t>
            </a:r>
            <a:r>
              <a:rPr lang="zh-CN" altLang="en-US" sz="2400" b="1" smtClean="0">
                <a:latin typeface="宋体" panose="02010600030101010101" pitchFamily="2" charset="-122"/>
              </a:rPr>
              <a:t>；</a:t>
            </a:r>
            <a:r>
              <a:rPr lang="zh-CN" altLang="en-US" sz="2800" b="1" smtClean="0"/>
              <a:t>  </a:t>
            </a:r>
          </a:p>
        </p:txBody>
      </p:sp>
      <p:graphicFrame>
        <p:nvGraphicFramePr>
          <p:cNvPr id="36867" name="Object 7"/>
          <p:cNvGraphicFramePr>
            <a:graphicFrameLocks noChangeAspect="1"/>
          </p:cNvGraphicFramePr>
          <p:nvPr/>
        </p:nvGraphicFramePr>
        <p:xfrm>
          <a:off x="309563" y="368300"/>
          <a:ext cx="7307262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45" r:id="rId4" imgW="2921000" imgH="228600" progId="Equation.3">
                  <p:embed/>
                </p:oleObj>
              </mc:Choice>
              <mc:Fallback>
                <p:oleObj r:id="rId4" imgW="29210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368300"/>
                        <a:ext cx="7307262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61" name="Object 9"/>
          <p:cNvGraphicFramePr>
            <a:graphicFrameLocks noChangeAspect="1"/>
          </p:cNvGraphicFramePr>
          <p:nvPr/>
        </p:nvGraphicFramePr>
        <p:xfrm>
          <a:off x="490538" y="1141413"/>
          <a:ext cx="2312987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46" name="公式" r:id="rId6" imgW="926698" imgH="215806" progId="Equation.3">
                  <p:embed/>
                </p:oleObj>
              </mc:Choice>
              <mc:Fallback>
                <p:oleObj name="公式" r:id="rId6" imgW="926698" imgH="21580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1141413"/>
                        <a:ext cx="2312987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63" name="Object 11"/>
          <p:cNvGraphicFramePr>
            <a:graphicFrameLocks noChangeAspect="1"/>
          </p:cNvGraphicFramePr>
          <p:nvPr/>
        </p:nvGraphicFramePr>
        <p:xfrm>
          <a:off x="6400800" y="1230313"/>
          <a:ext cx="2430463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47" name="公式" r:id="rId8" imgW="1040948" imgH="215806" progId="Equation.3">
                  <p:embed/>
                </p:oleObj>
              </mc:Choice>
              <mc:Fallback>
                <p:oleObj name="公式" r:id="rId8" imgW="1040948" imgH="215806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230313"/>
                        <a:ext cx="2430463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6" name="Rectangle 14"/>
          <p:cNvSpPr>
            <a:spLocks noChangeArrowheads="1"/>
          </p:cNvSpPr>
          <p:nvPr/>
        </p:nvSpPr>
        <p:spPr bwMode="auto">
          <a:xfrm>
            <a:off x="6234113" y="1885950"/>
            <a:ext cx="290988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400" b="1">
                <a:latin typeface="宋体" panose="02010600030101010101" pitchFamily="2" charset="-122"/>
              </a:rPr>
              <a:t>称</a:t>
            </a:r>
            <a:r>
              <a:rPr lang="en-US" altLang="zh-CN" sz="2400" b="1" i="1"/>
              <a:t>s</a:t>
            </a:r>
            <a:r>
              <a:rPr lang="en-US" altLang="zh-CN" sz="2400" b="1" baseline="-30000"/>
              <a:t>2</a:t>
            </a:r>
            <a:r>
              <a:rPr lang="en-US" altLang="zh-CN" sz="2400" b="1"/>
              <a:t>(</a:t>
            </a:r>
            <a:r>
              <a:rPr lang="en-US" altLang="zh-CN" sz="2400" b="1" i="1"/>
              <a:t>t</a:t>
            </a:r>
            <a:r>
              <a:rPr lang="en-US" altLang="zh-CN" sz="2400" b="1"/>
              <a:t>)</a:t>
            </a:r>
            <a:r>
              <a:rPr lang="zh-CN" altLang="en-US" sz="2400" b="1">
                <a:latin typeface="宋体" panose="02010600030101010101" pitchFamily="2" charset="-122"/>
              </a:rPr>
              <a:t>落后于</a:t>
            </a:r>
            <a:r>
              <a:rPr lang="en-US" altLang="zh-CN" sz="2400" b="1" i="1"/>
              <a:t>s</a:t>
            </a:r>
            <a:r>
              <a:rPr lang="en-US" altLang="zh-CN" sz="2400" b="1" baseline="-30000"/>
              <a:t>1</a:t>
            </a:r>
            <a:r>
              <a:rPr lang="en-US" altLang="zh-CN" sz="2400" b="1"/>
              <a:t>(</a:t>
            </a:r>
            <a:r>
              <a:rPr lang="en-US" altLang="zh-CN" sz="2400" b="1" i="1"/>
              <a:t>t</a:t>
            </a:r>
            <a:r>
              <a:rPr lang="en-US" altLang="zh-CN" sz="2400" b="1"/>
              <a:t>) </a:t>
            </a:r>
            <a:r>
              <a:rPr lang="zh-CN" altLang="en-US" sz="2400" b="1">
                <a:latin typeface="宋体" panose="02010600030101010101" pitchFamily="2" charset="-122"/>
              </a:rPr>
              <a:t>；</a:t>
            </a:r>
            <a:r>
              <a:rPr lang="zh-CN" altLang="en-US" sz="2800" b="1"/>
              <a:t>  </a:t>
            </a: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920750" y="2349500"/>
            <a:ext cx="2663825" cy="2087563"/>
            <a:chOff x="920552" y="2349500"/>
            <a:chExt cx="2664519" cy="2087612"/>
          </a:xfrm>
        </p:grpSpPr>
        <p:grpSp>
          <p:nvGrpSpPr>
            <p:cNvPr id="36889" name="组合 10"/>
            <p:cNvGrpSpPr>
              <a:grpSpLocks/>
            </p:cNvGrpSpPr>
            <p:nvPr/>
          </p:nvGrpSpPr>
          <p:grpSpPr bwMode="auto">
            <a:xfrm>
              <a:off x="920552" y="2349500"/>
              <a:ext cx="2592288" cy="2087612"/>
              <a:chOff x="992560" y="2349500"/>
              <a:chExt cx="2592288" cy="2087612"/>
            </a:xfrm>
          </p:grpSpPr>
          <p:grpSp>
            <p:nvGrpSpPr>
              <p:cNvPr id="36892" name="组合 13"/>
              <p:cNvGrpSpPr>
                <a:grpSpLocks/>
              </p:cNvGrpSpPr>
              <p:nvPr/>
            </p:nvGrpSpPr>
            <p:grpSpPr bwMode="auto">
              <a:xfrm>
                <a:off x="992560" y="2492896"/>
                <a:ext cx="2592288" cy="1944216"/>
                <a:chOff x="6249144" y="3861048"/>
                <a:chExt cx="2592288" cy="1944216"/>
              </a:xfrm>
            </p:grpSpPr>
            <p:cxnSp>
              <p:nvCxnSpPr>
                <p:cNvPr id="18" name="直接箭头连接符 17">
                  <a:extLst>
                    <a:ext uri="{FF2B5EF4-FFF2-40B4-BE49-F238E27FC236}">
                      <a16:creationId xmlns:a16="http://schemas.microsoft.com/office/drawing/2014/main" id="{F4E48735-2141-4E72-90A8-CD85B20C15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49144" y="4868617"/>
                  <a:ext cx="2593063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箭头连接符 18">
                  <a:extLst>
                    <a:ext uri="{FF2B5EF4-FFF2-40B4-BE49-F238E27FC236}">
                      <a16:creationId xmlns:a16="http://schemas.microsoft.com/office/drawing/2014/main" id="{D75A6845-FF6F-46CF-BC43-CE9329354E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536557" y="3860530"/>
                  <a:ext cx="0" cy="1944734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grpSp>
              <p:nvGrpSpPr>
                <p:cNvPr id="36897" name="组合 19"/>
                <p:cNvGrpSpPr>
                  <a:grpSpLocks/>
                </p:cNvGrpSpPr>
                <p:nvPr/>
              </p:nvGrpSpPr>
              <p:grpSpPr bwMode="auto">
                <a:xfrm>
                  <a:off x="6538217" y="4149080"/>
                  <a:ext cx="2216465" cy="1453793"/>
                  <a:chOff x="5934074" y="4127556"/>
                  <a:chExt cx="3267138" cy="1475317"/>
                </a:xfrm>
              </p:grpSpPr>
              <p:sp>
                <p:nvSpPr>
                  <p:cNvPr id="21" name="任意多边形: 形状 20">
                    <a:extLst>
                      <a:ext uri="{FF2B5EF4-FFF2-40B4-BE49-F238E27FC236}">
                        <a16:creationId xmlns:a16="http://schemas.microsoft.com/office/drawing/2014/main" id="{35D1D8F4-AA0F-452E-8B07-ABA4E16CBE25}"/>
                      </a:ext>
                    </a:extLst>
                  </p:cNvPr>
                  <p:cNvSpPr/>
                  <p:nvPr/>
                </p:nvSpPr>
                <p:spPr>
                  <a:xfrm>
                    <a:off x="5933966" y="4121499"/>
                    <a:ext cx="3077934" cy="1475714"/>
                  </a:xfrm>
                  <a:custGeom>
                    <a:avLst/>
                    <a:gdLst>
                      <a:gd name="connsiteX0" fmla="*/ 0 w 3578578"/>
                      <a:gd name="connsiteY0" fmla="*/ 1433689 h 1444978"/>
                      <a:gd name="connsiteX1" fmla="*/ 722489 w 3578578"/>
                      <a:gd name="connsiteY1" fmla="*/ 0 h 1444978"/>
                      <a:gd name="connsiteX2" fmla="*/ 1433689 w 3578578"/>
                      <a:gd name="connsiteY2" fmla="*/ 1433689 h 1444978"/>
                      <a:gd name="connsiteX3" fmla="*/ 2167467 w 3578578"/>
                      <a:gd name="connsiteY3" fmla="*/ 11289 h 1444978"/>
                      <a:gd name="connsiteX4" fmla="*/ 2867378 w 3578578"/>
                      <a:gd name="connsiteY4" fmla="*/ 1444978 h 1444978"/>
                      <a:gd name="connsiteX5" fmla="*/ 3578578 w 3578578"/>
                      <a:gd name="connsiteY5" fmla="*/ 11289 h 1444978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49155 h 1460445"/>
                      <a:gd name="connsiteX1" fmla="*/ 255764 w 3583340"/>
                      <a:gd name="connsiteY1" fmla="*/ 734957 h 1460445"/>
                      <a:gd name="connsiteX2" fmla="*/ 722489 w 3583340"/>
                      <a:gd name="connsiteY2" fmla="*/ 15466 h 1460445"/>
                      <a:gd name="connsiteX3" fmla="*/ 1433689 w 3583340"/>
                      <a:gd name="connsiteY3" fmla="*/ 1449155 h 1460445"/>
                      <a:gd name="connsiteX4" fmla="*/ 2167467 w 3583340"/>
                      <a:gd name="connsiteY4" fmla="*/ 26755 h 1460445"/>
                      <a:gd name="connsiteX5" fmla="*/ 2867378 w 3583340"/>
                      <a:gd name="connsiteY5" fmla="*/ 1460444 h 1460445"/>
                      <a:gd name="connsiteX6" fmla="*/ 3583340 w 3583340"/>
                      <a:gd name="connsiteY6" fmla="*/ 17230 h 1460445"/>
                      <a:gd name="connsiteX0" fmla="*/ 0 w 3583340"/>
                      <a:gd name="connsiteY0" fmla="*/ 1449155 h 1475317"/>
                      <a:gd name="connsiteX1" fmla="*/ 255764 w 3583340"/>
                      <a:gd name="connsiteY1" fmla="*/ 734957 h 1475317"/>
                      <a:gd name="connsiteX2" fmla="*/ 722489 w 3583340"/>
                      <a:gd name="connsiteY2" fmla="*/ 15466 h 1475317"/>
                      <a:gd name="connsiteX3" fmla="*/ 1433689 w 3583340"/>
                      <a:gd name="connsiteY3" fmla="*/ 1449155 h 1475317"/>
                      <a:gd name="connsiteX4" fmla="*/ 2167467 w 3583340"/>
                      <a:gd name="connsiteY4" fmla="*/ 26755 h 1475317"/>
                      <a:gd name="connsiteX5" fmla="*/ 2867378 w 3583340"/>
                      <a:gd name="connsiteY5" fmla="*/ 1460444 h 1475317"/>
                      <a:gd name="connsiteX6" fmla="*/ 3332339 w 3583340"/>
                      <a:gd name="connsiteY6" fmla="*/ 730194 h 1475317"/>
                      <a:gd name="connsiteX7" fmla="*/ 3583340 w 3583340"/>
                      <a:gd name="connsiteY7" fmla="*/ 17230 h 1475317"/>
                      <a:gd name="connsiteX0" fmla="*/ 0 w 3588102"/>
                      <a:gd name="connsiteY0" fmla="*/ 1449155 h 1475317"/>
                      <a:gd name="connsiteX1" fmla="*/ 255764 w 3588102"/>
                      <a:gd name="connsiteY1" fmla="*/ 734957 h 1475317"/>
                      <a:gd name="connsiteX2" fmla="*/ 722489 w 3588102"/>
                      <a:gd name="connsiteY2" fmla="*/ 15466 h 1475317"/>
                      <a:gd name="connsiteX3" fmla="*/ 1433689 w 3588102"/>
                      <a:gd name="connsiteY3" fmla="*/ 1449155 h 1475317"/>
                      <a:gd name="connsiteX4" fmla="*/ 2167467 w 3588102"/>
                      <a:gd name="connsiteY4" fmla="*/ 26755 h 1475317"/>
                      <a:gd name="connsiteX5" fmla="*/ 2867378 w 3588102"/>
                      <a:gd name="connsiteY5" fmla="*/ 1460444 h 1475317"/>
                      <a:gd name="connsiteX6" fmla="*/ 3332339 w 3588102"/>
                      <a:gd name="connsiteY6" fmla="*/ 730194 h 1475317"/>
                      <a:gd name="connsiteX7" fmla="*/ 3588102 w 3588102"/>
                      <a:gd name="connsiteY7" fmla="*/ 12468 h 1475317"/>
                      <a:gd name="connsiteX0" fmla="*/ 0 w 3332339"/>
                      <a:gd name="connsiteY0" fmla="*/ 1449155 h 1475317"/>
                      <a:gd name="connsiteX1" fmla="*/ 255764 w 3332339"/>
                      <a:gd name="connsiteY1" fmla="*/ 734957 h 1475317"/>
                      <a:gd name="connsiteX2" fmla="*/ 722489 w 3332339"/>
                      <a:gd name="connsiteY2" fmla="*/ 15466 h 1475317"/>
                      <a:gd name="connsiteX3" fmla="*/ 1433689 w 3332339"/>
                      <a:gd name="connsiteY3" fmla="*/ 1449155 h 1475317"/>
                      <a:gd name="connsiteX4" fmla="*/ 2167467 w 3332339"/>
                      <a:gd name="connsiteY4" fmla="*/ 26755 h 1475317"/>
                      <a:gd name="connsiteX5" fmla="*/ 2867378 w 3332339"/>
                      <a:gd name="connsiteY5" fmla="*/ 1460444 h 1475317"/>
                      <a:gd name="connsiteX6" fmla="*/ 3332339 w 3332339"/>
                      <a:gd name="connsiteY6" fmla="*/ 730194 h 1475317"/>
                      <a:gd name="connsiteX0" fmla="*/ 0 w 3076575"/>
                      <a:gd name="connsiteY0" fmla="*/ 734957 h 1475317"/>
                      <a:gd name="connsiteX1" fmla="*/ 466725 w 3076575"/>
                      <a:gd name="connsiteY1" fmla="*/ 15466 h 1475317"/>
                      <a:gd name="connsiteX2" fmla="*/ 1177925 w 3076575"/>
                      <a:gd name="connsiteY2" fmla="*/ 1449155 h 1475317"/>
                      <a:gd name="connsiteX3" fmla="*/ 1911703 w 3076575"/>
                      <a:gd name="connsiteY3" fmla="*/ 26755 h 1475317"/>
                      <a:gd name="connsiteX4" fmla="*/ 2611614 w 3076575"/>
                      <a:gd name="connsiteY4" fmla="*/ 1460444 h 1475317"/>
                      <a:gd name="connsiteX5" fmla="*/ 3076575 w 3076575"/>
                      <a:gd name="connsiteY5" fmla="*/ 730194 h 14753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76575" h="1475317">
                        <a:moveTo>
                          <a:pt x="0" y="734957"/>
                        </a:moveTo>
                        <a:cubicBezTo>
                          <a:pt x="120415" y="496009"/>
                          <a:pt x="270404" y="-103567"/>
                          <a:pt x="466725" y="15466"/>
                        </a:cubicBezTo>
                        <a:cubicBezTo>
                          <a:pt x="663046" y="134499"/>
                          <a:pt x="937095" y="1447273"/>
                          <a:pt x="1177925" y="1449155"/>
                        </a:cubicBezTo>
                        <a:cubicBezTo>
                          <a:pt x="1418755" y="1451037"/>
                          <a:pt x="1672755" y="24874"/>
                          <a:pt x="1911703" y="26755"/>
                        </a:cubicBezTo>
                        <a:cubicBezTo>
                          <a:pt x="2150651" y="28636"/>
                          <a:pt x="2417469" y="1343204"/>
                          <a:pt x="2611614" y="1460444"/>
                        </a:cubicBezTo>
                        <a:cubicBezTo>
                          <a:pt x="2805759" y="1577684"/>
                          <a:pt x="2957248" y="970730"/>
                          <a:pt x="3076575" y="730194"/>
                        </a:cubicBezTo>
                      </a:path>
                    </a:pathLst>
                  </a:cu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4"/>
                  </a:lnRef>
                  <a:fillRef idx="0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/>
                  </a:p>
                </p:txBody>
              </p:sp>
              <p:sp>
                <p:nvSpPr>
                  <p:cNvPr id="22" name="任意多边形: 形状 21">
                    <a:extLst>
                      <a:ext uri="{FF2B5EF4-FFF2-40B4-BE49-F238E27FC236}">
                        <a16:creationId xmlns:a16="http://schemas.microsoft.com/office/drawing/2014/main" id="{A00C353D-3960-48E4-A925-570948E8818E}"/>
                      </a:ext>
                    </a:extLst>
                  </p:cNvPr>
                  <p:cNvSpPr/>
                  <p:nvPr/>
                </p:nvSpPr>
                <p:spPr>
                  <a:xfrm>
                    <a:off x="5936308" y="4413098"/>
                    <a:ext cx="3265183" cy="908627"/>
                  </a:xfrm>
                  <a:custGeom>
                    <a:avLst/>
                    <a:gdLst>
                      <a:gd name="connsiteX0" fmla="*/ 0 w 3578578"/>
                      <a:gd name="connsiteY0" fmla="*/ 1433689 h 1444978"/>
                      <a:gd name="connsiteX1" fmla="*/ 722489 w 3578578"/>
                      <a:gd name="connsiteY1" fmla="*/ 0 h 1444978"/>
                      <a:gd name="connsiteX2" fmla="*/ 1433689 w 3578578"/>
                      <a:gd name="connsiteY2" fmla="*/ 1433689 h 1444978"/>
                      <a:gd name="connsiteX3" fmla="*/ 2167467 w 3578578"/>
                      <a:gd name="connsiteY3" fmla="*/ 11289 h 1444978"/>
                      <a:gd name="connsiteX4" fmla="*/ 2867378 w 3578578"/>
                      <a:gd name="connsiteY4" fmla="*/ 1444978 h 1444978"/>
                      <a:gd name="connsiteX5" fmla="*/ 3578578 w 3578578"/>
                      <a:gd name="connsiteY5" fmla="*/ 11289 h 1444978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49155 h 1460445"/>
                      <a:gd name="connsiteX1" fmla="*/ 255764 w 3583340"/>
                      <a:gd name="connsiteY1" fmla="*/ 734957 h 1460445"/>
                      <a:gd name="connsiteX2" fmla="*/ 722489 w 3583340"/>
                      <a:gd name="connsiteY2" fmla="*/ 15466 h 1460445"/>
                      <a:gd name="connsiteX3" fmla="*/ 1433689 w 3583340"/>
                      <a:gd name="connsiteY3" fmla="*/ 1449155 h 1460445"/>
                      <a:gd name="connsiteX4" fmla="*/ 2167467 w 3583340"/>
                      <a:gd name="connsiteY4" fmla="*/ 26755 h 1460445"/>
                      <a:gd name="connsiteX5" fmla="*/ 2867378 w 3583340"/>
                      <a:gd name="connsiteY5" fmla="*/ 1460444 h 1460445"/>
                      <a:gd name="connsiteX6" fmla="*/ 3583340 w 3583340"/>
                      <a:gd name="connsiteY6" fmla="*/ 17230 h 1460445"/>
                      <a:gd name="connsiteX0" fmla="*/ 0 w 3583340"/>
                      <a:gd name="connsiteY0" fmla="*/ 1449155 h 1475317"/>
                      <a:gd name="connsiteX1" fmla="*/ 255764 w 3583340"/>
                      <a:gd name="connsiteY1" fmla="*/ 734957 h 1475317"/>
                      <a:gd name="connsiteX2" fmla="*/ 722489 w 3583340"/>
                      <a:gd name="connsiteY2" fmla="*/ 15466 h 1475317"/>
                      <a:gd name="connsiteX3" fmla="*/ 1433689 w 3583340"/>
                      <a:gd name="connsiteY3" fmla="*/ 1449155 h 1475317"/>
                      <a:gd name="connsiteX4" fmla="*/ 2167467 w 3583340"/>
                      <a:gd name="connsiteY4" fmla="*/ 26755 h 1475317"/>
                      <a:gd name="connsiteX5" fmla="*/ 2867378 w 3583340"/>
                      <a:gd name="connsiteY5" fmla="*/ 1460444 h 1475317"/>
                      <a:gd name="connsiteX6" fmla="*/ 3332339 w 3583340"/>
                      <a:gd name="connsiteY6" fmla="*/ 730194 h 1475317"/>
                      <a:gd name="connsiteX7" fmla="*/ 3583340 w 3583340"/>
                      <a:gd name="connsiteY7" fmla="*/ 17230 h 1475317"/>
                      <a:gd name="connsiteX0" fmla="*/ 0 w 3588102"/>
                      <a:gd name="connsiteY0" fmla="*/ 1449155 h 1475317"/>
                      <a:gd name="connsiteX1" fmla="*/ 255764 w 3588102"/>
                      <a:gd name="connsiteY1" fmla="*/ 734957 h 1475317"/>
                      <a:gd name="connsiteX2" fmla="*/ 722489 w 3588102"/>
                      <a:gd name="connsiteY2" fmla="*/ 15466 h 1475317"/>
                      <a:gd name="connsiteX3" fmla="*/ 1433689 w 3588102"/>
                      <a:gd name="connsiteY3" fmla="*/ 1449155 h 1475317"/>
                      <a:gd name="connsiteX4" fmla="*/ 2167467 w 3588102"/>
                      <a:gd name="connsiteY4" fmla="*/ 26755 h 1475317"/>
                      <a:gd name="connsiteX5" fmla="*/ 2867378 w 3588102"/>
                      <a:gd name="connsiteY5" fmla="*/ 1460444 h 1475317"/>
                      <a:gd name="connsiteX6" fmla="*/ 3332339 w 3588102"/>
                      <a:gd name="connsiteY6" fmla="*/ 730194 h 1475317"/>
                      <a:gd name="connsiteX7" fmla="*/ 3588102 w 3588102"/>
                      <a:gd name="connsiteY7" fmla="*/ 12468 h 1475317"/>
                      <a:gd name="connsiteX0" fmla="*/ 0 w 3332339"/>
                      <a:gd name="connsiteY0" fmla="*/ 1449155 h 1475317"/>
                      <a:gd name="connsiteX1" fmla="*/ 255764 w 3332339"/>
                      <a:gd name="connsiteY1" fmla="*/ 734957 h 1475317"/>
                      <a:gd name="connsiteX2" fmla="*/ 722489 w 3332339"/>
                      <a:gd name="connsiteY2" fmla="*/ 15466 h 1475317"/>
                      <a:gd name="connsiteX3" fmla="*/ 1433689 w 3332339"/>
                      <a:gd name="connsiteY3" fmla="*/ 1449155 h 1475317"/>
                      <a:gd name="connsiteX4" fmla="*/ 2167467 w 3332339"/>
                      <a:gd name="connsiteY4" fmla="*/ 26755 h 1475317"/>
                      <a:gd name="connsiteX5" fmla="*/ 2867378 w 3332339"/>
                      <a:gd name="connsiteY5" fmla="*/ 1460444 h 1475317"/>
                      <a:gd name="connsiteX6" fmla="*/ 3332339 w 3332339"/>
                      <a:gd name="connsiteY6" fmla="*/ 730194 h 1475317"/>
                      <a:gd name="connsiteX0" fmla="*/ 0 w 3076575"/>
                      <a:gd name="connsiteY0" fmla="*/ 734957 h 1475317"/>
                      <a:gd name="connsiteX1" fmla="*/ 466725 w 3076575"/>
                      <a:gd name="connsiteY1" fmla="*/ 15466 h 1475317"/>
                      <a:gd name="connsiteX2" fmla="*/ 1177925 w 3076575"/>
                      <a:gd name="connsiteY2" fmla="*/ 1449155 h 1475317"/>
                      <a:gd name="connsiteX3" fmla="*/ 1911703 w 3076575"/>
                      <a:gd name="connsiteY3" fmla="*/ 26755 h 1475317"/>
                      <a:gd name="connsiteX4" fmla="*/ 2611614 w 3076575"/>
                      <a:gd name="connsiteY4" fmla="*/ 1460444 h 1475317"/>
                      <a:gd name="connsiteX5" fmla="*/ 3076575 w 3076575"/>
                      <a:gd name="connsiteY5" fmla="*/ 730194 h 1475317"/>
                      <a:gd name="connsiteX0" fmla="*/ 0 w 3352698"/>
                      <a:gd name="connsiteY0" fmla="*/ 1378265 h 1459907"/>
                      <a:gd name="connsiteX1" fmla="*/ 742848 w 3352698"/>
                      <a:gd name="connsiteY1" fmla="*/ 56 h 1459907"/>
                      <a:gd name="connsiteX2" fmla="*/ 1454048 w 3352698"/>
                      <a:gd name="connsiteY2" fmla="*/ 1433745 h 1459907"/>
                      <a:gd name="connsiteX3" fmla="*/ 2187826 w 3352698"/>
                      <a:gd name="connsiteY3" fmla="*/ 11345 h 1459907"/>
                      <a:gd name="connsiteX4" fmla="*/ 2887737 w 3352698"/>
                      <a:gd name="connsiteY4" fmla="*/ 1445034 h 1459907"/>
                      <a:gd name="connsiteX5" fmla="*/ 3352698 w 3352698"/>
                      <a:gd name="connsiteY5" fmla="*/ 714784 h 1459907"/>
                      <a:gd name="connsiteX0" fmla="*/ 0 w 3357378"/>
                      <a:gd name="connsiteY0" fmla="*/ 1383442 h 1459897"/>
                      <a:gd name="connsiteX1" fmla="*/ 747528 w 3357378"/>
                      <a:gd name="connsiteY1" fmla="*/ 46 h 1459897"/>
                      <a:gd name="connsiteX2" fmla="*/ 1458728 w 3357378"/>
                      <a:gd name="connsiteY2" fmla="*/ 1433735 h 1459897"/>
                      <a:gd name="connsiteX3" fmla="*/ 2192506 w 3357378"/>
                      <a:gd name="connsiteY3" fmla="*/ 11335 h 1459897"/>
                      <a:gd name="connsiteX4" fmla="*/ 2892417 w 3357378"/>
                      <a:gd name="connsiteY4" fmla="*/ 1445024 h 1459897"/>
                      <a:gd name="connsiteX5" fmla="*/ 3357378 w 3357378"/>
                      <a:gd name="connsiteY5" fmla="*/ 714774 h 1459897"/>
                      <a:gd name="connsiteX0" fmla="*/ 0 w 3254417"/>
                      <a:gd name="connsiteY0" fmla="*/ 1131220 h 1461826"/>
                      <a:gd name="connsiteX1" fmla="*/ 644567 w 3254417"/>
                      <a:gd name="connsiteY1" fmla="*/ 1975 h 1461826"/>
                      <a:gd name="connsiteX2" fmla="*/ 1355767 w 3254417"/>
                      <a:gd name="connsiteY2" fmla="*/ 1435664 h 1461826"/>
                      <a:gd name="connsiteX3" fmla="*/ 2089545 w 3254417"/>
                      <a:gd name="connsiteY3" fmla="*/ 13264 h 1461826"/>
                      <a:gd name="connsiteX4" fmla="*/ 2789456 w 3254417"/>
                      <a:gd name="connsiteY4" fmla="*/ 1446953 h 1461826"/>
                      <a:gd name="connsiteX5" fmla="*/ 3254417 w 3254417"/>
                      <a:gd name="connsiteY5" fmla="*/ 716703 h 1461826"/>
                      <a:gd name="connsiteX0" fmla="*/ 0 w 3198256"/>
                      <a:gd name="connsiteY0" fmla="*/ 1024280 h 1463808"/>
                      <a:gd name="connsiteX1" fmla="*/ 588406 w 3198256"/>
                      <a:gd name="connsiteY1" fmla="*/ 3957 h 1463808"/>
                      <a:gd name="connsiteX2" fmla="*/ 1299606 w 3198256"/>
                      <a:gd name="connsiteY2" fmla="*/ 1437646 h 1463808"/>
                      <a:gd name="connsiteX3" fmla="*/ 2033384 w 3198256"/>
                      <a:gd name="connsiteY3" fmla="*/ 15246 h 1463808"/>
                      <a:gd name="connsiteX4" fmla="*/ 2733295 w 3198256"/>
                      <a:gd name="connsiteY4" fmla="*/ 1448935 h 1463808"/>
                      <a:gd name="connsiteX5" fmla="*/ 3198256 w 3198256"/>
                      <a:gd name="connsiteY5" fmla="*/ 718685 h 1463808"/>
                      <a:gd name="connsiteX0" fmla="*/ 0 w 3263777"/>
                      <a:gd name="connsiteY0" fmla="*/ 1167045 h 1461344"/>
                      <a:gd name="connsiteX1" fmla="*/ 653927 w 3263777"/>
                      <a:gd name="connsiteY1" fmla="*/ 1493 h 1461344"/>
                      <a:gd name="connsiteX2" fmla="*/ 1365127 w 3263777"/>
                      <a:gd name="connsiteY2" fmla="*/ 1435182 h 1461344"/>
                      <a:gd name="connsiteX3" fmla="*/ 2098905 w 3263777"/>
                      <a:gd name="connsiteY3" fmla="*/ 12782 h 1461344"/>
                      <a:gd name="connsiteX4" fmla="*/ 2798816 w 3263777"/>
                      <a:gd name="connsiteY4" fmla="*/ 1446471 h 1461344"/>
                      <a:gd name="connsiteX5" fmla="*/ 3263777 w 3263777"/>
                      <a:gd name="connsiteY5" fmla="*/ 716221 h 1461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63777" h="1461344">
                        <a:moveTo>
                          <a:pt x="0" y="1167045"/>
                        </a:moveTo>
                        <a:cubicBezTo>
                          <a:pt x="120415" y="928097"/>
                          <a:pt x="426406" y="-43196"/>
                          <a:pt x="653927" y="1493"/>
                        </a:cubicBezTo>
                        <a:cubicBezTo>
                          <a:pt x="881448" y="46182"/>
                          <a:pt x="1124297" y="1433300"/>
                          <a:pt x="1365127" y="1435182"/>
                        </a:cubicBezTo>
                        <a:cubicBezTo>
                          <a:pt x="1605957" y="1437064"/>
                          <a:pt x="1859957" y="10901"/>
                          <a:pt x="2098905" y="12782"/>
                        </a:cubicBezTo>
                        <a:cubicBezTo>
                          <a:pt x="2337853" y="14663"/>
                          <a:pt x="2604671" y="1329231"/>
                          <a:pt x="2798816" y="1446471"/>
                        </a:cubicBezTo>
                        <a:cubicBezTo>
                          <a:pt x="2992961" y="1563711"/>
                          <a:pt x="3144450" y="956757"/>
                          <a:pt x="3263777" y="716221"/>
                        </a:cubicBezTo>
                      </a:path>
                    </a:pathLst>
                  </a:custGeom>
                  <a:ln/>
                </p:spPr>
                <p:style>
                  <a:lnRef idx="2">
                    <a:schemeClr val="accent6"/>
                  </a:lnRef>
                  <a:fillRef idx="0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/>
                  </a:p>
                </p:txBody>
              </p:sp>
            </p:grpSp>
          </p:grpSp>
          <p:graphicFrame>
            <p:nvGraphicFramePr>
              <p:cNvPr id="36893" name="Object 11"/>
              <p:cNvGraphicFramePr>
                <a:graphicFrameLocks noChangeAspect="1"/>
              </p:cNvGraphicFramePr>
              <p:nvPr/>
            </p:nvGraphicFramePr>
            <p:xfrm>
              <a:off x="2827106" y="2868625"/>
              <a:ext cx="366712" cy="6111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848" name="Equation" r:id="rId10" imgW="139700" imgH="228600" progId="Equation.DSMT4">
                      <p:embed/>
                    </p:oleObj>
                  </mc:Choice>
                  <mc:Fallback>
                    <p:oleObj name="Equation" r:id="rId10" imgW="139700" imgH="228600" progId="Equation.DSMT4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27106" y="2868625"/>
                            <a:ext cx="366712" cy="6111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894" name="Object 11"/>
              <p:cNvGraphicFramePr>
                <a:graphicFrameLocks noChangeAspect="1"/>
              </p:cNvGraphicFramePr>
              <p:nvPr/>
            </p:nvGraphicFramePr>
            <p:xfrm>
              <a:off x="1624583" y="2349500"/>
              <a:ext cx="400050" cy="6111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849" name="Equation" r:id="rId12" imgW="152334" imgH="228501" progId="Equation.DSMT4">
                      <p:embed/>
                    </p:oleObj>
                  </mc:Choice>
                  <mc:Fallback>
                    <p:oleObj name="Equation" r:id="rId12" imgW="152334" imgH="228501" progId="Equation.DSMT4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24583" y="2349500"/>
                            <a:ext cx="400050" cy="6111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6890" name="对象 11"/>
            <p:cNvGraphicFramePr>
              <a:graphicFrameLocks noChangeAspect="1"/>
            </p:cNvGraphicFramePr>
            <p:nvPr/>
          </p:nvGraphicFramePr>
          <p:xfrm>
            <a:off x="3388221" y="3227909"/>
            <a:ext cx="196850" cy="338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850" name="Equation" r:id="rId14" imgW="88746" imgH="152136" progId="Equation.DSMT4">
                    <p:embed/>
                  </p:oleObj>
                </mc:Choice>
                <mc:Fallback>
                  <p:oleObj name="Equation" r:id="rId14" imgW="88746" imgH="152136" progId="Equation.DSMT4">
                    <p:embed/>
                    <p:pic>
                      <p:nvPicPr>
                        <p:cNvPr id="0" name="对象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8221" y="3227909"/>
                          <a:ext cx="196850" cy="338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91" name="对象 12"/>
            <p:cNvGraphicFramePr>
              <a:graphicFrameLocks noChangeAspect="1"/>
            </p:cNvGraphicFramePr>
            <p:nvPr/>
          </p:nvGraphicFramePr>
          <p:xfrm>
            <a:off x="956171" y="2378596"/>
            <a:ext cx="252413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851" name="Equation" r:id="rId16" imgW="114201" imgH="139579" progId="Equation.DSMT4">
                    <p:embed/>
                  </p:oleObj>
                </mc:Choice>
                <mc:Fallback>
                  <p:oleObj name="Equation" r:id="rId16" imgW="114201" imgH="139579" progId="Equation.DSMT4">
                    <p:embed/>
                    <p:pic>
                      <p:nvPicPr>
                        <p:cNvPr id="0" name="对象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6171" y="2378596"/>
                          <a:ext cx="252413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5457825" y="2462213"/>
            <a:ext cx="2663825" cy="2046287"/>
            <a:chOff x="5457056" y="2462436"/>
            <a:chExt cx="2664296" cy="2046684"/>
          </a:xfrm>
        </p:grpSpPr>
        <p:grpSp>
          <p:nvGrpSpPr>
            <p:cNvPr id="36878" name="组合 23"/>
            <p:cNvGrpSpPr>
              <a:grpSpLocks/>
            </p:cNvGrpSpPr>
            <p:nvPr/>
          </p:nvGrpSpPr>
          <p:grpSpPr bwMode="auto">
            <a:xfrm>
              <a:off x="5457056" y="2474913"/>
              <a:ext cx="2592288" cy="2034207"/>
              <a:chOff x="992560" y="2402905"/>
              <a:chExt cx="2592288" cy="2034207"/>
            </a:xfrm>
          </p:grpSpPr>
          <p:grpSp>
            <p:nvGrpSpPr>
              <p:cNvPr id="36881" name="组合 26"/>
              <p:cNvGrpSpPr>
                <a:grpSpLocks/>
              </p:cNvGrpSpPr>
              <p:nvPr/>
            </p:nvGrpSpPr>
            <p:grpSpPr bwMode="auto">
              <a:xfrm>
                <a:off x="992560" y="2492896"/>
                <a:ext cx="2592288" cy="1944216"/>
                <a:chOff x="6249144" y="3861048"/>
                <a:chExt cx="2592288" cy="1944216"/>
              </a:xfrm>
            </p:grpSpPr>
            <p:cxnSp>
              <p:nvCxnSpPr>
                <p:cNvPr id="30" name="直接箭头连接符 29">
                  <a:extLst>
                    <a:ext uri="{FF2B5EF4-FFF2-40B4-BE49-F238E27FC236}">
                      <a16:creationId xmlns:a16="http://schemas.microsoft.com/office/drawing/2014/main" id="{CFE023C9-AF00-430C-8968-D53B8BDBD3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49144" y="4870045"/>
                  <a:ext cx="2592846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箭头连接符 30">
                  <a:extLst>
                    <a:ext uri="{FF2B5EF4-FFF2-40B4-BE49-F238E27FC236}">
                      <a16:creationId xmlns:a16="http://schemas.microsoft.com/office/drawing/2014/main" id="{37FB042E-9BF0-41EE-94BF-094C6BE7E6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536533" y="3861786"/>
                  <a:ext cx="0" cy="194347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grpSp>
              <p:nvGrpSpPr>
                <p:cNvPr id="36886" name="组合 31"/>
                <p:cNvGrpSpPr>
                  <a:grpSpLocks/>
                </p:cNvGrpSpPr>
                <p:nvPr/>
              </p:nvGrpSpPr>
              <p:grpSpPr bwMode="auto">
                <a:xfrm>
                  <a:off x="6526997" y="4149080"/>
                  <a:ext cx="2098411" cy="1453793"/>
                  <a:chOff x="5917535" y="4127556"/>
                  <a:chExt cx="3093114" cy="1475317"/>
                </a:xfrm>
              </p:grpSpPr>
              <p:sp>
                <p:nvSpPr>
                  <p:cNvPr id="33" name="任意多边形: 形状 38">
                    <a:extLst>
                      <a:ext uri="{FF2B5EF4-FFF2-40B4-BE49-F238E27FC236}">
                        <a16:creationId xmlns:a16="http://schemas.microsoft.com/office/drawing/2014/main" id="{6FBA29E9-F81E-4F29-9444-A55DE8EEA5B9}"/>
                      </a:ext>
                    </a:extLst>
                  </p:cNvPr>
                  <p:cNvSpPr/>
                  <p:nvPr/>
                </p:nvSpPr>
                <p:spPr>
                  <a:xfrm flipV="1">
                    <a:off x="5933931" y="4127658"/>
                    <a:ext cx="3077668" cy="1475967"/>
                  </a:xfrm>
                  <a:custGeom>
                    <a:avLst/>
                    <a:gdLst>
                      <a:gd name="connsiteX0" fmla="*/ 0 w 3578578"/>
                      <a:gd name="connsiteY0" fmla="*/ 1433689 h 1444978"/>
                      <a:gd name="connsiteX1" fmla="*/ 722489 w 3578578"/>
                      <a:gd name="connsiteY1" fmla="*/ 0 h 1444978"/>
                      <a:gd name="connsiteX2" fmla="*/ 1433689 w 3578578"/>
                      <a:gd name="connsiteY2" fmla="*/ 1433689 h 1444978"/>
                      <a:gd name="connsiteX3" fmla="*/ 2167467 w 3578578"/>
                      <a:gd name="connsiteY3" fmla="*/ 11289 h 1444978"/>
                      <a:gd name="connsiteX4" fmla="*/ 2867378 w 3578578"/>
                      <a:gd name="connsiteY4" fmla="*/ 1444978 h 1444978"/>
                      <a:gd name="connsiteX5" fmla="*/ 3578578 w 3578578"/>
                      <a:gd name="connsiteY5" fmla="*/ 11289 h 1444978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49155 h 1460445"/>
                      <a:gd name="connsiteX1" fmla="*/ 255764 w 3583340"/>
                      <a:gd name="connsiteY1" fmla="*/ 734957 h 1460445"/>
                      <a:gd name="connsiteX2" fmla="*/ 722489 w 3583340"/>
                      <a:gd name="connsiteY2" fmla="*/ 15466 h 1460445"/>
                      <a:gd name="connsiteX3" fmla="*/ 1433689 w 3583340"/>
                      <a:gd name="connsiteY3" fmla="*/ 1449155 h 1460445"/>
                      <a:gd name="connsiteX4" fmla="*/ 2167467 w 3583340"/>
                      <a:gd name="connsiteY4" fmla="*/ 26755 h 1460445"/>
                      <a:gd name="connsiteX5" fmla="*/ 2867378 w 3583340"/>
                      <a:gd name="connsiteY5" fmla="*/ 1460444 h 1460445"/>
                      <a:gd name="connsiteX6" fmla="*/ 3583340 w 3583340"/>
                      <a:gd name="connsiteY6" fmla="*/ 17230 h 1460445"/>
                      <a:gd name="connsiteX0" fmla="*/ 0 w 3583340"/>
                      <a:gd name="connsiteY0" fmla="*/ 1449155 h 1475317"/>
                      <a:gd name="connsiteX1" fmla="*/ 255764 w 3583340"/>
                      <a:gd name="connsiteY1" fmla="*/ 734957 h 1475317"/>
                      <a:gd name="connsiteX2" fmla="*/ 722489 w 3583340"/>
                      <a:gd name="connsiteY2" fmla="*/ 15466 h 1475317"/>
                      <a:gd name="connsiteX3" fmla="*/ 1433689 w 3583340"/>
                      <a:gd name="connsiteY3" fmla="*/ 1449155 h 1475317"/>
                      <a:gd name="connsiteX4" fmla="*/ 2167467 w 3583340"/>
                      <a:gd name="connsiteY4" fmla="*/ 26755 h 1475317"/>
                      <a:gd name="connsiteX5" fmla="*/ 2867378 w 3583340"/>
                      <a:gd name="connsiteY5" fmla="*/ 1460444 h 1475317"/>
                      <a:gd name="connsiteX6" fmla="*/ 3332339 w 3583340"/>
                      <a:gd name="connsiteY6" fmla="*/ 730194 h 1475317"/>
                      <a:gd name="connsiteX7" fmla="*/ 3583340 w 3583340"/>
                      <a:gd name="connsiteY7" fmla="*/ 17230 h 1475317"/>
                      <a:gd name="connsiteX0" fmla="*/ 0 w 3588102"/>
                      <a:gd name="connsiteY0" fmla="*/ 1449155 h 1475317"/>
                      <a:gd name="connsiteX1" fmla="*/ 255764 w 3588102"/>
                      <a:gd name="connsiteY1" fmla="*/ 734957 h 1475317"/>
                      <a:gd name="connsiteX2" fmla="*/ 722489 w 3588102"/>
                      <a:gd name="connsiteY2" fmla="*/ 15466 h 1475317"/>
                      <a:gd name="connsiteX3" fmla="*/ 1433689 w 3588102"/>
                      <a:gd name="connsiteY3" fmla="*/ 1449155 h 1475317"/>
                      <a:gd name="connsiteX4" fmla="*/ 2167467 w 3588102"/>
                      <a:gd name="connsiteY4" fmla="*/ 26755 h 1475317"/>
                      <a:gd name="connsiteX5" fmla="*/ 2867378 w 3588102"/>
                      <a:gd name="connsiteY5" fmla="*/ 1460444 h 1475317"/>
                      <a:gd name="connsiteX6" fmla="*/ 3332339 w 3588102"/>
                      <a:gd name="connsiteY6" fmla="*/ 730194 h 1475317"/>
                      <a:gd name="connsiteX7" fmla="*/ 3588102 w 3588102"/>
                      <a:gd name="connsiteY7" fmla="*/ 12468 h 1475317"/>
                      <a:gd name="connsiteX0" fmla="*/ 0 w 3332339"/>
                      <a:gd name="connsiteY0" fmla="*/ 1449155 h 1475317"/>
                      <a:gd name="connsiteX1" fmla="*/ 255764 w 3332339"/>
                      <a:gd name="connsiteY1" fmla="*/ 734957 h 1475317"/>
                      <a:gd name="connsiteX2" fmla="*/ 722489 w 3332339"/>
                      <a:gd name="connsiteY2" fmla="*/ 15466 h 1475317"/>
                      <a:gd name="connsiteX3" fmla="*/ 1433689 w 3332339"/>
                      <a:gd name="connsiteY3" fmla="*/ 1449155 h 1475317"/>
                      <a:gd name="connsiteX4" fmla="*/ 2167467 w 3332339"/>
                      <a:gd name="connsiteY4" fmla="*/ 26755 h 1475317"/>
                      <a:gd name="connsiteX5" fmla="*/ 2867378 w 3332339"/>
                      <a:gd name="connsiteY5" fmla="*/ 1460444 h 1475317"/>
                      <a:gd name="connsiteX6" fmla="*/ 3332339 w 3332339"/>
                      <a:gd name="connsiteY6" fmla="*/ 730194 h 1475317"/>
                      <a:gd name="connsiteX0" fmla="*/ 0 w 3076575"/>
                      <a:gd name="connsiteY0" fmla="*/ 734957 h 1475317"/>
                      <a:gd name="connsiteX1" fmla="*/ 466725 w 3076575"/>
                      <a:gd name="connsiteY1" fmla="*/ 15466 h 1475317"/>
                      <a:gd name="connsiteX2" fmla="*/ 1177925 w 3076575"/>
                      <a:gd name="connsiteY2" fmla="*/ 1449155 h 1475317"/>
                      <a:gd name="connsiteX3" fmla="*/ 1911703 w 3076575"/>
                      <a:gd name="connsiteY3" fmla="*/ 26755 h 1475317"/>
                      <a:gd name="connsiteX4" fmla="*/ 2611614 w 3076575"/>
                      <a:gd name="connsiteY4" fmla="*/ 1460444 h 1475317"/>
                      <a:gd name="connsiteX5" fmla="*/ 3076575 w 3076575"/>
                      <a:gd name="connsiteY5" fmla="*/ 730194 h 14753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76575" h="1475317">
                        <a:moveTo>
                          <a:pt x="0" y="734957"/>
                        </a:moveTo>
                        <a:cubicBezTo>
                          <a:pt x="120415" y="496009"/>
                          <a:pt x="270404" y="-103567"/>
                          <a:pt x="466725" y="15466"/>
                        </a:cubicBezTo>
                        <a:cubicBezTo>
                          <a:pt x="663046" y="134499"/>
                          <a:pt x="937095" y="1447273"/>
                          <a:pt x="1177925" y="1449155"/>
                        </a:cubicBezTo>
                        <a:cubicBezTo>
                          <a:pt x="1418755" y="1451037"/>
                          <a:pt x="1672755" y="24874"/>
                          <a:pt x="1911703" y="26755"/>
                        </a:cubicBezTo>
                        <a:cubicBezTo>
                          <a:pt x="2150651" y="28636"/>
                          <a:pt x="2417469" y="1343204"/>
                          <a:pt x="2611614" y="1460444"/>
                        </a:cubicBezTo>
                        <a:cubicBezTo>
                          <a:pt x="2805759" y="1577684"/>
                          <a:pt x="2957248" y="970730"/>
                          <a:pt x="3076575" y="730194"/>
                        </a:cubicBezTo>
                      </a:path>
                    </a:pathLst>
                  </a:cu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4"/>
                  </a:lnRef>
                  <a:fillRef idx="0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/>
                  </a:p>
                </p:txBody>
              </p:sp>
              <p:sp>
                <p:nvSpPr>
                  <p:cNvPr id="34" name="任意多边形: 形状 39">
                    <a:extLst>
                      <a:ext uri="{FF2B5EF4-FFF2-40B4-BE49-F238E27FC236}">
                        <a16:creationId xmlns:a16="http://schemas.microsoft.com/office/drawing/2014/main" id="{67FD7C70-D49A-4474-B90B-2A783F3F6F9F}"/>
                      </a:ext>
                    </a:extLst>
                  </p:cNvPr>
                  <p:cNvSpPr/>
                  <p:nvPr/>
                </p:nvSpPr>
                <p:spPr>
                  <a:xfrm flipV="1">
                    <a:off x="5917548" y="4419305"/>
                    <a:ext cx="2965326" cy="908783"/>
                  </a:xfrm>
                  <a:custGeom>
                    <a:avLst/>
                    <a:gdLst>
                      <a:gd name="connsiteX0" fmla="*/ 0 w 3578578"/>
                      <a:gd name="connsiteY0" fmla="*/ 1433689 h 1444978"/>
                      <a:gd name="connsiteX1" fmla="*/ 722489 w 3578578"/>
                      <a:gd name="connsiteY1" fmla="*/ 0 h 1444978"/>
                      <a:gd name="connsiteX2" fmla="*/ 1433689 w 3578578"/>
                      <a:gd name="connsiteY2" fmla="*/ 1433689 h 1444978"/>
                      <a:gd name="connsiteX3" fmla="*/ 2167467 w 3578578"/>
                      <a:gd name="connsiteY3" fmla="*/ 11289 h 1444978"/>
                      <a:gd name="connsiteX4" fmla="*/ 2867378 w 3578578"/>
                      <a:gd name="connsiteY4" fmla="*/ 1444978 h 1444978"/>
                      <a:gd name="connsiteX5" fmla="*/ 3578578 w 3578578"/>
                      <a:gd name="connsiteY5" fmla="*/ 11289 h 1444978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49155 h 1460445"/>
                      <a:gd name="connsiteX1" fmla="*/ 255764 w 3583340"/>
                      <a:gd name="connsiteY1" fmla="*/ 734957 h 1460445"/>
                      <a:gd name="connsiteX2" fmla="*/ 722489 w 3583340"/>
                      <a:gd name="connsiteY2" fmla="*/ 15466 h 1460445"/>
                      <a:gd name="connsiteX3" fmla="*/ 1433689 w 3583340"/>
                      <a:gd name="connsiteY3" fmla="*/ 1449155 h 1460445"/>
                      <a:gd name="connsiteX4" fmla="*/ 2167467 w 3583340"/>
                      <a:gd name="connsiteY4" fmla="*/ 26755 h 1460445"/>
                      <a:gd name="connsiteX5" fmla="*/ 2867378 w 3583340"/>
                      <a:gd name="connsiteY5" fmla="*/ 1460444 h 1460445"/>
                      <a:gd name="connsiteX6" fmla="*/ 3583340 w 3583340"/>
                      <a:gd name="connsiteY6" fmla="*/ 17230 h 1460445"/>
                      <a:gd name="connsiteX0" fmla="*/ 0 w 3583340"/>
                      <a:gd name="connsiteY0" fmla="*/ 1449155 h 1475317"/>
                      <a:gd name="connsiteX1" fmla="*/ 255764 w 3583340"/>
                      <a:gd name="connsiteY1" fmla="*/ 734957 h 1475317"/>
                      <a:gd name="connsiteX2" fmla="*/ 722489 w 3583340"/>
                      <a:gd name="connsiteY2" fmla="*/ 15466 h 1475317"/>
                      <a:gd name="connsiteX3" fmla="*/ 1433689 w 3583340"/>
                      <a:gd name="connsiteY3" fmla="*/ 1449155 h 1475317"/>
                      <a:gd name="connsiteX4" fmla="*/ 2167467 w 3583340"/>
                      <a:gd name="connsiteY4" fmla="*/ 26755 h 1475317"/>
                      <a:gd name="connsiteX5" fmla="*/ 2867378 w 3583340"/>
                      <a:gd name="connsiteY5" fmla="*/ 1460444 h 1475317"/>
                      <a:gd name="connsiteX6" fmla="*/ 3332339 w 3583340"/>
                      <a:gd name="connsiteY6" fmla="*/ 730194 h 1475317"/>
                      <a:gd name="connsiteX7" fmla="*/ 3583340 w 3583340"/>
                      <a:gd name="connsiteY7" fmla="*/ 17230 h 1475317"/>
                      <a:gd name="connsiteX0" fmla="*/ 0 w 3588102"/>
                      <a:gd name="connsiteY0" fmla="*/ 1449155 h 1475317"/>
                      <a:gd name="connsiteX1" fmla="*/ 255764 w 3588102"/>
                      <a:gd name="connsiteY1" fmla="*/ 734957 h 1475317"/>
                      <a:gd name="connsiteX2" fmla="*/ 722489 w 3588102"/>
                      <a:gd name="connsiteY2" fmla="*/ 15466 h 1475317"/>
                      <a:gd name="connsiteX3" fmla="*/ 1433689 w 3588102"/>
                      <a:gd name="connsiteY3" fmla="*/ 1449155 h 1475317"/>
                      <a:gd name="connsiteX4" fmla="*/ 2167467 w 3588102"/>
                      <a:gd name="connsiteY4" fmla="*/ 26755 h 1475317"/>
                      <a:gd name="connsiteX5" fmla="*/ 2867378 w 3588102"/>
                      <a:gd name="connsiteY5" fmla="*/ 1460444 h 1475317"/>
                      <a:gd name="connsiteX6" fmla="*/ 3332339 w 3588102"/>
                      <a:gd name="connsiteY6" fmla="*/ 730194 h 1475317"/>
                      <a:gd name="connsiteX7" fmla="*/ 3588102 w 3588102"/>
                      <a:gd name="connsiteY7" fmla="*/ 12468 h 1475317"/>
                      <a:gd name="connsiteX0" fmla="*/ 0 w 3332339"/>
                      <a:gd name="connsiteY0" fmla="*/ 1449155 h 1475317"/>
                      <a:gd name="connsiteX1" fmla="*/ 255764 w 3332339"/>
                      <a:gd name="connsiteY1" fmla="*/ 734957 h 1475317"/>
                      <a:gd name="connsiteX2" fmla="*/ 722489 w 3332339"/>
                      <a:gd name="connsiteY2" fmla="*/ 15466 h 1475317"/>
                      <a:gd name="connsiteX3" fmla="*/ 1433689 w 3332339"/>
                      <a:gd name="connsiteY3" fmla="*/ 1449155 h 1475317"/>
                      <a:gd name="connsiteX4" fmla="*/ 2167467 w 3332339"/>
                      <a:gd name="connsiteY4" fmla="*/ 26755 h 1475317"/>
                      <a:gd name="connsiteX5" fmla="*/ 2867378 w 3332339"/>
                      <a:gd name="connsiteY5" fmla="*/ 1460444 h 1475317"/>
                      <a:gd name="connsiteX6" fmla="*/ 3332339 w 3332339"/>
                      <a:gd name="connsiteY6" fmla="*/ 730194 h 1475317"/>
                      <a:gd name="connsiteX0" fmla="*/ 0 w 3076575"/>
                      <a:gd name="connsiteY0" fmla="*/ 734957 h 1475317"/>
                      <a:gd name="connsiteX1" fmla="*/ 466725 w 3076575"/>
                      <a:gd name="connsiteY1" fmla="*/ 15466 h 1475317"/>
                      <a:gd name="connsiteX2" fmla="*/ 1177925 w 3076575"/>
                      <a:gd name="connsiteY2" fmla="*/ 1449155 h 1475317"/>
                      <a:gd name="connsiteX3" fmla="*/ 1911703 w 3076575"/>
                      <a:gd name="connsiteY3" fmla="*/ 26755 h 1475317"/>
                      <a:gd name="connsiteX4" fmla="*/ 2611614 w 3076575"/>
                      <a:gd name="connsiteY4" fmla="*/ 1460444 h 1475317"/>
                      <a:gd name="connsiteX5" fmla="*/ 3076575 w 3076575"/>
                      <a:gd name="connsiteY5" fmla="*/ 730194 h 1475317"/>
                      <a:gd name="connsiteX0" fmla="*/ 0 w 2964254"/>
                      <a:gd name="connsiteY0" fmla="*/ 461133 h 1504918"/>
                      <a:gd name="connsiteX1" fmla="*/ 354404 w 2964254"/>
                      <a:gd name="connsiteY1" fmla="*/ 45067 h 1504918"/>
                      <a:gd name="connsiteX2" fmla="*/ 1065604 w 2964254"/>
                      <a:gd name="connsiteY2" fmla="*/ 1478756 h 1504918"/>
                      <a:gd name="connsiteX3" fmla="*/ 1799382 w 2964254"/>
                      <a:gd name="connsiteY3" fmla="*/ 56356 h 1504918"/>
                      <a:gd name="connsiteX4" fmla="*/ 2499293 w 2964254"/>
                      <a:gd name="connsiteY4" fmla="*/ 1490045 h 1504918"/>
                      <a:gd name="connsiteX5" fmla="*/ 2964254 w 2964254"/>
                      <a:gd name="connsiteY5" fmla="*/ 759795 h 1504918"/>
                      <a:gd name="connsiteX0" fmla="*/ 0 w 2964254"/>
                      <a:gd name="connsiteY0" fmla="*/ 419056 h 1462841"/>
                      <a:gd name="connsiteX1" fmla="*/ 382484 w 2964254"/>
                      <a:gd name="connsiteY1" fmla="*/ 49671 h 1462841"/>
                      <a:gd name="connsiteX2" fmla="*/ 1065604 w 2964254"/>
                      <a:gd name="connsiteY2" fmla="*/ 1436679 h 1462841"/>
                      <a:gd name="connsiteX3" fmla="*/ 1799382 w 2964254"/>
                      <a:gd name="connsiteY3" fmla="*/ 14279 h 1462841"/>
                      <a:gd name="connsiteX4" fmla="*/ 2499293 w 2964254"/>
                      <a:gd name="connsiteY4" fmla="*/ 1447968 h 1462841"/>
                      <a:gd name="connsiteX5" fmla="*/ 2964254 w 2964254"/>
                      <a:gd name="connsiteY5" fmla="*/ 717718 h 1462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64254" h="1462841">
                        <a:moveTo>
                          <a:pt x="0" y="419056"/>
                        </a:moveTo>
                        <a:cubicBezTo>
                          <a:pt x="120415" y="180108"/>
                          <a:pt x="204883" y="-119933"/>
                          <a:pt x="382484" y="49671"/>
                        </a:cubicBezTo>
                        <a:cubicBezTo>
                          <a:pt x="560085" y="219275"/>
                          <a:pt x="829454" y="1442578"/>
                          <a:pt x="1065604" y="1436679"/>
                        </a:cubicBezTo>
                        <a:cubicBezTo>
                          <a:pt x="1301754" y="1430780"/>
                          <a:pt x="1560434" y="12398"/>
                          <a:pt x="1799382" y="14279"/>
                        </a:cubicBezTo>
                        <a:cubicBezTo>
                          <a:pt x="2038330" y="16160"/>
                          <a:pt x="2305148" y="1330728"/>
                          <a:pt x="2499293" y="1447968"/>
                        </a:cubicBezTo>
                        <a:cubicBezTo>
                          <a:pt x="2693438" y="1565208"/>
                          <a:pt x="2844927" y="958254"/>
                          <a:pt x="2964254" y="717718"/>
                        </a:cubicBezTo>
                      </a:path>
                    </a:pathLst>
                  </a:custGeom>
                  <a:ln/>
                </p:spPr>
                <p:style>
                  <a:lnRef idx="2">
                    <a:schemeClr val="accent6"/>
                  </a:lnRef>
                  <a:fillRef idx="0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/>
                  </a:p>
                </p:txBody>
              </p:sp>
            </p:grpSp>
          </p:grpSp>
          <p:graphicFrame>
            <p:nvGraphicFramePr>
              <p:cNvPr id="36882" name="Object 11"/>
              <p:cNvGraphicFramePr>
                <a:graphicFrameLocks noChangeAspect="1"/>
              </p:cNvGraphicFramePr>
              <p:nvPr/>
            </p:nvGraphicFramePr>
            <p:xfrm>
              <a:off x="1411550" y="2966689"/>
              <a:ext cx="366713" cy="6111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852" name="Equation" r:id="rId18" imgW="139700" imgH="228600" progId="Equation.DSMT4">
                      <p:embed/>
                    </p:oleObj>
                  </mc:Choice>
                  <mc:Fallback>
                    <p:oleObj name="Equation" r:id="rId18" imgW="139700" imgH="228600" progId="Equation.DSMT4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11550" y="2966689"/>
                            <a:ext cx="366713" cy="6111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883" name="Object 11"/>
              <p:cNvGraphicFramePr>
                <a:graphicFrameLocks noChangeAspect="1"/>
              </p:cNvGraphicFramePr>
              <p:nvPr/>
            </p:nvGraphicFramePr>
            <p:xfrm>
              <a:off x="2083942" y="2402905"/>
              <a:ext cx="400050" cy="6111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853" name="Equation" r:id="rId20" imgW="152334" imgH="228501" progId="Equation.DSMT4">
                      <p:embed/>
                    </p:oleObj>
                  </mc:Choice>
                  <mc:Fallback>
                    <p:oleObj name="Equation" r:id="rId20" imgW="152334" imgH="228501" progId="Equation.DSMT4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83942" y="2402905"/>
                            <a:ext cx="400050" cy="6111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6879" name="对象 24"/>
            <p:cNvGraphicFramePr>
              <a:graphicFrameLocks noChangeAspect="1"/>
            </p:cNvGraphicFramePr>
            <p:nvPr/>
          </p:nvGraphicFramePr>
          <p:xfrm>
            <a:off x="7924502" y="3311749"/>
            <a:ext cx="196850" cy="338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854" name="Equation" r:id="rId22" imgW="88746" imgH="152136" progId="Equation.DSMT4">
                    <p:embed/>
                  </p:oleObj>
                </mc:Choice>
                <mc:Fallback>
                  <p:oleObj name="Equation" r:id="rId22" imgW="88746" imgH="152136" progId="Equation.DSMT4">
                    <p:embed/>
                    <p:pic>
                      <p:nvPicPr>
                        <p:cNvPr id="0" name="对象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24502" y="3311749"/>
                          <a:ext cx="196850" cy="338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80" name="对象 25"/>
            <p:cNvGraphicFramePr>
              <a:graphicFrameLocks noChangeAspect="1"/>
            </p:cNvGraphicFramePr>
            <p:nvPr/>
          </p:nvGraphicFramePr>
          <p:xfrm>
            <a:off x="5492452" y="2462436"/>
            <a:ext cx="252413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855" name="Equation" r:id="rId23" imgW="114201" imgH="139579" progId="Equation.DSMT4">
                    <p:embed/>
                  </p:oleObj>
                </mc:Choice>
                <mc:Fallback>
                  <p:oleObj name="Equation" r:id="rId23" imgW="114201" imgH="139579" progId="Equation.DSMT4">
                    <p:embed/>
                    <p:pic>
                      <p:nvPicPr>
                        <p:cNvPr id="0" name="对象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2452" y="2462436"/>
                          <a:ext cx="252413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" name="内容占位符 22"/>
          <p:cNvSpPr txBox="1">
            <a:spLocks/>
          </p:cNvSpPr>
          <p:nvPr/>
        </p:nvSpPr>
        <p:spPr bwMode="auto">
          <a:xfrm>
            <a:off x="849313" y="4432300"/>
            <a:ext cx="8066087" cy="1348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zh-CN" altLang="zh-CN" sz="2400" kern="0" dirty="0" smtClean="0"/>
              <a:t>确定两列波的运动方向，</a:t>
            </a:r>
            <a:endParaRPr lang="en-US" altLang="zh-CN" sz="2400" kern="0" dirty="0" smtClean="0"/>
          </a:p>
          <a:p>
            <a:pPr>
              <a:defRPr/>
            </a:pPr>
            <a:r>
              <a:rPr lang="zh-CN" altLang="en-US" sz="2400" kern="0" dirty="0" smtClean="0"/>
              <a:t>求初相位（</a:t>
            </a:r>
            <a:r>
              <a:rPr lang="en-US" altLang="zh-CN" sz="2400" kern="0" dirty="0" smtClean="0"/>
              <a:t>0</a:t>
            </a:r>
            <a:r>
              <a:rPr lang="zh-CN" altLang="en-US" sz="2400" kern="0" dirty="0" smtClean="0"/>
              <a:t>到</a:t>
            </a:r>
            <a:r>
              <a:rPr lang="en-US" altLang="zh-CN" sz="2400" kern="0" dirty="0" smtClean="0"/>
              <a:t>2</a:t>
            </a:r>
            <a:r>
              <a:rPr lang="en-US" altLang="zh-CN" sz="2400" kern="0" dirty="0" smtClean="0">
                <a:sym typeface="Symbol" panose="05050102010706020507" pitchFamily="18" charset="2"/>
              </a:rPr>
              <a:t></a:t>
            </a:r>
            <a:r>
              <a:rPr lang="zh-CN" altLang="en-US" sz="2400" kern="0" dirty="0" smtClean="0">
                <a:sym typeface="Symbol" panose="05050102010706020507" pitchFamily="18" charset="2"/>
              </a:rPr>
              <a:t>）</a:t>
            </a:r>
            <a:r>
              <a:rPr lang="zh-CN" altLang="zh-CN" sz="2400" kern="0" dirty="0" smtClean="0"/>
              <a:t>。</a:t>
            </a:r>
            <a:endParaRPr lang="en-US" altLang="zh-CN" sz="2400" kern="0" dirty="0" smtClean="0"/>
          </a:p>
          <a:p>
            <a:pPr>
              <a:defRPr/>
            </a:pPr>
            <a:r>
              <a:rPr lang="zh-CN" altLang="zh-CN" sz="2400" kern="0" dirty="0" smtClean="0"/>
              <a:t>比较两个初相位值大小，较大的超前，较小的落后</a:t>
            </a:r>
            <a:endParaRPr lang="zh-CN" altLang="en-US" sz="2400" kern="0" dirty="0"/>
          </a:p>
        </p:txBody>
      </p:sp>
      <p:graphicFrame>
        <p:nvGraphicFramePr>
          <p:cNvPr id="32" name="Object 9"/>
          <p:cNvGraphicFramePr>
            <a:graphicFrameLocks noChangeAspect="1"/>
          </p:cNvGraphicFramePr>
          <p:nvPr/>
        </p:nvGraphicFramePr>
        <p:xfrm>
          <a:off x="392113" y="2744788"/>
          <a:ext cx="80645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56" name="Equation" r:id="rId24" imgW="583947" imgH="393529" progId="Equation.DSMT4">
                  <p:embed/>
                </p:oleObj>
              </mc:Choice>
              <mc:Fallback>
                <p:oleObj name="Equation" r:id="rId24" imgW="583947" imgH="393529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2744788"/>
                        <a:ext cx="80645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9"/>
          <p:cNvGraphicFramePr>
            <a:graphicFrameLocks noChangeAspect="1"/>
          </p:cNvGraphicFramePr>
          <p:nvPr/>
        </p:nvGraphicFramePr>
        <p:xfrm>
          <a:off x="404813" y="3646488"/>
          <a:ext cx="782637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57" name="Equation" r:id="rId26" imgW="583947" imgH="393529" progId="Equation.DSMT4">
                  <p:embed/>
                </p:oleObj>
              </mc:Choice>
              <mc:Fallback>
                <p:oleObj name="Equation" r:id="rId26" imgW="583947" imgH="393529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3" y="3646488"/>
                        <a:ext cx="782637" cy="58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9"/>
          <p:cNvGraphicFramePr>
            <a:graphicFrameLocks noChangeAspect="1"/>
          </p:cNvGraphicFramePr>
          <p:nvPr/>
        </p:nvGraphicFramePr>
        <p:xfrm>
          <a:off x="4945063" y="3068638"/>
          <a:ext cx="701675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58" name="Equation" r:id="rId28" imgW="507960" imgH="393480" progId="Equation.DSMT4">
                  <p:embed/>
                </p:oleObj>
              </mc:Choice>
              <mc:Fallback>
                <p:oleObj name="Equation" r:id="rId28" imgW="507960" imgH="393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5063" y="3068638"/>
                        <a:ext cx="701675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9"/>
          <p:cNvGraphicFramePr>
            <a:graphicFrameLocks noChangeAspect="1"/>
          </p:cNvGraphicFramePr>
          <p:nvPr/>
        </p:nvGraphicFramePr>
        <p:xfrm>
          <a:off x="4872038" y="3646488"/>
          <a:ext cx="782637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59" name="Equation" r:id="rId30" imgW="583920" imgH="393480" progId="Equation.DSMT4">
                  <p:embed/>
                </p:oleObj>
              </mc:Choice>
              <mc:Fallback>
                <p:oleObj name="Equation" r:id="rId30" imgW="583920" imgH="393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38" y="3646488"/>
                        <a:ext cx="782637" cy="58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7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6" grpId="0" build="p"/>
      <p:bldP spid="177166" grpId="0"/>
      <p:bldP spid="3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</p:nvPr>
        </p:nvSpPr>
        <p:spPr>
          <a:xfrm>
            <a:off x="312738" y="1233488"/>
            <a:ext cx="5989637" cy="890587"/>
          </a:xfrm>
        </p:spPr>
        <p:txBody>
          <a:bodyPr/>
          <a:lstStyle/>
          <a:p>
            <a:pPr>
              <a:defRPr/>
            </a:pPr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</a:rPr>
              <a:t>可以先把</a:t>
            </a:r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sym typeface="Symbol" pitchFamily="18" charset="2"/>
              </a:rPr>
              <a:t></a:t>
            </a:r>
            <a:r>
              <a:rPr lang="zh-CN" altLang="en-US" sz="2400" i="1" dirty="0">
                <a:solidFill>
                  <a:schemeClr val="tx1"/>
                </a:solidFill>
                <a:latin typeface="+mn-ea"/>
                <a:ea typeface="+mn-ea"/>
                <a:sym typeface="Symbol" pitchFamily="18" charset="2"/>
              </a:rPr>
              <a:t></a:t>
            </a:r>
            <a:r>
              <a:rPr lang="zh-CN" altLang="en-US" sz="2400" i="1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</a:rPr>
              <a:t>减去或加上</a:t>
            </a:r>
            <a:r>
              <a:rPr lang="en-US" altLang="zh-CN" sz="2400" dirty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lang="en-US" altLang="zh-CN" sz="2400" dirty="0">
                <a:solidFill>
                  <a:schemeClr val="tx1"/>
                </a:solidFill>
                <a:latin typeface="+mn-ea"/>
                <a:ea typeface="+mn-ea"/>
                <a:sym typeface="Symbol" pitchFamily="18" charset="2"/>
              </a:rPr>
              <a:t></a:t>
            </a:r>
            <a:r>
              <a:rPr lang="en-US" altLang="zh-CN" sz="2400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</a:rPr>
              <a:t>的整数倍，再按上述方法确定相位的超前或</a:t>
            </a:r>
            <a:r>
              <a:rPr lang="zh-CN" altLang="en-US" sz="2400" dirty="0" smtClean="0">
                <a:solidFill>
                  <a:schemeClr val="tx1"/>
                </a:solidFill>
                <a:latin typeface="+mn-ea"/>
                <a:ea typeface="+mn-ea"/>
              </a:rPr>
              <a:t>落后</a:t>
            </a:r>
            <a:endParaRPr lang="zh-CN" altLang="en-US" sz="24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aphicFrame>
        <p:nvGraphicFramePr>
          <p:cNvPr id="38915" name="Object 13"/>
          <p:cNvGraphicFramePr>
            <a:graphicFrameLocks noChangeAspect="1"/>
          </p:cNvGraphicFramePr>
          <p:nvPr/>
        </p:nvGraphicFramePr>
        <p:xfrm>
          <a:off x="900113" y="455613"/>
          <a:ext cx="2665412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86" name="Equation" r:id="rId3" imgW="1091726" imgH="253890" progId="Equation.DSMT4">
                  <p:embed/>
                </p:oleObj>
              </mc:Choice>
              <mc:Fallback>
                <p:oleObj name="Equation" r:id="rId3" imgW="1091726" imgH="25389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55613"/>
                        <a:ext cx="2665412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6469063" y="981075"/>
            <a:ext cx="2459037" cy="1889125"/>
            <a:chOff x="5457056" y="2462436"/>
            <a:chExt cx="2664296" cy="2046684"/>
          </a:xfrm>
        </p:grpSpPr>
        <p:grpSp>
          <p:nvGrpSpPr>
            <p:cNvPr id="38926" name="组合 5"/>
            <p:cNvGrpSpPr>
              <a:grpSpLocks/>
            </p:cNvGrpSpPr>
            <p:nvPr/>
          </p:nvGrpSpPr>
          <p:grpSpPr bwMode="auto">
            <a:xfrm>
              <a:off x="5457056" y="2474913"/>
              <a:ext cx="2592288" cy="2034207"/>
              <a:chOff x="992560" y="2402905"/>
              <a:chExt cx="2592288" cy="2034207"/>
            </a:xfrm>
          </p:grpSpPr>
          <p:grpSp>
            <p:nvGrpSpPr>
              <p:cNvPr id="38929" name="组合 8"/>
              <p:cNvGrpSpPr>
                <a:grpSpLocks/>
              </p:cNvGrpSpPr>
              <p:nvPr/>
            </p:nvGrpSpPr>
            <p:grpSpPr bwMode="auto">
              <a:xfrm>
                <a:off x="992560" y="2492896"/>
                <a:ext cx="2592288" cy="1944216"/>
                <a:chOff x="6249144" y="3861048"/>
                <a:chExt cx="2592288" cy="1944216"/>
              </a:xfrm>
            </p:grpSpPr>
            <p:cxnSp>
              <p:nvCxnSpPr>
                <p:cNvPr id="12" name="直接箭头连接符 11">
                  <a:extLst>
                    <a:ext uri="{FF2B5EF4-FFF2-40B4-BE49-F238E27FC236}">
                      <a16:creationId xmlns:a16="http://schemas.microsoft.com/office/drawing/2014/main" id="{CFE023C9-AF00-430C-8968-D53B8BDBD3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49144" y="4867918"/>
                  <a:ext cx="2592055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接箭头连接符 12">
                  <a:extLst>
                    <a:ext uri="{FF2B5EF4-FFF2-40B4-BE49-F238E27FC236}">
                      <a16:creationId xmlns:a16="http://schemas.microsoft.com/office/drawing/2014/main" id="{37FB042E-9BF0-41EE-94BF-094C6BE7E6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536385" y="3854895"/>
                  <a:ext cx="0" cy="195036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grpSp>
              <p:nvGrpSpPr>
                <p:cNvPr id="38934" name="组合 13"/>
                <p:cNvGrpSpPr>
                  <a:grpSpLocks/>
                </p:cNvGrpSpPr>
                <p:nvPr/>
              </p:nvGrpSpPr>
              <p:grpSpPr bwMode="auto">
                <a:xfrm>
                  <a:off x="6526997" y="4149080"/>
                  <a:ext cx="2098411" cy="1453793"/>
                  <a:chOff x="5917535" y="4127556"/>
                  <a:chExt cx="3093114" cy="1475317"/>
                </a:xfrm>
              </p:grpSpPr>
              <p:sp>
                <p:nvSpPr>
                  <p:cNvPr id="15" name="任意多边形: 形状 38">
                    <a:extLst>
                      <a:ext uri="{FF2B5EF4-FFF2-40B4-BE49-F238E27FC236}">
                        <a16:creationId xmlns:a16="http://schemas.microsoft.com/office/drawing/2014/main" id="{6FBA29E9-F81E-4F29-9444-A55DE8EEA5B9}"/>
                      </a:ext>
                    </a:extLst>
                  </p:cNvPr>
                  <p:cNvSpPr/>
                  <p:nvPr/>
                </p:nvSpPr>
                <p:spPr>
                  <a:xfrm flipV="1">
                    <a:off x="5936444" y="4127474"/>
                    <a:ext cx="3065229" cy="1474833"/>
                  </a:xfrm>
                  <a:custGeom>
                    <a:avLst/>
                    <a:gdLst>
                      <a:gd name="connsiteX0" fmla="*/ 0 w 3578578"/>
                      <a:gd name="connsiteY0" fmla="*/ 1433689 h 1444978"/>
                      <a:gd name="connsiteX1" fmla="*/ 722489 w 3578578"/>
                      <a:gd name="connsiteY1" fmla="*/ 0 h 1444978"/>
                      <a:gd name="connsiteX2" fmla="*/ 1433689 w 3578578"/>
                      <a:gd name="connsiteY2" fmla="*/ 1433689 h 1444978"/>
                      <a:gd name="connsiteX3" fmla="*/ 2167467 w 3578578"/>
                      <a:gd name="connsiteY3" fmla="*/ 11289 h 1444978"/>
                      <a:gd name="connsiteX4" fmla="*/ 2867378 w 3578578"/>
                      <a:gd name="connsiteY4" fmla="*/ 1444978 h 1444978"/>
                      <a:gd name="connsiteX5" fmla="*/ 3578578 w 3578578"/>
                      <a:gd name="connsiteY5" fmla="*/ 11289 h 1444978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49155 h 1460445"/>
                      <a:gd name="connsiteX1" fmla="*/ 255764 w 3583340"/>
                      <a:gd name="connsiteY1" fmla="*/ 734957 h 1460445"/>
                      <a:gd name="connsiteX2" fmla="*/ 722489 w 3583340"/>
                      <a:gd name="connsiteY2" fmla="*/ 15466 h 1460445"/>
                      <a:gd name="connsiteX3" fmla="*/ 1433689 w 3583340"/>
                      <a:gd name="connsiteY3" fmla="*/ 1449155 h 1460445"/>
                      <a:gd name="connsiteX4" fmla="*/ 2167467 w 3583340"/>
                      <a:gd name="connsiteY4" fmla="*/ 26755 h 1460445"/>
                      <a:gd name="connsiteX5" fmla="*/ 2867378 w 3583340"/>
                      <a:gd name="connsiteY5" fmla="*/ 1460444 h 1460445"/>
                      <a:gd name="connsiteX6" fmla="*/ 3583340 w 3583340"/>
                      <a:gd name="connsiteY6" fmla="*/ 17230 h 1460445"/>
                      <a:gd name="connsiteX0" fmla="*/ 0 w 3583340"/>
                      <a:gd name="connsiteY0" fmla="*/ 1449155 h 1475317"/>
                      <a:gd name="connsiteX1" fmla="*/ 255764 w 3583340"/>
                      <a:gd name="connsiteY1" fmla="*/ 734957 h 1475317"/>
                      <a:gd name="connsiteX2" fmla="*/ 722489 w 3583340"/>
                      <a:gd name="connsiteY2" fmla="*/ 15466 h 1475317"/>
                      <a:gd name="connsiteX3" fmla="*/ 1433689 w 3583340"/>
                      <a:gd name="connsiteY3" fmla="*/ 1449155 h 1475317"/>
                      <a:gd name="connsiteX4" fmla="*/ 2167467 w 3583340"/>
                      <a:gd name="connsiteY4" fmla="*/ 26755 h 1475317"/>
                      <a:gd name="connsiteX5" fmla="*/ 2867378 w 3583340"/>
                      <a:gd name="connsiteY5" fmla="*/ 1460444 h 1475317"/>
                      <a:gd name="connsiteX6" fmla="*/ 3332339 w 3583340"/>
                      <a:gd name="connsiteY6" fmla="*/ 730194 h 1475317"/>
                      <a:gd name="connsiteX7" fmla="*/ 3583340 w 3583340"/>
                      <a:gd name="connsiteY7" fmla="*/ 17230 h 1475317"/>
                      <a:gd name="connsiteX0" fmla="*/ 0 w 3588102"/>
                      <a:gd name="connsiteY0" fmla="*/ 1449155 h 1475317"/>
                      <a:gd name="connsiteX1" fmla="*/ 255764 w 3588102"/>
                      <a:gd name="connsiteY1" fmla="*/ 734957 h 1475317"/>
                      <a:gd name="connsiteX2" fmla="*/ 722489 w 3588102"/>
                      <a:gd name="connsiteY2" fmla="*/ 15466 h 1475317"/>
                      <a:gd name="connsiteX3" fmla="*/ 1433689 w 3588102"/>
                      <a:gd name="connsiteY3" fmla="*/ 1449155 h 1475317"/>
                      <a:gd name="connsiteX4" fmla="*/ 2167467 w 3588102"/>
                      <a:gd name="connsiteY4" fmla="*/ 26755 h 1475317"/>
                      <a:gd name="connsiteX5" fmla="*/ 2867378 w 3588102"/>
                      <a:gd name="connsiteY5" fmla="*/ 1460444 h 1475317"/>
                      <a:gd name="connsiteX6" fmla="*/ 3332339 w 3588102"/>
                      <a:gd name="connsiteY6" fmla="*/ 730194 h 1475317"/>
                      <a:gd name="connsiteX7" fmla="*/ 3588102 w 3588102"/>
                      <a:gd name="connsiteY7" fmla="*/ 12468 h 1475317"/>
                      <a:gd name="connsiteX0" fmla="*/ 0 w 3332339"/>
                      <a:gd name="connsiteY0" fmla="*/ 1449155 h 1475317"/>
                      <a:gd name="connsiteX1" fmla="*/ 255764 w 3332339"/>
                      <a:gd name="connsiteY1" fmla="*/ 734957 h 1475317"/>
                      <a:gd name="connsiteX2" fmla="*/ 722489 w 3332339"/>
                      <a:gd name="connsiteY2" fmla="*/ 15466 h 1475317"/>
                      <a:gd name="connsiteX3" fmla="*/ 1433689 w 3332339"/>
                      <a:gd name="connsiteY3" fmla="*/ 1449155 h 1475317"/>
                      <a:gd name="connsiteX4" fmla="*/ 2167467 w 3332339"/>
                      <a:gd name="connsiteY4" fmla="*/ 26755 h 1475317"/>
                      <a:gd name="connsiteX5" fmla="*/ 2867378 w 3332339"/>
                      <a:gd name="connsiteY5" fmla="*/ 1460444 h 1475317"/>
                      <a:gd name="connsiteX6" fmla="*/ 3332339 w 3332339"/>
                      <a:gd name="connsiteY6" fmla="*/ 730194 h 1475317"/>
                      <a:gd name="connsiteX0" fmla="*/ 0 w 3076575"/>
                      <a:gd name="connsiteY0" fmla="*/ 734957 h 1475317"/>
                      <a:gd name="connsiteX1" fmla="*/ 466725 w 3076575"/>
                      <a:gd name="connsiteY1" fmla="*/ 15466 h 1475317"/>
                      <a:gd name="connsiteX2" fmla="*/ 1177925 w 3076575"/>
                      <a:gd name="connsiteY2" fmla="*/ 1449155 h 1475317"/>
                      <a:gd name="connsiteX3" fmla="*/ 1911703 w 3076575"/>
                      <a:gd name="connsiteY3" fmla="*/ 26755 h 1475317"/>
                      <a:gd name="connsiteX4" fmla="*/ 2611614 w 3076575"/>
                      <a:gd name="connsiteY4" fmla="*/ 1460444 h 1475317"/>
                      <a:gd name="connsiteX5" fmla="*/ 3076575 w 3076575"/>
                      <a:gd name="connsiteY5" fmla="*/ 730194 h 14753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76575" h="1475317">
                        <a:moveTo>
                          <a:pt x="0" y="734957"/>
                        </a:moveTo>
                        <a:cubicBezTo>
                          <a:pt x="120415" y="496009"/>
                          <a:pt x="270404" y="-103567"/>
                          <a:pt x="466725" y="15466"/>
                        </a:cubicBezTo>
                        <a:cubicBezTo>
                          <a:pt x="663046" y="134499"/>
                          <a:pt x="937095" y="1447273"/>
                          <a:pt x="1177925" y="1449155"/>
                        </a:cubicBezTo>
                        <a:cubicBezTo>
                          <a:pt x="1418755" y="1451037"/>
                          <a:pt x="1672755" y="24874"/>
                          <a:pt x="1911703" y="26755"/>
                        </a:cubicBezTo>
                        <a:cubicBezTo>
                          <a:pt x="2150651" y="28636"/>
                          <a:pt x="2417469" y="1343204"/>
                          <a:pt x="2611614" y="1460444"/>
                        </a:cubicBezTo>
                        <a:cubicBezTo>
                          <a:pt x="2805759" y="1577684"/>
                          <a:pt x="2957248" y="970730"/>
                          <a:pt x="3076575" y="730194"/>
                        </a:cubicBezTo>
                      </a:path>
                    </a:pathLst>
                  </a:cu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4"/>
                  </a:lnRef>
                  <a:fillRef idx="0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2400">
                      <a:latin typeface="+mn-ea"/>
                    </a:endParaRPr>
                  </a:p>
                </p:txBody>
              </p:sp>
              <p:sp>
                <p:nvSpPr>
                  <p:cNvPr id="16" name="任意多边形: 形状 39">
                    <a:extLst>
                      <a:ext uri="{FF2B5EF4-FFF2-40B4-BE49-F238E27FC236}">
                        <a16:creationId xmlns:a16="http://schemas.microsoft.com/office/drawing/2014/main" id="{67FD7C70-D49A-4474-B90B-2A783F3F6F9F}"/>
                      </a:ext>
                    </a:extLst>
                  </p:cNvPr>
                  <p:cNvSpPr/>
                  <p:nvPr/>
                </p:nvSpPr>
                <p:spPr>
                  <a:xfrm>
                    <a:off x="5918698" y="4418949"/>
                    <a:ext cx="2961279" cy="907590"/>
                  </a:xfrm>
                  <a:custGeom>
                    <a:avLst/>
                    <a:gdLst>
                      <a:gd name="connsiteX0" fmla="*/ 0 w 3578578"/>
                      <a:gd name="connsiteY0" fmla="*/ 1433689 h 1444978"/>
                      <a:gd name="connsiteX1" fmla="*/ 722489 w 3578578"/>
                      <a:gd name="connsiteY1" fmla="*/ 0 h 1444978"/>
                      <a:gd name="connsiteX2" fmla="*/ 1433689 w 3578578"/>
                      <a:gd name="connsiteY2" fmla="*/ 1433689 h 1444978"/>
                      <a:gd name="connsiteX3" fmla="*/ 2167467 w 3578578"/>
                      <a:gd name="connsiteY3" fmla="*/ 11289 h 1444978"/>
                      <a:gd name="connsiteX4" fmla="*/ 2867378 w 3578578"/>
                      <a:gd name="connsiteY4" fmla="*/ 1444978 h 1444978"/>
                      <a:gd name="connsiteX5" fmla="*/ 3578578 w 3578578"/>
                      <a:gd name="connsiteY5" fmla="*/ 11289 h 1444978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33689 h 1444979"/>
                      <a:gd name="connsiteX1" fmla="*/ 722489 w 3583340"/>
                      <a:gd name="connsiteY1" fmla="*/ 0 h 1444979"/>
                      <a:gd name="connsiteX2" fmla="*/ 1433689 w 3583340"/>
                      <a:gd name="connsiteY2" fmla="*/ 1433689 h 1444979"/>
                      <a:gd name="connsiteX3" fmla="*/ 2167467 w 3583340"/>
                      <a:gd name="connsiteY3" fmla="*/ 11289 h 1444979"/>
                      <a:gd name="connsiteX4" fmla="*/ 2867378 w 3583340"/>
                      <a:gd name="connsiteY4" fmla="*/ 1444978 h 1444979"/>
                      <a:gd name="connsiteX5" fmla="*/ 3583340 w 3583340"/>
                      <a:gd name="connsiteY5" fmla="*/ 1764 h 1444979"/>
                      <a:gd name="connsiteX0" fmla="*/ 0 w 3583340"/>
                      <a:gd name="connsiteY0" fmla="*/ 1449155 h 1460445"/>
                      <a:gd name="connsiteX1" fmla="*/ 255764 w 3583340"/>
                      <a:gd name="connsiteY1" fmla="*/ 734957 h 1460445"/>
                      <a:gd name="connsiteX2" fmla="*/ 722489 w 3583340"/>
                      <a:gd name="connsiteY2" fmla="*/ 15466 h 1460445"/>
                      <a:gd name="connsiteX3" fmla="*/ 1433689 w 3583340"/>
                      <a:gd name="connsiteY3" fmla="*/ 1449155 h 1460445"/>
                      <a:gd name="connsiteX4" fmla="*/ 2167467 w 3583340"/>
                      <a:gd name="connsiteY4" fmla="*/ 26755 h 1460445"/>
                      <a:gd name="connsiteX5" fmla="*/ 2867378 w 3583340"/>
                      <a:gd name="connsiteY5" fmla="*/ 1460444 h 1460445"/>
                      <a:gd name="connsiteX6" fmla="*/ 3583340 w 3583340"/>
                      <a:gd name="connsiteY6" fmla="*/ 17230 h 1460445"/>
                      <a:gd name="connsiteX0" fmla="*/ 0 w 3583340"/>
                      <a:gd name="connsiteY0" fmla="*/ 1449155 h 1475317"/>
                      <a:gd name="connsiteX1" fmla="*/ 255764 w 3583340"/>
                      <a:gd name="connsiteY1" fmla="*/ 734957 h 1475317"/>
                      <a:gd name="connsiteX2" fmla="*/ 722489 w 3583340"/>
                      <a:gd name="connsiteY2" fmla="*/ 15466 h 1475317"/>
                      <a:gd name="connsiteX3" fmla="*/ 1433689 w 3583340"/>
                      <a:gd name="connsiteY3" fmla="*/ 1449155 h 1475317"/>
                      <a:gd name="connsiteX4" fmla="*/ 2167467 w 3583340"/>
                      <a:gd name="connsiteY4" fmla="*/ 26755 h 1475317"/>
                      <a:gd name="connsiteX5" fmla="*/ 2867378 w 3583340"/>
                      <a:gd name="connsiteY5" fmla="*/ 1460444 h 1475317"/>
                      <a:gd name="connsiteX6" fmla="*/ 3332339 w 3583340"/>
                      <a:gd name="connsiteY6" fmla="*/ 730194 h 1475317"/>
                      <a:gd name="connsiteX7" fmla="*/ 3583340 w 3583340"/>
                      <a:gd name="connsiteY7" fmla="*/ 17230 h 1475317"/>
                      <a:gd name="connsiteX0" fmla="*/ 0 w 3588102"/>
                      <a:gd name="connsiteY0" fmla="*/ 1449155 h 1475317"/>
                      <a:gd name="connsiteX1" fmla="*/ 255764 w 3588102"/>
                      <a:gd name="connsiteY1" fmla="*/ 734957 h 1475317"/>
                      <a:gd name="connsiteX2" fmla="*/ 722489 w 3588102"/>
                      <a:gd name="connsiteY2" fmla="*/ 15466 h 1475317"/>
                      <a:gd name="connsiteX3" fmla="*/ 1433689 w 3588102"/>
                      <a:gd name="connsiteY3" fmla="*/ 1449155 h 1475317"/>
                      <a:gd name="connsiteX4" fmla="*/ 2167467 w 3588102"/>
                      <a:gd name="connsiteY4" fmla="*/ 26755 h 1475317"/>
                      <a:gd name="connsiteX5" fmla="*/ 2867378 w 3588102"/>
                      <a:gd name="connsiteY5" fmla="*/ 1460444 h 1475317"/>
                      <a:gd name="connsiteX6" fmla="*/ 3332339 w 3588102"/>
                      <a:gd name="connsiteY6" fmla="*/ 730194 h 1475317"/>
                      <a:gd name="connsiteX7" fmla="*/ 3588102 w 3588102"/>
                      <a:gd name="connsiteY7" fmla="*/ 12468 h 1475317"/>
                      <a:gd name="connsiteX0" fmla="*/ 0 w 3332339"/>
                      <a:gd name="connsiteY0" fmla="*/ 1449155 h 1475317"/>
                      <a:gd name="connsiteX1" fmla="*/ 255764 w 3332339"/>
                      <a:gd name="connsiteY1" fmla="*/ 734957 h 1475317"/>
                      <a:gd name="connsiteX2" fmla="*/ 722489 w 3332339"/>
                      <a:gd name="connsiteY2" fmla="*/ 15466 h 1475317"/>
                      <a:gd name="connsiteX3" fmla="*/ 1433689 w 3332339"/>
                      <a:gd name="connsiteY3" fmla="*/ 1449155 h 1475317"/>
                      <a:gd name="connsiteX4" fmla="*/ 2167467 w 3332339"/>
                      <a:gd name="connsiteY4" fmla="*/ 26755 h 1475317"/>
                      <a:gd name="connsiteX5" fmla="*/ 2867378 w 3332339"/>
                      <a:gd name="connsiteY5" fmla="*/ 1460444 h 1475317"/>
                      <a:gd name="connsiteX6" fmla="*/ 3332339 w 3332339"/>
                      <a:gd name="connsiteY6" fmla="*/ 730194 h 1475317"/>
                      <a:gd name="connsiteX0" fmla="*/ 0 w 3076575"/>
                      <a:gd name="connsiteY0" fmla="*/ 734957 h 1475317"/>
                      <a:gd name="connsiteX1" fmla="*/ 466725 w 3076575"/>
                      <a:gd name="connsiteY1" fmla="*/ 15466 h 1475317"/>
                      <a:gd name="connsiteX2" fmla="*/ 1177925 w 3076575"/>
                      <a:gd name="connsiteY2" fmla="*/ 1449155 h 1475317"/>
                      <a:gd name="connsiteX3" fmla="*/ 1911703 w 3076575"/>
                      <a:gd name="connsiteY3" fmla="*/ 26755 h 1475317"/>
                      <a:gd name="connsiteX4" fmla="*/ 2611614 w 3076575"/>
                      <a:gd name="connsiteY4" fmla="*/ 1460444 h 1475317"/>
                      <a:gd name="connsiteX5" fmla="*/ 3076575 w 3076575"/>
                      <a:gd name="connsiteY5" fmla="*/ 730194 h 1475317"/>
                      <a:gd name="connsiteX0" fmla="*/ 0 w 2964254"/>
                      <a:gd name="connsiteY0" fmla="*/ 461133 h 1504918"/>
                      <a:gd name="connsiteX1" fmla="*/ 354404 w 2964254"/>
                      <a:gd name="connsiteY1" fmla="*/ 45067 h 1504918"/>
                      <a:gd name="connsiteX2" fmla="*/ 1065604 w 2964254"/>
                      <a:gd name="connsiteY2" fmla="*/ 1478756 h 1504918"/>
                      <a:gd name="connsiteX3" fmla="*/ 1799382 w 2964254"/>
                      <a:gd name="connsiteY3" fmla="*/ 56356 h 1504918"/>
                      <a:gd name="connsiteX4" fmla="*/ 2499293 w 2964254"/>
                      <a:gd name="connsiteY4" fmla="*/ 1490045 h 1504918"/>
                      <a:gd name="connsiteX5" fmla="*/ 2964254 w 2964254"/>
                      <a:gd name="connsiteY5" fmla="*/ 759795 h 1504918"/>
                      <a:gd name="connsiteX0" fmla="*/ 0 w 2964254"/>
                      <a:gd name="connsiteY0" fmla="*/ 419056 h 1462841"/>
                      <a:gd name="connsiteX1" fmla="*/ 382484 w 2964254"/>
                      <a:gd name="connsiteY1" fmla="*/ 49671 h 1462841"/>
                      <a:gd name="connsiteX2" fmla="*/ 1065604 w 2964254"/>
                      <a:gd name="connsiteY2" fmla="*/ 1436679 h 1462841"/>
                      <a:gd name="connsiteX3" fmla="*/ 1799382 w 2964254"/>
                      <a:gd name="connsiteY3" fmla="*/ 14279 h 1462841"/>
                      <a:gd name="connsiteX4" fmla="*/ 2499293 w 2964254"/>
                      <a:gd name="connsiteY4" fmla="*/ 1447968 h 1462841"/>
                      <a:gd name="connsiteX5" fmla="*/ 2964254 w 2964254"/>
                      <a:gd name="connsiteY5" fmla="*/ 717718 h 1462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64254" h="1462841">
                        <a:moveTo>
                          <a:pt x="0" y="419056"/>
                        </a:moveTo>
                        <a:cubicBezTo>
                          <a:pt x="120415" y="180108"/>
                          <a:pt x="204883" y="-119933"/>
                          <a:pt x="382484" y="49671"/>
                        </a:cubicBezTo>
                        <a:cubicBezTo>
                          <a:pt x="560085" y="219275"/>
                          <a:pt x="829454" y="1442578"/>
                          <a:pt x="1065604" y="1436679"/>
                        </a:cubicBezTo>
                        <a:cubicBezTo>
                          <a:pt x="1301754" y="1430780"/>
                          <a:pt x="1560434" y="12398"/>
                          <a:pt x="1799382" y="14279"/>
                        </a:cubicBezTo>
                        <a:cubicBezTo>
                          <a:pt x="2038330" y="16160"/>
                          <a:pt x="2305148" y="1330728"/>
                          <a:pt x="2499293" y="1447968"/>
                        </a:cubicBezTo>
                        <a:cubicBezTo>
                          <a:pt x="2693438" y="1565208"/>
                          <a:pt x="2844927" y="958254"/>
                          <a:pt x="2964254" y="717718"/>
                        </a:cubicBezTo>
                      </a:path>
                    </a:pathLst>
                  </a:custGeom>
                  <a:ln/>
                </p:spPr>
                <p:style>
                  <a:lnRef idx="2">
                    <a:schemeClr val="accent6"/>
                  </a:lnRef>
                  <a:fillRef idx="0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2400">
                      <a:latin typeface="+mn-ea"/>
                    </a:endParaRPr>
                  </a:p>
                </p:txBody>
              </p:sp>
            </p:grpSp>
          </p:grpSp>
          <p:graphicFrame>
            <p:nvGraphicFramePr>
              <p:cNvPr id="38930" name="Object 11"/>
              <p:cNvGraphicFramePr>
                <a:graphicFrameLocks noChangeAspect="1"/>
              </p:cNvGraphicFramePr>
              <p:nvPr/>
            </p:nvGraphicFramePr>
            <p:xfrm>
              <a:off x="1352104" y="2572767"/>
              <a:ext cx="366713" cy="6111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487" name="Equation" r:id="rId5" imgW="139700" imgH="228600" progId="Equation.DSMT4">
                      <p:embed/>
                    </p:oleObj>
                  </mc:Choice>
                  <mc:Fallback>
                    <p:oleObj name="Equation" r:id="rId5" imgW="139700" imgH="228600" progId="Equation.DSMT4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52104" y="2572767"/>
                            <a:ext cx="366713" cy="6111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8931" name="Object 11"/>
              <p:cNvGraphicFramePr>
                <a:graphicFrameLocks noChangeAspect="1"/>
              </p:cNvGraphicFramePr>
              <p:nvPr/>
            </p:nvGraphicFramePr>
            <p:xfrm>
              <a:off x="2083942" y="2402905"/>
              <a:ext cx="400050" cy="6111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488" name="Equation" r:id="rId7" imgW="152334" imgH="228501" progId="Equation.DSMT4">
                      <p:embed/>
                    </p:oleObj>
                  </mc:Choice>
                  <mc:Fallback>
                    <p:oleObj name="Equation" r:id="rId7" imgW="152334" imgH="228501" progId="Equation.DSMT4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83942" y="2402905"/>
                            <a:ext cx="400050" cy="6111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8927" name="对象 6"/>
            <p:cNvGraphicFramePr>
              <a:graphicFrameLocks noChangeAspect="1"/>
            </p:cNvGraphicFramePr>
            <p:nvPr/>
          </p:nvGraphicFramePr>
          <p:xfrm>
            <a:off x="7924502" y="3311749"/>
            <a:ext cx="196850" cy="338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489" name="Equation" r:id="rId9" imgW="88746" imgH="152136" progId="Equation.DSMT4">
                    <p:embed/>
                  </p:oleObj>
                </mc:Choice>
                <mc:Fallback>
                  <p:oleObj name="Equation" r:id="rId9" imgW="88746" imgH="152136" progId="Equation.DSMT4">
                    <p:embed/>
                    <p:pic>
                      <p:nvPicPr>
                        <p:cNvPr id="0" name="对象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24502" y="3311749"/>
                          <a:ext cx="196850" cy="338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8" name="对象 7"/>
            <p:cNvGraphicFramePr>
              <a:graphicFrameLocks noChangeAspect="1"/>
            </p:cNvGraphicFramePr>
            <p:nvPr/>
          </p:nvGraphicFramePr>
          <p:xfrm>
            <a:off x="5492452" y="2462436"/>
            <a:ext cx="252413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490" name="Equation" r:id="rId11" imgW="114201" imgH="139579" progId="Equation.DSMT4">
                    <p:embed/>
                  </p:oleObj>
                </mc:Choice>
                <mc:Fallback>
                  <p:oleObj name="Equation" r:id="rId11" imgW="114201" imgH="139579" progId="Equation.DSMT4">
                    <p:embed/>
                    <p:pic>
                      <p:nvPicPr>
                        <p:cNvPr id="0" name="对象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2452" y="2462436"/>
                          <a:ext cx="252413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椭圆 17"/>
          <p:cNvSpPr/>
          <p:nvPr/>
        </p:nvSpPr>
        <p:spPr>
          <a:xfrm>
            <a:off x="6694488" y="1303338"/>
            <a:ext cx="84137" cy="841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688138" y="1544638"/>
            <a:ext cx="84137" cy="8413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5811838" y="2122488"/>
          <a:ext cx="815975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91" name="Equation" r:id="rId13" imgW="507780" imgH="393529" progId="Equation.DSMT4">
                  <p:embed/>
                </p:oleObj>
              </mc:Choice>
              <mc:Fallback>
                <p:oleObj name="Equation" r:id="rId13" imgW="507780" imgH="393529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1838" y="2122488"/>
                        <a:ext cx="815975" cy="63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5711825" y="1403350"/>
          <a:ext cx="9175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92" name="Equation" r:id="rId15" imgW="571252" imgH="393529" progId="Equation.DSMT4">
                  <p:embed/>
                </p:oleObj>
              </mc:Choice>
              <mc:Fallback>
                <p:oleObj name="Equation" r:id="rId15" imgW="571252" imgH="393529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1825" y="1403350"/>
                        <a:ext cx="917575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3"/>
          <p:cNvGraphicFramePr>
            <a:graphicFrameLocks noChangeAspect="1"/>
          </p:cNvGraphicFramePr>
          <p:nvPr/>
        </p:nvGraphicFramePr>
        <p:xfrm>
          <a:off x="715963" y="2171700"/>
          <a:ext cx="4556125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93" name="Equation" r:id="rId17" imgW="1866090" imgH="393529" progId="Equation.DSMT4">
                  <p:embed/>
                </p:oleObj>
              </mc:Choice>
              <mc:Fallback>
                <p:oleObj name="Equation" r:id="rId17" imgW="1866090" imgH="393529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2171700"/>
                        <a:ext cx="4556125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内容占位符 1"/>
          <p:cNvSpPr txBox="1">
            <a:spLocks/>
          </p:cNvSpPr>
          <p:nvPr/>
        </p:nvSpPr>
        <p:spPr bwMode="auto">
          <a:xfrm>
            <a:off x="539750" y="3213100"/>
            <a:ext cx="671195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5763" indent="-385763" defTabSz="1030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15963" indent="-342900" defTabSz="1030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073150" indent="-342900" defTabSz="1030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441450" indent="-342900" defTabSz="1030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98638" indent="-342900" defTabSz="1030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558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7130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702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6274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kumimoji="0" lang="en-US" altLang="zh-CN" sz="2800" dirty="0" smtClean="0">
                <a:latin typeface="+mn-ea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en-US" altLang="zh-CN" sz="2800" baseline="-25000" dirty="0" smtClean="0"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zh-CN" altLang="en-US" sz="2800" dirty="0" smtClean="0">
                <a:latin typeface="+mn-ea"/>
                <a:ea typeface="+mn-ea"/>
                <a:cs typeface="Times New Roman" panose="02020603050405020304" pitchFamily="18" charset="0"/>
              </a:rPr>
              <a:t>比</a:t>
            </a:r>
            <a:r>
              <a:rPr kumimoji="0" lang="en-US" altLang="zh-CN" sz="2800" dirty="0" smtClean="0">
                <a:latin typeface="+mn-ea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en-US" altLang="zh-CN" sz="2800" baseline="-25000" dirty="0" smtClean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zh-CN" altLang="en-US" sz="2800" dirty="0" smtClean="0">
                <a:latin typeface="+mn-ea"/>
                <a:ea typeface="+mn-ea"/>
                <a:cs typeface="Times New Roman" panose="02020603050405020304" pitchFamily="18" charset="0"/>
              </a:rPr>
              <a:t>落后</a:t>
            </a:r>
            <a:r>
              <a:rPr kumimoji="0" lang="en-US" altLang="zh-CN" sz="2800" dirty="0" smtClean="0">
                <a:latin typeface="+mn-ea"/>
                <a:ea typeface="+mn-ea"/>
                <a:cs typeface="Times New Roman" panose="02020603050405020304" pitchFamily="18" charset="0"/>
              </a:rPr>
              <a:t>7</a:t>
            </a:r>
            <a:r>
              <a:rPr kumimoji="0" lang="en-US" altLang="zh-CN" sz="2800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kumimoji="0" lang="en-US" altLang="zh-CN" sz="2800" dirty="0" smtClean="0">
                <a:latin typeface="+mn-ea"/>
                <a:ea typeface="+mn-ea"/>
                <a:cs typeface="Times New Roman" panose="02020603050405020304" pitchFamily="18" charset="0"/>
              </a:rPr>
              <a:t>/6</a:t>
            </a:r>
            <a:r>
              <a:rPr kumimoji="0" lang="zh-CN" altLang="en-US" sz="2800" dirty="0" smtClean="0">
                <a:latin typeface="+mn-ea"/>
                <a:ea typeface="+mn-ea"/>
                <a:cs typeface="Times New Roman" panose="02020603050405020304" pitchFamily="18" charset="0"/>
              </a:rPr>
              <a:t>。上式结果绝对值大于</a:t>
            </a:r>
            <a:r>
              <a:rPr kumimoji="0" lang="en-US" altLang="zh-CN" sz="2800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endParaRPr kumimoji="0" lang="zh-CN" altLang="en-US" sz="2800" dirty="0" smtClean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4" name="Object 13"/>
          <p:cNvGraphicFramePr>
            <a:graphicFrameLocks noChangeAspect="1"/>
          </p:cNvGraphicFramePr>
          <p:nvPr/>
        </p:nvGraphicFramePr>
        <p:xfrm>
          <a:off x="715963" y="3698875"/>
          <a:ext cx="7407275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94" name="Equation" r:id="rId19" imgW="3035300" imgH="393700" progId="Equation.DSMT4">
                  <p:embed/>
                </p:oleObj>
              </mc:Choice>
              <mc:Fallback>
                <p:oleObj name="Equation" r:id="rId19" imgW="3035300" imgH="3937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3698875"/>
                        <a:ext cx="7407275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内容占位符 1"/>
          <p:cNvSpPr txBox="1">
            <a:spLocks/>
          </p:cNvSpPr>
          <p:nvPr/>
        </p:nvSpPr>
        <p:spPr bwMode="auto">
          <a:xfrm>
            <a:off x="539750" y="4491038"/>
            <a:ext cx="409575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5763" indent="-385763" defTabSz="1030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15963" indent="-342900" defTabSz="1030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073150" indent="-342900" defTabSz="1030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441450" indent="-342900" defTabSz="1030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98638" indent="-342900" defTabSz="1030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558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7130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702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6274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kumimoji="0" lang="en-US" altLang="zh-CN" sz="2800" dirty="0" smtClean="0">
                <a:latin typeface="+mn-ea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en-US" altLang="zh-CN" sz="2800" baseline="-25000" dirty="0" smtClean="0"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zh-CN" altLang="en-US" sz="2800" dirty="0" smtClean="0">
                <a:latin typeface="+mn-ea"/>
                <a:ea typeface="+mn-ea"/>
                <a:cs typeface="Times New Roman" panose="02020603050405020304" pitchFamily="18" charset="0"/>
              </a:rPr>
              <a:t>比</a:t>
            </a:r>
            <a:r>
              <a:rPr kumimoji="0" lang="en-US" altLang="zh-CN" sz="2800" dirty="0" smtClean="0">
                <a:latin typeface="+mn-ea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en-US" altLang="zh-CN" sz="2800" baseline="-25000" dirty="0" smtClean="0">
                <a:latin typeface="+mn-ea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zh-CN" altLang="en-US" sz="2800" dirty="0" smtClean="0">
                <a:latin typeface="+mn-ea"/>
                <a:ea typeface="+mn-ea"/>
                <a:cs typeface="Times New Roman" panose="02020603050405020304" pitchFamily="18" charset="0"/>
              </a:rPr>
              <a:t>超前</a:t>
            </a:r>
            <a:r>
              <a:rPr kumimoji="0" lang="en-US" altLang="zh-CN" sz="2800" dirty="0" smtClean="0">
                <a:latin typeface="+mn-ea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altLang="zh-CN" sz="2800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kumimoji="0" lang="en-US" altLang="zh-CN" sz="2800" dirty="0" smtClean="0">
                <a:latin typeface="+mn-ea"/>
                <a:ea typeface="+mn-ea"/>
                <a:cs typeface="Times New Roman" panose="02020603050405020304" pitchFamily="18" charset="0"/>
              </a:rPr>
              <a:t>/6</a:t>
            </a:r>
            <a:endParaRPr kumimoji="0" lang="zh-CN" altLang="en-US" sz="2800" dirty="0" smtClean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内容占位符 1"/>
          <p:cNvSpPr txBox="1">
            <a:spLocks/>
          </p:cNvSpPr>
          <p:nvPr/>
        </p:nvSpPr>
        <p:spPr bwMode="auto">
          <a:xfrm>
            <a:off x="539750" y="5067300"/>
            <a:ext cx="7729538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5763" indent="-385763" defTabSz="1030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15963" indent="-342900" defTabSz="1030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073150" indent="-342900" defTabSz="1030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441450" indent="-342900" defTabSz="1030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98638" indent="-342900" defTabSz="1030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558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7130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702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6274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kumimoji="0" lang="zh-CN" altLang="zh-CN" sz="2800" dirty="0" smtClean="0">
                <a:latin typeface="+mn-ea"/>
                <a:ea typeface="+mn-ea"/>
                <a:cs typeface="Times New Roman" panose="02020603050405020304" pitchFamily="18" charset="0"/>
              </a:rPr>
              <a:t>相位的超前或落后，是一个相对概念，简谐振动是周期运动，没有绝对的超前或落后概念。</a:t>
            </a:r>
            <a:endParaRPr lang="en-US" altLang="zh-CN" sz="2800" dirty="0" smtClean="0">
              <a:latin typeface="+mn-ea"/>
              <a:ea typeface="+mn-ea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zh-CN" altLang="en-US" sz="2800" dirty="0" smtClean="0">
                <a:latin typeface="+mn-ea"/>
                <a:ea typeface="+mn-ea"/>
                <a:cs typeface="Times New Roman" panose="02020603050405020304" pitchFamily="18" charset="0"/>
              </a:rPr>
              <a:t>超前或落后</a:t>
            </a:r>
            <a:r>
              <a:rPr lang="zh-CN" altLang="en-US" sz="2800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i="1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，</a:t>
            </a:r>
            <a:r>
              <a:rPr lang="zh-CN" altLang="en-US" sz="2800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等价于落后或超前 </a:t>
            </a:r>
            <a:r>
              <a:rPr lang="en-US" altLang="zh-CN" sz="2800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2-</a:t>
            </a:r>
            <a:r>
              <a:rPr lang="zh-CN" altLang="en-US" sz="2800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i="1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zh-CN" altLang="en-US" sz="2800" dirty="0" smtClean="0">
                <a:latin typeface="+mn-ea"/>
                <a:ea typeface="+mn-ea"/>
                <a:cs typeface="Times New Roman" panose="02020603050405020304" pitchFamily="18" charset="0"/>
              </a:rPr>
              <a:t>；</a:t>
            </a:r>
            <a:endParaRPr kumimoji="0" lang="zh-CN" altLang="en-US" sz="2800" dirty="0" smtClean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0.00121 0.1217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12176 L 0.00069 0.0349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81481E-6 L -1.94444E-6 0.096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 animBg="1"/>
      <p:bldP spid="18" grpId="1" animBg="1"/>
      <p:bldP spid="19" grpId="0" animBg="1"/>
      <p:bldP spid="19" grpId="1" animBg="1"/>
      <p:bldP spid="19" grpId="2" animBg="1"/>
      <p:bldP spid="23" grpId="0"/>
      <p:bldP spid="25" grpId="0"/>
      <p:bldP spid="2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900113" y="296863"/>
            <a:ext cx="7632700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buFontTx/>
              <a:buNone/>
            </a:pPr>
            <a:r>
              <a:rPr lang="zh-CN" altLang="en-US" sz="2800" b="1">
                <a:cs typeface="Times New Roman" panose="02020603050405020304" pitchFamily="18" charset="0"/>
              </a:rPr>
              <a:t>例：两个同周期简谐振动曲线如图所示。</a:t>
            </a:r>
            <a:r>
              <a:rPr lang="en-US" altLang="zh-CN" sz="2800" b="1" i="1">
                <a:cs typeface="Times New Roman" panose="02020603050405020304" pitchFamily="18" charset="0"/>
              </a:rPr>
              <a:t>x</a:t>
            </a:r>
            <a:r>
              <a:rPr lang="en-US" altLang="zh-CN" sz="2800" b="1" baseline="-25000"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cs typeface="Times New Roman" panose="02020603050405020304" pitchFamily="18" charset="0"/>
              </a:rPr>
              <a:t>的相位比</a:t>
            </a:r>
            <a:r>
              <a:rPr lang="en-US" altLang="zh-CN" sz="2800" b="1" i="1">
                <a:cs typeface="Times New Roman" panose="02020603050405020304" pitchFamily="18" charset="0"/>
              </a:rPr>
              <a:t>x</a:t>
            </a:r>
            <a:r>
              <a:rPr lang="en-US" altLang="zh-CN" sz="2800" b="1" baseline="-25000"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cs typeface="Times New Roman" panose="02020603050405020304" pitchFamily="18" charset="0"/>
              </a:rPr>
              <a:t>的相位：</a:t>
            </a:r>
            <a:endParaRPr lang="en-US" altLang="zh-CN" sz="2800" b="1">
              <a:cs typeface="Times New Roman" panose="02020603050405020304" pitchFamily="18" charset="0"/>
            </a:endParaRP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zh-CN" altLang="en-US" sz="2800" b="1"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cs typeface="Times New Roman" panose="02020603050405020304" pitchFamily="18" charset="0"/>
              </a:rPr>
              <a:t>A</a:t>
            </a:r>
            <a:r>
              <a:rPr lang="zh-CN" altLang="en-US" sz="2800" b="1">
                <a:cs typeface="Times New Roman" panose="02020603050405020304" pitchFamily="18" charset="0"/>
              </a:rPr>
              <a:t>）落后</a:t>
            </a:r>
            <a:r>
              <a:rPr lang="zh-CN" altLang="en-US" sz="2800" b="1"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altLang="zh-CN" sz="2800" b="1">
                <a:cs typeface="Times New Roman" panose="02020603050405020304" pitchFamily="18" charset="0"/>
                <a:sym typeface="Symbol" panose="05050102010706020507" pitchFamily="18" charset="2"/>
              </a:rPr>
              <a:t>/2		</a:t>
            </a:r>
            <a:r>
              <a:rPr lang="zh-CN" altLang="en-US" sz="2800" b="1">
                <a:cs typeface="Times New Roman" panose="02020603050405020304" pitchFamily="18" charset="0"/>
                <a:sym typeface="Symbol" panose="05050102010706020507" pitchFamily="18" charset="2"/>
              </a:rPr>
              <a:t>（</a:t>
            </a:r>
            <a:r>
              <a:rPr lang="en-US" altLang="zh-CN" sz="2800" b="1"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zh-CN" altLang="en-US" sz="2800" b="1">
                <a:cs typeface="Times New Roman" panose="02020603050405020304" pitchFamily="18" charset="0"/>
                <a:sym typeface="Symbol" panose="05050102010706020507" pitchFamily="18" charset="2"/>
              </a:rPr>
              <a:t>）超前</a:t>
            </a:r>
            <a:r>
              <a:rPr lang="en-US" altLang="zh-CN" sz="2800" b="1">
                <a:cs typeface="Times New Roman" panose="02020603050405020304" pitchFamily="18" charset="0"/>
                <a:sym typeface="Symbol" panose="05050102010706020507" pitchFamily="18" charset="2"/>
              </a:rPr>
              <a:t>/2</a:t>
            </a:r>
            <a:endParaRPr lang="en-US" altLang="zh-CN" sz="2800" b="1">
              <a:solidFill>
                <a:srgbClr val="FF0000"/>
              </a:solidFill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zh-CN" altLang="en-US" sz="2800" b="1">
                <a:cs typeface="Times New Roman" panose="02020603050405020304" pitchFamily="18" charset="0"/>
                <a:sym typeface="Symbol" panose="05050102010706020507" pitchFamily="18" charset="2"/>
              </a:rPr>
              <a:t>（</a:t>
            </a:r>
            <a:r>
              <a:rPr lang="en-US" altLang="zh-CN" sz="2800" b="1"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zh-CN" altLang="en-US" sz="2800" b="1">
                <a:cs typeface="Times New Roman" panose="02020603050405020304" pitchFamily="18" charset="0"/>
                <a:sym typeface="Symbol" panose="05050102010706020507" pitchFamily="18" charset="2"/>
              </a:rPr>
              <a:t>）落后 </a:t>
            </a:r>
            <a:r>
              <a:rPr lang="en-US" altLang="zh-CN" sz="2800" b="1">
                <a:cs typeface="Times New Roman" panose="02020603050405020304" pitchFamily="18" charset="0"/>
                <a:sym typeface="Symbol" panose="05050102010706020507" pitchFamily="18" charset="2"/>
              </a:rPr>
              <a:t>		</a:t>
            </a:r>
            <a:r>
              <a:rPr lang="zh-CN" altLang="en-US" sz="2800" b="1">
                <a:cs typeface="Times New Roman" panose="02020603050405020304" pitchFamily="18" charset="0"/>
                <a:sym typeface="Symbol" panose="05050102010706020507" pitchFamily="18" charset="2"/>
              </a:rPr>
              <a:t>（</a:t>
            </a:r>
            <a:r>
              <a:rPr lang="en-US" altLang="zh-CN" sz="2800" b="1">
                <a:cs typeface="Times New Roman" panose="02020603050405020304" pitchFamily="18" charset="0"/>
                <a:sym typeface="Symbol" panose="05050102010706020507" pitchFamily="18" charset="2"/>
              </a:rPr>
              <a:t>D</a:t>
            </a:r>
            <a:r>
              <a:rPr lang="zh-CN" altLang="en-US" sz="2800" b="1">
                <a:cs typeface="Times New Roman" panose="02020603050405020304" pitchFamily="18" charset="0"/>
                <a:sym typeface="Symbol" panose="05050102010706020507" pitchFamily="18" charset="2"/>
              </a:rPr>
              <a:t>）超前</a:t>
            </a:r>
            <a:endParaRPr kumimoji="0" lang="zh-CN" altLang="en-US" sz="280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392613" y="1665288"/>
            <a:ext cx="4111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b="1">
                <a:solidFill>
                  <a:srgbClr val="FF00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kumimoji="0" lang="zh-CN" altLang="en-US" b="1"/>
          </a:p>
        </p:txBody>
      </p:sp>
      <p:grpSp>
        <p:nvGrpSpPr>
          <p:cNvPr id="39940" name="组合 8"/>
          <p:cNvGrpSpPr>
            <a:grpSpLocks/>
          </p:cNvGrpSpPr>
          <p:nvPr/>
        </p:nvGrpSpPr>
        <p:grpSpPr bwMode="auto">
          <a:xfrm>
            <a:off x="2087563" y="2889250"/>
            <a:ext cx="4643437" cy="2762250"/>
            <a:chOff x="1800225" y="3536950"/>
            <a:chExt cx="4643438" cy="2762250"/>
          </a:xfrm>
        </p:grpSpPr>
        <p:pic>
          <p:nvPicPr>
            <p:cNvPr id="39942" name="Picture 2" descr="https://gss0.baidu.com/7Po3dSag_xI4khGko9WTAnF6hhy/zhidao/pic/item/e1fe9925bc315c6063531a278db1cb1348547737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01" t="45177" r="1527" b="24443"/>
            <a:stretch>
              <a:fillRect/>
            </a:stretch>
          </p:blipFill>
          <p:spPr bwMode="auto">
            <a:xfrm>
              <a:off x="1800225" y="3536950"/>
              <a:ext cx="4643438" cy="276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9943" name="对象 12"/>
            <p:cNvGraphicFramePr>
              <a:graphicFrameLocks noChangeAspect="1"/>
            </p:cNvGraphicFramePr>
            <p:nvPr/>
          </p:nvGraphicFramePr>
          <p:xfrm>
            <a:off x="5902325" y="5035550"/>
            <a:ext cx="285750" cy="468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006" name="公式" r:id="rId5" imgW="101468" imgH="164885" progId="Equation.3">
                    <p:embed/>
                  </p:oleObj>
                </mc:Choice>
                <mc:Fallback>
                  <p:oleObj name="公式" r:id="rId5" imgW="101468" imgH="164885" progId="Equation.3">
                    <p:embed/>
                    <p:pic>
                      <p:nvPicPr>
                        <p:cNvPr id="0" name="对象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02325" y="5035550"/>
                          <a:ext cx="285750" cy="468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7772400" cy="531812"/>
          </a:xfrm>
        </p:spPr>
        <p:txBody>
          <a:bodyPr/>
          <a:lstStyle/>
          <a:p>
            <a:pPr eaLnBrk="1" hangingPunct="1"/>
            <a:r>
              <a:rPr lang="zh-CN" altLang="en-US" sz="3600" b="1" smtClean="0">
                <a:ea typeface="黑体" panose="02010609060101010101" pitchFamily="49" charset="-122"/>
              </a:rPr>
              <a:t>位移、速度、加速度步调分析</a:t>
            </a:r>
          </a:p>
        </p:txBody>
      </p:sp>
      <p:sp>
        <p:nvSpPr>
          <p:cNvPr id="117766" name="Freeform 6"/>
          <p:cNvSpPr>
            <a:spLocks noChangeAspect="1"/>
          </p:cNvSpPr>
          <p:nvPr/>
        </p:nvSpPr>
        <p:spPr bwMode="auto">
          <a:xfrm>
            <a:off x="4684713" y="4181475"/>
            <a:ext cx="1927225" cy="760413"/>
          </a:xfrm>
          <a:custGeom>
            <a:avLst/>
            <a:gdLst>
              <a:gd name="T0" fmla="*/ 0 w 1800"/>
              <a:gd name="T1" fmla="*/ 2147483646 h 780"/>
              <a:gd name="T2" fmla="*/ 2147483646 w 1800"/>
              <a:gd name="T3" fmla="*/ 0 h 780"/>
              <a:gd name="T4" fmla="*/ 2147483646 w 1800"/>
              <a:gd name="T5" fmla="*/ 2147483646 h 780"/>
              <a:gd name="T6" fmla="*/ 0 60000 65536"/>
              <a:gd name="T7" fmla="*/ 0 60000 65536"/>
              <a:gd name="T8" fmla="*/ 0 60000 65536"/>
              <a:gd name="T9" fmla="*/ 0 w 1800"/>
              <a:gd name="T10" fmla="*/ 0 h 780"/>
              <a:gd name="T11" fmla="*/ 1800 w 1800"/>
              <a:gd name="T12" fmla="*/ 780 h 7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00" h="780">
                <a:moveTo>
                  <a:pt x="0" y="780"/>
                </a:moveTo>
                <a:cubicBezTo>
                  <a:pt x="300" y="390"/>
                  <a:pt x="600" y="0"/>
                  <a:pt x="900" y="0"/>
                </a:cubicBezTo>
                <a:cubicBezTo>
                  <a:pt x="1200" y="0"/>
                  <a:pt x="1500" y="390"/>
                  <a:pt x="1800" y="780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7767" name="Freeform 7"/>
          <p:cNvSpPr>
            <a:spLocks noChangeAspect="1"/>
          </p:cNvSpPr>
          <p:nvPr/>
        </p:nvSpPr>
        <p:spPr bwMode="auto">
          <a:xfrm>
            <a:off x="3721100" y="4029075"/>
            <a:ext cx="1927225" cy="912813"/>
          </a:xfrm>
          <a:custGeom>
            <a:avLst/>
            <a:gdLst>
              <a:gd name="T0" fmla="*/ 0 w 1800"/>
              <a:gd name="T1" fmla="*/ 2147483646 h 936"/>
              <a:gd name="T2" fmla="*/ 2147483646 w 1800"/>
              <a:gd name="T3" fmla="*/ 0 h 936"/>
              <a:gd name="T4" fmla="*/ 2147483646 w 1800"/>
              <a:gd name="T5" fmla="*/ 2147483646 h 936"/>
              <a:gd name="T6" fmla="*/ 0 60000 65536"/>
              <a:gd name="T7" fmla="*/ 0 60000 65536"/>
              <a:gd name="T8" fmla="*/ 0 60000 65536"/>
              <a:gd name="T9" fmla="*/ 0 w 1800"/>
              <a:gd name="T10" fmla="*/ 0 h 936"/>
              <a:gd name="T11" fmla="*/ 1800 w 1800"/>
              <a:gd name="T12" fmla="*/ 936 h 9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00" h="936">
                <a:moveTo>
                  <a:pt x="0" y="936"/>
                </a:moveTo>
                <a:cubicBezTo>
                  <a:pt x="300" y="468"/>
                  <a:pt x="600" y="0"/>
                  <a:pt x="900" y="0"/>
                </a:cubicBezTo>
                <a:cubicBezTo>
                  <a:pt x="1200" y="0"/>
                  <a:pt x="1500" y="468"/>
                  <a:pt x="1800" y="936"/>
                </a:cubicBezTo>
              </a:path>
            </a:pathLst>
          </a:custGeom>
          <a:noFill/>
          <a:ln w="57150">
            <a:solidFill>
              <a:srgbClr val="333333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7768" name="Freeform 8"/>
          <p:cNvSpPr>
            <a:spLocks noChangeAspect="1"/>
          </p:cNvSpPr>
          <p:nvPr/>
        </p:nvSpPr>
        <p:spPr bwMode="auto">
          <a:xfrm>
            <a:off x="2755900" y="3724275"/>
            <a:ext cx="1928813" cy="1217613"/>
          </a:xfrm>
          <a:custGeom>
            <a:avLst/>
            <a:gdLst>
              <a:gd name="T0" fmla="*/ 0 w 1800"/>
              <a:gd name="T1" fmla="*/ 2147483646 h 1248"/>
              <a:gd name="T2" fmla="*/ 2147483646 w 1800"/>
              <a:gd name="T3" fmla="*/ 0 h 1248"/>
              <a:gd name="T4" fmla="*/ 2147483646 w 1800"/>
              <a:gd name="T5" fmla="*/ 2147483646 h 1248"/>
              <a:gd name="T6" fmla="*/ 0 60000 65536"/>
              <a:gd name="T7" fmla="*/ 0 60000 65536"/>
              <a:gd name="T8" fmla="*/ 0 60000 65536"/>
              <a:gd name="T9" fmla="*/ 0 w 1800"/>
              <a:gd name="T10" fmla="*/ 0 h 1248"/>
              <a:gd name="T11" fmla="*/ 1800 w 1800"/>
              <a:gd name="T12" fmla="*/ 1248 h 12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00" h="1248">
                <a:moveTo>
                  <a:pt x="0" y="1248"/>
                </a:moveTo>
                <a:cubicBezTo>
                  <a:pt x="300" y="624"/>
                  <a:pt x="600" y="0"/>
                  <a:pt x="900" y="0"/>
                </a:cubicBezTo>
                <a:cubicBezTo>
                  <a:pt x="1200" y="0"/>
                  <a:pt x="1500" y="624"/>
                  <a:pt x="1800" y="1248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0" name="Line 9"/>
          <p:cNvSpPr>
            <a:spLocks noChangeAspect="1" noChangeShapeType="1"/>
          </p:cNvSpPr>
          <p:nvPr/>
        </p:nvSpPr>
        <p:spPr bwMode="auto">
          <a:xfrm flipV="1">
            <a:off x="1792288" y="3419475"/>
            <a:ext cx="0" cy="289560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1" name="Line 10"/>
          <p:cNvSpPr>
            <a:spLocks noChangeAspect="1" noChangeShapeType="1"/>
          </p:cNvSpPr>
          <p:nvPr/>
        </p:nvSpPr>
        <p:spPr bwMode="auto">
          <a:xfrm>
            <a:off x="6611938" y="4791075"/>
            <a:ext cx="0" cy="1508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7771" name="Freeform 11"/>
          <p:cNvSpPr>
            <a:spLocks noChangeAspect="1"/>
          </p:cNvSpPr>
          <p:nvPr/>
        </p:nvSpPr>
        <p:spPr bwMode="auto">
          <a:xfrm>
            <a:off x="1736725" y="4159250"/>
            <a:ext cx="1019175" cy="782638"/>
          </a:xfrm>
          <a:custGeom>
            <a:avLst/>
            <a:gdLst>
              <a:gd name="T0" fmla="*/ 2147483646 w 952"/>
              <a:gd name="T1" fmla="*/ 2147483646 h 802"/>
              <a:gd name="T2" fmla="*/ 2147483646 w 952"/>
              <a:gd name="T3" fmla="*/ 2147483646 h 802"/>
              <a:gd name="T4" fmla="*/ 2147483646 w 952"/>
              <a:gd name="T5" fmla="*/ 2147483646 h 802"/>
              <a:gd name="T6" fmla="*/ 2147483646 w 952"/>
              <a:gd name="T7" fmla="*/ 2147483646 h 802"/>
              <a:gd name="T8" fmla="*/ 0 60000 65536"/>
              <a:gd name="T9" fmla="*/ 0 60000 65536"/>
              <a:gd name="T10" fmla="*/ 0 60000 65536"/>
              <a:gd name="T11" fmla="*/ 0 60000 65536"/>
              <a:gd name="T12" fmla="*/ 0 w 952"/>
              <a:gd name="T13" fmla="*/ 0 h 802"/>
              <a:gd name="T14" fmla="*/ 952 w 952"/>
              <a:gd name="T15" fmla="*/ 802 h 8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52" h="802">
                <a:moveTo>
                  <a:pt x="52" y="43"/>
                </a:moveTo>
                <a:cubicBezTo>
                  <a:pt x="52" y="40"/>
                  <a:pt x="0" y="0"/>
                  <a:pt x="52" y="22"/>
                </a:cubicBezTo>
                <a:cubicBezTo>
                  <a:pt x="104" y="44"/>
                  <a:pt x="217" y="48"/>
                  <a:pt x="367" y="178"/>
                </a:cubicBezTo>
                <a:cubicBezTo>
                  <a:pt x="517" y="308"/>
                  <a:pt x="830" y="672"/>
                  <a:pt x="952" y="802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7772" name="Freeform 12"/>
          <p:cNvSpPr>
            <a:spLocks noChangeAspect="1"/>
          </p:cNvSpPr>
          <p:nvPr/>
        </p:nvSpPr>
        <p:spPr bwMode="auto">
          <a:xfrm rot="10759083">
            <a:off x="2755900" y="4941888"/>
            <a:ext cx="1928813" cy="763587"/>
          </a:xfrm>
          <a:custGeom>
            <a:avLst/>
            <a:gdLst>
              <a:gd name="T0" fmla="*/ 0 w 1800"/>
              <a:gd name="T1" fmla="*/ 2147483646 h 780"/>
              <a:gd name="T2" fmla="*/ 2147483646 w 1800"/>
              <a:gd name="T3" fmla="*/ 0 h 780"/>
              <a:gd name="T4" fmla="*/ 2147483646 w 1800"/>
              <a:gd name="T5" fmla="*/ 2147483646 h 780"/>
              <a:gd name="T6" fmla="*/ 0 60000 65536"/>
              <a:gd name="T7" fmla="*/ 0 60000 65536"/>
              <a:gd name="T8" fmla="*/ 0 60000 65536"/>
              <a:gd name="T9" fmla="*/ 0 w 1800"/>
              <a:gd name="T10" fmla="*/ 0 h 780"/>
              <a:gd name="T11" fmla="*/ 1800 w 1800"/>
              <a:gd name="T12" fmla="*/ 780 h 7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00" h="780">
                <a:moveTo>
                  <a:pt x="0" y="780"/>
                </a:moveTo>
                <a:cubicBezTo>
                  <a:pt x="300" y="390"/>
                  <a:pt x="600" y="0"/>
                  <a:pt x="900" y="0"/>
                </a:cubicBezTo>
                <a:cubicBezTo>
                  <a:pt x="1200" y="0"/>
                  <a:pt x="1500" y="390"/>
                  <a:pt x="1800" y="780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7773" name="Freeform 13"/>
          <p:cNvSpPr>
            <a:spLocks noChangeAspect="1"/>
          </p:cNvSpPr>
          <p:nvPr/>
        </p:nvSpPr>
        <p:spPr bwMode="auto">
          <a:xfrm rot="10707493">
            <a:off x="1792288" y="4941888"/>
            <a:ext cx="1928812" cy="915987"/>
          </a:xfrm>
          <a:custGeom>
            <a:avLst/>
            <a:gdLst>
              <a:gd name="T0" fmla="*/ 0 w 1800"/>
              <a:gd name="T1" fmla="*/ 2147483646 h 936"/>
              <a:gd name="T2" fmla="*/ 2147483646 w 1800"/>
              <a:gd name="T3" fmla="*/ 0 h 936"/>
              <a:gd name="T4" fmla="*/ 2147483646 w 1800"/>
              <a:gd name="T5" fmla="*/ 2147483646 h 936"/>
              <a:gd name="T6" fmla="*/ 0 60000 65536"/>
              <a:gd name="T7" fmla="*/ 0 60000 65536"/>
              <a:gd name="T8" fmla="*/ 0 60000 65536"/>
              <a:gd name="T9" fmla="*/ 0 w 1800"/>
              <a:gd name="T10" fmla="*/ 0 h 936"/>
              <a:gd name="T11" fmla="*/ 1800 w 1800"/>
              <a:gd name="T12" fmla="*/ 936 h 9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00" h="936">
                <a:moveTo>
                  <a:pt x="0" y="936"/>
                </a:moveTo>
                <a:cubicBezTo>
                  <a:pt x="300" y="468"/>
                  <a:pt x="600" y="0"/>
                  <a:pt x="900" y="0"/>
                </a:cubicBezTo>
                <a:cubicBezTo>
                  <a:pt x="1200" y="0"/>
                  <a:pt x="1500" y="468"/>
                  <a:pt x="1800" y="936"/>
                </a:cubicBezTo>
              </a:path>
            </a:pathLst>
          </a:custGeom>
          <a:noFill/>
          <a:ln w="57150">
            <a:solidFill>
              <a:srgbClr val="333333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7774" name="Freeform 14"/>
          <p:cNvSpPr>
            <a:spLocks noChangeAspect="1"/>
          </p:cNvSpPr>
          <p:nvPr/>
        </p:nvSpPr>
        <p:spPr bwMode="auto">
          <a:xfrm rot="10707493">
            <a:off x="5648325" y="4941888"/>
            <a:ext cx="1928813" cy="915987"/>
          </a:xfrm>
          <a:custGeom>
            <a:avLst/>
            <a:gdLst>
              <a:gd name="T0" fmla="*/ 0 w 1800"/>
              <a:gd name="T1" fmla="*/ 2147483646 h 936"/>
              <a:gd name="T2" fmla="*/ 2147483646 w 1800"/>
              <a:gd name="T3" fmla="*/ 0 h 936"/>
              <a:gd name="T4" fmla="*/ 2147483646 w 1800"/>
              <a:gd name="T5" fmla="*/ 2147483646 h 936"/>
              <a:gd name="T6" fmla="*/ 0 60000 65536"/>
              <a:gd name="T7" fmla="*/ 0 60000 65536"/>
              <a:gd name="T8" fmla="*/ 0 60000 65536"/>
              <a:gd name="T9" fmla="*/ 0 w 1800"/>
              <a:gd name="T10" fmla="*/ 0 h 936"/>
              <a:gd name="T11" fmla="*/ 1800 w 1800"/>
              <a:gd name="T12" fmla="*/ 936 h 9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00" h="936">
                <a:moveTo>
                  <a:pt x="0" y="936"/>
                </a:moveTo>
                <a:cubicBezTo>
                  <a:pt x="300" y="468"/>
                  <a:pt x="600" y="0"/>
                  <a:pt x="900" y="0"/>
                </a:cubicBezTo>
                <a:cubicBezTo>
                  <a:pt x="1200" y="0"/>
                  <a:pt x="1500" y="468"/>
                  <a:pt x="1800" y="936"/>
                </a:cubicBezTo>
              </a:path>
            </a:pathLst>
          </a:custGeom>
          <a:noFill/>
          <a:ln w="57150">
            <a:solidFill>
              <a:srgbClr val="333333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7775" name="Freeform 15"/>
          <p:cNvSpPr>
            <a:spLocks noChangeAspect="1"/>
          </p:cNvSpPr>
          <p:nvPr/>
        </p:nvSpPr>
        <p:spPr bwMode="auto">
          <a:xfrm flipV="1">
            <a:off x="4684713" y="4941888"/>
            <a:ext cx="1927225" cy="1219200"/>
          </a:xfrm>
          <a:custGeom>
            <a:avLst/>
            <a:gdLst>
              <a:gd name="T0" fmla="*/ 0 w 1800"/>
              <a:gd name="T1" fmla="*/ 2147483646 h 1248"/>
              <a:gd name="T2" fmla="*/ 2147483646 w 1800"/>
              <a:gd name="T3" fmla="*/ 0 h 1248"/>
              <a:gd name="T4" fmla="*/ 2147483646 w 1800"/>
              <a:gd name="T5" fmla="*/ 2147483646 h 1248"/>
              <a:gd name="T6" fmla="*/ 0 60000 65536"/>
              <a:gd name="T7" fmla="*/ 0 60000 65536"/>
              <a:gd name="T8" fmla="*/ 0 60000 65536"/>
              <a:gd name="T9" fmla="*/ 0 w 1800"/>
              <a:gd name="T10" fmla="*/ 0 h 1248"/>
              <a:gd name="T11" fmla="*/ 1800 w 1800"/>
              <a:gd name="T12" fmla="*/ 1248 h 12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00" h="1248">
                <a:moveTo>
                  <a:pt x="0" y="1248"/>
                </a:moveTo>
                <a:cubicBezTo>
                  <a:pt x="300" y="624"/>
                  <a:pt x="600" y="0"/>
                  <a:pt x="900" y="0"/>
                </a:cubicBezTo>
                <a:cubicBezTo>
                  <a:pt x="1200" y="0"/>
                  <a:pt x="1500" y="624"/>
                  <a:pt x="1800" y="1248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7776" name="Freeform 16"/>
          <p:cNvSpPr>
            <a:spLocks noChangeAspect="1"/>
          </p:cNvSpPr>
          <p:nvPr/>
        </p:nvSpPr>
        <p:spPr bwMode="auto">
          <a:xfrm>
            <a:off x="1733550" y="4941888"/>
            <a:ext cx="1022350" cy="1258887"/>
          </a:xfrm>
          <a:custGeom>
            <a:avLst/>
            <a:gdLst>
              <a:gd name="T0" fmla="*/ 2147483646 w 955"/>
              <a:gd name="T1" fmla="*/ 2147483646 h 1288"/>
              <a:gd name="T2" fmla="*/ 2147483646 w 955"/>
              <a:gd name="T3" fmla="*/ 2147483646 h 1288"/>
              <a:gd name="T4" fmla="*/ 2147483646 w 955"/>
              <a:gd name="T5" fmla="*/ 2147483646 h 1288"/>
              <a:gd name="T6" fmla="*/ 2147483646 w 955"/>
              <a:gd name="T7" fmla="*/ 0 h 1288"/>
              <a:gd name="T8" fmla="*/ 0 60000 65536"/>
              <a:gd name="T9" fmla="*/ 0 60000 65536"/>
              <a:gd name="T10" fmla="*/ 0 60000 65536"/>
              <a:gd name="T11" fmla="*/ 0 60000 65536"/>
              <a:gd name="T12" fmla="*/ 0 w 955"/>
              <a:gd name="T13" fmla="*/ 0 h 1288"/>
              <a:gd name="T14" fmla="*/ 955 w 955"/>
              <a:gd name="T15" fmla="*/ 1288 h 12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55" h="1288">
                <a:moveTo>
                  <a:pt x="55" y="1281"/>
                </a:moveTo>
                <a:cubicBezTo>
                  <a:pt x="55" y="1278"/>
                  <a:pt x="0" y="1288"/>
                  <a:pt x="55" y="1248"/>
                </a:cubicBezTo>
                <a:cubicBezTo>
                  <a:pt x="110" y="1208"/>
                  <a:pt x="235" y="1249"/>
                  <a:pt x="385" y="1041"/>
                </a:cubicBezTo>
                <a:cubicBezTo>
                  <a:pt x="535" y="833"/>
                  <a:pt x="836" y="217"/>
                  <a:pt x="955" y="0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8" name="Line 17"/>
          <p:cNvSpPr>
            <a:spLocks noChangeAspect="1" noChangeShapeType="1"/>
          </p:cNvSpPr>
          <p:nvPr/>
        </p:nvSpPr>
        <p:spPr bwMode="auto">
          <a:xfrm>
            <a:off x="1792288" y="4941888"/>
            <a:ext cx="5205412" cy="0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9" name="Text Box 18"/>
          <p:cNvSpPr txBox="1">
            <a:spLocks noChangeAspect="1" noChangeArrowheads="1"/>
          </p:cNvSpPr>
          <p:nvPr/>
        </p:nvSpPr>
        <p:spPr bwMode="auto">
          <a:xfrm>
            <a:off x="6740525" y="4424363"/>
            <a:ext cx="193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b="1" i="1"/>
              <a:t>t</a:t>
            </a:r>
          </a:p>
        </p:txBody>
      </p:sp>
      <p:sp>
        <p:nvSpPr>
          <p:cNvPr id="117779" name="Text Box 19"/>
          <p:cNvSpPr txBox="1">
            <a:spLocks noChangeAspect="1" noChangeArrowheads="1"/>
          </p:cNvSpPr>
          <p:nvPr/>
        </p:nvSpPr>
        <p:spPr bwMode="auto">
          <a:xfrm>
            <a:off x="2305050" y="3995738"/>
            <a:ext cx="192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b="1" i="1">
                <a:solidFill>
                  <a:schemeClr val="accent2"/>
                </a:solidFill>
              </a:rPr>
              <a:t>s</a:t>
            </a:r>
          </a:p>
        </p:txBody>
      </p:sp>
      <p:sp>
        <p:nvSpPr>
          <p:cNvPr id="117780" name="Text Box 20"/>
          <p:cNvSpPr txBox="1">
            <a:spLocks noChangeAspect="1" noChangeArrowheads="1"/>
          </p:cNvSpPr>
          <p:nvPr/>
        </p:nvSpPr>
        <p:spPr bwMode="auto">
          <a:xfrm>
            <a:off x="4248150" y="3563938"/>
            <a:ext cx="192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b="1" i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17781" name="Text Box 21"/>
          <p:cNvSpPr txBox="1">
            <a:spLocks noChangeAspect="1" noChangeArrowheads="1"/>
          </p:cNvSpPr>
          <p:nvPr/>
        </p:nvSpPr>
        <p:spPr bwMode="auto">
          <a:xfrm>
            <a:off x="4978400" y="3687763"/>
            <a:ext cx="1920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b="1" i="1"/>
              <a:t>v</a:t>
            </a:r>
          </a:p>
        </p:txBody>
      </p:sp>
      <p:sp>
        <p:nvSpPr>
          <p:cNvPr id="42003" name="Text Box 22"/>
          <p:cNvSpPr txBox="1">
            <a:spLocks noChangeAspect="1" noChangeArrowheads="1"/>
          </p:cNvSpPr>
          <p:nvPr/>
        </p:nvSpPr>
        <p:spPr bwMode="auto">
          <a:xfrm>
            <a:off x="1368425" y="3887788"/>
            <a:ext cx="276225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b="1" i="1"/>
              <a:t>A</a:t>
            </a:r>
          </a:p>
        </p:txBody>
      </p:sp>
      <p:sp>
        <p:nvSpPr>
          <p:cNvPr id="42004" name="Text Box 23"/>
          <p:cNvSpPr txBox="1">
            <a:spLocks noChangeAspect="1" noChangeArrowheads="1"/>
          </p:cNvSpPr>
          <p:nvPr/>
        </p:nvSpPr>
        <p:spPr bwMode="auto">
          <a:xfrm>
            <a:off x="1379538" y="4791075"/>
            <a:ext cx="4127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b="1" i="1"/>
              <a:t>O</a:t>
            </a:r>
          </a:p>
        </p:txBody>
      </p:sp>
      <p:sp>
        <p:nvSpPr>
          <p:cNvPr id="42005" name="Text Box 24"/>
          <p:cNvSpPr txBox="1">
            <a:spLocks noChangeAspect="1" noChangeArrowheads="1"/>
          </p:cNvSpPr>
          <p:nvPr/>
        </p:nvSpPr>
        <p:spPr bwMode="auto">
          <a:xfrm>
            <a:off x="3721100" y="4941888"/>
            <a:ext cx="6699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800" b="1" i="1"/>
              <a:t>T</a:t>
            </a:r>
            <a:r>
              <a:rPr kumimoji="0" lang="en-US" altLang="zh-CN" sz="2800" b="1"/>
              <a:t>/2</a:t>
            </a:r>
          </a:p>
        </p:txBody>
      </p:sp>
      <p:sp>
        <p:nvSpPr>
          <p:cNvPr id="42006" name="Text Box 25"/>
          <p:cNvSpPr txBox="1">
            <a:spLocks noChangeAspect="1" noChangeArrowheads="1"/>
          </p:cNvSpPr>
          <p:nvPr/>
        </p:nvSpPr>
        <p:spPr bwMode="auto">
          <a:xfrm>
            <a:off x="5329238" y="4930775"/>
            <a:ext cx="3841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800" b="1" i="1"/>
              <a:t>T</a:t>
            </a:r>
          </a:p>
        </p:txBody>
      </p:sp>
      <p:sp>
        <p:nvSpPr>
          <p:cNvPr id="42007" name="Rectangle 27"/>
          <p:cNvSpPr>
            <a:spLocks noChangeAspect="1" noChangeArrowheads="1"/>
          </p:cNvSpPr>
          <p:nvPr/>
        </p:nvSpPr>
        <p:spPr bwMode="auto">
          <a:xfrm>
            <a:off x="6611938" y="5027613"/>
            <a:ext cx="965200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sp>
        <p:nvSpPr>
          <p:cNvPr id="42008" name="Rectangle 28"/>
          <p:cNvSpPr>
            <a:spLocks noChangeAspect="1" noChangeArrowheads="1"/>
          </p:cNvSpPr>
          <p:nvPr/>
        </p:nvSpPr>
        <p:spPr bwMode="auto">
          <a:xfrm>
            <a:off x="7321550" y="4765675"/>
            <a:ext cx="38576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sp>
        <p:nvSpPr>
          <p:cNvPr id="42009" name="Rectangle 31"/>
          <p:cNvSpPr>
            <a:spLocks noChangeArrowheads="1"/>
          </p:cNvSpPr>
          <p:nvPr/>
        </p:nvSpPr>
        <p:spPr bwMode="auto">
          <a:xfrm>
            <a:off x="6669088" y="5072063"/>
            <a:ext cx="1038225" cy="1273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graphicFrame>
        <p:nvGraphicFramePr>
          <p:cNvPr id="42010" name="Object 33"/>
          <p:cNvGraphicFramePr>
            <a:graphicFrameLocks noChangeAspect="1"/>
          </p:cNvGraphicFramePr>
          <p:nvPr/>
        </p:nvGraphicFramePr>
        <p:xfrm>
          <a:off x="323850" y="982663"/>
          <a:ext cx="338455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1" r:id="rId4" imgW="1130300" imgH="228600" progId="Equation.3">
                  <p:embed/>
                </p:oleObj>
              </mc:Choice>
              <mc:Fallback>
                <p:oleObj r:id="rId4" imgW="1130300" imgH="2286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982663"/>
                        <a:ext cx="338455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94" name="Object 34"/>
          <p:cNvGraphicFramePr>
            <a:graphicFrameLocks noChangeAspect="1"/>
          </p:cNvGraphicFramePr>
          <p:nvPr/>
        </p:nvGraphicFramePr>
        <p:xfrm>
          <a:off x="323850" y="1665288"/>
          <a:ext cx="7092950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2" name="公式" r:id="rId6" imgW="2679700" imgH="393700" progId="Equation.3">
                  <p:embed/>
                </p:oleObj>
              </mc:Choice>
              <mc:Fallback>
                <p:oleObj name="公式" r:id="rId6" imgW="2679700" imgH="3937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665288"/>
                        <a:ext cx="7092950" cy="1046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95" name="Object 35"/>
          <p:cNvGraphicFramePr>
            <a:graphicFrameLocks noChangeAspect="1"/>
          </p:cNvGraphicFramePr>
          <p:nvPr/>
        </p:nvGraphicFramePr>
        <p:xfrm>
          <a:off x="323850" y="2636838"/>
          <a:ext cx="81359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3" name="公式" r:id="rId8" imgW="2832100" imgH="241300" progId="Equation.3">
                  <p:embed/>
                </p:oleObj>
              </mc:Choice>
              <mc:Fallback>
                <p:oleObj name="公式" r:id="rId8" imgW="2832100" imgH="2413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36838"/>
                        <a:ext cx="81359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13" name="Rectangle 37"/>
          <p:cNvSpPr>
            <a:spLocks noChangeArrowheads="1"/>
          </p:cNvSpPr>
          <p:nvPr/>
        </p:nvSpPr>
        <p:spPr bwMode="auto">
          <a:xfrm>
            <a:off x="3852863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sp>
        <p:nvSpPr>
          <p:cNvPr id="42014" name="Rectangle 39"/>
          <p:cNvSpPr>
            <a:spLocks noChangeArrowheads="1"/>
          </p:cNvSpPr>
          <p:nvPr/>
        </p:nvSpPr>
        <p:spPr bwMode="auto">
          <a:xfrm>
            <a:off x="3871913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7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7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7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7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7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7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17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7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9" grpId="0"/>
      <p:bldP spid="117780" grpId="0"/>
      <p:bldP spid="11778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 smtClean="0">
                <a:solidFill>
                  <a:srgbClr val="FF0000"/>
                </a:solidFill>
                <a:ea typeface="黑体" panose="02010609060101010101" pitchFamily="49" charset="-122"/>
              </a:rPr>
              <a:t>三、简谐振动的矢量图示法</a:t>
            </a:r>
          </a:p>
        </p:txBody>
      </p:sp>
      <p:pic>
        <p:nvPicPr>
          <p:cNvPr id="44035" name="Picture 5" descr="http://imgsrc.baidu.com/forum/w=580/sign=8ad336cc23a446237ecaa56aa8237246/ae070924ab18972b33f64c7ce5cd7b899f510a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989138"/>
            <a:ext cx="38163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Oval 3"/>
          <p:cNvSpPr>
            <a:spLocks noChangeAspect="1" noChangeArrowheads="1"/>
          </p:cNvSpPr>
          <p:nvPr/>
        </p:nvSpPr>
        <p:spPr bwMode="auto">
          <a:xfrm>
            <a:off x="2727325" y="1647825"/>
            <a:ext cx="3333750" cy="3065463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sp>
        <p:nvSpPr>
          <p:cNvPr id="45059" name="Line 4"/>
          <p:cNvSpPr>
            <a:spLocks noChangeAspect="1" noChangeShapeType="1"/>
          </p:cNvSpPr>
          <p:nvPr/>
        </p:nvSpPr>
        <p:spPr bwMode="auto">
          <a:xfrm>
            <a:off x="4264025" y="3179763"/>
            <a:ext cx="3076575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60" name="Line 5"/>
          <p:cNvSpPr>
            <a:spLocks noChangeAspect="1" noChangeShapeType="1"/>
          </p:cNvSpPr>
          <p:nvPr/>
        </p:nvSpPr>
        <p:spPr bwMode="auto">
          <a:xfrm flipH="1">
            <a:off x="2471738" y="3179763"/>
            <a:ext cx="1792287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470" name="Freeform 6"/>
          <p:cNvSpPr>
            <a:spLocks noChangeAspect="1"/>
          </p:cNvSpPr>
          <p:nvPr/>
        </p:nvSpPr>
        <p:spPr bwMode="auto">
          <a:xfrm>
            <a:off x="4264025" y="2274888"/>
            <a:ext cx="1454150" cy="904875"/>
          </a:xfrm>
          <a:custGeom>
            <a:avLst/>
            <a:gdLst>
              <a:gd name="T0" fmla="*/ 0 w 1020"/>
              <a:gd name="T1" fmla="*/ 2147483646 h 737"/>
              <a:gd name="T2" fmla="*/ 2147483646 w 1020"/>
              <a:gd name="T3" fmla="*/ 0 h 737"/>
              <a:gd name="T4" fmla="*/ 0 60000 65536"/>
              <a:gd name="T5" fmla="*/ 0 60000 65536"/>
              <a:gd name="T6" fmla="*/ 0 w 1020"/>
              <a:gd name="T7" fmla="*/ 0 h 737"/>
              <a:gd name="T8" fmla="*/ 1020 w 1020"/>
              <a:gd name="T9" fmla="*/ 737 h 73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20" h="737">
                <a:moveTo>
                  <a:pt x="0" y="737"/>
                </a:moveTo>
                <a:lnTo>
                  <a:pt x="1020" y="0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471" name="Freeform 7"/>
          <p:cNvSpPr>
            <a:spLocks noChangeAspect="1"/>
          </p:cNvSpPr>
          <p:nvPr/>
        </p:nvSpPr>
        <p:spPr bwMode="auto">
          <a:xfrm>
            <a:off x="4264025" y="1695450"/>
            <a:ext cx="481013" cy="1484313"/>
          </a:xfrm>
          <a:custGeom>
            <a:avLst/>
            <a:gdLst>
              <a:gd name="T0" fmla="*/ 0 w 337"/>
              <a:gd name="T1" fmla="*/ 2147483646 h 1209"/>
              <a:gd name="T2" fmla="*/ 2147483646 w 337"/>
              <a:gd name="T3" fmla="*/ 0 h 1209"/>
              <a:gd name="T4" fmla="*/ 0 60000 65536"/>
              <a:gd name="T5" fmla="*/ 0 60000 65536"/>
              <a:gd name="T6" fmla="*/ 0 w 337"/>
              <a:gd name="T7" fmla="*/ 0 h 1209"/>
              <a:gd name="T8" fmla="*/ 337 w 337"/>
              <a:gd name="T9" fmla="*/ 1209 h 120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37" h="1209">
                <a:moveTo>
                  <a:pt x="0" y="1209"/>
                </a:moveTo>
                <a:lnTo>
                  <a:pt x="337" y="0"/>
                </a:ln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472" name="Freeform 8"/>
          <p:cNvSpPr>
            <a:spLocks noChangeAspect="1"/>
          </p:cNvSpPr>
          <p:nvPr/>
        </p:nvSpPr>
        <p:spPr bwMode="auto">
          <a:xfrm>
            <a:off x="4778375" y="1695450"/>
            <a:ext cx="1588" cy="1484313"/>
          </a:xfrm>
          <a:custGeom>
            <a:avLst/>
            <a:gdLst>
              <a:gd name="T0" fmla="*/ 0 w 1"/>
              <a:gd name="T1" fmla="*/ 0 h 1209"/>
              <a:gd name="T2" fmla="*/ 2147483646 w 1"/>
              <a:gd name="T3" fmla="*/ 2147483646 h 1209"/>
              <a:gd name="T4" fmla="*/ 0 60000 65536"/>
              <a:gd name="T5" fmla="*/ 0 60000 65536"/>
              <a:gd name="T6" fmla="*/ 0 w 1"/>
              <a:gd name="T7" fmla="*/ 0 h 1209"/>
              <a:gd name="T8" fmla="*/ 1 w 1"/>
              <a:gd name="T9" fmla="*/ 1209 h 120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209">
                <a:moveTo>
                  <a:pt x="0" y="0"/>
                </a:moveTo>
                <a:lnTo>
                  <a:pt x="1" y="1209"/>
                </a:lnTo>
              </a:path>
            </a:pathLst>
          </a:cu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473" name="Line 9"/>
          <p:cNvSpPr>
            <a:spLocks noChangeAspect="1" noChangeShapeType="1"/>
          </p:cNvSpPr>
          <p:nvPr/>
        </p:nvSpPr>
        <p:spPr bwMode="auto">
          <a:xfrm>
            <a:off x="4264025" y="3179763"/>
            <a:ext cx="0" cy="5746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474" name="Line 10"/>
          <p:cNvSpPr>
            <a:spLocks noChangeAspect="1" noChangeShapeType="1"/>
          </p:cNvSpPr>
          <p:nvPr/>
        </p:nvSpPr>
        <p:spPr bwMode="auto">
          <a:xfrm>
            <a:off x="4778375" y="3179763"/>
            <a:ext cx="0" cy="5746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475" name="Line 11"/>
          <p:cNvSpPr>
            <a:spLocks noChangeAspect="1" noChangeShapeType="1"/>
          </p:cNvSpPr>
          <p:nvPr/>
        </p:nvSpPr>
        <p:spPr bwMode="auto">
          <a:xfrm>
            <a:off x="4264025" y="3562350"/>
            <a:ext cx="51435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67" name="Text Box 12"/>
          <p:cNvSpPr txBox="1">
            <a:spLocks noChangeAspect="1" noChangeArrowheads="1"/>
          </p:cNvSpPr>
          <p:nvPr/>
        </p:nvSpPr>
        <p:spPr bwMode="auto">
          <a:xfrm>
            <a:off x="7156450" y="2690813"/>
            <a:ext cx="25717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/>
              <a:t>S</a:t>
            </a:r>
          </a:p>
        </p:txBody>
      </p:sp>
      <p:sp>
        <p:nvSpPr>
          <p:cNvPr id="318477" name="Text Box 13"/>
          <p:cNvSpPr txBox="1">
            <a:spLocks noChangeAspect="1" noChangeArrowheads="1"/>
          </p:cNvSpPr>
          <p:nvPr/>
        </p:nvSpPr>
        <p:spPr bwMode="auto">
          <a:xfrm>
            <a:off x="5803900" y="2030413"/>
            <a:ext cx="80168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>
                <a:solidFill>
                  <a:srgbClr val="FF0000"/>
                </a:solidFill>
              </a:rPr>
              <a:t>P</a:t>
            </a:r>
            <a:r>
              <a:rPr kumimoji="0" lang="en-US" altLang="zh-CN" sz="2400" b="1" baseline="-25000">
                <a:solidFill>
                  <a:srgbClr val="FF0000"/>
                </a:solidFill>
              </a:rPr>
              <a:t>0</a:t>
            </a:r>
            <a:endParaRPr kumimoji="0" lang="en-US" altLang="zh-CN" sz="2400" b="1">
              <a:solidFill>
                <a:srgbClr val="FF0000"/>
              </a:solidFill>
            </a:endParaRPr>
          </a:p>
        </p:txBody>
      </p:sp>
      <p:sp>
        <p:nvSpPr>
          <p:cNvPr id="318478" name="Text Box 14"/>
          <p:cNvSpPr txBox="1">
            <a:spLocks noChangeAspect="1" noChangeArrowheads="1"/>
          </p:cNvSpPr>
          <p:nvPr/>
        </p:nvSpPr>
        <p:spPr bwMode="auto">
          <a:xfrm>
            <a:off x="4787900" y="1114425"/>
            <a:ext cx="512763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>
                <a:solidFill>
                  <a:schemeClr val="accent2"/>
                </a:solidFill>
              </a:rPr>
              <a:t>P</a:t>
            </a:r>
          </a:p>
        </p:txBody>
      </p:sp>
      <p:sp>
        <p:nvSpPr>
          <p:cNvPr id="45070" name="Text Box 15"/>
          <p:cNvSpPr txBox="1">
            <a:spLocks noChangeAspect="1" noChangeArrowheads="1"/>
          </p:cNvSpPr>
          <p:nvPr/>
        </p:nvSpPr>
        <p:spPr bwMode="auto">
          <a:xfrm>
            <a:off x="2195513" y="2690813"/>
            <a:ext cx="512762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/>
              <a:t>C</a:t>
            </a:r>
          </a:p>
        </p:txBody>
      </p:sp>
      <p:sp>
        <p:nvSpPr>
          <p:cNvPr id="45071" name="Text Box 16"/>
          <p:cNvSpPr txBox="1">
            <a:spLocks noChangeAspect="1" noChangeArrowheads="1"/>
          </p:cNvSpPr>
          <p:nvPr/>
        </p:nvSpPr>
        <p:spPr bwMode="auto">
          <a:xfrm>
            <a:off x="6146800" y="3244850"/>
            <a:ext cx="511175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/>
              <a:t>B</a:t>
            </a:r>
          </a:p>
        </p:txBody>
      </p:sp>
      <p:sp>
        <p:nvSpPr>
          <p:cNvPr id="45072" name="Text Box 17"/>
          <p:cNvSpPr txBox="1">
            <a:spLocks noChangeAspect="1" noChangeArrowheads="1"/>
          </p:cNvSpPr>
          <p:nvPr/>
        </p:nvSpPr>
        <p:spPr bwMode="auto">
          <a:xfrm>
            <a:off x="3849688" y="2690813"/>
            <a:ext cx="512762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/>
              <a:t>O</a:t>
            </a:r>
          </a:p>
        </p:txBody>
      </p:sp>
      <p:sp>
        <p:nvSpPr>
          <p:cNvPr id="318482" name="Text Box 18"/>
          <p:cNvSpPr txBox="1">
            <a:spLocks noChangeAspect="1" noChangeArrowheads="1"/>
          </p:cNvSpPr>
          <p:nvPr/>
        </p:nvSpPr>
        <p:spPr bwMode="auto">
          <a:xfrm>
            <a:off x="4859338" y="3273425"/>
            <a:ext cx="512762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/>
              <a:t>N</a:t>
            </a:r>
          </a:p>
        </p:txBody>
      </p:sp>
      <p:sp>
        <p:nvSpPr>
          <p:cNvPr id="318483" name="Text Box 19"/>
          <p:cNvSpPr txBox="1">
            <a:spLocks noChangeAspect="1" noChangeArrowheads="1"/>
          </p:cNvSpPr>
          <p:nvPr/>
        </p:nvSpPr>
        <p:spPr bwMode="auto">
          <a:xfrm>
            <a:off x="4140200" y="2122488"/>
            <a:ext cx="512763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318484" name="Text Box 20"/>
          <p:cNvSpPr txBox="1">
            <a:spLocks noChangeAspect="1" noChangeArrowheads="1"/>
          </p:cNvSpPr>
          <p:nvPr/>
        </p:nvSpPr>
        <p:spPr bwMode="auto">
          <a:xfrm>
            <a:off x="4438650" y="3481388"/>
            <a:ext cx="512763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b="1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318485" name="Text Box 21"/>
          <p:cNvSpPr txBox="1">
            <a:spLocks noChangeAspect="1" noChangeArrowheads="1"/>
          </p:cNvSpPr>
          <p:nvPr/>
        </p:nvSpPr>
        <p:spPr bwMode="auto">
          <a:xfrm>
            <a:off x="4932363" y="2697163"/>
            <a:ext cx="51435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>
                <a:solidFill>
                  <a:srgbClr val="FF0000"/>
                </a:solidFill>
                <a:sym typeface="Symbol" panose="05050102010706020507" pitchFamily="18" charset="2"/>
              </a:rPr>
              <a:t></a:t>
            </a:r>
            <a:r>
              <a:rPr kumimoji="0" lang="en-US" altLang="zh-CN" sz="2400" b="1" baseline="-25000">
                <a:solidFill>
                  <a:srgbClr val="FF0000"/>
                </a:solidFill>
                <a:sym typeface="Symbol" panose="05050102010706020507" pitchFamily="18" charset="2"/>
              </a:rPr>
              <a:t>0</a:t>
            </a:r>
            <a:endParaRPr kumimoji="0" lang="en-US" altLang="zh-CN" sz="2400" b="1" baseline="-25000">
              <a:solidFill>
                <a:srgbClr val="FF0000"/>
              </a:solidFill>
            </a:endParaRPr>
          </a:p>
        </p:txBody>
      </p:sp>
      <p:sp>
        <p:nvSpPr>
          <p:cNvPr id="318486" name="Text Box 22"/>
          <p:cNvSpPr txBox="1">
            <a:spLocks noChangeAspect="1" noChangeArrowheads="1"/>
          </p:cNvSpPr>
          <p:nvPr/>
        </p:nvSpPr>
        <p:spPr bwMode="auto">
          <a:xfrm>
            <a:off x="6516688" y="3381375"/>
            <a:ext cx="2519362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b="1">
                <a:solidFill>
                  <a:schemeClr val="accent2"/>
                </a:solidFill>
                <a:sym typeface="Symbol" panose="05050102010706020507" pitchFamily="18" charset="2"/>
              </a:rPr>
              <a:t>POB=</a:t>
            </a:r>
            <a:r>
              <a:rPr kumimoji="0" lang="en-US" altLang="zh-CN" b="1">
                <a:solidFill>
                  <a:schemeClr val="accent2"/>
                </a:solidFill>
              </a:rPr>
              <a:t>t+</a:t>
            </a:r>
            <a:r>
              <a:rPr kumimoji="0" lang="en-US" altLang="zh-CN" b="1">
                <a:solidFill>
                  <a:schemeClr val="accent2"/>
                </a:solidFill>
                <a:sym typeface="Symbol" panose="05050102010706020507" pitchFamily="18" charset="2"/>
              </a:rPr>
              <a:t></a:t>
            </a:r>
            <a:r>
              <a:rPr kumimoji="0" lang="en-US" altLang="zh-CN" b="1" baseline="-25000">
                <a:solidFill>
                  <a:schemeClr val="accent2"/>
                </a:solidFill>
                <a:sym typeface="Symbol" panose="05050102010706020507" pitchFamily="18" charset="2"/>
              </a:rPr>
              <a:t>0</a:t>
            </a:r>
            <a:endParaRPr kumimoji="0" lang="en-US" altLang="zh-CN" b="1" baseline="-25000">
              <a:solidFill>
                <a:schemeClr val="accent2"/>
              </a:solidFill>
            </a:endParaRPr>
          </a:p>
        </p:txBody>
      </p:sp>
      <p:sp>
        <p:nvSpPr>
          <p:cNvPr id="318487" name="Text Box 23"/>
          <p:cNvSpPr txBox="1">
            <a:spLocks noChangeAspect="1" noChangeArrowheads="1"/>
          </p:cNvSpPr>
          <p:nvPr/>
        </p:nvSpPr>
        <p:spPr bwMode="auto">
          <a:xfrm>
            <a:off x="6315075" y="2030413"/>
            <a:ext cx="120967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>
                <a:solidFill>
                  <a:srgbClr val="FF0000"/>
                </a:solidFill>
              </a:rPr>
              <a:t>(t=0)</a:t>
            </a:r>
          </a:p>
        </p:txBody>
      </p:sp>
      <p:sp>
        <p:nvSpPr>
          <p:cNvPr id="318488" name="Text Box 24"/>
          <p:cNvSpPr txBox="1">
            <a:spLocks noChangeAspect="1" noChangeArrowheads="1"/>
          </p:cNvSpPr>
          <p:nvPr/>
        </p:nvSpPr>
        <p:spPr bwMode="auto">
          <a:xfrm>
            <a:off x="5003800" y="1185863"/>
            <a:ext cx="1112838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 i="1">
                <a:solidFill>
                  <a:schemeClr val="accent2"/>
                </a:solidFill>
              </a:rPr>
              <a:t>(</a:t>
            </a:r>
            <a:r>
              <a:rPr kumimoji="0" lang="en-US" altLang="zh-CN" sz="2400" b="1">
                <a:solidFill>
                  <a:schemeClr val="accent2"/>
                </a:solidFill>
              </a:rPr>
              <a:t>t=t</a:t>
            </a:r>
            <a:r>
              <a:rPr kumimoji="0" lang="en-US" altLang="zh-CN" sz="2400" b="1" i="1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318489" name="Freeform 25"/>
          <p:cNvSpPr>
            <a:spLocks noChangeAspect="1"/>
          </p:cNvSpPr>
          <p:nvPr/>
        </p:nvSpPr>
        <p:spPr bwMode="auto">
          <a:xfrm>
            <a:off x="5962650" y="1185863"/>
            <a:ext cx="512763" cy="382587"/>
          </a:xfrm>
          <a:custGeom>
            <a:avLst/>
            <a:gdLst>
              <a:gd name="T0" fmla="*/ 2147483646 w 360"/>
              <a:gd name="T1" fmla="*/ 2147483646 h 312"/>
              <a:gd name="T2" fmla="*/ 2147483646 w 360"/>
              <a:gd name="T3" fmla="*/ 2147483646 h 312"/>
              <a:gd name="T4" fmla="*/ 0 w 360"/>
              <a:gd name="T5" fmla="*/ 0 h 312"/>
              <a:gd name="T6" fmla="*/ 0 60000 65536"/>
              <a:gd name="T7" fmla="*/ 0 60000 65536"/>
              <a:gd name="T8" fmla="*/ 0 60000 65536"/>
              <a:gd name="T9" fmla="*/ 0 w 360"/>
              <a:gd name="T10" fmla="*/ 0 h 312"/>
              <a:gd name="T11" fmla="*/ 360 w 36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0" h="312">
                <a:moveTo>
                  <a:pt x="360" y="312"/>
                </a:moveTo>
                <a:cubicBezTo>
                  <a:pt x="340" y="282"/>
                  <a:pt x="300" y="181"/>
                  <a:pt x="240" y="129"/>
                </a:cubicBezTo>
                <a:cubicBezTo>
                  <a:pt x="180" y="77"/>
                  <a:pt x="50" y="27"/>
                  <a:pt x="0" y="0"/>
                </a:cubicBezTo>
              </a:path>
            </a:pathLst>
          </a:custGeom>
          <a:noFill/>
          <a:ln w="57150">
            <a:solidFill>
              <a:srgbClr val="00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1" name="Freeform 26"/>
          <p:cNvSpPr>
            <a:spLocks noChangeAspect="1"/>
          </p:cNvSpPr>
          <p:nvPr/>
        </p:nvSpPr>
        <p:spPr bwMode="auto">
          <a:xfrm>
            <a:off x="4457700" y="2606675"/>
            <a:ext cx="576263" cy="573088"/>
          </a:xfrm>
          <a:custGeom>
            <a:avLst/>
            <a:gdLst>
              <a:gd name="T0" fmla="*/ 2147483646 w 405"/>
              <a:gd name="T1" fmla="*/ 2147483646 h 467"/>
              <a:gd name="T2" fmla="*/ 2147483646 w 405"/>
              <a:gd name="T3" fmla="*/ 2147483646 h 467"/>
              <a:gd name="T4" fmla="*/ 0 w 405"/>
              <a:gd name="T5" fmla="*/ 0 h 467"/>
              <a:gd name="T6" fmla="*/ 0 60000 65536"/>
              <a:gd name="T7" fmla="*/ 0 60000 65536"/>
              <a:gd name="T8" fmla="*/ 0 60000 65536"/>
              <a:gd name="T9" fmla="*/ 0 w 405"/>
              <a:gd name="T10" fmla="*/ 0 h 467"/>
              <a:gd name="T11" fmla="*/ 405 w 405"/>
              <a:gd name="T12" fmla="*/ 467 h 4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5" h="467">
                <a:moveTo>
                  <a:pt x="405" y="467"/>
                </a:moveTo>
                <a:cubicBezTo>
                  <a:pt x="345" y="350"/>
                  <a:pt x="293" y="233"/>
                  <a:pt x="225" y="155"/>
                </a:cubicBezTo>
                <a:cubicBezTo>
                  <a:pt x="157" y="77"/>
                  <a:pt x="47" y="32"/>
                  <a:pt x="0" y="0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round/>
                <a:headEnd/>
                <a:tailEnd type="stealth" w="med" len="med"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491" name="Freeform 27"/>
          <p:cNvSpPr>
            <a:spLocks noChangeAspect="1"/>
          </p:cNvSpPr>
          <p:nvPr/>
        </p:nvSpPr>
        <p:spPr bwMode="auto">
          <a:xfrm>
            <a:off x="4457700" y="3067050"/>
            <a:ext cx="63500" cy="112713"/>
          </a:xfrm>
          <a:custGeom>
            <a:avLst/>
            <a:gdLst>
              <a:gd name="T0" fmla="*/ 2147483646 w 45"/>
              <a:gd name="T1" fmla="*/ 2147483646 h 92"/>
              <a:gd name="T2" fmla="*/ 0 w 45"/>
              <a:gd name="T3" fmla="*/ 0 h 92"/>
              <a:gd name="T4" fmla="*/ 0 60000 65536"/>
              <a:gd name="T5" fmla="*/ 0 60000 65536"/>
              <a:gd name="T6" fmla="*/ 0 w 45"/>
              <a:gd name="T7" fmla="*/ 0 h 92"/>
              <a:gd name="T8" fmla="*/ 45 w 45"/>
              <a:gd name="T9" fmla="*/ 92 h 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" h="92">
                <a:moveTo>
                  <a:pt x="45" y="92"/>
                </a:moveTo>
                <a:lnTo>
                  <a:pt x="0" y="0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492" name="Text Box 28"/>
          <p:cNvSpPr txBox="1">
            <a:spLocks noChangeAspect="1" noChangeArrowheads="1"/>
          </p:cNvSpPr>
          <p:nvPr/>
        </p:nvSpPr>
        <p:spPr bwMode="auto">
          <a:xfrm>
            <a:off x="6330950" y="898525"/>
            <a:ext cx="550863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>
                <a:sym typeface="Symbol" panose="05050102010706020507" pitchFamily="18" charset="2"/>
              </a:rPr>
              <a:t></a:t>
            </a:r>
            <a:endParaRPr kumimoji="0" lang="en-US" altLang="zh-CN" sz="2400" b="1"/>
          </a:p>
        </p:txBody>
      </p:sp>
      <p:graphicFrame>
        <p:nvGraphicFramePr>
          <p:cNvPr id="318494" name="Object 30"/>
          <p:cNvGraphicFramePr>
            <a:graphicFrameLocks noChangeAspect="1"/>
          </p:cNvGraphicFramePr>
          <p:nvPr/>
        </p:nvGraphicFramePr>
        <p:xfrm>
          <a:off x="2541588" y="5980113"/>
          <a:ext cx="3705225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8" r:id="rId4" imgW="1130300" imgH="228600" progId="Equation.3">
                  <p:embed/>
                </p:oleObj>
              </mc:Choice>
              <mc:Fallback>
                <p:oleObj r:id="rId4" imgW="1130300" imgH="2286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1588" y="5980113"/>
                        <a:ext cx="3705225" cy="7461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FF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8495" name="Oval 31"/>
          <p:cNvSpPr>
            <a:spLocks noChangeArrowheads="1"/>
          </p:cNvSpPr>
          <p:nvPr/>
        </p:nvSpPr>
        <p:spPr bwMode="auto">
          <a:xfrm>
            <a:off x="4725707" y="1631901"/>
            <a:ext cx="72000" cy="720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sp>
        <p:nvSpPr>
          <p:cNvPr id="318496" name="Oval 32"/>
          <p:cNvSpPr>
            <a:spLocks noChangeArrowheads="1"/>
          </p:cNvSpPr>
          <p:nvPr/>
        </p:nvSpPr>
        <p:spPr bwMode="auto">
          <a:xfrm>
            <a:off x="4747370" y="3140976"/>
            <a:ext cx="72000" cy="720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sp>
        <p:nvSpPr>
          <p:cNvPr id="318498" name="AutoShape 34"/>
          <p:cNvSpPr>
            <a:spLocks noChangeArrowheads="1"/>
          </p:cNvSpPr>
          <p:nvPr/>
        </p:nvSpPr>
        <p:spPr bwMode="auto">
          <a:xfrm>
            <a:off x="7019925" y="788988"/>
            <a:ext cx="1008063" cy="503237"/>
          </a:xfrm>
          <a:prstGeom prst="wedgeRectCallout">
            <a:avLst>
              <a:gd name="adj1" fmla="val -92676"/>
              <a:gd name="adj2" fmla="val 18454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CN" altLang="en-US" sz="2800" b="1">
                <a:ea typeface="黑体" panose="02010609060101010101" pitchFamily="49" charset="-122"/>
              </a:rPr>
              <a:t>频率</a:t>
            </a:r>
          </a:p>
        </p:txBody>
      </p:sp>
      <p:sp>
        <p:nvSpPr>
          <p:cNvPr id="318499" name="AutoShape 35"/>
          <p:cNvSpPr>
            <a:spLocks noChangeArrowheads="1"/>
          </p:cNvSpPr>
          <p:nvPr/>
        </p:nvSpPr>
        <p:spPr bwMode="auto">
          <a:xfrm>
            <a:off x="2951163" y="1401763"/>
            <a:ext cx="1008062" cy="503237"/>
          </a:xfrm>
          <a:prstGeom prst="wedgeRectCallout">
            <a:avLst>
              <a:gd name="adj1" fmla="val 69370"/>
              <a:gd name="adj2" fmla="val 108046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CN" altLang="en-US" sz="2800" b="1">
                <a:ea typeface="黑体" panose="02010609060101010101" pitchFamily="49" charset="-122"/>
              </a:rPr>
              <a:t>振幅</a:t>
            </a:r>
          </a:p>
        </p:txBody>
      </p:sp>
      <p:sp>
        <p:nvSpPr>
          <p:cNvPr id="318500" name="Freeform 36"/>
          <p:cNvSpPr>
            <a:spLocks/>
          </p:cNvSpPr>
          <p:nvPr/>
        </p:nvSpPr>
        <p:spPr bwMode="auto">
          <a:xfrm>
            <a:off x="4608513" y="2157413"/>
            <a:ext cx="773112" cy="1008062"/>
          </a:xfrm>
          <a:custGeom>
            <a:avLst/>
            <a:gdLst>
              <a:gd name="T0" fmla="*/ 0 w 487"/>
              <a:gd name="T1" fmla="*/ 0 h 635"/>
              <a:gd name="T2" fmla="*/ 2147483646 w 487"/>
              <a:gd name="T3" fmla="*/ 2147483646 h 635"/>
              <a:gd name="T4" fmla="*/ 2147483646 w 487"/>
              <a:gd name="T5" fmla="*/ 2147483646 h 635"/>
              <a:gd name="T6" fmla="*/ 0 60000 65536"/>
              <a:gd name="T7" fmla="*/ 0 60000 65536"/>
              <a:gd name="T8" fmla="*/ 0 60000 65536"/>
              <a:gd name="T9" fmla="*/ 0 w 487"/>
              <a:gd name="T10" fmla="*/ 0 h 635"/>
              <a:gd name="T11" fmla="*/ 487 w 487"/>
              <a:gd name="T12" fmla="*/ 635 h 6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7" h="635">
                <a:moveTo>
                  <a:pt x="0" y="0"/>
                </a:moveTo>
                <a:cubicBezTo>
                  <a:pt x="164" y="94"/>
                  <a:pt x="329" y="189"/>
                  <a:pt x="408" y="295"/>
                </a:cubicBezTo>
                <a:cubicBezTo>
                  <a:pt x="487" y="401"/>
                  <a:pt x="481" y="518"/>
                  <a:pt x="476" y="635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01" name="AutoShape 37"/>
          <p:cNvSpPr>
            <a:spLocks noChangeArrowheads="1"/>
          </p:cNvSpPr>
          <p:nvPr/>
        </p:nvSpPr>
        <p:spPr bwMode="auto">
          <a:xfrm>
            <a:off x="7092950" y="2085975"/>
            <a:ext cx="1008063" cy="503238"/>
          </a:xfrm>
          <a:prstGeom prst="wedgeRectCallout">
            <a:avLst>
              <a:gd name="adj1" fmla="val -221968"/>
              <a:gd name="adj2" fmla="val 103310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CN" altLang="en-US" sz="2800" b="1">
                <a:ea typeface="黑体" panose="02010609060101010101" pitchFamily="49" charset="-122"/>
              </a:rPr>
              <a:t>相位</a:t>
            </a:r>
          </a:p>
        </p:txBody>
      </p:sp>
      <p:sp>
        <p:nvSpPr>
          <p:cNvPr id="318502" name="AutoShape 38"/>
          <p:cNvSpPr>
            <a:spLocks noChangeArrowheads="1"/>
          </p:cNvSpPr>
          <p:nvPr/>
        </p:nvSpPr>
        <p:spPr bwMode="auto">
          <a:xfrm>
            <a:off x="5219700" y="4641850"/>
            <a:ext cx="1692275" cy="503238"/>
          </a:xfrm>
          <a:prstGeom prst="wedgeRectCallout">
            <a:avLst>
              <a:gd name="adj1" fmla="val -58069"/>
              <a:gd name="adj2" fmla="val -359463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CN" altLang="en-US" sz="2800" b="1">
                <a:ea typeface="黑体" panose="02010609060101010101" pitchFamily="49" charset="-122"/>
              </a:rPr>
              <a:t>初相位</a:t>
            </a:r>
          </a:p>
        </p:txBody>
      </p:sp>
      <p:cxnSp>
        <p:nvCxnSpPr>
          <p:cNvPr id="3" name="直接箭头连接符 2"/>
          <p:cNvCxnSpPr/>
          <p:nvPr/>
        </p:nvCxnSpPr>
        <p:spPr bwMode="auto">
          <a:xfrm flipH="1">
            <a:off x="3897313" y="781050"/>
            <a:ext cx="1484312" cy="0"/>
          </a:xfrm>
          <a:prstGeom prst="straightConnector1">
            <a:avLst/>
          </a:prstGeom>
          <a:ln>
            <a:tailEnd type="triangle"/>
          </a:ln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740150" y="152400"/>
            <a:ext cx="1825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负向运动</a:t>
            </a:r>
          </a:p>
        </p:txBody>
      </p:sp>
      <p:cxnSp>
        <p:nvCxnSpPr>
          <p:cNvPr id="41" name="直接箭头连接符 40"/>
          <p:cNvCxnSpPr/>
          <p:nvPr/>
        </p:nvCxnSpPr>
        <p:spPr bwMode="auto">
          <a:xfrm>
            <a:off x="3551238" y="5664200"/>
            <a:ext cx="1484312" cy="0"/>
          </a:xfrm>
          <a:prstGeom prst="straightConnector1">
            <a:avLst/>
          </a:prstGeom>
          <a:ln>
            <a:tailEnd type="triangle"/>
          </a:ln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3394075" y="5035550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正向运动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1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18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1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18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1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1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1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8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8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18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1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18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1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18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1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18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18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18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18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18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18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77" grpId="0"/>
      <p:bldP spid="318478" grpId="0"/>
      <p:bldP spid="318482" grpId="0"/>
      <p:bldP spid="318483" grpId="0"/>
      <p:bldP spid="318484" grpId="0"/>
      <p:bldP spid="318485" grpId="0"/>
      <p:bldP spid="318486" grpId="0"/>
      <p:bldP spid="318487" grpId="0"/>
      <p:bldP spid="318488" grpId="0"/>
      <p:bldP spid="318492" grpId="0"/>
      <p:bldP spid="318495" grpId="0" animBg="1"/>
      <p:bldP spid="318496" grpId="0" animBg="1"/>
      <p:bldP spid="318498" grpId="0" animBg="1"/>
      <p:bldP spid="318499" grpId="0" animBg="1"/>
      <p:bldP spid="318501" grpId="0" animBg="1"/>
      <p:bldP spid="318502" grpId="0" animBg="1"/>
      <p:bldP spid="5" grpId="0"/>
      <p:bldP spid="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内容占位符 2"/>
          <p:cNvSpPr>
            <a:spLocks noGrp="1"/>
          </p:cNvSpPr>
          <p:nvPr>
            <p:ph idx="1"/>
          </p:nvPr>
        </p:nvSpPr>
        <p:spPr>
          <a:xfrm>
            <a:off x="179388" y="95250"/>
            <a:ext cx="7772400" cy="1604963"/>
          </a:xfrm>
        </p:spPr>
        <p:txBody>
          <a:bodyPr/>
          <a:lstStyle/>
          <a:p>
            <a:pPr>
              <a:defRPr/>
            </a:pPr>
            <a:r>
              <a:rPr lang="zh-CN" altLang="zh-CN" sz="2800" b="1" smtClean="0">
                <a:solidFill>
                  <a:srgbClr val="0000FF"/>
                </a:solidFill>
              </a:rPr>
              <a:t>一质点做简谐振动，振幅为</a:t>
            </a:r>
            <a:r>
              <a:rPr lang="en-US" altLang="zh-CN" sz="2800" b="1" i="1" smtClean="0">
                <a:solidFill>
                  <a:srgbClr val="0000FF"/>
                </a:solidFill>
              </a:rPr>
              <a:t>L</a:t>
            </a:r>
            <a:r>
              <a:rPr lang="zh-CN" altLang="zh-CN" sz="2800" b="1" smtClean="0">
                <a:solidFill>
                  <a:srgbClr val="0000FF"/>
                </a:solidFill>
              </a:rPr>
              <a:t>，在起始时刻质点的位移为</a:t>
            </a:r>
            <a:r>
              <a:rPr lang="en-US" altLang="zh-CN" sz="2800" b="1" smtClean="0">
                <a:solidFill>
                  <a:srgbClr val="0000FF"/>
                </a:solidFill>
              </a:rPr>
              <a:t> </a:t>
            </a:r>
            <a:r>
              <a:rPr lang="en-US" altLang="zh-CN" sz="2800" b="1" smtClean="0">
                <a:solidFill>
                  <a:srgbClr val="0000FF"/>
                </a:solidFill>
                <a:latin typeface="+mn-ea"/>
              </a:rPr>
              <a:t>-</a:t>
            </a:r>
            <a:r>
              <a:rPr lang="en-US" altLang="zh-CN" sz="2800" b="1" smtClean="0">
                <a:solidFill>
                  <a:srgbClr val="0000FF"/>
                </a:solidFill>
              </a:rPr>
              <a:t>L/2 </a:t>
            </a:r>
            <a:r>
              <a:rPr lang="zh-CN" altLang="zh-CN" sz="2800" b="1" smtClean="0">
                <a:solidFill>
                  <a:srgbClr val="0000FF"/>
                </a:solidFill>
              </a:rPr>
              <a:t>，且向着</a:t>
            </a:r>
            <a:r>
              <a:rPr lang="en-US" altLang="zh-CN" sz="2800" b="1" i="1" smtClean="0">
                <a:solidFill>
                  <a:srgbClr val="0000FF"/>
                </a:solidFill>
              </a:rPr>
              <a:t>X</a:t>
            </a:r>
            <a:r>
              <a:rPr lang="zh-CN" altLang="zh-CN" sz="2800" b="1" smtClean="0">
                <a:solidFill>
                  <a:srgbClr val="0000FF"/>
                </a:solidFill>
              </a:rPr>
              <a:t>轴负方向运动，则对应的矢量表示法为：</a:t>
            </a:r>
            <a:endParaRPr lang="zh-CN" altLang="en-US" sz="2800" b="1" smtClean="0">
              <a:solidFill>
                <a:srgbClr val="0000FF"/>
              </a:solidFill>
            </a:endParaRPr>
          </a:p>
        </p:txBody>
      </p:sp>
      <p:pic>
        <p:nvPicPr>
          <p:cNvPr id="4710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1714500"/>
            <a:ext cx="205740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628775"/>
            <a:ext cx="2014537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3786188"/>
            <a:ext cx="2152650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875088"/>
            <a:ext cx="194945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TextBox 7"/>
          <p:cNvSpPr txBox="1">
            <a:spLocks noChangeArrowheads="1"/>
          </p:cNvSpPr>
          <p:nvPr/>
        </p:nvSpPr>
        <p:spPr bwMode="auto">
          <a:xfrm>
            <a:off x="2535238" y="3341688"/>
            <a:ext cx="36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000"/>
              <a:t>A</a:t>
            </a:r>
            <a:endParaRPr kumimoji="0" lang="zh-CN" altLang="en-US" sz="2000"/>
          </a:p>
        </p:txBody>
      </p:sp>
      <p:sp>
        <p:nvSpPr>
          <p:cNvPr id="47112" name="TextBox 17"/>
          <p:cNvSpPr txBox="1">
            <a:spLocks noChangeArrowheads="1"/>
          </p:cNvSpPr>
          <p:nvPr/>
        </p:nvSpPr>
        <p:spPr bwMode="auto">
          <a:xfrm>
            <a:off x="5518150" y="3344863"/>
            <a:ext cx="357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000"/>
              <a:t>B</a:t>
            </a:r>
            <a:endParaRPr kumimoji="0" lang="zh-CN" altLang="en-US" sz="2000"/>
          </a:p>
        </p:txBody>
      </p:sp>
      <p:sp>
        <p:nvSpPr>
          <p:cNvPr id="47113" name="TextBox 18"/>
          <p:cNvSpPr txBox="1">
            <a:spLocks noChangeArrowheads="1"/>
          </p:cNvSpPr>
          <p:nvPr/>
        </p:nvSpPr>
        <p:spPr bwMode="auto">
          <a:xfrm>
            <a:off x="2589213" y="5556250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000"/>
              <a:t>C</a:t>
            </a:r>
            <a:endParaRPr kumimoji="0" lang="zh-CN" altLang="en-US" sz="2000"/>
          </a:p>
        </p:txBody>
      </p:sp>
      <p:sp>
        <p:nvSpPr>
          <p:cNvPr id="47114" name="TextBox 19"/>
          <p:cNvSpPr txBox="1">
            <a:spLocks noChangeArrowheads="1"/>
          </p:cNvSpPr>
          <p:nvPr/>
        </p:nvSpPr>
        <p:spPr bwMode="auto">
          <a:xfrm>
            <a:off x="5511800" y="5568950"/>
            <a:ext cx="36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000"/>
              <a:t>D</a:t>
            </a:r>
            <a:endParaRPr kumimoji="0" lang="zh-CN" alt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50875" y="608013"/>
            <a:ext cx="3921125" cy="2925762"/>
          </a:xfrm>
        </p:spPr>
        <p:txBody>
          <a:bodyPr/>
          <a:lstStyle/>
          <a:p>
            <a:pPr>
              <a:defRPr/>
            </a:pPr>
            <a:r>
              <a:rPr lang="zh-CN" altLang="zh-CN" b="1" dirty="0">
                <a:solidFill>
                  <a:srgbClr val="0000FF"/>
                </a:solidFill>
                <a:latin typeface="+mn-ea"/>
                <a:ea typeface="+mn-ea"/>
              </a:rPr>
              <a:t>一质点在水平方向作简谐振动，设向右为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X</a:t>
            </a:r>
            <a:r>
              <a:rPr lang="zh-CN" altLang="zh-CN" b="1" dirty="0">
                <a:solidFill>
                  <a:srgbClr val="0000FF"/>
                </a:solidFill>
                <a:latin typeface="+mn-ea"/>
                <a:ea typeface="+mn-ea"/>
              </a:rPr>
              <a:t>轴的正方向</a:t>
            </a:r>
            <a:r>
              <a:rPr lang="zh-CN" altLang="en-US" b="1" dirty="0">
                <a:solidFill>
                  <a:srgbClr val="0000FF"/>
                </a:solidFill>
                <a:latin typeface="+mn-ea"/>
                <a:ea typeface="+mn-ea"/>
              </a:rPr>
              <a:t>，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t</a:t>
            </a:r>
            <a:r>
              <a:rPr lang="zh-CN" altLang="zh-CN" b="1" dirty="0">
                <a:solidFill>
                  <a:srgbClr val="0000FF"/>
                </a:solidFill>
                <a:latin typeface="+mn-ea"/>
                <a:ea typeface="+mn-ea"/>
              </a:rPr>
              <a:t>＝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0</a:t>
            </a:r>
            <a:r>
              <a:rPr lang="zh-CN" altLang="zh-CN" b="1" dirty="0">
                <a:solidFill>
                  <a:srgbClr val="0000FF"/>
                </a:solidFill>
                <a:latin typeface="+mn-ea"/>
                <a:ea typeface="+mn-ea"/>
              </a:rPr>
              <a:t>时，质点在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A/2 </a:t>
            </a:r>
            <a:r>
              <a:rPr lang="zh-CN" altLang="zh-CN" b="1" dirty="0">
                <a:solidFill>
                  <a:srgbClr val="0000FF"/>
                </a:solidFill>
                <a:latin typeface="+mn-ea"/>
                <a:ea typeface="+mn-ea"/>
              </a:rPr>
              <a:t>处，且向左运动，如果将位移方程写</a:t>
            </a:r>
            <a:r>
              <a:rPr lang="zh-CN" altLang="zh-CN" b="1" dirty="0" smtClean="0">
                <a:solidFill>
                  <a:srgbClr val="0000FF"/>
                </a:solidFill>
                <a:latin typeface="+mn-ea"/>
                <a:ea typeface="+mn-ea"/>
              </a:rPr>
              <a:t>成</a:t>
            </a:r>
            <a:r>
              <a:rPr lang="en-US" altLang="zh-CN" b="1" dirty="0" smtClean="0">
                <a:solidFill>
                  <a:srgbClr val="0000FF"/>
                </a:solidFill>
                <a:latin typeface="+mn-ea"/>
                <a:ea typeface="+mn-ea"/>
              </a:rPr>
              <a:t>                                    </a:t>
            </a:r>
            <a:r>
              <a:rPr lang="zh-CN" altLang="zh-CN" b="1" dirty="0">
                <a:solidFill>
                  <a:srgbClr val="0000FF"/>
                </a:solidFill>
                <a:latin typeface="+mn-ea"/>
                <a:ea typeface="+mn-ea"/>
              </a:rPr>
              <a:t>则</a:t>
            </a:r>
            <a:r>
              <a:rPr lang="zh-CN" altLang="zh-CN" b="1" dirty="0" smtClean="0">
                <a:solidFill>
                  <a:srgbClr val="0000FF"/>
                </a:solidFill>
                <a:latin typeface="+mn-ea"/>
                <a:ea typeface="+mn-ea"/>
              </a:rPr>
              <a:t>初相</a:t>
            </a:r>
            <a:r>
              <a:rPr lang="zh-CN" altLang="en-US" b="1" dirty="0" smtClean="0">
                <a:solidFill>
                  <a:srgbClr val="0000FF"/>
                </a:solidFill>
                <a:latin typeface="+mn-ea"/>
                <a:ea typeface="+mn-ea"/>
              </a:rPr>
              <a:t>位</a:t>
            </a:r>
            <a:r>
              <a:rPr lang="zh-CN" altLang="en-US" b="1" i="1" dirty="0" smtClean="0">
                <a:solidFill>
                  <a:srgbClr val="0000FF"/>
                </a:solidFill>
                <a:latin typeface="+mn-ea"/>
                <a:ea typeface="+mn-ea"/>
                <a:sym typeface="Symbol" panose="05050102010706020507" pitchFamily="18" charset="2"/>
              </a:rPr>
              <a:t></a:t>
            </a:r>
            <a:r>
              <a:rPr lang="en-US" altLang="zh-CN" b="1" i="1" baseline="-25000" dirty="0" smtClean="0">
                <a:solidFill>
                  <a:srgbClr val="0000FF"/>
                </a:solidFill>
                <a:latin typeface="+mn-ea"/>
                <a:ea typeface="+mn-ea"/>
                <a:sym typeface="Symbol" panose="05050102010706020507" pitchFamily="18" charset="2"/>
              </a:rPr>
              <a:t>0</a:t>
            </a:r>
            <a:r>
              <a:rPr lang="zh-CN" altLang="en-US" b="1" i="1" dirty="0" smtClean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 </a:t>
            </a:r>
            <a:r>
              <a:rPr lang="zh-CN" altLang="zh-CN" b="1" dirty="0">
                <a:solidFill>
                  <a:srgbClr val="0000FF"/>
                </a:solidFill>
                <a:latin typeface="+mn-ea"/>
                <a:ea typeface="+mn-ea"/>
              </a:rPr>
              <a:t>为：</a:t>
            </a:r>
            <a:endParaRPr lang="en-US" altLang="zh-CN" b="1" dirty="0">
              <a:solidFill>
                <a:srgbClr val="0000FF"/>
              </a:solidFill>
              <a:latin typeface="+mn-ea"/>
              <a:ea typeface="+mn-ea"/>
            </a:endParaRPr>
          </a:p>
          <a:p>
            <a:pPr lvl="1">
              <a:defRPr/>
            </a:pP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A</a:t>
            </a:r>
            <a:r>
              <a:rPr lang="zh-CN" altLang="zh-CN" b="1" dirty="0">
                <a:solidFill>
                  <a:srgbClr val="0000FF"/>
                </a:solidFill>
                <a:latin typeface="+mn-ea"/>
                <a:ea typeface="+mn-ea"/>
              </a:rPr>
              <a:t>．</a:t>
            </a:r>
            <a:r>
              <a:rPr lang="zh-CN" altLang="en-US" b="1" dirty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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/3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en-US" altLang="zh-CN" b="1" dirty="0" smtClean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B</a:t>
            </a:r>
            <a:r>
              <a:rPr lang="zh-CN" altLang="zh-CN" b="1" dirty="0" smtClean="0">
                <a:solidFill>
                  <a:srgbClr val="0000FF"/>
                </a:solidFill>
                <a:latin typeface="+mn-ea"/>
                <a:ea typeface="+mn-ea"/>
              </a:rPr>
              <a:t>．</a:t>
            </a:r>
            <a:r>
              <a:rPr lang="en-US" altLang="zh-CN" b="1" dirty="0" smtClean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2</a:t>
            </a:r>
            <a:r>
              <a:rPr lang="zh-CN" altLang="en-US" b="1" dirty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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/3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endParaRPr lang="en-US" altLang="zh-CN" b="1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vl="1">
              <a:defRPr/>
            </a:pPr>
            <a:r>
              <a:rPr lang="en-US" altLang="zh-CN" b="1" dirty="0" smtClean="0">
                <a:solidFill>
                  <a:srgbClr val="0000FF"/>
                </a:solidFill>
                <a:latin typeface="+mn-ea"/>
                <a:ea typeface="+mn-ea"/>
              </a:rPr>
              <a:t>C</a:t>
            </a:r>
            <a:r>
              <a:rPr lang="zh-CN" altLang="zh-CN" b="1" dirty="0" smtClean="0">
                <a:solidFill>
                  <a:srgbClr val="0000FF"/>
                </a:solidFill>
                <a:latin typeface="+mn-ea"/>
                <a:ea typeface="+mn-ea"/>
              </a:rPr>
              <a:t>．</a:t>
            </a:r>
            <a:r>
              <a:rPr lang="zh-CN" altLang="en-US" b="1" dirty="0" smtClean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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/6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zh-CN" b="1" dirty="0" smtClean="0">
                <a:solidFill>
                  <a:srgbClr val="0000FF"/>
                </a:solidFill>
                <a:latin typeface="+mn-ea"/>
                <a:ea typeface="+mn-ea"/>
              </a:rPr>
              <a:t>   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</a:rPr>
              <a:t>D</a:t>
            </a:r>
            <a:r>
              <a:rPr lang="zh-CN" altLang="zh-CN" b="1" dirty="0" smtClean="0">
                <a:solidFill>
                  <a:srgbClr val="0000FF"/>
                </a:solidFill>
                <a:latin typeface="+mn-ea"/>
                <a:ea typeface="+mn-ea"/>
              </a:rPr>
              <a:t>．</a:t>
            </a:r>
            <a:r>
              <a:rPr lang="en-US" altLang="zh-CN" b="1" dirty="0" smtClean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-</a:t>
            </a:r>
            <a:r>
              <a:rPr lang="zh-CN" altLang="en-US" b="1" dirty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</a:t>
            </a:r>
            <a:r>
              <a:rPr lang="en-US" altLang="zh-CN" b="1" dirty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/</a:t>
            </a:r>
            <a:r>
              <a:rPr lang="en-US" altLang="zh-CN" b="1" dirty="0" smtClean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3</a:t>
            </a:r>
            <a:endParaRPr lang="zh-CN" altLang="zh-CN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graphicFrame>
        <p:nvGraphicFramePr>
          <p:cNvPr id="49155" name="对象 2"/>
          <p:cNvGraphicFramePr>
            <a:graphicFrameLocks noChangeAspect="1"/>
          </p:cNvGraphicFramePr>
          <p:nvPr/>
        </p:nvGraphicFramePr>
        <p:xfrm>
          <a:off x="1962150" y="2000250"/>
          <a:ext cx="23939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35" name="Equation" r:id="rId4" imgW="1079032" imgH="203112" progId="Equation.DSMT4">
                  <p:embed/>
                </p:oleObj>
              </mc:Choice>
              <mc:Fallback>
                <p:oleObj name="Equation" r:id="rId4" imgW="1079032" imgH="203112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150" y="2000250"/>
                        <a:ext cx="239395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" name="组合 63"/>
          <p:cNvGrpSpPr>
            <a:grpSpLocks/>
          </p:cNvGrpSpPr>
          <p:nvPr/>
        </p:nvGrpSpPr>
        <p:grpSpPr bwMode="auto">
          <a:xfrm>
            <a:off x="5130800" y="654050"/>
            <a:ext cx="3240088" cy="2713038"/>
            <a:chOff x="5557838" y="422275"/>
            <a:chExt cx="3509962" cy="2939594"/>
          </a:xfrm>
        </p:grpSpPr>
        <p:cxnSp>
          <p:nvCxnSpPr>
            <p:cNvPr id="9" name="直接箭头连接符 8"/>
            <p:cNvCxnSpPr>
              <a:stCxn id="5" idx="0"/>
            </p:cNvCxnSpPr>
            <p:nvPr/>
          </p:nvCxnSpPr>
          <p:spPr>
            <a:xfrm flipV="1">
              <a:off x="7207056" y="762848"/>
              <a:ext cx="926932" cy="118856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115072" y="812731"/>
              <a:ext cx="0" cy="237541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175" name="组合 20"/>
            <p:cNvGrpSpPr>
              <a:grpSpLocks/>
            </p:cNvGrpSpPr>
            <p:nvPr/>
          </p:nvGrpSpPr>
          <p:grpSpPr bwMode="auto">
            <a:xfrm>
              <a:off x="5557838" y="541338"/>
              <a:ext cx="3509962" cy="2820531"/>
              <a:chOff x="2738438" y="3360738"/>
              <a:chExt cx="3814762" cy="3065462"/>
            </a:xfrm>
          </p:grpSpPr>
          <p:sp>
            <p:nvSpPr>
              <p:cNvPr id="4" name="Oval 3"/>
              <p:cNvSpPr>
                <a:spLocks noChangeAspect="1" noChangeArrowheads="1"/>
              </p:cNvSpPr>
              <p:nvPr/>
            </p:nvSpPr>
            <p:spPr bwMode="auto">
              <a:xfrm>
                <a:off x="2994500" y="3360327"/>
                <a:ext cx="3158720" cy="3065873"/>
              </a:xfrm>
              <a:prstGeom prst="ellipse">
                <a:avLst/>
              </a:prstGeom>
              <a:noFill/>
              <a:ln w="38100">
                <a:solidFill>
                  <a:schemeClr val="accent4">
                    <a:lumMod val="40000"/>
                    <a:lumOff val="60000"/>
                  </a:schemeClr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954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5" name="Line 4"/>
              <p:cNvSpPr>
                <a:spLocks noChangeAspect="1" noChangeShapeType="1"/>
              </p:cNvSpPr>
              <p:nvPr/>
            </p:nvSpPr>
            <p:spPr bwMode="auto">
              <a:xfrm>
                <a:off x="4530872" y="4893264"/>
                <a:ext cx="2022328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954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6" name="Line 5"/>
              <p:cNvSpPr>
                <a:spLocks noChangeAspect="1" noChangeShapeType="1"/>
              </p:cNvSpPr>
              <p:nvPr/>
            </p:nvSpPr>
            <p:spPr bwMode="auto">
              <a:xfrm flipH="1">
                <a:off x="2738438" y="4893264"/>
                <a:ext cx="1792434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954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graphicFrame>
            <p:nvGraphicFramePr>
              <p:cNvPr id="49185" name="对象 12"/>
              <p:cNvGraphicFramePr>
                <a:graphicFrameLocks noChangeAspect="1"/>
              </p:cNvGraphicFramePr>
              <p:nvPr/>
            </p:nvGraphicFramePr>
            <p:xfrm>
              <a:off x="6110288" y="4973638"/>
              <a:ext cx="366712" cy="381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636" name="Equation" r:id="rId6" imgW="152268" imgH="164957" progId="Equation.DSMT4">
                      <p:embed/>
                    </p:oleObj>
                  </mc:Choice>
                  <mc:Fallback>
                    <p:oleObj name="Equation" r:id="rId6" imgW="152268" imgH="164957" progId="Equation.DSMT4">
                      <p:embed/>
                      <p:pic>
                        <p:nvPicPr>
                          <p:cNvPr id="0" name="对象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10288" y="4973638"/>
                            <a:ext cx="366712" cy="3810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9186" name="对象 13"/>
              <p:cNvGraphicFramePr>
                <a:graphicFrameLocks noChangeAspect="1"/>
              </p:cNvGraphicFramePr>
              <p:nvPr/>
            </p:nvGraphicFramePr>
            <p:xfrm>
              <a:off x="4129088" y="4959350"/>
              <a:ext cx="366712" cy="409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637" name="Equation" r:id="rId8" imgW="152202" imgH="177569" progId="Equation.DSMT4">
                      <p:embed/>
                    </p:oleObj>
                  </mc:Choice>
                  <mc:Fallback>
                    <p:oleObj name="Equation" r:id="rId8" imgW="152202" imgH="177569" progId="Equation.DSMT4">
                      <p:embed/>
                      <p:pic>
                        <p:nvPicPr>
                          <p:cNvPr id="0" name="对象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29088" y="4959350"/>
                            <a:ext cx="366712" cy="409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18" name="直接箭头连接符 17"/>
            <p:cNvCxnSpPr/>
            <p:nvPr/>
          </p:nvCxnSpPr>
          <p:spPr>
            <a:xfrm flipH="1">
              <a:off x="7839915" y="1806929"/>
              <a:ext cx="498721" cy="172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9177" name="组合 21"/>
            <p:cNvGrpSpPr>
              <a:grpSpLocks/>
            </p:cNvGrpSpPr>
            <p:nvPr/>
          </p:nvGrpSpPr>
          <p:grpSpPr bwMode="auto">
            <a:xfrm>
              <a:off x="8067035" y="1889760"/>
              <a:ext cx="463320" cy="907503"/>
              <a:chOff x="5273040" y="4823460"/>
              <a:chExt cx="503554" cy="986308"/>
            </a:xfrm>
          </p:grpSpPr>
          <p:graphicFrame>
            <p:nvGraphicFramePr>
              <p:cNvPr id="49180" name="对象 11"/>
              <p:cNvGraphicFramePr>
                <a:graphicFrameLocks noChangeAspect="1"/>
              </p:cNvGraphicFramePr>
              <p:nvPr/>
            </p:nvGraphicFramePr>
            <p:xfrm>
              <a:off x="5349556" y="4901717"/>
              <a:ext cx="427038" cy="9080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638" name="Equation" r:id="rId10" imgW="177646" imgH="393359" progId="Equation.DSMT4">
                      <p:embed/>
                    </p:oleObj>
                  </mc:Choice>
                  <mc:Fallback>
                    <p:oleObj name="Equation" r:id="rId10" imgW="177646" imgH="393359" progId="Equation.DSMT4">
                      <p:embed/>
                      <p:pic>
                        <p:nvPicPr>
                          <p:cNvPr id="0" name="对象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49556" y="4901717"/>
                            <a:ext cx="427038" cy="90805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9" name="椭圆 18"/>
              <p:cNvSpPr/>
              <p:nvPr/>
            </p:nvSpPr>
            <p:spPr>
              <a:xfrm>
                <a:off x="5272914" y="4823169"/>
                <a:ext cx="132703" cy="13272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954" b="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sp>
          <p:nvSpPr>
            <p:cNvPr id="20" name="弧形 19"/>
            <p:cNvSpPr/>
            <p:nvPr/>
          </p:nvSpPr>
          <p:spPr>
            <a:xfrm>
              <a:off x="7232851" y="1758767"/>
              <a:ext cx="297513" cy="330253"/>
            </a:xfrm>
            <a:prstGeom prst="arc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954" b="1">
                <a:latin typeface="+mn-ea"/>
              </a:endParaRPr>
            </a:p>
          </p:txBody>
        </p:sp>
        <p:sp>
          <p:nvSpPr>
            <p:cNvPr id="23" name="Freeform 25"/>
            <p:cNvSpPr>
              <a:spLocks noChangeAspect="1"/>
            </p:cNvSpPr>
            <p:nvPr/>
          </p:nvSpPr>
          <p:spPr bwMode="auto">
            <a:xfrm>
              <a:off x="8362712" y="422275"/>
              <a:ext cx="471205" cy="352614"/>
            </a:xfrm>
            <a:custGeom>
              <a:avLst/>
              <a:gdLst>
                <a:gd name="T0" fmla="*/ 2147483647 w 360"/>
                <a:gd name="T1" fmla="*/ 2147483647 h 312"/>
                <a:gd name="T2" fmla="*/ 2147483647 w 360"/>
                <a:gd name="T3" fmla="*/ 2147483647 h 312"/>
                <a:gd name="T4" fmla="*/ 0 w 360"/>
                <a:gd name="T5" fmla="*/ 0 h 312"/>
                <a:gd name="T6" fmla="*/ 0 60000 65536"/>
                <a:gd name="T7" fmla="*/ 0 60000 65536"/>
                <a:gd name="T8" fmla="*/ 0 60000 65536"/>
                <a:gd name="T9" fmla="*/ 0 w 360"/>
                <a:gd name="T10" fmla="*/ 0 h 312"/>
                <a:gd name="T11" fmla="*/ 360 w 360"/>
                <a:gd name="T12" fmla="*/ 312 h 3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" h="312">
                  <a:moveTo>
                    <a:pt x="360" y="312"/>
                  </a:moveTo>
                  <a:cubicBezTo>
                    <a:pt x="340" y="282"/>
                    <a:pt x="300" y="181"/>
                    <a:pt x="240" y="129"/>
                  </a:cubicBezTo>
                  <a:cubicBezTo>
                    <a:pt x="180" y="77"/>
                    <a:pt x="50" y="27"/>
                    <a:pt x="0" y="0"/>
                  </a:cubicBezTo>
                </a:path>
              </a:pathLst>
            </a:cu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2954" b="1">
                <a:latin typeface="+mn-ea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25" name="内容占位符 1"/>
          <p:cNvSpPr txBox="1">
            <a:spLocks/>
          </p:cNvSpPr>
          <p:nvPr/>
        </p:nvSpPr>
        <p:spPr bwMode="auto">
          <a:xfrm>
            <a:off x="650875" y="3649663"/>
            <a:ext cx="392112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5763" indent="-385763" defTabSz="1030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15963" indent="-342900" defTabSz="1030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073150" indent="-342900" defTabSz="1030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441450" indent="-342900" defTabSz="1030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98638" indent="-342900" defTabSz="1030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558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7130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702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6274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kumimoji="0" lang="zh-CN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如上题，</a:t>
            </a:r>
            <a:r>
              <a:rPr kumimoji="0" lang="en-US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 t</a:t>
            </a:r>
            <a:r>
              <a:rPr kumimoji="0" lang="zh-CN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＝</a:t>
            </a:r>
            <a:r>
              <a:rPr kumimoji="0" lang="en-US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0</a:t>
            </a:r>
            <a:r>
              <a:rPr kumimoji="0" lang="zh-CN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时物体在平衡位置</a:t>
            </a:r>
            <a:r>
              <a:rPr kumimoji="0" lang="zh-CN" altLang="en-US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左</a:t>
            </a:r>
            <a:r>
              <a:rPr kumimoji="0" lang="zh-CN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方最大位移处开始向</a:t>
            </a:r>
            <a:r>
              <a:rPr kumimoji="0" lang="zh-CN" altLang="en-US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右运</a:t>
            </a:r>
            <a:r>
              <a:rPr kumimoji="0" lang="zh-CN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动，则初相位为：</a:t>
            </a:r>
            <a:endParaRPr kumimoji="0" lang="en-US" altLang="zh-CN" sz="2200" b="1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zh-CN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．</a:t>
            </a:r>
            <a:r>
              <a:rPr kumimoji="0" lang="en-US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kumimoji="0" lang="zh-CN" altLang="en-US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kumimoji="0" lang="en-US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/4</a:t>
            </a:r>
            <a:r>
              <a:rPr kumimoji="0" lang="en-US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     B</a:t>
            </a:r>
            <a:r>
              <a:rPr kumimoji="0" lang="zh-CN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．</a:t>
            </a:r>
            <a:r>
              <a:rPr kumimoji="0" lang="en-US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0  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zh-CN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．</a:t>
            </a:r>
            <a:r>
              <a:rPr kumimoji="0" lang="zh-CN" altLang="en-US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kumimoji="0" lang="en-US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/2</a:t>
            </a:r>
            <a:r>
              <a:rPr kumimoji="0" lang="en-US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      D</a:t>
            </a:r>
            <a:r>
              <a:rPr kumimoji="0" lang="zh-CN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．</a:t>
            </a:r>
            <a:r>
              <a:rPr kumimoji="0" lang="zh-CN" altLang="en-US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kumimoji="0" lang="zh-CN" altLang="zh-CN" sz="22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63" name="组合 62"/>
          <p:cNvGrpSpPr>
            <a:grpSpLocks/>
          </p:cNvGrpSpPr>
          <p:nvPr/>
        </p:nvGrpSpPr>
        <p:grpSpPr bwMode="auto">
          <a:xfrm>
            <a:off x="4814888" y="3683000"/>
            <a:ext cx="3519487" cy="2603500"/>
            <a:chOff x="5215618" y="3703638"/>
            <a:chExt cx="3814082" cy="2820531"/>
          </a:xfrm>
        </p:grpSpPr>
        <p:grpSp>
          <p:nvGrpSpPr>
            <p:cNvPr id="49161" name="组合 45"/>
            <p:cNvGrpSpPr>
              <a:grpSpLocks/>
            </p:cNvGrpSpPr>
            <p:nvPr/>
          </p:nvGrpSpPr>
          <p:grpSpPr bwMode="auto">
            <a:xfrm>
              <a:off x="5519738" y="3703638"/>
              <a:ext cx="3509962" cy="2820531"/>
              <a:chOff x="2738438" y="3360738"/>
              <a:chExt cx="3814762" cy="3065462"/>
            </a:xfrm>
          </p:grpSpPr>
          <p:sp>
            <p:nvSpPr>
              <p:cNvPr id="47" name="Oval 3"/>
              <p:cNvSpPr>
                <a:spLocks noChangeAspect="1" noChangeArrowheads="1"/>
              </p:cNvSpPr>
              <p:nvPr/>
            </p:nvSpPr>
            <p:spPr bwMode="auto">
              <a:xfrm>
                <a:off x="2995018" y="3360738"/>
                <a:ext cx="3158050" cy="3065462"/>
              </a:xfrm>
              <a:prstGeom prst="ellipse">
                <a:avLst/>
              </a:prstGeom>
              <a:noFill/>
              <a:ln w="38100">
                <a:solidFill>
                  <a:schemeClr val="accent4">
                    <a:lumMod val="40000"/>
                    <a:lumOff val="60000"/>
                  </a:schemeClr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954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8" name="Line 4"/>
              <p:cNvSpPr>
                <a:spLocks noChangeAspect="1" noChangeShapeType="1"/>
              </p:cNvSpPr>
              <p:nvPr/>
            </p:nvSpPr>
            <p:spPr bwMode="auto">
              <a:xfrm>
                <a:off x="4530103" y="4893469"/>
                <a:ext cx="2023097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954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9" name="Line 5"/>
              <p:cNvSpPr>
                <a:spLocks noChangeAspect="1" noChangeShapeType="1"/>
              </p:cNvSpPr>
              <p:nvPr/>
            </p:nvSpPr>
            <p:spPr bwMode="auto">
              <a:xfrm flipH="1">
                <a:off x="2738858" y="4893469"/>
                <a:ext cx="1791245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954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graphicFrame>
            <p:nvGraphicFramePr>
              <p:cNvPr id="49171" name="对象 49"/>
              <p:cNvGraphicFramePr>
                <a:graphicFrameLocks noChangeAspect="1"/>
              </p:cNvGraphicFramePr>
              <p:nvPr/>
            </p:nvGraphicFramePr>
            <p:xfrm>
              <a:off x="6110288" y="4973638"/>
              <a:ext cx="366712" cy="381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639" name="Equation" r:id="rId12" imgW="152268" imgH="164957" progId="Equation.DSMT4">
                      <p:embed/>
                    </p:oleObj>
                  </mc:Choice>
                  <mc:Fallback>
                    <p:oleObj name="Equation" r:id="rId12" imgW="152268" imgH="164957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10288" y="4973638"/>
                            <a:ext cx="366712" cy="3810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9172" name="对象 50"/>
              <p:cNvGraphicFramePr>
                <a:graphicFrameLocks noChangeAspect="1"/>
              </p:cNvGraphicFramePr>
              <p:nvPr/>
            </p:nvGraphicFramePr>
            <p:xfrm>
              <a:off x="4129088" y="4959350"/>
              <a:ext cx="366712" cy="409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640" name="Equation" r:id="rId14" imgW="152202" imgH="177569" progId="Equation.DSMT4">
                      <p:embed/>
                    </p:oleObj>
                  </mc:Choice>
                  <mc:Fallback>
                    <p:oleObj name="Equation" r:id="rId14" imgW="152202" imgH="177569" progId="Equation.DSMT4">
                      <p:embed/>
                      <p:pic>
                        <p:nvPicPr>
                          <p:cNvPr id="0" name="对象 5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29088" y="4959350"/>
                            <a:ext cx="366712" cy="409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53" name="直接箭头连接符 52"/>
            <p:cNvCxnSpPr/>
            <p:nvPr/>
          </p:nvCxnSpPr>
          <p:spPr>
            <a:xfrm>
              <a:off x="6776002" y="5609216"/>
              <a:ext cx="47654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aphicFrame>
          <p:nvGraphicFramePr>
            <p:cNvPr id="49163" name="对象 54"/>
            <p:cNvGraphicFramePr>
              <a:graphicFrameLocks noChangeAspect="1"/>
            </p:cNvGraphicFramePr>
            <p:nvPr/>
          </p:nvGraphicFramePr>
          <p:xfrm>
            <a:off x="5215618" y="5172529"/>
            <a:ext cx="531813" cy="350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641" name="Equation" r:id="rId16" imgW="241091" imgH="164957" progId="Equation.DSMT4">
                    <p:embed/>
                  </p:oleObj>
                </mc:Choice>
                <mc:Fallback>
                  <p:oleObj name="Equation" r:id="rId16" imgW="241091" imgH="164957" progId="Equation.DSMT4">
                    <p:embed/>
                    <p:pic>
                      <p:nvPicPr>
                        <p:cNvPr id="0" name="对象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5618" y="5172529"/>
                          <a:ext cx="531813" cy="3508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" name="弧形 56"/>
            <p:cNvSpPr/>
            <p:nvPr/>
          </p:nvSpPr>
          <p:spPr>
            <a:xfrm rot="16200000" flipV="1">
              <a:off x="7080556" y="4910912"/>
              <a:ext cx="299251" cy="330313"/>
            </a:xfrm>
            <a:prstGeom prst="arc">
              <a:avLst>
                <a:gd name="adj1" fmla="val 16200000"/>
                <a:gd name="adj2" fmla="val 5168364"/>
              </a:avLst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954" b="1">
                <a:latin typeface="+mn-ea"/>
              </a:endParaRPr>
            </a:p>
          </p:txBody>
        </p:sp>
        <p:sp>
          <p:nvSpPr>
            <p:cNvPr id="58" name="Freeform 25"/>
            <p:cNvSpPr>
              <a:spLocks noChangeAspect="1"/>
            </p:cNvSpPr>
            <p:nvPr/>
          </p:nvSpPr>
          <p:spPr bwMode="auto">
            <a:xfrm rot="593299">
              <a:off x="8281335" y="3977092"/>
              <a:ext cx="471384" cy="350847"/>
            </a:xfrm>
            <a:custGeom>
              <a:avLst/>
              <a:gdLst>
                <a:gd name="T0" fmla="*/ 2147483647 w 360"/>
                <a:gd name="T1" fmla="*/ 2147483647 h 312"/>
                <a:gd name="T2" fmla="*/ 2147483647 w 360"/>
                <a:gd name="T3" fmla="*/ 2147483647 h 312"/>
                <a:gd name="T4" fmla="*/ 0 w 360"/>
                <a:gd name="T5" fmla="*/ 0 h 312"/>
                <a:gd name="T6" fmla="*/ 0 60000 65536"/>
                <a:gd name="T7" fmla="*/ 0 60000 65536"/>
                <a:gd name="T8" fmla="*/ 0 60000 65536"/>
                <a:gd name="T9" fmla="*/ 0 w 360"/>
                <a:gd name="T10" fmla="*/ 0 h 312"/>
                <a:gd name="T11" fmla="*/ 360 w 360"/>
                <a:gd name="T12" fmla="*/ 312 h 3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" h="312">
                  <a:moveTo>
                    <a:pt x="360" y="312"/>
                  </a:moveTo>
                  <a:cubicBezTo>
                    <a:pt x="340" y="282"/>
                    <a:pt x="300" y="181"/>
                    <a:pt x="240" y="129"/>
                  </a:cubicBezTo>
                  <a:cubicBezTo>
                    <a:pt x="180" y="77"/>
                    <a:pt x="50" y="27"/>
                    <a:pt x="0" y="0"/>
                  </a:cubicBezTo>
                </a:path>
              </a:pathLst>
            </a:cu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2954" b="1">
                <a:latin typeface="+mn-ea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44" name="直接箭头连接符 43"/>
            <p:cNvCxnSpPr/>
            <p:nvPr/>
          </p:nvCxnSpPr>
          <p:spPr>
            <a:xfrm flipH="1" flipV="1">
              <a:off x="5714528" y="5105305"/>
              <a:ext cx="1512214" cy="859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6" name="椭圆 55"/>
            <p:cNvSpPr/>
            <p:nvPr/>
          </p:nvSpPr>
          <p:spPr>
            <a:xfrm>
              <a:off x="5687002" y="5043391"/>
              <a:ext cx="123867" cy="1221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954" b="1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3" name="TextBox 3">
            <a:extLst>
              <a:ext uri="{FF2B5EF4-FFF2-40B4-BE49-F238E27FC236}">
                <a16:creationId xmlns:a16="http://schemas.microsoft.com/office/drawing/2014/main" id="{5BEE5BB9-33F1-4B12-B904-4D8789C9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7463" y="2611438"/>
            <a:ext cx="392112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kumimoji="1" lang="en-US" altLang="zh-CN" sz="2954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zh-CN" altLang="en-US" sz="2954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5BEE5BB9-33F1-4B12-B904-4D8789C9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0" y="4916488"/>
            <a:ext cx="3937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kumimoji="1" lang="en-US" altLang="zh-CN" sz="2954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zh-CN" altLang="en-US" sz="2954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3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638" y="836613"/>
            <a:ext cx="4052887" cy="1836737"/>
          </a:xfrm>
        </p:spPr>
        <p:txBody>
          <a:bodyPr/>
          <a:lstStyle/>
          <a:p>
            <a:pPr>
              <a:defRPr/>
            </a:pPr>
            <a:r>
              <a:rPr lang="zh-CN" altLang="zh-CN" sz="2400" b="1" dirty="0">
                <a:solidFill>
                  <a:srgbClr val="0000FF"/>
                </a:solidFill>
                <a:latin typeface="+mn-ea"/>
                <a:ea typeface="+mn-ea"/>
              </a:rPr>
              <a:t>如上题，若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t</a:t>
            </a:r>
            <a:r>
              <a:rPr lang="zh-CN" altLang="zh-CN" sz="2400" b="1" dirty="0">
                <a:solidFill>
                  <a:srgbClr val="0000FF"/>
                </a:solidFill>
                <a:latin typeface="+mn-ea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0</a:t>
            </a:r>
            <a:r>
              <a:rPr lang="zh-CN" altLang="zh-CN" sz="2400" b="1" dirty="0">
                <a:solidFill>
                  <a:srgbClr val="0000FF"/>
                </a:solidFill>
                <a:latin typeface="+mn-ea"/>
                <a:ea typeface="+mn-ea"/>
              </a:rPr>
              <a:t>时，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x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n-ea"/>
                <a:ea typeface="+mn-ea"/>
              </a:rPr>
              <a:t>0</a:t>
            </a:r>
            <a:r>
              <a:rPr lang="zh-CN" altLang="zh-CN" sz="2400" b="1" dirty="0">
                <a:solidFill>
                  <a:srgbClr val="0000FF"/>
                </a:solidFill>
                <a:latin typeface="+mn-ea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0</a:t>
            </a:r>
            <a:r>
              <a:rPr lang="zh-CN" altLang="zh-CN" sz="2400" b="1" dirty="0">
                <a:solidFill>
                  <a:srgbClr val="0000FF"/>
                </a:solidFill>
                <a:latin typeface="+mn-ea"/>
                <a:ea typeface="+mn-ea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v</a:t>
            </a:r>
            <a:r>
              <a:rPr lang="en-US" altLang="zh-CN" sz="2400" b="1" baseline="-25000" dirty="0">
                <a:solidFill>
                  <a:srgbClr val="0000FF"/>
                </a:solidFill>
                <a:latin typeface="+mn-ea"/>
                <a:ea typeface="+mn-ea"/>
              </a:rPr>
              <a:t>0</a:t>
            </a:r>
            <a:r>
              <a:rPr lang="zh-CN" altLang="zh-CN" sz="2400" b="1" dirty="0">
                <a:solidFill>
                  <a:srgbClr val="0000FF"/>
                </a:solidFill>
                <a:latin typeface="+mn-ea"/>
                <a:ea typeface="+mn-ea"/>
              </a:rPr>
              <a:t>＞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0</a:t>
            </a:r>
            <a:r>
              <a:rPr lang="zh-CN" altLang="zh-CN" sz="2400" b="1" dirty="0">
                <a:solidFill>
                  <a:srgbClr val="0000FF"/>
                </a:solidFill>
                <a:latin typeface="+mn-ea"/>
                <a:ea typeface="+mn-ea"/>
              </a:rPr>
              <a:t>，则</a:t>
            </a:r>
            <a:r>
              <a:rPr lang="zh-CN" altLang="zh-CN" sz="2400" b="1" dirty="0" smtClean="0">
                <a:solidFill>
                  <a:srgbClr val="0000FF"/>
                </a:solidFill>
                <a:latin typeface="+mn-ea"/>
                <a:ea typeface="+mn-ea"/>
              </a:rPr>
              <a:t>初相</a:t>
            </a:r>
            <a:r>
              <a:rPr lang="zh-CN" altLang="en-US" sz="2400" b="1" dirty="0" smtClean="0">
                <a:solidFill>
                  <a:srgbClr val="0000FF"/>
                </a:solidFill>
                <a:latin typeface="+mn-ea"/>
                <a:ea typeface="+mn-ea"/>
              </a:rPr>
              <a:t>位</a:t>
            </a:r>
            <a:r>
              <a:rPr lang="zh-CN" altLang="zh-CN" sz="2400" b="1" dirty="0" smtClean="0">
                <a:solidFill>
                  <a:srgbClr val="0000FF"/>
                </a:solidFill>
                <a:latin typeface="+mn-ea"/>
                <a:ea typeface="+mn-ea"/>
              </a:rPr>
              <a:t>为</a:t>
            </a:r>
            <a:r>
              <a:rPr lang="zh-CN" altLang="zh-CN" sz="2400" b="1" dirty="0">
                <a:solidFill>
                  <a:srgbClr val="0000FF"/>
                </a:solidFill>
                <a:latin typeface="+mn-ea"/>
                <a:ea typeface="+mn-ea"/>
              </a:rPr>
              <a:t>：</a:t>
            </a:r>
            <a:endParaRPr lang="en-US" altLang="zh-CN" sz="2400" b="1" dirty="0">
              <a:solidFill>
                <a:srgbClr val="0000FF"/>
              </a:solidFill>
              <a:latin typeface="+mn-ea"/>
              <a:ea typeface="+mn-ea"/>
            </a:endParaRPr>
          </a:p>
          <a:p>
            <a:pPr lvl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A</a:t>
            </a:r>
            <a:r>
              <a:rPr lang="zh-CN" altLang="zh-CN" sz="2400" b="1" dirty="0">
                <a:solidFill>
                  <a:srgbClr val="0000FF"/>
                </a:solidFill>
                <a:latin typeface="+mn-ea"/>
                <a:ea typeface="+mn-ea"/>
              </a:rPr>
              <a:t>．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0    </a:t>
            </a:r>
            <a:r>
              <a:rPr lang="en-US" altLang="zh-CN" sz="2400" b="1" dirty="0" smtClean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B</a:t>
            </a:r>
            <a:r>
              <a:rPr lang="zh-CN" altLang="zh-CN" sz="2400" b="1" dirty="0" smtClean="0">
                <a:solidFill>
                  <a:srgbClr val="0000FF"/>
                </a:solidFill>
                <a:latin typeface="+mn-ea"/>
                <a:ea typeface="+mn-ea"/>
              </a:rPr>
              <a:t>．</a:t>
            </a:r>
            <a:r>
              <a:rPr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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/2</a:t>
            </a:r>
            <a:r>
              <a:rPr lang="zh-CN" altLang="zh-CN" sz="2400" b="1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endParaRPr lang="en-US" altLang="zh-CN" sz="2400" b="1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vl="1">
              <a:defRPr/>
            </a:pPr>
            <a:r>
              <a:rPr lang="en-US" altLang="zh-CN" sz="2400" b="1" dirty="0" smtClean="0">
                <a:solidFill>
                  <a:srgbClr val="0000FF"/>
                </a:solidFill>
                <a:latin typeface="+mn-ea"/>
                <a:ea typeface="+mn-ea"/>
              </a:rPr>
              <a:t>C</a:t>
            </a:r>
            <a:r>
              <a:rPr lang="zh-CN" altLang="zh-CN" sz="2400" b="1" dirty="0" smtClean="0">
                <a:solidFill>
                  <a:srgbClr val="0000FF"/>
                </a:solidFill>
                <a:latin typeface="+mn-ea"/>
                <a:ea typeface="+mn-ea"/>
              </a:rPr>
              <a:t>．</a:t>
            </a:r>
            <a:r>
              <a:rPr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-</a:t>
            </a:r>
            <a:r>
              <a:rPr lang="zh-CN" altLang="en-US" sz="2400" b="1" dirty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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/2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en-US" altLang="zh-CN" sz="2400" b="1" dirty="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D</a:t>
            </a:r>
            <a:r>
              <a:rPr lang="zh-CN" altLang="zh-CN" sz="2400" b="1" dirty="0" smtClean="0">
                <a:solidFill>
                  <a:srgbClr val="0000FF"/>
                </a:solidFill>
                <a:latin typeface="+mn-ea"/>
                <a:ea typeface="+mn-ea"/>
              </a:rPr>
              <a:t>．</a:t>
            </a:r>
            <a:r>
              <a:rPr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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/</a:t>
            </a:r>
            <a:r>
              <a:rPr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sym typeface="Symbol"/>
              </a:rPr>
              <a:t>3</a:t>
            </a:r>
            <a:endParaRPr lang="zh-CN" altLang="en-US" sz="24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内容占位符 1"/>
          <p:cNvSpPr txBox="1">
            <a:spLocks/>
          </p:cNvSpPr>
          <p:nvPr/>
        </p:nvSpPr>
        <p:spPr bwMode="auto">
          <a:xfrm>
            <a:off x="695325" y="3429000"/>
            <a:ext cx="4052888" cy="233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5763" indent="-385763" defTabSz="1030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15963" indent="-342900" defTabSz="1030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073150" indent="-342900" defTabSz="1030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441450" indent="-342900" defTabSz="1030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98638" indent="-342900" defTabSz="1030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558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7130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702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627438" indent="-342900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kumimoji="0" lang="zh-CN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如上题，当质点在平衡位置向</a:t>
            </a:r>
            <a:r>
              <a:rPr kumimoji="0"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左</a:t>
            </a:r>
            <a:r>
              <a:rPr kumimoji="0" lang="zh-CN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开始运动时，则初相</a:t>
            </a:r>
            <a:r>
              <a:rPr lang="zh-CN" altLang="en-US" sz="2400" b="1" dirty="0">
                <a:solidFill>
                  <a:srgbClr val="0000FF"/>
                </a:solidFill>
                <a:latin typeface="+mn-ea"/>
              </a:rPr>
              <a:t>位</a:t>
            </a:r>
            <a:r>
              <a:rPr kumimoji="0" lang="zh-CN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为：</a:t>
            </a:r>
            <a:endParaRPr kumimoji="0" lang="en-US" altLang="zh-CN" sz="2400" b="1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zh-CN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．</a:t>
            </a:r>
            <a:r>
              <a:rPr kumimoji="0"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kumimoji="0"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/6 </a:t>
            </a:r>
            <a:r>
              <a:rPr kumimoji="0"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   B</a:t>
            </a:r>
            <a:r>
              <a:rPr kumimoji="0" lang="zh-CN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．</a:t>
            </a:r>
            <a:r>
              <a:rPr kumimoji="0"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kumimoji="0"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/2</a:t>
            </a:r>
            <a:r>
              <a:rPr kumimoji="0" lang="zh-CN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endParaRPr kumimoji="0" lang="en-US" altLang="zh-CN" sz="2400" b="1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zh-CN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．</a:t>
            </a:r>
            <a:r>
              <a:rPr kumimoji="0"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kumimoji="0"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kumimoji="0"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/2 </a:t>
            </a:r>
            <a:r>
              <a:rPr kumimoji="0" lang="en-US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  D</a:t>
            </a:r>
            <a:r>
              <a:rPr kumimoji="0" lang="zh-CN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．</a:t>
            </a:r>
            <a:r>
              <a:rPr kumimoji="0" lang="zh-CN" altLang="en-US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kumimoji="0" lang="zh-CN" altLang="zh-CN" sz="2400" b="1" dirty="0" smtClean="0">
                <a:solidFill>
                  <a:srgbClr val="0000FF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endParaRPr kumimoji="0" lang="zh-CN" altLang="en-US" sz="2400" b="1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kumimoji="0" lang="zh-CN" altLang="en-US" sz="2400" b="1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kumimoji="0" lang="zh-CN" altLang="en-US" sz="2400" b="1" dirty="0" smtClean="0">
              <a:solidFill>
                <a:srgbClr val="0000FF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4972050" y="3629025"/>
            <a:ext cx="3240088" cy="2605088"/>
            <a:chOff x="5386388" y="3646488"/>
            <a:chExt cx="3509962" cy="2820531"/>
          </a:xfrm>
        </p:grpSpPr>
        <p:cxnSp>
          <p:nvCxnSpPr>
            <p:cNvPr id="28" name="直接箭头连接符 27"/>
            <p:cNvCxnSpPr/>
            <p:nvPr/>
          </p:nvCxnSpPr>
          <p:spPr>
            <a:xfrm flipV="1">
              <a:off x="7102675" y="3670551"/>
              <a:ext cx="0" cy="134924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51221" name="组合 28"/>
            <p:cNvGrpSpPr>
              <a:grpSpLocks/>
            </p:cNvGrpSpPr>
            <p:nvPr/>
          </p:nvGrpSpPr>
          <p:grpSpPr bwMode="auto">
            <a:xfrm>
              <a:off x="5386388" y="3646488"/>
              <a:ext cx="3509962" cy="2820531"/>
              <a:chOff x="2738438" y="3360738"/>
              <a:chExt cx="3814762" cy="3065462"/>
            </a:xfrm>
          </p:grpSpPr>
          <p:sp>
            <p:nvSpPr>
              <p:cNvPr id="30" name="Oval 3"/>
              <p:cNvSpPr>
                <a:spLocks noChangeAspect="1" noChangeArrowheads="1"/>
              </p:cNvSpPr>
              <p:nvPr/>
            </p:nvSpPr>
            <p:spPr bwMode="auto">
              <a:xfrm>
                <a:off x="3035620" y="3360738"/>
                <a:ext cx="3158720" cy="3065462"/>
              </a:xfrm>
              <a:prstGeom prst="ellipse">
                <a:avLst/>
              </a:prstGeom>
              <a:noFill/>
              <a:ln w="38100">
                <a:solidFill>
                  <a:schemeClr val="accent4">
                    <a:lumMod val="40000"/>
                    <a:lumOff val="60000"/>
                  </a:schemeClr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31" name="Line 4"/>
              <p:cNvSpPr>
                <a:spLocks noChangeAspect="1" noChangeShapeType="1"/>
              </p:cNvSpPr>
              <p:nvPr/>
            </p:nvSpPr>
            <p:spPr bwMode="auto">
              <a:xfrm>
                <a:off x="4530872" y="4892535"/>
                <a:ext cx="2022328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32" name="Line 5"/>
              <p:cNvSpPr>
                <a:spLocks noChangeAspect="1" noChangeShapeType="1"/>
              </p:cNvSpPr>
              <p:nvPr/>
            </p:nvSpPr>
            <p:spPr bwMode="auto">
              <a:xfrm flipH="1">
                <a:off x="2738438" y="4892535"/>
                <a:ext cx="1792434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graphicFrame>
            <p:nvGraphicFramePr>
              <p:cNvPr id="51228" name="对象 32"/>
              <p:cNvGraphicFramePr>
                <a:graphicFrameLocks noChangeAspect="1"/>
              </p:cNvGraphicFramePr>
              <p:nvPr/>
            </p:nvGraphicFramePr>
            <p:xfrm>
              <a:off x="6110288" y="4973638"/>
              <a:ext cx="366712" cy="381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487" name="Equation" r:id="rId4" imgW="152268" imgH="164957" progId="Equation.DSMT4">
                      <p:embed/>
                    </p:oleObj>
                  </mc:Choice>
                  <mc:Fallback>
                    <p:oleObj name="Equation" r:id="rId4" imgW="152268" imgH="164957" progId="Equation.DSMT4">
                      <p:embed/>
                      <p:pic>
                        <p:nvPicPr>
                          <p:cNvPr id="0" name="对象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10288" y="4973638"/>
                            <a:ext cx="366712" cy="3810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229" name="对象 33"/>
              <p:cNvGraphicFramePr>
                <a:graphicFrameLocks noChangeAspect="1"/>
              </p:cNvGraphicFramePr>
              <p:nvPr/>
            </p:nvGraphicFramePr>
            <p:xfrm>
              <a:off x="4230638" y="4959350"/>
              <a:ext cx="366712" cy="409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488" name="Equation" r:id="rId6" imgW="152202" imgH="177569" progId="Equation.DSMT4">
                      <p:embed/>
                    </p:oleObj>
                  </mc:Choice>
                  <mc:Fallback>
                    <p:oleObj name="Equation" r:id="rId6" imgW="152202" imgH="177569" progId="Equation.DSMT4">
                      <p:embed/>
                      <p:pic>
                        <p:nvPicPr>
                          <p:cNvPr id="0" name="对象 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30638" y="4959350"/>
                            <a:ext cx="366712" cy="409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35" name="直接箭头连接符 34"/>
            <p:cNvCxnSpPr/>
            <p:nvPr/>
          </p:nvCxnSpPr>
          <p:spPr>
            <a:xfrm flipH="1">
              <a:off x="6493892" y="4865109"/>
              <a:ext cx="498721" cy="171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7040765" y="4995737"/>
              <a:ext cx="123820" cy="1220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7" name="弧形 36"/>
            <p:cNvSpPr/>
            <p:nvPr/>
          </p:nvSpPr>
          <p:spPr>
            <a:xfrm rot="17037126">
              <a:off x="6869779" y="4805682"/>
              <a:ext cx="464073" cy="469485"/>
            </a:xfrm>
            <a:prstGeom prst="arc">
              <a:avLst>
                <a:gd name="adj1" fmla="val 20776956"/>
                <a:gd name="adj2" fmla="val 4359475"/>
              </a:avLst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latin typeface="+mn-ea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095875" y="654050"/>
            <a:ext cx="3238500" cy="3190875"/>
            <a:chOff x="5519738" y="422275"/>
            <a:chExt cx="3509962" cy="3457169"/>
          </a:xfrm>
        </p:grpSpPr>
        <p:cxnSp>
          <p:nvCxnSpPr>
            <p:cNvPr id="3" name="直接箭头连接符 2"/>
            <p:cNvCxnSpPr>
              <a:stCxn id="15" idx="4"/>
              <a:endCxn id="6" idx="4"/>
            </p:cNvCxnSpPr>
            <p:nvPr/>
          </p:nvCxnSpPr>
          <p:spPr>
            <a:xfrm>
              <a:off x="7236866" y="2013261"/>
              <a:ext cx="0" cy="134846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51209" name="组合 4"/>
            <p:cNvGrpSpPr>
              <a:grpSpLocks/>
            </p:cNvGrpSpPr>
            <p:nvPr/>
          </p:nvGrpSpPr>
          <p:grpSpPr bwMode="auto">
            <a:xfrm>
              <a:off x="5519738" y="541338"/>
              <a:ext cx="3509962" cy="2820531"/>
              <a:chOff x="2738438" y="3360738"/>
              <a:chExt cx="3814762" cy="3065462"/>
            </a:xfrm>
          </p:grpSpPr>
          <p:sp>
            <p:nvSpPr>
              <p:cNvPr id="6" name="Oval 3"/>
              <p:cNvSpPr>
                <a:spLocks noChangeAspect="1" noChangeArrowheads="1"/>
              </p:cNvSpPr>
              <p:nvPr/>
            </p:nvSpPr>
            <p:spPr bwMode="auto">
              <a:xfrm>
                <a:off x="3035766" y="3360321"/>
                <a:ext cx="3158398" cy="3065727"/>
              </a:xfrm>
              <a:prstGeom prst="ellipse">
                <a:avLst/>
              </a:prstGeom>
              <a:noFill/>
              <a:ln w="38100">
                <a:solidFill>
                  <a:schemeClr val="accent4">
                    <a:lumMod val="40000"/>
                    <a:lumOff val="60000"/>
                  </a:schemeClr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7" name="Line 4"/>
              <p:cNvSpPr>
                <a:spLocks noChangeAspect="1" noChangeShapeType="1"/>
              </p:cNvSpPr>
              <p:nvPr/>
            </p:nvSpPr>
            <p:spPr bwMode="auto">
              <a:xfrm>
                <a:off x="4529880" y="4893185"/>
                <a:ext cx="2023320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8" name="Line 5"/>
              <p:cNvSpPr>
                <a:spLocks noChangeAspect="1" noChangeShapeType="1"/>
              </p:cNvSpPr>
              <p:nvPr/>
            </p:nvSpPr>
            <p:spPr bwMode="auto">
              <a:xfrm flipH="1">
                <a:off x="2738438" y="4893185"/>
                <a:ext cx="1791442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graphicFrame>
            <p:nvGraphicFramePr>
              <p:cNvPr id="51218" name="对象 8"/>
              <p:cNvGraphicFramePr>
                <a:graphicFrameLocks noChangeAspect="1"/>
              </p:cNvGraphicFramePr>
              <p:nvPr/>
            </p:nvGraphicFramePr>
            <p:xfrm>
              <a:off x="6110288" y="4973638"/>
              <a:ext cx="366712" cy="381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489" name="Equation" r:id="rId8" imgW="152268" imgH="164957" progId="Equation.DSMT4">
                      <p:embed/>
                    </p:oleObj>
                  </mc:Choice>
                  <mc:Fallback>
                    <p:oleObj name="Equation" r:id="rId8" imgW="152268" imgH="164957" progId="Equation.DSMT4">
                      <p:embed/>
                      <p:pic>
                        <p:nvPicPr>
                          <p:cNvPr id="0" name="对象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10288" y="4973638"/>
                            <a:ext cx="366712" cy="3810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219" name="对象 9"/>
              <p:cNvGraphicFramePr>
                <a:graphicFrameLocks noChangeAspect="1"/>
              </p:cNvGraphicFramePr>
              <p:nvPr/>
            </p:nvGraphicFramePr>
            <p:xfrm>
              <a:off x="4693033" y="4945548"/>
              <a:ext cx="366712" cy="409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490" name="Equation" r:id="rId10" imgW="152202" imgH="177569" progId="Equation.DSMT4">
                      <p:embed/>
                    </p:oleObj>
                  </mc:Choice>
                  <mc:Fallback>
                    <p:oleObj name="Equation" r:id="rId10" imgW="152202" imgH="177569" progId="Equation.DSMT4">
                      <p:embed/>
                      <p:pic>
                        <p:nvPicPr>
                          <p:cNvPr id="0" name="对象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93033" y="4945548"/>
                            <a:ext cx="366712" cy="409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12" name="直接箭头连接符 11"/>
            <p:cNvCxnSpPr/>
            <p:nvPr/>
          </p:nvCxnSpPr>
          <p:spPr>
            <a:xfrm>
              <a:off x="6684564" y="2255779"/>
              <a:ext cx="498965" cy="172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7174926" y="1889422"/>
              <a:ext cx="122161" cy="12383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弧形 15"/>
            <p:cNvSpPr/>
            <p:nvPr/>
          </p:nvSpPr>
          <p:spPr>
            <a:xfrm rot="17037126">
              <a:off x="7003808" y="1701005"/>
              <a:ext cx="462675" cy="467995"/>
            </a:xfrm>
            <a:prstGeom prst="arc">
              <a:avLst>
                <a:gd name="adj1" fmla="val 10288909"/>
                <a:gd name="adj2" fmla="val 4359475"/>
              </a:avLst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latin typeface="+mn-ea"/>
              </a:endParaRPr>
            </a:p>
          </p:txBody>
        </p:sp>
        <p:sp>
          <p:nvSpPr>
            <p:cNvPr id="17" name="Freeform 25"/>
            <p:cNvSpPr>
              <a:spLocks noChangeAspect="1"/>
            </p:cNvSpPr>
            <p:nvPr/>
          </p:nvSpPr>
          <p:spPr bwMode="auto">
            <a:xfrm>
              <a:off x="8362119" y="422275"/>
              <a:ext cx="473157" cy="352597"/>
            </a:xfrm>
            <a:custGeom>
              <a:avLst/>
              <a:gdLst>
                <a:gd name="T0" fmla="*/ 2147483647 w 360"/>
                <a:gd name="T1" fmla="*/ 2147483647 h 312"/>
                <a:gd name="T2" fmla="*/ 2147483647 w 360"/>
                <a:gd name="T3" fmla="*/ 2147483647 h 312"/>
                <a:gd name="T4" fmla="*/ 0 w 360"/>
                <a:gd name="T5" fmla="*/ 0 h 312"/>
                <a:gd name="T6" fmla="*/ 0 60000 65536"/>
                <a:gd name="T7" fmla="*/ 0 60000 65536"/>
                <a:gd name="T8" fmla="*/ 0 60000 65536"/>
                <a:gd name="T9" fmla="*/ 0 w 360"/>
                <a:gd name="T10" fmla="*/ 0 h 312"/>
                <a:gd name="T11" fmla="*/ 360 w 360"/>
                <a:gd name="T12" fmla="*/ 312 h 3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" h="312">
                  <a:moveTo>
                    <a:pt x="360" y="312"/>
                  </a:moveTo>
                  <a:cubicBezTo>
                    <a:pt x="340" y="282"/>
                    <a:pt x="300" y="181"/>
                    <a:pt x="240" y="129"/>
                  </a:cubicBezTo>
                  <a:cubicBezTo>
                    <a:pt x="180" y="77"/>
                    <a:pt x="50" y="27"/>
                    <a:pt x="0" y="0"/>
                  </a:cubicBezTo>
                </a:path>
              </a:pathLst>
            </a:cu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2400" b="1">
                <a:latin typeface="+mn-ea"/>
                <a:ea typeface="+mn-ea"/>
                <a:cs typeface="Times New Roman" pitchFamily="18" charset="0"/>
              </a:endParaRPr>
            </a:p>
          </p:txBody>
        </p:sp>
        <p:sp>
          <p:nvSpPr>
            <p:cNvPr id="38" name="Freeform 25"/>
            <p:cNvSpPr>
              <a:spLocks noChangeAspect="1"/>
            </p:cNvSpPr>
            <p:nvPr/>
          </p:nvSpPr>
          <p:spPr bwMode="auto">
            <a:xfrm>
              <a:off x="8229636" y="3526848"/>
              <a:ext cx="471436" cy="352596"/>
            </a:xfrm>
            <a:custGeom>
              <a:avLst/>
              <a:gdLst>
                <a:gd name="T0" fmla="*/ 2147483647 w 360"/>
                <a:gd name="T1" fmla="*/ 2147483647 h 312"/>
                <a:gd name="T2" fmla="*/ 2147483647 w 360"/>
                <a:gd name="T3" fmla="*/ 2147483647 h 312"/>
                <a:gd name="T4" fmla="*/ 0 w 360"/>
                <a:gd name="T5" fmla="*/ 0 h 312"/>
                <a:gd name="T6" fmla="*/ 0 60000 65536"/>
                <a:gd name="T7" fmla="*/ 0 60000 65536"/>
                <a:gd name="T8" fmla="*/ 0 60000 65536"/>
                <a:gd name="T9" fmla="*/ 0 w 360"/>
                <a:gd name="T10" fmla="*/ 0 h 312"/>
                <a:gd name="T11" fmla="*/ 360 w 360"/>
                <a:gd name="T12" fmla="*/ 312 h 3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" h="312">
                  <a:moveTo>
                    <a:pt x="360" y="312"/>
                  </a:moveTo>
                  <a:cubicBezTo>
                    <a:pt x="340" y="282"/>
                    <a:pt x="300" y="181"/>
                    <a:pt x="240" y="129"/>
                  </a:cubicBezTo>
                  <a:cubicBezTo>
                    <a:pt x="180" y="77"/>
                    <a:pt x="50" y="27"/>
                    <a:pt x="0" y="0"/>
                  </a:cubicBezTo>
                </a:path>
              </a:pathLst>
            </a:cu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2400" b="1">
                <a:latin typeface="+mn-ea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41" name="TextBox 3">
            <a:extLst>
              <a:ext uri="{FF2B5EF4-FFF2-40B4-BE49-F238E27FC236}">
                <a16:creationId xmlns:a16="http://schemas.microsoft.com/office/drawing/2014/main" id="{5BEE5BB9-33F1-4B12-B904-4D8789C9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25" y="1928813"/>
            <a:ext cx="352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kumimoji="1" lang="en-US" altLang="zh-CN" sz="24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2" name="TextBox 3">
            <a:extLst>
              <a:ext uri="{FF2B5EF4-FFF2-40B4-BE49-F238E27FC236}">
                <a16:creationId xmlns:a16="http://schemas.microsoft.com/office/drawing/2014/main" id="{5BEE5BB9-33F1-4B12-B904-4D8789C9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950" y="4575175"/>
            <a:ext cx="352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kumimoji="1" lang="en-US" altLang="zh-CN" sz="24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1" grpId="0"/>
      <p:bldP spid="4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23528" y="800708"/>
            <a:ext cx="4516623" cy="974725"/>
          </a:xfrm>
        </p:spPr>
        <p:txBody>
          <a:bodyPr/>
          <a:lstStyle/>
          <a:p>
            <a:pPr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ea"/>
                <a:ea typeface="+mn-ea"/>
              </a:rPr>
              <a:t>一质点作简谐振动如图所示，则该质点的运动方程为</a:t>
            </a:r>
          </a:p>
        </p:txBody>
      </p:sp>
      <p:graphicFrame>
        <p:nvGraphicFramePr>
          <p:cNvPr id="53251" name="对象 4"/>
          <p:cNvGraphicFramePr>
            <a:graphicFrameLocks noChangeAspect="1"/>
          </p:cNvGraphicFramePr>
          <p:nvPr/>
        </p:nvGraphicFramePr>
        <p:xfrm>
          <a:off x="317500" y="2100263"/>
          <a:ext cx="371157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30" name="Equation" r:id="rId4" imgW="1688367" imgH="393529" progId="Equation.DSMT4">
                  <p:embed/>
                </p:oleObj>
              </mc:Choice>
              <mc:Fallback>
                <p:oleObj name="Equation" r:id="rId4" imgW="1688367" imgH="393529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" y="2100263"/>
                        <a:ext cx="371157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2" name="对象 5"/>
          <p:cNvGraphicFramePr>
            <a:graphicFrameLocks noChangeAspect="1"/>
          </p:cNvGraphicFramePr>
          <p:nvPr/>
        </p:nvGraphicFramePr>
        <p:xfrm>
          <a:off x="331788" y="2897188"/>
          <a:ext cx="3683000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31" name="Equation" r:id="rId6" imgW="1675673" imgH="393529" progId="Equation.DSMT4">
                  <p:embed/>
                </p:oleObj>
              </mc:Choice>
              <mc:Fallback>
                <p:oleObj name="Equation" r:id="rId6" imgW="1675673" imgH="393529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8" y="2897188"/>
                        <a:ext cx="3683000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3" name="对象 6"/>
          <p:cNvGraphicFramePr>
            <a:graphicFrameLocks noChangeAspect="1"/>
          </p:cNvGraphicFramePr>
          <p:nvPr/>
        </p:nvGraphicFramePr>
        <p:xfrm>
          <a:off x="320675" y="3762375"/>
          <a:ext cx="354488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32" name="Equation" r:id="rId8" imgW="1612900" imgH="393700" progId="Equation.DSMT4">
                  <p:embed/>
                </p:oleObj>
              </mc:Choice>
              <mc:Fallback>
                <p:oleObj name="Equation" r:id="rId8" imgW="16129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3762375"/>
                        <a:ext cx="3544888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4" name="对象 7"/>
          <p:cNvGraphicFramePr>
            <a:graphicFrameLocks noChangeAspect="1"/>
          </p:cNvGraphicFramePr>
          <p:nvPr/>
        </p:nvGraphicFramePr>
        <p:xfrm>
          <a:off x="304800" y="4559300"/>
          <a:ext cx="357187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33" name="Equation" r:id="rId10" imgW="1625600" imgH="393700" progId="Equation.DSMT4">
                  <p:embed/>
                </p:oleObj>
              </mc:Choice>
              <mc:Fallback>
                <p:oleObj name="Equation" r:id="rId10" imgW="16256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559300"/>
                        <a:ext cx="357187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261" name="Picture 5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15" t="11369" r="1576" b="13184"/>
          <a:stretch>
            <a:fillRect/>
          </a:stretch>
        </p:blipFill>
        <p:spPr bwMode="auto">
          <a:xfrm>
            <a:off x="4633913" y="101600"/>
            <a:ext cx="4079875" cy="298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34" name="组合 8"/>
          <p:cNvGrpSpPr>
            <a:grpSpLocks/>
          </p:cNvGrpSpPr>
          <p:nvPr/>
        </p:nvGrpSpPr>
        <p:grpSpPr bwMode="auto">
          <a:xfrm>
            <a:off x="4364038" y="3429000"/>
            <a:ext cx="2027237" cy="1628775"/>
            <a:chOff x="5386388" y="3646488"/>
            <a:chExt cx="3509962" cy="2820531"/>
          </a:xfrm>
        </p:grpSpPr>
        <p:cxnSp>
          <p:nvCxnSpPr>
            <p:cNvPr id="36" name="直接箭头连接符 35"/>
            <p:cNvCxnSpPr>
              <a:endCxn id="42" idx="3"/>
            </p:cNvCxnSpPr>
            <p:nvPr/>
          </p:nvCxnSpPr>
          <p:spPr>
            <a:xfrm flipH="1">
              <a:off x="6084533" y="5018268"/>
              <a:ext cx="1016982" cy="103639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38" name="组合 10"/>
            <p:cNvGrpSpPr>
              <a:grpSpLocks/>
            </p:cNvGrpSpPr>
            <p:nvPr/>
          </p:nvGrpSpPr>
          <p:grpSpPr bwMode="auto">
            <a:xfrm>
              <a:off x="5386388" y="3646488"/>
              <a:ext cx="3509962" cy="2820531"/>
              <a:chOff x="2738438" y="3360738"/>
              <a:chExt cx="3814762" cy="3065462"/>
            </a:xfrm>
          </p:grpSpPr>
          <p:sp>
            <p:nvSpPr>
              <p:cNvPr id="42" name="Oval 3"/>
              <p:cNvSpPr>
                <a:spLocks noChangeAspect="1" noChangeArrowheads="1"/>
              </p:cNvSpPr>
              <p:nvPr/>
            </p:nvSpPr>
            <p:spPr bwMode="auto">
              <a:xfrm>
                <a:off x="3034178" y="3360738"/>
                <a:ext cx="3160548" cy="3065462"/>
              </a:xfrm>
              <a:prstGeom prst="ellipse">
                <a:avLst/>
              </a:prstGeom>
              <a:noFill/>
              <a:ln w="38100">
                <a:solidFill>
                  <a:schemeClr val="accent4">
                    <a:lumMod val="40000"/>
                    <a:lumOff val="60000"/>
                  </a:schemeClr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3" name="Line 4"/>
              <p:cNvSpPr>
                <a:spLocks noChangeAspect="1" noChangeShapeType="1"/>
              </p:cNvSpPr>
              <p:nvPr/>
            </p:nvSpPr>
            <p:spPr bwMode="auto">
              <a:xfrm>
                <a:off x="4530809" y="4893470"/>
                <a:ext cx="2022391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4" name="Line 5"/>
              <p:cNvSpPr>
                <a:spLocks noChangeAspect="1" noChangeShapeType="1"/>
              </p:cNvSpPr>
              <p:nvPr/>
            </p:nvSpPr>
            <p:spPr bwMode="auto">
              <a:xfrm flipH="1">
                <a:off x="2738438" y="4893470"/>
                <a:ext cx="1792371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graphicFrame>
            <p:nvGraphicFramePr>
              <p:cNvPr id="45" name="对象 17"/>
              <p:cNvGraphicFramePr>
                <a:graphicFrameLocks noChangeAspect="1"/>
              </p:cNvGraphicFramePr>
              <p:nvPr/>
            </p:nvGraphicFramePr>
            <p:xfrm>
              <a:off x="6110286" y="4973638"/>
              <a:ext cx="442912" cy="46016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034" name="Equation" r:id="rId13" imgW="152268" imgH="164957" progId="Equation.DSMT4">
                      <p:embed/>
                    </p:oleObj>
                  </mc:Choice>
                  <mc:Fallback>
                    <p:oleObj name="Equation" r:id="rId13" imgW="152268" imgH="164957" progId="Equation.DSMT4">
                      <p:embed/>
                      <p:pic>
                        <p:nvPicPr>
                          <p:cNvPr id="56353" name="对象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10286" y="4973638"/>
                            <a:ext cx="442912" cy="46016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6" name="对象 18"/>
              <p:cNvGraphicFramePr>
                <a:graphicFrameLocks noChangeAspect="1"/>
              </p:cNvGraphicFramePr>
              <p:nvPr/>
            </p:nvGraphicFramePr>
            <p:xfrm>
              <a:off x="4598990" y="4504085"/>
              <a:ext cx="366713" cy="409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035" name="Equation" r:id="rId15" imgW="152202" imgH="177569" progId="Equation.DSMT4">
                      <p:embed/>
                    </p:oleObj>
                  </mc:Choice>
                  <mc:Fallback>
                    <p:oleObj name="Equation" r:id="rId15" imgW="152202" imgH="177569" progId="Equation.DSMT4">
                      <p:embed/>
                      <p:pic>
                        <p:nvPicPr>
                          <p:cNvPr id="56354" name="对象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98990" y="4504085"/>
                            <a:ext cx="366713" cy="409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39" name="直接箭头连接符 38"/>
            <p:cNvCxnSpPr/>
            <p:nvPr/>
          </p:nvCxnSpPr>
          <p:spPr>
            <a:xfrm>
              <a:off x="6494073" y="4867069"/>
              <a:ext cx="49749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7041046" y="4996275"/>
              <a:ext cx="123686" cy="1209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1" name="弧形 40"/>
            <p:cNvSpPr/>
            <p:nvPr/>
          </p:nvSpPr>
          <p:spPr>
            <a:xfrm rot="2591092">
              <a:off x="6752442" y="4663639"/>
              <a:ext cx="629430" cy="637781"/>
            </a:xfrm>
            <a:prstGeom prst="arc">
              <a:avLst>
                <a:gd name="adj1" fmla="val 20176537"/>
                <a:gd name="adj2" fmla="val 4359475"/>
              </a:avLst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latin typeface="+mn-ea"/>
              </a:endParaRPr>
            </a:p>
          </p:txBody>
        </p:sp>
      </p:grpSp>
      <p:graphicFrame>
        <p:nvGraphicFramePr>
          <p:cNvPr id="58" name="对象 31"/>
          <p:cNvGraphicFramePr>
            <a:graphicFrameLocks noChangeAspect="1"/>
          </p:cNvGraphicFramePr>
          <p:nvPr/>
        </p:nvGraphicFramePr>
        <p:xfrm>
          <a:off x="6173788" y="3440113"/>
          <a:ext cx="1870075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36" name="Equation" r:id="rId17" imgW="1002960" imgH="253800" progId="Equation.DSMT4">
                  <p:embed/>
                </p:oleObj>
              </mc:Choice>
              <mc:Fallback>
                <p:oleObj name="Equation" r:id="rId17" imgW="1002960" imgH="253800" progId="Equation.DSMT4">
                  <p:embed/>
                  <p:pic>
                    <p:nvPicPr>
                      <p:cNvPr id="56329" name="对象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3788" y="3440113"/>
                        <a:ext cx="1870075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对象 32"/>
          <p:cNvGraphicFramePr>
            <a:graphicFrameLocks noChangeAspect="1"/>
          </p:cNvGraphicFramePr>
          <p:nvPr/>
        </p:nvGraphicFramePr>
        <p:xfrm>
          <a:off x="5154613" y="4313238"/>
          <a:ext cx="63817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37" name="Equation" r:id="rId19" imgW="342751" imgH="393529" progId="Equation.DSMT4">
                  <p:embed/>
                </p:oleObj>
              </mc:Choice>
              <mc:Fallback>
                <p:oleObj name="Equation" r:id="rId19" imgW="342751" imgH="393529" progId="Equation.DSMT4">
                  <p:embed/>
                  <p:pic>
                    <p:nvPicPr>
                      <p:cNvPr id="56330" name="对象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4613" y="4313238"/>
                        <a:ext cx="638175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" name="组合 20"/>
          <p:cNvGrpSpPr>
            <a:grpSpLocks/>
          </p:cNvGrpSpPr>
          <p:nvPr/>
        </p:nvGrpSpPr>
        <p:grpSpPr bwMode="auto">
          <a:xfrm>
            <a:off x="6246813" y="4221163"/>
            <a:ext cx="2038350" cy="1636712"/>
            <a:chOff x="5386388" y="3646488"/>
            <a:chExt cx="3532995" cy="2835040"/>
          </a:xfrm>
        </p:grpSpPr>
        <p:cxnSp>
          <p:nvCxnSpPr>
            <p:cNvPr id="48" name="直接箭头连接符 47"/>
            <p:cNvCxnSpPr/>
            <p:nvPr/>
          </p:nvCxnSpPr>
          <p:spPr>
            <a:xfrm>
              <a:off x="7103358" y="5131378"/>
              <a:ext cx="0" cy="135015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49" name="组合 22"/>
            <p:cNvGrpSpPr>
              <a:grpSpLocks/>
            </p:cNvGrpSpPr>
            <p:nvPr/>
          </p:nvGrpSpPr>
          <p:grpSpPr bwMode="auto">
            <a:xfrm>
              <a:off x="5386388" y="3646488"/>
              <a:ext cx="3532995" cy="2820531"/>
              <a:chOff x="2738438" y="3360738"/>
              <a:chExt cx="3839795" cy="3065462"/>
            </a:xfrm>
          </p:grpSpPr>
          <p:sp>
            <p:nvSpPr>
              <p:cNvPr id="53" name="Oval 3"/>
              <p:cNvSpPr>
                <a:spLocks noChangeAspect="1" noChangeArrowheads="1"/>
              </p:cNvSpPr>
              <p:nvPr/>
            </p:nvSpPr>
            <p:spPr bwMode="auto">
              <a:xfrm>
                <a:off x="3034496" y="3360738"/>
                <a:ext cx="3160954" cy="3066288"/>
              </a:xfrm>
              <a:prstGeom prst="ellipse">
                <a:avLst/>
              </a:prstGeom>
              <a:noFill/>
              <a:ln w="38100">
                <a:solidFill>
                  <a:schemeClr val="accent4">
                    <a:lumMod val="40000"/>
                    <a:lumOff val="60000"/>
                  </a:schemeClr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54" name="Line 4"/>
              <p:cNvSpPr>
                <a:spLocks noChangeAspect="1" noChangeShapeType="1"/>
              </p:cNvSpPr>
              <p:nvPr/>
            </p:nvSpPr>
            <p:spPr bwMode="auto">
              <a:xfrm>
                <a:off x="4529743" y="4893881"/>
                <a:ext cx="2024566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55" name="Line 5"/>
              <p:cNvSpPr>
                <a:spLocks noChangeAspect="1" noChangeShapeType="1"/>
              </p:cNvSpPr>
              <p:nvPr/>
            </p:nvSpPr>
            <p:spPr bwMode="auto">
              <a:xfrm flipH="1">
                <a:off x="2738438" y="4893881"/>
                <a:ext cx="1791305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graphicFrame>
            <p:nvGraphicFramePr>
              <p:cNvPr id="56" name="对象 29"/>
              <p:cNvGraphicFramePr>
                <a:graphicFrameLocks noChangeAspect="1"/>
              </p:cNvGraphicFramePr>
              <p:nvPr/>
            </p:nvGraphicFramePr>
            <p:xfrm>
              <a:off x="6110286" y="4973638"/>
              <a:ext cx="467947" cy="4861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038" name="Equation" r:id="rId21" imgW="152268" imgH="164957" progId="Equation.DSMT4">
                      <p:embed/>
                    </p:oleObj>
                  </mc:Choice>
                  <mc:Fallback>
                    <p:oleObj name="Equation" r:id="rId21" imgW="152268" imgH="164957" progId="Equation.DSMT4">
                      <p:embed/>
                      <p:pic>
                        <p:nvPicPr>
                          <p:cNvPr id="56343" name="对象 2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10286" y="4973638"/>
                            <a:ext cx="467947" cy="4861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7" name="对象 30"/>
              <p:cNvGraphicFramePr>
                <a:graphicFrameLocks noChangeAspect="1"/>
              </p:cNvGraphicFramePr>
              <p:nvPr/>
            </p:nvGraphicFramePr>
            <p:xfrm>
              <a:off x="4230638" y="4959350"/>
              <a:ext cx="366712" cy="409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039" name="Equation" r:id="rId23" imgW="152202" imgH="177569" progId="Equation.DSMT4">
                      <p:embed/>
                    </p:oleObj>
                  </mc:Choice>
                  <mc:Fallback>
                    <p:oleObj name="Equation" r:id="rId23" imgW="152202" imgH="177569" progId="Equation.DSMT4">
                      <p:embed/>
                      <p:pic>
                        <p:nvPicPr>
                          <p:cNvPr id="56344" name="对象 3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30638" y="4959350"/>
                            <a:ext cx="366712" cy="409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50" name="直接箭头连接符 49"/>
            <p:cNvCxnSpPr/>
            <p:nvPr/>
          </p:nvCxnSpPr>
          <p:spPr>
            <a:xfrm>
              <a:off x="6797934" y="4864647"/>
              <a:ext cx="500783" cy="275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7042823" y="4993889"/>
              <a:ext cx="121068" cy="123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2" name="弧形 51"/>
            <p:cNvSpPr/>
            <p:nvPr/>
          </p:nvSpPr>
          <p:spPr>
            <a:xfrm rot="4562874" flipV="1">
              <a:off x="6870998" y="4805377"/>
              <a:ext cx="461966" cy="470515"/>
            </a:xfrm>
            <a:prstGeom prst="arc">
              <a:avLst>
                <a:gd name="adj1" fmla="val 20776956"/>
                <a:gd name="adj2" fmla="val 4359475"/>
              </a:avLst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latin typeface="+mn-ea"/>
              </a:endParaRPr>
            </a:p>
          </p:txBody>
        </p:sp>
      </p:grpSp>
      <p:graphicFrame>
        <p:nvGraphicFramePr>
          <p:cNvPr id="60" name="对象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5184893"/>
              </p:ext>
            </p:extLst>
          </p:nvPr>
        </p:nvGraphicFramePr>
        <p:xfrm>
          <a:off x="7358063" y="4999038"/>
          <a:ext cx="520700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40" name="Equation" r:id="rId25" imgW="279279" imgH="393529" progId="Equation.DSMT4">
                  <p:embed/>
                </p:oleObj>
              </mc:Choice>
              <mc:Fallback>
                <p:oleObj name="Equation" r:id="rId25" imgW="279279" imgH="393529" progId="Equation.DSMT4">
                  <p:embed/>
                  <p:pic>
                    <p:nvPicPr>
                      <p:cNvPr id="56331" name="对象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8063" y="4999038"/>
                        <a:ext cx="520700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对象 36"/>
          <p:cNvGraphicFramePr>
            <a:graphicFrameLocks noChangeAspect="1"/>
          </p:cNvGraphicFramePr>
          <p:nvPr/>
        </p:nvGraphicFramePr>
        <p:xfrm>
          <a:off x="5695950" y="5800725"/>
          <a:ext cx="304165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41" name="Equation" r:id="rId27" imgW="1384300" imgH="393700" progId="Equation.DSMT4">
                  <p:embed/>
                </p:oleObj>
              </mc:Choice>
              <mc:Fallback>
                <p:oleObj name="Equation" r:id="rId27" imgW="1384300" imgH="393700" progId="Equation.DSMT4">
                  <p:embed/>
                  <p:pic>
                    <p:nvPicPr>
                      <p:cNvPr id="56332" name="对象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5950" y="5800725"/>
                        <a:ext cx="304165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任意多边形 3"/>
          <p:cNvSpPr/>
          <p:nvPr/>
        </p:nvSpPr>
        <p:spPr>
          <a:xfrm>
            <a:off x="5448300" y="2628900"/>
            <a:ext cx="197751" cy="965200"/>
          </a:xfrm>
          <a:custGeom>
            <a:avLst/>
            <a:gdLst>
              <a:gd name="connsiteX0" fmla="*/ 0 w 197751"/>
              <a:gd name="connsiteY0" fmla="*/ 0 h 965200"/>
              <a:gd name="connsiteX1" fmla="*/ 190500 w 197751"/>
              <a:gd name="connsiteY1" fmla="*/ 342900 h 965200"/>
              <a:gd name="connsiteX2" fmla="*/ 139700 w 197751"/>
              <a:gd name="connsiteY2" fmla="*/ 96520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751" h="965200">
                <a:moveTo>
                  <a:pt x="0" y="0"/>
                </a:moveTo>
                <a:cubicBezTo>
                  <a:pt x="83608" y="91016"/>
                  <a:pt x="167217" y="182033"/>
                  <a:pt x="190500" y="342900"/>
                </a:cubicBezTo>
                <a:cubicBezTo>
                  <a:pt x="213783" y="503767"/>
                  <a:pt x="176741" y="734483"/>
                  <a:pt x="139700" y="965200"/>
                </a:cubicBezTo>
              </a:path>
            </a:pathLst>
          </a:custGeom>
          <a:noFill/>
          <a:ln>
            <a:solidFill>
              <a:srgbClr val="FF6600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7" name="任意多边形 36"/>
          <p:cNvSpPr/>
          <p:nvPr/>
        </p:nvSpPr>
        <p:spPr>
          <a:xfrm rot="20554859">
            <a:off x="6478156" y="1688971"/>
            <a:ext cx="739049" cy="2899725"/>
          </a:xfrm>
          <a:custGeom>
            <a:avLst/>
            <a:gdLst>
              <a:gd name="connsiteX0" fmla="*/ 0 w 197751"/>
              <a:gd name="connsiteY0" fmla="*/ 0 h 965200"/>
              <a:gd name="connsiteX1" fmla="*/ 190500 w 197751"/>
              <a:gd name="connsiteY1" fmla="*/ 342900 h 965200"/>
              <a:gd name="connsiteX2" fmla="*/ 139700 w 197751"/>
              <a:gd name="connsiteY2" fmla="*/ 96520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751" h="965200">
                <a:moveTo>
                  <a:pt x="0" y="0"/>
                </a:moveTo>
                <a:cubicBezTo>
                  <a:pt x="83608" y="91016"/>
                  <a:pt x="167217" y="182033"/>
                  <a:pt x="190500" y="342900"/>
                </a:cubicBezTo>
                <a:cubicBezTo>
                  <a:pt x="213783" y="503767"/>
                  <a:pt x="176741" y="734483"/>
                  <a:pt x="139700" y="965200"/>
                </a:cubicBezTo>
              </a:path>
            </a:pathLst>
          </a:custGeom>
          <a:noFill/>
          <a:ln>
            <a:solidFill>
              <a:srgbClr val="FF6600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741363" y="968375"/>
          <a:ext cx="3590925" cy="149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98" name="Equation" r:id="rId3" imgW="1523880" imgH="634680" progId="Equation.DSMT4">
                  <p:embed/>
                </p:oleObj>
              </mc:Choice>
              <mc:Fallback>
                <p:oleObj name="Equation" r:id="rId3" imgW="1523880" imgH="634680" progId="Equation.DSMT4">
                  <p:embed/>
                  <p:pic>
                    <p:nvPicPr>
                      <p:cNvPr id="0" name="对象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968375"/>
                        <a:ext cx="3590925" cy="1493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722313" y="3192463"/>
          <a:ext cx="3292475" cy="125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99" name="Equation" r:id="rId5" imgW="1028520" imgH="393480" progId="Equation.DSMT4">
                  <p:embed/>
                </p:oleObj>
              </mc:Choice>
              <mc:Fallback>
                <p:oleObj name="Equation" r:id="rId5" imgW="1028520" imgH="393480" progId="Equation.DSMT4">
                  <p:embed/>
                  <p:pic>
                    <p:nvPicPr>
                      <p:cNvPr id="0" name="对象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3192463"/>
                        <a:ext cx="3292475" cy="1258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668338" y="2478088"/>
          <a:ext cx="370998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00" name="Equation" r:id="rId7" imgW="1574800" imgH="393700" progId="Equation.DSMT4">
                  <p:embed/>
                </p:oleObj>
              </mc:Choice>
              <mc:Fallback>
                <p:oleObj name="Equation" r:id="rId7" imgW="1574800" imgH="393700" progId="Equation.DSMT4">
                  <p:embed/>
                  <p:pic>
                    <p:nvPicPr>
                      <p:cNvPr id="0" name="对象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8" y="2478088"/>
                        <a:ext cx="3709987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107589"/>
              </p:ext>
            </p:extLst>
          </p:nvPr>
        </p:nvGraphicFramePr>
        <p:xfrm>
          <a:off x="468313" y="4546600"/>
          <a:ext cx="3744912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01" name="Equation" r:id="rId9" imgW="1726920" imgH="393480" progId="Equation.DSMT4">
                  <p:embed/>
                </p:oleObj>
              </mc:Choice>
              <mc:Fallback>
                <p:oleObj name="Equation" r:id="rId9" imgW="1726920" imgH="393480" progId="Equation.DSMT4">
                  <p:embed/>
                  <p:pic>
                    <p:nvPicPr>
                      <p:cNvPr id="0" name="对象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4546600"/>
                        <a:ext cx="3744912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7161911"/>
              </p:ext>
            </p:extLst>
          </p:nvPr>
        </p:nvGraphicFramePr>
        <p:xfrm>
          <a:off x="6566743" y="4714076"/>
          <a:ext cx="7715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02" name="Equation" r:id="rId11" imgW="355138" imgH="177569" progId="Equation.DSMT4">
                  <p:embed/>
                </p:oleObj>
              </mc:Choice>
              <mc:Fallback>
                <p:oleObj name="Equation" r:id="rId11" imgW="355138" imgH="177569" progId="Equation.DSMT4">
                  <p:embed/>
                  <p:pic>
                    <p:nvPicPr>
                      <p:cNvPr id="0" name="对象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6743" y="4714076"/>
                        <a:ext cx="77152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内容占位符 1"/>
          <p:cNvSpPr txBox="1">
            <a:spLocks/>
          </p:cNvSpPr>
          <p:nvPr/>
        </p:nvSpPr>
        <p:spPr bwMode="auto">
          <a:xfrm>
            <a:off x="5235575" y="3567113"/>
            <a:ext cx="3478213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0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836613" indent="-322263" defTabSz="1030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289050" indent="-257175" defTabSz="1030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804988" indent="-257175" defTabSz="1030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320925" indent="-257175" defTabSz="1030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778125" indent="-257175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235325" indent="-257175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692525" indent="-257175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4149725" indent="-257175" defTabSz="10302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kumimoji="0" lang="zh-CN" altLang="en-US" sz="2400" b="1" dirty="0" smtClean="0">
                <a:latin typeface="+mn-ea"/>
                <a:ea typeface="+mn-ea"/>
                <a:cs typeface="Times New Roman" panose="02020603050405020304" pitchFamily="18" charset="0"/>
              </a:rPr>
              <a:t>由图知，时间为</a:t>
            </a:r>
            <a:r>
              <a:rPr kumimoji="0" lang="en-US" altLang="zh-CN" sz="2400" b="1" dirty="0" smtClean="0">
                <a:latin typeface="+mn-ea"/>
                <a:ea typeface="+mn-ea"/>
                <a:cs typeface="Times New Roman" panose="02020603050405020304" pitchFamily="18" charset="0"/>
              </a:rPr>
              <a:t>0.5</a:t>
            </a:r>
            <a:r>
              <a:rPr kumimoji="0" lang="zh-CN" altLang="en-US" sz="2400" b="1" dirty="0" smtClean="0">
                <a:latin typeface="+mn-ea"/>
                <a:ea typeface="+mn-ea"/>
                <a:cs typeface="Times New Roman" panose="02020603050405020304" pitchFamily="18" charset="0"/>
              </a:rPr>
              <a:t>和</a:t>
            </a:r>
            <a:r>
              <a:rPr kumimoji="0" lang="en-US" altLang="zh-CN" sz="2400" b="1" dirty="0" smtClean="0">
                <a:latin typeface="+mn-ea"/>
                <a:ea typeface="+mn-ea"/>
                <a:cs typeface="Times New Roman" panose="02020603050405020304" pitchFamily="18" charset="0"/>
              </a:rPr>
              <a:t>0</a:t>
            </a:r>
            <a:r>
              <a:rPr kumimoji="0" lang="zh-CN" altLang="en-US" sz="2400" b="1" dirty="0" smtClean="0">
                <a:latin typeface="+mn-ea"/>
                <a:ea typeface="+mn-ea"/>
                <a:cs typeface="Times New Roman" panose="02020603050405020304" pitchFamily="18" charset="0"/>
              </a:rPr>
              <a:t>两点相位差小于</a:t>
            </a:r>
            <a:r>
              <a:rPr kumimoji="0" lang="zh-CN" altLang="en-US" sz="2400" b="1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kumimoji="0" lang="en-US" altLang="zh-CN" sz="2400" b="1" dirty="0" smtClean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/2</a:t>
            </a:r>
            <a:endParaRPr kumimoji="0" lang="zh-CN" altLang="en-US" sz="2400" b="1" dirty="0" smtClean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9" name="对象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106698"/>
              </p:ext>
            </p:extLst>
          </p:nvPr>
        </p:nvGraphicFramePr>
        <p:xfrm>
          <a:off x="7759911" y="4452938"/>
          <a:ext cx="93662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03" name="Equation" r:id="rId13" imgW="431613" imgH="393529" progId="Equation.DSMT4">
                  <p:embed/>
                </p:oleObj>
              </mc:Choice>
              <mc:Fallback>
                <p:oleObj name="Equation" r:id="rId13" imgW="431613" imgH="393529" progId="Equation.DSMT4">
                  <p:embed/>
                  <p:pic>
                    <p:nvPicPr>
                      <p:cNvPr id="0" name="对象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911" y="4452938"/>
                        <a:ext cx="936625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5" name="对象 39"/>
          <p:cNvGraphicFramePr>
            <a:graphicFrameLocks noChangeAspect="1"/>
          </p:cNvGraphicFramePr>
          <p:nvPr/>
        </p:nvGraphicFramePr>
        <p:xfrm>
          <a:off x="836613" y="301625"/>
          <a:ext cx="3400425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04" name="Equation" r:id="rId15" imgW="1384300" imgH="393700" progId="Equation.DSMT4">
                  <p:embed/>
                </p:oleObj>
              </mc:Choice>
              <mc:Fallback>
                <p:oleObj name="Equation" r:id="rId15" imgW="1384300" imgH="393700" progId="Equation.DSMT4">
                  <p:embed/>
                  <p:pic>
                    <p:nvPicPr>
                      <p:cNvPr id="0" name="对象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3" y="301625"/>
                        <a:ext cx="3400425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306" name="Picture 5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15" t="11369" r="1576" b="13184"/>
          <a:stretch>
            <a:fillRect/>
          </a:stretch>
        </p:blipFill>
        <p:spPr bwMode="auto">
          <a:xfrm>
            <a:off x="4633913" y="101600"/>
            <a:ext cx="4079875" cy="298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2945529"/>
              </p:ext>
            </p:extLst>
          </p:nvPr>
        </p:nvGraphicFramePr>
        <p:xfrm>
          <a:off x="4537075" y="4479925"/>
          <a:ext cx="1624013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05" name="Equation" r:id="rId18" imgW="749160" imgH="393480" progId="Equation.DSMT4">
                  <p:embed/>
                </p:oleObj>
              </mc:Choice>
              <mc:Fallback>
                <p:oleObj name="Equation" r:id="rId18" imgW="749160" imgH="393480" progId="Equation.DSMT4">
                  <p:embed/>
                  <p:pic>
                    <p:nvPicPr>
                      <p:cNvPr id="35" name="对象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7075" y="4479925"/>
                        <a:ext cx="1624013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79413" y="1030288"/>
            <a:ext cx="4254500" cy="974725"/>
          </a:xfrm>
        </p:spPr>
        <p:txBody>
          <a:bodyPr/>
          <a:lstStyle/>
          <a:p>
            <a:pPr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n-ea"/>
                <a:ea typeface="+mn-ea"/>
              </a:rPr>
              <a:t>一质点作简谐振动如图所示，则该质点的运动方程为</a:t>
            </a:r>
          </a:p>
        </p:txBody>
      </p:sp>
      <p:graphicFrame>
        <p:nvGraphicFramePr>
          <p:cNvPr id="56323" name="对象 4"/>
          <p:cNvGraphicFramePr>
            <a:graphicFrameLocks noChangeAspect="1"/>
          </p:cNvGraphicFramePr>
          <p:nvPr/>
        </p:nvGraphicFramePr>
        <p:xfrm>
          <a:off x="317500" y="2100263"/>
          <a:ext cx="371157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099" name="Equation" r:id="rId4" imgW="1688367" imgH="393529" progId="Equation.DSMT4">
                  <p:embed/>
                </p:oleObj>
              </mc:Choice>
              <mc:Fallback>
                <p:oleObj name="Equation" r:id="rId4" imgW="1688367" imgH="393529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" y="2100263"/>
                        <a:ext cx="371157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4" name="对象 5"/>
          <p:cNvGraphicFramePr>
            <a:graphicFrameLocks noChangeAspect="1"/>
          </p:cNvGraphicFramePr>
          <p:nvPr/>
        </p:nvGraphicFramePr>
        <p:xfrm>
          <a:off x="331788" y="2897188"/>
          <a:ext cx="3683000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0" name="Equation" r:id="rId6" imgW="1675673" imgH="393529" progId="Equation.DSMT4">
                  <p:embed/>
                </p:oleObj>
              </mc:Choice>
              <mc:Fallback>
                <p:oleObj name="Equation" r:id="rId6" imgW="1675673" imgH="393529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8" y="2897188"/>
                        <a:ext cx="3683000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5" name="对象 6"/>
          <p:cNvGraphicFramePr>
            <a:graphicFrameLocks noChangeAspect="1"/>
          </p:cNvGraphicFramePr>
          <p:nvPr/>
        </p:nvGraphicFramePr>
        <p:xfrm>
          <a:off x="320675" y="3762375"/>
          <a:ext cx="354488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1" name="Equation" r:id="rId8" imgW="1612900" imgH="393700" progId="Equation.DSMT4">
                  <p:embed/>
                </p:oleObj>
              </mc:Choice>
              <mc:Fallback>
                <p:oleObj name="Equation" r:id="rId8" imgW="16129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3762375"/>
                        <a:ext cx="3544888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对象 7"/>
          <p:cNvGraphicFramePr>
            <a:graphicFrameLocks noChangeAspect="1"/>
          </p:cNvGraphicFramePr>
          <p:nvPr/>
        </p:nvGraphicFramePr>
        <p:xfrm>
          <a:off x="304800" y="4559300"/>
          <a:ext cx="357187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2" name="Equation" r:id="rId10" imgW="1625600" imgH="393700" progId="Equation.DSMT4">
                  <p:embed/>
                </p:oleObj>
              </mc:Choice>
              <mc:Fallback>
                <p:oleObj name="Equation" r:id="rId10" imgW="16256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559300"/>
                        <a:ext cx="357187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327" name="组合 8"/>
          <p:cNvGrpSpPr>
            <a:grpSpLocks/>
          </p:cNvGrpSpPr>
          <p:nvPr/>
        </p:nvGrpSpPr>
        <p:grpSpPr bwMode="auto">
          <a:xfrm>
            <a:off x="4364038" y="3429000"/>
            <a:ext cx="2027237" cy="1628775"/>
            <a:chOff x="5386388" y="3646488"/>
            <a:chExt cx="3509962" cy="2820531"/>
          </a:xfrm>
        </p:grpSpPr>
        <p:cxnSp>
          <p:nvCxnSpPr>
            <p:cNvPr id="10" name="直接箭头连接符 9"/>
            <p:cNvCxnSpPr>
              <a:endCxn id="15" idx="3"/>
            </p:cNvCxnSpPr>
            <p:nvPr/>
          </p:nvCxnSpPr>
          <p:spPr>
            <a:xfrm flipH="1">
              <a:off x="6084533" y="5018268"/>
              <a:ext cx="1016982" cy="103639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56346" name="组合 10"/>
            <p:cNvGrpSpPr>
              <a:grpSpLocks/>
            </p:cNvGrpSpPr>
            <p:nvPr/>
          </p:nvGrpSpPr>
          <p:grpSpPr bwMode="auto">
            <a:xfrm>
              <a:off x="5386388" y="3646488"/>
              <a:ext cx="3509962" cy="2820531"/>
              <a:chOff x="2738438" y="3360738"/>
              <a:chExt cx="3814762" cy="3065462"/>
            </a:xfrm>
          </p:grpSpPr>
          <p:sp>
            <p:nvSpPr>
              <p:cNvPr id="15" name="Oval 3"/>
              <p:cNvSpPr>
                <a:spLocks noChangeAspect="1" noChangeArrowheads="1"/>
              </p:cNvSpPr>
              <p:nvPr/>
            </p:nvSpPr>
            <p:spPr bwMode="auto">
              <a:xfrm>
                <a:off x="3034178" y="3360738"/>
                <a:ext cx="3160548" cy="3065462"/>
              </a:xfrm>
              <a:prstGeom prst="ellipse">
                <a:avLst/>
              </a:prstGeom>
              <a:noFill/>
              <a:ln w="38100">
                <a:solidFill>
                  <a:schemeClr val="accent4">
                    <a:lumMod val="40000"/>
                    <a:lumOff val="60000"/>
                  </a:schemeClr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6" name="Line 4"/>
              <p:cNvSpPr>
                <a:spLocks noChangeAspect="1" noChangeShapeType="1"/>
              </p:cNvSpPr>
              <p:nvPr/>
            </p:nvSpPr>
            <p:spPr bwMode="auto">
              <a:xfrm>
                <a:off x="4530809" y="4893470"/>
                <a:ext cx="2022391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7" name="Line 5"/>
              <p:cNvSpPr>
                <a:spLocks noChangeAspect="1" noChangeShapeType="1"/>
              </p:cNvSpPr>
              <p:nvPr/>
            </p:nvSpPr>
            <p:spPr bwMode="auto">
              <a:xfrm flipH="1">
                <a:off x="2738438" y="4893470"/>
                <a:ext cx="1792371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graphicFrame>
            <p:nvGraphicFramePr>
              <p:cNvPr id="56353" name="对象 17"/>
              <p:cNvGraphicFramePr>
                <a:graphicFrameLocks noChangeAspect="1"/>
              </p:cNvGraphicFramePr>
              <p:nvPr/>
            </p:nvGraphicFramePr>
            <p:xfrm>
              <a:off x="6110286" y="4973638"/>
              <a:ext cx="442912" cy="46016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7103" name="Equation" r:id="rId12" imgW="152268" imgH="164957" progId="Equation.DSMT4">
                      <p:embed/>
                    </p:oleObj>
                  </mc:Choice>
                  <mc:Fallback>
                    <p:oleObj name="Equation" r:id="rId12" imgW="152268" imgH="164957" progId="Equation.DSMT4">
                      <p:embed/>
                      <p:pic>
                        <p:nvPicPr>
                          <p:cNvPr id="0" name="对象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10286" y="4973638"/>
                            <a:ext cx="442912" cy="46016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6354" name="对象 18"/>
              <p:cNvGraphicFramePr>
                <a:graphicFrameLocks noChangeAspect="1"/>
              </p:cNvGraphicFramePr>
              <p:nvPr/>
            </p:nvGraphicFramePr>
            <p:xfrm>
              <a:off x="4598990" y="4504085"/>
              <a:ext cx="366713" cy="409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7104" name="Equation" r:id="rId14" imgW="152202" imgH="177569" progId="Equation.DSMT4">
                      <p:embed/>
                    </p:oleObj>
                  </mc:Choice>
                  <mc:Fallback>
                    <p:oleObj name="Equation" r:id="rId14" imgW="152202" imgH="177569" progId="Equation.DSMT4">
                      <p:embed/>
                      <p:pic>
                        <p:nvPicPr>
                          <p:cNvPr id="0" name="对象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98990" y="4504085"/>
                            <a:ext cx="366713" cy="409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12" name="直接箭头连接符 11"/>
            <p:cNvCxnSpPr/>
            <p:nvPr/>
          </p:nvCxnSpPr>
          <p:spPr>
            <a:xfrm>
              <a:off x="6494073" y="4867069"/>
              <a:ext cx="49749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7041046" y="4996275"/>
              <a:ext cx="123686" cy="1209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4" name="弧形 13"/>
            <p:cNvSpPr/>
            <p:nvPr/>
          </p:nvSpPr>
          <p:spPr>
            <a:xfrm rot="2591092">
              <a:off x="6752442" y="4663639"/>
              <a:ext cx="629430" cy="637781"/>
            </a:xfrm>
            <a:prstGeom prst="arc">
              <a:avLst>
                <a:gd name="adj1" fmla="val 20176537"/>
                <a:gd name="adj2" fmla="val 4359475"/>
              </a:avLst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latin typeface="+mn-ea"/>
              </a:endParaRPr>
            </a:p>
          </p:txBody>
        </p:sp>
      </p:grpSp>
      <p:grpSp>
        <p:nvGrpSpPr>
          <p:cNvPr id="56328" name="组合 20"/>
          <p:cNvGrpSpPr>
            <a:grpSpLocks/>
          </p:cNvGrpSpPr>
          <p:nvPr/>
        </p:nvGrpSpPr>
        <p:grpSpPr bwMode="auto">
          <a:xfrm>
            <a:off x="6246813" y="4221163"/>
            <a:ext cx="2038350" cy="1636712"/>
            <a:chOff x="5386388" y="3646488"/>
            <a:chExt cx="3532995" cy="2835040"/>
          </a:xfrm>
        </p:grpSpPr>
        <p:cxnSp>
          <p:nvCxnSpPr>
            <p:cNvPr id="22" name="直接箭头连接符 21"/>
            <p:cNvCxnSpPr/>
            <p:nvPr/>
          </p:nvCxnSpPr>
          <p:spPr>
            <a:xfrm>
              <a:off x="7103358" y="5131378"/>
              <a:ext cx="0" cy="135015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56336" name="组合 22"/>
            <p:cNvGrpSpPr>
              <a:grpSpLocks/>
            </p:cNvGrpSpPr>
            <p:nvPr/>
          </p:nvGrpSpPr>
          <p:grpSpPr bwMode="auto">
            <a:xfrm>
              <a:off x="5386388" y="3646488"/>
              <a:ext cx="3532995" cy="2820531"/>
              <a:chOff x="2738438" y="3360738"/>
              <a:chExt cx="3839795" cy="3065462"/>
            </a:xfrm>
          </p:grpSpPr>
          <p:sp>
            <p:nvSpPr>
              <p:cNvPr id="27" name="Oval 3"/>
              <p:cNvSpPr>
                <a:spLocks noChangeAspect="1" noChangeArrowheads="1"/>
              </p:cNvSpPr>
              <p:nvPr/>
            </p:nvSpPr>
            <p:spPr bwMode="auto">
              <a:xfrm>
                <a:off x="3034496" y="3360738"/>
                <a:ext cx="3160954" cy="3066288"/>
              </a:xfrm>
              <a:prstGeom prst="ellipse">
                <a:avLst/>
              </a:prstGeom>
              <a:noFill/>
              <a:ln w="38100">
                <a:solidFill>
                  <a:schemeClr val="accent4">
                    <a:lumMod val="40000"/>
                    <a:lumOff val="60000"/>
                  </a:schemeClr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28" name="Line 4"/>
              <p:cNvSpPr>
                <a:spLocks noChangeAspect="1" noChangeShapeType="1"/>
              </p:cNvSpPr>
              <p:nvPr/>
            </p:nvSpPr>
            <p:spPr bwMode="auto">
              <a:xfrm>
                <a:off x="4529743" y="4893881"/>
                <a:ext cx="2024566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29" name="Line 5"/>
              <p:cNvSpPr>
                <a:spLocks noChangeAspect="1" noChangeShapeType="1"/>
              </p:cNvSpPr>
              <p:nvPr/>
            </p:nvSpPr>
            <p:spPr bwMode="auto">
              <a:xfrm flipH="1">
                <a:off x="2738438" y="4893881"/>
                <a:ext cx="1791305" cy="0"/>
              </a:xfrm>
              <a:prstGeom prst="line">
                <a:avLst/>
              </a:prstGeom>
              <a:noFill/>
              <a:ln w="38100">
                <a:solidFill>
                  <a:schemeClr val="tx2">
                    <a:lumMod val="60000"/>
                    <a:lumOff val="4000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ea"/>
                  <a:ea typeface="+mn-ea"/>
                  <a:cs typeface="Times New Roman" pitchFamily="18" charset="0"/>
                </a:endParaRPr>
              </a:p>
            </p:txBody>
          </p:sp>
          <p:graphicFrame>
            <p:nvGraphicFramePr>
              <p:cNvPr id="56343" name="对象 29"/>
              <p:cNvGraphicFramePr>
                <a:graphicFrameLocks noChangeAspect="1"/>
              </p:cNvGraphicFramePr>
              <p:nvPr/>
            </p:nvGraphicFramePr>
            <p:xfrm>
              <a:off x="6110286" y="4973638"/>
              <a:ext cx="467947" cy="4861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7105" name="Equation" r:id="rId16" imgW="152268" imgH="164957" progId="Equation.DSMT4">
                      <p:embed/>
                    </p:oleObj>
                  </mc:Choice>
                  <mc:Fallback>
                    <p:oleObj name="Equation" r:id="rId16" imgW="152268" imgH="164957" progId="Equation.DSMT4">
                      <p:embed/>
                      <p:pic>
                        <p:nvPicPr>
                          <p:cNvPr id="0" name="对象 2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10286" y="4973638"/>
                            <a:ext cx="467947" cy="4861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6344" name="对象 30"/>
              <p:cNvGraphicFramePr>
                <a:graphicFrameLocks noChangeAspect="1"/>
              </p:cNvGraphicFramePr>
              <p:nvPr/>
            </p:nvGraphicFramePr>
            <p:xfrm>
              <a:off x="4230638" y="4959350"/>
              <a:ext cx="366712" cy="409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7106" name="Equation" r:id="rId18" imgW="152202" imgH="177569" progId="Equation.DSMT4">
                      <p:embed/>
                    </p:oleObj>
                  </mc:Choice>
                  <mc:Fallback>
                    <p:oleObj name="Equation" r:id="rId18" imgW="152202" imgH="177569" progId="Equation.DSMT4">
                      <p:embed/>
                      <p:pic>
                        <p:nvPicPr>
                          <p:cNvPr id="0" name="对象 3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30638" y="4959350"/>
                            <a:ext cx="366712" cy="409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24" name="直接箭头连接符 23"/>
            <p:cNvCxnSpPr/>
            <p:nvPr/>
          </p:nvCxnSpPr>
          <p:spPr>
            <a:xfrm>
              <a:off x="6797934" y="4864647"/>
              <a:ext cx="500783" cy="275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7042823" y="4993889"/>
              <a:ext cx="121068" cy="123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6" name="弧形 25"/>
            <p:cNvSpPr/>
            <p:nvPr/>
          </p:nvSpPr>
          <p:spPr>
            <a:xfrm rot="4562874" flipV="1">
              <a:off x="6870998" y="4805377"/>
              <a:ext cx="461966" cy="470515"/>
            </a:xfrm>
            <a:prstGeom prst="arc">
              <a:avLst>
                <a:gd name="adj1" fmla="val 20776956"/>
                <a:gd name="adj2" fmla="val 4359475"/>
              </a:avLst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>
                <a:latin typeface="+mn-ea"/>
              </a:endParaRPr>
            </a:p>
          </p:txBody>
        </p:sp>
      </p:grpSp>
      <p:graphicFrame>
        <p:nvGraphicFramePr>
          <p:cNvPr id="56329" name="对象 31"/>
          <p:cNvGraphicFramePr>
            <a:graphicFrameLocks noChangeAspect="1"/>
          </p:cNvGraphicFramePr>
          <p:nvPr/>
        </p:nvGraphicFramePr>
        <p:xfrm>
          <a:off x="6173788" y="3440113"/>
          <a:ext cx="1870075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7" name="Equation" r:id="rId20" imgW="1002960" imgH="253800" progId="Equation.DSMT4">
                  <p:embed/>
                </p:oleObj>
              </mc:Choice>
              <mc:Fallback>
                <p:oleObj name="Equation" r:id="rId20" imgW="1002960" imgH="253800" progId="Equation.DSMT4">
                  <p:embed/>
                  <p:pic>
                    <p:nvPicPr>
                      <p:cNvPr id="0" name="对象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3788" y="3440113"/>
                        <a:ext cx="1870075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0" name="对象 32"/>
          <p:cNvGraphicFramePr>
            <a:graphicFrameLocks noChangeAspect="1"/>
          </p:cNvGraphicFramePr>
          <p:nvPr/>
        </p:nvGraphicFramePr>
        <p:xfrm>
          <a:off x="5154613" y="4313238"/>
          <a:ext cx="638175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8" name="Equation" r:id="rId22" imgW="342751" imgH="393529" progId="Equation.DSMT4">
                  <p:embed/>
                </p:oleObj>
              </mc:Choice>
              <mc:Fallback>
                <p:oleObj name="Equation" r:id="rId22" imgW="342751" imgH="393529" progId="Equation.DSMT4">
                  <p:embed/>
                  <p:pic>
                    <p:nvPicPr>
                      <p:cNvPr id="0" name="对象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4613" y="4313238"/>
                        <a:ext cx="638175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1" name="对象 34"/>
          <p:cNvGraphicFramePr>
            <a:graphicFrameLocks noChangeAspect="1"/>
          </p:cNvGraphicFramePr>
          <p:nvPr/>
        </p:nvGraphicFramePr>
        <p:xfrm>
          <a:off x="7358063" y="4999038"/>
          <a:ext cx="520700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9" name="Equation" r:id="rId24" imgW="279279" imgH="393529" progId="Equation.DSMT4">
                  <p:embed/>
                </p:oleObj>
              </mc:Choice>
              <mc:Fallback>
                <p:oleObj name="Equation" r:id="rId24" imgW="279279" imgH="393529" progId="Equation.DSMT4">
                  <p:embed/>
                  <p:pic>
                    <p:nvPicPr>
                      <p:cNvPr id="0" name="对象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8063" y="4999038"/>
                        <a:ext cx="520700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2" name="对象 36"/>
          <p:cNvGraphicFramePr>
            <a:graphicFrameLocks noChangeAspect="1"/>
          </p:cNvGraphicFramePr>
          <p:nvPr/>
        </p:nvGraphicFramePr>
        <p:xfrm>
          <a:off x="5695950" y="5800725"/>
          <a:ext cx="304165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10" name="Equation" r:id="rId26" imgW="1384300" imgH="393700" progId="Equation.DSMT4">
                  <p:embed/>
                </p:oleObj>
              </mc:Choice>
              <mc:Fallback>
                <p:oleObj name="Equation" r:id="rId26" imgW="1384300" imgH="393700" progId="Equation.DSMT4">
                  <p:embed/>
                  <p:pic>
                    <p:nvPicPr>
                      <p:cNvPr id="0" name="对象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5950" y="5800725"/>
                        <a:ext cx="304165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6333" name="Picture 5"/>
          <p:cNvPicPr>
            <a:picLocks noChangeAspect="1" noChangeArrowheads="1"/>
          </p:cNvPicPr>
          <p:nvPr/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15" t="11369" r="1576" b="13184"/>
          <a:stretch>
            <a:fillRect/>
          </a:stretch>
        </p:blipFill>
        <p:spPr bwMode="auto">
          <a:xfrm>
            <a:off x="4633913" y="101600"/>
            <a:ext cx="4079875" cy="298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" name="TextBox 3">
            <a:extLst>
              <a:ext uri="{FF2B5EF4-FFF2-40B4-BE49-F238E27FC236}">
                <a16:creationId xmlns:a16="http://schemas.microsoft.com/office/drawing/2014/main" id="{5BEE5BB9-33F1-4B12-B904-4D8789C9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4741863"/>
            <a:ext cx="392112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kumimoji="1" lang="en-US" altLang="zh-CN" sz="2954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zh-CN" altLang="en-US" sz="2954" b="1" dirty="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736600"/>
          </a:xfrm>
        </p:spPr>
        <p:txBody>
          <a:bodyPr/>
          <a:lstStyle/>
          <a:p>
            <a:pPr eaLnBrk="1" hangingPunct="1"/>
            <a:r>
              <a:rPr lang="zh-CN" altLang="en-US" sz="3600" b="1" smtClean="0">
                <a:solidFill>
                  <a:srgbClr val="FF0000"/>
                </a:solidFill>
                <a:ea typeface="黑体" panose="02010609060101010101" pitchFamily="49" charset="-122"/>
              </a:rPr>
              <a:t>四、同方向、同频率简谐振动的合成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08513" y="1952625"/>
            <a:ext cx="3744912" cy="1223963"/>
          </a:xfrm>
        </p:spPr>
        <p:txBody>
          <a:bodyPr/>
          <a:lstStyle/>
          <a:p>
            <a:pPr eaLnBrk="1" hangingPunct="1"/>
            <a:r>
              <a:rPr lang="zh-CN" altLang="en-US" b="1" smtClean="0">
                <a:ea typeface="黑体" panose="02010609060101010101" pitchFamily="49" charset="-122"/>
                <a:hlinkClick r:id="rId2" action="ppaction://hlinksldjump"/>
              </a:rPr>
              <a:t>矢量法求合振动</a:t>
            </a:r>
            <a:endParaRPr lang="zh-CN" altLang="en-US" b="1" smtClean="0"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b="1" smtClean="0">
                <a:ea typeface="黑体" panose="02010609060101010101" pitchFamily="49" charset="-122"/>
                <a:hlinkClick r:id="rId3" action="ppaction://hlinksldjump"/>
              </a:rPr>
              <a:t>分析</a:t>
            </a:r>
            <a:endParaRPr lang="zh-CN" altLang="en-US" b="1" smtClean="0">
              <a:ea typeface="黑体" panose="02010609060101010101" pitchFamily="49" charset="-122"/>
            </a:endParaRP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3929063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zh-CN" sz="1000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4005263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75" y="1088740"/>
            <a:ext cx="3695700" cy="53149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68263"/>
            <a:ext cx="7772400" cy="731837"/>
          </a:xfrm>
        </p:spPr>
        <p:txBody>
          <a:bodyPr/>
          <a:lstStyle/>
          <a:p>
            <a:pPr eaLnBrk="1" hangingPunct="1"/>
            <a:r>
              <a:rPr lang="zh-CN" altLang="en-US" sz="2800" b="1" dirty="0" smtClean="0">
                <a:ea typeface="黑体" panose="02010609060101010101" pitchFamily="49" charset="-122"/>
              </a:rPr>
              <a:t>矢量图示法</a:t>
            </a:r>
          </a:p>
        </p:txBody>
      </p:sp>
      <p:sp>
        <p:nvSpPr>
          <p:cNvPr id="59395" name="Line 5"/>
          <p:cNvSpPr>
            <a:spLocks noChangeAspect="1" noChangeShapeType="1"/>
          </p:cNvSpPr>
          <p:nvPr/>
        </p:nvSpPr>
        <p:spPr bwMode="auto">
          <a:xfrm>
            <a:off x="466725" y="2789238"/>
            <a:ext cx="356076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82" name="Line 6"/>
          <p:cNvSpPr>
            <a:spLocks noChangeAspect="1" noChangeShapeType="1"/>
          </p:cNvSpPr>
          <p:nvPr/>
        </p:nvSpPr>
        <p:spPr bwMode="auto">
          <a:xfrm flipV="1">
            <a:off x="466725" y="2227263"/>
            <a:ext cx="1619250" cy="561975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83" name="Line 7"/>
          <p:cNvSpPr>
            <a:spLocks noChangeAspect="1" noChangeShapeType="1"/>
          </p:cNvSpPr>
          <p:nvPr/>
        </p:nvSpPr>
        <p:spPr bwMode="auto">
          <a:xfrm flipV="1">
            <a:off x="466725" y="1104900"/>
            <a:ext cx="647700" cy="168433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84" name="Line 8"/>
          <p:cNvSpPr>
            <a:spLocks noChangeAspect="1" noChangeShapeType="1"/>
          </p:cNvSpPr>
          <p:nvPr/>
        </p:nvSpPr>
        <p:spPr bwMode="auto">
          <a:xfrm>
            <a:off x="1114425" y="1104900"/>
            <a:ext cx="0" cy="1684338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85" name="Line 9"/>
          <p:cNvSpPr>
            <a:spLocks noChangeAspect="1" noChangeShapeType="1"/>
          </p:cNvSpPr>
          <p:nvPr/>
        </p:nvSpPr>
        <p:spPr bwMode="auto">
          <a:xfrm>
            <a:off x="466725" y="2789238"/>
            <a:ext cx="0" cy="168433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86" name="Line 10"/>
          <p:cNvSpPr>
            <a:spLocks noChangeAspect="1" noChangeShapeType="1"/>
          </p:cNvSpPr>
          <p:nvPr/>
        </p:nvSpPr>
        <p:spPr bwMode="auto">
          <a:xfrm>
            <a:off x="1114425" y="2789238"/>
            <a:ext cx="0" cy="8413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87" name="Line 11"/>
          <p:cNvSpPr>
            <a:spLocks noChangeAspect="1" noChangeShapeType="1"/>
          </p:cNvSpPr>
          <p:nvPr/>
        </p:nvSpPr>
        <p:spPr bwMode="auto">
          <a:xfrm>
            <a:off x="466725" y="3349625"/>
            <a:ext cx="6477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402" name="Text Box 12"/>
          <p:cNvSpPr txBox="1">
            <a:spLocks noChangeAspect="1" noChangeArrowheads="1"/>
          </p:cNvSpPr>
          <p:nvPr/>
        </p:nvSpPr>
        <p:spPr bwMode="auto">
          <a:xfrm>
            <a:off x="3671900" y="2420888"/>
            <a:ext cx="3238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/>
              <a:t>S</a:t>
            </a:r>
          </a:p>
        </p:txBody>
      </p:sp>
      <p:sp>
        <p:nvSpPr>
          <p:cNvPr id="152589" name="Text Box 13"/>
          <p:cNvSpPr txBox="1">
            <a:spLocks noChangeAspect="1" noChangeArrowheads="1"/>
          </p:cNvSpPr>
          <p:nvPr/>
        </p:nvSpPr>
        <p:spPr bwMode="auto">
          <a:xfrm>
            <a:off x="1763688" y="1736812"/>
            <a:ext cx="6461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/>
              <a:t>A</a:t>
            </a:r>
            <a:r>
              <a:rPr kumimoji="0" lang="en-US" altLang="zh-CN" sz="2400" b="1" baseline="-25000"/>
              <a:t>2</a:t>
            </a:r>
            <a:endParaRPr kumimoji="0" lang="en-US" altLang="zh-CN" sz="2400" b="1"/>
          </a:p>
        </p:txBody>
      </p:sp>
      <p:sp>
        <p:nvSpPr>
          <p:cNvPr id="59404" name="Text Box 14"/>
          <p:cNvSpPr txBox="1">
            <a:spLocks noChangeAspect="1" noChangeArrowheads="1"/>
          </p:cNvSpPr>
          <p:nvPr/>
        </p:nvSpPr>
        <p:spPr bwMode="auto">
          <a:xfrm>
            <a:off x="107504" y="2528900"/>
            <a:ext cx="372631" cy="32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/>
              <a:t>O</a:t>
            </a:r>
          </a:p>
        </p:txBody>
      </p:sp>
      <p:sp>
        <p:nvSpPr>
          <p:cNvPr id="152591" name="Text Box 15"/>
          <p:cNvSpPr txBox="1">
            <a:spLocks noChangeAspect="1" noChangeArrowheads="1"/>
          </p:cNvSpPr>
          <p:nvPr/>
        </p:nvSpPr>
        <p:spPr bwMode="auto">
          <a:xfrm>
            <a:off x="2807804" y="224644"/>
            <a:ext cx="6477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/>
              <a:t>A</a:t>
            </a:r>
          </a:p>
        </p:txBody>
      </p:sp>
      <p:sp>
        <p:nvSpPr>
          <p:cNvPr id="152592" name="Text Box 16"/>
          <p:cNvSpPr txBox="1">
            <a:spLocks noChangeAspect="1" noChangeArrowheads="1"/>
          </p:cNvSpPr>
          <p:nvPr/>
        </p:nvSpPr>
        <p:spPr bwMode="auto">
          <a:xfrm>
            <a:off x="575556" y="2780928"/>
            <a:ext cx="6381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b="1">
                <a:solidFill>
                  <a:schemeClr val="accent2"/>
                </a:solidFill>
              </a:rPr>
              <a:t>s</a:t>
            </a:r>
            <a:r>
              <a:rPr kumimoji="0" lang="en-US" altLang="zh-CN" sz="3600" b="1" baseline="-25000">
                <a:solidFill>
                  <a:schemeClr val="accent2"/>
                </a:solidFill>
              </a:rPr>
              <a:t>1</a:t>
            </a:r>
            <a:endParaRPr kumimoji="0" lang="en-US" altLang="zh-CN" sz="3600" b="1">
              <a:solidFill>
                <a:schemeClr val="accent2"/>
              </a:solidFill>
            </a:endParaRPr>
          </a:p>
        </p:txBody>
      </p:sp>
      <p:sp>
        <p:nvSpPr>
          <p:cNvPr id="152593" name="Freeform 17"/>
          <p:cNvSpPr>
            <a:spLocks noChangeAspect="1"/>
          </p:cNvSpPr>
          <p:nvPr/>
        </p:nvSpPr>
        <p:spPr bwMode="auto">
          <a:xfrm rot="-2411713">
            <a:off x="1762125" y="261938"/>
            <a:ext cx="646113" cy="561975"/>
          </a:xfrm>
          <a:custGeom>
            <a:avLst/>
            <a:gdLst>
              <a:gd name="T0" fmla="*/ 2147483646 w 360"/>
              <a:gd name="T1" fmla="*/ 2147483646 h 312"/>
              <a:gd name="T2" fmla="*/ 2147483646 w 360"/>
              <a:gd name="T3" fmla="*/ 2147483646 h 312"/>
              <a:gd name="T4" fmla="*/ 0 w 360"/>
              <a:gd name="T5" fmla="*/ 0 h 312"/>
              <a:gd name="T6" fmla="*/ 0 60000 65536"/>
              <a:gd name="T7" fmla="*/ 0 60000 65536"/>
              <a:gd name="T8" fmla="*/ 0 60000 65536"/>
              <a:gd name="T9" fmla="*/ 0 w 360"/>
              <a:gd name="T10" fmla="*/ 0 h 312"/>
              <a:gd name="T11" fmla="*/ 360 w 36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0" h="312">
                <a:moveTo>
                  <a:pt x="360" y="312"/>
                </a:moveTo>
                <a:cubicBezTo>
                  <a:pt x="340" y="282"/>
                  <a:pt x="300" y="181"/>
                  <a:pt x="240" y="129"/>
                </a:cubicBezTo>
                <a:cubicBezTo>
                  <a:pt x="180" y="77"/>
                  <a:pt x="50" y="27"/>
                  <a:pt x="0" y="0"/>
                </a:cubicBez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94" name="Line 18"/>
          <p:cNvSpPr>
            <a:spLocks noChangeAspect="1" noChangeShapeType="1"/>
          </p:cNvSpPr>
          <p:nvPr/>
        </p:nvSpPr>
        <p:spPr bwMode="auto">
          <a:xfrm flipV="1">
            <a:off x="2085975" y="542925"/>
            <a:ext cx="646113" cy="16843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95" name="Line 19"/>
          <p:cNvSpPr>
            <a:spLocks noChangeAspect="1" noChangeShapeType="1"/>
          </p:cNvSpPr>
          <p:nvPr/>
        </p:nvSpPr>
        <p:spPr bwMode="auto">
          <a:xfrm flipV="1">
            <a:off x="1114425" y="542925"/>
            <a:ext cx="1617663" cy="5619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96" name="Line 20"/>
          <p:cNvSpPr>
            <a:spLocks noChangeAspect="1" noChangeShapeType="1"/>
          </p:cNvSpPr>
          <p:nvPr/>
        </p:nvSpPr>
        <p:spPr bwMode="auto">
          <a:xfrm flipV="1">
            <a:off x="466725" y="536575"/>
            <a:ext cx="2265363" cy="22463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97" name="Line 21"/>
          <p:cNvSpPr>
            <a:spLocks noChangeAspect="1" noChangeShapeType="1"/>
          </p:cNvSpPr>
          <p:nvPr/>
        </p:nvSpPr>
        <p:spPr bwMode="auto">
          <a:xfrm>
            <a:off x="2085975" y="2227263"/>
            <a:ext cx="0" cy="561975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98" name="Line 22"/>
          <p:cNvSpPr>
            <a:spLocks noChangeAspect="1" noChangeShapeType="1"/>
          </p:cNvSpPr>
          <p:nvPr/>
        </p:nvSpPr>
        <p:spPr bwMode="auto">
          <a:xfrm>
            <a:off x="2732088" y="542925"/>
            <a:ext cx="0" cy="227330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599" name="Line 23"/>
          <p:cNvSpPr>
            <a:spLocks noChangeAspect="1" noChangeShapeType="1"/>
          </p:cNvSpPr>
          <p:nvPr/>
        </p:nvSpPr>
        <p:spPr bwMode="auto">
          <a:xfrm>
            <a:off x="2085975" y="2789238"/>
            <a:ext cx="0" cy="11223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600" name="Line 24"/>
          <p:cNvSpPr>
            <a:spLocks noChangeAspect="1" noChangeShapeType="1"/>
          </p:cNvSpPr>
          <p:nvPr/>
        </p:nvSpPr>
        <p:spPr bwMode="auto">
          <a:xfrm>
            <a:off x="2732088" y="2789238"/>
            <a:ext cx="0" cy="1684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601" name="Line 25"/>
          <p:cNvSpPr>
            <a:spLocks noChangeAspect="1" noChangeShapeType="1"/>
          </p:cNvSpPr>
          <p:nvPr/>
        </p:nvSpPr>
        <p:spPr bwMode="auto">
          <a:xfrm>
            <a:off x="466725" y="3911600"/>
            <a:ext cx="161925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602" name="Line 26"/>
          <p:cNvSpPr>
            <a:spLocks noChangeAspect="1" noChangeShapeType="1"/>
          </p:cNvSpPr>
          <p:nvPr/>
        </p:nvSpPr>
        <p:spPr bwMode="auto">
          <a:xfrm>
            <a:off x="466725" y="4473575"/>
            <a:ext cx="22653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603" name="Text Box 27"/>
          <p:cNvSpPr txBox="1">
            <a:spLocks noChangeAspect="1" noChangeArrowheads="1"/>
          </p:cNvSpPr>
          <p:nvPr/>
        </p:nvSpPr>
        <p:spPr bwMode="auto">
          <a:xfrm>
            <a:off x="1187624" y="3356992"/>
            <a:ext cx="6477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b="1"/>
              <a:t>s</a:t>
            </a:r>
            <a:r>
              <a:rPr kumimoji="0" lang="en-US" altLang="zh-CN" sz="3600" b="1" baseline="-25000"/>
              <a:t>2</a:t>
            </a:r>
            <a:endParaRPr kumimoji="0" lang="en-US" altLang="zh-CN" sz="3600" b="1"/>
          </a:p>
        </p:txBody>
      </p:sp>
      <p:sp>
        <p:nvSpPr>
          <p:cNvPr id="152604" name="Text Box 28"/>
          <p:cNvSpPr txBox="1">
            <a:spLocks noChangeAspect="1" noChangeArrowheads="1"/>
          </p:cNvSpPr>
          <p:nvPr/>
        </p:nvSpPr>
        <p:spPr bwMode="auto">
          <a:xfrm>
            <a:off x="1438275" y="3911600"/>
            <a:ext cx="6477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52605" name="Text Box 29"/>
          <p:cNvSpPr txBox="1">
            <a:spLocks noChangeAspect="1" noChangeArrowheads="1"/>
          </p:cNvSpPr>
          <p:nvPr/>
        </p:nvSpPr>
        <p:spPr bwMode="auto">
          <a:xfrm>
            <a:off x="719572" y="764704"/>
            <a:ext cx="6477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>
                <a:solidFill>
                  <a:schemeClr val="accent2"/>
                </a:solidFill>
              </a:rPr>
              <a:t>A</a:t>
            </a:r>
            <a:r>
              <a:rPr kumimoji="0" lang="en-US" altLang="zh-CN" sz="2400" b="1" baseline="-25000">
                <a:solidFill>
                  <a:schemeClr val="accent2"/>
                </a:solidFill>
              </a:rPr>
              <a:t>1</a:t>
            </a:r>
            <a:endParaRPr kumimoji="0" lang="en-US" altLang="zh-CN" sz="2400" b="1">
              <a:solidFill>
                <a:schemeClr val="accent2"/>
              </a:solidFill>
            </a:endParaRPr>
          </a:p>
        </p:txBody>
      </p:sp>
      <p:graphicFrame>
        <p:nvGraphicFramePr>
          <p:cNvPr id="59420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551615"/>
              </p:ext>
            </p:extLst>
          </p:nvPr>
        </p:nvGraphicFramePr>
        <p:xfrm>
          <a:off x="4166399" y="675460"/>
          <a:ext cx="2879715" cy="506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57" name="公式" r:id="rId4" imgW="1295400" imgH="228600" progId="Equation.3">
                  <p:embed/>
                </p:oleObj>
              </mc:Choice>
              <mc:Fallback>
                <p:oleObj name="公式" r:id="rId4" imgW="1295400" imgH="2286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6399" y="675460"/>
                        <a:ext cx="2879715" cy="5067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607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0719148"/>
              </p:ext>
            </p:extLst>
          </p:nvPr>
        </p:nvGraphicFramePr>
        <p:xfrm>
          <a:off x="4184654" y="1113129"/>
          <a:ext cx="2872904" cy="495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58" name="公式" r:id="rId6" imgW="1320800" imgH="228600" progId="Equation.3">
                  <p:embed/>
                </p:oleObj>
              </mc:Choice>
              <mc:Fallback>
                <p:oleObj name="公式" r:id="rId6" imgW="1320800" imgH="2286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4654" y="1113129"/>
                        <a:ext cx="2872904" cy="4958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2608" name="Oval 32"/>
          <p:cNvSpPr>
            <a:spLocks noChangeArrowheads="1"/>
          </p:cNvSpPr>
          <p:nvPr/>
        </p:nvSpPr>
        <p:spPr bwMode="auto">
          <a:xfrm>
            <a:off x="1054824" y="2739754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sp>
        <p:nvSpPr>
          <p:cNvPr id="59423" name="Oval 33"/>
          <p:cNvSpPr>
            <a:spLocks noChangeArrowheads="1"/>
          </p:cNvSpPr>
          <p:nvPr/>
        </p:nvSpPr>
        <p:spPr bwMode="auto">
          <a:xfrm>
            <a:off x="2026374" y="2738166"/>
            <a:ext cx="108000" cy="108000"/>
          </a:xfrm>
          <a:prstGeom prst="ellipse">
            <a:avLst/>
          </a:prstGeom>
          <a:solidFill>
            <a:schemeClr val="tx2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sp>
        <p:nvSpPr>
          <p:cNvPr id="152610" name="Oval 34"/>
          <p:cNvSpPr>
            <a:spLocks noChangeArrowheads="1"/>
          </p:cNvSpPr>
          <p:nvPr/>
        </p:nvSpPr>
        <p:spPr bwMode="auto">
          <a:xfrm>
            <a:off x="2674074" y="2738166"/>
            <a:ext cx="108000" cy="1080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graphicFrame>
        <p:nvGraphicFramePr>
          <p:cNvPr id="152611" name="Object 3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8037503"/>
              </p:ext>
            </p:extLst>
          </p:nvPr>
        </p:nvGraphicFramePr>
        <p:xfrm>
          <a:off x="4197355" y="1593677"/>
          <a:ext cx="4648876" cy="98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59" name="Equation" r:id="rId8" imgW="2158920" imgH="457200" progId="Equation.DSMT4">
                  <p:embed/>
                </p:oleObj>
              </mc:Choice>
              <mc:Fallback>
                <p:oleObj name="Equation" r:id="rId8" imgW="2158920" imgH="4572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7355" y="1593677"/>
                        <a:ext cx="4648876" cy="984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613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396772"/>
              </p:ext>
            </p:extLst>
          </p:nvPr>
        </p:nvGraphicFramePr>
        <p:xfrm>
          <a:off x="699736" y="5045140"/>
          <a:ext cx="4933553" cy="651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60" r:id="rId10" imgW="2235200" imgH="292100" progId="Equation.3">
                  <p:embed/>
                </p:oleObj>
              </mc:Choice>
              <mc:Fallback>
                <p:oleObj r:id="rId10" imgW="2235200" imgH="2921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736" y="5045140"/>
                        <a:ext cx="4933553" cy="6511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614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809234"/>
              </p:ext>
            </p:extLst>
          </p:nvPr>
        </p:nvGraphicFramePr>
        <p:xfrm>
          <a:off x="794865" y="5702612"/>
          <a:ext cx="4209183" cy="951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61" r:id="rId12" imgW="1892300" imgH="431800" progId="Equation.3">
                  <p:embed/>
                </p:oleObj>
              </mc:Choice>
              <mc:Fallback>
                <p:oleObj r:id="rId12" imgW="1892300" imgH="43180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865" y="5702612"/>
                        <a:ext cx="4209183" cy="9513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2616" name="Freeform 40"/>
          <p:cNvSpPr>
            <a:spLocks/>
          </p:cNvSpPr>
          <p:nvPr/>
        </p:nvSpPr>
        <p:spPr bwMode="auto">
          <a:xfrm>
            <a:off x="1151620" y="2133228"/>
            <a:ext cx="323850" cy="647700"/>
          </a:xfrm>
          <a:custGeom>
            <a:avLst/>
            <a:gdLst>
              <a:gd name="T0" fmla="*/ 0 w 162"/>
              <a:gd name="T1" fmla="*/ 0 h 181"/>
              <a:gd name="T2" fmla="*/ 2147483646 w 162"/>
              <a:gd name="T3" fmla="*/ 2147483646 h 181"/>
              <a:gd name="T4" fmla="*/ 2147483646 w 162"/>
              <a:gd name="T5" fmla="*/ 2147483646 h 181"/>
              <a:gd name="T6" fmla="*/ 0 60000 65536"/>
              <a:gd name="T7" fmla="*/ 0 60000 65536"/>
              <a:gd name="T8" fmla="*/ 0 60000 65536"/>
              <a:gd name="T9" fmla="*/ 0 w 162"/>
              <a:gd name="T10" fmla="*/ 0 h 181"/>
              <a:gd name="T11" fmla="*/ 162 w 162"/>
              <a:gd name="T12" fmla="*/ 181 h 1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2" h="181">
                <a:moveTo>
                  <a:pt x="0" y="0"/>
                </a:moveTo>
                <a:cubicBezTo>
                  <a:pt x="55" y="30"/>
                  <a:pt x="110" y="60"/>
                  <a:pt x="136" y="90"/>
                </a:cubicBezTo>
                <a:cubicBezTo>
                  <a:pt x="162" y="120"/>
                  <a:pt x="160" y="150"/>
                  <a:pt x="159" y="181"/>
                </a:cubicBezTo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2618" name="Text Box 42"/>
          <p:cNvSpPr txBox="1">
            <a:spLocks noChangeAspect="1" noChangeArrowheads="1"/>
          </p:cNvSpPr>
          <p:nvPr/>
        </p:nvSpPr>
        <p:spPr bwMode="auto">
          <a:xfrm>
            <a:off x="1150938" y="2815119"/>
            <a:ext cx="647700" cy="528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>
                <a:solidFill>
                  <a:schemeClr val="accent2"/>
                </a:solidFill>
              </a:rPr>
              <a:t>N</a:t>
            </a:r>
            <a:r>
              <a:rPr kumimoji="0" lang="en-US" altLang="zh-CN" sz="2400" b="1" baseline="-25000">
                <a:solidFill>
                  <a:schemeClr val="accent2"/>
                </a:solidFill>
              </a:rPr>
              <a:t>1</a:t>
            </a:r>
            <a:endParaRPr kumimoji="0" lang="en-US" altLang="zh-CN" sz="2400" b="1">
              <a:solidFill>
                <a:schemeClr val="accent2"/>
              </a:solidFill>
            </a:endParaRPr>
          </a:p>
        </p:txBody>
      </p:sp>
      <p:sp>
        <p:nvSpPr>
          <p:cNvPr id="152619" name="Text Box 43"/>
          <p:cNvSpPr txBox="1">
            <a:spLocks noChangeAspect="1" noChangeArrowheads="1"/>
          </p:cNvSpPr>
          <p:nvPr/>
        </p:nvSpPr>
        <p:spPr bwMode="auto">
          <a:xfrm>
            <a:off x="2159000" y="2889250"/>
            <a:ext cx="64611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/>
              <a:t>N</a:t>
            </a:r>
            <a:r>
              <a:rPr kumimoji="0" lang="en-US" altLang="zh-CN" sz="2400" b="1" baseline="-25000"/>
              <a:t>2</a:t>
            </a:r>
            <a:endParaRPr kumimoji="0" lang="en-US" altLang="zh-CN" sz="2400" b="1"/>
          </a:p>
        </p:txBody>
      </p:sp>
      <p:sp>
        <p:nvSpPr>
          <p:cNvPr id="152620" name="Text Box 44"/>
          <p:cNvSpPr txBox="1">
            <a:spLocks noChangeAspect="1" noChangeArrowheads="1"/>
          </p:cNvSpPr>
          <p:nvPr/>
        </p:nvSpPr>
        <p:spPr bwMode="auto">
          <a:xfrm>
            <a:off x="2843213" y="2889250"/>
            <a:ext cx="6477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/>
              <a:t>N</a:t>
            </a:r>
          </a:p>
        </p:txBody>
      </p:sp>
      <p:cxnSp>
        <p:nvCxnSpPr>
          <p:cNvPr id="3" name="直接连接符 2"/>
          <p:cNvCxnSpPr>
            <a:stCxn id="152594" idx="0"/>
          </p:cNvCxnSpPr>
          <p:nvPr/>
        </p:nvCxnSpPr>
        <p:spPr bwMode="auto">
          <a:xfrm>
            <a:off x="2085975" y="2227263"/>
            <a:ext cx="6461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5" name="Text Box 12"/>
          <p:cNvSpPr txBox="1">
            <a:spLocks noChangeAspect="1" noChangeArrowheads="1"/>
          </p:cNvSpPr>
          <p:nvPr/>
        </p:nvSpPr>
        <p:spPr bwMode="auto">
          <a:xfrm>
            <a:off x="2805113" y="1890713"/>
            <a:ext cx="3238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2400" b="1" dirty="0"/>
              <a:t>M</a:t>
            </a:r>
          </a:p>
        </p:txBody>
      </p:sp>
      <p:graphicFrame>
        <p:nvGraphicFramePr>
          <p:cNvPr id="42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075294"/>
              </p:ext>
            </p:extLst>
          </p:nvPr>
        </p:nvGraphicFramePr>
        <p:xfrm>
          <a:off x="4334841" y="2619243"/>
          <a:ext cx="4488322" cy="989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62" name="Equation" r:id="rId14" imgW="2070000" imgH="457200" progId="Equation.DSMT4">
                  <p:embed/>
                </p:oleObj>
              </mc:Choice>
              <mc:Fallback>
                <p:oleObj name="Equation" r:id="rId14" imgW="2070000" imgH="457200" progId="Equation.DSMT4">
                  <p:embed/>
                  <p:pic>
                    <p:nvPicPr>
                      <p:cNvPr id="152611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4841" y="2619243"/>
                        <a:ext cx="4488322" cy="9899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893270"/>
              </p:ext>
            </p:extLst>
          </p:nvPr>
        </p:nvGraphicFramePr>
        <p:xfrm>
          <a:off x="4359275" y="3659188"/>
          <a:ext cx="4360863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63" name="Equation" r:id="rId16" imgW="1955520" imgH="228600" progId="Equation.DSMT4">
                  <p:embed/>
                </p:oleObj>
              </mc:Choice>
              <mc:Fallback>
                <p:oleObj name="Equation" r:id="rId16" imgW="1955520" imgH="228600" progId="Equation.DSMT4">
                  <p:embed/>
                  <p:pic>
                    <p:nvPicPr>
                      <p:cNvPr id="42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9275" y="3659188"/>
                        <a:ext cx="4360863" cy="50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970156"/>
              </p:ext>
            </p:extLst>
          </p:nvPr>
        </p:nvGraphicFramePr>
        <p:xfrm>
          <a:off x="4375150" y="4075113"/>
          <a:ext cx="4230688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64" name="Equation" r:id="rId18" imgW="1892160" imgH="228600" progId="Equation.DSMT4">
                  <p:embed/>
                </p:oleObj>
              </mc:Choice>
              <mc:Fallback>
                <p:oleObj name="Equation" r:id="rId18" imgW="1892160" imgH="228600" progId="Equation.DSMT4">
                  <p:embed/>
                  <p:pic>
                    <p:nvPicPr>
                      <p:cNvPr id="42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5150" y="4075113"/>
                        <a:ext cx="4230688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3108793"/>
              </p:ext>
            </p:extLst>
          </p:nvPr>
        </p:nvGraphicFramePr>
        <p:xfrm>
          <a:off x="4527550" y="4541838"/>
          <a:ext cx="2662238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65" name="Equation" r:id="rId20" imgW="1130040" imgH="228600" progId="Equation.DSMT4">
                  <p:embed/>
                </p:oleObj>
              </mc:Choice>
              <mc:Fallback>
                <p:oleObj name="Equation" r:id="rId20" imgW="1130040" imgH="228600" progId="Equation.DSMT4">
                  <p:embed/>
                  <p:pic>
                    <p:nvPicPr>
                      <p:cNvPr id="152611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4541838"/>
                        <a:ext cx="2662238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15"/>
          <p:cNvSpPr>
            <a:spLocks noChangeArrowheads="1"/>
          </p:cNvSpPr>
          <p:nvPr/>
        </p:nvSpPr>
        <p:spPr bwMode="auto">
          <a:xfrm>
            <a:off x="3039442" y="3558422"/>
            <a:ext cx="1415773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Tx/>
              <a:buNone/>
            </a:pPr>
            <a:r>
              <a:rPr lang="zh-CN" altLang="en-US" sz="2400" dirty="0" smtClean="0"/>
              <a:t>由图知：</a:t>
            </a:r>
            <a:endParaRPr lang="zh-CN" altLang="en-US" sz="2400" dirty="0"/>
          </a:p>
        </p:txBody>
      </p:sp>
      <p:graphicFrame>
        <p:nvGraphicFramePr>
          <p:cNvPr id="49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761253"/>
              </p:ext>
            </p:extLst>
          </p:nvPr>
        </p:nvGraphicFramePr>
        <p:xfrm>
          <a:off x="1331640" y="1988840"/>
          <a:ext cx="41910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066" name="Equation" r:id="rId22" imgW="177480" imgH="228600" progId="Equation.DSMT4">
                  <p:embed/>
                </p:oleObj>
              </mc:Choice>
              <mc:Fallback>
                <p:oleObj name="Equation" r:id="rId22" imgW="177480" imgH="228600" progId="Equation.DSMT4">
                  <p:embed/>
                  <p:pic>
                    <p:nvPicPr>
                      <p:cNvPr id="46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988840"/>
                        <a:ext cx="419100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组合 10"/>
          <p:cNvGrpSpPr/>
          <p:nvPr/>
        </p:nvGrpSpPr>
        <p:grpSpPr>
          <a:xfrm>
            <a:off x="2266382" y="2515639"/>
            <a:ext cx="3421742" cy="793209"/>
            <a:chOff x="2266382" y="2515639"/>
            <a:chExt cx="3421742" cy="793209"/>
          </a:xfrm>
        </p:grpSpPr>
        <p:cxnSp>
          <p:nvCxnSpPr>
            <p:cNvPr id="4" name="直接连接符 3"/>
            <p:cNvCxnSpPr/>
            <p:nvPr/>
          </p:nvCxnSpPr>
          <p:spPr bwMode="auto">
            <a:xfrm>
              <a:off x="4824028" y="3068960"/>
              <a:ext cx="864096" cy="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5" name="任意多边形 4"/>
            <p:cNvSpPr/>
            <p:nvPr/>
          </p:nvSpPr>
          <p:spPr>
            <a:xfrm rot="1429682">
              <a:off x="2266382" y="2515639"/>
              <a:ext cx="2719592" cy="793209"/>
            </a:xfrm>
            <a:custGeom>
              <a:avLst/>
              <a:gdLst>
                <a:gd name="connsiteX0" fmla="*/ 4339772 w 4339772"/>
                <a:gd name="connsiteY0" fmla="*/ 0 h 793209"/>
                <a:gd name="connsiteX1" fmla="*/ 1843315 w 4339772"/>
                <a:gd name="connsiteY1" fmla="*/ 783771 h 793209"/>
                <a:gd name="connsiteX2" fmla="*/ 0 w 4339772"/>
                <a:gd name="connsiteY2" fmla="*/ 362857 h 793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39772" h="793209">
                  <a:moveTo>
                    <a:pt x="4339772" y="0"/>
                  </a:moveTo>
                  <a:cubicBezTo>
                    <a:pt x="3453191" y="361647"/>
                    <a:pt x="2566610" y="723295"/>
                    <a:pt x="1843315" y="783771"/>
                  </a:cubicBezTo>
                  <a:cubicBezTo>
                    <a:pt x="1120020" y="844247"/>
                    <a:pt x="560010" y="603552"/>
                    <a:pt x="0" y="362857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arrow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67644" y="3068960"/>
            <a:ext cx="5904656" cy="1394997"/>
            <a:chOff x="1367644" y="3068960"/>
            <a:chExt cx="5904656" cy="1394997"/>
          </a:xfrm>
        </p:grpSpPr>
        <p:cxnSp>
          <p:nvCxnSpPr>
            <p:cNvPr id="50" name="直接连接符 49"/>
            <p:cNvCxnSpPr/>
            <p:nvPr/>
          </p:nvCxnSpPr>
          <p:spPr bwMode="auto">
            <a:xfrm>
              <a:off x="6408204" y="3068960"/>
              <a:ext cx="864096" cy="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6" name="任意多边形 5"/>
            <p:cNvSpPr/>
            <p:nvPr/>
          </p:nvSpPr>
          <p:spPr>
            <a:xfrm>
              <a:off x="1367644" y="3068960"/>
              <a:ext cx="5413829" cy="1394997"/>
            </a:xfrm>
            <a:custGeom>
              <a:avLst/>
              <a:gdLst>
                <a:gd name="connsiteX0" fmla="*/ 5413829 w 5413829"/>
                <a:gd name="connsiteY0" fmla="*/ 0 h 1394997"/>
                <a:gd name="connsiteX1" fmla="*/ 2177143 w 5413829"/>
                <a:gd name="connsiteY1" fmla="*/ 1349828 h 1394997"/>
                <a:gd name="connsiteX2" fmla="*/ 0 w 5413829"/>
                <a:gd name="connsiteY2" fmla="*/ 943428 h 139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13829" h="1394997">
                  <a:moveTo>
                    <a:pt x="5413829" y="0"/>
                  </a:moveTo>
                  <a:cubicBezTo>
                    <a:pt x="4246638" y="596295"/>
                    <a:pt x="3079448" y="1192590"/>
                    <a:pt x="2177143" y="1349828"/>
                  </a:cubicBezTo>
                  <a:cubicBezTo>
                    <a:pt x="1274838" y="1507066"/>
                    <a:pt x="637419" y="1225247"/>
                    <a:pt x="0" y="943428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arrow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743200" y="1422400"/>
            <a:ext cx="3232956" cy="2150616"/>
            <a:chOff x="2743200" y="1422400"/>
            <a:chExt cx="3232956" cy="2150616"/>
          </a:xfrm>
        </p:grpSpPr>
        <p:cxnSp>
          <p:nvCxnSpPr>
            <p:cNvPr id="51" name="直接连接符 50"/>
            <p:cNvCxnSpPr/>
            <p:nvPr/>
          </p:nvCxnSpPr>
          <p:spPr bwMode="auto">
            <a:xfrm>
              <a:off x="5112060" y="3573016"/>
              <a:ext cx="864096" cy="0"/>
            </a:xfrm>
            <a:prstGeom prst="line">
              <a:avLst/>
            </a:prstGeom>
            <a:noFill/>
            <a:ln w="95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7" name="任意多边形 6"/>
            <p:cNvSpPr/>
            <p:nvPr/>
          </p:nvSpPr>
          <p:spPr>
            <a:xfrm>
              <a:off x="2743200" y="1422400"/>
              <a:ext cx="2801257" cy="2104571"/>
            </a:xfrm>
            <a:custGeom>
              <a:avLst/>
              <a:gdLst>
                <a:gd name="connsiteX0" fmla="*/ 2801257 w 2801257"/>
                <a:gd name="connsiteY0" fmla="*/ 2104571 h 2104571"/>
                <a:gd name="connsiteX1" fmla="*/ 2743200 w 2801257"/>
                <a:gd name="connsiteY1" fmla="*/ 2046514 h 2104571"/>
                <a:gd name="connsiteX2" fmla="*/ 1204686 w 2801257"/>
                <a:gd name="connsiteY2" fmla="*/ 391886 h 2104571"/>
                <a:gd name="connsiteX3" fmla="*/ 0 w 2801257"/>
                <a:gd name="connsiteY3" fmla="*/ 0 h 210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1257" h="2104571">
                  <a:moveTo>
                    <a:pt x="2801257" y="2104571"/>
                  </a:moveTo>
                  <a:lnTo>
                    <a:pt x="2743200" y="2046514"/>
                  </a:lnTo>
                  <a:cubicBezTo>
                    <a:pt x="2477105" y="1761066"/>
                    <a:pt x="1661886" y="732972"/>
                    <a:pt x="1204686" y="391886"/>
                  </a:cubicBezTo>
                  <a:cubicBezTo>
                    <a:pt x="747486" y="50800"/>
                    <a:pt x="373743" y="25400"/>
                    <a:pt x="0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headEnd type="none" w="med" len="med"/>
              <a:tailEnd type="arrow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772229" y="2304440"/>
            <a:ext cx="4716095" cy="1304580"/>
            <a:chOff x="2772229" y="2304440"/>
            <a:chExt cx="4716095" cy="1304580"/>
          </a:xfrm>
        </p:grpSpPr>
        <p:cxnSp>
          <p:nvCxnSpPr>
            <p:cNvPr id="52" name="直接连接符 51"/>
            <p:cNvCxnSpPr/>
            <p:nvPr/>
          </p:nvCxnSpPr>
          <p:spPr bwMode="auto">
            <a:xfrm>
              <a:off x="6624228" y="3609020"/>
              <a:ext cx="864096" cy="0"/>
            </a:xfrm>
            <a:prstGeom prst="line">
              <a:avLst/>
            </a:prstGeom>
            <a:noFill/>
            <a:ln w="95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8" name="任意多边形 7"/>
            <p:cNvSpPr/>
            <p:nvPr/>
          </p:nvSpPr>
          <p:spPr>
            <a:xfrm>
              <a:off x="2772229" y="2304440"/>
              <a:ext cx="4281714" cy="1251560"/>
            </a:xfrm>
            <a:custGeom>
              <a:avLst/>
              <a:gdLst>
                <a:gd name="connsiteX0" fmla="*/ 4281714 w 4281714"/>
                <a:gd name="connsiteY0" fmla="*/ 1251560 h 1251560"/>
                <a:gd name="connsiteX1" fmla="*/ 2656114 w 4281714"/>
                <a:gd name="connsiteY1" fmla="*/ 90417 h 1251560"/>
                <a:gd name="connsiteX2" fmla="*/ 0 w 4281714"/>
                <a:gd name="connsiteY2" fmla="*/ 162989 h 125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1714" h="1251560">
                  <a:moveTo>
                    <a:pt x="4281714" y="1251560"/>
                  </a:moveTo>
                  <a:cubicBezTo>
                    <a:pt x="3825723" y="761702"/>
                    <a:pt x="3369733" y="271845"/>
                    <a:pt x="2656114" y="90417"/>
                  </a:cubicBezTo>
                  <a:cubicBezTo>
                    <a:pt x="1942495" y="-91011"/>
                    <a:pt x="971247" y="35989"/>
                    <a:pt x="0" y="162989"/>
                  </a:cubicBezTo>
                </a:path>
              </a:pathLst>
            </a:custGeom>
            <a:noFill/>
            <a:ln>
              <a:solidFill>
                <a:srgbClr val="0070C0"/>
              </a:solidFill>
              <a:headEnd type="none" w="med" len="med"/>
              <a:tailEnd type="arrow" w="med" len="med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8425" y="1844675"/>
            <a:ext cx="872989" cy="971885"/>
            <a:chOff x="98425" y="1844675"/>
            <a:chExt cx="872989" cy="971885"/>
          </a:xfrm>
        </p:grpSpPr>
        <p:sp>
          <p:nvSpPr>
            <p:cNvPr id="60" name="Freeform 40"/>
            <p:cNvSpPr>
              <a:spLocks/>
            </p:cNvSpPr>
            <p:nvPr/>
          </p:nvSpPr>
          <p:spPr bwMode="auto">
            <a:xfrm>
              <a:off x="647564" y="2348880"/>
              <a:ext cx="323850" cy="467680"/>
            </a:xfrm>
            <a:custGeom>
              <a:avLst/>
              <a:gdLst>
                <a:gd name="T0" fmla="*/ 0 w 162"/>
                <a:gd name="T1" fmla="*/ 0 h 181"/>
                <a:gd name="T2" fmla="*/ 2147483646 w 162"/>
                <a:gd name="T3" fmla="*/ 2147483646 h 181"/>
                <a:gd name="T4" fmla="*/ 2147483646 w 162"/>
                <a:gd name="T5" fmla="*/ 2147483646 h 181"/>
                <a:gd name="T6" fmla="*/ 0 60000 65536"/>
                <a:gd name="T7" fmla="*/ 0 60000 65536"/>
                <a:gd name="T8" fmla="*/ 0 60000 65536"/>
                <a:gd name="T9" fmla="*/ 0 w 162"/>
                <a:gd name="T10" fmla="*/ 0 h 181"/>
                <a:gd name="T11" fmla="*/ 162 w 162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2" h="181">
                  <a:moveTo>
                    <a:pt x="0" y="0"/>
                  </a:moveTo>
                  <a:cubicBezTo>
                    <a:pt x="55" y="30"/>
                    <a:pt x="110" y="60"/>
                    <a:pt x="136" y="90"/>
                  </a:cubicBezTo>
                  <a:cubicBezTo>
                    <a:pt x="162" y="120"/>
                    <a:pt x="160" y="150"/>
                    <a:pt x="159" y="181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61" name="Object 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1013140"/>
                </p:ext>
              </p:extLst>
            </p:nvPr>
          </p:nvGraphicFramePr>
          <p:xfrm>
            <a:off x="98425" y="1844675"/>
            <a:ext cx="509588" cy="538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067" name="Equation" r:id="rId24" imgW="215640" imgH="228600" progId="Equation.DSMT4">
                    <p:embed/>
                  </p:oleObj>
                </mc:Choice>
                <mc:Fallback>
                  <p:oleObj name="Equation" r:id="rId24" imgW="215640" imgH="228600" progId="Equation.DSMT4">
                    <p:embed/>
                    <p:pic>
                      <p:nvPicPr>
                        <p:cNvPr id="49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425" y="1844675"/>
                          <a:ext cx="509588" cy="5381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组合 12"/>
          <p:cNvGrpSpPr/>
          <p:nvPr/>
        </p:nvGrpSpPr>
        <p:grpSpPr>
          <a:xfrm>
            <a:off x="1187624" y="2276872"/>
            <a:ext cx="791778" cy="540060"/>
            <a:chOff x="1187624" y="2276872"/>
            <a:chExt cx="791778" cy="540060"/>
          </a:xfrm>
        </p:grpSpPr>
        <p:sp>
          <p:nvSpPr>
            <p:cNvPr id="62" name="Freeform 40"/>
            <p:cNvSpPr>
              <a:spLocks/>
            </p:cNvSpPr>
            <p:nvPr/>
          </p:nvSpPr>
          <p:spPr bwMode="auto">
            <a:xfrm>
              <a:off x="1187624" y="2528900"/>
              <a:ext cx="144016" cy="288032"/>
            </a:xfrm>
            <a:custGeom>
              <a:avLst/>
              <a:gdLst>
                <a:gd name="T0" fmla="*/ 0 w 162"/>
                <a:gd name="T1" fmla="*/ 0 h 181"/>
                <a:gd name="T2" fmla="*/ 2147483646 w 162"/>
                <a:gd name="T3" fmla="*/ 2147483646 h 181"/>
                <a:gd name="T4" fmla="*/ 2147483646 w 162"/>
                <a:gd name="T5" fmla="*/ 2147483646 h 181"/>
                <a:gd name="T6" fmla="*/ 0 60000 65536"/>
                <a:gd name="T7" fmla="*/ 0 60000 65536"/>
                <a:gd name="T8" fmla="*/ 0 60000 65536"/>
                <a:gd name="T9" fmla="*/ 0 w 162"/>
                <a:gd name="T10" fmla="*/ 0 h 181"/>
                <a:gd name="T11" fmla="*/ 162 w 162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2" h="181">
                  <a:moveTo>
                    <a:pt x="0" y="0"/>
                  </a:moveTo>
                  <a:cubicBezTo>
                    <a:pt x="55" y="30"/>
                    <a:pt x="110" y="60"/>
                    <a:pt x="136" y="90"/>
                  </a:cubicBezTo>
                  <a:cubicBezTo>
                    <a:pt x="162" y="120"/>
                    <a:pt x="160" y="150"/>
                    <a:pt x="159" y="18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63" name="Object 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52663723"/>
                </p:ext>
              </p:extLst>
            </p:nvPr>
          </p:nvGraphicFramePr>
          <p:xfrm>
            <a:off x="1439652" y="2276872"/>
            <a:ext cx="539750" cy="538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068" name="Equation" r:id="rId26" imgW="228600" imgH="228600" progId="Equation.DSMT4">
                    <p:embed/>
                  </p:oleObj>
                </mc:Choice>
                <mc:Fallback>
                  <p:oleObj name="Equation" r:id="rId26" imgW="228600" imgH="228600" progId="Equation.DSMT4">
                    <p:embed/>
                    <p:pic>
                      <p:nvPicPr>
                        <p:cNvPr id="61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9652" y="2276872"/>
                          <a:ext cx="539750" cy="538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2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2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2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2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2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5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52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52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52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52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2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52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52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52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52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5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52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52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52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52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52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52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52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5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1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9" grpId="0"/>
      <p:bldP spid="152591" grpId="0"/>
      <p:bldP spid="152592" grpId="0"/>
      <p:bldP spid="152603" grpId="0"/>
      <p:bldP spid="152604" grpId="0"/>
      <p:bldP spid="152605" grpId="0"/>
      <p:bldP spid="152608" grpId="0" animBg="1"/>
      <p:bldP spid="152610" grpId="0" animBg="1"/>
      <p:bldP spid="152618" grpId="0"/>
      <p:bldP spid="152619" grpId="0"/>
      <p:bldP spid="152620" grpId="0"/>
      <p:bldP spid="45" grpId="0"/>
      <p:bldP spid="4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371475"/>
          </a:xfrm>
        </p:spPr>
        <p:txBody>
          <a:bodyPr/>
          <a:lstStyle/>
          <a:p>
            <a:pPr eaLnBrk="1" hangingPunct="1"/>
            <a:r>
              <a:rPr lang="zh-CN" altLang="en-US" sz="4000" b="1" smtClean="0">
                <a:ea typeface="黑体" panose="02010609060101010101" pitchFamily="49" charset="-122"/>
              </a:rPr>
              <a:t>分析</a:t>
            </a:r>
          </a:p>
        </p:txBody>
      </p:sp>
      <p:graphicFrame>
        <p:nvGraphicFramePr>
          <p:cNvPr id="61443" name="Object 18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59432987"/>
              </p:ext>
            </p:extLst>
          </p:nvPr>
        </p:nvGraphicFramePr>
        <p:xfrm>
          <a:off x="2480382" y="3504406"/>
          <a:ext cx="2921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7" name="公式" r:id="rId3" imgW="291847" imgH="215713" progId="Equation.3">
                  <p:embed/>
                </p:oleObj>
              </mc:Choice>
              <mc:Fallback>
                <p:oleObj name="公式" r:id="rId3" imgW="291847" imgH="215713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0382" y="3504406"/>
                        <a:ext cx="2921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rgbClr val="00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4" name="Object 5"/>
          <p:cNvGraphicFramePr>
            <a:graphicFrameLocks noChangeAspect="1"/>
          </p:cNvGraphicFramePr>
          <p:nvPr/>
        </p:nvGraphicFramePr>
        <p:xfrm>
          <a:off x="1258888" y="1125538"/>
          <a:ext cx="7224712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8" r:id="rId5" imgW="2235200" imgH="292100" progId="Equation.3">
                  <p:embed/>
                </p:oleObj>
              </mc:Choice>
              <mc:Fallback>
                <p:oleObj r:id="rId5" imgW="2235200" imgH="292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125538"/>
                        <a:ext cx="7224712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98886"/>
              </p:ext>
            </p:extLst>
          </p:nvPr>
        </p:nvGraphicFramePr>
        <p:xfrm>
          <a:off x="503945" y="2139156"/>
          <a:ext cx="3187700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9" name="公式" r:id="rId7" imgW="1016000" imgH="228600" progId="Equation.3">
                  <p:embed/>
                </p:oleObj>
              </mc:Choice>
              <mc:Fallback>
                <p:oleObj name="公式" r:id="rId7" imgW="10160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945" y="2139156"/>
                        <a:ext cx="3187700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0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8789907"/>
              </p:ext>
            </p:extLst>
          </p:nvPr>
        </p:nvGraphicFramePr>
        <p:xfrm>
          <a:off x="503945" y="3074194"/>
          <a:ext cx="5688012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0" r:id="rId9" imgW="1384300" imgH="228600" progId="Equation.3">
                  <p:embed/>
                </p:oleObj>
              </mc:Choice>
              <mc:Fallback>
                <p:oleObj r:id="rId9" imgW="13843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945" y="3074194"/>
                        <a:ext cx="5688012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115094"/>
              </p:ext>
            </p:extLst>
          </p:nvPr>
        </p:nvGraphicFramePr>
        <p:xfrm>
          <a:off x="3167770" y="4010819"/>
          <a:ext cx="23622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1" r:id="rId11" imgW="812447" imgH="253890" progId="Equation.3">
                  <p:embed/>
                </p:oleObj>
              </mc:Choice>
              <mc:Fallback>
                <p:oleObj r:id="rId11" imgW="812447" imgH="25389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770" y="4010819"/>
                        <a:ext cx="23622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1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315627"/>
              </p:ext>
            </p:extLst>
          </p:nvPr>
        </p:nvGraphicFramePr>
        <p:xfrm>
          <a:off x="3528132" y="5090319"/>
          <a:ext cx="434340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2" r:id="rId13" imgW="1345616" imgH="253890" progId="Equation.3">
                  <p:embed/>
                </p:oleObj>
              </mc:Choice>
              <mc:Fallback>
                <p:oleObj r:id="rId13" imgW="1345616" imgH="25389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8132" y="5090319"/>
                        <a:ext cx="4343400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14" name="Rectangle 14"/>
          <p:cNvSpPr>
            <a:spLocks noChangeArrowheads="1"/>
          </p:cNvSpPr>
          <p:nvPr/>
        </p:nvSpPr>
        <p:spPr bwMode="auto">
          <a:xfrm>
            <a:off x="3959932" y="2210594"/>
            <a:ext cx="26320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accent2"/>
                </a:solidFill>
                <a:ea typeface="黑体" panose="02010609060101010101" pitchFamily="49" charset="-122"/>
              </a:rPr>
              <a:t>合振幅最大：</a:t>
            </a:r>
          </a:p>
        </p:txBody>
      </p:sp>
      <p:sp>
        <p:nvSpPr>
          <p:cNvPr id="153615" name="Rectangle 15"/>
          <p:cNvSpPr>
            <a:spLocks noChangeArrowheads="1"/>
          </p:cNvSpPr>
          <p:nvPr/>
        </p:nvSpPr>
        <p:spPr bwMode="auto">
          <a:xfrm>
            <a:off x="719845" y="3939381"/>
            <a:ext cx="2733675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Tx/>
              <a:buNone/>
            </a:pPr>
            <a:r>
              <a:rPr lang="zh-CN" altLang="en-US" b="1">
                <a:solidFill>
                  <a:schemeClr val="accent2"/>
                </a:solidFill>
                <a:ea typeface="黑体" panose="02010609060101010101" pitchFamily="49" charset="-122"/>
              </a:rPr>
              <a:t>合振幅最小：</a:t>
            </a:r>
            <a:r>
              <a:rPr lang="zh-CN" altLang="en-US"/>
              <a:t> </a:t>
            </a:r>
          </a:p>
        </p:txBody>
      </p:sp>
      <p:sp>
        <p:nvSpPr>
          <p:cNvPr id="153617" name="Rectangle 17"/>
          <p:cNvSpPr>
            <a:spLocks noChangeArrowheads="1"/>
          </p:cNvSpPr>
          <p:nvPr/>
        </p:nvSpPr>
        <p:spPr bwMode="auto">
          <a:xfrm>
            <a:off x="443620" y="5090319"/>
            <a:ext cx="3040062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Tx/>
              <a:buNone/>
            </a:pPr>
            <a:r>
              <a:rPr lang="zh-CN" altLang="en-US" b="1">
                <a:solidFill>
                  <a:schemeClr val="accent2"/>
                </a:solidFill>
                <a:ea typeface="黑体" panose="02010609060101010101" pitchFamily="49" charset="-122"/>
              </a:rPr>
              <a:t>在一般情况下：</a:t>
            </a:r>
          </a:p>
        </p:txBody>
      </p:sp>
      <p:graphicFrame>
        <p:nvGraphicFramePr>
          <p:cNvPr id="153620" name="Object 2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74886695"/>
              </p:ext>
            </p:extLst>
          </p:nvPr>
        </p:nvGraphicFramePr>
        <p:xfrm>
          <a:off x="6623757" y="2210594"/>
          <a:ext cx="2197100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3" name="公式" r:id="rId15" imgW="723586" imgH="215806" progId="Equation.3">
                  <p:embed/>
                </p:oleObj>
              </mc:Choice>
              <mc:Fallback>
                <p:oleObj name="公式" r:id="rId15" imgW="723586" imgH="215806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3757" y="2210594"/>
                        <a:ext cx="2197100" cy="65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3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3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3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3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3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4" grpId="0"/>
      <p:bldP spid="153615" grpId="0"/>
      <p:bldP spid="1536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87338" y="71438"/>
            <a:ext cx="8677275" cy="1089025"/>
          </a:xfrm>
        </p:spPr>
        <p:txBody>
          <a:bodyPr/>
          <a:lstStyle/>
          <a:p>
            <a:pPr eaLnBrk="1" hangingPunct="1"/>
            <a:r>
              <a:rPr lang="zh-CN" altLang="en-US" sz="40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五、简谐振动的能量</a:t>
            </a:r>
          </a:p>
        </p:txBody>
      </p:sp>
      <p:graphicFrame>
        <p:nvGraphicFramePr>
          <p:cNvPr id="198666" name="Object 10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69279811"/>
              </p:ext>
            </p:extLst>
          </p:nvPr>
        </p:nvGraphicFramePr>
        <p:xfrm>
          <a:off x="858904" y="1441384"/>
          <a:ext cx="2761100" cy="558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17" r:id="rId4" imgW="1130300" imgH="228600" progId="Equation.3">
                  <p:embed/>
                </p:oleObj>
              </mc:Choice>
              <mc:Fallback>
                <p:oleObj r:id="rId4" imgW="11303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904" y="1441384"/>
                        <a:ext cx="2761100" cy="55859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FF00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6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674058"/>
              </p:ext>
            </p:extLst>
          </p:nvPr>
        </p:nvGraphicFramePr>
        <p:xfrm>
          <a:off x="1007604" y="2905472"/>
          <a:ext cx="5658155" cy="976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18" name="公式" r:id="rId6" imgW="2260600" imgH="393700" progId="Equation.3">
                  <p:embed/>
                </p:oleObj>
              </mc:Choice>
              <mc:Fallback>
                <p:oleObj name="公式" r:id="rId6" imgW="22606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7604" y="2905472"/>
                        <a:ext cx="5658155" cy="9763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6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377636"/>
              </p:ext>
            </p:extLst>
          </p:nvPr>
        </p:nvGraphicFramePr>
        <p:xfrm>
          <a:off x="1007604" y="2021556"/>
          <a:ext cx="6212185" cy="977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19" name="Equation" r:id="rId8" imgW="2489040" imgH="393480" progId="Equation.DSMT4">
                  <p:embed/>
                </p:oleObj>
              </mc:Choice>
              <mc:Fallback>
                <p:oleObj name="Equation" r:id="rId8" imgW="2489040" imgH="393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7604" y="2021556"/>
                        <a:ext cx="6212185" cy="9772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66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754926"/>
              </p:ext>
            </p:extLst>
          </p:nvPr>
        </p:nvGraphicFramePr>
        <p:xfrm>
          <a:off x="1414870" y="4110547"/>
          <a:ext cx="1647331" cy="546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20" name="公式" r:id="rId10" imgW="698500" imgH="228600" progId="Equation.3">
                  <p:embed/>
                </p:oleObj>
              </mc:Choice>
              <mc:Fallback>
                <p:oleObj name="公式" r:id="rId10" imgW="6985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4870" y="4110547"/>
                        <a:ext cx="1647331" cy="5460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66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866249"/>
              </p:ext>
            </p:extLst>
          </p:nvPr>
        </p:nvGraphicFramePr>
        <p:xfrm>
          <a:off x="1158404" y="4869619"/>
          <a:ext cx="4238290" cy="836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21" name="公式" r:id="rId12" imgW="1993900" imgH="393700" progId="Equation.3">
                  <p:embed/>
                </p:oleObj>
              </mc:Choice>
              <mc:Fallback>
                <p:oleObj name="公式" r:id="rId12" imgW="1993900" imgH="393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404" y="4869619"/>
                        <a:ext cx="4238290" cy="8361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668" name="Object 12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44297827"/>
              </p:ext>
            </p:extLst>
          </p:nvPr>
        </p:nvGraphicFramePr>
        <p:xfrm>
          <a:off x="4463988" y="1429752"/>
          <a:ext cx="3225264" cy="564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22" name="公式" r:id="rId14" imgW="1308100" imgH="228600" progId="Equation.3">
                  <p:embed/>
                </p:oleObj>
              </mc:Choice>
              <mc:Fallback>
                <p:oleObj name="公式" r:id="rId14" imgW="13081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3988" y="1429752"/>
                        <a:ext cx="3225264" cy="564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475414"/>
              </p:ext>
            </p:extLst>
          </p:nvPr>
        </p:nvGraphicFramePr>
        <p:xfrm>
          <a:off x="5895906" y="4437878"/>
          <a:ext cx="1728105" cy="863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23" name="公式" r:id="rId16" imgW="914003" imgH="406224" progId="Equation.3">
                  <p:embed/>
                </p:oleObj>
              </mc:Choice>
              <mc:Fallback>
                <p:oleObj name="公式" r:id="rId16" imgW="914003" imgH="406224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5906" y="4437878"/>
                        <a:ext cx="1728105" cy="863483"/>
                      </a:xfrm>
                      <a:prstGeom prst="rect">
                        <a:avLst/>
                      </a:prstGeom>
                      <a:solidFill>
                        <a:srgbClr val="C2FFF0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8205677"/>
              </p:ext>
            </p:extLst>
          </p:nvPr>
        </p:nvGraphicFramePr>
        <p:xfrm>
          <a:off x="3579857" y="4172436"/>
          <a:ext cx="1317625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24" name="Equation" r:id="rId18" imgW="558720" imgH="203040" progId="Equation.DSMT4">
                  <p:embed/>
                </p:oleObj>
              </mc:Choice>
              <mc:Fallback>
                <p:oleObj name="Equation" r:id="rId18" imgW="558720" imgH="203040" progId="Equation.DSMT4">
                  <p:embed/>
                  <p:pic>
                    <p:nvPicPr>
                      <p:cNvPr id="19866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9857" y="4172436"/>
                        <a:ext cx="1317625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8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8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8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548680"/>
            <a:ext cx="6948896" cy="647799"/>
          </a:xfrm>
        </p:spPr>
        <p:txBody>
          <a:bodyPr/>
          <a:lstStyle/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  <a:ea typeface="黑体" panose="02010609060101010101" pitchFamily="49" charset="-122"/>
              </a:rPr>
              <a:t>六、阻尼振动、受迫振动和共振</a:t>
            </a:r>
            <a:endParaRPr lang="en-US" altLang="zh-CN" sz="3200" dirty="0" smtClean="0">
              <a:solidFill>
                <a:srgbClr val="FF0000"/>
              </a:solidFill>
            </a:endParaRP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520788"/>
            <a:ext cx="7975612" cy="4437856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 dirty="0" smtClean="0">
                <a:ea typeface="黑体" panose="02010609060101010101" pitchFamily="49" charset="-122"/>
              </a:rPr>
              <a:t>阻尼振动</a:t>
            </a:r>
            <a:r>
              <a:rPr lang="zh-CN" altLang="en-US" sz="2800" b="1" dirty="0" smtClean="0"/>
              <a:t>：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物体在运动过程中，由于阻力的作用，如空气阻力和摩擦力等，使振动的振幅和能量逐渐衰减</a:t>
            </a:r>
            <a:endParaRPr lang="zh-CN" altLang="en-US" sz="2800" b="1" dirty="0" smtClean="0"/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 smtClean="0">
                <a:ea typeface="黑体" panose="02010609060101010101" pitchFamily="49" charset="-122"/>
              </a:rPr>
              <a:t>受迫振动</a:t>
            </a:r>
            <a:r>
              <a:rPr lang="zh-CN" altLang="en-US" sz="2800" b="1" dirty="0" smtClean="0"/>
              <a:t>：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振动系统在外界驱动力作用下的振动。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举例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：扬声器纸盆的振动。 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共振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：在受迫振动中位移振幅出现极大值的现象，称为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位移共振</a:t>
            </a:r>
            <a:r>
              <a:rPr lang="zh-CN" altLang="en-US" sz="2800" b="1" dirty="0" smtClean="0">
                <a:latin typeface="宋体" panose="02010600030101010101" pitchFamily="2" charset="-122"/>
              </a:rPr>
              <a:t>，简称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共振</a:t>
            </a:r>
            <a:r>
              <a:rPr lang="zh-CN" altLang="en-US" sz="2800" dirty="0" smtClean="0">
                <a:latin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612775"/>
          </a:xfrm>
        </p:spPr>
        <p:txBody>
          <a:bodyPr/>
          <a:lstStyle/>
          <a:p>
            <a:pPr algn="just" eaLnBrk="1" hangingPunct="1"/>
            <a:r>
              <a:rPr lang="zh-CN" altLang="en-US" sz="4000" b="1" dirty="0" smtClean="0">
                <a:ea typeface="黑体" panose="02010609060101010101" pitchFamily="49" charset="-122"/>
              </a:rPr>
              <a:t>受迫振动</a:t>
            </a:r>
            <a:endParaRPr lang="en-US" altLang="zh-CN" b="1" dirty="0" smtClean="0"/>
          </a:p>
        </p:txBody>
      </p:sp>
      <p:graphicFrame>
        <p:nvGraphicFramePr>
          <p:cNvPr id="1392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544684"/>
              </p:ext>
            </p:extLst>
          </p:nvPr>
        </p:nvGraphicFramePr>
        <p:xfrm>
          <a:off x="1849924" y="1212344"/>
          <a:ext cx="2540655" cy="622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46" r:id="rId4" imgW="1016000" imgH="228600" progId="Equation.3">
                  <p:embed/>
                </p:oleObj>
              </mc:Choice>
              <mc:Fallback>
                <p:oleObj r:id="rId4" imgW="10160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924" y="1212344"/>
                        <a:ext cx="2540655" cy="6222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71773"/>
              </p:ext>
            </p:extLst>
          </p:nvPr>
        </p:nvGraphicFramePr>
        <p:xfrm>
          <a:off x="3214672" y="1872528"/>
          <a:ext cx="3496484" cy="721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47" r:id="rId6" imgW="1206500" imgH="228600" progId="Equation.3">
                  <p:embed/>
                </p:oleObj>
              </mc:Choice>
              <mc:Fallback>
                <p:oleObj r:id="rId6" imgW="12065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72" y="1872528"/>
                        <a:ext cx="3496484" cy="7218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786590"/>
              </p:ext>
            </p:extLst>
          </p:nvPr>
        </p:nvGraphicFramePr>
        <p:xfrm>
          <a:off x="1042497" y="2548437"/>
          <a:ext cx="4411613" cy="1271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48" name="公式" r:id="rId8" imgW="1765300" imgH="469900" progId="Equation.3">
                  <p:embed/>
                </p:oleObj>
              </mc:Choice>
              <mc:Fallback>
                <p:oleObj name="公式" r:id="rId8" imgW="1765300" imgH="469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497" y="2548437"/>
                        <a:ext cx="4411613" cy="12713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9164662"/>
              </p:ext>
            </p:extLst>
          </p:nvPr>
        </p:nvGraphicFramePr>
        <p:xfrm>
          <a:off x="1042497" y="4499025"/>
          <a:ext cx="3137585" cy="1167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49" r:id="rId10" imgW="1257300" imgH="431800" progId="Equation.3">
                  <p:embed/>
                </p:oleObj>
              </mc:Choice>
              <mc:Fallback>
                <p:oleObj r:id="rId10" imgW="1257300" imgH="431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497" y="4499025"/>
                        <a:ext cx="3137585" cy="11676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5688124" y="2814505"/>
            <a:ext cx="2941637" cy="747712"/>
          </a:xfrm>
          <a:prstGeom prst="wedgeRectCallout">
            <a:avLst>
              <a:gd name="adj1" fmla="val -57842"/>
              <a:gd name="adj2" fmla="val -85162"/>
            </a:avLst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zh-CN" altLang="en-US" sz="2400" b="1" dirty="0">
                <a:latin typeface="+mn-ea"/>
                <a:ea typeface="+mn-ea"/>
              </a:rPr>
              <a:t>稳定后的振动频率由驱动力的频率决定</a:t>
            </a:r>
          </a:p>
        </p:txBody>
      </p:sp>
      <p:sp>
        <p:nvSpPr>
          <p:cNvPr id="13" name="AutoShape 14"/>
          <p:cNvSpPr>
            <a:spLocks noChangeArrowheads="1"/>
          </p:cNvSpPr>
          <p:nvPr/>
        </p:nvSpPr>
        <p:spPr bwMode="auto">
          <a:xfrm>
            <a:off x="5211763" y="5786438"/>
            <a:ext cx="2998787" cy="538162"/>
          </a:xfrm>
          <a:prstGeom prst="wedgeRectCallout">
            <a:avLst>
              <a:gd name="adj1" fmla="val -128917"/>
              <a:gd name="adj2" fmla="val -429359"/>
            </a:avLst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zh-CN" altLang="en-US" sz="2400" b="1" dirty="0">
                <a:latin typeface="+mn-ea"/>
                <a:ea typeface="+mn-ea"/>
                <a:sym typeface="Symbol" pitchFamily="18" charset="2"/>
              </a:rPr>
              <a:t></a:t>
            </a:r>
            <a:r>
              <a:rPr lang="en-US" altLang="zh-CN" sz="2400" b="1" baseline="-25000" dirty="0">
                <a:latin typeface="+mn-ea"/>
                <a:ea typeface="+mn-ea"/>
                <a:sym typeface="Symbol" pitchFamily="18" charset="2"/>
              </a:rPr>
              <a:t>0</a:t>
            </a:r>
            <a:r>
              <a:rPr lang="zh-CN" altLang="en-US" sz="2400" b="1" dirty="0">
                <a:latin typeface="+mn-ea"/>
                <a:ea typeface="+mn-ea"/>
                <a:sym typeface="Symbol" pitchFamily="18" charset="2"/>
              </a:rPr>
              <a:t>是系统固有角频</a:t>
            </a: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4553061" y="4296325"/>
            <a:ext cx="4076700" cy="538163"/>
          </a:xfrm>
          <a:prstGeom prst="wedgeRectCallout">
            <a:avLst>
              <a:gd name="adj1" fmla="val -46101"/>
              <a:gd name="adj2" fmla="val -148533"/>
            </a:avLst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zh-CN" altLang="en-US" sz="2400" b="1" dirty="0">
                <a:latin typeface="+mn-ea"/>
                <a:ea typeface="+mn-ea"/>
                <a:sym typeface="Symbol" pitchFamily="18" charset="2"/>
              </a:rPr>
              <a:t>是表示系统阻尼大小的常量</a:t>
            </a: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9532" y="1173094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驱动力</a:t>
            </a:r>
          </a:p>
        </p:txBody>
      </p:sp>
      <p:sp>
        <p:nvSpPr>
          <p:cNvPr id="11" name="矩形 10"/>
          <p:cNvSpPr/>
          <p:nvPr/>
        </p:nvSpPr>
        <p:spPr>
          <a:xfrm>
            <a:off x="359532" y="1957851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稳态运动方程：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188913"/>
            <a:ext cx="7772400" cy="658812"/>
          </a:xfrm>
        </p:spPr>
        <p:txBody>
          <a:bodyPr/>
          <a:lstStyle/>
          <a:p>
            <a:pPr eaLnBrk="1" hangingPunct="1"/>
            <a:r>
              <a:rPr lang="zh-CN" altLang="en-US" sz="4000" b="1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共振</a:t>
            </a:r>
            <a:r>
              <a:rPr lang="en-US" altLang="zh-CN" b="1" smtClean="0"/>
              <a:t>resonance</a:t>
            </a:r>
            <a:r>
              <a:rPr lang="en-US" altLang="zh-CN" smtClean="0"/>
              <a:t> </a:t>
            </a: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4052888" y="32813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graphicFrame>
        <p:nvGraphicFramePr>
          <p:cNvPr id="1382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00429"/>
              </p:ext>
            </p:extLst>
          </p:nvPr>
        </p:nvGraphicFramePr>
        <p:xfrm>
          <a:off x="683568" y="3248980"/>
          <a:ext cx="4279452" cy="933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91" name="公式" r:id="rId4" imgW="1358310" imgH="291973" progId="Equation.3">
                  <p:embed/>
                </p:oleObj>
              </mc:Choice>
              <mc:Fallback>
                <p:oleObj name="公式" r:id="rId4" imgW="1358310" imgH="29197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248980"/>
                        <a:ext cx="4279452" cy="9331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7" name="Rectangle 6"/>
          <p:cNvSpPr>
            <a:spLocks noChangeArrowheads="1"/>
          </p:cNvSpPr>
          <p:nvPr/>
        </p:nvSpPr>
        <p:spPr bwMode="auto">
          <a:xfrm>
            <a:off x="3938588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graphicFrame>
        <p:nvGraphicFramePr>
          <p:cNvPr id="1382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401729"/>
              </p:ext>
            </p:extLst>
          </p:nvPr>
        </p:nvGraphicFramePr>
        <p:xfrm>
          <a:off x="683568" y="4365104"/>
          <a:ext cx="3237189" cy="1192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92" name="公式" r:id="rId6" imgW="1269449" imgH="469696" progId="Equation.3">
                  <p:embed/>
                </p:oleObj>
              </mc:Choice>
              <mc:Fallback>
                <p:oleObj name="公式" r:id="rId6" imgW="1269449" imgH="46969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365104"/>
                        <a:ext cx="3237189" cy="1192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9" name="Rectangle 8"/>
          <p:cNvSpPr>
            <a:spLocks noChangeArrowheads="1"/>
          </p:cNvSpPr>
          <p:nvPr/>
        </p:nvSpPr>
        <p:spPr bwMode="auto">
          <a:xfrm>
            <a:off x="428625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en-US"/>
          </a:p>
        </p:txBody>
      </p:sp>
      <p:graphicFrame>
        <p:nvGraphicFramePr>
          <p:cNvPr id="13824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569847"/>
              </p:ext>
            </p:extLst>
          </p:nvPr>
        </p:nvGraphicFramePr>
        <p:xfrm>
          <a:off x="6408204" y="1880828"/>
          <a:ext cx="1458904" cy="1093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93" r:id="rId8" imgW="571252" imgH="431613" progId="Equation.3">
                  <p:embed/>
                </p:oleObj>
              </mc:Choice>
              <mc:Fallback>
                <p:oleObj r:id="rId8" imgW="571252" imgH="431613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8204" y="1880828"/>
                        <a:ext cx="1458904" cy="10935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0" name="Object 1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6237905"/>
              </p:ext>
            </p:extLst>
          </p:nvPr>
        </p:nvGraphicFramePr>
        <p:xfrm>
          <a:off x="719572" y="1808820"/>
          <a:ext cx="4680322" cy="1245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94" name="公式" r:id="rId10" imgW="1765300" imgH="469900" progId="Equation.3">
                  <p:embed/>
                </p:oleObj>
              </mc:Choice>
              <mc:Fallback>
                <p:oleObj name="公式" r:id="rId10" imgW="17653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572" y="1808820"/>
                        <a:ext cx="4680322" cy="12459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252" name="AutoShape 12"/>
          <p:cNvSpPr>
            <a:spLocks noChangeArrowheads="1"/>
          </p:cNvSpPr>
          <p:nvPr/>
        </p:nvSpPr>
        <p:spPr bwMode="auto">
          <a:xfrm>
            <a:off x="5544108" y="4653136"/>
            <a:ext cx="3240088" cy="1008062"/>
          </a:xfrm>
          <a:prstGeom prst="wedgeRectCallout">
            <a:avLst>
              <a:gd name="adj1" fmla="val -89769"/>
              <a:gd name="adj2" fmla="val -108944"/>
            </a:avLst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zh-CN" altLang="en-US" sz="2800" b="1">
                <a:solidFill>
                  <a:srgbClr val="FF0000"/>
                </a:solidFill>
                <a:ea typeface="黑体" panose="02010609060101010101" pitchFamily="49" charset="-122"/>
              </a:rPr>
              <a:t>共振频率</a:t>
            </a:r>
            <a:r>
              <a:rPr kumimoji="0" lang="zh-CN" altLang="en-US" sz="2800" b="1">
                <a:solidFill>
                  <a:schemeClr val="accent2"/>
                </a:solidFill>
                <a:ea typeface="黑体" panose="02010609060101010101" pitchFamily="49" charset="-122"/>
              </a:rPr>
              <a:t>由系统的</a:t>
            </a:r>
            <a:r>
              <a:rPr kumimoji="0" lang="zh-CN" altLang="en-US" sz="2800" b="1">
                <a:solidFill>
                  <a:srgbClr val="FF0000"/>
                </a:solidFill>
                <a:ea typeface="黑体" panose="02010609060101010101" pitchFamily="49" charset="-122"/>
              </a:rPr>
              <a:t>固有频率</a:t>
            </a:r>
            <a:r>
              <a:rPr kumimoji="0" lang="zh-CN" altLang="en-US" sz="2800" b="1">
                <a:solidFill>
                  <a:schemeClr val="accent2"/>
                </a:solidFill>
                <a:ea typeface="黑体" panose="02010609060101010101" pitchFamily="49" charset="-122"/>
              </a:rPr>
              <a:t>决定</a:t>
            </a:r>
          </a:p>
        </p:txBody>
      </p:sp>
      <p:sp>
        <p:nvSpPr>
          <p:cNvPr id="2" name="矩形 1"/>
          <p:cNvSpPr/>
          <p:nvPr/>
        </p:nvSpPr>
        <p:spPr>
          <a:xfrm>
            <a:off x="251520" y="1052736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振幅在极大值时的振动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8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5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1305915691"/>
              </p:ext>
            </p:extLst>
          </p:nvPr>
        </p:nvGraphicFramePr>
        <p:xfrm>
          <a:off x="630000" y="1124744"/>
          <a:ext cx="7974448" cy="5913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3276600" y="333375"/>
            <a:ext cx="34194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kumimoji="0" lang="zh-CN" altLang="en-US" sz="3600" b="1">
                <a:ea typeface="黑体" panose="02010609060101010101" pitchFamily="49" charset="-122"/>
              </a:rPr>
              <a:t>简谐振动总结</a:t>
            </a:r>
            <a:r>
              <a:rPr kumimoji="0" lang="en-US" altLang="zh-CN" sz="3600" b="1">
                <a:ea typeface="黑体" panose="02010609060101010101" pitchFamily="49" charset="-122"/>
              </a:rPr>
              <a:t>summary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652120" y="4365104"/>
            <a:ext cx="3384376" cy="190821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zh-CN" altLang="en-US" sz="2400" kern="0" smtClean="0">
                <a:solidFill>
                  <a:schemeClr val="accent2"/>
                </a:solidFill>
                <a:ea typeface="黑体" panose="02010609060101010101" pitchFamily="49" charset="-122"/>
              </a:rPr>
              <a:t>简谐</a:t>
            </a:r>
            <a:r>
              <a:rPr lang="zh-CN" altLang="en-US" sz="2400" u="sng" kern="0" smtClean="0">
                <a:solidFill>
                  <a:schemeClr val="accent2"/>
                </a:solidFill>
                <a:ea typeface="黑体" panose="02010609060101010101" pitchFamily="49" charset="-122"/>
              </a:rPr>
              <a:t>方程</a:t>
            </a:r>
            <a:r>
              <a:rPr lang="zh-CN" altLang="en-US" sz="2400" kern="0" smtClean="0">
                <a:solidFill>
                  <a:schemeClr val="accent2"/>
                </a:solidFill>
                <a:ea typeface="黑体" panose="02010609060101010101" pitchFamily="49" charset="-122"/>
              </a:rPr>
              <a:t>、</a:t>
            </a:r>
            <a:r>
              <a:rPr lang="zh-CN" altLang="en-US" sz="2400" u="sng" kern="0" smtClean="0">
                <a:solidFill>
                  <a:schemeClr val="accent2"/>
                </a:solidFill>
                <a:ea typeface="黑体" panose="02010609060101010101" pitchFamily="49" charset="-122"/>
              </a:rPr>
              <a:t>特征量</a:t>
            </a:r>
            <a:r>
              <a:rPr lang="zh-CN" altLang="en-US" sz="2400" kern="0" smtClean="0">
                <a:ea typeface="黑体" panose="02010609060101010101" pitchFamily="49" charset="-122"/>
              </a:rPr>
              <a:t>、</a:t>
            </a:r>
            <a:r>
              <a:rPr lang="zh-CN" altLang="en-US" sz="2400" kern="0">
                <a:solidFill>
                  <a:schemeClr val="accent2"/>
                </a:solidFill>
                <a:ea typeface="黑体" panose="02010609060101010101" pitchFamily="49" charset="-122"/>
              </a:rPr>
              <a:t>矢量</a:t>
            </a:r>
            <a:r>
              <a:rPr lang="zh-CN" altLang="en-US" sz="2400" kern="0">
                <a:solidFill>
                  <a:schemeClr val="accent2"/>
                </a:solidFill>
                <a:ea typeface="黑体" panose="02010609060101010101" pitchFamily="49" charset="-122"/>
              </a:rPr>
              <a:t>图示</a:t>
            </a:r>
            <a:r>
              <a:rPr lang="zh-CN" altLang="en-US" sz="2400" kern="0" smtClean="0">
                <a:solidFill>
                  <a:schemeClr val="accent2"/>
                </a:solidFill>
                <a:ea typeface="黑体" panose="02010609060101010101" pitchFamily="49" charset="-122"/>
              </a:rPr>
              <a:t>法</a:t>
            </a:r>
            <a:endParaRPr lang="en-US" altLang="zh-CN" sz="2400" kern="0" smtClean="0">
              <a:solidFill>
                <a:schemeClr val="accent2"/>
              </a:solidFill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sz="2400" kern="0" smtClean="0">
                <a:solidFill>
                  <a:schemeClr val="accent2"/>
                </a:solidFill>
                <a:ea typeface="黑体" panose="02010609060101010101" pitchFamily="49" charset="-122"/>
              </a:rPr>
              <a:t>同</a:t>
            </a:r>
            <a:r>
              <a:rPr lang="zh-CN" altLang="en-US" sz="2400" kern="0">
                <a:solidFill>
                  <a:schemeClr val="accent2"/>
                </a:solidFill>
                <a:ea typeface="黑体" panose="02010609060101010101" pitchFamily="49" charset="-122"/>
              </a:rPr>
              <a:t>方向、同频率简谐振动</a:t>
            </a:r>
            <a:r>
              <a:rPr lang="zh-CN" altLang="en-US" sz="2400" kern="0">
                <a:solidFill>
                  <a:schemeClr val="accent2"/>
                </a:solidFill>
                <a:ea typeface="黑体" panose="02010609060101010101" pitchFamily="49" charset="-122"/>
              </a:rPr>
              <a:t>的</a:t>
            </a:r>
            <a:r>
              <a:rPr lang="zh-CN" altLang="en-US" sz="2400" kern="0" smtClean="0">
                <a:solidFill>
                  <a:schemeClr val="accent2"/>
                </a:solidFill>
                <a:ea typeface="黑体" panose="02010609060101010101" pitchFamily="49" charset="-122"/>
              </a:rPr>
              <a:t>合成</a:t>
            </a:r>
            <a:endParaRPr lang="en-US" altLang="zh-CN" sz="2400" kern="0" dirty="0" smtClean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3300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FF6600"/>
          </a:solidFill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19862</TotalTime>
  <Words>1215</Words>
  <Application>Microsoft Office PowerPoint</Application>
  <PresentationFormat>全屏显示(4:3)</PresentationFormat>
  <Paragraphs>200</Paragraphs>
  <Slides>39</Slides>
  <Notes>20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39</vt:i4>
      </vt:variant>
    </vt:vector>
  </HeadingPairs>
  <TitlesOfParts>
    <vt:vector size="53" baseType="lpstr">
      <vt:lpstr>黑体</vt:lpstr>
      <vt:lpstr>华文行楷</vt:lpstr>
      <vt:lpstr>华文隶书</vt:lpstr>
      <vt:lpstr>隶书</vt:lpstr>
      <vt:lpstr>宋体</vt:lpstr>
      <vt:lpstr>文鼎中钢笔行楷</vt:lpstr>
      <vt:lpstr>Arial</vt:lpstr>
      <vt:lpstr>Symbol</vt:lpstr>
      <vt:lpstr>Times New Roman</vt:lpstr>
      <vt:lpstr>默认设计模板</vt:lpstr>
      <vt:lpstr>公式</vt:lpstr>
      <vt:lpstr>Equation</vt:lpstr>
      <vt:lpstr>Microsoft 公式 3.0</vt:lpstr>
      <vt:lpstr>MathType 6.0 Equation</vt:lpstr>
      <vt:lpstr>第4章  振动和波、声 vibration, wave &amp; sound wave</vt:lpstr>
      <vt:lpstr>超声成像仪 ultrasonic imaging device </vt:lpstr>
      <vt:lpstr>PowerPoint 演示文稿</vt:lpstr>
      <vt:lpstr>三维动态超声图像 Three-dimensional Echocardiography   </vt:lpstr>
      <vt:lpstr>PowerPoint 演示文稿</vt:lpstr>
      <vt:lpstr>机械振动mechanical vibration：物体在平衡位置附近作往返的周期性运动。广义：物理量围绕一定的平衡值做周期性的变化。</vt:lpstr>
      <vt:lpstr>PowerPoint 演示文稿</vt:lpstr>
      <vt:lpstr>PowerPoint 演示文稿</vt:lpstr>
      <vt:lpstr>PowerPoint 演示文稿</vt:lpstr>
      <vt:lpstr>PowerPoint 演示文稿</vt:lpstr>
      <vt:lpstr>1、振幅 amplitude</vt:lpstr>
      <vt:lpstr>2、周期、频率 period, frequency</vt:lpstr>
      <vt:lpstr>相位的定义 phase</vt:lpstr>
      <vt:lpstr>初相位 initial phase</vt:lpstr>
      <vt:lpstr>示例：通过振动图确定初相位</vt:lpstr>
      <vt:lpstr>PowerPoint 演示文稿</vt:lpstr>
      <vt:lpstr>确定一个简谐振动方程</vt:lpstr>
      <vt:lpstr>相差 phase difference   </vt:lpstr>
      <vt:lpstr>两个同频率的简谐振动的相差分析</vt:lpstr>
      <vt:lpstr>PowerPoint 演示文稿</vt:lpstr>
      <vt:lpstr>PowerPoint 演示文稿</vt:lpstr>
      <vt:lpstr>PowerPoint 演示文稿</vt:lpstr>
      <vt:lpstr>位移、速度、加速度步调分析</vt:lpstr>
      <vt:lpstr>三、简谐振动的矢量图示法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四、同方向、同频率简谐振动的合成</vt:lpstr>
      <vt:lpstr>矢量图示法</vt:lpstr>
      <vt:lpstr>分析</vt:lpstr>
      <vt:lpstr>五、简谐振动的能量</vt:lpstr>
      <vt:lpstr>六、阻尼振动、受迫振动和共振</vt:lpstr>
      <vt:lpstr>受迫振动</vt:lpstr>
      <vt:lpstr>共振resonance </vt:lpstr>
      <vt:lpstr>PowerPoint 演示文稿</vt:lpstr>
    </vt:vector>
  </TitlesOfParts>
  <Company>PHYSICS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声、波</dc:title>
  <dc:creator>Administrator</dc:creator>
  <cp:lastModifiedBy>Microsoft</cp:lastModifiedBy>
  <cp:revision>796</cp:revision>
  <dcterms:created xsi:type="dcterms:W3CDTF">2003-01-06T02:12:38Z</dcterms:created>
  <dcterms:modified xsi:type="dcterms:W3CDTF">2026-03-22T12:39:37Z</dcterms:modified>
</cp:coreProperties>
</file>