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8" r:id="rId3"/>
    <p:sldId id="256" r:id="rId4"/>
    <p:sldId id="257" r:id="rId5"/>
    <p:sldId id="262" r:id="rId6"/>
    <p:sldId id="263" r:id="rId7"/>
    <p:sldId id="264" r:id="rId8"/>
    <p:sldId id="265" r:id="rId9"/>
    <p:sldId id="266" r:id="rId10"/>
    <p:sldId id="268"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9" name="PA_圆角矩形 12"/>
          <p:cNvSpPr/>
          <p:nvPr>
            <p:custDataLst>
              <p:tags r:id="rId2"/>
            </p:custDataLst>
          </p:nvPr>
        </p:nvSpPr>
        <p:spPr>
          <a:xfrm>
            <a:off x="4031615" y="3867511"/>
            <a:ext cx="4129405" cy="682425"/>
          </a:xfrm>
          <a:prstGeom prst="roundRect">
            <a:avLst>
              <a:gd name="adj" fmla="val 50000"/>
            </a:avLst>
          </a:prstGeom>
          <a:solidFill>
            <a:schemeClr val="accent3"/>
          </a:solidFill>
        </p:spPr>
        <p:txBody>
          <a:bodyPr rot="0" spcFirstLastPara="0" vertOverflow="overflow" horzOverflow="overflow" vert="horz" wrap="square" lIns="91440" tIns="45720" rIns="91440" bIns="45720" numCol="1" spcCol="0" rtlCol="0" fromWordArt="0" anchor="ctr" anchorCtr="0" forceAA="0" compatLnSpc="1">
            <a:spAutoFit/>
          </a:bodyPr>
          <a:lstStyle/>
          <a:p>
            <a:pPr algn="ctr">
              <a:spcBef>
                <a:spcPct val="0"/>
              </a:spcBef>
            </a:pPr>
            <a:endParaRPr lang="zh-CN" altLang="en-US" sz="2400">
              <a:solidFill>
                <a:srgbClr val="222B33"/>
              </a:solidFill>
              <a:latin typeface="微软雅黑" panose="020B0503020204020204" charset="-122"/>
              <a:ea typeface="微软雅黑" panose="020B0503020204020204" charset="-122"/>
            </a:endParaRPr>
          </a:p>
        </p:txBody>
      </p:sp>
      <p:sp>
        <p:nvSpPr>
          <p:cNvPr id="11" name="PA_矩形 8"/>
          <p:cNvSpPr/>
          <p:nvPr>
            <p:custDataLst>
              <p:tags r:id="rId3"/>
            </p:custDataLst>
          </p:nvPr>
        </p:nvSpPr>
        <p:spPr>
          <a:xfrm>
            <a:off x="1090222" y="1178657"/>
            <a:ext cx="9908563" cy="4500686"/>
          </a:xfrm>
          <a:prstGeom prst="rect">
            <a:avLst/>
          </a:prstGeom>
          <a:noFill/>
          <a:ln w="38100">
            <a:solidFill>
              <a:schemeClr val="accent4">
                <a:lumMod val="75000"/>
              </a:schemeClr>
            </a:solidFill>
          </a:ln>
        </p:spPr>
        <p:txBody>
          <a:bodyPr wrap="square" rtlCol="0" anchor="ctr">
            <a:spAutoFit/>
          </a:bodyPr>
          <a:lstStyle/>
          <a:p>
            <a:pPr algn="ctr">
              <a:spcBef>
                <a:spcPct val="0"/>
              </a:spcBef>
            </a:pPr>
            <a:endParaRPr lang="zh-CN" altLang="en-US" sz="2000">
              <a:solidFill>
                <a:srgbClr val="222B33"/>
              </a:solidFill>
              <a:latin typeface="微软雅黑" panose="020B0503020204020204" charset="-122"/>
              <a:ea typeface="微软雅黑" panose="020B0503020204020204" charset="-122"/>
            </a:endParaRPr>
          </a:p>
        </p:txBody>
      </p:sp>
      <p:sp>
        <p:nvSpPr>
          <p:cNvPr id="2" name="标题 1"/>
          <p:cNvSpPr>
            <a:spLocks noGrp="1"/>
          </p:cNvSpPr>
          <p:nvPr>
            <p:ph type="ctrTitle" hasCustomPrompt="1"/>
          </p:nvPr>
        </p:nvSpPr>
        <p:spPr>
          <a:xfrm>
            <a:off x="3951824" y="2281129"/>
            <a:ext cx="4288354" cy="1571842"/>
          </a:xfrm>
        </p:spPr>
        <p:txBody>
          <a:bodyPr lIns="90000" tIns="46800" rIns="90000" bIns="46800" anchor="b">
            <a:normAutofit/>
          </a:bodyPr>
          <a:lstStyle>
            <a:lvl1pPr algn="ctr">
              <a:defRPr sz="8000" b="1">
                <a:solidFill>
                  <a:schemeClr val="tx2"/>
                </a:solidFill>
              </a:defRPr>
            </a:lvl1pPr>
          </a:lstStyle>
          <a:p>
            <a:r>
              <a:rPr lang="zh-CN" altLang="en-US" dirty="0"/>
              <a:t>编辑标题</a:t>
            </a:r>
            <a:endParaRPr lang="zh-CN" altLang="en-US" dirty="0"/>
          </a:p>
        </p:txBody>
      </p:sp>
      <p:sp>
        <p:nvSpPr>
          <p:cNvPr id="4" name="日期占位符 3"/>
          <p:cNvSpPr>
            <a:spLocks noGrp="1"/>
          </p:cNvSpPr>
          <p:nvPr>
            <p:ph type="dt" sz="half" idx="10"/>
          </p:nvPr>
        </p:nvSpPr>
        <p:spPr/>
        <p:txBody>
          <a:bodyPr lIns="90000" tIns="46800" rIns="90000" bIns="46800"/>
          <a:lstStyle/>
          <a:p>
            <a:fld id="{35F679A7-80CC-40A9-AAAF-D190969C0DEB}" type="datetimeFigureOut">
              <a:rPr lang="zh-CN" altLang="en-US" smtClean="0"/>
            </a:fld>
            <a:endParaRPr lang="zh-CN" altLang="en-US"/>
          </a:p>
        </p:txBody>
      </p:sp>
      <p:sp>
        <p:nvSpPr>
          <p:cNvPr id="5" name="页脚占位符 4"/>
          <p:cNvSpPr>
            <a:spLocks noGrp="1"/>
          </p:cNvSpPr>
          <p:nvPr>
            <p:ph type="ftr" sz="quarter" idx="11"/>
          </p:nvPr>
        </p:nvSpPr>
        <p:spPr/>
        <p:txBody>
          <a:bodyPr lIns="90000" tIns="46800" rIns="90000" bIns="46800"/>
          <a:lstStyle/>
          <a:p>
            <a:endParaRPr lang="zh-CN" altLang="en-US"/>
          </a:p>
        </p:txBody>
      </p:sp>
      <p:sp>
        <p:nvSpPr>
          <p:cNvPr id="6" name="灯片编号占位符 5"/>
          <p:cNvSpPr>
            <a:spLocks noGrp="1"/>
          </p:cNvSpPr>
          <p:nvPr>
            <p:ph type="sldNum" sz="quarter" idx="12"/>
          </p:nvPr>
        </p:nvSpPr>
        <p:spPr/>
        <p:txBody>
          <a:bodyPr lIns="90000" tIns="46800" rIns="90000" bIns="46800"/>
          <a:lstStyle/>
          <a:p>
            <a:fld id="{5E702ABA-4FBE-4B9C-8842-951A9621DE49}" type="slidenum">
              <a:rPr lang="zh-CN" altLang="en-US" smtClean="0"/>
            </a:fld>
            <a:endParaRPr lang="zh-CN" altLang="en-US"/>
          </a:p>
        </p:txBody>
      </p:sp>
      <p:sp>
        <p:nvSpPr>
          <p:cNvPr id="13" name="文本占位符 12"/>
          <p:cNvSpPr>
            <a:spLocks noGrp="1"/>
          </p:cNvSpPr>
          <p:nvPr>
            <p:ph type="body" sz="quarter" idx="13" hasCustomPrompt="1"/>
          </p:nvPr>
        </p:nvSpPr>
        <p:spPr>
          <a:xfrm>
            <a:off x="4440714" y="3934132"/>
            <a:ext cx="3310573" cy="535531"/>
          </a:xfrm>
        </p:spPr>
        <p:txBody>
          <a:bodyPr lIns="90000" tIns="46800" rIns="90000" bIns="46800" anchor="ctr">
            <a:normAutofit/>
          </a:bodyPr>
          <a:lstStyle>
            <a:lvl1pPr marL="0" indent="0" algn="ctr">
              <a:buNone/>
              <a:defRPr>
                <a:solidFill>
                  <a:schemeClr val="tx2"/>
                </a:solidFill>
              </a:defRPr>
            </a:lvl1pPr>
          </a:lstStyle>
          <a:p>
            <a:pPr lvl="0"/>
            <a:r>
              <a:rPr lang="zh-CN" altLang="en-US" dirty="0"/>
              <a:t>单击此处编辑文本</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100000" fill="hold" grpId="0" nodeType="withEffect" p14:presetBounceEnd="40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40000">
                                          <p:cBhvr additive="base">
                                            <p:cTn id="7" dur="1000" fill="hold"/>
                                            <p:tgtEl>
                                              <p:spTgt spid="9"/>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12" accel="100000" fill="hold" grpId="0" nodeType="withEffect" p14:presetBounceEnd="40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40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1"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10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12" accel="10000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1" grpId="0" bldLvl="0" animBg="1"/>
        </p:bld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5F679A7-80CC-40A9-AAAF-D190969C0D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PA_任意多边形 245"/>
          <p:cNvSpPr/>
          <p:nvPr>
            <p:custDataLst>
              <p:tags r:id="rId2"/>
            </p:custDataLst>
          </p:nvPr>
        </p:nvSpPr>
        <p:spPr bwMode="auto">
          <a:xfrm>
            <a:off x="5429075" y="2102332"/>
            <a:ext cx="1333850" cy="133385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4"/>
          </a:solidFill>
          <a:ln w="9525">
            <a:noFill/>
            <a:round/>
          </a:ln>
        </p:spPr>
        <p:txBody>
          <a:bodyPr vert="horz" wrap="square" lIns="91440" tIns="45720" rIns="91440" bIns="45720" numCol="1" anchor="t" anchorCtr="0" compatLnSpc="1"/>
          <a:lstStyle/>
          <a:p>
            <a:pPr algn="ctr"/>
            <a:endParaRPr lang="en-US"/>
          </a:p>
        </p:txBody>
      </p:sp>
      <p:sp>
        <p:nvSpPr>
          <p:cNvPr id="2" name="标题 1"/>
          <p:cNvSpPr>
            <a:spLocks noGrp="1"/>
          </p:cNvSpPr>
          <p:nvPr>
            <p:ph type="title" hasCustomPrompt="1"/>
          </p:nvPr>
        </p:nvSpPr>
        <p:spPr>
          <a:xfrm>
            <a:off x="3943351" y="4914407"/>
            <a:ext cx="4305300" cy="950666"/>
          </a:xfrm>
        </p:spPr>
        <p:txBody>
          <a:bodyPr lIns="90000" tIns="90000" rIns="90000" bIns="46800" anchor="t">
            <a:normAutofit/>
          </a:bodyPr>
          <a:lstStyle>
            <a:lvl1pPr algn="ctr">
              <a:defRPr sz="4400">
                <a:solidFill>
                  <a:schemeClr val="tx2"/>
                </a:solidFill>
              </a:defRPr>
            </a:lvl1pPr>
          </a:lstStyle>
          <a:p>
            <a:r>
              <a:rPr lang="zh-CN" altLang="en-US" dirty="0"/>
              <a:t>编辑标题</a:t>
            </a:r>
            <a:endParaRPr lang="zh-CN" altLang="en-US" dirty="0"/>
          </a:p>
        </p:txBody>
      </p:sp>
      <p:sp>
        <p:nvSpPr>
          <p:cNvPr id="4" name="日期占位符 3"/>
          <p:cNvSpPr>
            <a:spLocks noGrp="1"/>
          </p:cNvSpPr>
          <p:nvPr>
            <p:ph type="dt" sz="half" idx="10"/>
          </p:nvPr>
        </p:nvSpPr>
        <p:spPr/>
        <p:txBody>
          <a:bodyPr lIns="90000" tIns="90000" rIns="90000" bIns="46800"/>
          <a:lstStyle/>
          <a:p>
            <a:fld id="{35F679A7-80CC-40A9-AAAF-D190969C0DEB}" type="datetimeFigureOut">
              <a:rPr lang="zh-CN" altLang="en-US" smtClean="0"/>
            </a:fld>
            <a:endParaRPr lang="zh-CN" altLang="en-US"/>
          </a:p>
        </p:txBody>
      </p:sp>
      <p:sp>
        <p:nvSpPr>
          <p:cNvPr id="5" name="页脚占位符 4"/>
          <p:cNvSpPr>
            <a:spLocks noGrp="1"/>
          </p:cNvSpPr>
          <p:nvPr>
            <p:ph type="ftr" sz="quarter" idx="11"/>
          </p:nvPr>
        </p:nvSpPr>
        <p:spPr/>
        <p:txBody>
          <a:bodyPr lIns="90000" tIns="90000" rIns="90000" bIns="46800"/>
          <a:lstStyle/>
          <a:p>
            <a:endParaRPr lang="zh-CN" altLang="en-US"/>
          </a:p>
        </p:txBody>
      </p:sp>
      <p:sp>
        <p:nvSpPr>
          <p:cNvPr id="6" name="灯片编号占位符 5"/>
          <p:cNvSpPr>
            <a:spLocks noGrp="1"/>
          </p:cNvSpPr>
          <p:nvPr>
            <p:ph type="sldNum" sz="quarter" idx="12"/>
          </p:nvPr>
        </p:nvSpPr>
        <p:spPr/>
        <p:txBody>
          <a:bodyPr lIns="90000" tIns="90000" rIns="90000" bIns="46800"/>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35F679A7-80CC-40A9-AAAF-D190969C0DE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2254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684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684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35F679A7-80CC-40A9-AAAF-D190969C0DE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PA_圆角矩形 12"/>
          <p:cNvSpPr/>
          <p:nvPr>
            <p:custDataLst>
              <p:tags r:id="rId2"/>
            </p:custDataLst>
          </p:nvPr>
        </p:nvSpPr>
        <p:spPr>
          <a:xfrm>
            <a:off x="4031615" y="3886561"/>
            <a:ext cx="4129405" cy="682425"/>
          </a:xfrm>
          <a:prstGeom prst="roundRect">
            <a:avLst>
              <a:gd name="adj" fmla="val 50000"/>
            </a:avLst>
          </a:prstGeom>
          <a:solidFill>
            <a:schemeClr val="accent3"/>
          </a:solidFill>
        </p:spPr>
        <p:txBody>
          <a:bodyPr rot="0" spcFirstLastPara="0" vertOverflow="overflow" horzOverflow="overflow" vert="horz" wrap="square" lIns="91440" tIns="45720" rIns="91440" bIns="45720" numCol="1" spcCol="0" rtlCol="0" fromWordArt="0" anchor="ctr" anchorCtr="0" forceAA="0" compatLnSpc="1">
            <a:spAutoFit/>
          </a:bodyPr>
          <a:lstStyle/>
          <a:p>
            <a:pPr algn="ctr">
              <a:spcBef>
                <a:spcPct val="0"/>
              </a:spcBef>
            </a:pPr>
            <a:endParaRPr lang="zh-CN" altLang="en-US" sz="2400">
              <a:solidFill>
                <a:srgbClr val="222B33"/>
              </a:solidFill>
              <a:latin typeface="微软雅黑" panose="020B0503020204020204" charset="-122"/>
              <a:ea typeface="微软雅黑" panose="020B0503020204020204" charset="-122"/>
            </a:endParaRPr>
          </a:p>
        </p:txBody>
      </p:sp>
      <p:sp>
        <p:nvSpPr>
          <p:cNvPr id="7" name="PA_矩形 8"/>
          <p:cNvSpPr/>
          <p:nvPr>
            <p:custDataLst>
              <p:tags r:id="rId3"/>
            </p:custDataLst>
          </p:nvPr>
        </p:nvSpPr>
        <p:spPr>
          <a:xfrm>
            <a:off x="1090222" y="1178657"/>
            <a:ext cx="9908563" cy="4500686"/>
          </a:xfrm>
          <a:prstGeom prst="rect">
            <a:avLst/>
          </a:prstGeom>
          <a:noFill/>
          <a:ln w="38100">
            <a:solidFill>
              <a:schemeClr val="accent4">
                <a:lumMod val="75000"/>
              </a:schemeClr>
            </a:solidFill>
          </a:ln>
        </p:spPr>
        <p:txBody>
          <a:bodyPr wrap="square" rtlCol="0" anchor="ctr">
            <a:spAutoFit/>
          </a:bodyPr>
          <a:lstStyle/>
          <a:p>
            <a:pPr algn="ctr">
              <a:spcBef>
                <a:spcPct val="0"/>
              </a:spcBef>
            </a:pPr>
            <a:endParaRPr lang="zh-CN" altLang="en-US" sz="2000">
              <a:solidFill>
                <a:srgbClr val="222B33"/>
              </a:solidFill>
              <a:latin typeface="微软雅黑" panose="020B0503020204020204" charset="-122"/>
              <a:ea typeface="微软雅黑" panose="020B0503020204020204" charset="-122"/>
            </a:endParaRPr>
          </a:p>
        </p:txBody>
      </p:sp>
      <p:sp>
        <p:nvSpPr>
          <p:cNvPr id="2" name="标题 1"/>
          <p:cNvSpPr>
            <a:spLocks noGrp="1"/>
          </p:cNvSpPr>
          <p:nvPr>
            <p:ph type="title" hasCustomPrompt="1"/>
          </p:nvPr>
        </p:nvSpPr>
        <p:spPr>
          <a:xfrm>
            <a:off x="3951824" y="2301270"/>
            <a:ext cx="4288354" cy="1569660"/>
          </a:xfrm>
        </p:spPr>
        <p:txBody>
          <a:bodyPr anchor="b">
            <a:normAutofit/>
          </a:bodyPr>
          <a:lstStyle>
            <a:lvl1pPr algn="ctr">
              <a:defRPr sz="8000" b="1">
                <a:solidFill>
                  <a:schemeClr val="tx2"/>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normAutofit/>
          </a:bodyPr>
          <a:lstStyle/>
          <a:p>
            <a:fld id="{35F679A7-80CC-40A9-AAAF-D190969C0DEB}" type="datetimeFigureOut">
              <a:rPr lang="zh-CN" altLang="en-US" smtClean="0"/>
            </a:fld>
            <a:endParaRPr lang="zh-CN" altLang="en-US"/>
          </a:p>
        </p:txBody>
      </p:sp>
      <p:sp>
        <p:nvSpPr>
          <p:cNvPr id="4" name="页脚占位符 3"/>
          <p:cNvSpPr>
            <a:spLocks noGrp="1"/>
          </p:cNvSpPr>
          <p:nvPr>
            <p:ph type="ftr" sz="quarter" idx="11"/>
          </p:nvPr>
        </p:nvSpPr>
        <p:spPr/>
        <p:txBody>
          <a:bodyPr>
            <a:normAutofit/>
          </a:bodyPr>
          <a:lstStyle/>
          <a:p>
            <a:endParaRPr lang="zh-CN" altLang="en-US"/>
          </a:p>
        </p:txBody>
      </p:sp>
      <p:sp>
        <p:nvSpPr>
          <p:cNvPr id="5" name="灯片编号占位符 4"/>
          <p:cNvSpPr>
            <a:spLocks noGrp="1"/>
          </p:cNvSpPr>
          <p:nvPr>
            <p:ph type="sldNum" sz="quarter" idx="12"/>
          </p:nvPr>
        </p:nvSpPr>
        <p:spPr/>
        <p:txBody>
          <a:bodyPr>
            <a:normAutofit/>
          </a:bodyPr>
          <a:lstStyle/>
          <a:p>
            <a:fld id="{5E702ABA-4FBE-4B9C-8842-951A9621DE49}" type="slidenum">
              <a:rPr lang="zh-CN" altLang="en-US" smtClean="0"/>
            </a:fld>
            <a:endParaRPr lang="zh-CN" altLang="en-US"/>
          </a:p>
        </p:txBody>
      </p:sp>
      <p:sp>
        <p:nvSpPr>
          <p:cNvPr id="14" name="文本占位符 13"/>
          <p:cNvSpPr>
            <a:spLocks noGrp="1"/>
          </p:cNvSpPr>
          <p:nvPr>
            <p:ph type="body" sz="quarter" idx="15" hasCustomPrompt="1"/>
          </p:nvPr>
        </p:nvSpPr>
        <p:spPr>
          <a:xfrm>
            <a:off x="4397375" y="3965303"/>
            <a:ext cx="3382963" cy="535531"/>
          </a:xfrm>
        </p:spPr>
        <p:txBody>
          <a:bodyPr anchor="ctr">
            <a:normAutofit/>
          </a:bodyPr>
          <a:lstStyle>
            <a:lvl1pPr marL="0" indent="0" algn="ctr">
              <a:buNone/>
              <a:defRPr b="0">
                <a:solidFill>
                  <a:schemeClr val="tx2"/>
                </a:solidFill>
              </a:defRPr>
            </a:lvl1pPr>
          </a:lstStyle>
          <a:p>
            <a:pPr lvl="0"/>
            <a:r>
              <a:rPr lang="zh-CN" altLang="en-US" dirty="0"/>
              <a:t>单击此处编辑文本</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100000" fill="hold" grpId="0" nodeType="withEffect" p14:presetBounceEnd="4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40000">
                                          <p:cBhvr additive="base">
                                            <p:cTn id="7" dur="1000" fill="hold"/>
                                            <p:tgtEl>
                                              <p:spTgt spid="6"/>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12" accel="100000" fill="hold" grpId="0" nodeType="withEffect" p14:presetBounceEnd="40000">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14:bounceEnd="40000">
                                          <p:cBhvr additive="base">
                                            <p:cTn id="11" dur="1000" fill="hold"/>
                                            <p:tgtEl>
                                              <p:spTgt spid="7"/>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12" ac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Lst>
      </p:timing>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F679A7-80CC-40A9-AAAF-D190969C0DE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709440"/>
            <a:ext cx="4165200" cy="1600200"/>
          </a:xfrm>
        </p:spPr>
        <p:txBody>
          <a:bodyPr anchor="t" anchorCtr="0">
            <a:normAutofit/>
          </a:bodyPr>
          <a:lstStyle>
            <a:lvl1pPr>
              <a:defRPr sz="3600"/>
            </a:lvl1pPr>
          </a:lstStyle>
          <a:p>
            <a:r>
              <a:rPr lang="zh-CN" altLang="en-US" dirty="0"/>
              <a:t>单击此处编辑母版标题样式</a:t>
            </a:r>
            <a:endParaRPr lang="zh-CN" altLang="en-US" dirty="0"/>
          </a:p>
        </p:txBody>
      </p:sp>
      <p:sp>
        <p:nvSpPr>
          <p:cNvPr id="3" name="图片占位符 2"/>
          <p:cNvSpPr>
            <a:spLocks noGrp="1" noChangeAspect="1"/>
          </p:cNvSpPr>
          <p:nvPr>
            <p:ph type="pic" idx="1"/>
          </p:nvPr>
        </p:nvSpPr>
        <p:spPr>
          <a:xfrm>
            <a:off x="5184000" y="70944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30964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490200" y="365125"/>
            <a:ext cx="863600"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95631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5F679A7-80CC-40A9-AAAF-D190969C0D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702ABA-4FBE-4B9C-8842-951A9621DE4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tags" Target="../tags/tag8.xml"/><Relationship Id="rId13" Type="http://schemas.openxmlformats.org/officeDocument/2006/relationships/tags" Target="../tags/tag7.xml"/><Relationship Id="rId12" Type="http://schemas.openxmlformats.org/officeDocument/2006/relationships/tags" Target="../tags/tag6.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lnSpc>
                <a:spcPct val="120000"/>
              </a:lnSpc>
              <a:defRPr sz="1200">
                <a:solidFill>
                  <a:schemeClr val="tx1">
                    <a:lumMod val="50000"/>
                    <a:lumOff val="50000"/>
                  </a:schemeClr>
                </a:solidFill>
                <a:latin typeface="+mn-ea"/>
                <a:ea typeface="+mn-ea"/>
              </a:defRPr>
            </a:lvl1pPr>
          </a:lstStyle>
          <a:p>
            <a:fld id="{35F679A7-80CC-40A9-AAAF-D190969C0DEB}"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lnSpc>
                <a:spcPct val="120000"/>
              </a:lnSpc>
              <a:defRPr sz="1200">
                <a:solidFill>
                  <a:schemeClr val="tx1">
                    <a:lumMod val="50000"/>
                    <a:lumOff val="50000"/>
                  </a:schemeClr>
                </a:solidFill>
                <a:latin typeface="+mn-ea"/>
                <a:ea typeface="+mn-ea"/>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lnSpc>
                <a:spcPct val="120000"/>
              </a:lnSpc>
              <a:defRPr sz="1200">
                <a:solidFill>
                  <a:schemeClr val="tx1">
                    <a:lumMod val="50000"/>
                    <a:lumOff val="50000"/>
                  </a:schemeClr>
                </a:solidFill>
                <a:latin typeface="+mn-ea"/>
                <a:ea typeface="+mn-ea"/>
              </a:defRPr>
            </a:lvl1pPr>
          </a:lstStyle>
          <a:p>
            <a:fld id="{5E702ABA-4FBE-4B9C-8842-951A9621DE49}" type="slidenum">
              <a:rPr lang="zh-CN" altLang="en-US" smtClean="0"/>
            </a:fld>
            <a:endParaRPr lang="zh-CN" altLang="en-US"/>
          </a:p>
        </p:txBody>
      </p:sp>
      <p:sp>
        <p:nvSpPr>
          <p:cNvPr id="7" name="KSO_TEMPLATE" hidden="1"/>
          <p:cNvSpPr/>
          <p:nvPr>
            <p:custDataLst>
              <p:tags r:id="rId14"/>
            </p:custDataLst>
          </p:nvPr>
        </p:nvSpPr>
        <p:spPr>
          <a:xfrm>
            <a:off x="0" y="0"/>
            <a:ext cx="0" cy="0"/>
          </a:xfrm>
          <a:prstGeom prst="rect">
            <a:avLst/>
          </a:prstGeom>
          <a:solidFill>
            <a:srgbClr val="0270D1"/>
          </a:solidFill>
        </p:spPr>
        <p:txBody>
          <a:bodyPr wrap="none" rtlCol="0" anchor="ctr">
            <a:spAutoFit/>
          </a:bodyPr>
          <a:lstStyle/>
          <a:p>
            <a:pPr algn="ctr">
              <a:spcBef>
                <a:spcPct val="0"/>
              </a:spcBef>
            </a:pPr>
            <a:endParaRPr lang="zh-CN" altLang="en-US" sz="2000">
              <a:solidFill>
                <a:srgbClr val="222B33"/>
              </a:solidFill>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120000"/>
        </a:lnSpc>
        <a:spcBef>
          <a:spcPct val="0"/>
        </a:spcBef>
        <a:buNone/>
        <a:defRPr sz="4400" kern="1200">
          <a:solidFill>
            <a:schemeClr val="tx2"/>
          </a:solidFill>
          <a:latin typeface="+mj-ea"/>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ea"/>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ea"/>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ea"/>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ea"/>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2517775" y="1958340"/>
            <a:ext cx="6441440" cy="2759710"/>
            <a:chOff x="4269" y="3212"/>
            <a:chExt cx="10144" cy="4346"/>
          </a:xfrm>
        </p:grpSpPr>
        <p:sp>
          <p:nvSpPr>
            <p:cNvPr id="30" name="任意多边形 29"/>
            <p:cNvSpPr/>
            <p:nvPr>
              <p:custDataLst>
                <p:tags r:id="rId1"/>
              </p:custDataLst>
            </p:nvPr>
          </p:nvSpPr>
          <p:spPr>
            <a:xfrm>
              <a:off x="7224" y="3212"/>
              <a:ext cx="4198" cy="4346"/>
            </a:xfrm>
            <a:custGeom>
              <a:avLst/>
              <a:gdLst>
                <a:gd name="connsiteX0" fmla="*/ 0 w 1469707"/>
                <a:gd name="connsiteY0" fmla="*/ 1090584 h 1419196"/>
                <a:gd name="connsiteX1" fmla="*/ 45719 w 1469707"/>
                <a:gd name="connsiteY1" fmla="*/ 1090584 h 1419196"/>
                <a:gd name="connsiteX2" fmla="*/ 45719 w 1469707"/>
                <a:gd name="connsiteY2" fmla="*/ 1373477 h 1419196"/>
                <a:gd name="connsiteX3" fmla="*/ 1423988 w 1469707"/>
                <a:gd name="connsiteY3" fmla="*/ 1373477 h 1419196"/>
                <a:gd name="connsiteX4" fmla="*/ 1423988 w 1469707"/>
                <a:gd name="connsiteY4" fmla="*/ 1090584 h 1419196"/>
                <a:gd name="connsiteX5" fmla="*/ 1469707 w 1469707"/>
                <a:gd name="connsiteY5" fmla="*/ 1090584 h 1419196"/>
                <a:gd name="connsiteX6" fmla="*/ 1469707 w 1469707"/>
                <a:gd name="connsiteY6" fmla="*/ 1373477 h 1419196"/>
                <a:gd name="connsiteX7" fmla="*/ 1469707 w 1469707"/>
                <a:gd name="connsiteY7" fmla="*/ 1419196 h 1419196"/>
                <a:gd name="connsiteX8" fmla="*/ 1423988 w 1469707"/>
                <a:gd name="connsiteY8" fmla="*/ 1419196 h 1419196"/>
                <a:gd name="connsiteX9" fmla="*/ 45719 w 1469707"/>
                <a:gd name="connsiteY9" fmla="*/ 1419196 h 1419196"/>
                <a:gd name="connsiteX10" fmla="*/ 0 w 1469707"/>
                <a:gd name="connsiteY10" fmla="*/ 1419196 h 1419196"/>
                <a:gd name="connsiteX11" fmla="*/ 0 w 1469707"/>
                <a:gd name="connsiteY11" fmla="*/ 1373477 h 1419196"/>
                <a:gd name="connsiteX12" fmla="*/ 0 w 1469707"/>
                <a:gd name="connsiteY12" fmla="*/ 0 h 1419196"/>
                <a:gd name="connsiteX13" fmla="*/ 45719 w 1469707"/>
                <a:gd name="connsiteY13" fmla="*/ 0 h 1419196"/>
                <a:gd name="connsiteX14" fmla="*/ 1423988 w 1469707"/>
                <a:gd name="connsiteY14" fmla="*/ 0 h 1419196"/>
                <a:gd name="connsiteX15" fmla="*/ 1469707 w 1469707"/>
                <a:gd name="connsiteY15" fmla="*/ 0 h 1419196"/>
                <a:gd name="connsiteX16" fmla="*/ 1469707 w 1469707"/>
                <a:gd name="connsiteY16" fmla="*/ 45719 h 1419196"/>
                <a:gd name="connsiteX17" fmla="*/ 1469707 w 1469707"/>
                <a:gd name="connsiteY17" fmla="*/ 328612 h 1419196"/>
                <a:gd name="connsiteX18" fmla="*/ 1423988 w 1469707"/>
                <a:gd name="connsiteY18" fmla="*/ 328612 h 1419196"/>
                <a:gd name="connsiteX19" fmla="*/ 1423988 w 1469707"/>
                <a:gd name="connsiteY19" fmla="*/ 45719 h 1419196"/>
                <a:gd name="connsiteX20" fmla="*/ 45719 w 1469707"/>
                <a:gd name="connsiteY20" fmla="*/ 45719 h 1419196"/>
                <a:gd name="connsiteX21" fmla="*/ 45719 w 1469707"/>
                <a:gd name="connsiteY21" fmla="*/ 328612 h 1419196"/>
                <a:gd name="connsiteX22" fmla="*/ 0 w 1469707"/>
                <a:gd name="connsiteY22" fmla="*/ 328612 h 1419196"/>
                <a:gd name="connsiteX23" fmla="*/ 0 w 1469707"/>
                <a:gd name="connsiteY23" fmla="*/ 45719 h 1419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69707" h="1419196">
                  <a:moveTo>
                    <a:pt x="0" y="1090584"/>
                  </a:moveTo>
                  <a:lnTo>
                    <a:pt x="45719" y="1090584"/>
                  </a:lnTo>
                  <a:lnTo>
                    <a:pt x="45719" y="1373477"/>
                  </a:lnTo>
                  <a:lnTo>
                    <a:pt x="1423988" y="1373477"/>
                  </a:lnTo>
                  <a:lnTo>
                    <a:pt x="1423988" y="1090584"/>
                  </a:lnTo>
                  <a:lnTo>
                    <a:pt x="1469707" y="1090584"/>
                  </a:lnTo>
                  <a:lnTo>
                    <a:pt x="1469707" y="1373477"/>
                  </a:lnTo>
                  <a:lnTo>
                    <a:pt x="1469707" y="1419196"/>
                  </a:lnTo>
                  <a:lnTo>
                    <a:pt x="1423988" y="1419196"/>
                  </a:lnTo>
                  <a:lnTo>
                    <a:pt x="45719" y="1419196"/>
                  </a:lnTo>
                  <a:lnTo>
                    <a:pt x="0" y="1419196"/>
                  </a:lnTo>
                  <a:lnTo>
                    <a:pt x="0" y="1373477"/>
                  </a:lnTo>
                  <a:close/>
                  <a:moveTo>
                    <a:pt x="0" y="0"/>
                  </a:moveTo>
                  <a:lnTo>
                    <a:pt x="45719" y="0"/>
                  </a:lnTo>
                  <a:lnTo>
                    <a:pt x="1423988" y="0"/>
                  </a:lnTo>
                  <a:lnTo>
                    <a:pt x="1469707" y="0"/>
                  </a:lnTo>
                  <a:lnTo>
                    <a:pt x="1469707" y="45719"/>
                  </a:lnTo>
                  <a:lnTo>
                    <a:pt x="1469707" y="328612"/>
                  </a:lnTo>
                  <a:lnTo>
                    <a:pt x="1423988" y="328612"/>
                  </a:lnTo>
                  <a:lnTo>
                    <a:pt x="1423988" y="45719"/>
                  </a:lnTo>
                  <a:lnTo>
                    <a:pt x="45719" y="45719"/>
                  </a:lnTo>
                  <a:lnTo>
                    <a:pt x="45719" y="328612"/>
                  </a:lnTo>
                  <a:lnTo>
                    <a:pt x="0" y="328612"/>
                  </a:lnTo>
                  <a:lnTo>
                    <a:pt x="0" y="45719"/>
                  </a:lnTo>
                  <a:close/>
                </a:path>
              </a:pathLst>
            </a:custGeom>
            <a:solidFill>
              <a:schemeClr val="accent1"/>
            </a:solidFill>
          </p:spPr>
          <p:txBody>
            <a:bodyPr rot="0" spcFirstLastPara="0" vertOverflow="overflow" horzOverflow="overflow" vert="horz" wrap="square" lIns="91440" tIns="45720" rIns="91440" bIns="45720" numCol="1" spcCol="0" rtlCol="0" fromWordArt="0" anchor="ctr" anchorCtr="0" forceAA="0" compatLnSpc="1">
              <a:normAutofit/>
            </a:bodyPr>
            <a:p>
              <a:pPr algn="just">
                <a:lnSpc>
                  <a:spcPct val="130000"/>
                </a:lnSpc>
              </a:pPr>
              <a:endParaRPr lang="zh-CN" altLang="en-US" dirty="0" err="1">
                <a:solidFill>
                  <a:srgbClr val="FFFFFF"/>
                </a:solidFill>
              </a:endParaRPr>
            </a:p>
          </p:txBody>
        </p:sp>
        <p:sp>
          <p:nvSpPr>
            <p:cNvPr id="12" name="矩形 11"/>
            <p:cNvSpPr/>
            <p:nvPr>
              <p:custDataLst>
                <p:tags r:id="rId2"/>
              </p:custDataLst>
            </p:nvPr>
          </p:nvSpPr>
          <p:spPr>
            <a:xfrm>
              <a:off x="4269" y="4527"/>
              <a:ext cx="10144" cy="1113"/>
            </a:xfrm>
            <a:prstGeom prst="rect">
              <a:avLst/>
            </a:prstGeom>
          </p:spPr>
          <p:txBody>
            <a:bodyPr wrap="square" anchor="ctr" anchorCtr="0">
              <a:spAutoFit/>
            </a:bodyPr>
            <a:p>
              <a:pPr marL="0" lvl="0" algn="ctr"/>
              <a:r>
                <a:rPr lang="zh-CN" altLang="zh-CN" sz="4000" kern="0" smtClean="0">
                  <a:ln w="22225">
                    <a:solidFill>
                      <a:schemeClr val="accent2"/>
                    </a:solidFill>
                    <a:prstDash val="solid"/>
                  </a:ln>
                  <a:solidFill>
                    <a:schemeClr val="accent2">
                      <a:lumMod val="40000"/>
                      <a:lumOff val="60000"/>
                    </a:schemeClr>
                  </a:solidFill>
                  <a:effectLst/>
                </a:rPr>
                <a:t>儿童语言发育的关键时期</a:t>
              </a:r>
              <a:endParaRPr lang="zh-CN" altLang="zh-CN" sz="4000" kern="0" smtClean="0">
                <a:ln w="22225">
                  <a:solidFill>
                    <a:schemeClr val="accent2"/>
                  </a:solidFill>
                  <a:prstDash val="solid"/>
                </a:ln>
                <a:solidFill>
                  <a:schemeClr val="accent2">
                    <a:lumMod val="40000"/>
                    <a:lumOff val="60000"/>
                  </a:schemeClr>
                </a:solidFill>
                <a:effectLst/>
              </a:endParaRPr>
            </a:p>
          </p:txBody>
        </p:sp>
        <p:sp>
          <p:nvSpPr>
            <p:cNvPr id="26" name="任意多边形 25"/>
            <p:cNvSpPr/>
            <p:nvPr>
              <p:custDataLst>
                <p:tags r:id="rId3"/>
              </p:custDataLst>
            </p:nvPr>
          </p:nvSpPr>
          <p:spPr>
            <a:xfrm>
              <a:off x="4382" y="3712"/>
              <a:ext cx="3872" cy="1367"/>
            </a:xfrm>
            <a:custGeom>
              <a:avLst/>
              <a:gdLst>
                <a:gd name="connsiteX0" fmla="*/ 101600 w 1847850"/>
                <a:gd name="connsiteY0" fmla="*/ 0 h 652225"/>
                <a:gd name="connsiteX1" fmla="*/ 112400 w 1847850"/>
                <a:gd name="connsiteY1" fmla="*/ 0 h 652225"/>
                <a:gd name="connsiteX2" fmla="*/ 112400 w 1847850"/>
                <a:gd name="connsiteY2" fmla="*/ 213573 h 652225"/>
                <a:gd name="connsiteX3" fmla="*/ 1847850 w 1847850"/>
                <a:gd name="connsiteY3" fmla="*/ 213573 h 652225"/>
                <a:gd name="connsiteX4" fmla="*/ 1847850 w 1847850"/>
                <a:gd name="connsiteY4" fmla="*/ 224373 h 652225"/>
                <a:gd name="connsiteX5" fmla="*/ 112400 w 1847850"/>
                <a:gd name="connsiteY5" fmla="*/ 224373 h 652225"/>
                <a:gd name="connsiteX6" fmla="*/ 112400 w 1847850"/>
                <a:gd name="connsiteY6" fmla="*/ 652225 h 652225"/>
                <a:gd name="connsiteX7" fmla="*/ 101600 w 1847850"/>
                <a:gd name="connsiteY7" fmla="*/ 652225 h 652225"/>
                <a:gd name="connsiteX8" fmla="*/ 101600 w 1847850"/>
                <a:gd name="connsiteY8" fmla="*/ 224373 h 652225"/>
                <a:gd name="connsiteX9" fmla="*/ 0 w 1847850"/>
                <a:gd name="connsiteY9" fmla="*/ 224373 h 652225"/>
                <a:gd name="connsiteX10" fmla="*/ 0 w 1847850"/>
                <a:gd name="connsiteY10" fmla="*/ 213573 h 652225"/>
                <a:gd name="connsiteX11" fmla="*/ 101600 w 1847850"/>
                <a:gd name="connsiteY11" fmla="*/ 213573 h 65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7850" h="652225">
                  <a:moveTo>
                    <a:pt x="101600" y="0"/>
                  </a:moveTo>
                  <a:lnTo>
                    <a:pt x="112400" y="0"/>
                  </a:lnTo>
                  <a:lnTo>
                    <a:pt x="112400" y="213573"/>
                  </a:lnTo>
                  <a:lnTo>
                    <a:pt x="1847850" y="213573"/>
                  </a:lnTo>
                  <a:lnTo>
                    <a:pt x="1847850" y="224373"/>
                  </a:lnTo>
                  <a:lnTo>
                    <a:pt x="112400" y="224373"/>
                  </a:lnTo>
                  <a:lnTo>
                    <a:pt x="112400" y="652225"/>
                  </a:lnTo>
                  <a:lnTo>
                    <a:pt x="101600" y="652225"/>
                  </a:lnTo>
                  <a:lnTo>
                    <a:pt x="101600" y="224373"/>
                  </a:lnTo>
                  <a:lnTo>
                    <a:pt x="0" y="224373"/>
                  </a:lnTo>
                  <a:lnTo>
                    <a:pt x="0" y="213573"/>
                  </a:lnTo>
                  <a:lnTo>
                    <a:pt x="101600" y="213573"/>
                  </a:lnTo>
                  <a:close/>
                </a:path>
              </a:pathLst>
            </a:custGeom>
            <a:solidFill>
              <a:schemeClr val="accent1">
                <a:alpha val="40000"/>
              </a:schemeClr>
            </a:solidFill>
          </p:spPr>
          <p:txBody>
            <a:bodyPr rot="0" spcFirstLastPara="0" vertOverflow="overflow" horzOverflow="overflow" vert="horz" wrap="square" lIns="91440" tIns="45720" rIns="91440" bIns="45720" numCol="1" spcCol="0" rtlCol="0" fromWordArt="0" anchor="ctr" anchorCtr="0" forceAA="0" compatLnSpc="1">
              <a:normAutofit/>
            </a:bodyPr>
            <a:p>
              <a:pPr algn="just">
                <a:lnSpc>
                  <a:spcPct val="130000"/>
                </a:lnSpc>
              </a:pPr>
              <a:endParaRPr lang="zh-CN" altLang="en-US" dirty="0" err="1">
                <a:solidFill>
                  <a:srgbClr val="FFFFFF"/>
                </a:solidFill>
              </a:endParaRPr>
            </a:p>
          </p:txBody>
        </p:sp>
        <p:sp>
          <p:nvSpPr>
            <p:cNvPr id="25" name="任意多边形 24"/>
            <p:cNvSpPr/>
            <p:nvPr>
              <p:custDataLst>
                <p:tags r:id="rId4"/>
              </p:custDataLst>
            </p:nvPr>
          </p:nvSpPr>
          <p:spPr>
            <a:xfrm>
              <a:off x="4269" y="3612"/>
              <a:ext cx="3872" cy="1367"/>
            </a:xfrm>
            <a:custGeom>
              <a:avLst/>
              <a:gdLst>
                <a:gd name="connsiteX0" fmla="*/ 101600 w 1847850"/>
                <a:gd name="connsiteY0" fmla="*/ 0 h 652225"/>
                <a:gd name="connsiteX1" fmla="*/ 112400 w 1847850"/>
                <a:gd name="connsiteY1" fmla="*/ 0 h 652225"/>
                <a:gd name="connsiteX2" fmla="*/ 112400 w 1847850"/>
                <a:gd name="connsiteY2" fmla="*/ 213573 h 652225"/>
                <a:gd name="connsiteX3" fmla="*/ 1847850 w 1847850"/>
                <a:gd name="connsiteY3" fmla="*/ 213573 h 652225"/>
                <a:gd name="connsiteX4" fmla="*/ 1847850 w 1847850"/>
                <a:gd name="connsiteY4" fmla="*/ 224373 h 652225"/>
                <a:gd name="connsiteX5" fmla="*/ 112400 w 1847850"/>
                <a:gd name="connsiteY5" fmla="*/ 224373 h 652225"/>
                <a:gd name="connsiteX6" fmla="*/ 112400 w 1847850"/>
                <a:gd name="connsiteY6" fmla="*/ 652225 h 652225"/>
                <a:gd name="connsiteX7" fmla="*/ 101600 w 1847850"/>
                <a:gd name="connsiteY7" fmla="*/ 652225 h 652225"/>
                <a:gd name="connsiteX8" fmla="*/ 101600 w 1847850"/>
                <a:gd name="connsiteY8" fmla="*/ 224373 h 652225"/>
                <a:gd name="connsiteX9" fmla="*/ 0 w 1847850"/>
                <a:gd name="connsiteY9" fmla="*/ 224373 h 652225"/>
                <a:gd name="connsiteX10" fmla="*/ 0 w 1847850"/>
                <a:gd name="connsiteY10" fmla="*/ 213573 h 652225"/>
                <a:gd name="connsiteX11" fmla="*/ 101600 w 1847850"/>
                <a:gd name="connsiteY11" fmla="*/ 213573 h 65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7850" h="652225">
                  <a:moveTo>
                    <a:pt x="101600" y="0"/>
                  </a:moveTo>
                  <a:lnTo>
                    <a:pt x="112400" y="0"/>
                  </a:lnTo>
                  <a:lnTo>
                    <a:pt x="112400" y="213573"/>
                  </a:lnTo>
                  <a:lnTo>
                    <a:pt x="1847850" y="213573"/>
                  </a:lnTo>
                  <a:lnTo>
                    <a:pt x="1847850" y="224373"/>
                  </a:lnTo>
                  <a:lnTo>
                    <a:pt x="112400" y="224373"/>
                  </a:lnTo>
                  <a:lnTo>
                    <a:pt x="112400" y="652225"/>
                  </a:lnTo>
                  <a:lnTo>
                    <a:pt x="101600" y="652225"/>
                  </a:lnTo>
                  <a:lnTo>
                    <a:pt x="101600" y="224373"/>
                  </a:lnTo>
                  <a:lnTo>
                    <a:pt x="0" y="224373"/>
                  </a:lnTo>
                  <a:lnTo>
                    <a:pt x="0" y="213573"/>
                  </a:lnTo>
                  <a:lnTo>
                    <a:pt x="101600" y="213573"/>
                  </a:lnTo>
                  <a:close/>
                </a:path>
              </a:pathLst>
            </a:custGeom>
            <a:solidFill>
              <a:schemeClr val="accent1">
                <a:alpha val="20000"/>
              </a:schemeClr>
            </a:solidFill>
          </p:spPr>
          <p:txBody>
            <a:bodyPr rot="0" spcFirstLastPara="0" vertOverflow="overflow" horzOverflow="overflow" vert="horz" wrap="square" lIns="91440" tIns="45720" rIns="91440" bIns="45720" numCol="1" spcCol="0" rtlCol="0" fromWordArt="0" anchor="ctr" anchorCtr="0" forceAA="0" compatLnSpc="1">
              <a:normAutofit/>
            </a:bodyPr>
            <a:p>
              <a:pPr algn="just">
                <a:lnSpc>
                  <a:spcPct val="130000"/>
                </a:lnSpc>
              </a:pPr>
              <a:endParaRPr lang="zh-CN" altLang="en-US" dirty="0" err="1">
                <a:solidFill>
                  <a:srgbClr val="FFFFFF"/>
                </a:solidFill>
              </a:endParaRPr>
            </a:p>
          </p:txBody>
        </p:sp>
        <p:sp>
          <p:nvSpPr>
            <p:cNvPr id="37" name="任意多边形 36"/>
            <p:cNvSpPr/>
            <p:nvPr>
              <p:custDataLst>
                <p:tags r:id="rId5"/>
              </p:custDataLst>
            </p:nvPr>
          </p:nvSpPr>
          <p:spPr>
            <a:xfrm>
              <a:off x="10005" y="5217"/>
              <a:ext cx="4407" cy="1468"/>
            </a:xfrm>
            <a:custGeom>
              <a:avLst/>
              <a:gdLst>
                <a:gd name="connsiteX0" fmla="*/ 1735450 w 1847850"/>
                <a:gd name="connsiteY0" fmla="*/ 0 h 652225"/>
                <a:gd name="connsiteX1" fmla="*/ 1746250 w 1847850"/>
                <a:gd name="connsiteY1" fmla="*/ 0 h 652225"/>
                <a:gd name="connsiteX2" fmla="*/ 1746250 w 1847850"/>
                <a:gd name="connsiteY2" fmla="*/ 427852 h 652225"/>
                <a:gd name="connsiteX3" fmla="*/ 1847850 w 1847850"/>
                <a:gd name="connsiteY3" fmla="*/ 427852 h 652225"/>
                <a:gd name="connsiteX4" fmla="*/ 1847850 w 1847850"/>
                <a:gd name="connsiteY4" fmla="*/ 438652 h 652225"/>
                <a:gd name="connsiteX5" fmla="*/ 1746250 w 1847850"/>
                <a:gd name="connsiteY5" fmla="*/ 438652 h 652225"/>
                <a:gd name="connsiteX6" fmla="*/ 1746250 w 1847850"/>
                <a:gd name="connsiteY6" fmla="*/ 652225 h 652225"/>
                <a:gd name="connsiteX7" fmla="*/ 1735450 w 1847850"/>
                <a:gd name="connsiteY7" fmla="*/ 652225 h 652225"/>
                <a:gd name="connsiteX8" fmla="*/ 1735450 w 1847850"/>
                <a:gd name="connsiteY8" fmla="*/ 438652 h 652225"/>
                <a:gd name="connsiteX9" fmla="*/ 0 w 1847850"/>
                <a:gd name="connsiteY9" fmla="*/ 438652 h 652225"/>
                <a:gd name="connsiteX10" fmla="*/ 0 w 1847850"/>
                <a:gd name="connsiteY10" fmla="*/ 427852 h 652225"/>
                <a:gd name="connsiteX11" fmla="*/ 1735450 w 1847850"/>
                <a:gd name="connsiteY11" fmla="*/ 427852 h 65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7850" h="652225">
                  <a:moveTo>
                    <a:pt x="1735450" y="0"/>
                  </a:moveTo>
                  <a:lnTo>
                    <a:pt x="1746250" y="0"/>
                  </a:lnTo>
                  <a:lnTo>
                    <a:pt x="1746250" y="427852"/>
                  </a:lnTo>
                  <a:lnTo>
                    <a:pt x="1847850" y="427852"/>
                  </a:lnTo>
                  <a:lnTo>
                    <a:pt x="1847850" y="438652"/>
                  </a:lnTo>
                  <a:lnTo>
                    <a:pt x="1746250" y="438652"/>
                  </a:lnTo>
                  <a:lnTo>
                    <a:pt x="1746250" y="652225"/>
                  </a:lnTo>
                  <a:lnTo>
                    <a:pt x="1735450" y="652225"/>
                  </a:lnTo>
                  <a:lnTo>
                    <a:pt x="1735450" y="438652"/>
                  </a:lnTo>
                  <a:lnTo>
                    <a:pt x="0" y="438652"/>
                  </a:lnTo>
                  <a:lnTo>
                    <a:pt x="0" y="427852"/>
                  </a:lnTo>
                  <a:lnTo>
                    <a:pt x="1735450" y="427852"/>
                  </a:lnTo>
                  <a:close/>
                </a:path>
              </a:pathLst>
            </a:custGeom>
            <a:solidFill>
              <a:schemeClr val="accent1">
                <a:alpha val="40000"/>
              </a:schemeClr>
            </a:solidFill>
          </p:spPr>
          <p:txBody>
            <a:bodyPr rot="0" spcFirstLastPara="0" vertOverflow="overflow" horzOverflow="overflow" vert="horz" wrap="square" lIns="91440" tIns="45720" rIns="91440" bIns="45720" numCol="1" spcCol="0" rtlCol="0" fromWordArt="0" anchor="ctr" anchorCtr="0" forceAA="0" compatLnSpc="1">
              <a:normAutofit/>
            </a:bodyPr>
            <a:p>
              <a:pPr algn="just">
                <a:lnSpc>
                  <a:spcPct val="130000"/>
                </a:lnSpc>
              </a:pPr>
              <a:endParaRPr lang="zh-CN" altLang="en-US" dirty="0" err="1">
                <a:solidFill>
                  <a:srgbClr val="FFFFFF"/>
                </a:solidFill>
              </a:endParaRPr>
            </a:p>
          </p:txBody>
        </p:sp>
        <p:sp>
          <p:nvSpPr>
            <p:cNvPr id="38" name="任意多边形 37"/>
            <p:cNvSpPr/>
            <p:nvPr>
              <p:custDataLst>
                <p:tags r:id="rId6"/>
              </p:custDataLst>
            </p:nvPr>
          </p:nvSpPr>
          <p:spPr>
            <a:xfrm>
              <a:off x="9385" y="4419"/>
              <a:ext cx="3872" cy="1367"/>
            </a:xfrm>
            <a:custGeom>
              <a:avLst/>
              <a:gdLst>
                <a:gd name="connsiteX0" fmla="*/ 1735450 w 1847850"/>
                <a:gd name="connsiteY0" fmla="*/ 0 h 652225"/>
                <a:gd name="connsiteX1" fmla="*/ 1746250 w 1847850"/>
                <a:gd name="connsiteY1" fmla="*/ 0 h 652225"/>
                <a:gd name="connsiteX2" fmla="*/ 1746250 w 1847850"/>
                <a:gd name="connsiteY2" fmla="*/ 427852 h 652225"/>
                <a:gd name="connsiteX3" fmla="*/ 1847850 w 1847850"/>
                <a:gd name="connsiteY3" fmla="*/ 427852 h 652225"/>
                <a:gd name="connsiteX4" fmla="*/ 1847850 w 1847850"/>
                <a:gd name="connsiteY4" fmla="*/ 438652 h 652225"/>
                <a:gd name="connsiteX5" fmla="*/ 1746250 w 1847850"/>
                <a:gd name="connsiteY5" fmla="*/ 438652 h 652225"/>
                <a:gd name="connsiteX6" fmla="*/ 1746250 w 1847850"/>
                <a:gd name="connsiteY6" fmla="*/ 652225 h 652225"/>
                <a:gd name="connsiteX7" fmla="*/ 1735450 w 1847850"/>
                <a:gd name="connsiteY7" fmla="*/ 652225 h 652225"/>
                <a:gd name="connsiteX8" fmla="*/ 1735450 w 1847850"/>
                <a:gd name="connsiteY8" fmla="*/ 438652 h 652225"/>
                <a:gd name="connsiteX9" fmla="*/ 0 w 1847850"/>
                <a:gd name="connsiteY9" fmla="*/ 438652 h 652225"/>
                <a:gd name="connsiteX10" fmla="*/ 0 w 1847850"/>
                <a:gd name="connsiteY10" fmla="*/ 427852 h 652225"/>
                <a:gd name="connsiteX11" fmla="*/ 1735450 w 1847850"/>
                <a:gd name="connsiteY11" fmla="*/ 427852 h 65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7850" h="652225">
                  <a:moveTo>
                    <a:pt x="1735450" y="0"/>
                  </a:moveTo>
                  <a:lnTo>
                    <a:pt x="1746250" y="0"/>
                  </a:lnTo>
                  <a:lnTo>
                    <a:pt x="1746250" y="427852"/>
                  </a:lnTo>
                  <a:lnTo>
                    <a:pt x="1847850" y="427852"/>
                  </a:lnTo>
                  <a:lnTo>
                    <a:pt x="1847850" y="438652"/>
                  </a:lnTo>
                  <a:lnTo>
                    <a:pt x="1746250" y="438652"/>
                  </a:lnTo>
                  <a:lnTo>
                    <a:pt x="1746250" y="652225"/>
                  </a:lnTo>
                  <a:lnTo>
                    <a:pt x="1735450" y="652225"/>
                  </a:lnTo>
                  <a:lnTo>
                    <a:pt x="1735450" y="438652"/>
                  </a:lnTo>
                  <a:lnTo>
                    <a:pt x="0" y="438652"/>
                  </a:lnTo>
                  <a:lnTo>
                    <a:pt x="0" y="427852"/>
                  </a:lnTo>
                  <a:lnTo>
                    <a:pt x="1735450" y="427852"/>
                  </a:lnTo>
                  <a:close/>
                </a:path>
              </a:pathLst>
            </a:custGeom>
            <a:solidFill>
              <a:schemeClr val="accent1">
                <a:alpha val="20000"/>
              </a:schemeClr>
            </a:solidFill>
          </p:spPr>
          <p:txBody>
            <a:bodyPr rot="0" spcFirstLastPara="0" vertOverflow="overflow" horzOverflow="overflow" vert="horz" wrap="square" lIns="91440" tIns="45720" rIns="91440" bIns="45720" numCol="1" spcCol="0" rtlCol="0" fromWordArt="0" anchor="ctr" anchorCtr="0" forceAA="0" compatLnSpc="1">
              <a:normAutofit/>
            </a:bodyPr>
            <a:p>
              <a:pPr algn="just">
                <a:lnSpc>
                  <a:spcPct val="130000"/>
                </a:lnSpc>
              </a:pPr>
              <a:endParaRPr lang="zh-CN" altLang="en-US" dirty="0" err="1">
                <a:solidFill>
                  <a:srgbClr val="FFFFFF"/>
                </a:solidFill>
              </a:endParaRPr>
            </a:p>
          </p:txBody>
        </p:sp>
      </p:grpSp>
      <p:sp>
        <p:nvSpPr>
          <p:cNvPr id="4" name="文本框 3"/>
          <p:cNvSpPr txBox="1"/>
          <p:nvPr/>
        </p:nvSpPr>
        <p:spPr>
          <a:xfrm>
            <a:off x="6786245" y="5151755"/>
            <a:ext cx="4963795" cy="922020"/>
          </a:xfrm>
          <a:prstGeom prst="rect">
            <a:avLst/>
          </a:prstGeom>
          <a:noFill/>
        </p:spPr>
        <p:txBody>
          <a:bodyPr wrap="square" rtlCol="0">
            <a:spAutoFit/>
          </a:bodyPr>
          <a:p>
            <a:pPr algn="l"/>
            <a:r>
              <a:rPr lang="zh-CN" altLang="zh-CN">
                <a:latin typeface="新宋体" panose="02010609030101010101" charset="-122"/>
                <a:ea typeface="新宋体" panose="02010609030101010101" charset="-122"/>
              </a:rPr>
              <a:t>摘自《系统功能语言学中的个体发生学》朱永生 杭州师范大学 复旦大学</a:t>
            </a:r>
            <a:endParaRPr lang="zh-CN" altLang="zh-CN">
              <a:latin typeface="新宋体" panose="02010609030101010101" charset="-122"/>
              <a:ea typeface="新宋体" panose="02010609030101010101" charset="-122"/>
            </a:endParaRPr>
          </a:p>
          <a:p>
            <a:pPr algn="l"/>
            <a:endParaRPr lang="zh-CN" altLang="zh-CN"/>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slow" p14:dur="2000">
        <p:cover dir="u"/>
      </p:transition>
    </mc:Choice>
    <mc:Fallback>
      <p:transition spd="slow">
        <p:cover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p:tgtEl>
                                          <p:spTgt spid="4"/>
                                        </p:tgtEl>
                                        <p:attrNameLst>
                                          <p:attrName>ppt_y</p:attrName>
                                        </p:attrNameLst>
                                      </p:cBhvr>
                                      <p:tavLst>
                                        <p:tav tm="0">
                                          <p:val>
                                            <p:strVal val="#ppt_y+#ppt_h*1.125000"/>
                                          </p:val>
                                        </p:tav>
                                        <p:tav tm="100000">
                                          <p:val>
                                            <p:strVal val="#ppt_y"/>
                                          </p:val>
                                        </p:tav>
                                      </p:tavLst>
                                    </p:anim>
                                    <p:animEffect transition="in" filter="wipe(up)">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1976120" y="1228725"/>
            <a:ext cx="7097395" cy="4399915"/>
          </a:xfrm>
          <a:prstGeom prst="rect">
            <a:avLst/>
          </a:prstGeom>
          <a:noFill/>
        </p:spPr>
        <p:txBody>
          <a:bodyPr wrap="square" rtlCol="0">
            <a:spAutoFit/>
          </a:bodyPr>
          <a:p>
            <a:r>
              <a:rPr lang="zh-CN" altLang="en-US" sz="2800"/>
              <a:t>第一阶段即原型语言阶段（protolanguage period）</a:t>
            </a:r>
            <a:endParaRPr lang="zh-CN" altLang="en-US" sz="2800"/>
          </a:p>
          <a:p>
            <a:endParaRPr lang="zh-CN" altLang="en-US" sz="2800"/>
          </a:p>
          <a:p>
            <a:endParaRPr lang="zh-CN" altLang="en-US" sz="2800"/>
          </a:p>
          <a:p>
            <a:r>
              <a:rPr lang="zh-CN" altLang="en-US" sz="2800"/>
              <a:t>第二阶段即过渡阶段（transition period）</a:t>
            </a:r>
            <a:endParaRPr lang="zh-CN" altLang="en-US" sz="2800"/>
          </a:p>
          <a:p>
            <a:endParaRPr lang="zh-CN" altLang="en-US" sz="2800"/>
          </a:p>
          <a:p>
            <a:endParaRPr lang="zh-CN" altLang="en-US" sz="2800"/>
          </a:p>
          <a:p>
            <a:r>
              <a:rPr lang="zh-CN" altLang="en-US" sz="2800"/>
              <a:t>第三阶段即母语阶段（mother tongue period）或成人语</a:t>
            </a:r>
            <a:endParaRPr lang="zh-CN" altLang="en-US" sz="2800"/>
          </a:p>
          <a:p>
            <a:r>
              <a:rPr lang="zh-CN" altLang="en-US" sz="2800"/>
              <a:t>言阶段（adult language period）</a:t>
            </a:r>
            <a:endParaRPr lang="zh-CN" altLang="en-US" sz="2800"/>
          </a:p>
        </p:txBody>
      </p:sp>
      <p:sp>
        <p:nvSpPr>
          <p:cNvPr id="8" name="左大括号 7"/>
          <p:cNvSpPr/>
          <p:nvPr/>
        </p:nvSpPr>
        <p:spPr>
          <a:xfrm>
            <a:off x="1219200" y="1363345"/>
            <a:ext cx="356870" cy="4165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grpSp>
        <p:nvGrpSpPr>
          <p:cNvPr id="2" name="组合 1"/>
          <p:cNvGrpSpPr/>
          <p:nvPr/>
        </p:nvGrpSpPr>
        <p:grpSpPr>
          <a:xfrm>
            <a:off x="8355330" y="3430270"/>
            <a:ext cx="3063240" cy="2245360"/>
            <a:chOff x="13158" y="5402"/>
            <a:chExt cx="4824" cy="3536"/>
          </a:xfrm>
        </p:grpSpPr>
        <p:sp>
          <p:nvSpPr>
            <p:cNvPr id="13" name="左大括号 12"/>
            <p:cNvSpPr/>
            <p:nvPr/>
          </p:nvSpPr>
          <p:spPr>
            <a:xfrm>
              <a:off x="13158" y="5634"/>
              <a:ext cx="992" cy="307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5" name="文本框 14"/>
            <p:cNvSpPr txBox="1"/>
            <p:nvPr/>
          </p:nvSpPr>
          <p:spPr>
            <a:xfrm>
              <a:off x="14289" y="5402"/>
              <a:ext cx="3693" cy="3536"/>
            </a:xfrm>
            <a:prstGeom prst="rect">
              <a:avLst/>
            </a:prstGeom>
            <a:noFill/>
          </p:spPr>
          <p:txBody>
            <a:bodyPr wrap="square" rtlCol="0">
              <a:spAutoFit/>
            </a:bodyPr>
            <a:p>
              <a:pPr algn="l"/>
              <a:r>
                <a:rPr lang="zh-CN" altLang="en-US" sz="2800"/>
                <a:t>幼儿阶段</a:t>
              </a:r>
              <a:endParaRPr lang="zh-CN" altLang="en-US" sz="2800"/>
            </a:p>
            <a:p>
              <a:pPr algn="l"/>
              <a:endParaRPr lang="zh-CN" altLang="en-US" sz="2800"/>
            </a:p>
            <a:p>
              <a:pPr algn="l"/>
              <a:r>
                <a:rPr lang="zh-CN" altLang="en-US" sz="2800"/>
                <a:t>小学阶段</a:t>
              </a:r>
              <a:endParaRPr lang="zh-CN" altLang="en-US" sz="2800"/>
            </a:p>
            <a:p>
              <a:pPr algn="l"/>
              <a:endParaRPr lang="zh-CN" altLang="en-US" sz="2800"/>
            </a:p>
            <a:p>
              <a:pPr algn="l"/>
              <a:r>
                <a:rPr lang="zh-CN" altLang="en-US" sz="2800"/>
                <a:t>中学阶段</a:t>
              </a:r>
              <a:endParaRPr lang="zh-CN" altLang="en-US" sz="2800"/>
            </a:p>
          </p:txBody>
        </p:sp>
      </p:grpSp>
      <p:sp>
        <p:nvSpPr>
          <p:cNvPr id="3" name="文本框 2"/>
          <p:cNvSpPr txBox="1"/>
          <p:nvPr/>
        </p:nvSpPr>
        <p:spPr>
          <a:xfrm>
            <a:off x="474345" y="306705"/>
            <a:ext cx="11040110" cy="922020"/>
          </a:xfrm>
          <a:prstGeom prst="rect">
            <a:avLst/>
          </a:prstGeom>
          <a:noFill/>
        </p:spPr>
        <p:txBody>
          <a:bodyPr wrap="square" rtlCol="0">
            <a:spAutoFit/>
          </a:bodyPr>
          <a:p>
            <a:pPr algn="l"/>
            <a:r>
              <a:rPr lang="zh-CN" altLang="zh-CN">
                <a:sym typeface="+mn-ea"/>
              </a:rPr>
              <a:t>30多年来，以Halliday为代表的系统功能语言学派高度重视语言发生学，坚持从种系发生学、个体发生学和语篇发生学三个不同的角度对语言系统和话语形式的演变展开研究，在上述三个方面，尤其是个体发生学方面，取得了丰硕的成果。</a:t>
            </a: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p:tgtEl>
                                          <p:spTgt spid="6"/>
                                        </p:tgtEl>
                                        <p:attrNameLst>
                                          <p:attrName>ppt_y</p:attrName>
                                        </p:attrNameLst>
                                      </p:cBhvr>
                                      <p:tavLst>
                                        <p:tav tm="0">
                                          <p:val>
                                            <p:strVal val="#ppt_y+#ppt_h*1.125000"/>
                                          </p:val>
                                        </p:tav>
                                        <p:tav tm="100000">
                                          <p:val>
                                            <p:strVal val="#ppt_y"/>
                                          </p:val>
                                        </p:tav>
                                      </p:tavLst>
                                    </p:anim>
                                    <p:animEffect transition="in" filter="wipe(up)">
                                      <p:cBhvr>
                                        <p:cTn id="8" dur="20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10185" y="531495"/>
            <a:ext cx="11506200" cy="5384800"/>
          </a:xfrm>
          <a:prstGeom prst="rect">
            <a:avLst/>
          </a:prstGeom>
          <a:noFill/>
        </p:spPr>
        <p:txBody>
          <a:bodyPr wrap="square" rtlCol="0">
            <a:spAutoFit/>
          </a:bodyPr>
          <a:p>
            <a:pPr lvl="1" algn="l" fontAlgn="t"/>
            <a:r>
              <a:rPr lang="zh-CN" altLang="en-US" sz="3200">
                <a:solidFill>
                  <a:schemeClr val="tx1"/>
                </a:solidFill>
                <a:uFillTx/>
                <a:latin typeface="+mj-ea"/>
                <a:ea typeface="+mj-ea"/>
              </a:rPr>
              <a:t>第一阶段</a:t>
            </a:r>
            <a:endParaRPr lang="zh-CN" altLang="en-US" sz="3200">
              <a:solidFill>
                <a:schemeClr val="tx1"/>
              </a:solidFill>
              <a:uFillTx/>
              <a:latin typeface="+mj-ea"/>
              <a:ea typeface="+mj-ea"/>
            </a:endParaRPr>
          </a:p>
          <a:p>
            <a:pPr lvl="1" algn="l" fontAlgn="t"/>
            <a:r>
              <a:rPr lang="zh-CN" altLang="en-US" sz="2400">
                <a:solidFill>
                  <a:schemeClr val="tx1"/>
                </a:solidFill>
                <a:uFillTx/>
              </a:rPr>
              <a:t>大约在</a:t>
            </a:r>
            <a:r>
              <a:rPr lang="zh-CN" altLang="en-US" sz="2400">
                <a:solidFill>
                  <a:srgbClr val="00B0F0"/>
                </a:solidFill>
                <a:uFillTx/>
              </a:rPr>
              <a:t>1至18个月期间</a:t>
            </a:r>
            <a:r>
              <a:rPr lang="zh-CN" altLang="en-US" sz="2400">
                <a:solidFill>
                  <a:schemeClr val="tx1"/>
                </a:solidFill>
                <a:uFillTx/>
              </a:rPr>
              <a:t>，婴儿起先只能躺着，后来能坐直，再后来能爬，</a:t>
            </a:r>
            <a:endParaRPr lang="zh-CN" altLang="en-US" sz="2400">
              <a:solidFill>
                <a:schemeClr val="tx1"/>
              </a:solidFill>
              <a:uFillTx/>
            </a:endParaRPr>
          </a:p>
          <a:p>
            <a:pPr lvl="1" algn="l" fontAlgn="t"/>
            <a:r>
              <a:rPr lang="zh-CN" altLang="en-US" sz="2400">
                <a:solidFill>
                  <a:schemeClr val="tx1"/>
                </a:solidFill>
                <a:uFillTx/>
              </a:rPr>
              <a:t>最后能蹒跚学步。他们接触的人越来越多，认识世界的视角随之扩大。他们通过表情、手势、姿势的变化和语言表达各种不同的意义。他们所使用的语言只有</a:t>
            </a:r>
            <a:r>
              <a:rPr lang="zh-CN" altLang="en-US" sz="2400">
                <a:solidFill>
                  <a:srgbClr val="00B0F0"/>
                </a:solidFill>
                <a:uFillTx/>
              </a:rPr>
              <a:t>声音和意义</a:t>
            </a:r>
            <a:r>
              <a:rPr lang="zh-CN" altLang="en-US" sz="2400">
                <a:solidFill>
                  <a:schemeClr val="tx1"/>
                </a:solidFill>
                <a:uFillTx/>
              </a:rPr>
              <a:t>两个层次，没有词汇语法这个中间层次，声音和意义之间呈现一对一的对应关系。他们从一开始便把自己的</a:t>
            </a:r>
            <a:r>
              <a:rPr lang="zh-CN" altLang="en-US" sz="2400">
                <a:solidFill>
                  <a:srgbClr val="00B0F0"/>
                </a:solidFill>
                <a:uFillTx/>
              </a:rPr>
              <a:t>原型语言</a:t>
            </a:r>
            <a:r>
              <a:rPr lang="zh-CN" altLang="en-US" sz="2400">
                <a:solidFill>
                  <a:schemeClr val="tx1"/>
                </a:solidFill>
                <a:uFillTx/>
              </a:rPr>
              <a:t>当作交流工具，通过发出不同的声音表示不同的意义，实现不同的交际功能。他们在成长过程中，按照下列顺序，逐步掌握以下7种微观功能（microfunction）：（1）工具功能（instrumental function），表示“我要得到某个东西”；（2）调节功能（regulatoryf u n c t i o n），表示“你要按我说的去做”；（3）交流功能（interactional function），表示“你和我互相交流吧”；（4）个人功能（personal function），表示“我来了”；（5）探索功能（heuristic function），表示“告诉我为什么”；（6）想象功能（i m a g i n a t i v e  f u n c t i on），表示“让我们假装”；（7）告知功能（informative function），表示“我有事情要告诉你”。</a:t>
            </a:r>
            <a:endParaRPr lang="zh-CN" altLang="en-US" sz="2400">
              <a:solidFill>
                <a:schemeClr val="tx1"/>
              </a:solidFill>
              <a:uFillTx/>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10870" y="182880"/>
            <a:ext cx="10677525" cy="6492875"/>
          </a:xfrm>
          <a:prstGeom prst="rect">
            <a:avLst/>
          </a:prstGeom>
          <a:noFill/>
        </p:spPr>
        <p:txBody>
          <a:bodyPr wrap="square" rtlCol="0">
            <a:spAutoFit/>
          </a:bodyPr>
          <a:p>
            <a:pPr algn="l"/>
            <a:r>
              <a:rPr lang="zh-CN" altLang="en-US" sz="3200" kern="0">
                <a:solidFill>
                  <a:schemeClr val="tx1"/>
                </a:solidFill>
                <a:uFillTx/>
                <a:latin typeface="+mj-ea"/>
                <a:ea typeface="+mj-ea"/>
              </a:rPr>
              <a:t>第二个阶段</a:t>
            </a:r>
            <a:endParaRPr lang="zh-CN" altLang="en-US" sz="3200" kern="0">
              <a:solidFill>
                <a:schemeClr val="tx1"/>
              </a:solidFill>
              <a:uFillTx/>
              <a:latin typeface="+mj-ea"/>
              <a:ea typeface="+mj-ea"/>
            </a:endParaRPr>
          </a:p>
          <a:p>
            <a:pPr algn="l"/>
            <a:r>
              <a:rPr lang="zh-CN" altLang="en-US" sz="2400" kern="0">
                <a:solidFill>
                  <a:schemeClr val="tx1"/>
                </a:solidFill>
                <a:uFillTx/>
              </a:rPr>
              <a:t>即</a:t>
            </a:r>
            <a:r>
              <a:rPr lang="zh-CN" altLang="en-US" sz="2400" kern="0">
                <a:solidFill>
                  <a:srgbClr val="00B0F0"/>
                </a:solidFill>
                <a:uFillTx/>
              </a:rPr>
              <a:t>18个月至2岁期间</a:t>
            </a:r>
            <a:r>
              <a:rPr lang="zh-CN" altLang="en-US" sz="2400" kern="0">
                <a:solidFill>
                  <a:schemeClr val="tx1"/>
                </a:solidFill>
                <a:uFillTx/>
              </a:rPr>
              <a:t>，随着智力的发育，婴幼儿认识世界的能力逐步提高，和他人交往的欲望逐步增强。他们开始放弃原型语言，接受</a:t>
            </a:r>
            <a:r>
              <a:rPr lang="zh-CN" altLang="en-US" sz="2400" kern="0">
                <a:solidFill>
                  <a:srgbClr val="00B0F0"/>
                </a:solidFill>
                <a:uFillTx/>
              </a:rPr>
              <a:t>成人语言的词汇和语法</a:t>
            </a:r>
            <a:r>
              <a:rPr lang="zh-CN" altLang="en-US" sz="2400" kern="0">
                <a:solidFill>
                  <a:schemeClr val="tx1"/>
                </a:solidFill>
                <a:uFillTx/>
              </a:rPr>
              <a:t>，并开始脱离直接的情景语境实现语言的照应功能。这个发现后来得到了T o r r（1997）的印证。Torr所做的个案调查显示，她的女儿Anna到了19个月大的时候，不仅能用d u c k这个词来指代正在河里游水的鸭子，而且能用它来指代她的玩具鸭子和连环画中的鸭子。这就是说，这个阶段的孩子已经</a:t>
            </a:r>
            <a:r>
              <a:rPr lang="zh-CN" altLang="en-US" sz="2400" kern="0">
                <a:solidFill>
                  <a:srgbClr val="00B0F0"/>
                </a:solidFill>
                <a:uFillTx/>
              </a:rPr>
              <a:t>初步具备了通过使用语言对事物和现象进行归纳的能力</a:t>
            </a:r>
            <a:r>
              <a:rPr lang="zh-CN" altLang="en-US" sz="2400" kern="0">
                <a:solidFill>
                  <a:schemeClr val="tx1"/>
                </a:solidFill>
                <a:uFillTx/>
              </a:rPr>
              <a:t>。此外，原型语言阶段的微观功能出现了数量减少但功能却变得复杂的现象。具体地说，互不交叉的7种微观功能开始合并为两个“宏观功能”（macrofunction），其中个人功能和启发功能演变为“理性功能”（mathetic function），即通过语言了解和反映外部世界的功能；其他功能演变为“语用功能”（pragmatic function），即通过语言交换信息或交换物品和服务的功能。这两种宏观功能分别是第三阶段中概念功能（ideational function）和人际功能（interpersonal function）的雏形。这表明，儿童到了这个阶段，已经开始向成人语言阶段快速接近，声音与意义之间一对一的对应关系开始消失。值得注意的是，这个阶段的婴儿会用不同的</a:t>
            </a:r>
            <a:r>
              <a:rPr lang="zh-CN" altLang="en-US" sz="2400" kern="0">
                <a:solidFill>
                  <a:srgbClr val="00B0F0"/>
                </a:solidFill>
                <a:uFillTx/>
              </a:rPr>
              <a:t>语调</a:t>
            </a:r>
            <a:r>
              <a:rPr lang="zh-CN" altLang="en-US" sz="2400" kern="0">
                <a:solidFill>
                  <a:schemeClr val="tx1"/>
                </a:solidFill>
                <a:uFillTx/>
              </a:rPr>
              <a:t>或嗓音来表达理性功能和语用功能。</a:t>
            </a:r>
            <a:endParaRPr lang="zh-CN" altLang="en-US" sz="2400" kern="0">
              <a:solidFill>
                <a:schemeClr val="tx1"/>
              </a:solidFill>
              <a:uFillTx/>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3"/>
          <p:cNvSpPr/>
          <p:nvPr>
            <p:ph idx="1"/>
          </p:nvPr>
        </p:nvSpPr>
        <p:spPr>
          <a:xfrm>
            <a:off x="661670" y="648970"/>
            <a:ext cx="10492740" cy="4483100"/>
          </a:xfrm>
        </p:spPr>
        <p:txBody>
          <a:bodyPr wrap="square">
            <a:spAutoFit/>
          </a:bodyPr>
          <a:p>
            <a:pPr marL="0" indent="0" algn="l">
              <a:buNone/>
            </a:pPr>
            <a:r>
              <a:rPr lang="zh-CN" altLang="en-US" sz="3200">
                <a:latin typeface="+mj-ea"/>
                <a:ea typeface="+mj-ea"/>
              </a:rPr>
              <a:t>第三阶段</a:t>
            </a:r>
            <a:endParaRPr lang="zh-CN" altLang="en-US" sz="3200">
              <a:latin typeface="+mj-ea"/>
              <a:ea typeface="+mj-ea"/>
            </a:endParaRPr>
          </a:p>
          <a:p>
            <a:pPr marL="0" indent="0" algn="l">
              <a:buNone/>
            </a:pPr>
            <a:r>
              <a:rPr lang="zh-CN" altLang="en-US">
                <a:solidFill>
                  <a:schemeClr val="tx1"/>
                </a:solidFill>
              </a:rPr>
              <a:t>在</a:t>
            </a:r>
            <a:r>
              <a:rPr lang="zh-CN" altLang="en-US">
                <a:solidFill>
                  <a:srgbClr val="00B0F0"/>
                </a:solidFill>
              </a:rPr>
              <a:t>2至3岁左右</a:t>
            </a:r>
            <a:r>
              <a:rPr lang="zh-CN" altLang="en-US"/>
              <a:t>，只要没有特殊的生理原因（如大脑缺损）和社会原因（如长时间与世隔绝），儿童一般都能顺利掌握成人语言。这个阶段的语言有两个特点：（1）已经由原型语言“声音+意义”两个层次演变为“声音+词汇语法+意义”的多层次符号系统；（2）不同层次之间的对应关系从原来的“一对一”演变为“一对多”，具体地说，同一句话，可以同时表达概念功能、人际功能和语篇功能。人类通过使用语言，同时扮演“观察者”、“参与者”和“信息组织者”等多个社会角色。</a:t>
            </a:r>
            <a:endParaRPr lang="zh-CN" altLang="en-US"/>
          </a:p>
          <a:p>
            <a:pPr marL="0" indent="0" algn="l">
              <a:buNone/>
            </a:pP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17880" y="639445"/>
            <a:ext cx="10535920" cy="5537835"/>
          </a:xfrm>
        </p:spPr>
        <p:txBody>
          <a:bodyPr>
            <a:normAutofit fontScale="90000"/>
          </a:bodyPr>
          <a:p>
            <a:pPr marL="0" indent="0" algn="l">
              <a:buNone/>
            </a:pPr>
            <a:r>
              <a:rPr lang="zh-CN" altLang="en-US">
                <a:sym typeface="+mn-ea"/>
              </a:rPr>
              <a:t>在</a:t>
            </a:r>
            <a:r>
              <a:rPr lang="zh-CN" altLang="en-US">
                <a:solidFill>
                  <a:srgbClr val="00B0F0"/>
                </a:solidFill>
                <a:sym typeface="+mn-ea"/>
              </a:rPr>
              <a:t>3至5岁期间</a:t>
            </a:r>
            <a:r>
              <a:rPr lang="zh-CN" altLang="en-US">
                <a:sym typeface="+mn-ea"/>
              </a:rPr>
              <a:t>，儿童所接触的语言都是成人日常所使用的自然的口语，过渡阶段那种“从专门到一般”的“归纳”行为还在继续。但到了</a:t>
            </a:r>
            <a:r>
              <a:rPr lang="zh-CN" altLang="en-US">
                <a:solidFill>
                  <a:srgbClr val="00B0F0"/>
                </a:solidFill>
                <a:sym typeface="+mn-ea"/>
              </a:rPr>
              <a:t>5至6岁</a:t>
            </a:r>
            <a:r>
              <a:rPr lang="zh-CN" altLang="en-US">
                <a:sym typeface="+mn-ea"/>
              </a:rPr>
              <a:t>这个上幼儿园的年龄，情况就会发生剧烈的变化。儿童开始接受学校的正规教育，通过阅读书面形式的语言学习知识，由此进入</a:t>
            </a:r>
            <a:r>
              <a:rPr lang="zh-CN" altLang="en-US">
                <a:solidFill>
                  <a:srgbClr val="00B0F0"/>
                </a:solidFill>
                <a:sym typeface="+mn-ea"/>
              </a:rPr>
              <a:t>“教育语言”</a:t>
            </a:r>
            <a:r>
              <a:rPr lang="zh-CN" altLang="en-US">
                <a:sym typeface="+mn-ea"/>
              </a:rPr>
              <a:t>阶段，其特点是“从具体到抽象”。这是人类学会通过语言对世界上具体而纷繁的事物和现象进行抽象的过程。例如，从“苹果”、“梨”和“香蕉”等具体的物品中抽象出“水果”这个概念，从“衬衫”、“裤子”和“短裤”等物品中抽象出“衣服”这个类别。从小学升入中学，则是个体语言发展史上另一个极其重要的转折点。儿童由此开始接触数理化等不同学科的知识，进入</a:t>
            </a:r>
            <a:r>
              <a:rPr lang="zh-CN" altLang="en-US">
                <a:solidFill>
                  <a:srgbClr val="00B0F0"/>
                </a:solidFill>
                <a:sym typeface="+mn-ea"/>
              </a:rPr>
              <a:t>“科技语言”</a:t>
            </a:r>
            <a:r>
              <a:rPr lang="zh-CN" altLang="en-US">
                <a:sym typeface="+mn-ea"/>
              </a:rPr>
              <a:t>阶段，其特点是“从一致式到隐喻式”。这是人类学会通过语言对各种事物和现象进行隐喻化的过程。关于“归纳”、“抽象”和“语法隐喻”三者的</a:t>
            </a:r>
            <a:endParaRPr lang="zh-CN" altLang="en-US"/>
          </a:p>
          <a:p>
            <a:pPr marL="0" indent="0" algn="l">
              <a:buNone/>
            </a:pPr>
            <a:r>
              <a:rPr lang="zh-CN" altLang="en-US">
                <a:sym typeface="+mn-ea"/>
              </a:rPr>
              <a:t>作用，Halliday（1993）做过这样的总结：“归纳”是进入语言学习阶段的关键，“抽象”是进入读写阶段的关键，“语法隐喻”是进入学习科技知识阶段的关键。</a:t>
            </a:r>
            <a:endParaRPr lang="zh-CN" altLang="en-US"/>
          </a:p>
          <a:p>
            <a:pPr marL="0" indent="0">
              <a:buNone/>
            </a:pP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99110" y="577215"/>
            <a:ext cx="10803255" cy="6074410"/>
          </a:xfrm>
        </p:spPr>
        <p:txBody>
          <a:bodyPr>
            <a:normAutofit/>
          </a:bodyPr>
          <a:p>
            <a:pPr marL="0" indent="0">
              <a:buNone/>
            </a:pPr>
            <a:r>
              <a:rPr lang="zh-CN" altLang="en-US"/>
              <a:t>从上个世纪80年代中期起，Painter在个体发生学方面做了长期而深入的研究。她分别以自己的两个儿子Hal（从9个月观察到2岁半）和S</a:t>
            </a:r>
            <a:r>
              <a:rPr lang="en-US" altLang="zh-CN"/>
              <a:t>tephen</a:t>
            </a:r>
            <a:r>
              <a:rPr lang="zh-CN" altLang="en-US"/>
              <a:t>（从2岁半观察到5岁）为研究对象，做了两项个案调查分析，取得了令人瞩目的成绩。在以下几个方面，Painter所做的研究印证了Halliday（1975，1980/2004）的观点：</a:t>
            </a:r>
            <a:endParaRPr lang="zh-CN" altLang="en-US"/>
          </a:p>
          <a:p>
            <a:pPr marL="0" indent="0">
              <a:buNone/>
            </a:pPr>
            <a:r>
              <a:rPr lang="zh-CN" altLang="en-US"/>
              <a:t>（1）原型语言是一个由声音和意义构成的二层次符号系统；</a:t>
            </a:r>
            <a:endParaRPr lang="zh-CN" altLang="en-US"/>
          </a:p>
          <a:p>
            <a:pPr marL="0" indent="0">
              <a:buNone/>
            </a:pPr>
            <a:r>
              <a:rPr lang="zh-CN" altLang="en-US"/>
              <a:t>（2）儿童语言发展需经历原型语言、过渡语言和成人语言三个阶段；</a:t>
            </a:r>
            <a:endParaRPr lang="zh-CN" altLang="en-US"/>
          </a:p>
          <a:p>
            <a:pPr marL="0" indent="0">
              <a:buNone/>
            </a:pPr>
            <a:r>
              <a:rPr lang="zh-CN" altLang="en-US"/>
              <a:t>（</a:t>
            </a:r>
            <a:r>
              <a:rPr lang="en-US" altLang="zh-CN"/>
              <a:t>3</a:t>
            </a:r>
            <a:r>
              <a:rPr lang="zh-CN" altLang="en-US"/>
              <a:t>）</a:t>
            </a:r>
            <a:r>
              <a:rPr lang="zh-CN" altLang="en-US"/>
              <a:t>儿童语言发展既是学习语言（learning language），又是学习语言相关知识（learning about language）和通过语言学习其他知识（learning through language）的过程。</a:t>
            </a: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226695"/>
            <a:ext cx="11226800" cy="6466205"/>
          </a:xfrm>
        </p:spPr>
        <p:txBody>
          <a:bodyPr>
            <a:normAutofit/>
          </a:bodyPr>
          <a:p>
            <a:pPr marL="0" indent="0">
              <a:buNone/>
            </a:pPr>
            <a:r>
              <a:rPr lang="zh-CN" altLang="en-US" sz="2000"/>
              <a:t>P</a:t>
            </a:r>
            <a:r>
              <a:rPr lang="en-US" altLang="zh-CN" sz="2000"/>
              <a:t>ainter</a:t>
            </a:r>
            <a:r>
              <a:rPr lang="zh-CN" altLang="en-US" sz="2000"/>
              <a:t>取得了与Halliday不同的发现：</a:t>
            </a:r>
            <a:endParaRPr lang="zh-CN" altLang="en-US" sz="2000"/>
          </a:p>
          <a:p>
            <a:pPr marL="0" indent="0">
              <a:buNone/>
            </a:pPr>
            <a:r>
              <a:rPr lang="zh-CN" altLang="en-US" sz="2000"/>
              <a:t>（1）在原型语言和过渡阶段，语言的微观功能和宏观功能</a:t>
            </a:r>
            <a:r>
              <a:rPr lang="zh-CN" altLang="en-US" sz="2000">
                <a:solidFill>
                  <a:schemeClr val="accent1"/>
                </a:solidFill>
              </a:rPr>
              <a:t>出现的时间和顺序没有统一的规律</a:t>
            </a:r>
            <a:r>
              <a:rPr lang="zh-CN" altLang="en-US" sz="2000"/>
              <a:t>，有些功能出现得早些，有些功能出现得晚些。如Hal的原型语言只有三种功能：工具功能、个体功能和交流功能，调节功能和想象功能是后来才出现的，而告知功能却比Nigel出现得早些，但只用于有限的情景中。</a:t>
            </a:r>
            <a:endParaRPr lang="zh-CN" altLang="en-US" sz="2000"/>
          </a:p>
          <a:p>
            <a:pPr marL="0" indent="0">
              <a:buNone/>
            </a:pPr>
            <a:r>
              <a:rPr lang="zh-CN" altLang="en-US" sz="2000"/>
              <a:t>（2）儿童学习语言的速度超出了原先的想象，如在过渡阶段的中期即婴儿接近2岁时，已经初步学会使用及物性表达理性功能，使用语气表达语用功能；接近2岁时，学会用隐喻表达人际意义，如Hal用That</a:t>
            </a:r>
            <a:r>
              <a:rPr lang="en-US" altLang="zh-CN" sz="2000"/>
              <a:t>'</a:t>
            </a:r>
            <a:r>
              <a:rPr lang="zh-CN" altLang="en-US" sz="2000"/>
              <a:t>s my 或That’s mine这样的陈述句来表示“Don’t touch”这样的祈使功能；在2.5至4岁期间，学会使用情态意义（这一点也得到了Torr（1997）的印证）；4岁时学会使用态度资源（Painter，2003）；5岁时学会表达小句和小句内部的因果关系和条件意义（Painter，1984，1999b）。</a:t>
            </a:r>
            <a:endParaRPr lang="zh-CN" altLang="en-US" sz="2000"/>
          </a:p>
          <a:p>
            <a:pPr marL="0" indent="0">
              <a:buNone/>
            </a:pPr>
            <a:r>
              <a:rPr lang="zh-CN" altLang="en-US" sz="2000"/>
              <a:t>（3）虽然在上述三个阶段语言都是多功能的，但每个阶段都是从人际功能开始的，也就是说贯彻了</a:t>
            </a:r>
            <a:r>
              <a:rPr lang="zh-CN" altLang="en-US" sz="2000">
                <a:solidFill>
                  <a:schemeClr val="accent1"/>
                </a:solidFill>
              </a:rPr>
              <a:t>“人际功能领先”</a:t>
            </a:r>
            <a:r>
              <a:rPr lang="zh-CN" altLang="en-US" sz="2000"/>
              <a:t>的原则，其中既有儿童自身情感的表达，也有交际双方协调行为的需要，这意味着人类当初很可能首先是</a:t>
            </a:r>
            <a:r>
              <a:rPr lang="zh-CN" altLang="en-US" sz="2000">
                <a:solidFill>
                  <a:schemeClr val="accent1"/>
                </a:solidFill>
              </a:rPr>
              <a:t>为了满足彼此之间情感交际的需要而创造和使用语言的</a:t>
            </a:r>
            <a:r>
              <a:rPr lang="zh-CN" altLang="en-US" sz="2000"/>
              <a:t>。</a:t>
            </a:r>
            <a:endParaRPr lang="zh-CN" altLang="en-US" sz="200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36245" y="556895"/>
            <a:ext cx="11329035" cy="5620385"/>
          </a:xfrm>
        </p:spPr>
        <p:txBody>
          <a:bodyPr>
            <a:normAutofit/>
          </a:bodyPr>
          <a:p>
            <a:pPr marL="0" indent="0">
              <a:buNone/>
            </a:pPr>
            <a:r>
              <a:rPr lang="zh-CN" altLang="en-US"/>
              <a:t>2011年11月中国外语 第8卷 第6期 （总第44期）以从语义评价的角度出发，把</a:t>
            </a:r>
            <a:r>
              <a:rPr lang="zh-CN" altLang="en-US">
                <a:solidFill>
                  <a:schemeClr val="accent1"/>
                </a:solidFill>
              </a:rPr>
              <a:t>原型语言</a:t>
            </a:r>
            <a:r>
              <a:rPr lang="zh-CN" altLang="en-US"/>
              <a:t>看作是一个“符号化了的情感表达系统”（a system of semioticised affect）。由此可见，Painter（1984；2004b）所做的研究不是时隔10年后对Halliday所做的语言个体发生学研究的简单重复，而且一种富有价值的延续与扩展。她的发现，尤其是“人际功能领先”原则的发现，改变了Halliday原先有关概念功能和人际功能同时发展的假说，同时也推翻了Derek Bickerton（1990，1995）有关语言最初是为了体现外部世界特征而不是用作人际交往工具的观点。她的这个发现，与其他一些系统功能语言学家的研究成果（如R</a:t>
            </a:r>
            <a:r>
              <a:rPr lang="en-US" altLang="zh-CN"/>
              <a:t>ogoff</a:t>
            </a:r>
            <a:r>
              <a:rPr lang="zh-CN" altLang="en-US"/>
              <a:t> 1990；Trevarthen 1980，1987，1998）和一些心理学家的研究成果（如Bruner，1978；Field &amp; Fox，1985；Kaye，1982；Nadel &amp; Camaioni，1993；Newson，1978；Tomasello，1988）之间形成了相互印证。</a:t>
            </a:r>
            <a:endParaRPr lang="zh-CN" alt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KSO_WM_TEMPLATE_CATEGORY" val="diagram"/>
  <p:tag name="KSO_WM_TEMPLATE_INDEX" val="160439"/>
  <p:tag name="KSO_WM_UNIT_TYPE" val="l_h_f"/>
  <p:tag name="KSO_WM_UNIT_INDEX" val="1_1_1"/>
  <p:tag name="KSO_WM_UNIT_ID" val="diagram160439_6*l_h_f*1_1_1"/>
  <p:tag name="KSO_WM_UNIT_CLEAR" val="1"/>
  <p:tag name="KSO_WM_UNIT_LAYERLEVEL" val="1_1_1"/>
  <p:tag name="KSO_WM_UNIT_VALUE" val="16"/>
  <p:tag name="KSO_WM_UNIT_HIGHLIGHT" val="0"/>
  <p:tag name="KSO_WM_UNIT_COMPATIBLE" val="0"/>
  <p:tag name="KSO_WM_BEAUTIFY_FLAG" val="#wm#"/>
  <p:tag name="KSO_WM_TAG_VERSION" val="1.0"/>
  <p:tag name="KSO_WM_DIAGRAM_GROUP_CODE" val="l1-1"/>
  <p:tag name="KSO_WM_UNIT_PRESET_TEXT" val="Lorem ipsum dolor sit amet"/>
  <p:tag name="KSO_WM_UNIT_TEXT_FILL_FORE_SCHEMECOLOR_INDEX" val="13"/>
  <p:tag name="KSO_WM_UNIT_TEXT_FILL_TYPE" val="1"/>
  <p:tag name="KSO_WM_UNIT_USESOURCEFORMAT_APPLY" val="0"/>
</p:tagLst>
</file>

<file path=ppt/tags/tag11.xml><?xml version="1.0" encoding="utf-8"?>
<p:tagLst xmlns:p="http://schemas.openxmlformats.org/presentationml/2006/main">
  <p:tag name="KSO_WM_TEMPLATE_CATEGORY" val="diagram"/>
  <p:tag name="KSO_WM_TEMPLATE_INDEX" val="160439"/>
  <p:tag name="KSO_WM_UNIT_TYPE" val="l_i"/>
  <p:tag name="KSO_WM_UNIT_INDEX" val="1_2"/>
  <p:tag name="KSO_WM_UNIT_ID" val="diagram160439_6*l_i*1_2"/>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ags/tag12.xml><?xml version="1.0" encoding="utf-8"?>
<p:tagLst xmlns:p="http://schemas.openxmlformats.org/presentationml/2006/main">
  <p:tag name="KSO_WM_TEMPLATE_CATEGORY" val="diagram"/>
  <p:tag name="KSO_WM_TEMPLATE_INDEX" val="160439"/>
  <p:tag name="KSO_WM_UNIT_TYPE" val="l_i"/>
  <p:tag name="KSO_WM_UNIT_INDEX" val="1_3"/>
  <p:tag name="KSO_WM_UNIT_ID" val="diagram160439_6*l_i*1_3"/>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ags/tag13.xml><?xml version="1.0" encoding="utf-8"?>
<p:tagLst xmlns:p="http://schemas.openxmlformats.org/presentationml/2006/main">
  <p:tag name="KSO_WM_TEMPLATE_CATEGORY" val="diagram"/>
  <p:tag name="KSO_WM_TEMPLATE_INDEX" val="160439"/>
  <p:tag name="KSO_WM_UNIT_TYPE" val="l_i"/>
  <p:tag name="KSO_WM_UNIT_INDEX" val="1_4"/>
  <p:tag name="KSO_WM_UNIT_ID" val="diagram160439_6*l_i*1_4"/>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ags/tag14.xml><?xml version="1.0" encoding="utf-8"?>
<p:tagLst xmlns:p="http://schemas.openxmlformats.org/presentationml/2006/main">
  <p:tag name="KSO_WM_TEMPLATE_CATEGORY" val="diagram"/>
  <p:tag name="KSO_WM_TEMPLATE_INDEX" val="160439"/>
  <p:tag name="KSO_WM_UNIT_TYPE" val="l_i"/>
  <p:tag name="KSO_WM_UNIT_INDEX" val="1_5"/>
  <p:tag name="KSO_WM_UNIT_ID" val="diagram160439_6*l_i*1_5"/>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ags/tag15.xml><?xml version="1.0" encoding="utf-8"?>
<p:tagLst xmlns:p="http://schemas.openxmlformats.org/presentationml/2006/main">
  <p:tag name="KSO_WM_SLIDE_ID" val="diagram160439_6"/>
  <p:tag name="KSO_WM_SLIDE_INDEX" val="6"/>
  <p:tag name="KSO_WM_SLIDE_ITEM_CNT" val="1"/>
  <p:tag name="KSO_WM_SLIDE_LAYOUT" val="a_l"/>
  <p:tag name="KSO_WM_SLIDE_LAYOUT_CNT" val="1_1"/>
  <p:tag name="KSO_WM_SLIDE_TYPE" val="text"/>
  <p:tag name="KSO_WM_BEAUTIFY_FLAG" val="#wm#"/>
  <p:tag name="KSO_WM_SLIDE_POSITION" val="255*231"/>
  <p:tag name="KSO_WM_SLIDE_SIZE" val="450*149"/>
  <p:tag name="KSO_WM_TEMPLATE_CATEGORY" val="custom"/>
  <p:tag name="KSO_WM_TEMPLATE_INDEX" val="20181596"/>
  <p:tag name="KSO_WM_TAG_VERSION" val="1.0"/>
  <p:tag name="KSO_WM_DIAGRAM_GROUP_CODE" val="l1-1"/>
</p:tagLst>
</file>

<file path=ppt/tags/tag16.xml><?xml version="1.0" encoding="utf-8"?>
<p:tagLst xmlns:p="http://schemas.openxmlformats.org/presentationml/2006/main">
  <p:tag name="KSO_WM_TEMPLATE_CATEGORY" val="custom"/>
  <p:tag name="KSO_WM_TEMPLATE_INDEX" val="20181596"/>
</p:tagLst>
</file>

<file path=ppt/tags/tag17.xml><?xml version="1.0" encoding="utf-8"?>
<p:tagLst xmlns:p="http://schemas.openxmlformats.org/presentationml/2006/main">
  <p:tag name="KSO_WM_TEMPLATE_CATEGORY" val="custom"/>
  <p:tag name="KSO_WM_TEMPLATE_INDEX" val="20181596"/>
</p:tagLst>
</file>

<file path=ppt/tags/tag18.xml><?xml version="1.0" encoding="utf-8"?>
<p:tagLst xmlns:p="http://schemas.openxmlformats.org/presentationml/2006/main">
  <p:tag name="KSO_WM_TEMPLATE_CATEGORY" val="custom"/>
  <p:tag name="KSO_WM_TEMPLATE_INDEX" val="20181596"/>
</p:tagLst>
</file>

<file path=ppt/tags/tag19.xml><?xml version="1.0" encoding="utf-8"?>
<p:tagLst xmlns:p="http://schemas.openxmlformats.org/presentationml/2006/main">
  <p:tag name="KSO_WM_BEAUTIFY_FLAG" val="#wm#"/>
  <p:tag name="KSO_WM_TEMPLATE_CATEGORY" val="custom"/>
  <p:tag name="KSO_WM_TEMPLATE_INDEX" val="20181596"/>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KSO_WM_BEAUTIFY_FLAG" val="#wm#"/>
  <p:tag name="KSO_WM_TEMPLATE_CATEGORY" val="custom"/>
  <p:tag name="KSO_WM_TEMPLATE_INDEX" val="20181596"/>
</p:tagLst>
</file>

<file path=ppt/tags/tag21.xml><?xml version="1.0" encoding="utf-8"?>
<p:tagLst xmlns:p="http://schemas.openxmlformats.org/presentationml/2006/main">
  <p:tag name="KSO_WM_BEAUTIFY_FLAG" val="#wm#"/>
  <p:tag name="KSO_WM_TEMPLATE_CATEGORY" val="custom"/>
  <p:tag name="KSO_WM_TEMPLATE_INDEX" val="20181596"/>
</p:tagLst>
</file>

<file path=ppt/tags/tag22.xml><?xml version="1.0" encoding="utf-8"?>
<p:tagLst xmlns:p="http://schemas.openxmlformats.org/presentationml/2006/main">
  <p:tag name="KSO_WM_BEAUTIFY_FLAG" val="#wm#"/>
  <p:tag name="KSO_WM_TEMPLATE_CATEGORY" val="custom"/>
  <p:tag name="KSO_WM_TEMPLATE_INDEX" val="20181596"/>
</p:tagLst>
</file>

<file path=ppt/tags/tag23.xml><?xml version="1.0" encoding="utf-8"?>
<p:tagLst xmlns:p="http://schemas.openxmlformats.org/presentationml/2006/main">
  <p:tag name="KSO_WM_BEAUTIFY_FLAG" val="#wm#"/>
  <p:tag name="KSO_WM_TEMPLATE_CATEGORY" val="custom"/>
  <p:tag name="KSO_WM_TEMPLATE_INDEX" val="20181596"/>
</p:tagLst>
</file>

<file path=ppt/tags/tag3.xml><?xml version="1.0" encoding="utf-8"?>
<p:tagLst xmlns:p="http://schemas.openxmlformats.org/presentationml/2006/main">
  <p:tag name="PA" val="v3.2.0"/>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KSO_WM_TAG_VERSION" val="1.0"/>
  <p:tag name="KSO_WM_TEMPLATE_CATEGORY" val="custom"/>
  <p:tag name="KSO_WM_TEMPLATE_INDEX" val="20181596"/>
</p:tagLst>
</file>

<file path=ppt/tags/tag7.xml><?xml version="1.0" encoding="utf-8"?>
<p:tagLst xmlns:p="http://schemas.openxmlformats.org/presentationml/2006/main">
  <p:tag name="KSO_WM_TAG_VERSION" val="1.0"/>
  <p:tag name="KSO_WM_TEMPLATE_CATEGORY" val="custom"/>
  <p:tag name="KSO_WM_TEMPLATE_INDEX" val="20181596"/>
</p:tagLst>
</file>

<file path=ppt/tags/tag8.xml><?xml version="1.0" encoding="utf-8"?>
<p:tagLst xmlns:p="http://schemas.openxmlformats.org/presentationml/2006/main">
  <p:tag name="KSO_WM_TAG_VERSION" val="1.0"/>
  <p:tag name="KSO_WM_BEAUTIFY_FLAG" val="#wm#"/>
  <p:tag name="KSO_WM_COMBINE_RELATE_SLIDE_ID" val="background20180951_1"/>
  <p:tag name="KSO_WM_TEMPLATE_CATEGORY" val="custom"/>
  <p:tag name="KSO_WM_TEMPLATE_INDEX" val="20181596"/>
  <p:tag name="KSO_WM_TEMPLATE_SUBCATEGORY" val="combine"/>
  <p:tag name="KSO_WM_TEMPLATE_THUMBS_INDEX" val="1、4、5、6、11、12、16、18"/>
</p:tagLst>
</file>

<file path=ppt/tags/tag9.xml><?xml version="1.0" encoding="utf-8"?>
<p:tagLst xmlns:p="http://schemas.openxmlformats.org/presentationml/2006/main">
  <p:tag name="KSO_WM_TEMPLATE_CATEGORY" val="diagram"/>
  <p:tag name="KSO_WM_TEMPLATE_INDEX" val="160439"/>
  <p:tag name="KSO_WM_UNIT_TYPE" val="l_i"/>
  <p:tag name="KSO_WM_UNIT_INDEX" val="1_1"/>
  <p:tag name="KSO_WM_UNIT_ID" val="diagram160439_6*l_i*1_1"/>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heme/theme1.xml><?xml version="1.0" encoding="utf-8"?>
<a:theme xmlns:a="http://schemas.openxmlformats.org/drawingml/2006/main" name="Office 主题">
  <a:themeElements>
    <a:clrScheme name="Office">
      <a:dk1>
        <a:srgbClr val="000000"/>
      </a:dk1>
      <a:lt1>
        <a:srgbClr val="FFFFFF"/>
      </a:lt1>
      <a:dk2>
        <a:srgbClr val="E4AF69"/>
      </a:dk2>
      <a:lt2>
        <a:srgbClr val="E7E6E6"/>
      </a:lt2>
      <a:accent1>
        <a:srgbClr val="5B9BD5"/>
      </a:accent1>
      <a:accent2>
        <a:srgbClr val="ED7D31"/>
      </a:accent2>
      <a:accent3>
        <a:srgbClr val="FFFFFF"/>
      </a:accent3>
      <a:accent4>
        <a:srgbClr val="E4AF69"/>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270D1"/>
        </a:solidFill>
      </a:spPr>
      <a:bodyPr wrap="none" rtlCol="0" anchor="ctr">
        <a:spAutoFit/>
      </a:bodyPr>
      <a:lstStyle>
        <a:defPPr algn="ctr">
          <a:spcBef>
            <a:spcPct val="0"/>
          </a:spcBef>
          <a:defRPr sz="2000" smtClean="0">
            <a:solidFill>
              <a:srgbClr val="222B33"/>
            </a:solidFill>
            <a:latin typeface="微软雅黑" panose="020B0503020204020204" charset="-122"/>
            <a:ea typeface="微软雅黑" panose="020B0503020204020204" charset="-122"/>
          </a:defRPr>
        </a:defPPr>
      </a:lst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3448</Words>
  <Application>WPS 演示</Application>
  <PresentationFormat>宽屏</PresentationFormat>
  <Paragraphs>49</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宋体</vt:lpstr>
      <vt:lpstr>Wingdings</vt:lpstr>
      <vt:lpstr>Calibri</vt:lpstr>
      <vt:lpstr>微软雅黑</vt:lpstr>
      <vt:lpstr>Arial Unicode MS</vt:lpstr>
      <vt:lpstr>Calibri Light</vt:lpstr>
      <vt:lpstr>Segoe Script</vt:lpstr>
      <vt:lpstr>黑体</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卩卩</cp:lastModifiedBy>
  <cp:revision>3</cp:revision>
  <dcterms:created xsi:type="dcterms:W3CDTF">2015-05-05T08:02:00Z</dcterms:created>
  <dcterms:modified xsi:type="dcterms:W3CDTF">2017-12-08T14:27:44Z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