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19" r:id="rId5"/>
    <p:sldId id="312" r:id="rId6"/>
    <p:sldId id="284" r:id="rId7"/>
    <p:sldId id="314" r:id="rId8"/>
    <p:sldId id="315" r:id="rId9"/>
    <p:sldId id="316" r:id="rId10"/>
    <p:sldId id="318" r:id="rId11"/>
    <p:sldId id="286" r:id="rId12"/>
    <p:sldId id="287" r:id="rId13"/>
    <p:sldId id="258" r:id="rId14"/>
    <p:sldId id="282" r:id="rId15"/>
    <p:sldId id="283" r:id="rId16"/>
    <p:sldId id="281" r:id="rId17"/>
    <p:sldId id="280" r:id="rId18"/>
    <p:sldId id="26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BEBB"/>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varScale="1">
        <p:scale>
          <a:sx n="111" d="100"/>
          <a:sy n="111" d="100"/>
        </p:scale>
        <p:origin x="3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30C35-9ABB-4B5E-9C55-7BCB291DDC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911A1-FBD1-4777-97C5-41E6FA2482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椭圆 17"/>
          <p:cNvSpPr/>
          <p:nvPr userDrawn="1"/>
        </p:nvSpPr>
        <p:spPr>
          <a:xfrm>
            <a:off x="2925854" y="266700"/>
            <a:ext cx="6365938" cy="63659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ACC9"/>
              </a:solidFill>
              <a:latin typeface="华文细黑" pitchFamily="2" charset="-122"/>
              <a:ea typeface="华文细黑" pitchFamily="2" charset="-122"/>
            </a:endParaRPr>
          </a:p>
        </p:txBody>
      </p:sp>
      <p:sp>
        <p:nvSpPr>
          <p:cNvPr id="21" name="椭圆 20"/>
          <p:cNvSpPr/>
          <p:nvPr userDrawn="1"/>
        </p:nvSpPr>
        <p:spPr>
          <a:xfrm>
            <a:off x="681447" y="1166207"/>
            <a:ext cx="1576426" cy="1576426"/>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22" name="椭圆 21"/>
          <p:cNvSpPr/>
          <p:nvPr userDrawn="1"/>
        </p:nvSpPr>
        <p:spPr>
          <a:xfrm>
            <a:off x="2700492" y="3906029"/>
            <a:ext cx="986879" cy="98687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23" name="椭圆 22"/>
          <p:cNvSpPr/>
          <p:nvPr userDrawn="1"/>
        </p:nvSpPr>
        <p:spPr>
          <a:xfrm>
            <a:off x="8845562" y="1553335"/>
            <a:ext cx="1896334" cy="189633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3" name="副标题 2"/>
          <p:cNvSpPr>
            <a:spLocks noGrp="1"/>
          </p:cNvSpPr>
          <p:nvPr>
            <p:ph type="subTitle" idx="1"/>
          </p:nvPr>
        </p:nvSpPr>
        <p:spPr>
          <a:xfrm>
            <a:off x="3581400" y="3909559"/>
            <a:ext cx="4953001" cy="448432"/>
          </a:xfrm>
        </p:spPr>
        <p:txBody>
          <a:bodyPr wrap="square" anchor="ctr" anchorCtr="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2" name="标题 1"/>
          <p:cNvSpPr>
            <a:spLocks noGrp="1"/>
          </p:cNvSpPr>
          <p:nvPr>
            <p:ph type="ctrTitle"/>
          </p:nvPr>
        </p:nvSpPr>
        <p:spPr>
          <a:xfrm>
            <a:off x="3581400" y="2370018"/>
            <a:ext cx="4953001" cy="1501442"/>
          </a:xfrm>
        </p:spPr>
        <p:txBody>
          <a:bodyPr wrap="square" anchor="ctr" anchorCtr="0">
            <a:normAutofit/>
          </a:bodyPr>
          <a:lstStyle>
            <a:lvl1pPr algn="ctr">
              <a:defRPr sz="4800">
                <a:solidFill>
                  <a:schemeClr val="bg1"/>
                </a:solidFill>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644B83-115B-4054-AC02-DC44F3D2F9C8}" type="slidenum">
              <a:rPr lang="zh-CN" altLang="en-US" smtClean="0"/>
            </a:fld>
            <a:endParaRPr lang="zh-CN" altLang="en-US"/>
          </a:p>
        </p:txBody>
      </p:sp>
      <p:sp>
        <p:nvSpPr>
          <p:cNvPr id="7" name="内容占位符 6"/>
          <p:cNvSpPr>
            <a:spLocks noGrp="1"/>
          </p:cNvSpPr>
          <p:nvPr>
            <p:ph sz="quarter" idx="13"/>
          </p:nvPr>
        </p:nvSpPr>
        <p:spPr>
          <a:xfrm>
            <a:off x="373063" y="475916"/>
            <a:ext cx="11526837" cy="5976937"/>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039200" y="2602800"/>
            <a:ext cx="4114800" cy="2070000"/>
          </a:xfrm>
        </p:spPr>
        <p:txBody>
          <a:bodyPr anchor="ctr" anchorCtr="0">
            <a:normAutofit/>
          </a:bodyPr>
          <a:lstStyle>
            <a:lvl1pPr marL="0" indent="0" algn="l">
              <a:lnSpc>
                <a:spcPct val="100000"/>
              </a:lnSpc>
              <a:spcBef>
                <a:spcPts val="0"/>
              </a:spcBef>
              <a:buNone/>
              <a:defRPr sz="2400"/>
            </a:lvl1pPr>
            <a:lvl2pPr marL="360045" indent="0" algn="l">
              <a:lnSpc>
                <a:spcPct val="100000"/>
              </a:lnSpc>
              <a:spcBef>
                <a:spcPts val="0"/>
              </a:spcBef>
              <a:buNone/>
              <a:defRPr/>
            </a:lvl2pPr>
            <a:lvl3pPr marL="914400" indent="0" algn="l">
              <a:lnSpc>
                <a:spcPct val="100000"/>
              </a:lnSpc>
              <a:buNone/>
              <a:defRPr/>
            </a:lvl3pPr>
            <a:lvl4pPr marL="1371600" indent="0" algn="l">
              <a:lnSpc>
                <a:spcPct val="100000"/>
              </a:lnSpc>
              <a:buNone/>
              <a:defRPr/>
            </a:lvl4pPr>
            <a:lvl5pPr marL="1828800" indent="0" algn="l">
              <a:lnSpc>
                <a:spcPct val="100000"/>
              </a:lnSpc>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202997" y="2889251"/>
            <a:ext cx="7786007" cy="1209675"/>
          </a:xfrm>
        </p:spPr>
        <p:txBody>
          <a:bodyPr anchor="ctr" anchorCtr="0">
            <a:normAutofit/>
          </a:bodyPr>
          <a:lstStyle>
            <a:lvl1pPr algn="ctr">
              <a:defRPr sz="36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2202997" y="4044724"/>
            <a:ext cx="7786007" cy="505051"/>
          </a:xfrm>
        </p:spPr>
        <p:txBody>
          <a:bodyPr anchor="ctr" anchorCtr="0">
            <a:normAutofit/>
          </a:bodyPr>
          <a:lstStyle>
            <a:lvl1pPr marL="0" indent="0" algn="ctr">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9" name="任意多边形 8"/>
          <p:cNvSpPr/>
          <p:nvPr userDrawn="1">
            <p:custDataLst>
              <p:tags r:id="rId2"/>
            </p:custDataLst>
          </p:nvPr>
        </p:nvSpPr>
        <p:spPr>
          <a:xfrm>
            <a:off x="4983956" y="1473201"/>
            <a:ext cx="2224088" cy="1389063"/>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chemeClr val="accent1"/>
          </a:solidFill>
          <a:ln w="19050" cap="flat" cmpd="sng" algn="ctr">
            <a:noFill/>
            <a:prstDash val="solid"/>
            <a:miter lim="800000"/>
          </a:ln>
          <a:effectLst/>
        </p:spPr>
        <p:txBody>
          <a:bodyPr anchor="ctr"/>
          <a:lstStyle/>
          <a:p>
            <a:pPr algn="l">
              <a:defRPr/>
            </a:pPr>
            <a:r>
              <a:rPr lang="en-US" altLang="zh-CN" sz="3400" kern="0" spc="400" dirty="0">
                <a:solidFill>
                  <a:schemeClr val="bg1"/>
                </a:solidFill>
                <a:latin typeface="Bernard MT Condensed" pitchFamily="18" charset="0"/>
                <a:ea typeface="华文隶书" pitchFamily="2" charset="-122"/>
                <a:cs typeface="Microsoft New Tai Lue" panose="020B0502040204020203" pitchFamily="34" charset="0"/>
              </a:rPr>
              <a:t>Chapter</a:t>
            </a:r>
            <a:r>
              <a:rPr lang="zh-CN" altLang="en-US" sz="3400" kern="0" spc="400" dirty="0">
                <a:solidFill>
                  <a:schemeClr val="bg1"/>
                </a:solidFill>
                <a:latin typeface="Bernard MT Condensed" pitchFamily="18" charset="0"/>
                <a:ea typeface="华文隶书" pitchFamily="2" charset="-122"/>
                <a:cs typeface="Microsoft New Tai Lue" panose="020B0502040204020203" pitchFamily="34" charset="0"/>
              </a:rPr>
              <a:t> </a:t>
            </a:r>
            <a:endParaRPr lang="zh-CN" altLang="en-US" sz="3400" kern="0" spc="400" dirty="0">
              <a:solidFill>
                <a:schemeClr val="bg1"/>
              </a:solidFill>
              <a:latin typeface="Bernard MT Condensed" pitchFamily="18" charset="0"/>
              <a:ea typeface="华文隶书" pitchFamily="2" charset="-122"/>
              <a:cs typeface="Microsoft New Tai Lue" panose="020B0502040204020203" pitchFamily="34" charset="0"/>
            </a:endParaRPr>
          </a:p>
        </p:txBody>
      </p:sp>
      <p:sp>
        <p:nvSpPr>
          <p:cNvPr id="4" name="日期占位符 3"/>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70000" y="2664000"/>
            <a:ext cx="4114800" cy="2070000"/>
          </a:xfrm>
        </p:spPr>
        <p:txBody>
          <a:bodyPr anchor="ctr" anchorCtr="0">
            <a:normAutofit/>
          </a:bodyPr>
          <a:lstStyle>
            <a:lvl1pPr marL="0" indent="0">
              <a:spcBef>
                <a:spcPts val="0"/>
              </a:spcBef>
              <a:buFont typeface="Arial" panose="020B0604020202020204" pitchFamily="34" charset="0"/>
              <a:buNone/>
              <a:defRPr sz="2400"/>
            </a:lvl1pPr>
            <a:lvl2pPr marL="536575"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771600" y="2664000"/>
            <a:ext cx="4114800" cy="2070000"/>
          </a:xfrm>
        </p:spPr>
        <p:txBody>
          <a:bodyPr anchor="ctr" anchorCtr="0">
            <a:normAutofit/>
          </a:bodyPr>
          <a:lstStyle>
            <a:lvl1pPr marL="0" indent="0">
              <a:spcBef>
                <a:spcPts val="0"/>
              </a:spcBef>
              <a:buFont typeface="Arial" panose="020B0604020202020204" pitchFamily="34" charset="0"/>
              <a:buNone/>
              <a:defRPr sz="2400"/>
            </a:lvl1pPr>
            <a:lvl2pPr marL="536575"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9788" y="1681163"/>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839788" y="2505075"/>
            <a:ext cx="5157787" cy="3684588"/>
          </a:xfrm>
        </p:spPr>
        <p:txBody>
          <a:bodyPr>
            <a:normAutofit/>
          </a:bodyPr>
          <a:lstStyle>
            <a:lvl1pPr>
              <a:defRPr sz="2400"/>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normAutofit/>
          </a:bodyPr>
          <a:lstStyle>
            <a:lvl1pPr>
              <a:defRPr sz="2400"/>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椭圆 5"/>
          <p:cNvSpPr/>
          <p:nvPr userDrawn="1"/>
        </p:nvSpPr>
        <p:spPr>
          <a:xfrm>
            <a:off x="4097075" y="1470860"/>
            <a:ext cx="3916280" cy="3916280"/>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7" name="椭圆 6"/>
          <p:cNvSpPr/>
          <p:nvPr userDrawn="1"/>
        </p:nvSpPr>
        <p:spPr>
          <a:xfrm>
            <a:off x="9170828" y="3429001"/>
            <a:ext cx="1576426" cy="1576426"/>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tx1"/>
              </a:solidFill>
              <a:effectLst>
                <a:outerShdw blurRad="38100" dist="19050" dir="2700000" algn="tl" rotWithShape="0">
                  <a:schemeClr val="dk1">
                    <a:alpha val="40000"/>
                  </a:schemeClr>
                </a:outerShdw>
              </a:effectLst>
              <a:latin typeface="华文细黑" pitchFamily="2" charset="-122"/>
              <a:ea typeface="华文细黑" pitchFamily="2" charset="-122"/>
            </a:endParaRPr>
          </a:p>
        </p:txBody>
      </p:sp>
      <p:sp>
        <p:nvSpPr>
          <p:cNvPr id="8" name="椭圆 7"/>
          <p:cNvSpPr/>
          <p:nvPr userDrawn="1"/>
        </p:nvSpPr>
        <p:spPr>
          <a:xfrm>
            <a:off x="2328217" y="1444380"/>
            <a:ext cx="1171996" cy="1171996"/>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2" name="标题 1"/>
          <p:cNvSpPr>
            <a:spLocks noGrp="1"/>
          </p:cNvSpPr>
          <p:nvPr>
            <p:ph type="title" hasCustomPrompt="1"/>
          </p:nvPr>
        </p:nvSpPr>
        <p:spPr>
          <a:xfrm>
            <a:off x="4248000" y="2894400"/>
            <a:ext cx="3618000" cy="1108800"/>
          </a:xfrm>
        </p:spPr>
        <p:txBody>
          <a:bodyPr lIns="90000" tIns="46800" rIns="90000" bIns="46800">
            <a:normAutofit/>
          </a:bodyPr>
          <a:lstStyle>
            <a:lvl1pPr algn="ctr">
              <a:defRPr sz="66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92000" y="298800"/>
            <a:ext cx="8748000" cy="648000"/>
          </a:xfrm>
        </p:spPr>
        <p:txBody>
          <a:bodyPr anchor="t" anchorCtr="0"/>
          <a:lstStyle>
            <a:lvl1pPr algn="ctr">
              <a:defRPr sz="32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2008800" y="2494800"/>
            <a:ext cx="8172000" cy="389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692000" y="961200"/>
            <a:ext cx="8762400" cy="1332000"/>
          </a:xfrm>
        </p:spPr>
        <p:txBody>
          <a:bodyPr anchor="ctr" anchorCtr="0">
            <a:normAutofit/>
          </a:bodyPr>
          <a:lstStyle>
            <a:lvl1pPr marL="0" indent="0">
              <a:lnSpc>
                <a:spcPct val="13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90220" y="532550"/>
            <a:ext cx="1552977" cy="5811838"/>
          </a:xfrm>
        </p:spPr>
        <p:txBody>
          <a:bodyPr vert="eaVert" anchor="ctr" anchorCtr="0">
            <a:normAutofit/>
          </a:bodyPr>
          <a:lstStyle>
            <a:lvl1pP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386367" y="532550"/>
            <a:ext cx="9473918"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custDataLst>
              <p:tags r:id="rId12"/>
            </p:custDataLst>
          </p:nvPr>
        </p:nvSpPr>
        <p:spPr>
          <a:xfrm>
            <a:off x="838200" y="394154"/>
            <a:ext cx="10515599" cy="72344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275210"/>
            <a:ext cx="10515599" cy="4992240"/>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57948"/>
            <a:ext cx="2743200" cy="365125"/>
          </a:xfrm>
          <a:prstGeom prst="rect">
            <a:avLst/>
          </a:prstGeom>
        </p:spPr>
        <p:txBody>
          <a:bodyPr vert="horz" lIns="91440" tIns="45720" rIns="91440" bIns="45720" rtlCol="0" anchor="ctr"/>
          <a:lstStyle>
            <a:lvl1pPr algn="l">
              <a:defRPr sz="1200">
                <a:solidFill>
                  <a:schemeClr val="tx1"/>
                </a:solidFill>
              </a:defRPr>
            </a:lvl1pPr>
          </a:lstStyle>
          <a:p>
            <a:fld id="{E528DE8F-8DB5-4710-82E5-6DACE62778C2}" type="datetimeFigureOut">
              <a:rPr lang="zh-CN" altLang="en-US" smtClean="0"/>
            </a:fld>
            <a:endParaRPr lang="zh-CN" altLang="en-US"/>
          </a:p>
        </p:txBody>
      </p:sp>
      <p:sp>
        <p:nvSpPr>
          <p:cNvPr id="5" name="页脚占位符 4"/>
          <p:cNvSpPr>
            <a:spLocks noGrp="1"/>
          </p:cNvSpPr>
          <p:nvPr>
            <p:ph type="ftr" sz="quarter" idx="3"/>
          </p:nvPr>
        </p:nvSpPr>
        <p:spPr>
          <a:xfrm>
            <a:off x="4038600" y="6457948"/>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zh-CN" altLang="en-US"/>
          </a:p>
        </p:txBody>
      </p:sp>
      <p:sp>
        <p:nvSpPr>
          <p:cNvPr id="6" name="灯片编号占位符 5"/>
          <p:cNvSpPr>
            <a:spLocks noGrp="1"/>
          </p:cNvSpPr>
          <p:nvPr>
            <p:ph type="sldNum" sz="quarter" idx="4"/>
          </p:nvPr>
        </p:nvSpPr>
        <p:spPr>
          <a:xfrm>
            <a:off x="8610600" y="6457948"/>
            <a:ext cx="2743200" cy="365125"/>
          </a:xfrm>
          <a:prstGeom prst="rect">
            <a:avLst/>
          </a:prstGeom>
        </p:spPr>
        <p:txBody>
          <a:bodyPr vert="horz" lIns="91440" tIns="45720" rIns="91440" bIns="45720" rtlCol="0" anchor="ctr"/>
          <a:lstStyle>
            <a:lvl1pPr algn="r">
              <a:defRPr sz="1200">
                <a:solidFill>
                  <a:schemeClr val="tx1"/>
                </a:solidFill>
              </a:defRPr>
            </a:lvl1pPr>
          </a:lstStyle>
          <a:p>
            <a:fld id="{7A644B83-115B-4054-AC02-DC44F3D2F9C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449580" indent="-449580" algn="l" defTabSz="914400" rtl="0" eaLnBrk="1" latinLnBrk="0" hangingPunct="1">
        <a:lnSpc>
          <a:spcPct val="120000"/>
        </a:lnSpc>
        <a:spcBef>
          <a:spcPts val="1000"/>
        </a:spcBef>
        <a:buClr>
          <a:schemeClr val="accent2"/>
        </a:buClr>
        <a:buSzPct val="80000"/>
        <a:buFont typeface="Wingdings" panose="05000000000000000000" pitchFamily="2" charset="2"/>
        <a:buChar char=""/>
        <a:defRPr sz="2400" kern="1200">
          <a:solidFill>
            <a:schemeClr val="tx1"/>
          </a:solidFill>
          <a:latin typeface="+mn-lt"/>
          <a:ea typeface="+mn-ea"/>
          <a:cs typeface="+mn-cs"/>
        </a:defRPr>
      </a:lvl1pPr>
      <a:lvl2pPr marL="812800" indent="-276225"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13.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1" Type="http://schemas.openxmlformats.org/officeDocument/2006/relationships/notesSlide" Target="../notesSlides/notesSlide13.xml"/><Relationship Id="rId10" Type="http://schemas.openxmlformats.org/officeDocument/2006/relationships/slideLayout" Target="../slideLayouts/slideLayout4.xml"/><Relationship Id="rId1" Type="http://schemas.openxmlformats.org/officeDocument/2006/relationships/tags" Target="../tags/tag48.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tags" Target="../tags/tag61.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6.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p:txBody>
          <a:bodyPr>
            <a:normAutofit lnSpcReduction="10000"/>
          </a:bodyPr>
          <a:lstStyle/>
          <a:p>
            <a:r>
              <a:rPr lang="zh-CN" altLang="en-US" dirty="0"/>
              <a:t> 陈警勋 </a:t>
            </a:r>
            <a:r>
              <a:rPr lang="zh-CN" altLang="en-US" dirty="0">
                <a:sym typeface="+mn-ea"/>
              </a:rPr>
              <a:t>郭俊生</a:t>
            </a:r>
            <a:r>
              <a:rPr lang="zh-CN" altLang="en-US" dirty="0"/>
              <a:t> 黄海锋 林清秀 </a:t>
            </a:r>
            <a:endParaRPr lang="zh-CN" altLang="en-US" dirty="0"/>
          </a:p>
        </p:txBody>
      </p:sp>
      <p:sp>
        <p:nvSpPr>
          <p:cNvPr id="2" name="标题 1"/>
          <p:cNvSpPr>
            <a:spLocks noGrp="1"/>
          </p:cNvSpPr>
          <p:nvPr>
            <p:ph type="ctrTitle"/>
            <p:custDataLst>
              <p:tags r:id="rId2"/>
            </p:custDataLst>
          </p:nvPr>
        </p:nvSpPr>
        <p:spPr/>
        <p:txBody>
          <a:bodyPr>
            <a:normAutofit/>
          </a:bodyPr>
          <a:lstStyle/>
          <a:p>
            <a:r>
              <a:rPr lang="zh-CN" altLang="en-US" sz="4400" dirty="0"/>
              <a:t>第一大组 第一小组</a:t>
            </a:r>
            <a:endParaRPr lang="zh-CN" altLang="en-US" sz="4400" dirty="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554600" y="211048"/>
            <a:ext cx="9082800" cy="939600"/>
          </a:xfrm>
          <a:prstGeom prst="rect">
            <a:avLst/>
          </a:prstGeom>
        </p:spPr>
        <p:txBody>
          <a:bodyPr vert="horz" lIns="91440" tIns="45720" rIns="91440" bIns="45720" rtlCol="0" anchor="ctr">
            <a:normAutofit/>
          </a:bodyPr>
          <a:lstStyle>
            <a:lvl1pPr defTabSz="685800">
              <a:lnSpc>
                <a:spcPct val="100000"/>
              </a:lnSpc>
              <a:spcBef>
                <a:spcPct val="0"/>
              </a:spcBef>
              <a:buNone/>
              <a:defRPr sz="3600" b="1" i="0" baseline="0">
                <a:solidFill>
                  <a:schemeClr val="accent1"/>
                </a:solidFill>
                <a:effectLst/>
                <a:latin typeface="+mj-lt"/>
                <a:ea typeface="+mj-ea"/>
                <a:cs typeface="+mj-cs"/>
              </a:defRPr>
            </a:lvl1pPr>
          </a:lstStyle>
          <a:p>
            <a:r>
              <a:rPr lang="zh-CN" altLang="en-US" b="0" dirty="0"/>
              <a:t>出现时间：</a:t>
            </a:r>
            <a:endParaRPr lang="zh-CN" altLang="en-US" b="0" dirty="0"/>
          </a:p>
        </p:txBody>
      </p:sp>
      <p:sp>
        <p:nvSpPr>
          <p:cNvPr id="9" name="文本框 8"/>
          <p:cNvSpPr txBox="1"/>
          <p:nvPr>
            <p:custDataLst>
              <p:tags r:id="rId2"/>
            </p:custDataLst>
          </p:nvPr>
        </p:nvSpPr>
        <p:spPr>
          <a:xfrm>
            <a:off x="1554480" y="4432300"/>
            <a:ext cx="9083040" cy="2197735"/>
          </a:xfrm>
          <a:prstGeom prst="rect">
            <a:avLst/>
          </a:prstGeom>
        </p:spPr>
        <p:txBody>
          <a:bodyPr vert="horz" lIns="91440" tIns="45720" rIns="91440" bIns="45720" rtlCol="0" anchor="t">
            <a:normAutofit/>
          </a:bodyPr>
          <a:lstStyle>
            <a:lvl1pPr indent="0" defTabSz="685800">
              <a:lnSpc>
                <a:spcPct val="100000"/>
              </a:lnSpc>
              <a:spcBef>
                <a:spcPts val="0"/>
              </a:spcBef>
              <a:spcAft>
                <a:spcPts val="0"/>
              </a:spcAft>
              <a:buClr>
                <a:schemeClr val="accent1"/>
              </a:buClr>
              <a:buSzPct val="70000"/>
              <a:buFont typeface="Wingdings 2" pitchFamily="18" charset="2"/>
              <a:buNone/>
              <a:defRPr baseline="0"/>
            </a:lvl1pPr>
            <a:lvl2pPr marL="342900" indent="0" algn="just" defTabSz="685800">
              <a:lnSpc>
                <a:spcPct val="130000"/>
              </a:lnSpc>
              <a:spcBef>
                <a:spcPts val="0"/>
              </a:spcBef>
              <a:spcAft>
                <a:spcPts val="450"/>
              </a:spcAft>
              <a:buClr>
                <a:schemeClr val="accent2">
                  <a:lumMod val="60000"/>
                  <a:lumOff val="40000"/>
                </a:schemeClr>
              </a:buClr>
              <a:buFont typeface="幼圆" pitchFamily="49" charset="-122"/>
              <a:buNone/>
              <a:defRPr sz="1050" baseline="0">
                <a:latin typeface="Arial" panose="020B0604020202020204" pitchFamily="34" charset="0"/>
                <a:ea typeface="黑体" panose="02010609060101010101" pitchFamily="49" charset="-122"/>
              </a:defRPr>
            </a:lvl2pPr>
            <a:lvl3pPr marL="685800" indent="0" defTabSz="685800">
              <a:lnSpc>
                <a:spcPct val="90000"/>
              </a:lnSpc>
              <a:spcBef>
                <a:spcPts val="375"/>
              </a:spcBef>
              <a:buFont typeface="Arial" panose="020B0604020202020204" pitchFamily="34" charset="0"/>
              <a:buNone/>
              <a:defRPr sz="900"/>
            </a:lvl3pPr>
            <a:lvl4pPr marL="1028700" indent="0" defTabSz="685800">
              <a:lnSpc>
                <a:spcPct val="90000"/>
              </a:lnSpc>
              <a:spcBef>
                <a:spcPts val="375"/>
              </a:spcBef>
              <a:buFont typeface="Arial" panose="020B0604020202020204" pitchFamily="34" charset="0"/>
              <a:buNone/>
              <a:defRPr sz="750"/>
            </a:lvl4pPr>
            <a:lvl5pPr marL="1371600" indent="0" defTabSz="685800">
              <a:lnSpc>
                <a:spcPct val="90000"/>
              </a:lnSpc>
              <a:spcBef>
                <a:spcPts val="375"/>
              </a:spcBef>
              <a:buFont typeface="Arial" panose="020B0604020202020204" pitchFamily="34" charset="0"/>
              <a:buNone/>
              <a:defRPr sz="750"/>
            </a:lvl5pPr>
            <a:lvl6pPr marL="1714500" indent="0" defTabSz="685800">
              <a:lnSpc>
                <a:spcPct val="90000"/>
              </a:lnSpc>
              <a:spcBef>
                <a:spcPts val="375"/>
              </a:spcBef>
              <a:buFont typeface="Arial" panose="020B0604020202020204" pitchFamily="34" charset="0"/>
              <a:buNone/>
              <a:defRPr sz="750"/>
            </a:lvl6pPr>
            <a:lvl7pPr marL="2057400" indent="0" defTabSz="685800">
              <a:lnSpc>
                <a:spcPct val="90000"/>
              </a:lnSpc>
              <a:spcBef>
                <a:spcPts val="375"/>
              </a:spcBef>
              <a:buFont typeface="Arial" panose="020B0604020202020204" pitchFamily="34" charset="0"/>
              <a:buNone/>
              <a:defRPr sz="750"/>
            </a:lvl7pPr>
            <a:lvl8pPr marL="2400300" indent="0" defTabSz="685800">
              <a:lnSpc>
                <a:spcPct val="90000"/>
              </a:lnSpc>
              <a:spcBef>
                <a:spcPts val="375"/>
              </a:spcBef>
              <a:buFont typeface="Arial" panose="020B0604020202020204" pitchFamily="34" charset="0"/>
              <a:buNone/>
              <a:defRPr sz="750"/>
            </a:lvl8pPr>
            <a:lvl9pPr marL="2743200" indent="0" defTabSz="685800">
              <a:lnSpc>
                <a:spcPct val="90000"/>
              </a:lnSpc>
              <a:spcBef>
                <a:spcPts val="375"/>
              </a:spcBef>
              <a:buFont typeface="Arial" panose="020B0604020202020204" pitchFamily="34" charset="0"/>
              <a:buNone/>
              <a:defRPr sz="750"/>
            </a:lvl9pPr>
          </a:lstStyle>
          <a:p>
            <a:r>
              <a:rPr lang="zh-CN" altLang="en-US" dirty="0"/>
              <a:t>摘自《异常儿童心理（第三版）》</a:t>
            </a:r>
            <a:endParaRPr lang="zh-CN" altLang="en-US" dirty="0"/>
          </a:p>
          <a:p>
            <a:r>
              <a:rPr lang="zh-CN" altLang="en-US" dirty="0"/>
              <a:t> 作者：埃里克</a:t>
            </a:r>
            <a:r>
              <a:rPr lang="en-US" altLang="zh-CN" dirty="0"/>
              <a:t>·J·</a:t>
            </a:r>
            <a:r>
              <a:rPr lang="zh-CN" altLang="en-US" dirty="0"/>
              <a:t>马什</a:t>
            </a:r>
            <a:endParaRPr lang="zh-CN" altLang="en-US" dirty="0"/>
          </a:p>
          <a:p>
            <a:r>
              <a:rPr lang="zh-CN" altLang="en-US" dirty="0"/>
              <a:t> 出版社：上海人民出版社</a:t>
            </a:r>
            <a:endParaRPr lang="zh-CN" altLang="en-US" dirty="0"/>
          </a:p>
          <a:p>
            <a:r>
              <a:rPr lang="zh-CN" altLang="en-US" dirty="0"/>
              <a:t>  </a:t>
            </a:r>
            <a:r>
              <a:rPr lang="en-US" altLang="zh-CN" dirty="0"/>
              <a:t>ISBN</a:t>
            </a:r>
            <a:r>
              <a:rPr lang="zh-CN" altLang="en-US" dirty="0"/>
              <a:t>：</a:t>
            </a:r>
            <a:r>
              <a:rPr lang="en-US" altLang="zh-CN" dirty="0"/>
              <a:t>9787208086456</a:t>
            </a:r>
            <a:endParaRPr lang="en-US" altLang="zh-CN" dirty="0"/>
          </a:p>
        </p:txBody>
      </p:sp>
      <p:sp>
        <p:nvSpPr>
          <p:cNvPr id="2" name="文本框 1"/>
          <p:cNvSpPr txBox="1"/>
          <p:nvPr/>
        </p:nvSpPr>
        <p:spPr>
          <a:xfrm>
            <a:off x="1493520" y="1501140"/>
            <a:ext cx="8442325" cy="1630045"/>
          </a:xfrm>
          <a:prstGeom prst="rect">
            <a:avLst/>
          </a:prstGeom>
          <a:noFill/>
        </p:spPr>
        <p:txBody>
          <a:bodyPr wrap="square" rtlCol="0">
            <a:spAutoFit/>
          </a:bodyPr>
          <a:p>
            <a:r>
              <a:rPr lang="en-US" altLang="zh-CN" sz="2000"/>
              <a:t>·</a:t>
            </a:r>
            <a:r>
              <a:rPr lang="zh-CN" altLang="en-US" sz="2000"/>
              <a:t>自闭症的症状最初出现的时间还不确定（</a:t>
            </a:r>
            <a:r>
              <a:rPr lang="en-US" altLang="zh-CN" sz="2000"/>
              <a:t>Koenig,Rubin,Klin,&amp;Volkmar,2003</a:t>
            </a:r>
            <a:r>
              <a:rPr lang="zh-CN" altLang="en-US" sz="2000"/>
              <a:t>）。</a:t>
            </a:r>
            <a:endParaRPr lang="zh-CN" altLang="en-US" sz="2000"/>
          </a:p>
          <a:p>
            <a:r>
              <a:rPr lang="zh-CN" altLang="en-US" sz="2000"/>
              <a:t>在孩子快</a:t>
            </a:r>
            <a:r>
              <a:rPr lang="en-US" altLang="zh-CN" sz="2000"/>
              <a:t>2</a:t>
            </a:r>
            <a:r>
              <a:rPr lang="zh-CN" altLang="en-US" sz="2000"/>
              <a:t>岁的几个月，大部分自闭症儿童的家长会变得特别担心，孩子还是没有出现语言上的发展，缺少想象性游戏以及存在社会关系上的问题。而其他同龄儿童此时正在这些领域取得飞速的发展。</a:t>
            </a:r>
            <a:endParaRPr lang="zh-CN" altLang="en-US" sz="2000"/>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5222882" y="2638912"/>
            <a:ext cx="5332600" cy="922020"/>
            <a:chOff x="5542922" y="3015621"/>
            <a:chExt cx="5332600" cy="922020"/>
          </a:xfrm>
        </p:grpSpPr>
        <p:sp>
          <p:nvSpPr>
            <p:cNvPr id="6" name="TextBox 18"/>
            <p:cNvSpPr txBox="1"/>
            <p:nvPr>
              <p:custDataLst>
                <p:tags r:id="rId2"/>
              </p:custDataLst>
            </p:nvPr>
          </p:nvSpPr>
          <p:spPr>
            <a:xfrm>
              <a:off x="5542922" y="3015621"/>
              <a:ext cx="824376" cy="922020"/>
            </a:xfrm>
            <a:prstGeom prst="rect">
              <a:avLst/>
            </a:prstGeom>
            <a:solidFill>
              <a:schemeClr val="accent3"/>
            </a:solidFill>
          </p:spPr>
          <p:txBody>
            <a:bodyPr wrap="square" rtlCol="0">
              <a:spAutoFit/>
            </a:bodyPr>
            <a:lstStyle/>
            <a:p>
              <a:pPr algn="ctr"/>
              <a:r>
                <a:rPr lang="en-US" altLang="zh-CN" sz="5400" dirty="0" smtClean="0">
                  <a:solidFill>
                    <a:schemeClr val="bg1"/>
                  </a:solidFill>
                </a:rPr>
                <a:t>2</a:t>
              </a:r>
              <a:endParaRPr lang="zh-CN" altLang="en-US" sz="5400" dirty="0">
                <a:solidFill>
                  <a:schemeClr val="bg1"/>
                </a:solidFill>
              </a:endParaRPr>
            </a:p>
          </p:txBody>
        </p:sp>
        <p:sp>
          <p:nvSpPr>
            <p:cNvPr id="23" name="矩形 22"/>
            <p:cNvSpPr/>
            <p:nvPr>
              <p:custDataLst>
                <p:tags r:id="rId3"/>
              </p:custDataLst>
            </p:nvPr>
          </p:nvSpPr>
          <p:spPr>
            <a:xfrm>
              <a:off x="6367297" y="3264187"/>
              <a:ext cx="4508225" cy="445541"/>
            </a:xfrm>
            <a:prstGeom prst="rect">
              <a:avLst/>
            </a:prstGeom>
          </p:spPr>
          <p:txBody>
            <a:bodyPr wrap="square">
              <a:noAutofit/>
            </a:bodyPr>
            <a:lstStyle/>
            <a:p>
              <a:pPr>
                <a:lnSpc>
                  <a:spcPts val="2300"/>
                </a:lnSpc>
              </a:pPr>
              <a:r>
                <a:rPr lang="zh-CN" altLang="en-US" dirty="0"/>
                <a:t>学校对于特殊儿童与普通儿童的招收标准</a:t>
              </a:r>
              <a:endParaRPr lang="zh-CN" altLang="en-US" dirty="0"/>
            </a:p>
          </p:txBody>
        </p:sp>
      </p:gr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a:bodyPr>
          <a:lstStyle/>
          <a:p>
            <a:r>
              <a:rPr lang="zh-CN" altLang="en-US" dirty="0"/>
              <a:t>《中华人民共和国义务教育法》相关条例</a:t>
            </a:r>
            <a:endParaRPr lang="zh-CN" altLang="en-US" dirty="0"/>
          </a:p>
        </p:txBody>
      </p:sp>
      <p:sp>
        <p:nvSpPr>
          <p:cNvPr id="2" name="内容占位符 1"/>
          <p:cNvSpPr>
            <a:spLocks noGrp="1"/>
          </p:cNvSpPr>
          <p:nvPr>
            <p:ph idx="1"/>
            <p:custDataLst>
              <p:tags r:id="rId2"/>
            </p:custDataLst>
          </p:nvPr>
        </p:nvSpPr>
        <p:spPr>
          <a:xfrm>
            <a:off x="1449070" y="1945640"/>
            <a:ext cx="8228330" cy="3382010"/>
          </a:xfrm>
        </p:spPr>
        <p:txBody>
          <a:bodyPr>
            <a:normAutofit fontScale="90000"/>
          </a:bodyPr>
          <a:lstStyle/>
          <a:p>
            <a:r>
              <a:rPr lang="en-US" altLang="zh-CN" smtClean="0"/>
              <a:t>第四条 凡具有中华人民共和国国籍的适龄儿童、少年，不分性别、民族、种族、家庭财产状况、宗教信仰等，依法享有平等接受义务教育的权利，并履行接受义务教育的义务。</a:t>
            </a:r>
            <a:endParaRPr lang="en-US" altLang="zh-CN" smtClean="0"/>
          </a:p>
          <a:p>
            <a:r>
              <a:rPr lang="en-US" altLang="zh-CN" smtClean="0"/>
              <a:t>第六条 国务院和县级以上地方人民政府应当合理配置教育资源，促进义务教育均衡发展，改善薄弱学校的办学条件，并采取措施，保障农村地区、民族地区实施义务教育，保障家庭经济困难的和残疾的适龄儿童、少年接受义务教育。 </a:t>
            </a:r>
            <a:endParaRPr lang="en-US" altLang="zh-CN" smtClean="0"/>
          </a:p>
          <a:p>
            <a:r>
              <a:rPr lang="en-US" altLang="zh-CN" smtClean="0"/>
              <a:t>第二十七条 对违反学校管理制度的学生，学校应当予以批评教育，不得开除。 </a:t>
            </a:r>
            <a:endParaRPr lang="en-US" altLang="zh-CN" smtClean="0"/>
          </a:p>
        </p:txBody>
      </p:sp>
      <p:sp>
        <p:nvSpPr>
          <p:cNvPr id="5" name="MH_Other_1"/>
          <p:cNvSpPr/>
          <p:nvPr>
            <p:custDataLst>
              <p:tags r:id="rId3"/>
            </p:custDataLst>
          </p:nvPr>
        </p:nvSpPr>
        <p:spPr>
          <a:xfrm>
            <a:off x="4864893" y="1900237"/>
            <a:ext cx="520303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Other_2"/>
          <p:cNvSpPr/>
          <p:nvPr>
            <p:custDataLst>
              <p:tags r:id="rId4"/>
            </p:custDataLst>
          </p:nvPr>
        </p:nvSpPr>
        <p:spPr>
          <a:xfrm>
            <a:off x="923925" y="5453064"/>
            <a:ext cx="520303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838200" y="394335"/>
            <a:ext cx="4267835" cy="1042670"/>
          </a:xfrm>
        </p:spPr>
        <p:txBody>
          <a:bodyPr>
            <a:normAutofit fontScale="90000"/>
          </a:bodyPr>
          <a:lstStyle/>
          <a:p>
            <a:r>
              <a:rPr lang="zh-CN" altLang="en-US" dirty="0"/>
              <a:t>《广州市东风东路小学2014年越秀区小学一年级招生简章》</a:t>
            </a:r>
            <a:endParaRPr lang="zh-CN" altLang="en-US" dirty="0"/>
          </a:p>
        </p:txBody>
      </p:sp>
      <p:sp>
        <p:nvSpPr>
          <p:cNvPr id="2" name="内容占位符 1"/>
          <p:cNvSpPr>
            <a:spLocks noGrp="1"/>
          </p:cNvSpPr>
          <p:nvPr>
            <p:ph sz="half" idx="1"/>
            <p:custDataLst>
              <p:tags r:id="rId2"/>
            </p:custDataLst>
          </p:nvPr>
        </p:nvSpPr>
        <p:spPr>
          <a:xfrm>
            <a:off x="924560" y="2039620"/>
            <a:ext cx="4607560" cy="3319780"/>
          </a:xfrm>
        </p:spPr>
        <p:txBody>
          <a:bodyPr>
            <a:normAutofit fontScale="90000" lnSpcReduction="10000"/>
          </a:bodyPr>
          <a:lstStyle/>
          <a:p>
            <a:pPr algn="just"/>
            <a:r>
              <a:rPr lang="en-US" altLang="zh-CN" smtClean="0"/>
              <a:t>具有本区常住户籍并实际居住在户籍所在地的有自理能力和学习能力的中重度特殊儿童（含智障、自闭、脑瘫等类型），可到我区特殊学校申请入学。盲、聋哑儿童应到广州市盲人学校、聋哑学校报名就读。（经过查找资料，未发现对“中重度特殊儿童”定义）</a:t>
            </a:r>
            <a:endParaRPr lang="en-US" altLang="zh-CN" smtClean="0"/>
          </a:p>
        </p:txBody>
      </p:sp>
      <p:sp>
        <p:nvSpPr>
          <p:cNvPr id="3" name="内容占位符 2"/>
          <p:cNvSpPr>
            <a:spLocks noGrp="1"/>
          </p:cNvSpPr>
          <p:nvPr>
            <p:ph sz="half" idx="2"/>
            <p:custDataLst>
              <p:tags r:id="rId3"/>
            </p:custDataLst>
          </p:nvPr>
        </p:nvSpPr>
        <p:spPr>
          <a:xfrm>
            <a:off x="6524625" y="2040255"/>
            <a:ext cx="4608195" cy="3318510"/>
          </a:xfrm>
        </p:spPr>
        <p:txBody>
          <a:bodyPr>
            <a:normAutofit fontScale="90000"/>
          </a:bodyPr>
          <a:lstStyle/>
          <a:p>
            <a:pPr algn="just"/>
            <a:r>
              <a:rPr lang="en-US" altLang="zh-CN" smtClean="0"/>
              <a:t>凡年满6周岁的儿童不分性别、民族、种族，应当入学接受义务教育。今年招生对象为2009年8月31日及之前出生的适龄儿童，未满6周岁的儿童不属于今年招生范围。全国中小学生学籍信息管理系统亦不能为不足龄儿童建立学籍。</a:t>
            </a:r>
            <a:endParaRPr lang="en-US" altLang="zh-CN" smtClean="0"/>
          </a:p>
        </p:txBody>
      </p:sp>
      <p:sp>
        <p:nvSpPr>
          <p:cNvPr id="5" name="MH_Other_1"/>
          <p:cNvSpPr/>
          <p:nvPr>
            <p:custDataLst>
              <p:tags r:id="rId4"/>
            </p:custDataLst>
          </p:nvPr>
        </p:nvSpPr>
        <p:spPr>
          <a:xfrm>
            <a:off x="923925" y="1900237"/>
            <a:ext cx="4608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Other_2"/>
          <p:cNvSpPr/>
          <p:nvPr>
            <p:custDataLst>
              <p:tags r:id="rId5"/>
            </p:custDataLst>
          </p:nvPr>
        </p:nvSpPr>
        <p:spPr>
          <a:xfrm>
            <a:off x="923925" y="5453064"/>
            <a:ext cx="4608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MH_Other_1"/>
          <p:cNvSpPr/>
          <p:nvPr>
            <p:custDataLst>
              <p:tags r:id="rId6"/>
            </p:custDataLst>
          </p:nvPr>
        </p:nvSpPr>
        <p:spPr>
          <a:xfrm>
            <a:off x="6524625" y="1900237"/>
            <a:ext cx="4608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MH_Other_2"/>
          <p:cNvSpPr/>
          <p:nvPr>
            <p:custDataLst>
              <p:tags r:id="rId7"/>
            </p:custDataLst>
          </p:nvPr>
        </p:nvSpPr>
        <p:spPr>
          <a:xfrm>
            <a:off x="6524625" y="5453064"/>
            <a:ext cx="4608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3"/>
          <p:cNvSpPr>
            <a:spLocks noGrp="1"/>
          </p:cNvSpPr>
          <p:nvPr>
            <p:custDataLst>
              <p:tags r:id="rId8"/>
            </p:custDataLst>
          </p:nvPr>
        </p:nvSpPr>
        <p:spPr>
          <a:xfrm>
            <a:off x="6524625" y="394335"/>
            <a:ext cx="4267835" cy="10426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zh-CN" altLang="en-US" dirty="0"/>
              <a:t>《2015年广州市天河区小学招生工作指引》</a:t>
            </a:r>
            <a:endParaRPr lang="zh-CN" altLang="en-US" dirty="0"/>
          </a:p>
        </p:txBody>
      </p:sp>
    </p:spTree>
    <p:custDataLst>
      <p:tags r:id="rId9"/>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SubTitle_1"/>
          <p:cNvSpPr/>
          <p:nvPr>
            <p:custDataLst>
              <p:tags r:id="rId1"/>
            </p:custDataLst>
          </p:nvPr>
        </p:nvSpPr>
        <p:spPr>
          <a:xfrm>
            <a:off x="1523999" y="620582"/>
            <a:ext cx="9096375" cy="584775"/>
          </a:xfrm>
          <a:prstGeom prst="rect">
            <a:avLst/>
          </a:prstGeom>
        </p:spPr>
        <p:txBody>
          <a:bodyPr wrap="square">
            <a:normAutofit/>
          </a:bodyPr>
          <a:lstStyle/>
          <a:p>
            <a:pPr algn="ctr"/>
            <a:r>
              <a:rPr lang="zh-CN" altLang="en-US" sz="3200" b="1" dirty="0">
                <a:solidFill>
                  <a:schemeClr val="accent1"/>
                </a:solidFill>
                <a:latin typeface="+mj-lt"/>
                <a:cs typeface="+mj-ea"/>
              </a:rPr>
              <a:t>《2017年越秀区属公办幼儿园招生工作方案》</a:t>
            </a:r>
            <a:endParaRPr lang="zh-CN" altLang="en-US" sz="3200" b="1" dirty="0">
              <a:solidFill>
                <a:schemeClr val="accent1"/>
              </a:solidFill>
              <a:latin typeface="+mj-lt"/>
              <a:ea typeface="+mj-ea"/>
              <a:cs typeface="+mj-cs"/>
            </a:endParaRPr>
          </a:p>
        </p:txBody>
      </p:sp>
      <p:sp>
        <p:nvSpPr>
          <p:cNvPr id="2" name="文本框 1"/>
          <p:cNvSpPr txBox="1"/>
          <p:nvPr/>
        </p:nvSpPr>
        <p:spPr>
          <a:xfrm>
            <a:off x="3919855" y="1743710"/>
            <a:ext cx="4304665" cy="3138170"/>
          </a:xfrm>
          <a:prstGeom prst="rect">
            <a:avLst/>
          </a:prstGeom>
          <a:noFill/>
        </p:spPr>
        <p:txBody>
          <a:bodyPr wrap="square" rtlCol="0">
            <a:spAutoFit/>
          </a:bodyPr>
          <a:p>
            <a:r>
              <a:rPr lang="zh-CN" altLang="en-US" sz="2200"/>
              <a:t>幼儿园入学要求：被电脑摇号录取的幼儿，须由其监护人在规定时间内，持出生证、户口簿、父（母）亲或其他法定监护人身份证、保健手册、预防接种证及幼儿园要求的有关资料，到拟录取幼儿园办理资格审核和注册登记手续。逾期不办理资格审核或未注册登记的，将取消录取资格。</a:t>
            </a:r>
            <a:endParaRPr lang="zh-CN" altLang="en-US" sz="2200"/>
          </a:p>
        </p:txBody>
      </p:sp>
      <p:sp>
        <p:nvSpPr>
          <p:cNvPr id="5" name="MH_Other_1"/>
          <p:cNvSpPr/>
          <p:nvPr>
            <p:custDataLst>
              <p:tags r:id="rId2"/>
            </p:custDataLst>
          </p:nvPr>
        </p:nvSpPr>
        <p:spPr>
          <a:xfrm>
            <a:off x="3792000" y="1490662"/>
            <a:ext cx="4608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MH_Other_1"/>
          <p:cNvSpPr/>
          <p:nvPr>
            <p:custDataLst>
              <p:tags r:id="rId3"/>
            </p:custDataLst>
          </p:nvPr>
        </p:nvSpPr>
        <p:spPr>
          <a:xfrm>
            <a:off x="3768090" y="5090477"/>
            <a:ext cx="4608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fc81992b2d1088b"/>
          <p:cNvPicPr>
            <a:picLocks noChangeAspect="1"/>
          </p:cNvPicPr>
          <p:nvPr/>
        </p:nvPicPr>
        <p:blipFill>
          <a:blip r:embed="rId1"/>
          <a:srcRect l="-350" t="4574" r="-1157" b="46049"/>
          <a:stretch>
            <a:fillRect/>
          </a:stretch>
        </p:blipFill>
        <p:spPr>
          <a:xfrm>
            <a:off x="121920" y="92075"/>
            <a:ext cx="5666740" cy="6404610"/>
          </a:xfrm>
          <a:prstGeom prst="rect">
            <a:avLst/>
          </a:prstGeom>
          <a:noFill/>
          <a:ln w="9525">
            <a:noFill/>
          </a:ln>
        </p:spPr>
      </p:pic>
      <p:pic>
        <p:nvPicPr>
          <p:cNvPr id="13" name="图片 12" descr="1fc81992b2d1088b"/>
          <p:cNvPicPr>
            <a:picLocks noChangeAspect="1"/>
          </p:cNvPicPr>
          <p:nvPr/>
        </p:nvPicPr>
        <p:blipFill>
          <a:blip r:embed="rId1"/>
          <a:srcRect t="48900"/>
          <a:stretch>
            <a:fillRect/>
          </a:stretch>
        </p:blipFill>
        <p:spPr>
          <a:xfrm>
            <a:off x="6637655" y="316865"/>
            <a:ext cx="5419725" cy="5771515"/>
          </a:xfrm>
          <a:prstGeom prst="rect">
            <a:avLst/>
          </a:prstGeom>
          <a:noFill/>
          <a:ln w="9525">
            <a:noFill/>
          </a:ln>
        </p:spPr>
      </p:pic>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custDataLst>
              <p:tags r:id="rId1"/>
            </p:custDataLst>
          </p:nvPr>
        </p:nvSpPr>
        <p:spPr>
          <a:xfrm>
            <a:off x="8860540" y="1405088"/>
            <a:ext cx="986879" cy="98687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8" name="标题 7"/>
          <p:cNvSpPr>
            <a:spLocks noGrp="1"/>
          </p:cNvSpPr>
          <p:nvPr>
            <p:ph type="title"/>
            <p:custDataLst>
              <p:tags r:id="rId2"/>
            </p:custDataLst>
          </p:nvPr>
        </p:nvSpPr>
        <p:spPr/>
        <p:txBody>
          <a:bodyPr>
            <a:normAutofit/>
          </a:bodyPr>
          <a:lstStyle/>
          <a:p>
            <a:r>
              <a:rPr lang="en-US" altLang="zh-CN" smtClean="0"/>
              <a:t>THANKS</a:t>
            </a:r>
            <a:endParaRPr lang="zh-CN" altLang="en-US" dirty="0"/>
          </a:p>
        </p:txBody>
      </p:sp>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5130734" y="2875937"/>
            <a:ext cx="5491870" cy="923330"/>
            <a:chOff x="5542922" y="1633585"/>
            <a:chExt cx="5491870" cy="923330"/>
          </a:xfrm>
        </p:grpSpPr>
        <p:sp>
          <p:nvSpPr>
            <p:cNvPr id="10" name="矩形 9"/>
            <p:cNvSpPr/>
            <p:nvPr>
              <p:custDataLst>
                <p:tags r:id="rId2"/>
              </p:custDataLst>
            </p:nvPr>
          </p:nvSpPr>
          <p:spPr>
            <a:xfrm>
              <a:off x="6367298" y="1909407"/>
              <a:ext cx="4667494" cy="387286"/>
            </a:xfrm>
            <a:prstGeom prst="rect">
              <a:avLst/>
            </a:prstGeom>
          </p:spPr>
          <p:txBody>
            <a:bodyPr wrap="square">
              <a:noAutofit/>
            </a:bodyPr>
            <a:lstStyle/>
            <a:p>
              <a:pPr>
                <a:lnSpc>
                  <a:spcPts val="2300"/>
                </a:lnSpc>
              </a:pPr>
              <a:r>
                <a:rPr lang="zh-CN" altLang="en-US" sz="4000" b="1" dirty="0"/>
                <a:t>可能患有的疾病</a:t>
              </a:r>
              <a:endParaRPr lang="zh-CN" altLang="en-US" sz="4000" b="1" dirty="0"/>
            </a:p>
          </p:txBody>
        </p:sp>
        <p:sp>
          <p:nvSpPr>
            <p:cNvPr id="9" name="TextBox 18"/>
            <p:cNvSpPr txBox="1"/>
            <p:nvPr>
              <p:custDataLst>
                <p:tags r:id="rId3"/>
              </p:custDataLst>
            </p:nvPr>
          </p:nvSpPr>
          <p:spPr>
            <a:xfrm>
              <a:off x="5542922" y="1633585"/>
              <a:ext cx="824376" cy="923330"/>
            </a:xfrm>
            <a:prstGeom prst="rect">
              <a:avLst/>
            </a:prstGeom>
            <a:solidFill>
              <a:schemeClr val="accent2"/>
            </a:solidFill>
          </p:spPr>
          <p:txBody>
            <a:bodyPr wrap="square" rtlCol="0">
              <a:spAutoFit/>
            </a:bodyPr>
            <a:lstStyle/>
            <a:p>
              <a:pPr algn="ctr"/>
              <a:r>
                <a:rPr lang="en-US" altLang="zh-CN" sz="5400" dirty="0" smtClean="0">
                  <a:solidFill>
                    <a:schemeClr val="bg1"/>
                  </a:solidFill>
                </a:rPr>
                <a:t>1</a:t>
              </a:r>
              <a:endParaRPr lang="zh-CN" altLang="en-US" sz="5400" dirty="0">
                <a:solidFill>
                  <a:schemeClr val="bg1"/>
                </a:solidFill>
              </a:endParaRPr>
            </a:p>
          </p:txBody>
        </p:sp>
      </p:gr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200" y="1804089"/>
            <a:ext cx="5181600" cy="4521158"/>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t>一般智力功能是根据智力商数（</a:t>
            </a:r>
            <a:r>
              <a:rPr lang="en-US" altLang="zh-CN" dirty="0"/>
              <a:t>IQ</a:t>
            </a:r>
            <a:r>
              <a:rPr lang="zh-CN" altLang="en-US" dirty="0"/>
              <a:t>）进行定义。通过一或多个标准化的个人智力测验，对儿童的多种言语和视觉</a:t>
            </a:r>
            <a:r>
              <a:rPr lang="en-US" altLang="zh-CN" dirty="0"/>
              <a:t>-</a:t>
            </a:r>
            <a:r>
              <a:rPr lang="zh-CN" altLang="en-US" dirty="0"/>
              <a:t>空间能力，比如对于世界的知识、推理、比较异同以及数理概念等进行测验，从而推断儿童的一般智力水平。</a:t>
            </a:r>
            <a:endParaRPr lang="en-US" altLang="zh-CN" dirty="0"/>
          </a:p>
        </p:txBody>
      </p:sp>
      <p:sp>
        <p:nvSpPr>
          <p:cNvPr id="3" name="文本框 2"/>
          <p:cNvSpPr txBox="1"/>
          <p:nvPr>
            <p:custDataLst>
              <p:tags r:id="rId2"/>
            </p:custDataLst>
          </p:nvPr>
        </p:nvSpPr>
        <p:spPr>
          <a:xfrm>
            <a:off x="6172200" y="1804089"/>
            <a:ext cx="5181600" cy="4521158"/>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t>适应能力指个体如何有效地适应日常生活的需要，独立生活的能力和遵守社会标准的能力。适应能力领域包括：基本发展技能、社交和人际技能、自助技能、家居生活</a:t>
            </a:r>
            <a:r>
              <a:rPr lang="zh-CN" altLang="en-US" dirty="0"/>
              <a:t>技能、</a:t>
            </a:r>
            <a:r>
              <a:rPr lang="zh-CN" altLang="en-US" dirty="0">
                <a:sym typeface="+mn-ea"/>
              </a:rPr>
              <a:t>交流、情绪和个人适应能力。</a:t>
            </a:r>
            <a:endParaRPr lang="zh-CN" altLang="en-US" dirty="0"/>
          </a:p>
        </p:txBody>
      </p:sp>
      <p:sp>
        <p:nvSpPr>
          <p:cNvPr id="5" name="文本框 4"/>
          <p:cNvSpPr txBox="1"/>
          <p:nvPr>
            <p:custDataLst>
              <p:tags r:id="rId3"/>
            </p:custDataLst>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zh-CN" altLang="en-US" sz="3600" dirty="0">
                <a:solidFill>
                  <a:schemeClr val="accent1"/>
                </a:solidFill>
              </a:rPr>
              <a:t>智力落后的定义不仅包括低于平均水平的智力功能，还包括低于平均水平的适应能力。</a:t>
            </a:r>
            <a:endParaRPr lang="zh-CN" altLang="en-US" sz="3600" dirty="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altLang="zh-CN" sz="3600" dirty="0">
                <a:solidFill>
                  <a:schemeClr val="accent1"/>
                </a:solidFill>
              </a:rPr>
              <a:t>DSM-</a:t>
            </a:r>
            <a:r>
              <a:rPr lang="en-US" altLang="zh-CN" sz="3600" dirty="0">
                <a:solidFill>
                  <a:schemeClr val="accent1"/>
                </a:solidFill>
                <a:latin typeface="微软雅黑" panose="020B0503020204020204" charset="-122"/>
                <a:ea typeface="微软雅黑" panose="020B0503020204020204" charset="-122"/>
              </a:rPr>
              <a:t>Ⅳ-TR</a:t>
            </a:r>
            <a:r>
              <a:rPr lang="zh-CN" altLang="en-US" sz="3600" dirty="0">
                <a:solidFill>
                  <a:schemeClr val="accent1"/>
                </a:solidFill>
                <a:latin typeface="微软雅黑" panose="020B0503020204020204" charset="-122"/>
                <a:ea typeface="微软雅黑" panose="020B0503020204020204" charset="-122"/>
              </a:rPr>
              <a:t>对</a:t>
            </a:r>
            <a:r>
              <a:rPr lang="zh-CN" altLang="en-US" sz="3600" dirty="0">
                <a:solidFill>
                  <a:schemeClr val="accent1"/>
                </a:solidFill>
              </a:rPr>
              <a:t>智力落后的诊断标准的主要特征：</a:t>
            </a:r>
            <a:endParaRPr lang="zh-CN" altLang="en-US" sz="3600" dirty="0">
              <a:solidFill>
                <a:schemeClr val="accent1"/>
              </a:solidFill>
            </a:endParaRPr>
          </a:p>
        </p:txBody>
      </p:sp>
      <p:sp>
        <p:nvSpPr>
          <p:cNvPr id="3" name="文本框 2"/>
          <p:cNvSpPr txBox="1"/>
          <p:nvPr>
            <p:custDataLst>
              <p:tags r:id="rId2"/>
            </p:custDataLst>
          </p:nvPr>
        </p:nvSpPr>
        <p:spPr>
          <a:xfrm>
            <a:off x="838200" y="1825625"/>
            <a:ext cx="10515600" cy="4351338"/>
          </a:xfrm>
          <a:prstGeom prst="rect">
            <a:avLst/>
          </a:prstGeom>
        </p:spPr>
        <p:txBody>
          <a:bodyPr vert="horz" lIns="91440" tIns="45720" rIns="91440" bIns="45720" rtlCol="0">
            <a:normAutofit lnSpcReduction="20000"/>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200000"/>
              </a:lnSpc>
              <a:buNone/>
            </a:pPr>
            <a:r>
              <a:rPr lang="en-US" altLang="zh-CN" dirty="0"/>
              <a:t>1</a:t>
            </a:r>
            <a:r>
              <a:rPr lang="zh-CN" altLang="en-US" dirty="0"/>
              <a:t>、显著低于标准水平的智力能力，个人智力测验上</a:t>
            </a:r>
            <a:r>
              <a:rPr lang="en-US" altLang="zh-CN" dirty="0"/>
              <a:t>IQ</a:t>
            </a:r>
            <a:r>
              <a:rPr lang="zh-CN" altLang="en-US" dirty="0"/>
              <a:t>得分接近</a:t>
            </a:r>
            <a:r>
              <a:rPr lang="en-US" altLang="zh-CN" dirty="0"/>
              <a:t>70</a:t>
            </a:r>
            <a:r>
              <a:rPr lang="zh-CN" altLang="en-US" dirty="0"/>
              <a:t>或低于</a:t>
            </a:r>
            <a:r>
              <a:rPr lang="en-US" altLang="zh-CN" dirty="0"/>
              <a:t>70</a:t>
            </a:r>
            <a:r>
              <a:rPr lang="zh-CN" altLang="en-US" dirty="0"/>
              <a:t>（如果是婴儿，临床判断为显著低于平均水平的智力功能即可）</a:t>
            </a:r>
            <a:endParaRPr lang="zh-CN" altLang="en-US" dirty="0"/>
          </a:p>
          <a:p>
            <a:pPr marL="0" indent="0">
              <a:lnSpc>
                <a:spcPct val="200000"/>
              </a:lnSpc>
              <a:buNone/>
            </a:pPr>
            <a:r>
              <a:rPr lang="en-US" altLang="zh-CN" dirty="0"/>
              <a:t>2</a:t>
            </a:r>
            <a:r>
              <a:rPr lang="zh-CN" altLang="en-US" dirty="0"/>
              <a:t>、伴随至少两个领域中适应能力的缺陷或损伤。</a:t>
            </a:r>
            <a:endParaRPr lang="zh-CN" altLang="en-US" dirty="0"/>
          </a:p>
          <a:p>
            <a:pPr marL="0" indent="0">
              <a:lnSpc>
                <a:spcPct val="200000"/>
              </a:lnSpc>
              <a:buNone/>
            </a:pPr>
            <a:r>
              <a:rPr lang="en-US" altLang="zh-CN" dirty="0"/>
              <a:t>3</a:t>
            </a:r>
            <a:r>
              <a:rPr lang="zh-CN" altLang="en-US" dirty="0"/>
              <a:t>、发生在</a:t>
            </a:r>
            <a:r>
              <a:rPr lang="en-US" altLang="zh-CN" dirty="0"/>
              <a:t>18</a:t>
            </a:r>
            <a:r>
              <a:rPr lang="zh-CN" altLang="en-US" dirty="0"/>
              <a:t>岁之前。</a:t>
            </a:r>
            <a:endParaRPr lang="zh-CN" altLang="en-US" dirty="0"/>
          </a:p>
        </p:txBody>
      </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200" y="1804089"/>
            <a:ext cx="5181600" cy="4521158"/>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3600" dirty="0"/>
              <a:t>器质</a:t>
            </a:r>
            <a:endParaRPr lang="zh-CN" altLang="en-US" sz="3600" dirty="0"/>
          </a:p>
          <a:p>
            <a:pPr marL="0" indent="0">
              <a:buNone/>
            </a:pPr>
            <a:r>
              <a:rPr lang="zh-CN" altLang="en-US" dirty="0"/>
              <a:t>特征：</a:t>
            </a:r>
            <a:endParaRPr lang="zh-CN" altLang="en-US" dirty="0"/>
          </a:p>
          <a:p>
            <a:pPr marL="0" indent="0">
              <a:buNone/>
            </a:pPr>
            <a:r>
              <a:rPr lang="zh-CN" altLang="en-US" dirty="0"/>
              <a:t>中度、重度、极重度智力落后的发生率较高。</a:t>
            </a:r>
            <a:endParaRPr lang="zh-CN" altLang="en-US" dirty="0"/>
          </a:p>
          <a:p>
            <a:pPr marL="0" indent="0">
              <a:buNone/>
            </a:pPr>
            <a:r>
              <a:rPr lang="zh-CN" altLang="en-US" dirty="0"/>
              <a:t>在所有种群和社会经济地位的群体中的比率相等或接近相等。</a:t>
            </a:r>
            <a:endParaRPr lang="zh-CN" altLang="en-US" dirty="0"/>
          </a:p>
          <a:p>
            <a:pPr marL="0" indent="0">
              <a:buNone/>
            </a:pPr>
            <a:r>
              <a:rPr lang="zh-CN" altLang="en-US" dirty="0"/>
              <a:t>更多地伴随其他的肢体障碍。</a:t>
            </a:r>
            <a:endParaRPr lang="zh-CN" altLang="en-US" dirty="0"/>
          </a:p>
          <a:p>
            <a:pPr marL="0" indent="0">
              <a:buNone/>
            </a:pPr>
            <a:r>
              <a:rPr lang="zh-CN" altLang="en-US" dirty="0"/>
              <a:t>原因：</a:t>
            </a:r>
            <a:endParaRPr lang="zh-CN" altLang="en-US" dirty="0"/>
          </a:p>
          <a:p>
            <a:pPr marL="0" indent="0">
              <a:buNone/>
            </a:pPr>
            <a:r>
              <a:rPr lang="zh-CN" altLang="en-US" dirty="0"/>
              <a:t>基因障碍、子宫内损伤、早产、产中缺氧、脑膜炎。</a:t>
            </a:r>
            <a:endParaRPr lang="zh-CN" altLang="en-US" dirty="0"/>
          </a:p>
        </p:txBody>
      </p:sp>
      <p:sp>
        <p:nvSpPr>
          <p:cNvPr id="3" name="文本框 2"/>
          <p:cNvSpPr txBox="1"/>
          <p:nvPr>
            <p:custDataLst>
              <p:tags r:id="rId2"/>
            </p:custDataLst>
          </p:nvPr>
        </p:nvSpPr>
        <p:spPr>
          <a:xfrm>
            <a:off x="6172200" y="1804089"/>
            <a:ext cx="5181600" cy="4521158"/>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3600" dirty="0"/>
              <a:t>文化</a:t>
            </a:r>
            <a:r>
              <a:rPr lang="en-US" altLang="zh-CN" sz="3600" dirty="0"/>
              <a:t>-</a:t>
            </a:r>
            <a:r>
              <a:rPr lang="zh-CN" altLang="en-US" sz="3600" dirty="0"/>
              <a:t>家庭</a:t>
            </a:r>
            <a:endParaRPr lang="zh-CN" altLang="en-US" sz="3600" dirty="0"/>
          </a:p>
          <a:p>
            <a:pPr marL="0" indent="0">
              <a:buNone/>
            </a:pPr>
            <a:r>
              <a:rPr lang="zh-CN" altLang="en-US" dirty="0"/>
              <a:t>特征：</a:t>
            </a:r>
            <a:endParaRPr lang="zh-CN" altLang="en-US" dirty="0"/>
          </a:p>
          <a:p>
            <a:pPr marL="0" indent="0">
              <a:buNone/>
            </a:pPr>
            <a:r>
              <a:rPr lang="zh-CN" altLang="en-US" dirty="0"/>
              <a:t>轻度智力落后发生率较高。</a:t>
            </a:r>
            <a:endParaRPr lang="zh-CN" altLang="en-US" dirty="0"/>
          </a:p>
          <a:p>
            <a:pPr marL="0" indent="0">
              <a:buNone/>
            </a:pPr>
            <a:r>
              <a:rPr lang="zh-CN" altLang="en-US" dirty="0"/>
              <a:t>在少数群体和低社会经济的群体中的比率较高。</a:t>
            </a:r>
            <a:endParaRPr lang="zh-CN" altLang="en-US" dirty="0"/>
          </a:p>
          <a:p>
            <a:pPr marL="0" indent="0">
              <a:buNone/>
            </a:pPr>
            <a:r>
              <a:rPr lang="zh-CN" altLang="en-US" dirty="0"/>
              <a:t>很少会伴有肢体障碍或其他健康问题。</a:t>
            </a:r>
            <a:endParaRPr lang="zh-CN" altLang="en-US" dirty="0"/>
          </a:p>
          <a:p>
            <a:pPr marL="0" indent="0">
              <a:buNone/>
            </a:pPr>
            <a:r>
              <a:rPr lang="zh-CN" altLang="en-US" dirty="0"/>
              <a:t>原因：</a:t>
            </a:r>
            <a:endParaRPr lang="zh-CN" altLang="en-US" dirty="0"/>
          </a:p>
          <a:p>
            <a:pPr marL="0" indent="0">
              <a:buNone/>
            </a:pPr>
            <a:r>
              <a:rPr lang="zh-CN" altLang="en-US" dirty="0"/>
              <a:t>复合性基因因素（如：父母智商低）、环境剥夺。</a:t>
            </a:r>
            <a:endParaRPr lang="zh-CN" altLang="en-US" dirty="0"/>
          </a:p>
        </p:txBody>
      </p:sp>
      <p:sp>
        <p:nvSpPr>
          <p:cNvPr id="5" name="文本框 4"/>
          <p:cNvSpPr txBox="1"/>
          <p:nvPr>
            <p:custDataLst>
              <p:tags r:id="rId3"/>
            </p:custDataLst>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zh-CN" altLang="en-US" sz="3600" dirty="0">
                <a:solidFill>
                  <a:schemeClr val="accent1"/>
                </a:solidFill>
              </a:rPr>
              <a:t>智力落后原因</a:t>
            </a:r>
            <a:endParaRPr lang="zh-CN" altLang="en-US" sz="3600" dirty="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altLang="zh-CN" sz="3600" dirty="0">
                <a:solidFill>
                  <a:schemeClr val="accent1"/>
                </a:solidFill>
              </a:rPr>
              <a:t>DSM-</a:t>
            </a:r>
            <a:r>
              <a:rPr lang="en-US" altLang="zh-CN" sz="3600" dirty="0">
                <a:solidFill>
                  <a:schemeClr val="accent1"/>
                </a:solidFill>
                <a:latin typeface="微软雅黑" panose="020B0503020204020204" charset="-122"/>
                <a:ea typeface="微软雅黑" panose="020B0503020204020204" charset="-122"/>
              </a:rPr>
              <a:t>Ⅳ-TR</a:t>
            </a:r>
            <a:r>
              <a:rPr lang="zh-CN" altLang="en-US" sz="3600" dirty="0">
                <a:solidFill>
                  <a:schemeClr val="accent1"/>
                </a:solidFill>
                <a:latin typeface="微软雅黑" panose="020B0503020204020204" charset="-122"/>
                <a:ea typeface="微软雅黑" panose="020B0503020204020204" charset="-122"/>
              </a:rPr>
              <a:t>对自闭症</a:t>
            </a:r>
            <a:r>
              <a:rPr lang="zh-CN" altLang="en-US" sz="3600" dirty="0">
                <a:solidFill>
                  <a:schemeClr val="accent1"/>
                </a:solidFill>
              </a:rPr>
              <a:t>的诊断标准的主要特征：</a:t>
            </a:r>
            <a:endParaRPr lang="zh-CN" altLang="en-US" sz="3600" dirty="0">
              <a:solidFill>
                <a:schemeClr val="accent1"/>
              </a:solidFill>
            </a:endParaRPr>
          </a:p>
        </p:txBody>
      </p:sp>
      <p:sp>
        <p:nvSpPr>
          <p:cNvPr id="3" name="文本框 2"/>
          <p:cNvSpPr txBox="1"/>
          <p:nvPr>
            <p:custDataLst>
              <p:tags r:id="rId2"/>
            </p:custDataLst>
          </p:nvPr>
        </p:nvSpPr>
        <p:spPr>
          <a:xfrm>
            <a:off x="838200" y="1825625"/>
            <a:ext cx="10515600" cy="4351338"/>
          </a:xfrm>
          <a:prstGeom prst="rect">
            <a:avLst/>
          </a:prstGeom>
        </p:spPr>
        <p:txBody>
          <a:bodyPr vert="horz" lIns="91440" tIns="45720" rIns="91440" bIns="45720" rtlCol="0">
            <a:normAutofit fontScale="60000"/>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200000"/>
              </a:lnSpc>
              <a:buNone/>
            </a:pPr>
            <a:r>
              <a:rPr lang="zh-CN" altLang="en-US" dirty="0"/>
              <a:t>符合下列（</a:t>
            </a:r>
            <a:r>
              <a:rPr lang="en-US" altLang="zh-CN" dirty="0"/>
              <a:t>1</a:t>
            </a:r>
            <a:r>
              <a:rPr lang="zh-CN" altLang="en-US" dirty="0"/>
              <a:t>）（</a:t>
            </a:r>
            <a:r>
              <a:rPr lang="en-US" altLang="zh-CN" dirty="0"/>
              <a:t>2</a:t>
            </a:r>
            <a:r>
              <a:rPr lang="zh-CN" altLang="en-US" dirty="0"/>
              <a:t>）（</a:t>
            </a:r>
            <a:r>
              <a:rPr lang="en-US" altLang="zh-CN" dirty="0"/>
              <a:t>3</a:t>
            </a:r>
            <a:r>
              <a:rPr lang="zh-CN" altLang="en-US" dirty="0"/>
              <a:t>）中</a:t>
            </a:r>
            <a:r>
              <a:rPr lang="en-US" altLang="zh-CN" dirty="0"/>
              <a:t>6</a:t>
            </a:r>
            <a:r>
              <a:rPr lang="zh-CN" altLang="en-US" dirty="0"/>
              <a:t>条及其以上标准，其中至少符合（</a:t>
            </a:r>
            <a:r>
              <a:rPr lang="en-US" altLang="zh-CN" dirty="0"/>
              <a:t>1</a:t>
            </a:r>
            <a:r>
              <a:rPr lang="zh-CN" altLang="en-US" dirty="0"/>
              <a:t>）中的</a:t>
            </a:r>
            <a:r>
              <a:rPr lang="en-US" altLang="zh-CN" dirty="0"/>
              <a:t>2</a:t>
            </a:r>
            <a:r>
              <a:rPr lang="zh-CN" altLang="en-US" dirty="0"/>
              <a:t>条，（</a:t>
            </a:r>
            <a:r>
              <a:rPr lang="en-US" altLang="zh-CN" dirty="0"/>
              <a:t>2</a:t>
            </a:r>
            <a:r>
              <a:rPr lang="zh-CN" altLang="en-US" dirty="0"/>
              <a:t>）（</a:t>
            </a:r>
            <a:r>
              <a:rPr lang="en-US" altLang="zh-CN" dirty="0"/>
              <a:t>3</a:t>
            </a:r>
            <a:r>
              <a:rPr lang="zh-CN" altLang="en-US" dirty="0"/>
              <a:t>）中至少各</a:t>
            </a:r>
            <a:r>
              <a:rPr lang="en-US" altLang="zh-CN" dirty="0"/>
              <a:t>1</a:t>
            </a:r>
            <a:r>
              <a:rPr lang="zh-CN" altLang="en-US" dirty="0"/>
              <a:t>条。</a:t>
            </a:r>
            <a:endParaRPr lang="zh-CN" altLang="en-US" dirty="0"/>
          </a:p>
          <a:p>
            <a:pPr marL="0" indent="0">
              <a:lnSpc>
                <a:spcPct val="200000"/>
              </a:lnSpc>
              <a:buNone/>
            </a:pPr>
            <a:r>
              <a:rPr lang="zh-CN" altLang="en-US" dirty="0"/>
              <a:t>（</a:t>
            </a:r>
            <a:r>
              <a:rPr lang="en-US" altLang="zh-CN" dirty="0"/>
              <a:t>1</a:t>
            </a:r>
            <a:r>
              <a:rPr lang="zh-CN" altLang="en-US" dirty="0"/>
              <a:t>）在社会交往上存在质性损伤</a:t>
            </a:r>
            <a:endParaRPr lang="zh-CN" altLang="en-US" dirty="0"/>
          </a:p>
          <a:p>
            <a:pPr marL="0" indent="0">
              <a:lnSpc>
                <a:spcPct val="200000"/>
              </a:lnSpc>
              <a:buNone/>
            </a:pPr>
            <a:r>
              <a:rPr lang="zh-CN" altLang="en-US" dirty="0"/>
              <a:t>（</a:t>
            </a:r>
            <a:r>
              <a:rPr lang="en-US" altLang="zh-CN" dirty="0"/>
              <a:t>a</a:t>
            </a:r>
            <a:r>
              <a:rPr lang="zh-CN" altLang="en-US" dirty="0"/>
              <a:t>）在运用多种非语言行为上存在显著损伤。</a:t>
            </a:r>
            <a:endParaRPr lang="zh-CN" altLang="en-US" dirty="0"/>
          </a:p>
          <a:p>
            <a:pPr marL="0" indent="0">
              <a:lnSpc>
                <a:spcPct val="200000"/>
              </a:lnSpc>
              <a:buNone/>
            </a:pPr>
            <a:r>
              <a:rPr lang="zh-CN" altLang="en-US" dirty="0"/>
              <a:t>（</a:t>
            </a:r>
            <a:r>
              <a:rPr lang="en-US" altLang="zh-CN" dirty="0"/>
              <a:t>b</a:t>
            </a:r>
            <a:r>
              <a:rPr lang="zh-CN" altLang="en-US" dirty="0"/>
              <a:t>）无法发展与其年龄发展水平相当的同伴关系。</a:t>
            </a:r>
            <a:endParaRPr lang="zh-CN" altLang="en-US" dirty="0"/>
          </a:p>
          <a:p>
            <a:pPr marL="0" indent="0">
              <a:lnSpc>
                <a:spcPct val="200000"/>
              </a:lnSpc>
              <a:buNone/>
            </a:pPr>
            <a:r>
              <a:rPr lang="zh-CN" altLang="en-US" dirty="0"/>
              <a:t>（</a:t>
            </a:r>
            <a:r>
              <a:rPr lang="en-US" altLang="zh-CN" dirty="0"/>
              <a:t>c</a:t>
            </a:r>
            <a:r>
              <a:rPr lang="zh-CN" altLang="en-US" dirty="0"/>
              <a:t>）缺乏自发的与他人分享快乐、兴趣和成就的愿望。</a:t>
            </a:r>
            <a:endParaRPr lang="zh-CN" altLang="en-US" dirty="0"/>
          </a:p>
          <a:p>
            <a:pPr marL="0" indent="0">
              <a:lnSpc>
                <a:spcPct val="200000"/>
              </a:lnSpc>
              <a:buNone/>
            </a:pPr>
            <a:r>
              <a:rPr lang="zh-CN" altLang="en-US" dirty="0"/>
              <a:t>（</a:t>
            </a:r>
            <a:r>
              <a:rPr lang="en-US" altLang="zh-CN" dirty="0"/>
              <a:t>d</a:t>
            </a:r>
            <a:r>
              <a:rPr lang="zh-CN" altLang="en-US" dirty="0"/>
              <a:t>）缺乏社会性或情绪性互动。</a:t>
            </a:r>
            <a:endParaRPr lang="zh-CN" altLang="en-US" dirty="0"/>
          </a:p>
        </p:txBody>
      </p:sp>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altLang="zh-CN" sz="3600" dirty="0">
                <a:solidFill>
                  <a:schemeClr val="accent1"/>
                </a:solidFill>
              </a:rPr>
              <a:t>DSM-</a:t>
            </a:r>
            <a:r>
              <a:rPr lang="en-US" altLang="zh-CN" sz="3600" dirty="0">
                <a:solidFill>
                  <a:schemeClr val="accent1"/>
                </a:solidFill>
                <a:latin typeface="微软雅黑" panose="020B0503020204020204" charset="-122"/>
                <a:ea typeface="微软雅黑" panose="020B0503020204020204" charset="-122"/>
              </a:rPr>
              <a:t>Ⅳ-TR</a:t>
            </a:r>
            <a:r>
              <a:rPr lang="zh-CN" altLang="en-US" sz="3600" dirty="0">
                <a:solidFill>
                  <a:schemeClr val="accent1"/>
                </a:solidFill>
                <a:latin typeface="微软雅黑" panose="020B0503020204020204" charset="-122"/>
                <a:ea typeface="微软雅黑" panose="020B0503020204020204" charset="-122"/>
              </a:rPr>
              <a:t>对自闭症</a:t>
            </a:r>
            <a:r>
              <a:rPr lang="zh-CN" altLang="en-US" sz="3600" dirty="0">
                <a:solidFill>
                  <a:schemeClr val="accent1"/>
                </a:solidFill>
              </a:rPr>
              <a:t>的诊断标准的主要特征：</a:t>
            </a:r>
            <a:endParaRPr lang="zh-CN" altLang="en-US" sz="3600" dirty="0">
              <a:solidFill>
                <a:schemeClr val="accent1"/>
              </a:solidFill>
            </a:endParaRPr>
          </a:p>
        </p:txBody>
      </p:sp>
      <p:sp>
        <p:nvSpPr>
          <p:cNvPr id="3" name="文本框 2"/>
          <p:cNvSpPr txBox="1"/>
          <p:nvPr>
            <p:custDataLst>
              <p:tags r:id="rId2"/>
            </p:custDataLst>
          </p:nvPr>
        </p:nvSpPr>
        <p:spPr>
          <a:xfrm>
            <a:off x="838200" y="1825625"/>
            <a:ext cx="10515600" cy="4351338"/>
          </a:xfrm>
          <a:prstGeom prst="rect">
            <a:avLst/>
          </a:prstGeom>
        </p:spPr>
        <p:txBody>
          <a:bodyPr vert="horz" lIns="91440" tIns="45720" rIns="91440" bIns="45720" rtlCol="0">
            <a:normAutofit fontScale="60000"/>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200000"/>
              </a:lnSpc>
              <a:buNone/>
            </a:pPr>
            <a:r>
              <a:rPr lang="zh-CN" altLang="en-US" dirty="0"/>
              <a:t>符合下列（</a:t>
            </a:r>
            <a:r>
              <a:rPr lang="en-US" altLang="zh-CN" dirty="0"/>
              <a:t>1</a:t>
            </a:r>
            <a:r>
              <a:rPr lang="zh-CN" altLang="en-US" dirty="0"/>
              <a:t>）（</a:t>
            </a:r>
            <a:r>
              <a:rPr lang="en-US" altLang="zh-CN" dirty="0"/>
              <a:t>2</a:t>
            </a:r>
            <a:r>
              <a:rPr lang="zh-CN" altLang="en-US" dirty="0"/>
              <a:t>）（</a:t>
            </a:r>
            <a:r>
              <a:rPr lang="en-US" altLang="zh-CN" dirty="0"/>
              <a:t>3</a:t>
            </a:r>
            <a:r>
              <a:rPr lang="zh-CN" altLang="en-US" dirty="0"/>
              <a:t>）中</a:t>
            </a:r>
            <a:r>
              <a:rPr lang="en-US" altLang="zh-CN" dirty="0"/>
              <a:t>6</a:t>
            </a:r>
            <a:r>
              <a:rPr lang="zh-CN" altLang="en-US" dirty="0"/>
              <a:t>条及其以上标准，其中至少符合（</a:t>
            </a:r>
            <a:r>
              <a:rPr lang="en-US" altLang="zh-CN" dirty="0"/>
              <a:t>1</a:t>
            </a:r>
            <a:r>
              <a:rPr lang="zh-CN" altLang="en-US" dirty="0"/>
              <a:t>）中的</a:t>
            </a:r>
            <a:r>
              <a:rPr lang="en-US" altLang="zh-CN" dirty="0"/>
              <a:t>2</a:t>
            </a:r>
            <a:r>
              <a:rPr lang="zh-CN" altLang="en-US" dirty="0"/>
              <a:t>条，（</a:t>
            </a:r>
            <a:r>
              <a:rPr lang="en-US" altLang="zh-CN" dirty="0"/>
              <a:t>2</a:t>
            </a:r>
            <a:r>
              <a:rPr lang="zh-CN" altLang="en-US" dirty="0"/>
              <a:t>）（</a:t>
            </a:r>
            <a:r>
              <a:rPr lang="en-US" altLang="zh-CN" dirty="0"/>
              <a:t>3</a:t>
            </a:r>
            <a:r>
              <a:rPr lang="zh-CN" altLang="en-US" dirty="0"/>
              <a:t>）中至少各</a:t>
            </a:r>
            <a:r>
              <a:rPr lang="en-US" altLang="zh-CN" dirty="0"/>
              <a:t>1</a:t>
            </a:r>
            <a:r>
              <a:rPr lang="zh-CN" altLang="en-US" dirty="0"/>
              <a:t>条。</a:t>
            </a:r>
            <a:endParaRPr lang="zh-CN" altLang="en-US" dirty="0"/>
          </a:p>
          <a:p>
            <a:pPr marL="0" indent="0">
              <a:lnSpc>
                <a:spcPct val="200000"/>
              </a:lnSpc>
              <a:buNone/>
            </a:pPr>
            <a:r>
              <a:rPr lang="zh-CN" altLang="en-US" dirty="0"/>
              <a:t>（</a:t>
            </a:r>
            <a:r>
              <a:rPr lang="en-US" altLang="zh-CN" dirty="0"/>
              <a:t>2</a:t>
            </a:r>
            <a:r>
              <a:rPr lang="zh-CN" altLang="en-US" dirty="0"/>
              <a:t>）在交流上存在质性损伤</a:t>
            </a:r>
            <a:endParaRPr lang="zh-CN" altLang="en-US" dirty="0"/>
          </a:p>
          <a:p>
            <a:pPr marL="0" indent="0">
              <a:lnSpc>
                <a:spcPct val="200000"/>
              </a:lnSpc>
              <a:buNone/>
            </a:pPr>
            <a:r>
              <a:rPr lang="zh-CN" altLang="en-US" dirty="0"/>
              <a:t>（</a:t>
            </a:r>
            <a:r>
              <a:rPr lang="en-US" altLang="zh-CN" dirty="0"/>
              <a:t>a</a:t>
            </a:r>
            <a:r>
              <a:rPr lang="zh-CN" altLang="en-US" dirty="0"/>
              <a:t>）口语发展上出现迟滞或完全没有口语。</a:t>
            </a:r>
            <a:endParaRPr lang="zh-CN" altLang="en-US" dirty="0"/>
          </a:p>
          <a:p>
            <a:pPr marL="0" indent="0">
              <a:lnSpc>
                <a:spcPct val="200000"/>
              </a:lnSpc>
              <a:buNone/>
            </a:pPr>
            <a:r>
              <a:rPr lang="zh-CN" altLang="en-US" dirty="0"/>
              <a:t>（</a:t>
            </a:r>
            <a:r>
              <a:rPr lang="en-US" altLang="zh-CN" dirty="0"/>
              <a:t>b</a:t>
            </a:r>
            <a:r>
              <a:rPr lang="zh-CN" altLang="en-US" dirty="0"/>
              <a:t>）如果具有足够的语言，但在开始或保持一段与他人的对话上存在显著损伤。</a:t>
            </a:r>
            <a:endParaRPr lang="en-US" altLang="zh-CN" dirty="0"/>
          </a:p>
          <a:p>
            <a:pPr marL="0" indent="0">
              <a:lnSpc>
                <a:spcPct val="200000"/>
              </a:lnSpc>
              <a:buNone/>
            </a:pPr>
            <a:r>
              <a:rPr lang="zh-CN" altLang="en-US" dirty="0"/>
              <a:t>（</a:t>
            </a:r>
            <a:r>
              <a:rPr lang="en-US" altLang="zh-CN" dirty="0"/>
              <a:t>c</a:t>
            </a:r>
            <a:r>
              <a:rPr lang="zh-CN" altLang="en-US" dirty="0"/>
              <a:t>）缺乏多样性的、自发性的、与其发展水平相当的假装游戏或社会模仿性游戏。</a:t>
            </a:r>
            <a:endParaRPr lang="zh-CN" altLang="en-US" dirty="0"/>
          </a:p>
          <a:p>
            <a:pPr marL="0" indent="0">
              <a:lnSpc>
                <a:spcPct val="200000"/>
              </a:lnSpc>
              <a:buNone/>
            </a:pPr>
            <a:r>
              <a:rPr lang="zh-CN" altLang="en-US" dirty="0"/>
              <a:t>（</a:t>
            </a:r>
            <a:r>
              <a:rPr lang="en-US" altLang="zh-CN" dirty="0"/>
              <a:t>d</a:t>
            </a:r>
            <a:r>
              <a:rPr lang="zh-CN" altLang="en-US" dirty="0"/>
              <a:t>）语言运用上存在刻板性或重复性，或者存在异质性语言。</a:t>
            </a:r>
            <a:endParaRPr lang="zh-CN" altLang="en-US" dirty="0"/>
          </a:p>
        </p:txBody>
      </p:sp>
    </p:spTree>
    <p:custDataLst>
      <p:tags r:id="rId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altLang="zh-CN" sz="3600" dirty="0">
                <a:solidFill>
                  <a:schemeClr val="accent1"/>
                </a:solidFill>
              </a:rPr>
              <a:t>DSM-</a:t>
            </a:r>
            <a:r>
              <a:rPr lang="en-US" altLang="zh-CN" sz="3600" dirty="0">
                <a:solidFill>
                  <a:schemeClr val="accent1"/>
                </a:solidFill>
                <a:latin typeface="微软雅黑" panose="020B0503020204020204" charset="-122"/>
                <a:ea typeface="微软雅黑" panose="020B0503020204020204" charset="-122"/>
              </a:rPr>
              <a:t>Ⅳ-TR</a:t>
            </a:r>
            <a:r>
              <a:rPr lang="zh-CN" altLang="en-US" sz="3600" dirty="0">
                <a:solidFill>
                  <a:schemeClr val="accent1"/>
                </a:solidFill>
                <a:latin typeface="微软雅黑" panose="020B0503020204020204" charset="-122"/>
                <a:ea typeface="微软雅黑" panose="020B0503020204020204" charset="-122"/>
              </a:rPr>
              <a:t>对自闭症</a:t>
            </a:r>
            <a:r>
              <a:rPr lang="zh-CN" altLang="en-US" sz="3600" dirty="0">
                <a:solidFill>
                  <a:schemeClr val="accent1"/>
                </a:solidFill>
              </a:rPr>
              <a:t>的诊断标准的主要特征：</a:t>
            </a:r>
            <a:endParaRPr lang="zh-CN" altLang="en-US" sz="3600" dirty="0">
              <a:solidFill>
                <a:schemeClr val="accent1"/>
              </a:solidFill>
            </a:endParaRPr>
          </a:p>
        </p:txBody>
      </p:sp>
      <p:sp>
        <p:nvSpPr>
          <p:cNvPr id="3" name="文本框 2"/>
          <p:cNvSpPr txBox="1"/>
          <p:nvPr>
            <p:custDataLst>
              <p:tags r:id="rId2"/>
            </p:custDataLst>
          </p:nvPr>
        </p:nvSpPr>
        <p:spPr>
          <a:xfrm>
            <a:off x="838200" y="1825625"/>
            <a:ext cx="10515600" cy="4351338"/>
          </a:xfrm>
          <a:prstGeom prst="rect">
            <a:avLst/>
          </a:prstGeom>
        </p:spPr>
        <p:txBody>
          <a:bodyPr vert="horz" lIns="91440" tIns="45720" rIns="91440" bIns="45720" rtlCol="0">
            <a:normAutofit fontScale="60000"/>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200000"/>
              </a:lnSpc>
              <a:buNone/>
            </a:pPr>
            <a:r>
              <a:rPr lang="zh-CN" altLang="en-US" dirty="0"/>
              <a:t>符合下列（</a:t>
            </a:r>
            <a:r>
              <a:rPr lang="en-US" altLang="zh-CN" dirty="0"/>
              <a:t>1</a:t>
            </a:r>
            <a:r>
              <a:rPr lang="zh-CN" altLang="en-US" dirty="0"/>
              <a:t>）（</a:t>
            </a:r>
            <a:r>
              <a:rPr lang="en-US" altLang="zh-CN" dirty="0"/>
              <a:t>2</a:t>
            </a:r>
            <a:r>
              <a:rPr lang="zh-CN" altLang="en-US" dirty="0"/>
              <a:t>）（</a:t>
            </a:r>
            <a:r>
              <a:rPr lang="en-US" altLang="zh-CN" dirty="0"/>
              <a:t>3</a:t>
            </a:r>
            <a:r>
              <a:rPr lang="zh-CN" altLang="en-US" dirty="0"/>
              <a:t>）中</a:t>
            </a:r>
            <a:r>
              <a:rPr lang="en-US" altLang="zh-CN" dirty="0"/>
              <a:t>6</a:t>
            </a:r>
            <a:r>
              <a:rPr lang="zh-CN" altLang="en-US" dirty="0"/>
              <a:t>条及其以上标准，其中至少符合（</a:t>
            </a:r>
            <a:r>
              <a:rPr lang="en-US" altLang="zh-CN" dirty="0"/>
              <a:t>1</a:t>
            </a:r>
            <a:r>
              <a:rPr lang="zh-CN" altLang="en-US" dirty="0"/>
              <a:t>）中的</a:t>
            </a:r>
            <a:r>
              <a:rPr lang="en-US" altLang="zh-CN" dirty="0"/>
              <a:t>2</a:t>
            </a:r>
            <a:r>
              <a:rPr lang="zh-CN" altLang="en-US" dirty="0"/>
              <a:t>条，（</a:t>
            </a:r>
            <a:r>
              <a:rPr lang="en-US" altLang="zh-CN" dirty="0"/>
              <a:t>2</a:t>
            </a:r>
            <a:r>
              <a:rPr lang="zh-CN" altLang="en-US" dirty="0"/>
              <a:t>）（</a:t>
            </a:r>
            <a:r>
              <a:rPr lang="en-US" altLang="zh-CN" dirty="0"/>
              <a:t>3</a:t>
            </a:r>
            <a:r>
              <a:rPr lang="zh-CN" altLang="en-US" dirty="0"/>
              <a:t>）中至少各</a:t>
            </a:r>
            <a:r>
              <a:rPr lang="en-US" altLang="zh-CN" dirty="0"/>
              <a:t>1</a:t>
            </a:r>
            <a:r>
              <a:rPr lang="zh-CN" altLang="en-US" dirty="0"/>
              <a:t>条。</a:t>
            </a:r>
            <a:endParaRPr lang="zh-CN" altLang="en-US" dirty="0"/>
          </a:p>
          <a:p>
            <a:pPr marL="0" indent="0">
              <a:lnSpc>
                <a:spcPct val="200000"/>
              </a:lnSpc>
              <a:buNone/>
            </a:pPr>
            <a:r>
              <a:rPr lang="zh-CN" altLang="en-US" dirty="0"/>
              <a:t>（</a:t>
            </a:r>
            <a:r>
              <a:rPr lang="en-US" altLang="zh-CN" dirty="0"/>
              <a:t>3</a:t>
            </a:r>
            <a:r>
              <a:rPr lang="zh-CN" altLang="en-US" dirty="0"/>
              <a:t>）行为、兴趣或者活动上严格的重复或刻板行为</a:t>
            </a:r>
            <a:endParaRPr lang="zh-CN" altLang="en-US" dirty="0"/>
          </a:p>
          <a:p>
            <a:pPr marL="0" indent="0">
              <a:lnSpc>
                <a:spcPct val="200000"/>
              </a:lnSpc>
              <a:buNone/>
            </a:pPr>
            <a:r>
              <a:rPr lang="zh-CN" altLang="en-US" dirty="0"/>
              <a:t>（</a:t>
            </a:r>
            <a:r>
              <a:rPr lang="en-US" altLang="zh-CN" dirty="0"/>
              <a:t>a</a:t>
            </a:r>
            <a:r>
              <a:rPr lang="zh-CN" altLang="en-US" dirty="0"/>
              <a:t>）对于一种或多种刻板性或固化的兴趣有着强烈的迷恋，无论在强度还是注意力集中度上都有异常。</a:t>
            </a:r>
            <a:endParaRPr lang="zh-CN" altLang="en-US" dirty="0"/>
          </a:p>
          <a:p>
            <a:pPr marL="0" indent="0">
              <a:lnSpc>
                <a:spcPct val="200000"/>
              </a:lnSpc>
              <a:buNone/>
            </a:pPr>
            <a:r>
              <a:rPr lang="zh-CN" altLang="en-US" dirty="0"/>
              <a:t>（</a:t>
            </a:r>
            <a:r>
              <a:rPr lang="en-US" altLang="zh-CN" dirty="0"/>
              <a:t>b</a:t>
            </a:r>
            <a:r>
              <a:rPr lang="zh-CN" altLang="en-US" dirty="0"/>
              <a:t>）固守特定的、非功能性的常规或者固定程序，显著缺乏灵活性。</a:t>
            </a:r>
            <a:endParaRPr lang="en-US" altLang="zh-CN" dirty="0"/>
          </a:p>
          <a:p>
            <a:pPr marL="0" indent="0">
              <a:lnSpc>
                <a:spcPct val="200000"/>
              </a:lnSpc>
              <a:buNone/>
            </a:pPr>
            <a:r>
              <a:rPr lang="zh-CN" altLang="en-US" dirty="0"/>
              <a:t>（</a:t>
            </a:r>
            <a:r>
              <a:rPr lang="en-US" altLang="zh-CN" dirty="0"/>
              <a:t>c</a:t>
            </a:r>
            <a:r>
              <a:rPr lang="zh-CN" altLang="en-US" dirty="0"/>
              <a:t>）刻板的和重复性的动作怪癖。</a:t>
            </a:r>
            <a:endParaRPr lang="zh-CN" altLang="en-US" dirty="0"/>
          </a:p>
          <a:p>
            <a:pPr marL="0" indent="0">
              <a:lnSpc>
                <a:spcPct val="200000"/>
              </a:lnSpc>
              <a:buNone/>
            </a:pPr>
            <a:r>
              <a:rPr lang="zh-CN" altLang="en-US" dirty="0"/>
              <a:t>（</a:t>
            </a:r>
            <a:r>
              <a:rPr lang="en-US" altLang="zh-CN" dirty="0"/>
              <a:t>d</a:t>
            </a:r>
            <a:r>
              <a:rPr lang="zh-CN" altLang="en-US" dirty="0"/>
              <a:t>）对于部分或者物体存在持久性的迷恋。</a:t>
            </a:r>
            <a:endParaRPr lang="zh-CN" altLang="en-US" dirty="0"/>
          </a:p>
        </p:txBody>
      </p:sp>
    </p:spTree>
    <p:custDataLst>
      <p:tags r:id="rId3"/>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00100" y="1694815"/>
            <a:ext cx="4262755" cy="4206875"/>
          </a:xfrm>
          <a:prstGeom prst="rect">
            <a:avLst/>
          </a:prstGeom>
        </p:spPr>
        <p:txBody>
          <a:bodyPr vert="horz" lIns="91440" tIns="45720" rIns="91440" bIns="45720" rtlCol="0">
            <a:normAutofit lnSpcReduction="10000"/>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sz="2000" dirty="0"/>
              <a:t>大约</a:t>
            </a:r>
            <a:r>
              <a:rPr lang="en-US" altLang="zh-CN" sz="2000" dirty="0"/>
              <a:t>40%</a:t>
            </a:r>
            <a:r>
              <a:rPr lang="zh-CN" altLang="en-US" sz="2000" dirty="0"/>
              <a:t>的儿童患有重度到极重度的智力损伤，有</a:t>
            </a:r>
            <a:r>
              <a:rPr lang="en-US" altLang="zh-CN" sz="2000" dirty="0"/>
              <a:t>30%</a:t>
            </a:r>
            <a:r>
              <a:rPr lang="zh-CN" altLang="en-US" sz="2000" dirty="0"/>
              <a:t>患有轻度到中度的智力损伤，剩下</a:t>
            </a:r>
            <a:r>
              <a:rPr lang="en-US" altLang="zh-CN" sz="2000" dirty="0"/>
              <a:t>30%</a:t>
            </a:r>
            <a:r>
              <a:rPr lang="zh-CN" altLang="en-US" sz="2000" dirty="0"/>
              <a:t>具有平均或高于平均水平的智力（</a:t>
            </a:r>
            <a:r>
              <a:rPr lang="en-US" altLang="zh-CN" sz="2000" dirty="0"/>
              <a:t>Fombonne,2003)</a:t>
            </a:r>
            <a:endParaRPr lang="en-US" altLang="zh-CN" sz="2000" dirty="0"/>
          </a:p>
          <a:p>
            <a:pPr>
              <a:lnSpc>
                <a:spcPct val="100000"/>
              </a:lnSpc>
            </a:pPr>
            <a:r>
              <a:rPr lang="en-US" altLang="zh-CN" sz="2000" dirty="0"/>
              <a:t>·</a:t>
            </a:r>
            <a:r>
              <a:rPr lang="zh-CN" altLang="en-US" sz="2000" dirty="0"/>
              <a:t>相对而言，自闭症儿童更容易出现不同智力分测验上得分不平衡的现象。一般常见，在言语分测验得分较低，在非言语分测验得分相对较高。</a:t>
            </a:r>
            <a:endParaRPr lang="zh-CN" altLang="en-US" sz="2000" dirty="0"/>
          </a:p>
          <a:p>
            <a:pPr>
              <a:lnSpc>
                <a:spcPct val="100000"/>
              </a:lnSpc>
            </a:pPr>
            <a:r>
              <a:rPr lang="en-US" altLang="zh-CN" sz="2000" dirty="0"/>
              <a:t>·</a:t>
            </a:r>
            <a:r>
              <a:rPr lang="zh-CN" altLang="en-US" sz="2000" dirty="0"/>
              <a:t>尽管存在智力损伤，少数但绝对数量不少的一部分智力儿童会发展出碎片技能或孤立能力。</a:t>
            </a:r>
            <a:endParaRPr lang="zh-CN" altLang="en-US" sz="2000" dirty="0"/>
          </a:p>
          <a:p>
            <a:pPr marL="0" indent="0">
              <a:lnSpc>
                <a:spcPct val="100000"/>
              </a:lnSpc>
              <a:buNone/>
            </a:pPr>
            <a:endParaRPr lang="en-US" altLang="zh-CN" sz="2000" dirty="0"/>
          </a:p>
        </p:txBody>
      </p:sp>
      <p:sp>
        <p:nvSpPr>
          <p:cNvPr id="4" name="文本框 3"/>
          <p:cNvSpPr txBox="1"/>
          <p:nvPr>
            <p:custDataLst>
              <p:tags r:id="rId2"/>
            </p:custDataLst>
          </p:nvPr>
        </p:nvSpPr>
        <p:spPr>
          <a:xfrm>
            <a:off x="800102" y="-334993"/>
            <a:ext cx="4262438" cy="1603375"/>
          </a:xfrm>
          <a:prstGeom prst="rect">
            <a:avLst/>
          </a:prstGeom>
        </p:spPr>
        <p:txBody>
          <a:bodyPr vert="horz" lIns="91440" tIns="45720" rIns="91440" bIns="45720" rtlCol="0" anchor="b" anchorCtr="0">
            <a:normAutofit/>
          </a:bodyPr>
          <a:lstStyle>
            <a:lvl1pPr>
              <a:lnSpc>
                <a:spcPct val="90000"/>
              </a:lnSpc>
              <a:spcBef>
                <a:spcPct val="0"/>
              </a:spcBef>
              <a:buNone/>
              <a:defRPr sz="4000">
                <a:solidFill>
                  <a:srgbClr val="4868A2"/>
                </a:solidFill>
                <a:latin typeface="+mj-lt"/>
                <a:ea typeface="+mj-ea"/>
                <a:cs typeface="+mj-cs"/>
              </a:defRPr>
            </a:lvl1pPr>
          </a:lstStyle>
          <a:p>
            <a:r>
              <a:rPr lang="zh-CN" altLang="en-US" sz="3200" dirty="0">
                <a:solidFill>
                  <a:schemeClr val="accent1"/>
                </a:solidFill>
              </a:rPr>
              <a:t>智力损伤和优势</a:t>
            </a:r>
            <a:endParaRPr lang="zh-CN" altLang="en-US" sz="3200" dirty="0">
              <a:solidFill>
                <a:schemeClr val="accent1"/>
              </a:solidFill>
            </a:endParaRPr>
          </a:p>
        </p:txBody>
      </p:sp>
      <p:sp>
        <p:nvSpPr>
          <p:cNvPr id="6" name="文本框 5"/>
          <p:cNvSpPr txBox="1"/>
          <p:nvPr>
            <p:custDataLst>
              <p:tags r:id="rId3"/>
            </p:custDataLst>
          </p:nvPr>
        </p:nvSpPr>
        <p:spPr>
          <a:xfrm>
            <a:off x="6748782" y="-334993"/>
            <a:ext cx="4262438" cy="1603375"/>
          </a:xfrm>
          <a:prstGeom prst="rect">
            <a:avLst/>
          </a:prstGeom>
        </p:spPr>
        <p:txBody>
          <a:bodyPr vert="horz" lIns="91440" tIns="45720" rIns="91440" bIns="45720" rtlCol="0" anchor="b" anchorCtr="0">
            <a:normAutofit/>
          </a:bodyPr>
          <a:lstStyle>
            <a:lvl1pPr>
              <a:lnSpc>
                <a:spcPct val="90000"/>
              </a:lnSpc>
              <a:spcBef>
                <a:spcPct val="0"/>
              </a:spcBef>
              <a:buNone/>
              <a:defRPr sz="4000">
                <a:solidFill>
                  <a:srgbClr val="4868A2"/>
                </a:solidFill>
                <a:latin typeface="+mj-lt"/>
                <a:ea typeface="+mj-ea"/>
                <a:cs typeface="+mj-cs"/>
              </a:defRPr>
            </a:lvl1pPr>
          </a:lstStyle>
          <a:p>
            <a:r>
              <a:rPr lang="zh-CN" altLang="en-US" sz="3200" dirty="0">
                <a:solidFill>
                  <a:schemeClr val="accent1"/>
                </a:solidFill>
              </a:rPr>
              <a:t>感觉和知觉损伤</a:t>
            </a:r>
            <a:endParaRPr lang="zh-CN" altLang="en-US" sz="3200" dirty="0">
              <a:solidFill>
                <a:schemeClr val="accent1"/>
              </a:solidFill>
            </a:endParaRPr>
          </a:p>
        </p:txBody>
      </p:sp>
      <p:sp>
        <p:nvSpPr>
          <p:cNvPr id="7" name="文本框 6"/>
          <p:cNvSpPr txBox="1"/>
          <p:nvPr>
            <p:custDataLst>
              <p:tags r:id="rId4"/>
            </p:custDataLst>
          </p:nvPr>
        </p:nvSpPr>
        <p:spPr>
          <a:xfrm>
            <a:off x="6489700" y="1831975"/>
            <a:ext cx="4262755" cy="4206875"/>
          </a:xfrm>
          <a:prstGeom prst="rect">
            <a:avLst/>
          </a:prstGeom>
        </p:spPr>
        <p:txBody>
          <a:bodyPr vert="horz" lIns="91440" tIns="45720" rIns="91440" bIns="45720" rtlCol="0">
            <a:normAutofit lnSpcReduction="10000"/>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buNone/>
            </a:pPr>
            <a:r>
              <a:rPr lang="en-US" altLang="zh-CN" sz="2000" dirty="0"/>
              <a:t>·</a:t>
            </a:r>
            <a:r>
              <a:rPr lang="zh-CN" altLang="en-US" sz="2000" dirty="0"/>
              <a:t>自闭症儿童可能会表现出感觉</a:t>
            </a:r>
            <a:r>
              <a:rPr lang="en-US" altLang="zh-CN" sz="2000" dirty="0"/>
              <a:t>-</a:t>
            </a:r>
            <a:r>
              <a:rPr lang="zh-CN" altLang="en-US" sz="2000" dirty="0"/>
              <a:t>知觉损伤，比如感觉支配和刺激过度选择，前者指倾向于某种特定的感觉输出，比如喜欢光，而不喜欢声音；后者是指倾向于关注环境中的某件物体或物体的某一特征，而忽略其他重要特征，这使得自闭症儿童表现出隧道视觉或隧道听觉，使得他们更难对周围世界进行了解。</a:t>
            </a:r>
            <a:endParaRPr lang="zh-CN" altLang="en-US" sz="2000" dirty="0"/>
          </a:p>
          <a:p>
            <a:pPr marL="0" indent="0">
              <a:lnSpc>
                <a:spcPct val="100000"/>
              </a:lnSpc>
              <a:buNone/>
            </a:pPr>
            <a:endParaRPr lang="en-US" altLang="zh-CN" sz="2000" dirty="0"/>
          </a:p>
        </p:txBody>
      </p:sp>
    </p:spTree>
    <p:custDataLst>
      <p:tags r:id="rId5"/>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1014113824"/>
  <p:tag name="MH_LIBRARY" val="GRAPHIC"/>
  <p:tag name="MH_ORDER" val="Freeform 10"/>
</p:tagLst>
</file>

<file path=ppt/tags/tag10.xml><?xml version="1.0" encoding="utf-8"?>
<p:tagLst xmlns:p="http://schemas.openxmlformats.org/presentationml/2006/main">
  <p:tag name="KSO_WM_TEMPLATE_CATEGORY" val="custom"/>
  <p:tag name="KSO_WM_TEMPLATE_INDEX" val="160118"/>
  <p:tag name="KSO_WM_TAG_VERSION" val="1.0"/>
  <p:tag name="KSO_WM_SLIDE_ID" val="custom160118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1"/>
  <p:tag name="KSO_WM_UNIT_ID" val="custom160118_3*f*1"/>
  <p:tag name="KSO_WM_UNIT_CLEAR" val="1"/>
  <p:tag name="KSO_WM_UNIT_LAYERLEVEL" val="1"/>
  <p:tag name="KSO_WM_UNIT_VALUE" val="154"/>
  <p:tag name="KSO_WM_UNIT_HIGHLIGHT" val="0"/>
  <p:tag name="KSO_WM_UNIT_COMPATIBLE" val="0"/>
  <p:tag name="KSO_WM_UNIT_PRESET_TEXT_INDEX" val="5"/>
  <p:tag name="KSO_WM_UNIT_PRESET_TEXT_LEN" val="232"/>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2"/>
  <p:tag name="KSO_WM_UNIT_ID" val="custom160118_3*f*2"/>
  <p:tag name="KSO_WM_UNIT_CLEAR" val="1"/>
  <p:tag name="KSO_WM_UNIT_LAYERLEVEL" val="1"/>
  <p:tag name="KSO_WM_UNIT_VALUE" val="154"/>
  <p:tag name="KSO_WM_UNIT_HIGHLIGHT" val="0"/>
  <p:tag name="KSO_WM_UNIT_COMPATIBLE" val="0"/>
  <p:tag name="KSO_WM_UNIT_PRESET_TEXT_INDEX" val="5"/>
  <p:tag name="KSO_WM_UNIT_PRESET_TEXT_LEN" val="232"/>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3*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p="http://schemas.openxmlformats.org/presentationml/2006/main">
  <p:tag name="KSO_WM_TEMPLATE_CATEGORY" val="custom"/>
  <p:tag name="KSO_WM_TEMPLATE_INDEX" val="160118"/>
  <p:tag name="KSO_WM_TAG_VERSION" val="1.0"/>
  <p:tag name="KSO_WM_SLIDE_ID" val="custom160118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1"/>
  <p:tag name="KSO_WM_UNIT_ID" val="custom160118_2*f*1"/>
  <p:tag name="KSO_WM_UNIT_CLEAR" val="1"/>
  <p:tag name="KSO_WM_UNIT_LAYERLEVEL" val="1"/>
  <p:tag name="KSO_WM_UNIT_VALUE" val="145"/>
  <p:tag name="KSO_WM_UNIT_HIGHLIGHT" val="0"/>
  <p:tag name="KSO_WM_UNIT_COMPATIBLE" val="0"/>
  <p:tag name="KSO_WM_UNIT_PRESET_TEXT_INDEX" val="5"/>
  <p:tag name="KSO_WM_UNIT_PRESET_TEXT_LEN" val="232"/>
</p:tagLst>
</file>

<file path=ppt/tags/tag17.xml><?xml version="1.0" encoding="utf-8"?>
<p:tagLst xmlns:p="http://schemas.openxmlformats.org/presentationml/2006/main">
  <p:tag name="KSO_WM_TEMPLATE_CATEGORY" val="custom"/>
  <p:tag name="KSO_WM_TEMPLATE_INDEX" val="160118"/>
  <p:tag name="KSO_WM_TAG_VERSION" val="1.0"/>
  <p:tag name="KSO_WM_SLIDE_ID" val="custom160118_2"/>
  <p:tag name="KSO_WM_SLIDE_INDEX" val="2"/>
  <p:tag name="KSO_WM_SLIDE_ITEM_CNT" val="2"/>
  <p:tag name="KSO_WM_SLIDE_LAYOUT" val="a_f"/>
  <p:tag name="KSO_WM_SLIDE_LAYOUT_CNT" val="1_1"/>
  <p:tag name="KSO_WM_SLIDE_TYPE" val="text"/>
  <p:tag name="KSO_WM_BEAUTIFY_FLAG" val="#wm#"/>
  <p:tag name="KSO_WM_SLIDE_POSITION" val="66*144"/>
  <p:tag name="KSO_WM_SLIDE_SIZE" val="828*343"/>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1"/>
  <p:tag name="KSO_WM_UNIT_ID" val="custom160118_3*f*1"/>
  <p:tag name="KSO_WM_UNIT_CLEAR" val="1"/>
  <p:tag name="KSO_WM_UNIT_LAYERLEVEL" val="1"/>
  <p:tag name="KSO_WM_UNIT_VALUE" val="154"/>
  <p:tag name="KSO_WM_UNIT_HIGHLIGHT" val="0"/>
  <p:tag name="KSO_WM_UNIT_COMPATIBLE" val="0"/>
  <p:tag name="KSO_WM_UNIT_PRESET_TEXT_INDEX" val="5"/>
  <p:tag name="KSO_WM_UNIT_PRESET_TEXT_LEN" val="232"/>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2"/>
  <p:tag name="KSO_WM_UNIT_ID" val="custom160118_3*f*2"/>
  <p:tag name="KSO_WM_UNIT_CLEAR" val="1"/>
  <p:tag name="KSO_WM_UNIT_LAYERLEVEL" val="1"/>
  <p:tag name="KSO_WM_UNIT_VALUE" val="154"/>
  <p:tag name="KSO_WM_UNIT_HIGHLIGHT" val="0"/>
  <p:tag name="KSO_WM_UNIT_COMPATIBLE" val="0"/>
  <p:tag name="KSO_WM_UNIT_PRESET_TEXT_INDEX" val="5"/>
  <p:tag name="KSO_WM_UNIT_PRESET_TEXT_LEN" val="232"/>
</p:tagLst>
</file>

<file path=ppt/tags/tag2.xml><?xml version="1.0" encoding="utf-8"?>
<p:tagLst xmlns:p="http://schemas.openxmlformats.org/presentationml/2006/main">
  <p:tag name="KSO_WM_TAG_VERSION" val="1.0"/>
  <p:tag name="KSO_WM_TEMPLATE_CATEGORY" val="custom"/>
  <p:tag name="KSO_WM_TEMPLATE_INDEX" val="160118"/>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3*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21.xml><?xml version="1.0" encoding="utf-8"?>
<p:tagLst xmlns:p="http://schemas.openxmlformats.org/presentationml/2006/main">
  <p:tag name="KSO_WM_TEMPLATE_CATEGORY" val="custom"/>
  <p:tag name="KSO_WM_TEMPLATE_INDEX" val="160118"/>
  <p:tag name="KSO_WM_TAG_VERSION" val="1.0"/>
  <p:tag name="KSO_WM_SLIDE_ID" val="custom160118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1"/>
  <p:tag name="KSO_WM_UNIT_ID" val="custom160118_2*f*1"/>
  <p:tag name="KSO_WM_UNIT_CLEAR" val="1"/>
  <p:tag name="KSO_WM_UNIT_LAYERLEVEL" val="1"/>
  <p:tag name="KSO_WM_UNIT_VALUE" val="145"/>
  <p:tag name="KSO_WM_UNIT_HIGHLIGHT" val="0"/>
  <p:tag name="KSO_WM_UNIT_COMPATIBLE" val="0"/>
  <p:tag name="KSO_WM_UNIT_PRESET_TEXT_INDEX" val="5"/>
  <p:tag name="KSO_WM_UNIT_PRESET_TEXT_LEN" val="232"/>
</p:tagLst>
</file>

<file path=ppt/tags/tag24.xml><?xml version="1.0" encoding="utf-8"?>
<p:tagLst xmlns:p="http://schemas.openxmlformats.org/presentationml/2006/main">
  <p:tag name="KSO_WM_TEMPLATE_CATEGORY" val="custom"/>
  <p:tag name="KSO_WM_TEMPLATE_INDEX" val="160118"/>
  <p:tag name="KSO_WM_TAG_VERSION" val="1.0"/>
  <p:tag name="KSO_WM_SLIDE_ID" val="custom160118_2"/>
  <p:tag name="KSO_WM_SLIDE_INDEX" val="2"/>
  <p:tag name="KSO_WM_SLIDE_ITEM_CNT" val="2"/>
  <p:tag name="KSO_WM_SLIDE_LAYOUT" val="a_f"/>
  <p:tag name="KSO_WM_SLIDE_LAYOUT_CNT" val="1_1"/>
  <p:tag name="KSO_WM_SLIDE_TYPE" val="text"/>
  <p:tag name="KSO_WM_BEAUTIFY_FLAG" val="#wm#"/>
  <p:tag name="KSO_WM_SLIDE_POSITION" val="66*144"/>
  <p:tag name="KSO_WM_SLIDE_SIZE" val="828*343"/>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1"/>
  <p:tag name="KSO_WM_UNIT_ID" val="custom160118_2*f*1"/>
  <p:tag name="KSO_WM_UNIT_CLEAR" val="1"/>
  <p:tag name="KSO_WM_UNIT_LAYERLEVEL" val="1"/>
  <p:tag name="KSO_WM_UNIT_VALUE" val="145"/>
  <p:tag name="KSO_WM_UNIT_HIGHLIGHT" val="0"/>
  <p:tag name="KSO_WM_UNIT_COMPATIBLE" val="0"/>
  <p:tag name="KSO_WM_UNIT_PRESET_TEXT_INDEX" val="5"/>
  <p:tag name="KSO_WM_UNIT_PRESET_TEXT_LEN" val="232"/>
</p:tagLst>
</file>

<file path=ppt/tags/tag27.xml><?xml version="1.0" encoding="utf-8"?>
<p:tagLst xmlns:p="http://schemas.openxmlformats.org/presentationml/2006/main">
  <p:tag name="KSO_WM_TEMPLATE_CATEGORY" val="custom"/>
  <p:tag name="KSO_WM_TEMPLATE_INDEX" val="160118"/>
  <p:tag name="KSO_WM_TAG_VERSION" val="1.0"/>
  <p:tag name="KSO_WM_SLIDE_ID" val="custom160118_2"/>
  <p:tag name="KSO_WM_SLIDE_INDEX" val="2"/>
  <p:tag name="KSO_WM_SLIDE_ITEM_CNT" val="2"/>
  <p:tag name="KSO_WM_SLIDE_LAYOUT" val="a_f"/>
  <p:tag name="KSO_WM_SLIDE_LAYOUT_CNT" val="1_1"/>
  <p:tag name="KSO_WM_SLIDE_TYPE" val="text"/>
  <p:tag name="KSO_WM_BEAUTIFY_FLAG" val="#wm#"/>
  <p:tag name="KSO_WM_SLIDE_POSITION" val="66*144"/>
  <p:tag name="KSO_WM_SLIDE_SIZE" val="828*343"/>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1"/>
  <p:tag name="KSO_WM_UNIT_ID" val="custom160118_2*f*1"/>
  <p:tag name="KSO_WM_UNIT_CLEAR" val="1"/>
  <p:tag name="KSO_WM_UNIT_LAYERLEVEL" val="1"/>
  <p:tag name="KSO_WM_UNIT_VALUE" val="145"/>
  <p:tag name="KSO_WM_UNIT_HIGHLIGHT" val="0"/>
  <p:tag name="KSO_WM_UNIT_COMPATIBLE" val="0"/>
  <p:tag name="KSO_WM_UNIT_PRESET_TEXT_INDEX" val="5"/>
  <p:tag name="KSO_WM_UNIT_PRESET_TEXT_LEN" val="232"/>
</p:tagLst>
</file>

<file path=ppt/tags/tag3.xml><?xml version="1.0" encoding="utf-8"?>
<p:tagLst xmlns:p="http://schemas.openxmlformats.org/presentationml/2006/main">
  <p:tag name="KSO_WM_TAG_VERSION" val="1.0"/>
  <p:tag name="KSO_WM_TEMPLATE_CATEGORY" val="custom"/>
  <p:tag name="KSO_WM_TEMPLATE_INDEX" val="160118"/>
</p:tagLst>
</file>

<file path=ppt/tags/tag30.xml><?xml version="1.0" encoding="utf-8"?>
<p:tagLst xmlns:p="http://schemas.openxmlformats.org/presentationml/2006/main">
  <p:tag name="KSO_WM_TEMPLATE_CATEGORY" val="custom"/>
  <p:tag name="KSO_WM_TEMPLATE_INDEX" val="160118"/>
  <p:tag name="KSO_WM_TAG_VERSION" val="1.0"/>
  <p:tag name="KSO_WM_SLIDE_ID" val="custom160118_2"/>
  <p:tag name="KSO_WM_SLIDE_INDEX" val="2"/>
  <p:tag name="KSO_WM_SLIDE_ITEM_CNT" val="2"/>
  <p:tag name="KSO_WM_SLIDE_LAYOUT" val="a_f"/>
  <p:tag name="KSO_WM_SLIDE_LAYOUT_CNT" val="1_1"/>
  <p:tag name="KSO_WM_SLIDE_TYPE" val="text"/>
  <p:tag name="KSO_WM_BEAUTIFY_FLAG" val="#wm#"/>
  <p:tag name="KSO_WM_SLIDE_POSITION" val="66*144"/>
  <p:tag name="KSO_WM_SLIDE_SIZE" val="828*343"/>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1"/>
  <p:tag name="KSO_WM_UNIT_ID" val="custom160118_4*f*1"/>
  <p:tag name="KSO_WM_UNIT_CLEAR" val="1"/>
  <p:tag name="KSO_WM_UNIT_LAYERLEVEL" val="1"/>
  <p:tag name="KSO_WM_UNIT_VALUE" val="192"/>
  <p:tag name="KSO_WM_UNIT_HIGHLIGHT" val="0"/>
  <p:tag name="KSO_WM_UNIT_COMPATIBLE" val="0"/>
  <p:tag name="KSO_WM_UNIT_PRESET_TEXT_INDEX" val="5"/>
  <p:tag name="KSO_WM_UNIT_PRESET_TEXT_LEN" val="150"/>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1"/>
  <p:tag name="KSO_WM_UNIT_ID" val="custom160118_4*f*1"/>
  <p:tag name="KSO_WM_UNIT_CLEAR" val="1"/>
  <p:tag name="KSO_WM_UNIT_LAYERLEVEL" val="1"/>
  <p:tag name="KSO_WM_UNIT_VALUE" val="192"/>
  <p:tag name="KSO_WM_UNIT_HIGHLIGHT" val="0"/>
  <p:tag name="KSO_WM_UNIT_COMPATIBLE" val="0"/>
  <p:tag name="KSO_WM_UNIT_PRESET_TEXT_INDEX" val="5"/>
  <p:tag name="KSO_WM_UNIT_PRESET_TEXT_LEN" val="150"/>
</p:tagLst>
</file>

<file path=ppt/tags/tag35.xml><?xml version="1.0" encoding="utf-8"?>
<p:tagLst xmlns:p="http://schemas.openxmlformats.org/presentationml/2006/main">
  <p:tag name="KSO_WM_TEMPLATE_CATEGORY" val="custom"/>
  <p:tag name="KSO_WM_TEMPLATE_INDEX" val="160118"/>
  <p:tag name="KSO_WM_TAG_VERSION" val="1.0"/>
  <p:tag name="KSO_WM_SLIDE_ID" val="custom160118_4"/>
  <p:tag name="KSO_WM_SLIDE_INDEX" val="4"/>
  <p:tag name="KSO_WM_SLIDE_ITEM_CNT" val="3"/>
  <p:tag name="KSO_WM_SLIDE_LAYOUT" val="a_f_d"/>
  <p:tag name="KSO_WM_SLIDE_LAYOUT_CNT" val="1_1_1"/>
  <p:tag name="KSO_WM_SLIDE_TYPE" val="text"/>
  <p:tag name="KSO_WM_BEAUTIFY_FLAG" val="#wm#"/>
  <p:tag name="KSO_WM_SLIDE_POSITION" val="63*64"/>
  <p:tag name="KSO_WM_SLIDE_SIZE" val="840*426"/>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1"/>
  <p:tag name="KSO_WM_UNIT_ID" val="custom160118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38.xml><?xml version="1.0" encoding="utf-8"?>
<p:tagLst xmlns:p="http://schemas.openxmlformats.org/presentationml/2006/main">
  <p:tag name="KSO_WM_TEMPLATE_CATEGORY" val="custom"/>
  <p:tag name="KSO_WM_TEMPLATE_INDEX" val="160118"/>
  <p:tag name="KSO_WM_TAG_VERSION" val="1.0"/>
  <p:tag name="KSO_WM_SLIDE_ID" val="custom160118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39.xml><?xml version="1.0" encoding="utf-8"?>
<p:tagLst xmlns:p="http://schemas.openxmlformats.org/presentationml/2006/main">
  <p:tag name="KSO_WM_TAG_VERSION" val="1.0"/>
  <p:tag name="KSO_WM_BEAUTIFY_FLAG" val="#wm#"/>
  <p:tag name="KSO_WM_UNIT_TYPE" val="i"/>
  <p:tag name="KSO_WM_UNIT_ID" val="custom160118_7*i*6"/>
  <p:tag name="KSO_WM_TEMPLATE_CATEGORY" val="custom"/>
  <p:tag name="KSO_WM_TEMPLATE_INDEX" val="160118"/>
  <p:tag name="KSO_WM_UNIT_INDEX" val="6"/>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118"/>
  <p:tag name="KSO_WM_UNIT_TYPE" val="b"/>
  <p:tag name="KSO_WM_UNIT_INDEX" val="1"/>
  <p:tag name="KSO_WM_UNIT_ID" val="custom160118_1*b*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24"/>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118"/>
  <p:tag name="KSO_WM_UNIT_TYPE" val="l_i"/>
  <p:tag name="KSO_WM_UNIT_INDEX" val="1_2"/>
  <p:tag name="KSO_WM_UNIT_ID" val="custom160118_7*l_i*1_2"/>
  <p:tag name="KSO_WM_UNIT_CLEAR" val="1"/>
  <p:tag name="KSO_WM_UNIT_LAYERLEVEL" val="1_1"/>
  <p:tag name="KSO_WM_DIAGRAM_GROUP_CODE" val="l1-1"/>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118"/>
  <p:tag name="KSO_WM_UNIT_TYPE" val="l_h_f"/>
  <p:tag name="KSO_WM_UNIT_INDEX" val="1_2_1"/>
  <p:tag name="KSO_WM_UNIT_ID" val="custom160118_7*l_h_f*1_2_1"/>
  <p:tag name="KSO_WM_UNIT_CLEAR" val="1"/>
  <p:tag name="KSO_WM_UNIT_LAYERLEVEL" val="1_1_1"/>
  <p:tag name="KSO_WM_UNIT_VALUE" val="18"/>
  <p:tag name="KSO_WM_UNIT_HIGHLIGHT" val="0"/>
  <p:tag name="KSO_WM_UNIT_COMPATIBLE" val="0"/>
  <p:tag name="KSO_WM_UNIT_PRESET_TEXT_INDEX" val="3"/>
  <p:tag name="KSO_WM_UNIT_PRESET_TEXT_LEN" val="24"/>
  <p:tag name="KSO_WM_DIAGRAM_GROUP_CODE" val="l1-1"/>
</p:tagLst>
</file>

<file path=ppt/tags/tag42.xml><?xml version="1.0" encoding="utf-8"?>
<p:tagLst xmlns:p="http://schemas.openxmlformats.org/presentationml/2006/main">
  <p:tag name="KSO_WM_TEMPLATE_CATEGORY" val="custom"/>
  <p:tag name="KSO_WM_TEMPLATE_INDEX" val="160118"/>
  <p:tag name="KSO_WM_TAG_VERSION" val="1.0"/>
  <p:tag name="KSO_WM_SLIDE_ID" val="custom160118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1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1"/>
  <p:tag name="KSO_WM_UNIT_ID" val="custom160118_13*f*1"/>
  <p:tag name="KSO_WM_UNIT_CLEAR" val="1"/>
  <p:tag name="KSO_WM_UNIT_LAYERLEVEL" val="1"/>
  <p:tag name="KSO_WM_UNIT_VALUE" val="60"/>
  <p:tag name="KSO_WM_UNIT_HIGHLIGHT" val="0"/>
  <p:tag name="KSO_WM_UNIT_COMPATIBLE" val="0"/>
  <p:tag name="KSO_WM_UNIT_PRESET_TEXT_INDEX" val="5"/>
  <p:tag name="KSO_WM_UNIT_PRESET_TEXT_LEN" val="125"/>
</p:tagLst>
</file>

<file path=ppt/tags/tag45.xml><?xml version="1.0" encoding="utf-8"?>
<p:tagLst xmlns:p="http://schemas.openxmlformats.org/presentationml/2006/main">
  <p:tag name="KSO_WM_TAG_VERSION" val="1.0"/>
  <p:tag name="KSO_WM_BEAUTIFY_FLAG" val="#wm#"/>
  <p:tag name="KSO_WM_UNIT_TYPE" val="i"/>
  <p:tag name="KSO_WM_UNIT_ID" val="custom160118_13*i*2"/>
  <p:tag name="KSO_WM_TEMPLATE_CATEGORY" val="custom"/>
  <p:tag name="KSO_WM_TEMPLATE_INDEX" val="160118"/>
  <p:tag name="KSO_WM_UNIT_INDEX" val="2"/>
</p:tagLst>
</file>

<file path=ppt/tags/tag46.xml><?xml version="1.0" encoding="utf-8"?>
<p:tagLst xmlns:p="http://schemas.openxmlformats.org/presentationml/2006/main">
  <p:tag name="KSO_WM_TAG_VERSION" val="1.0"/>
  <p:tag name="KSO_WM_BEAUTIFY_FLAG" val="#wm#"/>
  <p:tag name="KSO_WM_UNIT_TYPE" val="i"/>
  <p:tag name="KSO_WM_UNIT_ID" val="custom160118_13*i*3"/>
  <p:tag name="KSO_WM_TEMPLATE_CATEGORY" val="custom"/>
  <p:tag name="KSO_WM_TEMPLATE_INDEX" val="160118"/>
  <p:tag name="KSO_WM_UNIT_INDEX" val="3"/>
</p:tagLst>
</file>

<file path=ppt/tags/tag47.xml><?xml version="1.0" encoding="utf-8"?>
<p:tagLst xmlns:p="http://schemas.openxmlformats.org/presentationml/2006/main">
  <p:tag name="KSO_WM_TEMPLATE_CATEGORY" val="custom"/>
  <p:tag name="KSO_WM_TEMPLATE_INDEX" val="160118"/>
  <p:tag name="KSO_WM_TAG_VERSION" val="1.0"/>
  <p:tag name="KSO_WM_SLIDE_ID" val="custom160118_13"/>
  <p:tag name="KSO_WM_SLIDE_INDEX" val="13"/>
  <p:tag name="KSO_WM_SLIDE_ITEM_CNT" val="1"/>
  <p:tag name="KSO_WM_SLIDE_LAYOUT" val="a_f"/>
  <p:tag name="KSO_WM_SLIDE_LAYOUT_CNT" val="1_1"/>
  <p:tag name="KSO_WM_SLIDE_TYPE" val="text"/>
  <p:tag name="KSO_WM_BEAUTIFY_FLAG" val="#wm#"/>
  <p:tag name="KSO_WM_SLIDE_POSITION" val="318*205"/>
  <p:tag name="KSO_WM_SLIDE_SIZE" val="324*163"/>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14*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1"/>
  <p:tag name="KSO_WM_UNIT_ID" val="custom160118_14*f*1"/>
  <p:tag name="KSO_WM_UNIT_CLEAR" val="1"/>
  <p:tag name="KSO_WM_UNIT_LAYERLEVEL" val="1"/>
  <p:tag name="KSO_WM_UNIT_VALUE" val="70"/>
  <p:tag name="KSO_WM_UNIT_HIGHLIGHT" val="0"/>
  <p:tag name="KSO_WM_UNIT_COMPATIBLE" val="0"/>
  <p:tag name="KSO_WM_UNIT_PRESET_TEXT_INDEX" val="5"/>
  <p:tag name="KSO_WM_UNIT_PRESET_TEXT_LEN" val="125"/>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1*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24"/>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118"/>
  <p:tag name="KSO_WM_UNIT_TYPE" val="f"/>
  <p:tag name="KSO_WM_UNIT_INDEX" val="2"/>
  <p:tag name="KSO_WM_UNIT_ID" val="custom160118_14*f*2"/>
  <p:tag name="KSO_WM_UNIT_CLEAR" val="1"/>
  <p:tag name="KSO_WM_UNIT_LAYERLEVEL" val="1"/>
  <p:tag name="KSO_WM_UNIT_VALUE" val="70"/>
  <p:tag name="KSO_WM_UNIT_HIGHLIGHT" val="0"/>
  <p:tag name="KSO_WM_UNIT_COMPATIBLE" val="0"/>
  <p:tag name="KSO_WM_UNIT_PRESET_TEXT_INDEX" val="5"/>
  <p:tag name="KSO_WM_UNIT_PRESET_TEXT_LEN" val="125"/>
</p:tagLst>
</file>

<file path=ppt/tags/tag51.xml><?xml version="1.0" encoding="utf-8"?>
<p:tagLst xmlns:p="http://schemas.openxmlformats.org/presentationml/2006/main">
  <p:tag name="KSO_WM_TAG_VERSION" val="1.0"/>
  <p:tag name="KSO_WM_BEAUTIFY_FLAG" val="#wm#"/>
  <p:tag name="KSO_WM_UNIT_TYPE" val="i"/>
  <p:tag name="KSO_WM_UNIT_ID" val="custom160118_14*i*3"/>
  <p:tag name="KSO_WM_TEMPLATE_CATEGORY" val="custom"/>
  <p:tag name="KSO_WM_TEMPLATE_INDEX" val="160118"/>
  <p:tag name="KSO_WM_UNIT_INDEX" val="3"/>
</p:tagLst>
</file>

<file path=ppt/tags/tag52.xml><?xml version="1.0" encoding="utf-8"?>
<p:tagLst xmlns:p="http://schemas.openxmlformats.org/presentationml/2006/main">
  <p:tag name="KSO_WM_TAG_VERSION" val="1.0"/>
  <p:tag name="KSO_WM_BEAUTIFY_FLAG" val="#wm#"/>
  <p:tag name="KSO_WM_UNIT_TYPE" val="i"/>
  <p:tag name="KSO_WM_UNIT_ID" val="custom160118_14*i*4"/>
  <p:tag name="KSO_WM_TEMPLATE_CATEGORY" val="custom"/>
  <p:tag name="KSO_WM_TEMPLATE_INDEX" val="160118"/>
  <p:tag name="KSO_WM_UNIT_INDEX" val="4"/>
</p:tagLst>
</file>

<file path=ppt/tags/tag53.xml><?xml version="1.0" encoding="utf-8"?>
<p:tagLst xmlns:p="http://schemas.openxmlformats.org/presentationml/2006/main">
  <p:tag name="KSO_WM_TAG_VERSION" val="1.0"/>
  <p:tag name="KSO_WM_BEAUTIFY_FLAG" val="#wm#"/>
  <p:tag name="KSO_WM_UNIT_TYPE" val="i"/>
  <p:tag name="KSO_WM_UNIT_ID" val="custom160118_14*i*5"/>
  <p:tag name="KSO_WM_TEMPLATE_CATEGORY" val="custom"/>
  <p:tag name="KSO_WM_TEMPLATE_INDEX" val="160118"/>
  <p:tag name="KSO_WM_UNIT_INDEX" val="5"/>
</p:tagLst>
</file>

<file path=ppt/tags/tag54.xml><?xml version="1.0" encoding="utf-8"?>
<p:tagLst xmlns:p="http://schemas.openxmlformats.org/presentationml/2006/main">
  <p:tag name="KSO_WM_TAG_VERSION" val="1.0"/>
  <p:tag name="KSO_WM_BEAUTIFY_FLAG" val="#wm#"/>
  <p:tag name="KSO_WM_UNIT_TYPE" val="i"/>
  <p:tag name="KSO_WM_UNIT_ID" val="custom160118_14*i*6"/>
  <p:tag name="KSO_WM_TEMPLATE_CATEGORY" val="custom"/>
  <p:tag name="KSO_WM_TEMPLATE_INDEX" val="160118"/>
  <p:tag name="KSO_WM_UNIT_INDEX" val="6"/>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14*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56.xml><?xml version="1.0" encoding="utf-8"?>
<p:tagLst xmlns:p="http://schemas.openxmlformats.org/presentationml/2006/main">
  <p:tag name="KSO_WM_TEMPLATE_CATEGORY" val="custom"/>
  <p:tag name="KSO_WM_TEMPLATE_INDEX" val="160118"/>
  <p:tag name="KSO_WM_TAG_VERSION" val="1.0"/>
  <p:tag name="KSO_WM_SLIDE_ID" val="custom160118_14"/>
  <p:tag name="KSO_WM_SLIDE_INDEX" val="14"/>
  <p:tag name="KSO_WM_SLIDE_ITEM_CNT" val="2"/>
  <p:tag name="KSO_WM_SLIDE_LAYOUT" val="a_f"/>
  <p:tag name="KSO_WM_SLIDE_LAYOUT_CNT" val="1_2"/>
  <p:tag name="KSO_WM_SLIDE_TYPE" val="text"/>
  <p:tag name="KSO_WM_BEAUTIFY_FLAG" val="#wm#"/>
  <p:tag name="KSO_WM_SLIDE_POSITION" val="92*210"/>
  <p:tag name="KSO_WM_SLIDE_SIZE" val="765*163"/>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28*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8.xml><?xml version="1.0" encoding="utf-8"?>
<p:tagLst xmlns:p="http://schemas.openxmlformats.org/presentationml/2006/main">
  <p:tag name="KSO_WM_TAG_VERSION" val="1.0"/>
  <p:tag name="KSO_WM_BEAUTIFY_FLAG" val="#wm#"/>
  <p:tag name="KSO_WM_UNIT_TYPE" val="i"/>
  <p:tag name="KSO_WM_UNIT_ID" val="custom160118_14*i*3"/>
  <p:tag name="KSO_WM_TEMPLATE_CATEGORY" val="custom"/>
  <p:tag name="KSO_WM_TEMPLATE_INDEX" val="160118"/>
  <p:tag name="KSO_WM_UNIT_INDEX" val="3"/>
</p:tagLst>
</file>

<file path=ppt/tags/tag59.xml><?xml version="1.0" encoding="utf-8"?>
<p:tagLst xmlns:p="http://schemas.openxmlformats.org/presentationml/2006/main">
  <p:tag name="KSO_WM_TAG_VERSION" val="1.0"/>
  <p:tag name="KSO_WM_BEAUTIFY_FLAG" val="#wm#"/>
  <p:tag name="KSO_WM_UNIT_TYPE" val="i"/>
  <p:tag name="KSO_WM_UNIT_ID" val="custom160118_14*i*3"/>
  <p:tag name="KSO_WM_TEMPLATE_CATEGORY" val="custom"/>
  <p:tag name="KSO_WM_TEMPLATE_INDEX" val="160118"/>
  <p:tag name="KSO_WM_UNIT_INDEX" val="3"/>
</p:tagLst>
</file>

<file path=ppt/tags/tag6.xml><?xml version="1.0" encoding="utf-8"?>
<p:tagLst xmlns:p="http://schemas.openxmlformats.org/presentationml/2006/main">
  <p:tag name="KSO_WM_TEMPLATE_THUMBS_INDEX" val="1、4、5、9、12、13、16、26、27、28、29"/>
  <p:tag name="KSO_WM_TEMPLATE_CATEGORY" val="custom"/>
  <p:tag name="KSO_WM_TEMPLATE_INDEX" val="160118"/>
  <p:tag name="KSO_WM_TAG_VERSION" val="1.0"/>
  <p:tag name="KSO_WM_SLIDE_ID" val="custom160118_1"/>
  <p:tag name="KSO_WM_SLIDE_INDEX" val="1"/>
  <p:tag name="KSO_WM_SLIDE_ITEM_CNT" val="2"/>
  <p:tag name="KSO_WM_SLIDE_LAYOUT" val="a_b"/>
  <p:tag name="KSO_WM_SLIDE_LAYOUT_CNT" val="1_1"/>
  <p:tag name="KSO_WM_SLIDE_TYPE" val="title"/>
  <p:tag name="KSO_WM_BEAUTIFY_FLAG" val="#wm#"/>
</p:tagLst>
</file>

<file path=ppt/tags/tag60.xml><?xml version="1.0" encoding="utf-8"?>
<p:tagLst xmlns:p="http://schemas.openxmlformats.org/presentationml/2006/main">
  <p:tag name="KSO_WM_TEMPLATE_CATEGORY" val="custom"/>
  <p:tag name="KSO_WM_TEMPLATE_INDEX" val="160118"/>
  <p:tag name="KSO_WM_TAG_VERSION" val="1.0"/>
  <p:tag name="KSO_WM_SLIDE_ID" val="custom160118_28"/>
  <p:tag name="KSO_WM_SLIDE_INDEX" val="28"/>
  <p:tag name="KSO_WM_SLIDE_ITEM_CNT" val="3"/>
  <p:tag name="KSO_WM_SLIDE_LAYOUT" val="a_f_d"/>
  <p:tag name="KSO_WM_SLIDE_LAYOUT_CNT" val="1_1_2"/>
  <p:tag name="KSO_WM_SLIDE_TYPE" val="text"/>
  <p:tag name="KSO_WM_BEAUTIFY_FLAG" val="#wm#"/>
  <p:tag name="KSO_WM_SLIDE_POSITION" val="120*118"/>
  <p:tag name="KSO_WM_SLIDE_SIZE" val="718*384"/>
</p:tagLst>
</file>

<file path=ppt/tags/tag61.xml><?xml version="1.0" encoding="utf-8"?>
<p:tagLst xmlns:p="http://schemas.openxmlformats.org/presentationml/2006/main">
  <p:tag name="KSO_WM_TEMPLATE_CATEGORY" val="custom"/>
  <p:tag name="KSO_WM_TEMPLATE_INDEX" val="160118"/>
  <p:tag name="KSO_WM_TAG_VERSION" val="1.0"/>
  <p:tag name="KSO_WM_SLIDE_ID" val="custom160118_27"/>
  <p:tag name="KSO_WM_SLIDE_INDEX" val="27"/>
  <p:tag name="KSO_WM_SLIDE_ITEM_CNT" val="2"/>
  <p:tag name="KSO_WM_SLIDE_LAYOUT" val="a_f_d"/>
  <p:tag name="KSO_WM_SLIDE_LAYOUT_CNT" val="1_1_1"/>
  <p:tag name="KSO_WM_SLIDE_TYPE" val="text"/>
  <p:tag name="KSO_WM_BEAUTIFY_FLAG" val="#wm#"/>
  <p:tag name="KSO_WM_SLIDE_POSITION" val="133*76"/>
  <p:tag name="KSO_WM_SLIDE_SIZE" val="690*427"/>
</p:tagLst>
</file>

<file path=ppt/tags/tag62.xml><?xml version="1.0" encoding="utf-8"?>
<p:tagLst xmlns:p="http://schemas.openxmlformats.org/presentationml/2006/main">
  <p:tag name="KSO_WM_TAG_VERSION" val="1.0"/>
  <p:tag name="KSO_WM_BEAUTIFY_FLAG" val="#wm#"/>
  <p:tag name="KSO_WM_UNIT_TYPE" val="i"/>
  <p:tag name="KSO_WM_UNIT_ID" val="custom160118_29*i*0"/>
  <p:tag name="KSO_WM_TEMPLATE_CATEGORY" val="custom"/>
  <p:tag name="KSO_WM_TEMPLATE_INDEX" val="160118"/>
  <p:tag name="KSO_WM_UNIT_INDEX" val="0"/>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29*a*1"/>
  <p:tag name="KSO_WM_UNIT_CLEAR" val="1"/>
  <p:tag name="KSO_WM_UNIT_LAYERLEVEL" val="1"/>
  <p:tag name="KSO_WM_UNIT_VALUE" val="4"/>
  <p:tag name="KSO_WM_UNIT_ISCONTENTSTITLE" val="0"/>
  <p:tag name="KSO_WM_UNIT_HIGHLIGHT" val="0"/>
  <p:tag name="KSO_WM_UNIT_COMPATIBLE" val="0"/>
  <p:tag name="KSO_WM_UNIT_PRESET_TEXT" val="THANKS"/>
</p:tagLst>
</file>

<file path=ppt/tags/tag64.xml><?xml version="1.0" encoding="utf-8"?>
<p:tagLst xmlns:p="http://schemas.openxmlformats.org/presentationml/2006/main">
  <p:tag name="KSO_WM_TEMPLATE_CATEGORY" val="custom"/>
  <p:tag name="KSO_WM_TEMPLATE_INDEX" val="160118"/>
  <p:tag name="KSO_WM_TAG_VERSION" val="1.0"/>
  <p:tag name="KSO_WM_SLIDE_ID" val="custom160118_29"/>
  <p:tag name="KSO_WM_SLIDE_INDEX" val="29"/>
  <p:tag name="KSO_WM_SLIDE_ITEM_CNT" val="1"/>
  <p:tag name="KSO_WM_SLIDE_LAYOUT" val="a"/>
  <p:tag name="KSO_WM_SLIDE_LAYOUT_CNT" val="1"/>
  <p:tag name="KSO_WM_SLIDE_TYPE" val="endPage"/>
  <p:tag name="KSO_WM_BEAUTIFY_FLAG" val="#wm#"/>
</p:tagLst>
</file>

<file path=ppt/tags/tag7.xml><?xml version="1.0" encoding="utf-8"?>
<p:tagLst xmlns:p="http://schemas.openxmlformats.org/presentationml/2006/main">
  <p:tag name="KSO_WM_TAG_VERSION" val="1.0"/>
  <p:tag name="KSO_WM_BEAUTIFY_FLAG" val="#wm#"/>
  <p:tag name="KSO_WM_UNIT_TYPE" val="i"/>
  <p:tag name="KSO_WM_UNIT_ID" val="custom160118_6*i*1"/>
  <p:tag name="KSO_WM_TEMPLATE_CATEGORY" val="custom"/>
  <p:tag name="KSO_WM_TEMPLATE_INDEX" val="160118"/>
  <p:tag name="KSO_WM_UNIT_INDEX" val="1"/>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118"/>
  <p:tag name="KSO_WM_UNIT_TYPE" val="l_h_f"/>
  <p:tag name="KSO_WM_UNIT_INDEX" val="1_1_1"/>
  <p:tag name="KSO_WM_UNIT_ID" val="custom160118_6*l_h_f*1_1_1"/>
  <p:tag name="KSO_WM_UNIT_CLEAR" val="1"/>
  <p:tag name="KSO_WM_UNIT_LAYERLEVEL" val="1_1_1"/>
  <p:tag name="KSO_WM_UNIT_VALUE" val="19"/>
  <p:tag name="KSO_WM_UNIT_HIGHLIGHT" val="0"/>
  <p:tag name="KSO_WM_UNIT_COMPATIBLE" val="0"/>
  <p:tag name="KSO_WM_UNIT_PRESET_TEXT_INDEX" val="3"/>
  <p:tag name="KSO_WM_UNIT_PRESET_TEXT_LEN" val="24"/>
  <p:tag name="KSO_WM_DIAGRAM_GROUP_CODE" val="l1-1"/>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118"/>
  <p:tag name="KSO_WM_UNIT_TYPE" val="l_i"/>
  <p:tag name="KSO_WM_UNIT_INDEX" val="1_1"/>
  <p:tag name="KSO_WM_UNIT_ID" val="custom160118_6*l_i*1_1"/>
  <p:tag name="KSO_WM_UNIT_CLEAR" val="1"/>
  <p:tag name="KSO_WM_UNIT_LAYERLEVEL" val="1_1"/>
  <p:tag name="KSO_WM_DIAGRAM_GROUP_CODE" val="l1-1"/>
</p:tagLst>
</file>

<file path=ppt/theme/theme1.xml><?xml version="1.0" encoding="utf-8"?>
<a:theme xmlns:a="http://schemas.openxmlformats.org/drawingml/2006/main" name="Office 主题">
  <a:themeElements>
    <a:clrScheme name="自定义 103">
      <a:dk1>
        <a:srgbClr val="5F5F5F"/>
      </a:dk1>
      <a:lt1>
        <a:srgbClr val="FFFFFF"/>
      </a:lt1>
      <a:dk2>
        <a:srgbClr val="5F5F5F"/>
      </a:dk2>
      <a:lt2>
        <a:srgbClr val="FFFFFF"/>
      </a:lt2>
      <a:accent1>
        <a:srgbClr val="2CBEBB"/>
      </a:accent1>
      <a:accent2>
        <a:srgbClr val="40D096"/>
      </a:accent2>
      <a:accent3>
        <a:srgbClr val="CAD40A"/>
      </a:accent3>
      <a:accent4>
        <a:srgbClr val="FFBE16"/>
      </a:accent4>
      <a:accent5>
        <a:srgbClr val="FF7F41"/>
      </a:accent5>
      <a:accent6>
        <a:srgbClr val="FFC000"/>
      </a:accent6>
      <a:hlink>
        <a:srgbClr val="00B0F0"/>
      </a:hlink>
      <a:folHlink>
        <a:srgbClr val="7F7F7F"/>
      </a:folHlink>
    </a:clrScheme>
    <a:fontScheme name="自定义 15">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2358</Words>
  <Application>WPS 演示</Application>
  <PresentationFormat>宽屏</PresentationFormat>
  <Paragraphs>111</Paragraphs>
  <Slides>16</Slides>
  <Notes>29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16</vt:i4>
      </vt:variant>
    </vt:vector>
  </HeadingPairs>
  <TitlesOfParts>
    <vt:vector size="32" baseType="lpstr">
      <vt:lpstr>Arial</vt:lpstr>
      <vt:lpstr>宋体</vt:lpstr>
      <vt:lpstr>Wingdings</vt:lpstr>
      <vt:lpstr>华文细黑</vt:lpstr>
      <vt:lpstr>Bernard MT Condensed</vt:lpstr>
      <vt:lpstr>华文隶书</vt:lpstr>
      <vt:lpstr>Microsoft New Tai Lue</vt:lpstr>
      <vt:lpstr>Wingdings 2</vt:lpstr>
      <vt:lpstr>幼圆</vt:lpstr>
      <vt:lpstr>黑体</vt:lpstr>
      <vt:lpstr>微软雅黑</vt:lpstr>
      <vt:lpstr>Arial Unicode MS</vt:lpstr>
      <vt:lpstr>Calibri</vt:lpstr>
      <vt:lpstr>Segoe Print</vt:lpstr>
      <vt:lpstr>Wingdings</vt:lpstr>
      <vt:lpstr>Office 主题</vt:lpstr>
      <vt:lpstr>LOREM IPSUM DOLOR LOREM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 LOREM </vt:lpstr>
      <vt:lpstr>《广州市东风东路小学2014年越秀区小学一年级招生简章》</vt:lpstr>
      <vt:lpstr>PowerPoint 演示文稿</vt:lpstr>
      <vt:lpstr>LOREM IPSUM DOLOR LOREM </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lichun zhou</dc:creator>
  <cp:lastModifiedBy>我</cp:lastModifiedBy>
  <cp:revision>216</cp:revision>
  <dcterms:created xsi:type="dcterms:W3CDTF">2015-09-25T03:48:00Z</dcterms:created>
  <dcterms:modified xsi:type="dcterms:W3CDTF">2017-06-30T16:31:58Z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y fmtid="{D5CDD505-2E9C-101B-9397-08002B2CF9AE}" pid="3" name="name">
    <vt:lpwstr>五彩气泡.pptx</vt:lpwstr>
  </property>
  <property fmtid="{D5CDD505-2E9C-101B-9397-08002B2CF9AE}" pid="4" name="fileid">
    <vt:lpwstr>860933</vt:lpwstr>
  </property>
  <property fmtid="{D5CDD505-2E9C-101B-9397-08002B2CF9AE}" pid="5" name="search_tags">
    <vt:lpwstr>PPT模板</vt:lpwstr>
  </property>
</Properties>
</file>