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23" r:id="rId2"/>
    <p:sldId id="315" r:id="rId3"/>
    <p:sldId id="324" r:id="rId4"/>
    <p:sldId id="325" r:id="rId5"/>
    <p:sldId id="296" r:id="rId6"/>
    <p:sldId id="358" r:id="rId7"/>
    <p:sldId id="327" r:id="rId8"/>
    <p:sldId id="359" r:id="rId9"/>
    <p:sldId id="370" r:id="rId10"/>
    <p:sldId id="328" r:id="rId11"/>
    <p:sldId id="372" r:id="rId12"/>
    <p:sldId id="373" r:id="rId13"/>
    <p:sldId id="329" r:id="rId14"/>
    <p:sldId id="374" r:id="rId15"/>
    <p:sldId id="375" r:id="rId16"/>
    <p:sldId id="330" r:id="rId17"/>
    <p:sldId id="376" r:id="rId18"/>
    <p:sldId id="371" r:id="rId19"/>
    <p:sldId id="377" r:id="rId20"/>
    <p:sldId id="331"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0"/>
    <a:srgbClr val="03A9F3"/>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40" y="-102"/>
      </p:cViewPr>
      <p:guideLst>
        <p:guide orient="horz" pos="1566"/>
        <p:guide pos="2880"/>
        <p:guide pos="55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t>2017/6/24 Saturday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t>‹#›</a:t>
            </a:fld>
            <a:endParaRPr lang="zh-CN" altLang="en-US"/>
          </a:p>
        </p:txBody>
      </p:sp>
    </p:spTree>
    <p:extLst>
      <p:ext uri="{BB962C8B-B14F-4D97-AF65-F5344CB8AC3E}">
        <p14:creationId xmlns:p14="http://schemas.microsoft.com/office/powerpoint/2010/main" val="417558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任意多边形 77"/>
          <p:cNvSpPr>
            <a:spLocks noChangeArrowheads="1"/>
          </p:cNvSpPr>
          <p:nvPr userDrawn="1"/>
        </p:nvSpPr>
        <p:spPr bwMode="auto">
          <a:xfrm>
            <a:off x="4159250" y="501650"/>
            <a:ext cx="777875" cy="860425"/>
          </a:xfrm>
          <a:custGeom>
            <a:avLst/>
            <a:gdLst>
              <a:gd name="T0" fmla="*/ 0 w 1002535"/>
              <a:gd name="T1" fmla="*/ 859316 h 1123721"/>
              <a:gd name="T2" fmla="*/ 969484 w 1002535"/>
              <a:gd name="T3" fmla="*/ 0 h 1123721"/>
              <a:gd name="T4" fmla="*/ 1002535 w 1002535"/>
              <a:gd name="T5" fmla="*/ 220338 h 1123721"/>
              <a:gd name="T6" fmla="*/ 506776 w 1002535"/>
              <a:gd name="T7" fmla="*/ 1123721 h 1123721"/>
              <a:gd name="T8" fmla="*/ 0 w 1002535"/>
              <a:gd name="T9" fmla="*/ 859316 h 1123721"/>
              <a:gd name="T10" fmla="*/ 0 60000 65536"/>
              <a:gd name="T11" fmla="*/ 0 60000 65536"/>
              <a:gd name="T12" fmla="*/ 0 60000 65536"/>
              <a:gd name="T13" fmla="*/ 0 60000 65536"/>
              <a:gd name="T14" fmla="*/ 0 60000 65536"/>
              <a:gd name="T15" fmla="*/ 0 w 1002535"/>
              <a:gd name="T16" fmla="*/ 0 h 1123721"/>
              <a:gd name="T17" fmla="*/ 1002535 w 1002535"/>
              <a:gd name="T18" fmla="*/ 1123721 h 1123721"/>
            </a:gdLst>
            <a:ahLst/>
            <a:cxnLst>
              <a:cxn ang="T10">
                <a:pos x="T0" y="T1"/>
              </a:cxn>
              <a:cxn ang="T11">
                <a:pos x="T2" y="T3"/>
              </a:cxn>
              <a:cxn ang="T12">
                <a:pos x="T4" y="T5"/>
              </a:cxn>
              <a:cxn ang="T13">
                <a:pos x="T6" y="T7"/>
              </a:cxn>
              <a:cxn ang="T14">
                <a:pos x="T8" y="T9"/>
              </a:cxn>
            </a:cxnLst>
            <a:rect l="T15" t="T16" r="T17" b="T18"/>
            <a:pathLst>
              <a:path w="1002535" h="1123721">
                <a:moveTo>
                  <a:pt x="0" y="859316"/>
                </a:moveTo>
                <a:lnTo>
                  <a:pt x="969484" y="0"/>
                </a:lnTo>
                <a:lnTo>
                  <a:pt x="1002535" y="220338"/>
                </a:lnTo>
                <a:lnTo>
                  <a:pt x="506776" y="1123721"/>
                </a:lnTo>
                <a:lnTo>
                  <a:pt x="0" y="859316"/>
                </a:lnTo>
                <a:close/>
              </a:path>
            </a:pathLst>
          </a:custGeom>
          <a:solidFill>
            <a:srgbClr val="14B8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 name="任意多边形 78"/>
          <p:cNvSpPr>
            <a:spLocks noChangeArrowheads="1"/>
          </p:cNvSpPr>
          <p:nvPr userDrawn="1"/>
        </p:nvSpPr>
        <p:spPr bwMode="auto">
          <a:xfrm>
            <a:off x="4578350" y="520700"/>
            <a:ext cx="1255713" cy="784225"/>
          </a:xfrm>
          <a:custGeom>
            <a:avLst/>
            <a:gdLst>
              <a:gd name="T0" fmla="*/ 561861 w 1608463"/>
              <a:gd name="T1" fmla="*/ 0 h 1035585"/>
              <a:gd name="T2" fmla="*/ 0 w 1608463"/>
              <a:gd name="T3" fmla="*/ 1035585 h 1035585"/>
              <a:gd name="T4" fmla="*/ 1608463 w 1608463"/>
              <a:gd name="T5" fmla="*/ 859315 h 1035585"/>
              <a:gd name="T6" fmla="*/ 561861 w 1608463"/>
              <a:gd name="T7" fmla="*/ 0 h 1035585"/>
              <a:gd name="T8" fmla="*/ 0 60000 65536"/>
              <a:gd name="T9" fmla="*/ 0 60000 65536"/>
              <a:gd name="T10" fmla="*/ 0 60000 65536"/>
              <a:gd name="T11" fmla="*/ 0 60000 65536"/>
              <a:gd name="T12" fmla="*/ 0 w 1608463"/>
              <a:gd name="T13" fmla="*/ 0 h 1035585"/>
              <a:gd name="T14" fmla="*/ 1608463 w 1608463"/>
              <a:gd name="T15" fmla="*/ 1035585 h 1035585"/>
            </a:gdLst>
            <a:ahLst/>
            <a:cxnLst>
              <a:cxn ang="T8">
                <a:pos x="T0" y="T1"/>
              </a:cxn>
              <a:cxn ang="T9">
                <a:pos x="T2" y="T3"/>
              </a:cxn>
              <a:cxn ang="T10">
                <a:pos x="T4" y="T5"/>
              </a:cxn>
              <a:cxn ang="T11">
                <a:pos x="T6" y="T7"/>
              </a:cxn>
            </a:cxnLst>
            <a:rect l="T12" t="T13" r="T14" b="T15"/>
            <a:pathLst>
              <a:path w="1608463" h="1035585">
                <a:moveTo>
                  <a:pt x="561861" y="0"/>
                </a:moveTo>
                <a:lnTo>
                  <a:pt x="0" y="1035585"/>
                </a:lnTo>
                <a:lnTo>
                  <a:pt x="1608463" y="859315"/>
                </a:lnTo>
                <a:lnTo>
                  <a:pt x="561861"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 name="任意多边形 38"/>
          <p:cNvSpPr>
            <a:spLocks noChangeArrowheads="1"/>
          </p:cNvSpPr>
          <p:nvPr userDrawn="1"/>
        </p:nvSpPr>
        <p:spPr bwMode="auto">
          <a:xfrm>
            <a:off x="1825625" y="1139825"/>
            <a:ext cx="1701800" cy="636588"/>
          </a:xfrm>
          <a:custGeom>
            <a:avLst/>
            <a:gdLst>
              <a:gd name="T0" fmla="*/ 705079 w 2214390"/>
              <a:gd name="T1" fmla="*/ 165253 h 782197"/>
              <a:gd name="T2" fmla="*/ 2214390 w 2214390"/>
              <a:gd name="T3" fmla="*/ 0 h 782197"/>
              <a:gd name="T4" fmla="*/ 0 w 2214390"/>
              <a:gd name="T5" fmla="*/ 782197 h 782197"/>
              <a:gd name="T6" fmla="*/ 705079 w 2214390"/>
              <a:gd name="T7" fmla="*/ 165253 h 782197"/>
              <a:gd name="T8" fmla="*/ 0 60000 65536"/>
              <a:gd name="T9" fmla="*/ 0 60000 65536"/>
              <a:gd name="T10" fmla="*/ 0 60000 65536"/>
              <a:gd name="T11" fmla="*/ 0 60000 65536"/>
              <a:gd name="T12" fmla="*/ 0 w 2214390"/>
              <a:gd name="T13" fmla="*/ 0 h 782197"/>
              <a:gd name="T14" fmla="*/ 2214390 w 2214390"/>
              <a:gd name="T15" fmla="*/ 782197 h 782197"/>
            </a:gdLst>
            <a:ahLst/>
            <a:cxnLst>
              <a:cxn ang="T8">
                <a:pos x="T0" y="T1"/>
              </a:cxn>
              <a:cxn ang="T9">
                <a:pos x="T2" y="T3"/>
              </a:cxn>
              <a:cxn ang="T10">
                <a:pos x="T4" y="T5"/>
              </a:cxn>
              <a:cxn ang="T11">
                <a:pos x="T6" y="T7"/>
              </a:cxn>
            </a:cxnLst>
            <a:rect l="T12" t="T13" r="T14" b="T15"/>
            <a:pathLst>
              <a:path w="2214390" h="782197">
                <a:moveTo>
                  <a:pt x="705079" y="165253"/>
                </a:moveTo>
                <a:lnTo>
                  <a:pt x="2214390" y="0"/>
                </a:lnTo>
                <a:lnTo>
                  <a:pt x="0" y="782197"/>
                </a:lnTo>
                <a:lnTo>
                  <a:pt x="705079" y="165253"/>
                </a:lnTo>
                <a:close/>
              </a:path>
            </a:pathLst>
          </a:custGeom>
          <a:solidFill>
            <a:srgbClr val="F8A91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 name="任意多边形 74"/>
          <p:cNvSpPr>
            <a:spLocks noChangeArrowheads="1"/>
          </p:cNvSpPr>
          <p:nvPr userDrawn="1"/>
        </p:nvSpPr>
        <p:spPr bwMode="auto">
          <a:xfrm>
            <a:off x="3544888" y="1123950"/>
            <a:ext cx="603250" cy="561975"/>
          </a:xfrm>
          <a:custGeom>
            <a:avLst/>
            <a:gdLst>
              <a:gd name="T0" fmla="*/ 0 w 804231"/>
              <a:gd name="T1" fmla="*/ 0 h 749147"/>
              <a:gd name="T2" fmla="*/ 804231 w 804231"/>
              <a:gd name="T3" fmla="*/ 55085 h 749147"/>
              <a:gd name="T4" fmla="*/ 760164 w 804231"/>
              <a:gd name="T5" fmla="*/ 749147 h 749147"/>
              <a:gd name="T6" fmla="*/ 0 w 804231"/>
              <a:gd name="T7" fmla="*/ 0 h 749147"/>
              <a:gd name="T8" fmla="*/ 0 60000 65536"/>
              <a:gd name="T9" fmla="*/ 0 60000 65536"/>
              <a:gd name="T10" fmla="*/ 0 60000 65536"/>
              <a:gd name="T11" fmla="*/ 0 60000 65536"/>
              <a:gd name="T12" fmla="*/ 0 w 804231"/>
              <a:gd name="T13" fmla="*/ 0 h 749147"/>
              <a:gd name="T14" fmla="*/ 804231 w 804231"/>
              <a:gd name="T15" fmla="*/ 749147 h 749147"/>
            </a:gdLst>
            <a:ahLst/>
            <a:cxnLst>
              <a:cxn ang="T8">
                <a:pos x="T0" y="T1"/>
              </a:cxn>
              <a:cxn ang="T9">
                <a:pos x="T2" y="T3"/>
              </a:cxn>
              <a:cxn ang="T10">
                <a:pos x="T4" y="T5"/>
              </a:cxn>
              <a:cxn ang="T11">
                <a:pos x="T6" y="T7"/>
              </a:cxn>
            </a:cxnLst>
            <a:rect l="T12" t="T13" r="T14" b="T15"/>
            <a:pathLst>
              <a:path w="804231" h="749147">
                <a:moveTo>
                  <a:pt x="0" y="0"/>
                </a:moveTo>
                <a:lnTo>
                  <a:pt x="804231" y="55085"/>
                </a:lnTo>
                <a:lnTo>
                  <a:pt x="760164" y="749147"/>
                </a:lnTo>
                <a:lnTo>
                  <a:pt x="0" y="0"/>
                </a:lnTo>
                <a:close/>
              </a:path>
            </a:pathLst>
          </a:custGeom>
          <a:solidFill>
            <a:srgbClr val="16B7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 name="任意多边形 115"/>
          <p:cNvSpPr>
            <a:spLocks noChangeArrowheads="1"/>
          </p:cNvSpPr>
          <p:nvPr userDrawn="1"/>
        </p:nvSpPr>
        <p:spPr bwMode="auto">
          <a:xfrm>
            <a:off x="7966075" y="-31750"/>
            <a:ext cx="446088" cy="173038"/>
          </a:xfrm>
          <a:custGeom>
            <a:avLst/>
            <a:gdLst>
              <a:gd name="T0" fmla="*/ 0 w 594911"/>
              <a:gd name="T1" fmla="*/ 0 h 187287"/>
              <a:gd name="T2" fmla="*/ 594911 w 594911"/>
              <a:gd name="T3" fmla="*/ 33051 h 187287"/>
              <a:gd name="T4" fmla="*/ 66101 w 594911"/>
              <a:gd name="T5" fmla="*/ 187287 h 187287"/>
              <a:gd name="T6" fmla="*/ 0 w 594911"/>
              <a:gd name="T7" fmla="*/ 0 h 187287"/>
              <a:gd name="T8" fmla="*/ 0 60000 65536"/>
              <a:gd name="T9" fmla="*/ 0 60000 65536"/>
              <a:gd name="T10" fmla="*/ 0 60000 65536"/>
              <a:gd name="T11" fmla="*/ 0 60000 65536"/>
              <a:gd name="T12" fmla="*/ 0 w 594911"/>
              <a:gd name="T13" fmla="*/ 0 h 187287"/>
              <a:gd name="T14" fmla="*/ 594911 w 594911"/>
              <a:gd name="T15" fmla="*/ 187287 h 187287"/>
            </a:gdLst>
            <a:ahLst/>
            <a:cxnLst>
              <a:cxn ang="T8">
                <a:pos x="T0" y="T1"/>
              </a:cxn>
              <a:cxn ang="T9">
                <a:pos x="T2" y="T3"/>
              </a:cxn>
              <a:cxn ang="T10">
                <a:pos x="T4" y="T5"/>
              </a:cxn>
              <a:cxn ang="T11">
                <a:pos x="T6" y="T7"/>
              </a:cxn>
            </a:cxnLst>
            <a:rect l="T12" t="T13" r="T14" b="T15"/>
            <a:pathLst>
              <a:path w="594911" h="187287">
                <a:moveTo>
                  <a:pt x="0" y="0"/>
                </a:moveTo>
                <a:lnTo>
                  <a:pt x="594911" y="33051"/>
                </a:lnTo>
                <a:lnTo>
                  <a:pt x="66101" y="187287"/>
                </a:lnTo>
                <a:lnTo>
                  <a:pt x="0" y="0"/>
                </a:lnTo>
                <a:close/>
              </a:path>
            </a:pathLst>
          </a:custGeom>
          <a:solidFill>
            <a:srgbClr val="1CAC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2" name="任意多边形 72"/>
          <p:cNvSpPr>
            <a:spLocks noChangeArrowheads="1"/>
          </p:cNvSpPr>
          <p:nvPr userDrawn="1"/>
        </p:nvSpPr>
        <p:spPr bwMode="auto">
          <a:xfrm>
            <a:off x="4130675" y="1577975"/>
            <a:ext cx="1404938" cy="1149350"/>
          </a:xfrm>
          <a:custGeom>
            <a:avLst/>
            <a:gdLst>
              <a:gd name="T0" fmla="*/ 495759 w 1850834"/>
              <a:gd name="T1" fmla="*/ 0 h 1531344"/>
              <a:gd name="T2" fmla="*/ 0 w 1850834"/>
              <a:gd name="T3" fmla="*/ 462708 h 1531344"/>
              <a:gd name="T4" fmla="*/ 1850834 w 1850834"/>
              <a:gd name="T5" fmla="*/ 1531344 h 1531344"/>
              <a:gd name="T6" fmla="*/ 495759 w 1850834"/>
              <a:gd name="T7" fmla="*/ 0 h 1531344"/>
              <a:gd name="T8" fmla="*/ 0 60000 65536"/>
              <a:gd name="T9" fmla="*/ 0 60000 65536"/>
              <a:gd name="T10" fmla="*/ 0 60000 65536"/>
              <a:gd name="T11" fmla="*/ 0 60000 65536"/>
              <a:gd name="T12" fmla="*/ 0 w 1850834"/>
              <a:gd name="T13" fmla="*/ 0 h 1531344"/>
              <a:gd name="T14" fmla="*/ 1850834 w 1850834"/>
              <a:gd name="T15" fmla="*/ 1531344 h 1531344"/>
            </a:gdLst>
            <a:ahLst/>
            <a:cxnLst>
              <a:cxn ang="T8">
                <a:pos x="T0" y="T1"/>
              </a:cxn>
              <a:cxn ang="T9">
                <a:pos x="T2" y="T3"/>
              </a:cxn>
              <a:cxn ang="T10">
                <a:pos x="T4" y="T5"/>
              </a:cxn>
              <a:cxn ang="T11">
                <a:pos x="T6" y="T7"/>
              </a:cxn>
            </a:cxnLst>
            <a:rect l="T12" t="T13" r="T14" b="T15"/>
            <a:pathLst>
              <a:path w="1850834" h="1531344">
                <a:moveTo>
                  <a:pt x="495759" y="0"/>
                </a:moveTo>
                <a:lnTo>
                  <a:pt x="0" y="462708"/>
                </a:lnTo>
                <a:lnTo>
                  <a:pt x="1850834" y="1531344"/>
                </a:lnTo>
                <a:lnTo>
                  <a:pt x="495759" y="0"/>
                </a:lnTo>
                <a:close/>
              </a:path>
            </a:pathLst>
          </a:cu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3" name="任意多边形 80"/>
          <p:cNvSpPr>
            <a:spLocks noChangeArrowheads="1"/>
          </p:cNvSpPr>
          <p:nvPr userDrawn="1"/>
        </p:nvSpPr>
        <p:spPr bwMode="auto">
          <a:xfrm>
            <a:off x="4437063" y="1157288"/>
            <a:ext cx="1395412" cy="603250"/>
          </a:xfrm>
          <a:custGeom>
            <a:avLst/>
            <a:gdLst>
              <a:gd name="T0" fmla="*/ 1718631 w 1718631"/>
              <a:gd name="T1" fmla="*/ 0 h 760164"/>
              <a:gd name="T2" fmla="*/ 275421 w 1718631"/>
              <a:gd name="T3" fmla="*/ 760164 h 760164"/>
              <a:gd name="T4" fmla="*/ 0 w 1718631"/>
              <a:gd name="T5" fmla="*/ 473725 h 760164"/>
              <a:gd name="T6" fmla="*/ 1718631 w 1718631"/>
              <a:gd name="T7" fmla="*/ 0 h 760164"/>
              <a:gd name="T8" fmla="*/ 0 60000 65536"/>
              <a:gd name="T9" fmla="*/ 0 60000 65536"/>
              <a:gd name="T10" fmla="*/ 0 60000 65536"/>
              <a:gd name="T11" fmla="*/ 0 60000 65536"/>
              <a:gd name="T12" fmla="*/ 0 w 1718631"/>
              <a:gd name="T13" fmla="*/ 0 h 760164"/>
              <a:gd name="T14" fmla="*/ 1718631 w 1718631"/>
              <a:gd name="T15" fmla="*/ 760164 h 760164"/>
            </a:gdLst>
            <a:ahLst/>
            <a:cxnLst>
              <a:cxn ang="T8">
                <a:pos x="T0" y="T1"/>
              </a:cxn>
              <a:cxn ang="T9">
                <a:pos x="T2" y="T3"/>
              </a:cxn>
              <a:cxn ang="T10">
                <a:pos x="T4" y="T5"/>
              </a:cxn>
              <a:cxn ang="T11">
                <a:pos x="T6" y="T7"/>
              </a:cxn>
            </a:cxnLst>
            <a:rect l="T12" t="T13" r="T14" b="T15"/>
            <a:pathLst>
              <a:path w="1718631" h="760164">
                <a:moveTo>
                  <a:pt x="1718631" y="0"/>
                </a:moveTo>
                <a:lnTo>
                  <a:pt x="275421" y="760164"/>
                </a:lnTo>
                <a:lnTo>
                  <a:pt x="0" y="473725"/>
                </a:lnTo>
                <a:lnTo>
                  <a:pt x="1718631" y="0"/>
                </a:lnTo>
                <a:close/>
              </a:path>
            </a:pathLst>
          </a:custGeom>
          <a:solidFill>
            <a:srgbClr val="C12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4" name="任意多边形 53"/>
          <p:cNvSpPr>
            <a:spLocks noChangeArrowheads="1"/>
          </p:cNvSpPr>
          <p:nvPr userDrawn="1"/>
        </p:nvSpPr>
        <p:spPr bwMode="auto">
          <a:xfrm rot="260233">
            <a:off x="2644775" y="2041525"/>
            <a:ext cx="581025" cy="300038"/>
          </a:xfrm>
          <a:custGeom>
            <a:avLst/>
            <a:gdLst>
              <a:gd name="T0" fmla="*/ 727113 w 727113"/>
              <a:gd name="T1" fmla="*/ 0 h 352539"/>
              <a:gd name="T2" fmla="*/ 0 w 727113"/>
              <a:gd name="T3" fmla="*/ 308472 h 352539"/>
              <a:gd name="T4" fmla="*/ 462709 w 727113"/>
              <a:gd name="T5" fmla="*/ 352539 h 352539"/>
              <a:gd name="T6" fmla="*/ 727113 w 727113"/>
              <a:gd name="T7" fmla="*/ 0 h 352539"/>
              <a:gd name="T8" fmla="*/ 0 60000 65536"/>
              <a:gd name="T9" fmla="*/ 0 60000 65536"/>
              <a:gd name="T10" fmla="*/ 0 60000 65536"/>
              <a:gd name="T11" fmla="*/ 0 60000 65536"/>
              <a:gd name="T12" fmla="*/ 0 w 727113"/>
              <a:gd name="T13" fmla="*/ 0 h 352539"/>
              <a:gd name="T14" fmla="*/ 727113 w 727113"/>
              <a:gd name="T15" fmla="*/ 352539 h 352539"/>
            </a:gdLst>
            <a:ahLst/>
            <a:cxnLst>
              <a:cxn ang="T8">
                <a:pos x="T0" y="T1"/>
              </a:cxn>
              <a:cxn ang="T9">
                <a:pos x="T2" y="T3"/>
              </a:cxn>
              <a:cxn ang="T10">
                <a:pos x="T4" y="T5"/>
              </a:cxn>
              <a:cxn ang="T11">
                <a:pos x="T6" y="T7"/>
              </a:cxn>
            </a:cxnLst>
            <a:rect l="T12" t="T13" r="T14" b="T15"/>
            <a:pathLst>
              <a:path w="727113" h="352539">
                <a:moveTo>
                  <a:pt x="727113" y="0"/>
                </a:moveTo>
                <a:lnTo>
                  <a:pt x="0" y="308472"/>
                </a:lnTo>
                <a:lnTo>
                  <a:pt x="462709" y="352539"/>
                </a:lnTo>
                <a:lnTo>
                  <a:pt x="727113" y="0"/>
                </a:lnTo>
                <a:close/>
              </a:path>
            </a:pathLst>
          </a:custGeom>
          <a:solidFill>
            <a:srgbClr val="FFB9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 name="任意多边形 117"/>
          <p:cNvSpPr>
            <a:spLocks noChangeArrowheads="1"/>
          </p:cNvSpPr>
          <p:nvPr userDrawn="1"/>
        </p:nvSpPr>
        <p:spPr bwMode="auto">
          <a:xfrm>
            <a:off x="5849938" y="1338263"/>
            <a:ext cx="414337" cy="446087"/>
          </a:xfrm>
          <a:custGeom>
            <a:avLst/>
            <a:gdLst>
              <a:gd name="T0" fmla="*/ 550843 w 550843"/>
              <a:gd name="T1" fmla="*/ 0 h 594911"/>
              <a:gd name="T2" fmla="*/ 319489 w 550843"/>
              <a:gd name="T3" fmla="*/ 594911 h 594911"/>
              <a:gd name="T4" fmla="*/ 0 w 550843"/>
              <a:gd name="T5" fmla="*/ 583894 h 594911"/>
              <a:gd name="T6" fmla="*/ 550843 w 550843"/>
              <a:gd name="T7" fmla="*/ 0 h 594911"/>
              <a:gd name="T8" fmla="*/ 0 60000 65536"/>
              <a:gd name="T9" fmla="*/ 0 60000 65536"/>
              <a:gd name="T10" fmla="*/ 0 60000 65536"/>
              <a:gd name="T11" fmla="*/ 0 60000 65536"/>
              <a:gd name="T12" fmla="*/ 0 w 550843"/>
              <a:gd name="T13" fmla="*/ 0 h 594911"/>
              <a:gd name="T14" fmla="*/ 550843 w 550843"/>
              <a:gd name="T15" fmla="*/ 594911 h 594911"/>
            </a:gdLst>
            <a:ahLst/>
            <a:cxnLst>
              <a:cxn ang="T8">
                <a:pos x="T0" y="T1"/>
              </a:cxn>
              <a:cxn ang="T9">
                <a:pos x="T2" y="T3"/>
              </a:cxn>
              <a:cxn ang="T10">
                <a:pos x="T4" y="T5"/>
              </a:cxn>
              <a:cxn ang="T11">
                <a:pos x="T6" y="T7"/>
              </a:cxn>
            </a:cxnLst>
            <a:rect l="T12" t="T13" r="T14" b="T15"/>
            <a:pathLst>
              <a:path w="550843" h="594911">
                <a:moveTo>
                  <a:pt x="550843" y="0"/>
                </a:moveTo>
                <a:lnTo>
                  <a:pt x="319489" y="594911"/>
                </a:lnTo>
                <a:lnTo>
                  <a:pt x="0" y="583894"/>
                </a:lnTo>
                <a:lnTo>
                  <a:pt x="550843" y="0"/>
                </a:lnTo>
                <a:close/>
              </a:path>
            </a:pathLst>
          </a:custGeom>
          <a:solidFill>
            <a:srgbClr val="0AAA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6" name="任意多边形 104"/>
          <p:cNvSpPr>
            <a:spLocks noChangeArrowheads="1"/>
          </p:cNvSpPr>
          <p:nvPr userDrawn="1"/>
        </p:nvSpPr>
        <p:spPr bwMode="auto">
          <a:xfrm>
            <a:off x="5949950" y="1346200"/>
            <a:ext cx="320675" cy="133350"/>
          </a:xfrm>
          <a:custGeom>
            <a:avLst/>
            <a:gdLst>
              <a:gd name="T0" fmla="*/ 132202 w 396607"/>
              <a:gd name="T1" fmla="*/ 0 h 187287"/>
              <a:gd name="T2" fmla="*/ 396607 w 396607"/>
              <a:gd name="T3" fmla="*/ 22034 h 187287"/>
              <a:gd name="T4" fmla="*/ 0 w 396607"/>
              <a:gd name="T5" fmla="*/ 187287 h 187287"/>
              <a:gd name="T6" fmla="*/ 132202 w 396607"/>
              <a:gd name="T7" fmla="*/ 0 h 187287"/>
              <a:gd name="T8" fmla="*/ 0 60000 65536"/>
              <a:gd name="T9" fmla="*/ 0 60000 65536"/>
              <a:gd name="T10" fmla="*/ 0 60000 65536"/>
              <a:gd name="T11" fmla="*/ 0 60000 65536"/>
              <a:gd name="T12" fmla="*/ 0 w 396607"/>
              <a:gd name="T13" fmla="*/ 0 h 187287"/>
              <a:gd name="T14" fmla="*/ 396607 w 396607"/>
              <a:gd name="T15" fmla="*/ 187287 h 187287"/>
            </a:gdLst>
            <a:ahLst/>
            <a:cxnLst>
              <a:cxn ang="T8">
                <a:pos x="T0" y="T1"/>
              </a:cxn>
              <a:cxn ang="T9">
                <a:pos x="T2" y="T3"/>
              </a:cxn>
              <a:cxn ang="T10">
                <a:pos x="T4" y="T5"/>
              </a:cxn>
              <a:cxn ang="T11">
                <a:pos x="T6" y="T7"/>
              </a:cxn>
            </a:cxnLst>
            <a:rect l="T12" t="T13" r="T14" b="T15"/>
            <a:pathLst>
              <a:path w="396607" h="187287">
                <a:moveTo>
                  <a:pt x="132202" y="0"/>
                </a:moveTo>
                <a:lnTo>
                  <a:pt x="396607" y="22034"/>
                </a:lnTo>
                <a:lnTo>
                  <a:pt x="0" y="187287"/>
                </a:lnTo>
                <a:lnTo>
                  <a:pt x="132202" y="0"/>
                </a:lnTo>
                <a:close/>
              </a:path>
            </a:pathLst>
          </a:custGeom>
          <a:solidFill>
            <a:srgbClr val="0A9FB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7" name="任意多边形 102"/>
          <p:cNvSpPr>
            <a:spLocks noChangeArrowheads="1"/>
          </p:cNvSpPr>
          <p:nvPr userDrawn="1"/>
        </p:nvSpPr>
        <p:spPr bwMode="auto">
          <a:xfrm>
            <a:off x="5749925" y="1114425"/>
            <a:ext cx="571500" cy="330200"/>
          </a:xfrm>
          <a:custGeom>
            <a:avLst/>
            <a:gdLst>
              <a:gd name="T0" fmla="*/ 0 w 661012"/>
              <a:gd name="T1" fmla="*/ 132202 h 407624"/>
              <a:gd name="T2" fmla="*/ 661012 w 661012"/>
              <a:gd name="T3" fmla="*/ 0 h 407624"/>
              <a:gd name="T4" fmla="*/ 264405 w 661012"/>
              <a:gd name="T5" fmla="*/ 407624 h 407624"/>
              <a:gd name="T6" fmla="*/ 0 w 661012"/>
              <a:gd name="T7" fmla="*/ 132202 h 407624"/>
              <a:gd name="T8" fmla="*/ 0 60000 65536"/>
              <a:gd name="T9" fmla="*/ 0 60000 65536"/>
              <a:gd name="T10" fmla="*/ 0 60000 65536"/>
              <a:gd name="T11" fmla="*/ 0 60000 65536"/>
              <a:gd name="T12" fmla="*/ 0 w 661012"/>
              <a:gd name="T13" fmla="*/ 0 h 407624"/>
              <a:gd name="T14" fmla="*/ 661012 w 661012"/>
              <a:gd name="T15" fmla="*/ 407624 h 407624"/>
            </a:gdLst>
            <a:ahLst/>
            <a:cxnLst>
              <a:cxn ang="T8">
                <a:pos x="T0" y="T1"/>
              </a:cxn>
              <a:cxn ang="T9">
                <a:pos x="T2" y="T3"/>
              </a:cxn>
              <a:cxn ang="T10">
                <a:pos x="T4" y="T5"/>
              </a:cxn>
              <a:cxn ang="T11">
                <a:pos x="T6" y="T7"/>
              </a:cxn>
            </a:cxnLst>
            <a:rect l="T12" t="T13" r="T14" b="T15"/>
            <a:pathLst>
              <a:path w="661012" h="407624">
                <a:moveTo>
                  <a:pt x="0" y="132202"/>
                </a:moveTo>
                <a:lnTo>
                  <a:pt x="661012" y="0"/>
                </a:lnTo>
                <a:lnTo>
                  <a:pt x="264405" y="407624"/>
                </a:lnTo>
                <a:lnTo>
                  <a:pt x="0" y="132202"/>
                </a:lnTo>
                <a:close/>
              </a:path>
            </a:pathLst>
          </a:custGeom>
          <a:solidFill>
            <a:srgbClr val="E8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8" name="任意多边形 97"/>
          <p:cNvSpPr>
            <a:spLocks noChangeArrowheads="1"/>
          </p:cNvSpPr>
          <p:nvPr userDrawn="1"/>
        </p:nvSpPr>
        <p:spPr bwMode="auto">
          <a:xfrm>
            <a:off x="5486400" y="263525"/>
            <a:ext cx="504825" cy="884238"/>
          </a:xfrm>
          <a:custGeom>
            <a:avLst/>
            <a:gdLst>
              <a:gd name="T0" fmla="*/ 0 w 649995"/>
              <a:gd name="T1" fmla="*/ 594911 h 1178805"/>
              <a:gd name="T2" fmla="*/ 649995 w 649995"/>
              <a:gd name="T3" fmla="*/ 0 h 1178805"/>
              <a:gd name="T4" fmla="*/ 385590 w 649995"/>
              <a:gd name="T5" fmla="*/ 1178805 h 1178805"/>
              <a:gd name="T6" fmla="*/ 0 w 649995"/>
              <a:gd name="T7" fmla="*/ 594911 h 1178805"/>
              <a:gd name="T8" fmla="*/ 0 60000 65536"/>
              <a:gd name="T9" fmla="*/ 0 60000 65536"/>
              <a:gd name="T10" fmla="*/ 0 60000 65536"/>
              <a:gd name="T11" fmla="*/ 0 60000 65536"/>
              <a:gd name="T12" fmla="*/ 0 w 649995"/>
              <a:gd name="T13" fmla="*/ 0 h 1178805"/>
              <a:gd name="T14" fmla="*/ 649995 w 649995"/>
              <a:gd name="T15" fmla="*/ 1178805 h 1178805"/>
            </a:gdLst>
            <a:ahLst/>
            <a:cxnLst>
              <a:cxn ang="T8">
                <a:pos x="T0" y="T1"/>
              </a:cxn>
              <a:cxn ang="T9">
                <a:pos x="T2" y="T3"/>
              </a:cxn>
              <a:cxn ang="T10">
                <a:pos x="T4" y="T5"/>
              </a:cxn>
              <a:cxn ang="T11">
                <a:pos x="T6" y="T7"/>
              </a:cxn>
            </a:cxnLst>
            <a:rect l="T12" t="T13" r="T14" b="T15"/>
            <a:pathLst>
              <a:path w="649995" h="1178805">
                <a:moveTo>
                  <a:pt x="0" y="594911"/>
                </a:moveTo>
                <a:lnTo>
                  <a:pt x="649995" y="0"/>
                </a:lnTo>
                <a:lnTo>
                  <a:pt x="385590" y="1178805"/>
                </a:lnTo>
                <a:lnTo>
                  <a:pt x="0" y="594911"/>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9" name="任意多边形 71"/>
          <p:cNvSpPr>
            <a:spLocks noChangeArrowheads="1"/>
          </p:cNvSpPr>
          <p:nvPr userDrawn="1"/>
        </p:nvSpPr>
        <p:spPr bwMode="auto">
          <a:xfrm>
            <a:off x="4148138" y="1925638"/>
            <a:ext cx="1387475" cy="801687"/>
          </a:xfrm>
          <a:custGeom>
            <a:avLst/>
            <a:gdLst>
              <a:gd name="T0" fmla="*/ 0 w 1806767"/>
              <a:gd name="T1" fmla="*/ 0 h 1046602"/>
              <a:gd name="T2" fmla="*/ 1806767 w 1806767"/>
              <a:gd name="T3" fmla="*/ 1046602 h 1046602"/>
              <a:gd name="T4" fmla="*/ 11017 w 1806767"/>
              <a:gd name="T5" fmla="*/ 738130 h 1046602"/>
              <a:gd name="T6" fmla="*/ 0 w 1806767"/>
              <a:gd name="T7" fmla="*/ 0 h 1046602"/>
              <a:gd name="T8" fmla="*/ 0 60000 65536"/>
              <a:gd name="T9" fmla="*/ 0 60000 65536"/>
              <a:gd name="T10" fmla="*/ 0 60000 65536"/>
              <a:gd name="T11" fmla="*/ 0 60000 65536"/>
              <a:gd name="T12" fmla="*/ 0 w 1806767"/>
              <a:gd name="T13" fmla="*/ 0 h 1046602"/>
              <a:gd name="T14" fmla="*/ 1806767 w 1806767"/>
              <a:gd name="T15" fmla="*/ 1046602 h 1046602"/>
            </a:gdLst>
            <a:ahLst/>
            <a:cxnLst>
              <a:cxn ang="T8">
                <a:pos x="T0" y="T1"/>
              </a:cxn>
              <a:cxn ang="T9">
                <a:pos x="T2" y="T3"/>
              </a:cxn>
              <a:cxn ang="T10">
                <a:pos x="T4" y="T5"/>
              </a:cxn>
              <a:cxn ang="T11">
                <a:pos x="T6" y="T7"/>
              </a:cxn>
            </a:cxnLst>
            <a:rect l="T12" t="T13" r="T14" b="T15"/>
            <a:pathLst>
              <a:path w="1806767" h="1046602">
                <a:moveTo>
                  <a:pt x="0" y="0"/>
                </a:moveTo>
                <a:lnTo>
                  <a:pt x="1806767" y="1046602"/>
                </a:lnTo>
                <a:lnTo>
                  <a:pt x="11017" y="738130"/>
                </a:lnTo>
                <a:lnTo>
                  <a:pt x="0"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0" name="任意多边形 30"/>
          <p:cNvSpPr>
            <a:spLocks noChangeArrowheads="1"/>
          </p:cNvSpPr>
          <p:nvPr userDrawn="1"/>
        </p:nvSpPr>
        <p:spPr bwMode="auto">
          <a:xfrm>
            <a:off x="247650" y="3536950"/>
            <a:ext cx="866775" cy="520700"/>
          </a:xfrm>
          <a:custGeom>
            <a:avLst/>
            <a:gdLst>
              <a:gd name="T0" fmla="*/ 0 w 1156771"/>
              <a:gd name="T1" fmla="*/ 143219 h 694063"/>
              <a:gd name="T2" fmla="*/ 1156771 w 1156771"/>
              <a:gd name="T3" fmla="*/ 0 h 694063"/>
              <a:gd name="T4" fmla="*/ 506776 w 1156771"/>
              <a:gd name="T5" fmla="*/ 694063 h 694063"/>
              <a:gd name="T6" fmla="*/ 0 w 1156771"/>
              <a:gd name="T7" fmla="*/ 143219 h 694063"/>
              <a:gd name="T8" fmla="*/ 0 60000 65536"/>
              <a:gd name="T9" fmla="*/ 0 60000 65536"/>
              <a:gd name="T10" fmla="*/ 0 60000 65536"/>
              <a:gd name="T11" fmla="*/ 0 60000 65536"/>
              <a:gd name="T12" fmla="*/ 0 w 1156771"/>
              <a:gd name="T13" fmla="*/ 0 h 694063"/>
              <a:gd name="T14" fmla="*/ 1156771 w 1156771"/>
              <a:gd name="T15" fmla="*/ 694063 h 694063"/>
            </a:gdLst>
            <a:ahLst/>
            <a:cxnLst>
              <a:cxn ang="T8">
                <a:pos x="T0" y="T1"/>
              </a:cxn>
              <a:cxn ang="T9">
                <a:pos x="T2" y="T3"/>
              </a:cxn>
              <a:cxn ang="T10">
                <a:pos x="T4" y="T5"/>
              </a:cxn>
              <a:cxn ang="T11">
                <a:pos x="T6" y="T7"/>
              </a:cxn>
            </a:cxnLst>
            <a:rect l="T12" t="T13" r="T14" b="T15"/>
            <a:pathLst>
              <a:path w="1156771" h="694063">
                <a:moveTo>
                  <a:pt x="0" y="143219"/>
                </a:moveTo>
                <a:lnTo>
                  <a:pt x="1156771" y="0"/>
                </a:lnTo>
                <a:lnTo>
                  <a:pt x="506776" y="694063"/>
                </a:lnTo>
                <a:lnTo>
                  <a:pt x="0" y="143219"/>
                </a:lnTo>
                <a:close/>
              </a:path>
            </a:pathLst>
          </a:custGeom>
          <a:solidFill>
            <a:srgbClr val="E925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1" name="任意多边形 58"/>
          <p:cNvSpPr>
            <a:spLocks noChangeArrowheads="1"/>
          </p:cNvSpPr>
          <p:nvPr userDrawn="1"/>
        </p:nvSpPr>
        <p:spPr bwMode="auto">
          <a:xfrm>
            <a:off x="3081338" y="2544763"/>
            <a:ext cx="966787" cy="265112"/>
          </a:xfrm>
          <a:custGeom>
            <a:avLst/>
            <a:gdLst>
              <a:gd name="T0" fmla="*/ 0 w 1288973"/>
              <a:gd name="T1" fmla="*/ 264405 h 319489"/>
              <a:gd name="T2" fmla="*/ 1288973 w 1288973"/>
              <a:gd name="T3" fmla="*/ 319489 h 319489"/>
              <a:gd name="T4" fmla="*/ 1079653 w 1288973"/>
              <a:gd name="T5" fmla="*/ 0 h 319489"/>
              <a:gd name="T6" fmla="*/ 0 w 1288973"/>
              <a:gd name="T7" fmla="*/ 264405 h 319489"/>
              <a:gd name="T8" fmla="*/ 0 60000 65536"/>
              <a:gd name="T9" fmla="*/ 0 60000 65536"/>
              <a:gd name="T10" fmla="*/ 0 60000 65536"/>
              <a:gd name="T11" fmla="*/ 0 60000 65536"/>
              <a:gd name="T12" fmla="*/ 0 w 1288973"/>
              <a:gd name="T13" fmla="*/ 0 h 319489"/>
              <a:gd name="T14" fmla="*/ 1288973 w 1288973"/>
              <a:gd name="T15" fmla="*/ 319489 h 319489"/>
            </a:gdLst>
            <a:ahLst/>
            <a:cxnLst>
              <a:cxn ang="T8">
                <a:pos x="T0" y="T1"/>
              </a:cxn>
              <a:cxn ang="T9">
                <a:pos x="T2" y="T3"/>
              </a:cxn>
              <a:cxn ang="T10">
                <a:pos x="T4" y="T5"/>
              </a:cxn>
              <a:cxn ang="T11">
                <a:pos x="T6" y="T7"/>
              </a:cxn>
            </a:cxnLst>
            <a:rect l="T12" t="T13" r="T14" b="T15"/>
            <a:pathLst>
              <a:path w="1288973" h="319489">
                <a:moveTo>
                  <a:pt x="0" y="264405"/>
                </a:moveTo>
                <a:lnTo>
                  <a:pt x="1288973" y="319489"/>
                </a:lnTo>
                <a:lnTo>
                  <a:pt x="1079653" y="0"/>
                </a:lnTo>
                <a:lnTo>
                  <a:pt x="0" y="264405"/>
                </a:lnTo>
                <a:close/>
              </a:path>
            </a:pathLst>
          </a:custGeom>
          <a:solidFill>
            <a:srgbClr val="0E8B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2" name="任意多边形 55"/>
          <p:cNvSpPr>
            <a:spLocks noChangeArrowheads="1"/>
          </p:cNvSpPr>
          <p:nvPr userDrawn="1"/>
        </p:nvSpPr>
        <p:spPr bwMode="auto">
          <a:xfrm>
            <a:off x="2998788" y="2098675"/>
            <a:ext cx="1182687" cy="412750"/>
          </a:xfrm>
          <a:custGeom>
            <a:avLst/>
            <a:gdLst>
              <a:gd name="T0" fmla="*/ 0 w 1575412"/>
              <a:gd name="T1" fmla="*/ 341523 h 550844"/>
              <a:gd name="T2" fmla="*/ 1575412 w 1575412"/>
              <a:gd name="T3" fmla="*/ 550844 h 550844"/>
              <a:gd name="T4" fmla="*/ 253388 w 1575412"/>
              <a:gd name="T5" fmla="*/ 0 h 550844"/>
              <a:gd name="T6" fmla="*/ 0 w 1575412"/>
              <a:gd name="T7" fmla="*/ 341523 h 550844"/>
              <a:gd name="T8" fmla="*/ 0 60000 65536"/>
              <a:gd name="T9" fmla="*/ 0 60000 65536"/>
              <a:gd name="T10" fmla="*/ 0 60000 65536"/>
              <a:gd name="T11" fmla="*/ 0 60000 65536"/>
              <a:gd name="T12" fmla="*/ 0 w 1575412"/>
              <a:gd name="T13" fmla="*/ 0 h 550844"/>
              <a:gd name="T14" fmla="*/ 1575412 w 1575412"/>
              <a:gd name="T15" fmla="*/ 550844 h 550844"/>
            </a:gdLst>
            <a:ahLst/>
            <a:cxnLst>
              <a:cxn ang="T8">
                <a:pos x="T0" y="T1"/>
              </a:cxn>
              <a:cxn ang="T9">
                <a:pos x="T2" y="T3"/>
              </a:cxn>
              <a:cxn ang="T10">
                <a:pos x="T4" y="T5"/>
              </a:cxn>
              <a:cxn ang="T11">
                <a:pos x="T6" y="T7"/>
              </a:cxn>
            </a:cxnLst>
            <a:rect l="T12" t="T13" r="T14" b="T15"/>
            <a:pathLst>
              <a:path w="1575412" h="550844">
                <a:moveTo>
                  <a:pt x="0" y="341523"/>
                </a:moveTo>
                <a:lnTo>
                  <a:pt x="1575412" y="550844"/>
                </a:lnTo>
                <a:lnTo>
                  <a:pt x="253388" y="0"/>
                </a:lnTo>
                <a:lnTo>
                  <a:pt x="0" y="341523"/>
                </a:lnTo>
                <a:close/>
              </a:path>
            </a:pathLst>
          </a:custGeom>
          <a:solidFill>
            <a:srgbClr val="F592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3" name="任意多边形 56"/>
          <p:cNvSpPr>
            <a:spLocks noChangeArrowheads="1"/>
          </p:cNvSpPr>
          <p:nvPr userDrawn="1"/>
        </p:nvSpPr>
        <p:spPr bwMode="auto">
          <a:xfrm>
            <a:off x="3106738" y="1892300"/>
            <a:ext cx="1058862" cy="619125"/>
          </a:xfrm>
          <a:custGeom>
            <a:avLst/>
            <a:gdLst>
              <a:gd name="T0" fmla="*/ 0 w 1311007"/>
              <a:gd name="T1" fmla="*/ 220337 h 782198"/>
              <a:gd name="T2" fmla="*/ 1311007 w 1311007"/>
              <a:gd name="T3" fmla="*/ 782198 h 782198"/>
              <a:gd name="T4" fmla="*/ 1288973 w 1311007"/>
              <a:gd name="T5" fmla="*/ 0 h 782198"/>
              <a:gd name="T6" fmla="*/ 0 w 1311007"/>
              <a:gd name="T7" fmla="*/ 220337 h 782198"/>
              <a:gd name="T8" fmla="*/ 0 60000 65536"/>
              <a:gd name="T9" fmla="*/ 0 60000 65536"/>
              <a:gd name="T10" fmla="*/ 0 60000 65536"/>
              <a:gd name="T11" fmla="*/ 0 60000 65536"/>
              <a:gd name="T12" fmla="*/ 0 w 1311007"/>
              <a:gd name="T13" fmla="*/ 0 h 782198"/>
              <a:gd name="T14" fmla="*/ 1311007 w 1311007"/>
              <a:gd name="T15" fmla="*/ 782198 h 782198"/>
            </a:gdLst>
            <a:ahLst/>
            <a:cxnLst>
              <a:cxn ang="T8">
                <a:pos x="T0" y="T1"/>
              </a:cxn>
              <a:cxn ang="T9">
                <a:pos x="T2" y="T3"/>
              </a:cxn>
              <a:cxn ang="T10">
                <a:pos x="T4" y="T5"/>
              </a:cxn>
              <a:cxn ang="T11">
                <a:pos x="T6" y="T7"/>
              </a:cxn>
            </a:cxnLst>
            <a:rect l="T12" t="T13" r="T14" b="T15"/>
            <a:pathLst>
              <a:path w="1311007" h="782198">
                <a:moveTo>
                  <a:pt x="0" y="220337"/>
                </a:moveTo>
                <a:lnTo>
                  <a:pt x="1311007" y="782198"/>
                </a:lnTo>
                <a:lnTo>
                  <a:pt x="1288973" y="0"/>
                </a:lnTo>
                <a:lnTo>
                  <a:pt x="0" y="220337"/>
                </a:lnTo>
                <a:close/>
              </a:path>
            </a:pathLst>
          </a:custGeom>
          <a:solidFill>
            <a:srgbClr val="E979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4" name="任意多边形 69"/>
          <p:cNvSpPr>
            <a:spLocks noChangeArrowheads="1"/>
          </p:cNvSpPr>
          <p:nvPr userDrawn="1"/>
        </p:nvSpPr>
        <p:spPr bwMode="auto">
          <a:xfrm>
            <a:off x="4627563" y="2536825"/>
            <a:ext cx="874712" cy="255588"/>
          </a:xfrm>
          <a:custGeom>
            <a:avLst/>
            <a:gdLst>
              <a:gd name="T0" fmla="*/ 0 w 1134738"/>
              <a:gd name="T1" fmla="*/ 0 h 308472"/>
              <a:gd name="T2" fmla="*/ 1134738 w 1134738"/>
              <a:gd name="T3" fmla="*/ 220337 h 308472"/>
              <a:gd name="T4" fmla="*/ 1013552 w 1134738"/>
              <a:gd name="T5" fmla="*/ 308472 h 308472"/>
              <a:gd name="T6" fmla="*/ 0 w 1134738"/>
              <a:gd name="T7" fmla="*/ 0 h 308472"/>
              <a:gd name="T8" fmla="*/ 0 60000 65536"/>
              <a:gd name="T9" fmla="*/ 0 60000 65536"/>
              <a:gd name="T10" fmla="*/ 0 60000 65536"/>
              <a:gd name="T11" fmla="*/ 0 60000 65536"/>
              <a:gd name="T12" fmla="*/ 0 w 1134738"/>
              <a:gd name="T13" fmla="*/ 0 h 308472"/>
              <a:gd name="T14" fmla="*/ 1134738 w 1134738"/>
              <a:gd name="T15" fmla="*/ 308472 h 308472"/>
            </a:gdLst>
            <a:ahLst/>
            <a:cxnLst>
              <a:cxn ang="T8">
                <a:pos x="T0" y="T1"/>
              </a:cxn>
              <a:cxn ang="T9">
                <a:pos x="T2" y="T3"/>
              </a:cxn>
              <a:cxn ang="T10">
                <a:pos x="T4" y="T5"/>
              </a:cxn>
              <a:cxn ang="T11">
                <a:pos x="T6" y="T7"/>
              </a:cxn>
            </a:cxnLst>
            <a:rect l="T12" t="T13" r="T14" b="T15"/>
            <a:pathLst>
              <a:path w="1134738" h="308472">
                <a:moveTo>
                  <a:pt x="0" y="0"/>
                </a:moveTo>
                <a:lnTo>
                  <a:pt x="1134738" y="220337"/>
                </a:lnTo>
                <a:lnTo>
                  <a:pt x="1013552" y="308472"/>
                </a:lnTo>
                <a:lnTo>
                  <a:pt x="0" y="0"/>
                </a:lnTo>
                <a:close/>
              </a:path>
            </a:pathLst>
          </a:custGeom>
          <a:solidFill>
            <a:srgbClr val="1699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5" name="任意多边形 44"/>
          <p:cNvSpPr>
            <a:spLocks noChangeArrowheads="1"/>
          </p:cNvSpPr>
          <p:nvPr userDrawn="1"/>
        </p:nvSpPr>
        <p:spPr bwMode="auto">
          <a:xfrm>
            <a:off x="3114675" y="1098550"/>
            <a:ext cx="455613" cy="636588"/>
          </a:xfrm>
          <a:custGeom>
            <a:avLst/>
            <a:gdLst>
              <a:gd name="T0" fmla="*/ 0 w 528810"/>
              <a:gd name="T1" fmla="*/ 793215 h 793215"/>
              <a:gd name="T2" fmla="*/ 462709 w 528810"/>
              <a:gd name="T3" fmla="*/ 506776 h 793215"/>
              <a:gd name="T4" fmla="*/ 528810 w 528810"/>
              <a:gd name="T5" fmla="*/ 0 h 793215"/>
              <a:gd name="T6" fmla="*/ 0 w 528810"/>
              <a:gd name="T7" fmla="*/ 793215 h 793215"/>
              <a:gd name="T8" fmla="*/ 0 60000 65536"/>
              <a:gd name="T9" fmla="*/ 0 60000 65536"/>
              <a:gd name="T10" fmla="*/ 0 60000 65536"/>
              <a:gd name="T11" fmla="*/ 0 60000 65536"/>
              <a:gd name="T12" fmla="*/ 0 w 528810"/>
              <a:gd name="T13" fmla="*/ 0 h 793215"/>
              <a:gd name="T14" fmla="*/ 528810 w 528810"/>
              <a:gd name="T15" fmla="*/ 793215 h 793215"/>
            </a:gdLst>
            <a:ahLst/>
            <a:cxnLst>
              <a:cxn ang="T8">
                <a:pos x="T0" y="T1"/>
              </a:cxn>
              <a:cxn ang="T9">
                <a:pos x="T2" y="T3"/>
              </a:cxn>
              <a:cxn ang="T10">
                <a:pos x="T4" y="T5"/>
              </a:cxn>
              <a:cxn ang="T11">
                <a:pos x="T6" y="T7"/>
              </a:cxn>
            </a:cxnLst>
            <a:rect l="T12" t="T13" r="T14" b="T15"/>
            <a:pathLst>
              <a:path w="528810" h="793215">
                <a:moveTo>
                  <a:pt x="0" y="793215"/>
                </a:moveTo>
                <a:lnTo>
                  <a:pt x="462709" y="506776"/>
                </a:lnTo>
                <a:lnTo>
                  <a:pt x="528810" y="0"/>
                </a:lnTo>
                <a:lnTo>
                  <a:pt x="0" y="793215"/>
                </a:lnTo>
                <a:close/>
              </a:path>
            </a:pathLst>
          </a:custGeom>
          <a:solidFill>
            <a:srgbClr val="40C6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6" name="任意多边形 101"/>
          <p:cNvSpPr>
            <a:spLocks noChangeArrowheads="1"/>
          </p:cNvSpPr>
          <p:nvPr userDrawn="1"/>
        </p:nvSpPr>
        <p:spPr bwMode="auto">
          <a:xfrm>
            <a:off x="5562600" y="1146175"/>
            <a:ext cx="463550" cy="388938"/>
          </a:xfrm>
          <a:custGeom>
            <a:avLst/>
            <a:gdLst>
              <a:gd name="T0" fmla="*/ 242371 w 594911"/>
              <a:gd name="T1" fmla="*/ 0 h 440675"/>
              <a:gd name="T2" fmla="*/ 594911 w 594911"/>
              <a:gd name="T3" fmla="*/ 330506 h 440675"/>
              <a:gd name="T4" fmla="*/ 0 w 594911"/>
              <a:gd name="T5" fmla="*/ 440675 h 440675"/>
              <a:gd name="T6" fmla="*/ 242371 w 594911"/>
              <a:gd name="T7" fmla="*/ 0 h 440675"/>
              <a:gd name="T8" fmla="*/ 0 60000 65536"/>
              <a:gd name="T9" fmla="*/ 0 60000 65536"/>
              <a:gd name="T10" fmla="*/ 0 60000 65536"/>
              <a:gd name="T11" fmla="*/ 0 60000 65536"/>
              <a:gd name="T12" fmla="*/ 0 w 594911"/>
              <a:gd name="T13" fmla="*/ 0 h 440675"/>
              <a:gd name="T14" fmla="*/ 594911 w 594911"/>
              <a:gd name="T15" fmla="*/ 440675 h 440675"/>
            </a:gdLst>
            <a:ahLst/>
            <a:cxnLst>
              <a:cxn ang="T8">
                <a:pos x="T0" y="T1"/>
              </a:cxn>
              <a:cxn ang="T9">
                <a:pos x="T2" y="T3"/>
              </a:cxn>
              <a:cxn ang="T10">
                <a:pos x="T4" y="T5"/>
              </a:cxn>
              <a:cxn ang="T11">
                <a:pos x="T6" y="T7"/>
              </a:cxn>
            </a:cxnLst>
            <a:rect l="T12" t="T13" r="T14" b="T15"/>
            <a:pathLst>
              <a:path w="594911" h="440675">
                <a:moveTo>
                  <a:pt x="242371" y="0"/>
                </a:moveTo>
                <a:lnTo>
                  <a:pt x="594911" y="330506"/>
                </a:lnTo>
                <a:lnTo>
                  <a:pt x="0" y="440675"/>
                </a:lnTo>
                <a:lnTo>
                  <a:pt x="242371" y="0"/>
                </a:lnTo>
                <a:close/>
              </a:path>
            </a:pathLst>
          </a:custGeom>
          <a:solidFill>
            <a:srgbClr val="C020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7" name="任意多边形 109"/>
          <p:cNvSpPr>
            <a:spLocks noChangeArrowheads="1"/>
          </p:cNvSpPr>
          <p:nvPr userDrawn="1"/>
        </p:nvSpPr>
        <p:spPr bwMode="auto">
          <a:xfrm>
            <a:off x="5749925" y="1108075"/>
            <a:ext cx="603250" cy="130175"/>
          </a:xfrm>
          <a:custGeom>
            <a:avLst/>
            <a:gdLst>
              <a:gd name="T0" fmla="*/ 0 w 738131"/>
              <a:gd name="T1" fmla="*/ 55085 h 187287"/>
              <a:gd name="T2" fmla="*/ 738131 w 738131"/>
              <a:gd name="T3" fmla="*/ 0 h 187287"/>
              <a:gd name="T4" fmla="*/ 77119 w 738131"/>
              <a:gd name="T5" fmla="*/ 187287 h 187287"/>
              <a:gd name="T6" fmla="*/ 0 w 738131"/>
              <a:gd name="T7" fmla="*/ 55085 h 187287"/>
              <a:gd name="T8" fmla="*/ 0 60000 65536"/>
              <a:gd name="T9" fmla="*/ 0 60000 65536"/>
              <a:gd name="T10" fmla="*/ 0 60000 65536"/>
              <a:gd name="T11" fmla="*/ 0 60000 65536"/>
              <a:gd name="T12" fmla="*/ 0 w 738131"/>
              <a:gd name="T13" fmla="*/ 0 h 187287"/>
              <a:gd name="T14" fmla="*/ 738131 w 738131"/>
              <a:gd name="T15" fmla="*/ 187287 h 187287"/>
            </a:gdLst>
            <a:ahLst/>
            <a:cxnLst>
              <a:cxn ang="T8">
                <a:pos x="T0" y="T1"/>
              </a:cxn>
              <a:cxn ang="T9">
                <a:pos x="T2" y="T3"/>
              </a:cxn>
              <a:cxn ang="T10">
                <a:pos x="T4" y="T5"/>
              </a:cxn>
              <a:cxn ang="T11">
                <a:pos x="T6" y="T7"/>
              </a:cxn>
            </a:cxnLst>
            <a:rect l="T12" t="T13" r="T14" b="T15"/>
            <a:pathLst>
              <a:path w="738131" h="187287">
                <a:moveTo>
                  <a:pt x="0" y="55085"/>
                </a:moveTo>
                <a:lnTo>
                  <a:pt x="738131" y="0"/>
                </a:lnTo>
                <a:lnTo>
                  <a:pt x="77119" y="187287"/>
                </a:lnTo>
                <a:lnTo>
                  <a:pt x="0" y="55085"/>
                </a:lnTo>
                <a:close/>
              </a:path>
            </a:pathLst>
          </a:custGeom>
          <a:solidFill>
            <a:srgbClr val="440C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8" name="任意多边形 89"/>
          <p:cNvSpPr>
            <a:spLocks noChangeArrowheads="1"/>
          </p:cNvSpPr>
          <p:nvPr userDrawn="1"/>
        </p:nvSpPr>
        <p:spPr bwMode="auto">
          <a:xfrm>
            <a:off x="5205413" y="1768475"/>
            <a:ext cx="892175" cy="742950"/>
          </a:xfrm>
          <a:custGeom>
            <a:avLst/>
            <a:gdLst>
              <a:gd name="T0" fmla="*/ 1189822 w 1189822"/>
              <a:gd name="T1" fmla="*/ 0 h 991518"/>
              <a:gd name="T2" fmla="*/ 286439 w 1189822"/>
              <a:gd name="T3" fmla="*/ 991518 h 991518"/>
              <a:gd name="T4" fmla="*/ 0 w 1189822"/>
              <a:gd name="T5" fmla="*/ 220338 h 991518"/>
              <a:gd name="T6" fmla="*/ 1189822 w 1189822"/>
              <a:gd name="T7" fmla="*/ 0 h 991518"/>
              <a:gd name="T8" fmla="*/ 0 60000 65536"/>
              <a:gd name="T9" fmla="*/ 0 60000 65536"/>
              <a:gd name="T10" fmla="*/ 0 60000 65536"/>
              <a:gd name="T11" fmla="*/ 0 60000 65536"/>
              <a:gd name="T12" fmla="*/ 0 w 1189822"/>
              <a:gd name="T13" fmla="*/ 0 h 991518"/>
              <a:gd name="T14" fmla="*/ 1189822 w 1189822"/>
              <a:gd name="T15" fmla="*/ 991518 h 991518"/>
            </a:gdLst>
            <a:ahLst/>
            <a:cxnLst>
              <a:cxn ang="T8">
                <a:pos x="T0" y="T1"/>
              </a:cxn>
              <a:cxn ang="T9">
                <a:pos x="T2" y="T3"/>
              </a:cxn>
              <a:cxn ang="T10">
                <a:pos x="T4" y="T5"/>
              </a:cxn>
              <a:cxn ang="T11">
                <a:pos x="T6" y="T7"/>
              </a:cxn>
            </a:cxnLst>
            <a:rect l="T12" t="T13" r="T14" b="T15"/>
            <a:pathLst>
              <a:path w="1189822" h="991518">
                <a:moveTo>
                  <a:pt x="1189822" y="0"/>
                </a:moveTo>
                <a:lnTo>
                  <a:pt x="286439" y="991518"/>
                </a:lnTo>
                <a:lnTo>
                  <a:pt x="0" y="220338"/>
                </a:lnTo>
                <a:lnTo>
                  <a:pt x="1189822" y="0"/>
                </a:lnTo>
                <a:close/>
              </a:path>
            </a:pathLst>
          </a:custGeom>
          <a:solidFill>
            <a:srgbClr val="04A7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9" name="任意多边形 85"/>
          <p:cNvSpPr>
            <a:spLocks noChangeArrowheads="1"/>
          </p:cNvSpPr>
          <p:nvPr userDrawn="1"/>
        </p:nvSpPr>
        <p:spPr bwMode="auto">
          <a:xfrm>
            <a:off x="4981575" y="1727200"/>
            <a:ext cx="257175" cy="381000"/>
          </a:xfrm>
          <a:custGeom>
            <a:avLst/>
            <a:gdLst>
              <a:gd name="T0" fmla="*/ 253388 w 319489"/>
              <a:gd name="T1" fmla="*/ 0 h 440674"/>
              <a:gd name="T2" fmla="*/ 319489 w 319489"/>
              <a:gd name="T3" fmla="*/ 308472 h 440674"/>
              <a:gd name="T4" fmla="*/ 0 w 319489"/>
              <a:gd name="T5" fmla="*/ 440674 h 440674"/>
              <a:gd name="T6" fmla="*/ 253388 w 319489"/>
              <a:gd name="T7" fmla="*/ 0 h 440674"/>
              <a:gd name="T8" fmla="*/ 0 60000 65536"/>
              <a:gd name="T9" fmla="*/ 0 60000 65536"/>
              <a:gd name="T10" fmla="*/ 0 60000 65536"/>
              <a:gd name="T11" fmla="*/ 0 60000 65536"/>
              <a:gd name="T12" fmla="*/ 0 w 319489"/>
              <a:gd name="T13" fmla="*/ 0 h 440674"/>
              <a:gd name="T14" fmla="*/ 319489 w 319489"/>
              <a:gd name="T15" fmla="*/ 440674 h 440674"/>
            </a:gdLst>
            <a:ahLst/>
            <a:cxnLst>
              <a:cxn ang="T8">
                <a:pos x="T0" y="T1"/>
              </a:cxn>
              <a:cxn ang="T9">
                <a:pos x="T2" y="T3"/>
              </a:cxn>
              <a:cxn ang="T10">
                <a:pos x="T4" y="T5"/>
              </a:cxn>
              <a:cxn ang="T11">
                <a:pos x="T6" y="T7"/>
              </a:cxn>
            </a:cxnLst>
            <a:rect l="T12" t="T13" r="T14" b="T15"/>
            <a:pathLst>
              <a:path w="319489" h="440674">
                <a:moveTo>
                  <a:pt x="253388" y="0"/>
                </a:moveTo>
                <a:lnTo>
                  <a:pt x="319489" y="308472"/>
                </a:lnTo>
                <a:lnTo>
                  <a:pt x="0" y="440674"/>
                </a:lnTo>
                <a:lnTo>
                  <a:pt x="253388" y="0"/>
                </a:lnTo>
                <a:close/>
              </a:path>
            </a:pathLst>
          </a:custGeom>
          <a:solidFill>
            <a:srgbClr val="178F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0" name="任意多边形 96"/>
          <p:cNvSpPr>
            <a:spLocks noChangeArrowheads="1"/>
          </p:cNvSpPr>
          <p:nvPr userDrawn="1"/>
        </p:nvSpPr>
        <p:spPr bwMode="auto">
          <a:xfrm>
            <a:off x="5305425" y="280988"/>
            <a:ext cx="668338" cy="446087"/>
          </a:xfrm>
          <a:custGeom>
            <a:avLst/>
            <a:gdLst>
              <a:gd name="T0" fmla="*/ 0 w 804231"/>
              <a:gd name="T1" fmla="*/ 187286 h 561860"/>
              <a:gd name="T2" fmla="*/ 804231 w 804231"/>
              <a:gd name="T3" fmla="*/ 0 h 561860"/>
              <a:gd name="T4" fmla="*/ 220337 w 804231"/>
              <a:gd name="T5" fmla="*/ 561860 h 561860"/>
              <a:gd name="T6" fmla="*/ 0 w 804231"/>
              <a:gd name="T7" fmla="*/ 187286 h 561860"/>
              <a:gd name="T8" fmla="*/ 0 60000 65536"/>
              <a:gd name="T9" fmla="*/ 0 60000 65536"/>
              <a:gd name="T10" fmla="*/ 0 60000 65536"/>
              <a:gd name="T11" fmla="*/ 0 60000 65536"/>
              <a:gd name="T12" fmla="*/ 0 w 804231"/>
              <a:gd name="T13" fmla="*/ 0 h 561860"/>
              <a:gd name="T14" fmla="*/ 804231 w 804231"/>
              <a:gd name="T15" fmla="*/ 561860 h 561860"/>
            </a:gdLst>
            <a:ahLst/>
            <a:cxnLst>
              <a:cxn ang="T8">
                <a:pos x="T0" y="T1"/>
              </a:cxn>
              <a:cxn ang="T9">
                <a:pos x="T2" y="T3"/>
              </a:cxn>
              <a:cxn ang="T10">
                <a:pos x="T4" y="T5"/>
              </a:cxn>
              <a:cxn ang="T11">
                <a:pos x="T6" y="T7"/>
              </a:cxn>
            </a:cxnLst>
            <a:rect l="T12" t="T13" r="T14" b="T15"/>
            <a:pathLst>
              <a:path w="804231" h="561860">
                <a:moveTo>
                  <a:pt x="0" y="187286"/>
                </a:moveTo>
                <a:lnTo>
                  <a:pt x="804231" y="0"/>
                </a:lnTo>
                <a:lnTo>
                  <a:pt x="220337" y="561860"/>
                </a:lnTo>
                <a:lnTo>
                  <a:pt x="0" y="187286"/>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1" name="任意多边形 67"/>
          <p:cNvSpPr>
            <a:spLocks noChangeArrowheads="1"/>
          </p:cNvSpPr>
          <p:nvPr userDrawn="1"/>
        </p:nvSpPr>
        <p:spPr bwMode="auto">
          <a:xfrm>
            <a:off x="4470400" y="2825750"/>
            <a:ext cx="157163" cy="98425"/>
          </a:xfrm>
          <a:custGeom>
            <a:avLst/>
            <a:gdLst>
              <a:gd name="T0" fmla="*/ 0 w 209321"/>
              <a:gd name="T1" fmla="*/ 88135 h 132202"/>
              <a:gd name="T2" fmla="*/ 209321 w 209321"/>
              <a:gd name="T3" fmla="*/ 132202 h 132202"/>
              <a:gd name="T4" fmla="*/ 132203 w 209321"/>
              <a:gd name="T5" fmla="*/ 0 h 132202"/>
              <a:gd name="T6" fmla="*/ 0 w 209321"/>
              <a:gd name="T7" fmla="*/ 88135 h 132202"/>
              <a:gd name="T8" fmla="*/ 0 60000 65536"/>
              <a:gd name="T9" fmla="*/ 0 60000 65536"/>
              <a:gd name="T10" fmla="*/ 0 60000 65536"/>
              <a:gd name="T11" fmla="*/ 0 60000 65536"/>
              <a:gd name="T12" fmla="*/ 0 w 209321"/>
              <a:gd name="T13" fmla="*/ 0 h 132202"/>
              <a:gd name="T14" fmla="*/ 209321 w 209321"/>
              <a:gd name="T15" fmla="*/ 132202 h 132202"/>
            </a:gdLst>
            <a:ahLst/>
            <a:cxnLst>
              <a:cxn ang="T8">
                <a:pos x="T0" y="T1"/>
              </a:cxn>
              <a:cxn ang="T9">
                <a:pos x="T2" y="T3"/>
              </a:cxn>
              <a:cxn ang="T10">
                <a:pos x="T4" y="T5"/>
              </a:cxn>
              <a:cxn ang="T11">
                <a:pos x="T6" y="T7"/>
              </a:cxn>
            </a:cxnLst>
            <a:rect l="T12" t="T13" r="T14" b="T15"/>
            <a:pathLst>
              <a:path w="209321" h="132202">
                <a:moveTo>
                  <a:pt x="0" y="88135"/>
                </a:moveTo>
                <a:lnTo>
                  <a:pt x="209321" y="132202"/>
                </a:lnTo>
                <a:lnTo>
                  <a:pt x="132203" y="0"/>
                </a:lnTo>
                <a:lnTo>
                  <a:pt x="0" y="88135"/>
                </a:lnTo>
                <a:close/>
              </a:path>
            </a:pathLst>
          </a:custGeom>
          <a:solidFill>
            <a:srgbClr val="107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2" name="任意多边形 70"/>
          <p:cNvSpPr>
            <a:spLocks noChangeArrowheads="1"/>
          </p:cNvSpPr>
          <p:nvPr userDrawn="1"/>
        </p:nvSpPr>
        <p:spPr bwMode="auto">
          <a:xfrm>
            <a:off x="5419725" y="2717800"/>
            <a:ext cx="198438" cy="74613"/>
          </a:xfrm>
          <a:custGeom>
            <a:avLst/>
            <a:gdLst>
              <a:gd name="T0" fmla="*/ 88135 w 253388"/>
              <a:gd name="T1" fmla="*/ 0 h 110168"/>
              <a:gd name="T2" fmla="*/ 0 w 253388"/>
              <a:gd name="T3" fmla="*/ 99151 h 110168"/>
              <a:gd name="T4" fmla="*/ 253388 w 253388"/>
              <a:gd name="T5" fmla="*/ 110168 h 110168"/>
              <a:gd name="T6" fmla="*/ 88135 w 253388"/>
              <a:gd name="T7" fmla="*/ 0 h 110168"/>
              <a:gd name="T8" fmla="*/ 0 60000 65536"/>
              <a:gd name="T9" fmla="*/ 0 60000 65536"/>
              <a:gd name="T10" fmla="*/ 0 60000 65536"/>
              <a:gd name="T11" fmla="*/ 0 60000 65536"/>
              <a:gd name="T12" fmla="*/ 0 w 253388"/>
              <a:gd name="T13" fmla="*/ 0 h 110168"/>
              <a:gd name="T14" fmla="*/ 253388 w 253388"/>
              <a:gd name="T15" fmla="*/ 110168 h 110168"/>
            </a:gdLst>
            <a:ahLst/>
            <a:cxnLst>
              <a:cxn ang="T8">
                <a:pos x="T0" y="T1"/>
              </a:cxn>
              <a:cxn ang="T9">
                <a:pos x="T2" y="T3"/>
              </a:cxn>
              <a:cxn ang="T10">
                <a:pos x="T4" y="T5"/>
              </a:cxn>
              <a:cxn ang="T11">
                <a:pos x="T6" y="T7"/>
              </a:cxn>
            </a:cxnLst>
            <a:rect l="T12" t="T13" r="T14" b="T15"/>
            <a:pathLst>
              <a:path w="253388" h="110168">
                <a:moveTo>
                  <a:pt x="88135" y="0"/>
                </a:moveTo>
                <a:lnTo>
                  <a:pt x="0" y="99151"/>
                </a:lnTo>
                <a:lnTo>
                  <a:pt x="253388" y="110168"/>
                </a:lnTo>
                <a:lnTo>
                  <a:pt x="88135" y="0"/>
                </a:lnTo>
                <a:close/>
              </a:path>
            </a:pathLst>
          </a:custGeom>
          <a:solidFill>
            <a:srgbClr val="125D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3" name="任意多边形 75"/>
          <p:cNvSpPr>
            <a:spLocks noChangeArrowheads="1"/>
          </p:cNvSpPr>
          <p:nvPr userDrawn="1"/>
        </p:nvSpPr>
        <p:spPr bwMode="auto">
          <a:xfrm>
            <a:off x="4114800" y="1139825"/>
            <a:ext cx="355600" cy="538163"/>
          </a:xfrm>
          <a:custGeom>
            <a:avLst/>
            <a:gdLst>
              <a:gd name="T0" fmla="*/ 33050 w 429658"/>
              <a:gd name="T1" fmla="*/ 0 h 705079"/>
              <a:gd name="T2" fmla="*/ 429658 w 429658"/>
              <a:gd name="T3" fmla="*/ 605928 h 705079"/>
              <a:gd name="T4" fmla="*/ 0 w 429658"/>
              <a:gd name="T5" fmla="*/ 705079 h 705079"/>
              <a:gd name="T6" fmla="*/ 33050 w 429658"/>
              <a:gd name="T7" fmla="*/ 0 h 705079"/>
              <a:gd name="T8" fmla="*/ 0 60000 65536"/>
              <a:gd name="T9" fmla="*/ 0 60000 65536"/>
              <a:gd name="T10" fmla="*/ 0 60000 65536"/>
              <a:gd name="T11" fmla="*/ 0 60000 65536"/>
              <a:gd name="T12" fmla="*/ 0 w 429658"/>
              <a:gd name="T13" fmla="*/ 0 h 705079"/>
              <a:gd name="T14" fmla="*/ 429658 w 429658"/>
              <a:gd name="T15" fmla="*/ 705079 h 705079"/>
            </a:gdLst>
            <a:ahLst/>
            <a:cxnLst>
              <a:cxn ang="T8">
                <a:pos x="T0" y="T1"/>
              </a:cxn>
              <a:cxn ang="T9">
                <a:pos x="T2" y="T3"/>
              </a:cxn>
              <a:cxn ang="T10">
                <a:pos x="T4" y="T5"/>
              </a:cxn>
              <a:cxn ang="T11">
                <a:pos x="T6" y="T7"/>
              </a:cxn>
            </a:cxnLst>
            <a:rect l="T12" t="T13" r="T14" b="T15"/>
            <a:pathLst>
              <a:path w="429658" h="705079">
                <a:moveTo>
                  <a:pt x="33050" y="0"/>
                </a:moveTo>
                <a:lnTo>
                  <a:pt x="429658" y="605928"/>
                </a:lnTo>
                <a:lnTo>
                  <a:pt x="0" y="705079"/>
                </a:lnTo>
                <a:lnTo>
                  <a:pt x="33050" y="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4" name="任意多边形 76"/>
          <p:cNvSpPr>
            <a:spLocks noChangeArrowheads="1"/>
          </p:cNvSpPr>
          <p:nvPr userDrawn="1"/>
        </p:nvSpPr>
        <p:spPr bwMode="auto">
          <a:xfrm>
            <a:off x="4148138" y="1149350"/>
            <a:ext cx="471487" cy="479425"/>
          </a:xfrm>
          <a:custGeom>
            <a:avLst/>
            <a:gdLst>
              <a:gd name="T0" fmla="*/ 0 w 528810"/>
              <a:gd name="T1" fmla="*/ 0 h 572877"/>
              <a:gd name="T2" fmla="*/ 528810 w 528810"/>
              <a:gd name="T3" fmla="*/ 253388 h 572877"/>
              <a:gd name="T4" fmla="*/ 352540 w 528810"/>
              <a:gd name="T5" fmla="*/ 572877 h 572877"/>
              <a:gd name="T6" fmla="*/ 0 w 528810"/>
              <a:gd name="T7" fmla="*/ 0 h 572877"/>
              <a:gd name="T8" fmla="*/ 0 60000 65536"/>
              <a:gd name="T9" fmla="*/ 0 60000 65536"/>
              <a:gd name="T10" fmla="*/ 0 60000 65536"/>
              <a:gd name="T11" fmla="*/ 0 60000 65536"/>
              <a:gd name="T12" fmla="*/ 0 w 528810"/>
              <a:gd name="T13" fmla="*/ 0 h 572877"/>
              <a:gd name="T14" fmla="*/ 528810 w 528810"/>
              <a:gd name="T15" fmla="*/ 572877 h 572877"/>
            </a:gdLst>
            <a:ahLst/>
            <a:cxnLst>
              <a:cxn ang="T8">
                <a:pos x="T0" y="T1"/>
              </a:cxn>
              <a:cxn ang="T9">
                <a:pos x="T2" y="T3"/>
              </a:cxn>
              <a:cxn ang="T10">
                <a:pos x="T4" y="T5"/>
              </a:cxn>
              <a:cxn ang="T11">
                <a:pos x="T6" y="T7"/>
              </a:cxn>
            </a:cxnLst>
            <a:rect l="T12" t="T13" r="T14" b="T15"/>
            <a:pathLst>
              <a:path w="528810" h="572877">
                <a:moveTo>
                  <a:pt x="0" y="0"/>
                </a:moveTo>
                <a:lnTo>
                  <a:pt x="528810" y="253388"/>
                </a:lnTo>
                <a:lnTo>
                  <a:pt x="352540" y="572877"/>
                </a:lnTo>
                <a:lnTo>
                  <a:pt x="0" y="0"/>
                </a:lnTo>
                <a:close/>
              </a:path>
            </a:pathLst>
          </a:custGeom>
          <a:solidFill>
            <a:srgbClr val="1BA8B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5" name="任意多边形 46"/>
          <p:cNvSpPr>
            <a:spLocks noChangeArrowheads="1"/>
          </p:cNvSpPr>
          <p:nvPr userDrawn="1"/>
        </p:nvSpPr>
        <p:spPr bwMode="auto">
          <a:xfrm>
            <a:off x="3114675" y="1668463"/>
            <a:ext cx="1100138" cy="314325"/>
          </a:xfrm>
          <a:custGeom>
            <a:avLst/>
            <a:gdLst>
              <a:gd name="T0" fmla="*/ 77118 w 1355075"/>
              <a:gd name="T1" fmla="*/ 11017 h 396607"/>
              <a:gd name="T2" fmla="*/ 22034 w 1355075"/>
              <a:gd name="T3" fmla="*/ 11017 h 396607"/>
              <a:gd name="T4" fmla="*/ 0 w 1355075"/>
              <a:gd name="T5" fmla="*/ 396607 h 396607"/>
              <a:gd name="T6" fmla="*/ 1355075 w 1355075"/>
              <a:gd name="T7" fmla="*/ 0 h 396607"/>
              <a:gd name="T8" fmla="*/ 77118 w 1355075"/>
              <a:gd name="T9" fmla="*/ 11017 h 396607"/>
              <a:gd name="T10" fmla="*/ 0 60000 65536"/>
              <a:gd name="T11" fmla="*/ 0 60000 65536"/>
              <a:gd name="T12" fmla="*/ 0 60000 65536"/>
              <a:gd name="T13" fmla="*/ 0 60000 65536"/>
              <a:gd name="T14" fmla="*/ 0 60000 65536"/>
              <a:gd name="T15" fmla="*/ 0 w 1355075"/>
              <a:gd name="T16" fmla="*/ 0 h 396607"/>
              <a:gd name="T17" fmla="*/ 1355075 w 1355075"/>
              <a:gd name="T18" fmla="*/ 396607 h 396607"/>
            </a:gdLst>
            <a:ahLst/>
            <a:cxnLst>
              <a:cxn ang="T10">
                <a:pos x="T0" y="T1"/>
              </a:cxn>
              <a:cxn ang="T11">
                <a:pos x="T2" y="T3"/>
              </a:cxn>
              <a:cxn ang="T12">
                <a:pos x="T4" y="T5"/>
              </a:cxn>
              <a:cxn ang="T13">
                <a:pos x="T6" y="T7"/>
              </a:cxn>
              <a:cxn ang="T14">
                <a:pos x="T8" y="T9"/>
              </a:cxn>
            </a:cxnLst>
            <a:rect l="T15" t="T16" r="T17" b="T18"/>
            <a:pathLst>
              <a:path w="1355075" h="396607">
                <a:moveTo>
                  <a:pt x="77118" y="11017"/>
                </a:moveTo>
                <a:lnTo>
                  <a:pt x="22034" y="11017"/>
                </a:lnTo>
                <a:lnTo>
                  <a:pt x="0" y="396607"/>
                </a:lnTo>
                <a:lnTo>
                  <a:pt x="1355075" y="0"/>
                </a:lnTo>
                <a:lnTo>
                  <a:pt x="77118" y="11017"/>
                </a:lnTo>
                <a:close/>
              </a:path>
            </a:pathLst>
          </a:custGeom>
          <a:solidFill>
            <a:srgbClr val="BF2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6" name="任意多边形 28"/>
          <p:cNvSpPr>
            <a:spLocks noChangeArrowheads="1"/>
          </p:cNvSpPr>
          <p:nvPr userDrawn="1"/>
        </p:nvSpPr>
        <p:spPr bwMode="auto">
          <a:xfrm>
            <a:off x="1206500" y="1917700"/>
            <a:ext cx="644525" cy="735013"/>
          </a:xfrm>
          <a:custGeom>
            <a:avLst/>
            <a:gdLst>
              <a:gd name="T0" fmla="*/ 859315 w 859315"/>
              <a:gd name="T1" fmla="*/ 0 h 980502"/>
              <a:gd name="T2" fmla="*/ 484742 w 859315"/>
              <a:gd name="T3" fmla="*/ 859316 h 980502"/>
              <a:gd name="T4" fmla="*/ 0 w 859315"/>
              <a:gd name="T5" fmla="*/ 980502 h 980502"/>
              <a:gd name="T6" fmla="*/ 859315 w 859315"/>
              <a:gd name="T7" fmla="*/ 0 h 980502"/>
              <a:gd name="T8" fmla="*/ 0 60000 65536"/>
              <a:gd name="T9" fmla="*/ 0 60000 65536"/>
              <a:gd name="T10" fmla="*/ 0 60000 65536"/>
              <a:gd name="T11" fmla="*/ 0 60000 65536"/>
              <a:gd name="T12" fmla="*/ 0 w 859315"/>
              <a:gd name="T13" fmla="*/ 0 h 980502"/>
              <a:gd name="T14" fmla="*/ 859315 w 859315"/>
              <a:gd name="T15" fmla="*/ 980502 h 980502"/>
            </a:gdLst>
            <a:ahLst/>
            <a:cxnLst>
              <a:cxn ang="T8">
                <a:pos x="T0" y="T1"/>
              </a:cxn>
              <a:cxn ang="T9">
                <a:pos x="T2" y="T3"/>
              </a:cxn>
              <a:cxn ang="T10">
                <a:pos x="T4" y="T5"/>
              </a:cxn>
              <a:cxn ang="T11">
                <a:pos x="T6" y="T7"/>
              </a:cxn>
            </a:cxnLst>
            <a:rect l="T12" t="T13" r="T14" b="T15"/>
            <a:pathLst>
              <a:path w="859315" h="980502">
                <a:moveTo>
                  <a:pt x="859315" y="0"/>
                </a:moveTo>
                <a:lnTo>
                  <a:pt x="484742" y="859316"/>
                </a:lnTo>
                <a:lnTo>
                  <a:pt x="0" y="980502"/>
                </a:lnTo>
                <a:lnTo>
                  <a:pt x="859315" y="0"/>
                </a:lnTo>
                <a:close/>
              </a:path>
            </a:pathLst>
          </a:custGeom>
          <a:solidFill>
            <a:srgbClr val="EF5B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7" name="任意多边形 20"/>
          <p:cNvSpPr>
            <a:spLocks noChangeArrowheads="1"/>
          </p:cNvSpPr>
          <p:nvPr userDrawn="1"/>
        </p:nvSpPr>
        <p:spPr bwMode="auto">
          <a:xfrm>
            <a:off x="1851025" y="2395538"/>
            <a:ext cx="471488" cy="265112"/>
          </a:xfrm>
          <a:custGeom>
            <a:avLst/>
            <a:gdLst>
              <a:gd name="T0" fmla="*/ 11017 w 550844"/>
              <a:gd name="T1" fmla="*/ 0 h 341523"/>
              <a:gd name="T2" fmla="*/ 550844 w 550844"/>
              <a:gd name="T3" fmla="*/ 286438 h 341523"/>
              <a:gd name="T4" fmla="*/ 0 w 550844"/>
              <a:gd name="T5" fmla="*/ 341523 h 341523"/>
              <a:gd name="T6" fmla="*/ 11017 w 550844"/>
              <a:gd name="T7" fmla="*/ 0 h 341523"/>
              <a:gd name="T8" fmla="*/ 0 60000 65536"/>
              <a:gd name="T9" fmla="*/ 0 60000 65536"/>
              <a:gd name="T10" fmla="*/ 0 60000 65536"/>
              <a:gd name="T11" fmla="*/ 0 60000 65536"/>
              <a:gd name="T12" fmla="*/ 0 w 550844"/>
              <a:gd name="T13" fmla="*/ 0 h 341523"/>
              <a:gd name="T14" fmla="*/ 550844 w 550844"/>
              <a:gd name="T15" fmla="*/ 341523 h 341523"/>
            </a:gdLst>
            <a:ahLst/>
            <a:cxnLst>
              <a:cxn ang="T8">
                <a:pos x="T0" y="T1"/>
              </a:cxn>
              <a:cxn ang="T9">
                <a:pos x="T2" y="T3"/>
              </a:cxn>
              <a:cxn ang="T10">
                <a:pos x="T4" y="T5"/>
              </a:cxn>
              <a:cxn ang="T11">
                <a:pos x="T6" y="T7"/>
              </a:cxn>
            </a:cxnLst>
            <a:rect l="T12" t="T13" r="T14" b="T15"/>
            <a:pathLst>
              <a:path w="550844" h="341523">
                <a:moveTo>
                  <a:pt x="11017" y="0"/>
                </a:moveTo>
                <a:lnTo>
                  <a:pt x="550844" y="286438"/>
                </a:lnTo>
                <a:lnTo>
                  <a:pt x="0" y="341523"/>
                </a:lnTo>
                <a:lnTo>
                  <a:pt x="11017" y="0"/>
                </a:lnTo>
                <a:close/>
              </a:path>
            </a:pathLst>
          </a:custGeom>
          <a:solidFill>
            <a:srgbClr val="21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8" name="任意多边形 35"/>
          <p:cNvSpPr>
            <a:spLocks noChangeArrowheads="1"/>
          </p:cNvSpPr>
          <p:nvPr userDrawn="1"/>
        </p:nvSpPr>
        <p:spPr bwMode="auto">
          <a:xfrm>
            <a:off x="1817688" y="2238375"/>
            <a:ext cx="463550" cy="365125"/>
          </a:xfrm>
          <a:custGeom>
            <a:avLst/>
            <a:gdLst>
              <a:gd name="T0" fmla="*/ 528809 w 550843"/>
              <a:gd name="T1" fmla="*/ 0 h 451691"/>
              <a:gd name="T2" fmla="*/ 0 w 550843"/>
              <a:gd name="T3" fmla="*/ 209320 h 451691"/>
              <a:gd name="T4" fmla="*/ 550843 w 550843"/>
              <a:gd name="T5" fmla="*/ 451691 h 451691"/>
              <a:gd name="T6" fmla="*/ 528809 w 550843"/>
              <a:gd name="T7" fmla="*/ 0 h 451691"/>
              <a:gd name="T8" fmla="*/ 0 60000 65536"/>
              <a:gd name="T9" fmla="*/ 0 60000 65536"/>
              <a:gd name="T10" fmla="*/ 0 60000 65536"/>
              <a:gd name="T11" fmla="*/ 0 60000 65536"/>
              <a:gd name="T12" fmla="*/ 0 w 550843"/>
              <a:gd name="T13" fmla="*/ 0 h 451691"/>
              <a:gd name="T14" fmla="*/ 550843 w 550843"/>
              <a:gd name="T15" fmla="*/ 451691 h 451691"/>
            </a:gdLst>
            <a:ahLst/>
            <a:cxnLst>
              <a:cxn ang="T8">
                <a:pos x="T0" y="T1"/>
              </a:cxn>
              <a:cxn ang="T9">
                <a:pos x="T2" y="T3"/>
              </a:cxn>
              <a:cxn ang="T10">
                <a:pos x="T4" y="T5"/>
              </a:cxn>
              <a:cxn ang="T11">
                <a:pos x="T6" y="T7"/>
              </a:cxn>
            </a:cxnLst>
            <a:rect l="T12" t="T13" r="T14" b="T15"/>
            <a:pathLst>
              <a:path w="550843" h="451691">
                <a:moveTo>
                  <a:pt x="528809" y="0"/>
                </a:moveTo>
                <a:lnTo>
                  <a:pt x="0" y="209320"/>
                </a:lnTo>
                <a:lnTo>
                  <a:pt x="550843" y="451691"/>
                </a:lnTo>
                <a:lnTo>
                  <a:pt x="528809" y="0"/>
                </a:lnTo>
                <a:close/>
              </a:path>
            </a:pathLst>
          </a:custGeom>
          <a:solidFill>
            <a:srgbClr val="E523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9" name="任意多边形 26"/>
          <p:cNvSpPr>
            <a:spLocks noChangeArrowheads="1"/>
          </p:cNvSpPr>
          <p:nvPr userDrawn="1"/>
        </p:nvSpPr>
        <p:spPr bwMode="auto">
          <a:xfrm>
            <a:off x="1173163" y="1876425"/>
            <a:ext cx="752475" cy="511175"/>
          </a:xfrm>
          <a:custGeom>
            <a:avLst/>
            <a:gdLst>
              <a:gd name="T0" fmla="*/ 936434 w 936434"/>
              <a:gd name="T1" fmla="*/ 0 h 672029"/>
              <a:gd name="T2" fmla="*/ 341523 w 936434"/>
              <a:gd name="T3" fmla="*/ 672029 h 672029"/>
              <a:gd name="T4" fmla="*/ 0 w 936434"/>
              <a:gd name="T5" fmla="*/ 429658 h 672029"/>
              <a:gd name="T6" fmla="*/ 936434 w 936434"/>
              <a:gd name="T7" fmla="*/ 0 h 672029"/>
              <a:gd name="T8" fmla="*/ 0 60000 65536"/>
              <a:gd name="T9" fmla="*/ 0 60000 65536"/>
              <a:gd name="T10" fmla="*/ 0 60000 65536"/>
              <a:gd name="T11" fmla="*/ 0 60000 65536"/>
              <a:gd name="T12" fmla="*/ 0 w 936434"/>
              <a:gd name="T13" fmla="*/ 0 h 672029"/>
              <a:gd name="T14" fmla="*/ 936434 w 936434"/>
              <a:gd name="T15" fmla="*/ 672029 h 672029"/>
            </a:gdLst>
            <a:ahLst/>
            <a:cxnLst>
              <a:cxn ang="T8">
                <a:pos x="T0" y="T1"/>
              </a:cxn>
              <a:cxn ang="T9">
                <a:pos x="T2" y="T3"/>
              </a:cxn>
              <a:cxn ang="T10">
                <a:pos x="T4" y="T5"/>
              </a:cxn>
              <a:cxn ang="T11">
                <a:pos x="T6" y="T7"/>
              </a:cxn>
            </a:cxnLst>
            <a:rect l="T12" t="T13" r="T14" b="T15"/>
            <a:pathLst>
              <a:path w="936434" h="672029">
                <a:moveTo>
                  <a:pt x="936434" y="0"/>
                </a:moveTo>
                <a:lnTo>
                  <a:pt x="341523" y="672029"/>
                </a:lnTo>
                <a:lnTo>
                  <a:pt x="0" y="429658"/>
                </a:lnTo>
                <a:lnTo>
                  <a:pt x="936434" y="0"/>
                </a:lnTo>
                <a:close/>
              </a:path>
            </a:pathLst>
          </a:custGeom>
          <a:solidFill>
            <a:srgbClr val="EA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0" name="任意多边形 12"/>
          <p:cNvSpPr>
            <a:spLocks noChangeArrowheads="1"/>
          </p:cNvSpPr>
          <p:nvPr userDrawn="1"/>
        </p:nvSpPr>
        <p:spPr bwMode="auto">
          <a:xfrm>
            <a:off x="569913" y="2312988"/>
            <a:ext cx="817562" cy="538162"/>
          </a:xfrm>
          <a:custGeom>
            <a:avLst/>
            <a:gdLst>
              <a:gd name="T0" fmla="*/ 385591 w 1002535"/>
              <a:gd name="T1" fmla="*/ 0 h 694062"/>
              <a:gd name="T2" fmla="*/ 1002535 w 1002535"/>
              <a:gd name="T3" fmla="*/ 616944 h 694062"/>
              <a:gd name="T4" fmla="*/ 0 w 1002535"/>
              <a:gd name="T5" fmla="*/ 694062 h 694062"/>
              <a:gd name="T6" fmla="*/ 385591 w 1002535"/>
              <a:gd name="T7" fmla="*/ 0 h 694062"/>
              <a:gd name="T8" fmla="*/ 0 60000 65536"/>
              <a:gd name="T9" fmla="*/ 0 60000 65536"/>
              <a:gd name="T10" fmla="*/ 0 60000 65536"/>
              <a:gd name="T11" fmla="*/ 0 60000 65536"/>
              <a:gd name="T12" fmla="*/ 0 w 1002535"/>
              <a:gd name="T13" fmla="*/ 0 h 694062"/>
              <a:gd name="T14" fmla="*/ 1002535 w 1002535"/>
              <a:gd name="T15" fmla="*/ 694062 h 694062"/>
            </a:gdLst>
            <a:ahLst/>
            <a:cxnLst>
              <a:cxn ang="T8">
                <a:pos x="T0" y="T1"/>
              </a:cxn>
              <a:cxn ang="T9">
                <a:pos x="T2" y="T3"/>
              </a:cxn>
              <a:cxn ang="T10">
                <a:pos x="T4" y="T5"/>
              </a:cxn>
              <a:cxn ang="T11">
                <a:pos x="T6" y="T7"/>
              </a:cxn>
            </a:cxnLst>
            <a:rect l="T12" t="T13" r="T14" b="T15"/>
            <a:pathLst>
              <a:path w="1002535" h="694062">
                <a:moveTo>
                  <a:pt x="385591" y="0"/>
                </a:moveTo>
                <a:lnTo>
                  <a:pt x="1002535" y="616944"/>
                </a:lnTo>
                <a:lnTo>
                  <a:pt x="0" y="694062"/>
                </a:lnTo>
                <a:lnTo>
                  <a:pt x="385591"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1" name="任意多边形 66"/>
          <p:cNvSpPr>
            <a:spLocks noChangeArrowheads="1"/>
          </p:cNvSpPr>
          <p:nvPr userDrawn="1"/>
        </p:nvSpPr>
        <p:spPr bwMode="auto">
          <a:xfrm>
            <a:off x="4140200" y="2841625"/>
            <a:ext cx="404813" cy="280988"/>
          </a:xfrm>
          <a:custGeom>
            <a:avLst/>
            <a:gdLst>
              <a:gd name="T0" fmla="*/ 0 w 539827"/>
              <a:gd name="T1" fmla="*/ 374574 h 374574"/>
              <a:gd name="T2" fmla="*/ 539827 w 539827"/>
              <a:gd name="T3" fmla="*/ 11017 h 374574"/>
              <a:gd name="T4" fmla="*/ 275422 w 539827"/>
              <a:gd name="T5" fmla="*/ 0 h 374574"/>
              <a:gd name="T6" fmla="*/ 0 w 539827"/>
              <a:gd name="T7" fmla="*/ 374574 h 374574"/>
              <a:gd name="T8" fmla="*/ 0 60000 65536"/>
              <a:gd name="T9" fmla="*/ 0 60000 65536"/>
              <a:gd name="T10" fmla="*/ 0 60000 65536"/>
              <a:gd name="T11" fmla="*/ 0 60000 65536"/>
              <a:gd name="T12" fmla="*/ 0 w 539827"/>
              <a:gd name="T13" fmla="*/ 0 h 374574"/>
              <a:gd name="T14" fmla="*/ 539827 w 539827"/>
              <a:gd name="T15" fmla="*/ 374574 h 374574"/>
            </a:gdLst>
            <a:ahLst/>
            <a:cxnLst>
              <a:cxn ang="T8">
                <a:pos x="T0" y="T1"/>
              </a:cxn>
              <a:cxn ang="T9">
                <a:pos x="T2" y="T3"/>
              </a:cxn>
              <a:cxn ang="T10">
                <a:pos x="T4" y="T5"/>
              </a:cxn>
              <a:cxn ang="T11">
                <a:pos x="T6" y="T7"/>
              </a:cxn>
            </a:cxnLst>
            <a:rect l="T12" t="T13" r="T14" b="T15"/>
            <a:pathLst>
              <a:path w="539827" h="374574">
                <a:moveTo>
                  <a:pt x="0" y="374574"/>
                </a:moveTo>
                <a:lnTo>
                  <a:pt x="539827" y="11017"/>
                </a:lnTo>
                <a:lnTo>
                  <a:pt x="275422" y="0"/>
                </a:lnTo>
                <a:lnTo>
                  <a:pt x="0" y="374574"/>
                </a:lnTo>
                <a:close/>
              </a:path>
            </a:pathLst>
          </a:custGeom>
          <a:solidFill>
            <a:srgbClr val="1057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2" name="任意多边形 16"/>
          <p:cNvSpPr>
            <a:spLocks noChangeArrowheads="1"/>
          </p:cNvSpPr>
          <p:nvPr userDrawn="1"/>
        </p:nvSpPr>
        <p:spPr bwMode="auto">
          <a:xfrm>
            <a:off x="-158750" y="3544888"/>
            <a:ext cx="809625" cy="512762"/>
          </a:xfrm>
          <a:custGeom>
            <a:avLst/>
            <a:gdLst>
              <a:gd name="T0" fmla="*/ 528809 w 1079653"/>
              <a:gd name="T1" fmla="*/ 110168 h 683046"/>
              <a:gd name="T2" fmla="*/ 1079653 w 1079653"/>
              <a:gd name="T3" fmla="*/ 683046 h 683046"/>
              <a:gd name="T4" fmla="*/ 0 w 1079653"/>
              <a:gd name="T5" fmla="*/ 341523 h 683046"/>
              <a:gd name="T6" fmla="*/ 330506 w 1079653"/>
              <a:gd name="T7" fmla="*/ 0 h 683046"/>
              <a:gd name="T8" fmla="*/ 528809 w 1079653"/>
              <a:gd name="T9" fmla="*/ 110168 h 683046"/>
              <a:gd name="T10" fmla="*/ 0 60000 65536"/>
              <a:gd name="T11" fmla="*/ 0 60000 65536"/>
              <a:gd name="T12" fmla="*/ 0 60000 65536"/>
              <a:gd name="T13" fmla="*/ 0 60000 65536"/>
              <a:gd name="T14" fmla="*/ 0 60000 65536"/>
              <a:gd name="T15" fmla="*/ 0 w 1079653"/>
              <a:gd name="T16" fmla="*/ 0 h 683046"/>
              <a:gd name="T17" fmla="*/ 1079653 w 1079653"/>
              <a:gd name="T18" fmla="*/ 683046 h 683046"/>
            </a:gdLst>
            <a:ahLst/>
            <a:cxnLst>
              <a:cxn ang="T10">
                <a:pos x="T0" y="T1"/>
              </a:cxn>
              <a:cxn ang="T11">
                <a:pos x="T2" y="T3"/>
              </a:cxn>
              <a:cxn ang="T12">
                <a:pos x="T4" y="T5"/>
              </a:cxn>
              <a:cxn ang="T13">
                <a:pos x="T6" y="T7"/>
              </a:cxn>
              <a:cxn ang="T14">
                <a:pos x="T8" y="T9"/>
              </a:cxn>
            </a:cxnLst>
            <a:rect l="T15" t="T16" r="T17" b="T18"/>
            <a:pathLst>
              <a:path w="1079653" h="683046">
                <a:moveTo>
                  <a:pt x="528809" y="110168"/>
                </a:moveTo>
                <a:lnTo>
                  <a:pt x="1079653" y="683046"/>
                </a:lnTo>
                <a:lnTo>
                  <a:pt x="0" y="341523"/>
                </a:lnTo>
                <a:lnTo>
                  <a:pt x="330506" y="0"/>
                </a:lnTo>
                <a:lnTo>
                  <a:pt x="528809" y="110168"/>
                </a:lnTo>
                <a:close/>
              </a:path>
            </a:pathLst>
          </a:custGeom>
          <a:solidFill>
            <a:srgbClr val="C12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3" name="任意多边形 106"/>
          <p:cNvSpPr>
            <a:spLocks noChangeArrowheads="1"/>
          </p:cNvSpPr>
          <p:nvPr userDrawn="1"/>
        </p:nvSpPr>
        <p:spPr bwMode="auto">
          <a:xfrm>
            <a:off x="5635625" y="1446213"/>
            <a:ext cx="346075" cy="355600"/>
          </a:xfrm>
          <a:custGeom>
            <a:avLst/>
            <a:gdLst>
              <a:gd name="T0" fmla="*/ 55085 w 462709"/>
              <a:gd name="T1" fmla="*/ 220337 h 473725"/>
              <a:gd name="T2" fmla="*/ 0 w 462709"/>
              <a:gd name="T3" fmla="*/ 220337 h 473725"/>
              <a:gd name="T4" fmla="*/ 352540 w 462709"/>
              <a:gd name="T5" fmla="*/ 473725 h 473725"/>
              <a:gd name="T6" fmla="*/ 462709 w 462709"/>
              <a:gd name="T7" fmla="*/ 0 h 473725"/>
              <a:gd name="T8" fmla="*/ 55085 w 462709"/>
              <a:gd name="T9" fmla="*/ 220337 h 473725"/>
              <a:gd name="T10" fmla="*/ 0 60000 65536"/>
              <a:gd name="T11" fmla="*/ 0 60000 65536"/>
              <a:gd name="T12" fmla="*/ 0 60000 65536"/>
              <a:gd name="T13" fmla="*/ 0 60000 65536"/>
              <a:gd name="T14" fmla="*/ 0 60000 65536"/>
              <a:gd name="T15" fmla="*/ 0 w 462709"/>
              <a:gd name="T16" fmla="*/ 0 h 473725"/>
              <a:gd name="T17" fmla="*/ 462709 w 462709"/>
              <a:gd name="T18" fmla="*/ 473725 h 473725"/>
            </a:gdLst>
            <a:ahLst/>
            <a:cxnLst>
              <a:cxn ang="T10">
                <a:pos x="T0" y="T1"/>
              </a:cxn>
              <a:cxn ang="T11">
                <a:pos x="T2" y="T3"/>
              </a:cxn>
              <a:cxn ang="T12">
                <a:pos x="T4" y="T5"/>
              </a:cxn>
              <a:cxn ang="T13">
                <a:pos x="T6" y="T7"/>
              </a:cxn>
              <a:cxn ang="T14">
                <a:pos x="T8" y="T9"/>
              </a:cxn>
            </a:cxnLst>
            <a:rect l="T15" t="T16" r="T17" b="T18"/>
            <a:pathLst>
              <a:path w="462709" h="473725">
                <a:moveTo>
                  <a:pt x="55085" y="220337"/>
                </a:moveTo>
                <a:lnTo>
                  <a:pt x="0" y="220337"/>
                </a:lnTo>
                <a:lnTo>
                  <a:pt x="352540" y="473725"/>
                </a:lnTo>
                <a:lnTo>
                  <a:pt x="462709" y="0"/>
                </a:lnTo>
                <a:lnTo>
                  <a:pt x="55085" y="220337"/>
                </a:lnTo>
                <a:close/>
              </a:path>
            </a:pathLst>
          </a:custGeom>
          <a:solidFill>
            <a:srgbClr val="179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4" name="任意多边形 81"/>
          <p:cNvSpPr>
            <a:spLocks noChangeArrowheads="1"/>
          </p:cNvSpPr>
          <p:nvPr userDrawn="1"/>
        </p:nvSpPr>
        <p:spPr bwMode="auto">
          <a:xfrm>
            <a:off x="4619625" y="1371600"/>
            <a:ext cx="817563" cy="404813"/>
          </a:xfrm>
          <a:custGeom>
            <a:avLst/>
            <a:gdLst>
              <a:gd name="T0" fmla="*/ 0 w 1090670"/>
              <a:gd name="T1" fmla="*/ 528810 h 539827"/>
              <a:gd name="T2" fmla="*/ 1090670 w 1090670"/>
              <a:gd name="T3" fmla="*/ 539827 h 539827"/>
              <a:gd name="T4" fmla="*/ 947451 w 1090670"/>
              <a:gd name="T5" fmla="*/ 0 h 539827"/>
              <a:gd name="T6" fmla="*/ 0 w 1090670"/>
              <a:gd name="T7" fmla="*/ 528810 h 539827"/>
              <a:gd name="T8" fmla="*/ 0 60000 65536"/>
              <a:gd name="T9" fmla="*/ 0 60000 65536"/>
              <a:gd name="T10" fmla="*/ 0 60000 65536"/>
              <a:gd name="T11" fmla="*/ 0 60000 65536"/>
              <a:gd name="T12" fmla="*/ 0 w 1090670"/>
              <a:gd name="T13" fmla="*/ 0 h 539827"/>
              <a:gd name="T14" fmla="*/ 1090670 w 1090670"/>
              <a:gd name="T15" fmla="*/ 539827 h 539827"/>
            </a:gdLst>
            <a:ahLst/>
            <a:cxnLst>
              <a:cxn ang="T8">
                <a:pos x="T0" y="T1"/>
              </a:cxn>
              <a:cxn ang="T9">
                <a:pos x="T2" y="T3"/>
              </a:cxn>
              <a:cxn ang="T10">
                <a:pos x="T4" y="T5"/>
              </a:cxn>
              <a:cxn ang="T11">
                <a:pos x="T6" y="T7"/>
              </a:cxn>
            </a:cxnLst>
            <a:rect l="T12" t="T13" r="T14" b="T15"/>
            <a:pathLst>
              <a:path w="1090670" h="539827">
                <a:moveTo>
                  <a:pt x="0" y="528810"/>
                </a:moveTo>
                <a:lnTo>
                  <a:pt x="1090670" y="539827"/>
                </a:lnTo>
                <a:lnTo>
                  <a:pt x="947451" y="0"/>
                </a:lnTo>
                <a:lnTo>
                  <a:pt x="0" y="528810"/>
                </a:lnTo>
                <a:close/>
              </a:path>
            </a:pathLst>
          </a:custGeom>
          <a:solidFill>
            <a:srgbClr val="D921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5" name="任意多边形 79"/>
          <p:cNvSpPr>
            <a:spLocks noChangeArrowheads="1"/>
          </p:cNvSpPr>
          <p:nvPr userDrawn="1"/>
        </p:nvSpPr>
        <p:spPr bwMode="auto">
          <a:xfrm>
            <a:off x="4462463" y="1171575"/>
            <a:ext cx="1346200" cy="390525"/>
          </a:xfrm>
          <a:custGeom>
            <a:avLst/>
            <a:gdLst>
              <a:gd name="T0" fmla="*/ 165253 w 1784732"/>
              <a:gd name="T1" fmla="*/ 143219 h 506776"/>
              <a:gd name="T2" fmla="*/ 1784732 w 1784732"/>
              <a:gd name="T3" fmla="*/ 0 h 506776"/>
              <a:gd name="T4" fmla="*/ 0 w 1784732"/>
              <a:gd name="T5" fmla="*/ 506776 h 506776"/>
              <a:gd name="T6" fmla="*/ 165253 w 1784732"/>
              <a:gd name="T7" fmla="*/ 143219 h 506776"/>
              <a:gd name="T8" fmla="*/ 0 60000 65536"/>
              <a:gd name="T9" fmla="*/ 0 60000 65536"/>
              <a:gd name="T10" fmla="*/ 0 60000 65536"/>
              <a:gd name="T11" fmla="*/ 0 60000 65536"/>
              <a:gd name="T12" fmla="*/ 0 w 1784732"/>
              <a:gd name="T13" fmla="*/ 0 h 506776"/>
              <a:gd name="T14" fmla="*/ 1784732 w 1784732"/>
              <a:gd name="T15" fmla="*/ 506776 h 506776"/>
            </a:gdLst>
            <a:ahLst/>
            <a:cxnLst>
              <a:cxn ang="T8">
                <a:pos x="T0" y="T1"/>
              </a:cxn>
              <a:cxn ang="T9">
                <a:pos x="T2" y="T3"/>
              </a:cxn>
              <a:cxn ang="T10">
                <a:pos x="T4" y="T5"/>
              </a:cxn>
              <a:cxn ang="T11">
                <a:pos x="T6" y="T7"/>
              </a:cxn>
            </a:cxnLst>
            <a:rect l="T12" t="T13" r="T14" b="T15"/>
            <a:pathLst>
              <a:path w="1784732" h="506776">
                <a:moveTo>
                  <a:pt x="165253" y="143219"/>
                </a:moveTo>
                <a:lnTo>
                  <a:pt x="1784732" y="0"/>
                </a:lnTo>
                <a:lnTo>
                  <a:pt x="0" y="506776"/>
                </a:lnTo>
                <a:lnTo>
                  <a:pt x="165253" y="143219"/>
                </a:lnTo>
                <a:close/>
              </a:path>
            </a:pathLst>
          </a:custGeom>
          <a:solidFill>
            <a:srgbClr val="290C0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6" name="任意多边形 50"/>
          <p:cNvSpPr>
            <a:spLocks noChangeArrowheads="1"/>
          </p:cNvSpPr>
          <p:nvPr userDrawn="1"/>
        </p:nvSpPr>
        <p:spPr bwMode="auto">
          <a:xfrm>
            <a:off x="2206625" y="2230438"/>
            <a:ext cx="520700" cy="1149350"/>
          </a:xfrm>
          <a:custGeom>
            <a:avLst/>
            <a:gdLst>
              <a:gd name="T0" fmla="*/ 0 w 694063"/>
              <a:gd name="T1" fmla="*/ 0 h 1553378"/>
              <a:gd name="T2" fmla="*/ 694063 w 694063"/>
              <a:gd name="T3" fmla="*/ 55084 h 1553378"/>
              <a:gd name="T4" fmla="*/ 77118 w 694063"/>
              <a:gd name="T5" fmla="*/ 1553378 h 1553378"/>
              <a:gd name="T6" fmla="*/ 0 w 694063"/>
              <a:gd name="T7" fmla="*/ 0 h 1553378"/>
              <a:gd name="T8" fmla="*/ 0 60000 65536"/>
              <a:gd name="T9" fmla="*/ 0 60000 65536"/>
              <a:gd name="T10" fmla="*/ 0 60000 65536"/>
              <a:gd name="T11" fmla="*/ 0 60000 65536"/>
              <a:gd name="T12" fmla="*/ 0 w 694063"/>
              <a:gd name="T13" fmla="*/ 0 h 1553378"/>
              <a:gd name="T14" fmla="*/ 694063 w 694063"/>
              <a:gd name="T15" fmla="*/ 1553378 h 1553378"/>
            </a:gdLst>
            <a:ahLst/>
            <a:cxnLst>
              <a:cxn ang="T8">
                <a:pos x="T0" y="T1"/>
              </a:cxn>
              <a:cxn ang="T9">
                <a:pos x="T2" y="T3"/>
              </a:cxn>
              <a:cxn ang="T10">
                <a:pos x="T4" y="T5"/>
              </a:cxn>
              <a:cxn ang="T11">
                <a:pos x="T6" y="T7"/>
              </a:cxn>
            </a:cxnLst>
            <a:rect l="T12" t="T13" r="T14" b="T15"/>
            <a:pathLst>
              <a:path w="694063" h="1553378">
                <a:moveTo>
                  <a:pt x="0" y="0"/>
                </a:moveTo>
                <a:lnTo>
                  <a:pt x="694063" y="55084"/>
                </a:lnTo>
                <a:lnTo>
                  <a:pt x="77118" y="1553378"/>
                </a:lnTo>
                <a:lnTo>
                  <a:pt x="0" y="0"/>
                </a:lnTo>
                <a:close/>
              </a:path>
            </a:pathLst>
          </a:custGeom>
          <a:solidFill>
            <a:srgbClr val="EE3B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7" name="任意多边形 40"/>
          <p:cNvSpPr>
            <a:spLocks noChangeArrowheads="1"/>
          </p:cNvSpPr>
          <p:nvPr userDrawn="1"/>
        </p:nvSpPr>
        <p:spPr bwMode="auto">
          <a:xfrm>
            <a:off x="2405063" y="1131888"/>
            <a:ext cx="1139825" cy="569912"/>
          </a:xfrm>
          <a:custGeom>
            <a:avLst/>
            <a:gdLst>
              <a:gd name="T0" fmla="*/ 0 w 1520328"/>
              <a:gd name="T1" fmla="*/ 638978 h 760164"/>
              <a:gd name="T2" fmla="*/ 991519 w 1520328"/>
              <a:gd name="T3" fmla="*/ 760164 h 760164"/>
              <a:gd name="T4" fmla="*/ 1520328 w 1520328"/>
              <a:gd name="T5" fmla="*/ 0 h 760164"/>
              <a:gd name="T6" fmla="*/ 0 w 1520328"/>
              <a:gd name="T7" fmla="*/ 638978 h 760164"/>
              <a:gd name="T8" fmla="*/ 0 60000 65536"/>
              <a:gd name="T9" fmla="*/ 0 60000 65536"/>
              <a:gd name="T10" fmla="*/ 0 60000 65536"/>
              <a:gd name="T11" fmla="*/ 0 60000 65536"/>
              <a:gd name="T12" fmla="*/ 0 w 1520328"/>
              <a:gd name="T13" fmla="*/ 0 h 760164"/>
              <a:gd name="T14" fmla="*/ 1520328 w 1520328"/>
              <a:gd name="T15" fmla="*/ 760164 h 760164"/>
            </a:gdLst>
            <a:ahLst/>
            <a:cxnLst>
              <a:cxn ang="T8">
                <a:pos x="T0" y="T1"/>
              </a:cxn>
              <a:cxn ang="T9">
                <a:pos x="T2" y="T3"/>
              </a:cxn>
              <a:cxn ang="T10">
                <a:pos x="T4" y="T5"/>
              </a:cxn>
              <a:cxn ang="T11">
                <a:pos x="T6" y="T7"/>
              </a:cxn>
            </a:cxnLst>
            <a:rect l="T12" t="T13" r="T14" b="T15"/>
            <a:pathLst>
              <a:path w="1520328" h="760164">
                <a:moveTo>
                  <a:pt x="0" y="638978"/>
                </a:moveTo>
                <a:lnTo>
                  <a:pt x="991519" y="760164"/>
                </a:lnTo>
                <a:lnTo>
                  <a:pt x="1520328" y="0"/>
                </a:lnTo>
                <a:lnTo>
                  <a:pt x="0" y="638978"/>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8" name="任意多边形 36"/>
          <p:cNvSpPr>
            <a:spLocks noChangeArrowheads="1"/>
          </p:cNvSpPr>
          <p:nvPr userDrawn="1"/>
        </p:nvSpPr>
        <p:spPr bwMode="auto">
          <a:xfrm>
            <a:off x="1858963" y="2603500"/>
            <a:ext cx="414337" cy="768350"/>
          </a:xfrm>
          <a:custGeom>
            <a:avLst/>
            <a:gdLst>
              <a:gd name="T0" fmla="*/ 0 w 550844"/>
              <a:gd name="T1" fmla="*/ 22034 h 1024569"/>
              <a:gd name="T2" fmla="*/ 550844 w 550844"/>
              <a:gd name="T3" fmla="*/ 0 h 1024569"/>
              <a:gd name="T4" fmla="*/ 550844 w 550844"/>
              <a:gd name="T5" fmla="*/ 1024569 h 1024569"/>
              <a:gd name="T6" fmla="*/ 0 w 550844"/>
              <a:gd name="T7" fmla="*/ 22034 h 1024569"/>
              <a:gd name="T8" fmla="*/ 0 60000 65536"/>
              <a:gd name="T9" fmla="*/ 0 60000 65536"/>
              <a:gd name="T10" fmla="*/ 0 60000 65536"/>
              <a:gd name="T11" fmla="*/ 0 60000 65536"/>
              <a:gd name="T12" fmla="*/ 0 w 550844"/>
              <a:gd name="T13" fmla="*/ 0 h 1024569"/>
              <a:gd name="T14" fmla="*/ 550844 w 550844"/>
              <a:gd name="T15" fmla="*/ 1024569 h 1024569"/>
            </a:gdLst>
            <a:ahLst/>
            <a:cxnLst>
              <a:cxn ang="T8">
                <a:pos x="T0" y="T1"/>
              </a:cxn>
              <a:cxn ang="T9">
                <a:pos x="T2" y="T3"/>
              </a:cxn>
              <a:cxn ang="T10">
                <a:pos x="T4" y="T5"/>
              </a:cxn>
              <a:cxn ang="T11">
                <a:pos x="T6" y="T7"/>
              </a:cxn>
            </a:cxnLst>
            <a:rect l="T12" t="T13" r="T14" b="T15"/>
            <a:pathLst>
              <a:path w="550844" h="1024569">
                <a:moveTo>
                  <a:pt x="0" y="22034"/>
                </a:moveTo>
                <a:lnTo>
                  <a:pt x="550844" y="0"/>
                </a:lnTo>
                <a:lnTo>
                  <a:pt x="550844" y="1024569"/>
                </a:lnTo>
                <a:lnTo>
                  <a:pt x="0" y="22034"/>
                </a:lnTo>
                <a:close/>
              </a:path>
            </a:pathLst>
          </a:custGeom>
          <a:solidFill>
            <a:srgbClr val="C71F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9" name="任意多边形 29"/>
          <p:cNvSpPr>
            <a:spLocks noChangeArrowheads="1"/>
          </p:cNvSpPr>
          <p:nvPr userDrawn="1"/>
        </p:nvSpPr>
        <p:spPr bwMode="auto">
          <a:xfrm>
            <a:off x="1552575" y="1866900"/>
            <a:ext cx="330200" cy="677863"/>
          </a:xfrm>
          <a:custGeom>
            <a:avLst/>
            <a:gdLst>
              <a:gd name="T0" fmla="*/ 429658 w 440675"/>
              <a:gd name="T1" fmla="*/ 0 h 903383"/>
              <a:gd name="T2" fmla="*/ 440675 w 440675"/>
              <a:gd name="T3" fmla="*/ 738130 h 903383"/>
              <a:gd name="T4" fmla="*/ 0 w 440675"/>
              <a:gd name="T5" fmla="*/ 903383 h 903383"/>
              <a:gd name="T6" fmla="*/ 429658 w 440675"/>
              <a:gd name="T7" fmla="*/ 0 h 903383"/>
              <a:gd name="T8" fmla="*/ 0 60000 65536"/>
              <a:gd name="T9" fmla="*/ 0 60000 65536"/>
              <a:gd name="T10" fmla="*/ 0 60000 65536"/>
              <a:gd name="T11" fmla="*/ 0 60000 65536"/>
              <a:gd name="T12" fmla="*/ 0 w 440675"/>
              <a:gd name="T13" fmla="*/ 0 h 903383"/>
              <a:gd name="T14" fmla="*/ 440675 w 440675"/>
              <a:gd name="T15" fmla="*/ 903383 h 903383"/>
            </a:gdLst>
            <a:ahLst/>
            <a:cxnLst>
              <a:cxn ang="T8">
                <a:pos x="T0" y="T1"/>
              </a:cxn>
              <a:cxn ang="T9">
                <a:pos x="T2" y="T3"/>
              </a:cxn>
              <a:cxn ang="T10">
                <a:pos x="T4" y="T5"/>
              </a:cxn>
              <a:cxn ang="T11">
                <a:pos x="T6" y="T7"/>
              </a:cxn>
            </a:cxnLst>
            <a:rect l="T12" t="T13" r="T14" b="T15"/>
            <a:pathLst>
              <a:path w="440675" h="903383">
                <a:moveTo>
                  <a:pt x="429658" y="0"/>
                </a:moveTo>
                <a:lnTo>
                  <a:pt x="440675" y="738130"/>
                </a:lnTo>
                <a:lnTo>
                  <a:pt x="0" y="903383"/>
                </a:lnTo>
                <a:lnTo>
                  <a:pt x="429658" y="0"/>
                </a:lnTo>
                <a:close/>
              </a:path>
            </a:pathLst>
          </a:custGeom>
          <a:solidFill>
            <a:srgbClr val="EA24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0" name="任意多边形 5"/>
          <p:cNvSpPr>
            <a:spLocks noChangeArrowheads="1"/>
          </p:cNvSpPr>
          <p:nvPr userDrawn="1"/>
        </p:nvSpPr>
        <p:spPr bwMode="auto">
          <a:xfrm>
            <a:off x="0" y="990600"/>
            <a:ext cx="190500" cy="1016000"/>
          </a:xfrm>
          <a:custGeom>
            <a:avLst/>
            <a:gdLst>
              <a:gd name="T0" fmla="*/ 0 w 242371"/>
              <a:gd name="T1" fmla="*/ 0 h 1355075"/>
              <a:gd name="T2" fmla="*/ 242371 w 242371"/>
              <a:gd name="T3" fmla="*/ 1355075 h 1355075"/>
              <a:gd name="T4" fmla="*/ 0 w 242371"/>
              <a:gd name="T5" fmla="*/ 1178805 h 1355075"/>
              <a:gd name="T6" fmla="*/ 0 w 242371"/>
              <a:gd name="T7" fmla="*/ 0 h 1355075"/>
              <a:gd name="T8" fmla="*/ 0 60000 65536"/>
              <a:gd name="T9" fmla="*/ 0 60000 65536"/>
              <a:gd name="T10" fmla="*/ 0 60000 65536"/>
              <a:gd name="T11" fmla="*/ 0 60000 65536"/>
              <a:gd name="T12" fmla="*/ 0 w 242371"/>
              <a:gd name="T13" fmla="*/ 0 h 1355075"/>
              <a:gd name="T14" fmla="*/ 242371 w 242371"/>
              <a:gd name="T15" fmla="*/ 1355075 h 1355075"/>
            </a:gdLst>
            <a:ahLst/>
            <a:cxnLst>
              <a:cxn ang="T8">
                <a:pos x="T0" y="T1"/>
              </a:cxn>
              <a:cxn ang="T9">
                <a:pos x="T2" y="T3"/>
              </a:cxn>
              <a:cxn ang="T10">
                <a:pos x="T4" y="T5"/>
              </a:cxn>
              <a:cxn ang="T11">
                <a:pos x="T6" y="T7"/>
              </a:cxn>
            </a:cxnLst>
            <a:rect l="T12" t="T13" r="T14" b="T15"/>
            <a:pathLst>
              <a:path w="242371" h="1355075">
                <a:moveTo>
                  <a:pt x="0" y="0"/>
                </a:moveTo>
                <a:lnTo>
                  <a:pt x="242371" y="1355075"/>
                </a:lnTo>
                <a:lnTo>
                  <a:pt x="0" y="1178805"/>
                </a:lnTo>
                <a:lnTo>
                  <a:pt x="0" y="0"/>
                </a:lnTo>
                <a:close/>
              </a:path>
            </a:pathLst>
          </a:custGeom>
          <a:solidFill>
            <a:srgbClr val="E72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1" name="任意多边形 6"/>
          <p:cNvSpPr>
            <a:spLocks noChangeArrowheads="1"/>
          </p:cNvSpPr>
          <p:nvPr userDrawn="1"/>
        </p:nvSpPr>
        <p:spPr bwMode="auto">
          <a:xfrm>
            <a:off x="-15875" y="938213"/>
            <a:ext cx="1114425" cy="1069975"/>
          </a:xfrm>
          <a:custGeom>
            <a:avLst/>
            <a:gdLst>
              <a:gd name="T0" fmla="*/ 0 w 1454226"/>
              <a:gd name="T1" fmla="*/ 0 h 1388126"/>
              <a:gd name="T2" fmla="*/ 1454226 w 1454226"/>
              <a:gd name="T3" fmla="*/ 517793 h 1388126"/>
              <a:gd name="T4" fmla="*/ 253388 w 1454226"/>
              <a:gd name="T5" fmla="*/ 1388126 h 1388126"/>
              <a:gd name="T6" fmla="*/ 0 w 1454226"/>
              <a:gd name="T7" fmla="*/ 0 h 1388126"/>
              <a:gd name="T8" fmla="*/ 0 60000 65536"/>
              <a:gd name="T9" fmla="*/ 0 60000 65536"/>
              <a:gd name="T10" fmla="*/ 0 60000 65536"/>
              <a:gd name="T11" fmla="*/ 0 60000 65536"/>
              <a:gd name="T12" fmla="*/ 0 w 1454226"/>
              <a:gd name="T13" fmla="*/ 0 h 1388126"/>
              <a:gd name="T14" fmla="*/ 1454226 w 1454226"/>
              <a:gd name="T15" fmla="*/ 1388126 h 1388126"/>
            </a:gdLst>
            <a:ahLst/>
            <a:cxnLst>
              <a:cxn ang="T8">
                <a:pos x="T0" y="T1"/>
              </a:cxn>
              <a:cxn ang="T9">
                <a:pos x="T2" y="T3"/>
              </a:cxn>
              <a:cxn ang="T10">
                <a:pos x="T4" y="T5"/>
              </a:cxn>
              <a:cxn ang="T11">
                <a:pos x="T6" y="T7"/>
              </a:cxn>
            </a:cxnLst>
            <a:rect l="T12" t="T13" r="T14" b="T15"/>
            <a:pathLst>
              <a:path w="1454226" h="1388126">
                <a:moveTo>
                  <a:pt x="0" y="0"/>
                </a:moveTo>
                <a:lnTo>
                  <a:pt x="1454226" y="517793"/>
                </a:lnTo>
                <a:lnTo>
                  <a:pt x="253388" y="1388126"/>
                </a:lnTo>
                <a:lnTo>
                  <a:pt x="0" y="0"/>
                </a:lnTo>
                <a:close/>
              </a:path>
            </a:pathLst>
          </a:custGeom>
          <a:solidFill>
            <a:srgbClr val="EE64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2" name="任意多边形 7"/>
          <p:cNvSpPr>
            <a:spLocks noChangeArrowheads="1"/>
          </p:cNvSpPr>
          <p:nvPr userDrawn="1"/>
        </p:nvSpPr>
        <p:spPr bwMode="auto">
          <a:xfrm>
            <a:off x="-7938" y="1322388"/>
            <a:ext cx="1116013" cy="1082675"/>
          </a:xfrm>
          <a:custGeom>
            <a:avLst/>
            <a:gdLst>
              <a:gd name="T0" fmla="*/ 1465243 w 1465243"/>
              <a:gd name="T1" fmla="*/ 0 h 1443209"/>
              <a:gd name="T2" fmla="*/ 1167788 w 1465243"/>
              <a:gd name="T3" fmla="*/ 1366091 h 1443209"/>
              <a:gd name="T4" fmla="*/ 0 w 1465243"/>
              <a:gd name="T5" fmla="*/ 1443209 h 1443209"/>
              <a:gd name="T6" fmla="*/ 11017 w 1465243"/>
              <a:gd name="T7" fmla="*/ 1024568 h 1443209"/>
              <a:gd name="T8" fmla="*/ 1465243 w 1465243"/>
              <a:gd name="T9" fmla="*/ 0 h 1443209"/>
              <a:gd name="T10" fmla="*/ 0 60000 65536"/>
              <a:gd name="T11" fmla="*/ 0 60000 65536"/>
              <a:gd name="T12" fmla="*/ 0 60000 65536"/>
              <a:gd name="T13" fmla="*/ 0 60000 65536"/>
              <a:gd name="T14" fmla="*/ 0 60000 65536"/>
              <a:gd name="T15" fmla="*/ 0 w 1465243"/>
              <a:gd name="T16" fmla="*/ 0 h 1443209"/>
              <a:gd name="T17" fmla="*/ 1465243 w 1465243"/>
              <a:gd name="T18" fmla="*/ 1443209 h 1443209"/>
            </a:gdLst>
            <a:ahLst/>
            <a:cxnLst>
              <a:cxn ang="T10">
                <a:pos x="T0" y="T1"/>
              </a:cxn>
              <a:cxn ang="T11">
                <a:pos x="T2" y="T3"/>
              </a:cxn>
              <a:cxn ang="T12">
                <a:pos x="T4" y="T5"/>
              </a:cxn>
              <a:cxn ang="T13">
                <a:pos x="T6" y="T7"/>
              </a:cxn>
              <a:cxn ang="T14">
                <a:pos x="T8" y="T9"/>
              </a:cxn>
            </a:cxnLst>
            <a:rect l="T15" t="T16" r="T17" b="T18"/>
            <a:pathLst>
              <a:path w="1465243" h="1443209">
                <a:moveTo>
                  <a:pt x="1465243" y="0"/>
                </a:moveTo>
                <a:lnTo>
                  <a:pt x="1167788" y="1366091"/>
                </a:lnTo>
                <a:lnTo>
                  <a:pt x="0" y="1443209"/>
                </a:lnTo>
                <a:lnTo>
                  <a:pt x="11017" y="1024568"/>
                </a:lnTo>
                <a:lnTo>
                  <a:pt x="1465243" y="0"/>
                </a:lnTo>
                <a:close/>
              </a:path>
            </a:pathLst>
          </a:custGeom>
          <a:solidFill>
            <a:srgbClr val="EB4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3" name="任意多边形 8"/>
          <p:cNvSpPr>
            <a:spLocks noChangeArrowheads="1"/>
          </p:cNvSpPr>
          <p:nvPr userDrawn="1"/>
        </p:nvSpPr>
        <p:spPr bwMode="auto">
          <a:xfrm>
            <a:off x="-139700" y="1760538"/>
            <a:ext cx="312738" cy="438150"/>
          </a:xfrm>
          <a:custGeom>
            <a:avLst/>
            <a:gdLst>
              <a:gd name="T0" fmla="*/ 418641 w 418641"/>
              <a:gd name="T1" fmla="*/ 308472 h 583894"/>
              <a:gd name="T2" fmla="*/ 0 w 418641"/>
              <a:gd name="T3" fmla="*/ 583894 h 583894"/>
              <a:gd name="T4" fmla="*/ 77118 w 418641"/>
              <a:gd name="T5" fmla="*/ 0 h 583894"/>
              <a:gd name="T6" fmla="*/ 418641 w 418641"/>
              <a:gd name="T7" fmla="*/ 308472 h 583894"/>
              <a:gd name="T8" fmla="*/ 0 60000 65536"/>
              <a:gd name="T9" fmla="*/ 0 60000 65536"/>
              <a:gd name="T10" fmla="*/ 0 60000 65536"/>
              <a:gd name="T11" fmla="*/ 0 60000 65536"/>
              <a:gd name="T12" fmla="*/ 0 w 418641"/>
              <a:gd name="T13" fmla="*/ 0 h 583894"/>
              <a:gd name="T14" fmla="*/ 418641 w 418641"/>
              <a:gd name="T15" fmla="*/ 583894 h 583894"/>
            </a:gdLst>
            <a:ahLst/>
            <a:cxnLst>
              <a:cxn ang="T8">
                <a:pos x="T0" y="T1"/>
              </a:cxn>
              <a:cxn ang="T9">
                <a:pos x="T2" y="T3"/>
              </a:cxn>
              <a:cxn ang="T10">
                <a:pos x="T4" y="T5"/>
              </a:cxn>
              <a:cxn ang="T11">
                <a:pos x="T6" y="T7"/>
              </a:cxn>
            </a:cxnLst>
            <a:rect l="T12" t="T13" r="T14" b="T15"/>
            <a:pathLst>
              <a:path w="418641" h="583894">
                <a:moveTo>
                  <a:pt x="418641" y="308472"/>
                </a:moveTo>
                <a:lnTo>
                  <a:pt x="0" y="583894"/>
                </a:lnTo>
                <a:lnTo>
                  <a:pt x="77118" y="0"/>
                </a:lnTo>
                <a:lnTo>
                  <a:pt x="418641" y="308472"/>
                </a:lnTo>
                <a:close/>
              </a:path>
            </a:pathLst>
          </a:custGeom>
          <a:solidFill>
            <a:srgbClr val="D920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4" name="任意多边形 9"/>
          <p:cNvSpPr>
            <a:spLocks noChangeArrowheads="1"/>
          </p:cNvSpPr>
          <p:nvPr userDrawn="1"/>
        </p:nvSpPr>
        <p:spPr bwMode="auto">
          <a:xfrm>
            <a:off x="-57150" y="2338388"/>
            <a:ext cx="965200" cy="412750"/>
          </a:xfrm>
          <a:custGeom>
            <a:avLst/>
            <a:gdLst>
              <a:gd name="T0" fmla="*/ 22034 w 1288973"/>
              <a:gd name="T1" fmla="*/ 88135 h 550844"/>
              <a:gd name="T2" fmla="*/ 1288973 w 1288973"/>
              <a:gd name="T3" fmla="*/ 0 h 550844"/>
              <a:gd name="T4" fmla="*/ 0 w 1288973"/>
              <a:gd name="T5" fmla="*/ 550844 h 550844"/>
              <a:gd name="T6" fmla="*/ 22034 w 1288973"/>
              <a:gd name="T7" fmla="*/ 88135 h 550844"/>
              <a:gd name="T8" fmla="*/ 0 60000 65536"/>
              <a:gd name="T9" fmla="*/ 0 60000 65536"/>
              <a:gd name="T10" fmla="*/ 0 60000 65536"/>
              <a:gd name="T11" fmla="*/ 0 60000 65536"/>
              <a:gd name="T12" fmla="*/ 0 w 1288973"/>
              <a:gd name="T13" fmla="*/ 0 h 550844"/>
              <a:gd name="T14" fmla="*/ 1288973 w 1288973"/>
              <a:gd name="T15" fmla="*/ 550844 h 550844"/>
            </a:gdLst>
            <a:ahLst/>
            <a:cxnLst>
              <a:cxn ang="T8">
                <a:pos x="T0" y="T1"/>
              </a:cxn>
              <a:cxn ang="T9">
                <a:pos x="T2" y="T3"/>
              </a:cxn>
              <a:cxn ang="T10">
                <a:pos x="T4" y="T5"/>
              </a:cxn>
              <a:cxn ang="T11">
                <a:pos x="T6" y="T7"/>
              </a:cxn>
            </a:cxnLst>
            <a:rect l="T12" t="T13" r="T14" b="T15"/>
            <a:pathLst>
              <a:path w="1288973" h="550844">
                <a:moveTo>
                  <a:pt x="22034" y="88135"/>
                </a:moveTo>
                <a:lnTo>
                  <a:pt x="1288973" y="0"/>
                </a:lnTo>
                <a:lnTo>
                  <a:pt x="0" y="550844"/>
                </a:lnTo>
                <a:lnTo>
                  <a:pt x="22034" y="88135"/>
                </a:lnTo>
                <a:close/>
              </a:path>
            </a:pathLst>
          </a:custGeom>
          <a:solidFill>
            <a:srgbClr val="3911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5" name="任意多边形 10"/>
          <p:cNvSpPr>
            <a:spLocks noChangeArrowheads="1"/>
          </p:cNvSpPr>
          <p:nvPr userDrawn="1"/>
        </p:nvSpPr>
        <p:spPr bwMode="auto">
          <a:xfrm>
            <a:off x="-7938" y="2330450"/>
            <a:ext cx="884238" cy="552450"/>
          </a:xfrm>
          <a:custGeom>
            <a:avLst/>
            <a:gdLst>
              <a:gd name="T0" fmla="*/ 1178805 w 1178805"/>
              <a:gd name="T1" fmla="*/ 0 h 738131"/>
              <a:gd name="T2" fmla="*/ 859316 w 1178805"/>
              <a:gd name="T3" fmla="*/ 661013 h 738131"/>
              <a:gd name="T4" fmla="*/ 11017 w 1178805"/>
              <a:gd name="T5" fmla="*/ 738131 h 738131"/>
              <a:gd name="T6" fmla="*/ 0 w 1178805"/>
              <a:gd name="T7" fmla="*/ 528810 h 738131"/>
              <a:gd name="T8" fmla="*/ 1178805 w 1178805"/>
              <a:gd name="T9" fmla="*/ 0 h 738131"/>
              <a:gd name="T10" fmla="*/ 0 60000 65536"/>
              <a:gd name="T11" fmla="*/ 0 60000 65536"/>
              <a:gd name="T12" fmla="*/ 0 60000 65536"/>
              <a:gd name="T13" fmla="*/ 0 60000 65536"/>
              <a:gd name="T14" fmla="*/ 0 60000 65536"/>
              <a:gd name="T15" fmla="*/ 0 w 1178805"/>
              <a:gd name="T16" fmla="*/ 0 h 738131"/>
              <a:gd name="T17" fmla="*/ 1178805 w 1178805"/>
              <a:gd name="T18" fmla="*/ 738131 h 738131"/>
            </a:gdLst>
            <a:ahLst/>
            <a:cxnLst>
              <a:cxn ang="T10">
                <a:pos x="T0" y="T1"/>
              </a:cxn>
              <a:cxn ang="T11">
                <a:pos x="T2" y="T3"/>
              </a:cxn>
              <a:cxn ang="T12">
                <a:pos x="T4" y="T5"/>
              </a:cxn>
              <a:cxn ang="T13">
                <a:pos x="T6" y="T7"/>
              </a:cxn>
              <a:cxn ang="T14">
                <a:pos x="T8" y="T9"/>
              </a:cxn>
            </a:cxnLst>
            <a:rect l="T15" t="T16" r="T17" b="T18"/>
            <a:pathLst>
              <a:path w="1178805" h="738131">
                <a:moveTo>
                  <a:pt x="1178805" y="0"/>
                </a:moveTo>
                <a:lnTo>
                  <a:pt x="859316" y="661013"/>
                </a:lnTo>
                <a:lnTo>
                  <a:pt x="11017" y="738131"/>
                </a:lnTo>
                <a:lnTo>
                  <a:pt x="0" y="528810"/>
                </a:lnTo>
                <a:lnTo>
                  <a:pt x="1178805" y="0"/>
                </a:lnTo>
                <a:close/>
              </a:path>
            </a:pathLst>
          </a:custGeom>
          <a:solidFill>
            <a:srgbClr val="660C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6" name="任意多边形 11"/>
          <p:cNvSpPr>
            <a:spLocks noChangeArrowheads="1"/>
          </p:cNvSpPr>
          <p:nvPr userDrawn="1"/>
        </p:nvSpPr>
        <p:spPr bwMode="auto">
          <a:xfrm>
            <a:off x="-57150" y="2825750"/>
            <a:ext cx="701675" cy="669925"/>
          </a:xfrm>
          <a:custGeom>
            <a:avLst/>
            <a:gdLst>
              <a:gd name="T0" fmla="*/ 44067 w 936433"/>
              <a:gd name="T1" fmla="*/ 55084 h 892366"/>
              <a:gd name="T2" fmla="*/ 936433 w 936433"/>
              <a:gd name="T3" fmla="*/ 0 h 892366"/>
              <a:gd name="T4" fmla="*/ 363556 w 936433"/>
              <a:gd name="T5" fmla="*/ 760163 h 892366"/>
              <a:gd name="T6" fmla="*/ 0 w 936433"/>
              <a:gd name="T7" fmla="*/ 892366 h 892366"/>
              <a:gd name="T8" fmla="*/ 44067 w 936433"/>
              <a:gd name="T9" fmla="*/ 55084 h 892366"/>
              <a:gd name="T10" fmla="*/ 0 60000 65536"/>
              <a:gd name="T11" fmla="*/ 0 60000 65536"/>
              <a:gd name="T12" fmla="*/ 0 60000 65536"/>
              <a:gd name="T13" fmla="*/ 0 60000 65536"/>
              <a:gd name="T14" fmla="*/ 0 60000 65536"/>
              <a:gd name="T15" fmla="*/ 0 w 936433"/>
              <a:gd name="T16" fmla="*/ 0 h 892366"/>
              <a:gd name="T17" fmla="*/ 936433 w 936433"/>
              <a:gd name="T18" fmla="*/ 892366 h 892366"/>
            </a:gdLst>
            <a:ahLst/>
            <a:cxnLst>
              <a:cxn ang="T10">
                <a:pos x="T0" y="T1"/>
              </a:cxn>
              <a:cxn ang="T11">
                <a:pos x="T2" y="T3"/>
              </a:cxn>
              <a:cxn ang="T12">
                <a:pos x="T4" y="T5"/>
              </a:cxn>
              <a:cxn ang="T13">
                <a:pos x="T6" y="T7"/>
              </a:cxn>
              <a:cxn ang="T14">
                <a:pos x="T8" y="T9"/>
              </a:cxn>
            </a:cxnLst>
            <a:rect l="T15" t="T16" r="T17" b="T18"/>
            <a:pathLst>
              <a:path w="936433" h="892366">
                <a:moveTo>
                  <a:pt x="44067" y="55084"/>
                </a:moveTo>
                <a:lnTo>
                  <a:pt x="936433" y="0"/>
                </a:lnTo>
                <a:lnTo>
                  <a:pt x="363556" y="760163"/>
                </a:lnTo>
                <a:lnTo>
                  <a:pt x="0" y="892366"/>
                </a:lnTo>
                <a:lnTo>
                  <a:pt x="44067" y="55084"/>
                </a:lnTo>
                <a:close/>
              </a:path>
            </a:pathLst>
          </a:custGeom>
          <a:solidFill>
            <a:srgbClr val="8215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7" name="任意多边形 13"/>
          <p:cNvSpPr>
            <a:spLocks noChangeArrowheads="1"/>
          </p:cNvSpPr>
          <p:nvPr userDrawn="1"/>
        </p:nvSpPr>
        <p:spPr bwMode="auto">
          <a:xfrm>
            <a:off x="198438" y="2784475"/>
            <a:ext cx="1189037" cy="628650"/>
          </a:xfrm>
          <a:custGeom>
            <a:avLst/>
            <a:gdLst>
              <a:gd name="T0" fmla="*/ 572877 w 1586429"/>
              <a:gd name="T1" fmla="*/ 66102 h 837282"/>
              <a:gd name="T2" fmla="*/ 1586429 w 1586429"/>
              <a:gd name="T3" fmla="*/ 0 h 837282"/>
              <a:gd name="T4" fmla="*/ 0 w 1586429"/>
              <a:gd name="T5" fmla="*/ 837282 h 837282"/>
              <a:gd name="T6" fmla="*/ 572877 w 1586429"/>
              <a:gd name="T7" fmla="*/ 66102 h 837282"/>
              <a:gd name="T8" fmla="*/ 0 60000 65536"/>
              <a:gd name="T9" fmla="*/ 0 60000 65536"/>
              <a:gd name="T10" fmla="*/ 0 60000 65536"/>
              <a:gd name="T11" fmla="*/ 0 60000 65536"/>
              <a:gd name="T12" fmla="*/ 0 w 1586429"/>
              <a:gd name="T13" fmla="*/ 0 h 837282"/>
              <a:gd name="T14" fmla="*/ 1586429 w 1586429"/>
              <a:gd name="T15" fmla="*/ 837282 h 837282"/>
            </a:gdLst>
            <a:ahLst/>
            <a:cxnLst>
              <a:cxn ang="T8">
                <a:pos x="T0" y="T1"/>
              </a:cxn>
              <a:cxn ang="T9">
                <a:pos x="T2" y="T3"/>
              </a:cxn>
              <a:cxn ang="T10">
                <a:pos x="T4" y="T5"/>
              </a:cxn>
              <a:cxn ang="T11">
                <a:pos x="T6" y="T7"/>
              </a:cxn>
            </a:cxnLst>
            <a:rect l="T12" t="T13" r="T14" b="T15"/>
            <a:pathLst>
              <a:path w="1586429" h="837282">
                <a:moveTo>
                  <a:pt x="572877" y="66102"/>
                </a:moveTo>
                <a:lnTo>
                  <a:pt x="1586429" y="0"/>
                </a:lnTo>
                <a:lnTo>
                  <a:pt x="0" y="837282"/>
                </a:lnTo>
                <a:lnTo>
                  <a:pt x="572877" y="66102"/>
                </a:lnTo>
                <a:close/>
              </a:path>
            </a:pathLst>
          </a:custGeom>
          <a:solidFill>
            <a:srgbClr val="BC2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8" name="任意多边形 15"/>
          <p:cNvSpPr>
            <a:spLocks noChangeArrowheads="1"/>
          </p:cNvSpPr>
          <p:nvPr userDrawn="1"/>
        </p:nvSpPr>
        <p:spPr bwMode="auto">
          <a:xfrm>
            <a:off x="-320675" y="2786063"/>
            <a:ext cx="2586038" cy="950912"/>
          </a:xfrm>
          <a:custGeom>
            <a:avLst/>
            <a:gdLst>
              <a:gd name="T0" fmla="*/ 220338 w 3448280"/>
              <a:gd name="T1" fmla="*/ 980501 h 1255923"/>
              <a:gd name="T2" fmla="*/ 2258458 w 3448280"/>
              <a:gd name="T3" fmla="*/ 0 h 1255923"/>
              <a:gd name="T4" fmla="*/ 3448280 w 3448280"/>
              <a:gd name="T5" fmla="*/ 771181 h 1255923"/>
              <a:gd name="T6" fmla="*/ 0 w 3448280"/>
              <a:gd name="T7" fmla="*/ 1255923 h 1255923"/>
              <a:gd name="T8" fmla="*/ 220338 w 3448280"/>
              <a:gd name="T9" fmla="*/ 980501 h 1255923"/>
              <a:gd name="T10" fmla="*/ 0 60000 65536"/>
              <a:gd name="T11" fmla="*/ 0 60000 65536"/>
              <a:gd name="T12" fmla="*/ 0 60000 65536"/>
              <a:gd name="T13" fmla="*/ 0 60000 65536"/>
              <a:gd name="T14" fmla="*/ 0 60000 65536"/>
              <a:gd name="T15" fmla="*/ 0 w 3448280"/>
              <a:gd name="T16" fmla="*/ 0 h 1255923"/>
              <a:gd name="T17" fmla="*/ 3448280 w 3448280"/>
              <a:gd name="T18" fmla="*/ 1255923 h 1255923"/>
            </a:gdLst>
            <a:ahLst/>
            <a:cxnLst>
              <a:cxn ang="T10">
                <a:pos x="T0" y="T1"/>
              </a:cxn>
              <a:cxn ang="T11">
                <a:pos x="T2" y="T3"/>
              </a:cxn>
              <a:cxn ang="T12">
                <a:pos x="T4" y="T5"/>
              </a:cxn>
              <a:cxn ang="T13">
                <a:pos x="T6" y="T7"/>
              </a:cxn>
              <a:cxn ang="T14">
                <a:pos x="T8" y="T9"/>
              </a:cxn>
            </a:cxnLst>
            <a:rect l="T15" t="T16" r="T17" b="T18"/>
            <a:pathLst>
              <a:path w="3448280" h="1255923">
                <a:moveTo>
                  <a:pt x="220338" y="980501"/>
                </a:moveTo>
                <a:lnTo>
                  <a:pt x="2258458" y="0"/>
                </a:lnTo>
                <a:lnTo>
                  <a:pt x="3448280" y="771181"/>
                </a:lnTo>
                <a:lnTo>
                  <a:pt x="0" y="1255923"/>
                </a:lnTo>
                <a:lnTo>
                  <a:pt x="220338" y="980501"/>
                </a:lnTo>
                <a:close/>
              </a:path>
            </a:pathLst>
          </a:custGeom>
          <a:solidFill>
            <a:srgbClr val="CE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9" name="任意多边形 17"/>
          <p:cNvSpPr>
            <a:spLocks noChangeArrowheads="1"/>
          </p:cNvSpPr>
          <p:nvPr userDrawn="1"/>
        </p:nvSpPr>
        <p:spPr bwMode="auto">
          <a:xfrm>
            <a:off x="1346200" y="2611438"/>
            <a:ext cx="942975" cy="784225"/>
          </a:xfrm>
          <a:custGeom>
            <a:avLst/>
            <a:gdLst>
              <a:gd name="T0" fmla="*/ 0 w 1255923"/>
              <a:gd name="T1" fmla="*/ 242371 h 1024569"/>
              <a:gd name="T2" fmla="*/ 705080 w 1255923"/>
              <a:gd name="T3" fmla="*/ 0 h 1024569"/>
              <a:gd name="T4" fmla="*/ 1255923 w 1255923"/>
              <a:gd name="T5" fmla="*/ 1024569 h 1024569"/>
              <a:gd name="T6" fmla="*/ 0 w 1255923"/>
              <a:gd name="T7" fmla="*/ 242371 h 1024569"/>
              <a:gd name="T8" fmla="*/ 0 60000 65536"/>
              <a:gd name="T9" fmla="*/ 0 60000 65536"/>
              <a:gd name="T10" fmla="*/ 0 60000 65536"/>
              <a:gd name="T11" fmla="*/ 0 60000 65536"/>
              <a:gd name="T12" fmla="*/ 0 w 1255923"/>
              <a:gd name="T13" fmla="*/ 0 h 1024569"/>
              <a:gd name="T14" fmla="*/ 1255923 w 1255923"/>
              <a:gd name="T15" fmla="*/ 1024569 h 1024569"/>
            </a:gdLst>
            <a:ahLst/>
            <a:cxnLst>
              <a:cxn ang="T8">
                <a:pos x="T0" y="T1"/>
              </a:cxn>
              <a:cxn ang="T9">
                <a:pos x="T2" y="T3"/>
              </a:cxn>
              <a:cxn ang="T10">
                <a:pos x="T4" y="T5"/>
              </a:cxn>
              <a:cxn ang="T11">
                <a:pos x="T6" y="T7"/>
              </a:cxn>
            </a:cxnLst>
            <a:rect l="T12" t="T13" r="T14" b="T15"/>
            <a:pathLst>
              <a:path w="1255923" h="1024569">
                <a:moveTo>
                  <a:pt x="0" y="242371"/>
                </a:moveTo>
                <a:lnTo>
                  <a:pt x="705080" y="0"/>
                </a:lnTo>
                <a:lnTo>
                  <a:pt x="1255923" y="1024569"/>
                </a:lnTo>
                <a:lnTo>
                  <a:pt x="0" y="242371"/>
                </a:lnTo>
                <a:close/>
              </a:path>
            </a:pathLst>
          </a:custGeom>
          <a:solidFill>
            <a:srgbClr val="D1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0" name="任意多边形 18"/>
          <p:cNvSpPr>
            <a:spLocks noChangeArrowheads="1"/>
          </p:cNvSpPr>
          <p:nvPr userDrawn="1"/>
        </p:nvSpPr>
        <p:spPr bwMode="auto">
          <a:xfrm>
            <a:off x="1214438" y="2635250"/>
            <a:ext cx="644525" cy="165100"/>
          </a:xfrm>
          <a:custGeom>
            <a:avLst/>
            <a:gdLst>
              <a:gd name="T0" fmla="*/ 0 w 859315"/>
              <a:gd name="T1" fmla="*/ 11017 h 253388"/>
              <a:gd name="T2" fmla="*/ 859315 w 859315"/>
              <a:gd name="T3" fmla="*/ 0 h 253388"/>
              <a:gd name="T4" fmla="*/ 220337 w 859315"/>
              <a:gd name="T5" fmla="*/ 253388 h 253388"/>
              <a:gd name="T6" fmla="*/ 0 w 859315"/>
              <a:gd name="T7" fmla="*/ 11017 h 253388"/>
              <a:gd name="T8" fmla="*/ 0 60000 65536"/>
              <a:gd name="T9" fmla="*/ 0 60000 65536"/>
              <a:gd name="T10" fmla="*/ 0 60000 65536"/>
              <a:gd name="T11" fmla="*/ 0 60000 65536"/>
              <a:gd name="T12" fmla="*/ 0 w 859315"/>
              <a:gd name="T13" fmla="*/ 0 h 253388"/>
              <a:gd name="T14" fmla="*/ 859315 w 859315"/>
              <a:gd name="T15" fmla="*/ 253388 h 253388"/>
            </a:gdLst>
            <a:ahLst/>
            <a:cxnLst>
              <a:cxn ang="T8">
                <a:pos x="T0" y="T1"/>
              </a:cxn>
              <a:cxn ang="T9">
                <a:pos x="T2" y="T3"/>
              </a:cxn>
              <a:cxn ang="T10">
                <a:pos x="T4" y="T5"/>
              </a:cxn>
              <a:cxn ang="T11">
                <a:pos x="T6" y="T7"/>
              </a:cxn>
            </a:cxnLst>
            <a:rect l="T12" t="T13" r="T14" b="T15"/>
            <a:pathLst>
              <a:path w="859315" h="253388">
                <a:moveTo>
                  <a:pt x="0" y="11017"/>
                </a:moveTo>
                <a:lnTo>
                  <a:pt x="859315" y="0"/>
                </a:lnTo>
                <a:lnTo>
                  <a:pt x="220337" y="253388"/>
                </a:lnTo>
                <a:lnTo>
                  <a:pt x="0" y="11017"/>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 name="任意多边形 19"/>
          <p:cNvSpPr>
            <a:spLocks noChangeArrowheads="1"/>
          </p:cNvSpPr>
          <p:nvPr userDrawn="1"/>
        </p:nvSpPr>
        <p:spPr bwMode="auto">
          <a:xfrm>
            <a:off x="1222375" y="2420938"/>
            <a:ext cx="661988" cy="231775"/>
          </a:xfrm>
          <a:custGeom>
            <a:avLst/>
            <a:gdLst>
              <a:gd name="T0" fmla="*/ 0 w 881350"/>
              <a:gd name="T1" fmla="*/ 297456 h 308473"/>
              <a:gd name="T2" fmla="*/ 881350 w 881350"/>
              <a:gd name="T3" fmla="*/ 0 h 308473"/>
              <a:gd name="T4" fmla="*/ 837282 w 881350"/>
              <a:gd name="T5" fmla="*/ 308473 h 308473"/>
              <a:gd name="T6" fmla="*/ 0 w 881350"/>
              <a:gd name="T7" fmla="*/ 297456 h 308473"/>
              <a:gd name="T8" fmla="*/ 0 60000 65536"/>
              <a:gd name="T9" fmla="*/ 0 60000 65536"/>
              <a:gd name="T10" fmla="*/ 0 60000 65536"/>
              <a:gd name="T11" fmla="*/ 0 60000 65536"/>
              <a:gd name="T12" fmla="*/ 0 w 881350"/>
              <a:gd name="T13" fmla="*/ 0 h 308473"/>
              <a:gd name="T14" fmla="*/ 881350 w 881350"/>
              <a:gd name="T15" fmla="*/ 308473 h 308473"/>
            </a:gdLst>
            <a:ahLst/>
            <a:cxnLst>
              <a:cxn ang="T8">
                <a:pos x="T0" y="T1"/>
              </a:cxn>
              <a:cxn ang="T9">
                <a:pos x="T2" y="T3"/>
              </a:cxn>
              <a:cxn ang="T10">
                <a:pos x="T4" y="T5"/>
              </a:cxn>
              <a:cxn ang="T11">
                <a:pos x="T6" y="T7"/>
              </a:cxn>
            </a:cxnLst>
            <a:rect l="T12" t="T13" r="T14" b="T15"/>
            <a:pathLst>
              <a:path w="881350" h="308473">
                <a:moveTo>
                  <a:pt x="0" y="297456"/>
                </a:moveTo>
                <a:lnTo>
                  <a:pt x="881350" y="0"/>
                </a:lnTo>
                <a:lnTo>
                  <a:pt x="837282" y="308473"/>
                </a:lnTo>
                <a:lnTo>
                  <a:pt x="0" y="297456"/>
                </a:lnTo>
                <a:close/>
              </a:path>
            </a:pathLst>
          </a:custGeom>
          <a:solidFill>
            <a:srgbClr val="A61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2" name="任意多边形 21"/>
          <p:cNvSpPr>
            <a:spLocks noChangeArrowheads="1"/>
          </p:cNvSpPr>
          <p:nvPr userDrawn="1"/>
        </p:nvSpPr>
        <p:spPr bwMode="auto">
          <a:xfrm>
            <a:off x="884238" y="2189163"/>
            <a:ext cx="355600" cy="479425"/>
          </a:xfrm>
          <a:custGeom>
            <a:avLst/>
            <a:gdLst>
              <a:gd name="T0" fmla="*/ 0 w 473725"/>
              <a:gd name="T1" fmla="*/ 187287 h 638978"/>
              <a:gd name="T2" fmla="*/ 451691 w 473725"/>
              <a:gd name="T3" fmla="*/ 0 h 638978"/>
              <a:gd name="T4" fmla="*/ 473725 w 473725"/>
              <a:gd name="T5" fmla="*/ 638978 h 638978"/>
              <a:gd name="T6" fmla="*/ 0 w 473725"/>
              <a:gd name="T7" fmla="*/ 187287 h 638978"/>
              <a:gd name="T8" fmla="*/ 0 60000 65536"/>
              <a:gd name="T9" fmla="*/ 0 60000 65536"/>
              <a:gd name="T10" fmla="*/ 0 60000 65536"/>
              <a:gd name="T11" fmla="*/ 0 60000 65536"/>
              <a:gd name="T12" fmla="*/ 0 w 473725"/>
              <a:gd name="T13" fmla="*/ 0 h 638978"/>
              <a:gd name="T14" fmla="*/ 473725 w 473725"/>
              <a:gd name="T15" fmla="*/ 638978 h 638978"/>
            </a:gdLst>
            <a:ahLst/>
            <a:cxnLst>
              <a:cxn ang="T8">
                <a:pos x="T0" y="T1"/>
              </a:cxn>
              <a:cxn ang="T9">
                <a:pos x="T2" y="T3"/>
              </a:cxn>
              <a:cxn ang="T10">
                <a:pos x="T4" y="T5"/>
              </a:cxn>
              <a:cxn ang="T11">
                <a:pos x="T6" y="T7"/>
              </a:cxn>
            </a:cxnLst>
            <a:rect l="T12" t="T13" r="T14" b="T15"/>
            <a:pathLst>
              <a:path w="473725" h="638978">
                <a:moveTo>
                  <a:pt x="0" y="187287"/>
                </a:moveTo>
                <a:lnTo>
                  <a:pt x="451691" y="0"/>
                </a:lnTo>
                <a:lnTo>
                  <a:pt x="473725" y="638978"/>
                </a:lnTo>
                <a:lnTo>
                  <a:pt x="0" y="187287"/>
                </a:lnTo>
                <a:close/>
              </a:path>
            </a:pathLst>
          </a:custGeom>
          <a:solidFill>
            <a:srgbClr val="BD2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3" name="任意多边形 22"/>
          <p:cNvSpPr>
            <a:spLocks noChangeArrowheads="1"/>
          </p:cNvSpPr>
          <p:nvPr userDrawn="1"/>
        </p:nvSpPr>
        <p:spPr bwMode="auto">
          <a:xfrm>
            <a:off x="858838" y="1314450"/>
            <a:ext cx="355600" cy="1031875"/>
          </a:xfrm>
          <a:custGeom>
            <a:avLst/>
            <a:gdLst>
              <a:gd name="T0" fmla="*/ 319489 w 473726"/>
              <a:gd name="T1" fmla="*/ 0 h 1377108"/>
              <a:gd name="T2" fmla="*/ 473726 w 473726"/>
              <a:gd name="T3" fmla="*/ 1244906 h 1377108"/>
              <a:gd name="T4" fmla="*/ 0 w 473726"/>
              <a:gd name="T5" fmla="*/ 1377108 h 1377108"/>
              <a:gd name="T6" fmla="*/ 319489 w 473726"/>
              <a:gd name="T7" fmla="*/ 0 h 1377108"/>
              <a:gd name="T8" fmla="*/ 0 60000 65536"/>
              <a:gd name="T9" fmla="*/ 0 60000 65536"/>
              <a:gd name="T10" fmla="*/ 0 60000 65536"/>
              <a:gd name="T11" fmla="*/ 0 60000 65536"/>
              <a:gd name="T12" fmla="*/ 0 w 473726"/>
              <a:gd name="T13" fmla="*/ 0 h 1377108"/>
              <a:gd name="T14" fmla="*/ 473726 w 473726"/>
              <a:gd name="T15" fmla="*/ 1377108 h 1377108"/>
            </a:gdLst>
            <a:ahLst/>
            <a:cxnLst>
              <a:cxn ang="T8">
                <a:pos x="T0" y="T1"/>
              </a:cxn>
              <a:cxn ang="T9">
                <a:pos x="T2" y="T3"/>
              </a:cxn>
              <a:cxn ang="T10">
                <a:pos x="T4" y="T5"/>
              </a:cxn>
              <a:cxn ang="T11">
                <a:pos x="T6" y="T7"/>
              </a:cxn>
            </a:cxnLst>
            <a:rect l="T12" t="T13" r="T14" b="T15"/>
            <a:pathLst>
              <a:path w="473726" h="1377108">
                <a:moveTo>
                  <a:pt x="319489" y="0"/>
                </a:moveTo>
                <a:lnTo>
                  <a:pt x="473726" y="1244906"/>
                </a:lnTo>
                <a:lnTo>
                  <a:pt x="0" y="1377108"/>
                </a:lnTo>
                <a:lnTo>
                  <a:pt x="319489" y="0"/>
                </a:lnTo>
                <a:close/>
              </a:path>
            </a:pathLst>
          </a:custGeom>
          <a:solidFill>
            <a:srgbClr val="F172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4" name="任意多边形 24"/>
          <p:cNvSpPr>
            <a:spLocks noChangeArrowheads="1"/>
          </p:cNvSpPr>
          <p:nvPr userDrawn="1"/>
        </p:nvSpPr>
        <p:spPr bwMode="auto">
          <a:xfrm>
            <a:off x="1090613" y="1330325"/>
            <a:ext cx="347662" cy="982663"/>
          </a:xfrm>
          <a:custGeom>
            <a:avLst/>
            <a:gdLst>
              <a:gd name="T0" fmla="*/ 0 w 451692"/>
              <a:gd name="T1" fmla="*/ 0 h 1233889"/>
              <a:gd name="T2" fmla="*/ 451692 w 451692"/>
              <a:gd name="T3" fmla="*/ 352539 h 1233889"/>
              <a:gd name="T4" fmla="*/ 165253 w 451692"/>
              <a:gd name="T5" fmla="*/ 1233889 h 1233889"/>
              <a:gd name="T6" fmla="*/ 0 w 451692"/>
              <a:gd name="T7" fmla="*/ 0 h 1233889"/>
              <a:gd name="T8" fmla="*/ 0 60000 65536"/>
              <a:gd name="T9" fmla="*/ 0 60000 65536"/>
              <a:gd name="T10" fmla="*/ 0 60000 65536"/>
              <a:gd name="T11" fmla="*/ 0 60000 65536"/>
              <a:gd name="T12" fmla="*/ 0 w 451692"/>
              <a:gd name="T13" fmla="*/ 0 h 1233889"/>
              <a:gd name="T14" fmla="*/ 451692 w 451692"/>
              <a:gd name="T15" fmla="*/ 1233889 h 1233889"/>
            </a:gdLst>
            <a:ahLst/>
            <a:cxnLst>
              <a:cxn ang="T8">
                <a:pos x="T0" y="T1"/>
              </a:cxn>
              <a:cxn ang="T9">
                <a:pos x="T2" y="T3"/>
              </a:cxn>
              <a:cxn ang="T10">
                <a:pos x="T4" y="T5"/>
              </a:cxn>
              <a:cxn ang="T11">
                <a:pos x="T6" y="T7"/>
              </a:cxn>
            </a:cxnLst>
            <a:rect l="T12" t="T13" r="T14" b="T15"/>
            <a:pathLst>
              <a:path w="451692" h="1233889">
                <a:moveTo>
                  <a:pt x="0" y="0"/>
                </a:moveTo>
                <a:lnTo>
                  <a:pt x="451692" y="352539"/>
                </a:lnTo>
                <a:lnTo>
                  <a:pt x="165253" y="1233889"/>
                </a:lnTo>
                <a:lnTo>
                  <a:pt x="0" y="0"/>
                </a:lnTo>
                <a:close/>
              </a:path>
            </a:pathLst>
          </a:custGeom>
          <a:solidFill>
            <a:srgbClr val="E9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5" name="任意多边形 25"/>
          <p:cNvSpPr>
            <a:spLocks noChangeArrowheads="1"/>
          </p:cNvSpPr>
          <p:nvPr userDrawn="1"/>
        </p:nvSpPr>
        <p:spPr bwMode="auto">
          <a:xfrm>
            <a:off x="1231900" y="1593850"/>
            <a:ext cx="635000" cy="603250"/>
          </a:xfrm>
          <a:custGeom>
            <a:avLst/>
            <a:gdLst>
              <a:gd name="T0" fmla="*/ 275422 w 848299"/>
              <a:gd name="T1" fmla="*/ 0 h 804232"/>
              <a:gd name="T2" fmla="*/ 848299 w 848299"/>
              <a:gd name="T3" fmla="*/ 407625 h 804232"/>
              <a:gd name="T4" fmla="*/ 0 w 848299"/>
              <a:gd name="T5" fmla="*/ 804232 h 804232"/>
              <a:gd name="T6" fmla="*/ 275422 w 848299"/>
              <a:gd name="T7" fmla="*/ 0 h 804232"/>
              <a:gd name="T8" fmla="*/ 0 60000 65536"/>
              <a:gd name="T9" fmla="*/ 0 60000 65536"/>
              <a:gd name="T10" fmla="*/ 0 60000 65536"/>
              <a:gd name="T11" fmla="*/ 0 60000 65536"/>
              <a:gd name="T12" fmla="*/ 0 w 848299"/>
              <a:gd name="T13" fmla="*/ 0 h 804232"/>
              <a:gd name="T14" fmla="*/ 848299 w 848299"/>
              <a:gd name="T15" fmla="*/ 804232 h 804232"/>
            </a:gdLst>
            <a:ahLst/>
            <a:cxnLst>
              <a:cxn ang="T8">
                <a:pos x="T0" y="T1"/>
              </a:cxn>
              <a:cxn ang="T9">
                <a:pos x="T2" y="T3"/>
              </a:cxn>
              <a:cxn ang="T10">
                <a:pos x="T4" y="T5"/>
              </a:cxn>
              <a:cxn ang="T11">
                <a:pos x="T6" y="T7"/>
              </a:cxn>
            </a:cxnLst>
            <a:rect l="T12" t="T13" r="T14" b="T15"/>
            <a:pathLst>
              <a:path w="848299" h="804232">
                <a:moveTo>
                  <a:pt x="275422" y="0"/>
                </a:moveTo>
                <a:lnTo>
                  <a:pt x="848299" y="407625"/>
                </a:lnTo>
                <a:lnTo>
                  <a:pt x="0" y="804232"/>
                </a:lnTo>
                <a:lnTo>
                  <a:pt x="275422" y="0"/>
                </a:lnTo>
                <a:close/>
              </a:path>
            </a:pathLst>
          </a:custGeom>
          <a:solidFill>
            <a:srgbClr val="C920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6" name="任意多边形 27"/>
          <p:cNvSpPr>
            <a:spLocks noChangeArrowheads="1"/>
          </p:cNvSpPr>
          <p:nvPr userDrawn="1"/>
        </p:nvSpPr>
        <p:spPr bwMode="auto">
          <a:xfrm>
            <a:off x="1222375" y="2206625"/>
            <a:ext cx="223838" cy="438150"/>
          </a:xfrm>
          <a:custGeom>
            <a:avLst/>
            <a:gdLst>
              <a:gd name="T0" fmla="*/ 0 w 297456"/>
              <a:gd name="T1" fmla="*/ 0 h 583894"/>
              <a:gd name="T2" fmla="*/ 297456 w 297456"/>
              <a:gd name="T3" fmla="*/ 242371 h 583894"/>
              <a:gd name="T4" fmla="*/ 0 w 297456"/>
              <a:gd name="T5" fmla="*/ 583894 h 583894"/>
              <a:gd name="T6" fmla="*/ 0 w 297456"/>
              <a:gd name="T7" fmla="*/ 0 h 583894"/>
              <a:gd name="T8" fmla="*/ 0 60000 65536"/>
              <a:gd name="T9" fmla="*/ 0 60000 65536"/>
              <a:gd name="T10" fmla="*/ 0 60000 65536"/>
              <a:gd name="T11" fmla="*/ 0 60000 65536"/>
              <a:gd name="T12" fmla="*/ 0 w 297456"/>
              <a:gd name="T13" fmla="*/ 0 h 583894"/>
              <a:gd name="T14" fmla="*/ 297456 w 297456"/>
              <a:gd name="T15" fmla="*/ 583894 h 583894"/>
            </a:gdLst>
            <a:ahLst/>
            <a:cxnLst>
              <a:cxn ang="T8">
                <a:pos x="T0" y="T1"/>
              </a:cxn>
              <a:cxn ang="T9">
                <a:pos x="T2" y="T3"/>
              </a:cxn>
              <a:cxn ang="T10">
                <a:pos x="T4" y="T5"/>
              </a:cxn>
              <a:cxn ang="T11">
                <a:pos x="T6" y="T7"/>
              </a:cxn>
            </a:cxnLst>
            <a:rect l="T12" t="T13" r="T14" b="T15"/>
            <a:pathLst>
              <a:path w="297456" h="583894">
                <a:moveTo>
                  <a:pt x="0" y="0"/>
                </a:moveTo>
                <a:lnTo>
                  <a:pt x="297456" y="242371"/>
                </a:lnTo>
                <a:lnTo>
                  <a:pt x="0" y="583894"/>
                </a:lnTo>
                <a:lnTo>
                  <a:pt x="0" y="0"/>
                </a:lnTo>
                <a:close/>
              </a:path>
            </a:pathLst>
          </a:custGeom>
          <a:solidFill>
            <a:srgbClr val="5F0B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7" name="任意多边形 32"/>
          <p:cNvSpPr>
            <a:spLocks noChangeArrowheads="1"/>
          </p:cNvSpPr>
          <p:nvPr userDrawn="1"/>
        </p:nvSpPr>
        <p:spPr bwMode="auto">
          <a:xfrm>
            <a:off x="1420813" y="1593850"/>
            <a:ext cx="900112" cy="736600"/>
          </a:xfrm>
          <a:custGeom>
            <a:avLst/>
            <a:gdLst>
              <a:gd name="T0" fmla="*/ 0 w 1134738"/>
              <a:gd name="T1" fmla="*/ 0 h 881350"/>
              <a:gd name="T2" fmla="*/ 1134738 w 1134738"/>
              <a:gd name="T3" fmla="*/ 881350 h 881350"/>
              <a:gd name="T4" fmla="*/ 627962 w 1134738"/>
              <a:gd name="T5" fmla="*/ 165253 h 881350"/>
              <a:gd name="T6" fmla="*/ 0 w 1134738"/>
              <a:gd name="T7" fmla="*/ 0 h 881350"/>
              <a:gd name="T8" fmla="*/ 0 60000 65536"/>
              <a:gd name="T9" fmla="*/ 0 60000 65536"/>
              <a:gd name="T10" fmla="*/ 0 60000 65536"/>
              <a:gd name="T11" fmla="*/ 0 60000 65536"/>
              <a:gd name="T12" fmla="*/ 0 w 1134738"/>
              <a:gd name="T13" fmla="*/ 0 h 881350"/>
              <a:gd name="T14" fmla="*/ 1134738 w 1134738"/>
              <a:gd name="T15" fmla="*/ 881350 h 881350"/>
            </a:gdLst>
            <a:ahLst/>
            <a:cxnLst>
              <a:cxn ang="T8">
                <a:pos x="T0" y="T1"/>
              </a:cxn>
              <a:cxn ang="T9">
                <a:pos x="T2" y="T3"/>
              </a:cxn>
              <a:cxn ang="T10">
                <a:pos x="T4" y="T5"/>
              </a:cxn>
              <a:cxn ang="T11">
                <a:pos x="T6" y="T7"/>
              </a:cxn>
            </a:cxnLst>
            <a:rect l="T12" t="T13" r="T14" b="T15"/>
            <a:pathLst>
              <a:path w="1134738" h="881350">
                <a:moveTo>
                  <a:pt x="0" y="0"/>
                </a:moveTo>
                <a:lnTo>
                  <a:pt x="1134738" y="881350"/>
                </a:lnTo>
                <a:lnTo>
                  <a:pt x="627962" y="165253"/>
                </a:lnTo>
                <a:lnTo>
                  <a:pt x="0" y="0"/>
                </a:lnTo>
                <a:close/>
              </a:path>
            </a:pathLst>
          </a:custGeom>
          <a:solidFill>
            <a:srgbClr val="EA2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8" name="任意多边形 33"/>
          <p:cNvSpPr>
            <a:spLocks noChangeArrowheads="1"/>
          </p:cNvSpPr>
          <p:nvPr userDrawn="1"/>
        </p:nvSpPr>
        <p:spPr bwMode="auto">
          <a:xfrm>
            <a:off x="1866900" y="1949450"/>
            <a:ext cx="388938" cy="447675"/>
          </a:xfrm>
          <a:custGeom>
            <a:avLst/>
            <a:gdLst>
              <a:gd name="T0" fmla="*/ 517793 w 517793"/>
              <a:gd name="T1" fmla="*/ 418641 h 594911"/>
              <a:gd name="T2" fmla="*/ 0 w 517793"/>
              <a:gd name="T3" fmla="*/ 594911 h 594911"/>
              <a:gd name="T4" fmla="*/ 11017 w 517793"/>
              <a:gd name="T5" fmla="*/ 0 h 594911"/>
              <a:gd name="T6" fmla="*/ 517793 w 517793"/>
              <a:gd name="T7" fmla="*/ 418641 h 594911"/>
              <a:gd name="T8" fmla="*/ 0 60000 65536"/>
              <a:gd name="T9" fmla="*/ 0 60000 65536"/>
              <a:gd name="T10" fmla="*/ 0 60000 65536"/>
              <a:gd name="T11" fmla="*/ 0 60000 65536"/>
              <a:gd name="T12" fmla="*/ 0 w 517793"/>
              <a:gd name="T13" fmla="*/ 0 h 594911"/>
              <a:gd name="T14" fmla="*/ 517793 w 517793"/>
              <a:gd name="T15" fmla="*/ 594911 h 594911"/>
            </a:gdLst>
            <a:ahLst/>
            <a:cxnLst>
              <a:cxn ang="T8">
                <a:pos x="T0" y="T1"/>
              </a:cxn>
              <a:cxn ang="T9">
                <a:pos x="T2" y="T3"/>
              </a:cxn>
              <a:cxn ang="T10">
                <a:pos x="T4" y="T5"/>
              </a:cxn>
              <a:cxn ang="T11">
                <a:pos x="T6" y="T7"/>
              </a:cxn>
            </a:cxnLst>
            <a:rect l="T12" t="T13" r="T14" b="T15"/>
            <a:pathLst>
              <a:path w="517793" h="594911">
                <a:moveTo>
                  <a:pt x="517793" y="418641"/>
                </a:moveTo>
                <a:lnTo>
                  <a:pt x="0" y="594911"/>
                </a:lnTo>
                <a:lnTo>
                  <a:pt x="11017" y="0"/>
                </a:lnTo>
                <a:lnTo>
                  <a:pt x="517793" y="418641"/>
                </a:lnTo>
                <a:close/>
              </a:path>
            </a:pathLst>
          </a:custGeom>
          <a:solidFill>
            <a:srgbClr val="C4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9" name="任意多边形 37"/>
          <p:cNvSpPr>
            <a:spLocks noChangeArrowheads="1"/>
          </p:cNvSpPr>
          <p:nvPr userDrawn="1"/>
        </p:nvSpPr>
        <p:spPr bwMode="auto">
          <a:xfrm>
            <a:off x="1454150" y="1273175"/>
            <a:ext cx="933450" cy="461963"/>
          </a:xfrm>
          <a:custGeom>
            <a:avLst/>
            <a:gdLst>
              <a:gd name="T0" fmla="*/ 0 w 1244906"/>
              <a:gd name="T1" fmla="*/ 418641 h 572878"/>
              <a:gd name="T2" fmla="*/ 1244906 w 1244906"/>
              <a:gd name="T3" fmla="*/ 0 h 572878"/>
              <a:gd name="T4" fmla="*/ 561861 w 1244906"/>
              <a:gd name="T5" fmla="*/ 572878 h 572878"/>
              <a:gd name="T6" fmla="*/ 0 w 1244906"/>
              <a:gd name="T7" fmla="*/ 418641 h 572878"/>
              <a:gd name="T8" fmla="*/ 0 60000 65536"/>
              <a:gd name="T9" fmla="*/ 0 60000 65536"/>
              <a:gd name="T10" fmla="*/ 0 60000 65536"/>
              <a:gd name="T11" fmla="*/ 0 60000 65536"/>
              <a:gd name="T12" fmla="*/ 0 w 1244906"/>
              <a:gd name="T13" fmla="*/ 0 h 572878"/>
              <a:gd name="T14" fmla="*/ 1244906 w 1244906"/>
              <a:gd name="T15" fmla="*/ 572878 h 572878"/>
            </a:gdLst>
            <a:ahLst/>
            <a:cxnLst>
              <a:cxn ang="T8">
                <a:pos x="T0" y="T1"/>
              </a:cxn>
              <a:cxn ang="T9">
                <a:pos x="T2" y="T3"/>
              </a:cxn>
              <a:cxn ang="T10">
                <a:pos x="T4" y="T5"/>
              </a:cxn>
              <a:cxn ang="T11">
                <a:pos x="T6" y="T7"/>
              </a:cxn>
            </a:cxnLst>
            <a:rect l="T12" t="T13" r="T14" b="T15"/>
            <a:pathLst>
              <a:path w="1244906" h="572878">
                <a:moveTo>
                  <a:pt x="0" y="418641"/>
                </a:moveTo>
                <a:lnTo>
                  <a:pt x="1244906" y="0"/>
                </a:lnTo>
                <a:lnTo>
                  <a:pt x="561861" y="572878"/>
                </a:lnTo>
                <a:lnTo>
                  <a:pt x="0" y="418641"/>
                </a:lnTo>
                <a:close/>
              </a:path>
            </a:pathLst>
          </a:custGeom>
          <a:solidFill>
            <a:srgbClr val="F26F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0" name="任意多边形 41"/>
          <p:cNvSpPr>
            <a:spLocks noChangeArrowheads="1"/>
          </p:cNvSpPr>
          <p:nvPr userDrawn="1"/>
        </p:nvSpPr>
        <p:spPr bwMode="auto">
          <a:xfrm>
            <a:off x="2263775" y="1585913"/>
            <a:ext cx="900113" cy="669925"/>
          </a:xfrm>
          <a:custGeom>
            <a:avLst/>
            <a:gdLst>
              <a:gd name="T0" fmla="*/ 176269 w 1200838"/>
              <a:gd name="T1" fmla="*/ 0 h 892366"/>
              <a:gd name="T2" fmla="*/ 0 w 1200838"/>
              <a:gd name="T3" fmla="*/ 892366 h 892366"/>
              <a:gd name="T4" fmla="*/ 1200838 w 1200838"/>
              <a:gd name="T5" fmla="*/ 154236 h 892366"/>
              <a:gd name="T6" fmla="*/ 176269 w 1200838"/>
              <a:gd name="T7" fmla="*/ 0 h 892366"/>
              <a:gd name="T8" fmla="*/ 0 60000 65536"/>
              <a:gd name="T9" fmla="*/ 0 60000 65536"/>
              <a:gd name="T10" fmla="*/ 0 60000 65536"/>
              <a:gd name="T11" fmla="*/ 0 60000 65536"/>
              <a:gd name="T12" fmla="*/ 0 w 1200838"/>
              <a:gd name="T13" fmla="*/ 0 h 892366"/>
              <a:gd name="T14" fmla="*/ 1200838 w 1200838"/>
              <a:gd name="T15" fmla="*/ 892366 h 892366"/>
            </a:gdLst>
            <a:ahLst/>
            <a:cxnLst>
              <a:cxn ang="T8">
                <a:pos x="T0" y="T1"/>
              </a:cxn>
              <a:cxn ang="T9">
                <a:pos x="T2" y="T3"/>
              </a:cxn>
              <a:cxn ang="T10">
                <a:pos x="T4" y="T5"/>
              </a:cxn>
              <a:cxn ang="T11">
                <a:pos x="T6" y="T7"/>
              </a:cxn>
            </a:cxnLst>
            <a:rect l="T12" t="T13" r="T14" b="T15"/>
            <a:pathLst>
              <a:path w="1200838" h="892366">
                <a:moveTo>
                  <a:pt x="176269" y="0"/>
                </a:moveTo>
                <a:lnTo>
                  <a:pt x="0" y="892366"/>
                </a:lnTo>
                <a:lnTo>
                  <a:pt x="1200838" y="154236"/>
                </a:lnTo>
                <a:lnTo>
                  <a:pt x="176269"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1" name="任意多边形 42"/>
          <p:cNvSpPr>
            <a:spLocks noChangeArrowheads="1"/>
          </p:cNvSpPr>
          <p:nvPr userDrawn="1"/>
        </p:nvSpPr>
        <p:spPr bwMode="auto">
          <a:xfrm>
            <a:off x="1892300" y="1644650"/>
            <a:ext cx="495300" cy="603250"/>
          </a:xfrm>
          <a:custGeom>
            <a:avLst/>
            <a:gdLst>
              <a:gd name="T0" fmla="*/ 0 w 661012"/>
              <a:gd name="T1" fmla="*/ 110168 h 804231"/>
              <a:gd name="T2" fmla="*/ 661012 w 661012"/>
              <a:gd name="T3" fmla="*/ 0 h 804231"/>
              <a:gd name="T4" fmla="*/ 495759 w 661012"/>
              <a:gd name="T5" fmla="*/ 804231 h 804231"/>
              <a:gd name="T6" fmla="*/ 0 w 661012"/>
              <a:gd name="T7" fmla="*/ 110168 h 804231"/>
              <a:gd name="T8" fmla="*/ 0 60000 65536"/>
              <a:gd name="T9" fmla="*/ 0 60000 65536"/>
              <a:gd name="T10" fmla="*/ 0 60000 65536"/>
              <a:gd name="T11" fmla="*/ 0 60000 65536"/>
              <a:gd name="T12" fmla="*/ 0 w 661012"/>
              <a:gd name="T13" fmla="*/ 0 h 804231"/>
              <a:gd name="T14" fmla="*/ 661012 w 661012"/>
              <a:gd name="T15" fmla="*/ 804231 h 804231"/>
            </a:gdLst>
            <a:ahLst/>
            <a:cxnLst>
              <a:cxn ang="T8">
                <a:pos x="T0" y="T1"/>
              </a:cxn>
              <a:cxn ang="T9">
                <a:pos x="T2" y="T3"/>
              </a:cxn>
              <a:cxn ang="T10">
                <a:pos x="T4" y="T5"/>
              </a:cxn>
              <a:cxn ang="T11">
                <a:pos x="T6" y="T7"/>
              </a:cxn>
            </a:cxnLst>
            <a:rect l="T12" t="T13" r="T14" b="T15"/>
            <a:pathLst>
              <a:path w="661012" h="804231">
                <a:moveTo>
                  <a:pt x="0" y="110168"/>
                </a:moveTo>
                <a:lnTo>
                  <a:pt x="661012" y="0"/>
                </a:lnTo>
                <a:lnTo>
                  <a:pt x="495759" y="804231"/>
                </a:lnTo>
                <a:lnTo>
                  <a:pt x="0" y="110168"/>
                </a:lnTo>
                <a:close/>
              </a:path>
            </a:pathLst>
          </a:custGeom>
          <a:solidFill>
            <a:srgbClr val="F2592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2" name="任意多边形 43"/>
          <p:cNvSpPr>
            <a:spLocks noChangeArrowheads="1"/>
          </p:cNvSpPr>
          <p:nvPr userDrawn="1"/>
        </p:nvSpPr>
        <p:spPr bwMode="auto">
          <a:xfrm>
            <a:off x="2279650" y="1676400"/>
            <a:ext cx="901700" cy="571500"/>
          </a:xfrm>
          <a:custGeom>
            <a:avLst/>
            <a:gdLst>
              <a:gd name="T0" fmla="*/ 1134737 w 1134737"/>
              <a:gd name="T1" fmla="*/ 0 h 672029"/>
              <a:gd name="T2" fmla="*/ 1046602 w 1134737"/>
              <a:gd name="T3" fmla="*/ 374573 h 672029"/>
              <a:gd name="T4" fmla="*/ 0 w 1134737"/>
              <a:gd name="T5" fmla="*/ 672029 h 672029"/>
              <a:gd name="T6" fmla="*/ 1134737 w 1134737"/>
              <a:gd name="T7" fmla="*/ 0 h 672029"/>
              <a:gd name="T8" fmla="*/ 0 60000 65536"/>
              <a:gd name="T9" fmla="*/ 0 60000 65536"/>
              <a:gd name="T10" fmla="*/ 0 60000 65536"/>
              <a:gd name="T11" fmla="*/ 0 60000 65536"/>
              <a:gd name="T12" fmla="*/ 0 w 1134737"/>
              <a:gd name="T13" fmla="*/ 0 h 672029"/>
              <a:gd name="T14" fmla="*/ 1134737 w 1134737"/>
              <a:gd name="T15" fmla="*/ 672029 h 672029"/>
            </a:gdLst>
            <a:ahLst/>
            <a:cxnLst>
              <a:cxn ang="T8">
                <a:pos x="T0" y="T1"/>
              </a:cxn>
              <a:cxn ang="T9">
                <a:pos x="T2" y="T3"/>
              </a:cxn>
              <a:cxn ang="T10">
                <a:pos x="T4" y="T5"/>
              </a:cxn>
              <a:cxn ang="T11">
                <a:pos x="T6" y="T7"/>
              </a:cxn>
            </a:cxnLst>
            <a:rect l="T12" t="T13" r="T14" b="T15"/>
            <a:pathLst>
              <a:path w="1134737" h="672029">
                <a:moveTo>
                  <a:pt x="1134737" y="0"/>
                </a:moveTo>
                <a:lnTo>
                  <a:pt x="1046602" y="374573"/>
                </a:lnTo>
                <a:lnTo>
                  <a:pt x="0" y="672029"/>
                </a:lnTo>
                <a:lnTo>
                  <a:pt x="1134737" y="0"/>
                </a:lnTo>
                <a:close/>
              </a:path>
            </a:pathLst>
          </a:custGeom>
          <a:solidFill>
            <a:srgbClr val="270C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3" name="任意多边形 45"/>
          <p:cNvSpPr>
            <a:spLocks noChangeArrowheads="1"/>
          </p:cNvSpPr>
          <p:nvPr userDrawn="1"/>
        </p:nvSpPr>
        <p:spPr bwMode="auto">
          <a:xfrm>
            <a:off x="3173413" y="1476375"/>
            <a:ext cx="982662" cy="231775"/>
          </a:xfrm>
          <a:custGeom>
            <a:avLst/>
            <a:gdLst>
              <a:gd name="T0" fmla="*/ 0 w 1311007"/>
              <a:gd name="T1" fmla="*/ 264405 h 264405"/>
              <a:gd name="T2" fmla="*/ 462709 w 1311007"/>
              <a:gd name="T3" fmla="*/ 0 h 264405"/>
              <a:gd name="T4" fmla="*/ 1311007 w 1311007"/>
              <a:gd name="T5" fmla="*/ 220337 h 264405"/>
              <a:gd name="T6" fmla="*/ 0 w 1311007"/>
              <a:gd name="T7" fmla="*/ 264405 h 264405"/>
              <a:gd name="T8" fmla="*/ 0 60000 65536"/>
              <a:gd name="T9" fmla="*/ 0 60000 65536"/>
              <a:gd name="T10" fmla="*/ 0 60000 65536"/>
              <a:gd name="T11" fmla="*/ 0 60000 65536"/>
              <a:gd name="T12" fmla="*/ 0 w 1311007"/>
              <a:gd name="T13" fmla="*/ 0 h 264405"/>
              <a:gd name="T14" fmla="*/ 1311007 w 1311007"/>
              <a:gd name="T15" fmla="*/ 264405 h 264405"/>
            </a:gdLst>
            <a:ahLst/>
            <a:cxnLst>
              <a:cxn ang="T8">
                <a:pos x="T0" y="T1"/>
              </a:cxn>
              <a:cxn ang="T9">
                <a:pos x="T2" y="T3"/>
              </a:cxn>
              <a:cxn ang="T10">
                <a:pos x="T4" y="T5"/>
              </a:cxn>
              <a:cxn ang="T11">
                <a:pos x="T6" y="T7"/>
              </a:cxn>
            </a:cxnLst>
            <a:rect l="T12" t="T13" r="T14" b="T15"/>
            <a:pathLst>
              <a:path w="1311007" h="264405">
                <a:moveTo>
                  <a:pt x="0" y="264405"/>
                </a:moveTo>
                <a:lnTo>
                  <a:pt x="462709" y="0"/>
                </a:lnTo>
                <a:lnTo>
                  <a:pt x="1311007" y="220337"/>
                </a:lnTo>
                <a:lnTo>
                  <a:pt x="0" y="26440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4" name="任意多边形 49"/>
          <p:cNvSpPr>
            <a:spLocks noChangeArrowheads="1"/>
          </p:cNvSpPr>
          <p:nvPr userDrawn="1"/>
        </p:nvSpPr>
        <p:spPr bwMode="auto">
          <a:xfrm>
            <a:off x="2263775" y="2065338"/>
            <a:ext cx="958850" cy="223837"/>
          </a:xfrm>
          <a:custGeom>
            <a:avLst/>
            <a:gdLst>
              <a:gd name="T0" fmla="*/ 0 w 1277956"/>
              <a:gd name="T1" fmla="*/ 220337 h 286438"/>
              <a:gd name="T2" fmla="*/ 572877 w 1277956"/>
              <a:gd name="T3" fmla="*/ 286438 h 286438"/>
              <a:gd name="T4" fmla="*/ 1277956 w 1277956"/>
              <a:gd name="T5" fmla="*/ 0 h 286438"/>
              <a:gd name="T6" fmla="*/ 0 w 1277956"/>
              <a:gd name="T7" fmla="*/ 220337 h 286438"/>
              <a:gd name="T8" fmla="*/ 0 60000 65536"/>
              <a:gd name="T9" fmla="*/ 0 60000 65536"/>
              <a:gd name="T10" fmla="*/ 0 60000 65536"/>
              <a:gd name="T11" fmla="*/ 0 60000 65536"/>
              <a:gd name="T12" fmla="*/ 0 w 1277956"/>
              <a:gd name="T13" fmla="*/ 0 h 286438"/>
              <a:gd name="T14" fmla="*/ 1277956 w 1277956"/>
              <a:gd name="T15" fmla="*/ 286438 h 286438"/>
            </a:gdLst>
            <a:ahLst/>
            <a:cxnLst>
              <a:cxn ang="T8">
                <a:pos x="T0" y="T1"/>
              </a:cxn>
              <a:cxn ang="T9">
                <a:pos x="T2" y="T3"/>
              </a:cxn>
              <a:cxn ang="T10">
                <a:pos x="T4" y="T5"/>
              </a:cxn>
              <a:cxn ang="T11">
                <a:pos x="T6" y="T7"/>
              </a:cxn>
            </a:cxnLst>
            <a:rect l="T12" t="T13" r="T14" b="T15"/>
            <a:pathLst>
              <a:path w="1277956" h="286438">
                <a:moveTo>
                  <a:pt x="0" y="220337"/>
                </a:moveTo>
                <a:lnTo>
                  <a:pt x="572877" y="286438"/>
                </a:lnTo>
                <a:lnTo>
                  <a:pt x="1277956" y="0"/>
                </a:lnTo>
                <a:lnTo>
                  <a:pt x="0" y="220337"/>
                </a:lnTo>
                <a:close/>
              </a:path>
            </a:pathLst>
          </a:custGeom>
          <a:solidFill>
            <a:srgbClr val="F3AD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5" name="任意多边形 51"/>
          <p:cNvSpPr>
            <a:spLocks noChangeArrowheads="1"/>
          </p:cNvSpPr>
          <p:nvPr userDrawn="1"/>
        </p:nvSpPr>
        <p:spPr bwMode="auto">
          <a:xfrm>
            <a:off x="2255838" y="2279650"/>
            <a:ext cx="768350" cy="1092200"/>
          </a:xfrm>
          <a:custGeom>
            <a:avLst/>
            <a:gdLst>
              <a:gd name="T0" fmla="*/ 561860 w 1002534"/>
              <a:gd name="T1" fmla="*/ 0 h 1454227"/>
              <a:gd name="T2" fmla="*/ 1002534 w 1002534"/>
              <a:gd name="T3" fmla="*/ 66101 h 1454227"/>
              <a:gd name="T4" fmla="*/ 0 w 1002534"/>
              <a:gd name="T5" fmla="*/ 1454227 h 1454227"/>
              <a:gd name="T6" fmla="*/ 561860 w 1002534"/>
              <a:gd name="T7" fmla="*/ 0 h 1454227"/>
              <a:gd name="T8" fmla="*/ 0 60000 65536"/>
              <a:gd name="T9" fmla="*/ 0 60000 65536"/>
              <a:gd name="T10" fmla="*/ 0 60000 65536"/>
              <a:gd name="T11" fmla="*/ 0 60000 65536"/>
              <a:gd name="T12" fmla="*/ 0 w 1002534"/>
              <a:gd name="T13" fmla="*/ 0 h 1454227"/>
              <a:gd name="T14" fmla="*/ 1002534 w 1002534"/>
              <a:gd name="T15" fmla="*/ 1454227 h 1454227"/>
            </a:gdLst>
            <a:ahLst/>
            <a:cxnLst>
              <a:cxn ang="T8">
                <a:pos x="T0" y="T1"/>
              </a:cxn>
              <a:cxn ang="T9">
                <a:pos x="T2" y="T3"/>
              </a:cxn>
              <a:cxn ang="T10">
                <a:pos x="T4" y="T5"/>
              </a:cxn>
              <a:cxn ang="T11">
                <a:pos x="T6" y="T7"/>
              </a:cxn>
            </a:cxnLst>
            <a:rect l="T12" t="T13" r="T14" b="T15"/>
            <a:pathLst>
              <a:path w="1002534" h="1454227">
                <a:moveTo>
                  <a:pt x="561860" y="0"/>
                </a:moveTo>
                <a:lnTo>
                  <a:pt x="1002534" y="66101"/>
                </a:lnTo>
                <a:lnTo>
                  <a:pt x="0" y="1454227"/>
                </a:lnTo>
                <a:lnTo>
                  <a:pt x="561860" y="0"/>
                </a:lnTo>
                <a:close/>
              </a:path>
            </a:pathLst>
          </a:custGeom>
          <a:solidFill>
            <a:srgbClr val="F159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6" name="任意多边形 52"/>
          <p:cNvSpPr>
            <a:spLocks noChangeArrowheads="1"/>
          </p:cNvSpPr>
          <p:nvPr userDrawn="1"/>
        </p:nvSpPr>
        <p:spPr bwMode="auto">
          <a:xfrm>
            <a:off x="2247900" y="2330450"/>
            <a:ext cx="1354138" cy="1057275"/>
          </a:xfrm>
          <a:custGeom>
            <a:avLst/>
            <a:gdLst>
              <a:gd name="T0" fmla="*/ 1013552 w 1817783"/>
              <a:gd name="T1" fmla="*/ 0 h 1443209"/>
              <a:gd name="T2" fmla="*/ 1817783 w 1817783"/>
              <a:gd name="T3" fmla="*/ 132202 h 1443209"/>
              <a:gd name="T4" fmla="*/ 0 w 1817783"/>
              <a:gd name="T5" fmla="*/ 1443209 h 1443209"/>
              <a:gd name="T6" fmla="*/ 1013552 w 1817783"/>
              <a:gd name="T7" fmla="*/ 0 h 1443209"/>
              <a:gd name="T8" fmla="*/ 0 60000 65536"/>
              <a:gd name="T9" fmla="*/ 0 60000 65536"/>
              <a:gd name="T10" fmla="*/ 0 60000 65536"/>
              <a:gd name="T11" fmla="*/ 0 60000 65536"/>
              <a:gd name="T12" fmla="*/ 0 w 1817783"/>
              <a:gd name="T13" fmla="*/ 0 h 1443209"/>
              <a:gd name="T14" fmla="*/ 1817783 w 1817783"/>
              <a:gd name="T15" fmla="*/ 1443209 h 1443209"/>
            </a:gdLst>
            <a:ahLst/>
            <a:cxnLst>
              <a:cxn ang="T8">
                <a:pos x="T0" y="T1"/>
              </a:cxn>
              <a:cxn ang="T9">
                <a:pos x="T2" y="T3"/>
              </a:cxn>
              <a:cxn ang="T10">
                <a:pos x="T4" y="T5"/>
              </a:cxn>
              <a:cxn ang="T11">
                <a:pos x="T6" y="T7"/>
              </a:cxn>
            </a:cxnLst>
            <a:rect l="T12" t="T13" r="T14" b="T15"/>
            <a:pathLst>
              <a:path w="1817783" h="1443209">
                <a:moveTo>
                  <a:pt x="1013552" y="0"/>
                </a:moveTo>
                <a:lnTo>
                  <a:pt x="1817783" y="132202"/>
                </a:lnTo>
                <a:lnTo>
                  <a:pt x="0" y="1443209"/>
                </a:lnTo>
                <a:lnTo>
                  <a:pt x="1013552" y="0"/>
                </a:lnTo>
                <a:close/>
              </a:path>
            </a:pathLst>
          </a:custGeom>
          <a:solidFill>
            <a:srgbClr val="128B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7" name="任意多边形 57"/>
          <p:cNvSpPr>
            <a:spLocks noChangeArrowheads="1"/>
          </p:cNvSpPr>
          <p:nvPr userDrawn="1"/>
        </p:nvSpPr>
        <p:spPr bwMode="auto">
          <a:xfrm>
            <a:off x="3106738" y="2413000"/>
            <a:ext cx="1023937" cy="355600"/>
          </a:xfrm>
          <a:custGeom>
            <a:avLst/>
            <a:gdLst>
              <a:gd name="T0" fmla="*/ 638978 w 1366092"/>
              <a:gd name="T1" fmla="*/ 0 h 473726"/>
              <a:gd name="T2" fmla="*/ 0 w 1366092"/>
              <a:gd name="T3" fmla="*/ 473726 h 473726"/>
              <a:gd name="T4" fmla="*/ 1366092 w 1366092"/>
              <a:gd name="T5" fmla="*/ 121186 h 473726"/>
              <a:gd name="T6" fmla="*/ 638978 w 1366092"/>
              <a:gd name="T7" fmla="*/ 0 h 473726"/>
              <a:gd name="T8" fmla="*/ 0 60000 65536"/>
              <a:gd name="T9" fmla="*/ 0 60000 65536"/>
              <a:gd name="T10" fmla="*/ 0 60000 65536"/>
              <a:gd name="T11" fmla="*/ 0 60000 65536"/>
              <a:gd name="T12" fmla="*/ 0 w 1366092"/>
              <a:gd name="T13" fmla="*/ 0 h 473726"/>
              <a:gd name="T14" fmla="*/ 1366092 w 1366092"/>
              <a:gd name="T15" fmla="*/ 473726 h 473726"/>
            </a:gdLst>
            <a:ahLst/>
            <a:cxnLst>
              <a:cxn ang="T8">
                <a:pos x="T0" y="T1"/>
              </a:cxn>
              <a:cxn ang="T9">
                <a:pos x="T2" y="T3"/>
              </a:cxn>
              <a:cxn ang="T10">
                <a:pos x="T4" y="T5"/>
              </a:cxn>
              <a:cxn ang="T11">
                <a:pos x="T6" y="T7"/>
              </a:cxn>
            </a:cxnLst>
            <a:rect l="T12" t="T13" r="T14" b="T15"/>
            <a:pathLst>
              <a:path w="1366092" h="473726">
                <a:moveTo>
                  <a:pt x="638978" y="0"/>
                </a:moveTo>
                <a:lnTo>
                  <a:pt x="0" y="473726"/>
                </a:lnTo>
                <a:lnTo>
                  <a:pt x="1366092" y="121186"/>
                </a:lnTo>
                <a:lnTo>
                  <a:pt x="638978" y="0"/>
                </a:lnTo>
                <a:close/>
              </a:path>
            </a:pathLst>
          </a:custGeom>
          <a:solidFill>
            <a:srgbClr val="15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8" name="任意多边形 59"/>
          <p:cNvSpPr>
            <a:spLocks noChangeArrowheads="1"/>
          </p:cNvSpPr>
          <p:nvPr userDrawn="1"/>
        </p:nvSpPr>
        <p:spPr bwMode="auto">
          <a:xfrm>
            <a:off x="3106738" y="2759075"/>
            <a:ext cx="925512" cy="265113"/>
          </a:xfrm>
          <a:custGeom>
            <a:avLst/>
            <a:gdLst>
              <a:gd name="T0" fmla="*/ 0 w 1233889"/>
              <a:gd name="T1" fmla="*/ 0 h 352540"/>
              <a:gd name="T2" fmla="*/ 947451 w 1233889"/>
              <a:gd name="T3" fmla="*/ 352540 h 352540"/>
              <a:gd name="T4" fmla="*/ 1233889 w 1233889"/>
              <a:gd name="T5" fmla="*/ 44068 h 352540"/>
              <a:gd name="T6" fmla="*/ 0 w 1233889"/>
              <a:gd name="T7" fmla="*/ 0 h 352540"/>
              <a:gd name="T8" fmla="*/ 0 60000 65536"/>
              <a:gd name="T9" fmla="*/ 0 60000 65536"/>
              <a:gd name="T10" fmla="*/ 0 60000 65536"/>
              <a:gd name="T11" fmla="*/ 0 60000 65536"/>
              <a:gd name="T12" fmla="*/ 0 w 1233889"/>
              <a:gd name="T13" fmla="*/ 0 h 352540"/>
              <a:gd name="T14" fmla="*/ 1233889 w 1233889"/>
              <a:gd name="T15" fmla="*/ 352540 h 352540"/>
            </a:gdLst>
            <a:ahLst/>
            <a:cxnLst>
              <a:cxn ang="T8">
                <a:pos x="T0" y="T1"/>
              </a:cxn>
              <a:cxn ang="T9">
                <a:pos x="T2" y="T3"/>
              </a:cxn>
              <a:cxn ang="T10">
                <a:pos x="T4" y="T5"/>
              </a:cxn>
              <a:cxn ang="T11">
                <a:pos x="T6" y="T7"/>
              </a:cxn>
            </a:cxnLst>
            <a:rect l="T12" t="T13" r="T14" b="T15"/>
            <a:pathLst>
              <a:path w="1233889" h="352540">
                <a:moveTo>
                  <a:pt x="0" y="0"/>
                </a:moveTo>
                <a:lnTo>
                  <a:pt x="947451" y="352540"/>
                </a:lnTo>
                <a:lnTo>
                  <a:pt x="1233889" y="44068"/>
                </a:lnTo>
                <a:lnTo>
                  <a:pt x="0" y="0"/>
                </a:lnTo>
                <a:close/>
              </a:path>
            </a:pathLst>
          </a:custGeom>
          <a:solidFill>
            <a:srgbClr val="155D6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9" name="任意多边形 60"/>
          <p:cNvSpPr>
            <a:spLocks noChangeArrowheads="1"/>
          </p:cNvSpPr>
          <p:nvPr userDrawn="1"/>
        </p:nvSpPr>
        <p:spPr bwMode="auto">
          <a:xfrm>
            <a:off x="3883025" y="2495550"/>
            <a:ext cx="288925" cy="619125"/>
          </a:xfrm>
          <a:custGeom>
            <a:avLst/>
            <a:gdLst>
              <a:gd name="T0" fmla="*/ 0 w 385590"/>
              <a:gd name="T1" fmla="*/ 99152 h 826265"/>
              <a:gd name="T2" fmla="*/ 363556 w 385590"/>
              <a:gd name="T3" fmla="*/ 826265 h 826265"/>
              <a:gd name="T4" fmla="*/ 385590 w 385590"/>
              <a:gd name="T5" fmla="*/ 0 h 826265"/>
              <a:gd name="T6" fmla="*/ 0 w 385590"/>
              <a:gd name="T7" fmla="*/ 99152 h 826265"/>
              <a:gd name="T8" fmla="*/ 0 60000 65536"/>
              <a:gd name="T9" fmla="*/ 0 60000 65536"/>
              <a:gd name="T10" fmla="*/ 0 60000 65536"/>
              <a:gd name="T11" fmla="*/ 0 60000 65536"/>
              <a:gd name="T12" fmla="*/ 0 w 385590"/>
              <a:gd name="T13" fmla="*/ 0 h 826265"/>
              <a:gd name="T14" fmla="*/ 385590 w 385590"/>
              <a:gd name="T15" fmla="*/ 826265 h 826265"/>
            </a:gdLst>
            <a:ahLst/>
            <a:cxnLst>
              <a:cxn ang="T8">
                <a:pos x="T0" y="T1"/>
              </a:cxn>
              <a:cxn ang="T9">
                <a:pos x="T2" y="T3"/>
              </a:cxn>
              <a:cxn ang="T10">
                <a:pos x="T4" y="T5"/>
              </a:cxn>
              <a:cxn ang="T11">
                <a:pos x="T6" y="T7"/>
              </a:cxn>
            </a:cxnLst>
            <a:rect l="T12" t="T13" r="T14" b="T15"/>
            <a:pathLst>
              <a:path w="385590" h="826265">
                <a:moveTo>
                  <a:pt x="0" y="99152"/>
                </a:moveTo>
                <a:lnTo>
                  <a:pt x="363556" y="826265"/>
                </a:lnTo>
                <a:lnTo>
                  <a:pt x="385590" y="0"/>
                </a:lnTo>
                <a:lnTo>
                  <a:pt x="0" y="99152"/>
                </a:lnTo>
                <a:close/>
              </a:path>
            </a:pathLst>
          </a:custGeom>
          <a:solidFill>
            <a:srgbClr val="0FB4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0" name="任意多边形 62"/>
          <p:cNvSpPr>
            <a:spLocks noChangeArrowheads="1"/>
          </p:cNvSpPr>
          <p:nvPr userDrawn="1"/>
        </p:nvSpPr>
        <p:spPr bwMode="auto">
          <a:xfrm>
            <a:off x="4148138" y="2487613"/>
            <a:ext cx="188912" cy="636587"/>
          </a:xfrm>
          <a:custGeom>
            <a:avLst/>
            <a:gdLst>
              <a:gd name="T0" fmla="*/ 22034 w 253388"/>
              <a:gd name="T1" fmla="*/ 0 h 848299"/>
              <a:gd name="T2" fmla="*/ 0 w 253388"/>
              <a:gd name="T3" fmla="*/ 848299 h 848299"/>
              <a:gd name="T4" fmla="*/ 253388 w 253388"/>
              <a:gd name="T5" fmla="*/ 539827 h 848299"/>
              <a:gd name="T6" fmla="*/ 22034 w 253388"/>
              <a:gd name="T7" fmla="*/ 0 h 848299"/>
              <a:gd name="T8" fmla="*/ 0 60000 65536"/>
              <a:gd name="T9" fmla="*/ 0 60000 65536"/>
              <a:gd name="T10" fmla="*/ 0 60000 65536"/>
              <a:gd name="T11" fmla="*/ 0 60000 65536"/>
              <a:gd name="T12" fmla="*/ 0 w 253388"/>
              <a:gd name="T13" fmla="*/ 0 h 848299"/>
              <a:gd name="T14" fmla="*/ 253388 w 253388"/>
              <a:gd name="T15" fmla="*/ 848299 h 848299"/>
            </a:gdLst>
            <a:ahLst/>
            <a:cxnLst>
              <a:cxn ang="T8">
                <a:pos x="T0" y="T1"/>
              </a:cxn>
              <a:cxn ang="T9">
                <a:pos x="T2" y="T3"/>
              </a:cxn>
              <a:cxn ang="T10">
                <a:pos x="T4" y="T5"/>
              </a:cxn>
              <a:cxn ang="T11">
                <a:pos x="T6" y="T7"/>
              </a:cxn>
            </a:cxnLst>
            <a:rect l="T12" t="T13" r="T14" b="T15"/>
            <a:pathLst>
              <a:path w="253388" h="848299">
                <a:moveTo>
                  <a:pt x="22034" y="0"/>
                </a:moveTo>
                <a:lnTo>
                  <a:pt x="0" y="848299"/>
                </a:lnTo>
                <a:lnTo>
                  <a:pt x="253388" y="539827"/>
                </a:lnTo>
                <a:lnTo>
                  <a:pt x="22034" y="0"/>
                </a:lnTo>
                <a:close/>
              </a:path>
            </a:pathLst>
          </a:custGeom>
          <a:solidFill>
            <a:srgbClr val="0973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1" name="任意多边形 63"/>
          <p:cNvSpPr>
            <a:spLocks noChangeArrowheads="1"/>
          </p:cNvSpPr>
          <p:nvPr userDrawn="1"/>
        </p:nvSpPr>
        <p:spPr bwMode="auto">
          <a:xfrm>
            <a:off x="4171950" y="2495550"/>
            <a:ext cx="488950" cy="412750"/>
          </a:xfrm>
          <a:custGeom>
            <a:avLst/>
            <a:gdLst>
              <a:gd name="T0" fmla="*/ 0 w 649995"/>
              <a:gd name="T1" fmla="*/ 0 h 550843"/>
              <a:gd name="T2" fmla="*/ 209320 w 649995"/>
              <a:gd name="T3" fmla="*/ 550843 h 550843"/>
              <a:gd name="T4" fmla="*/ 649995 w 649995"/>
              <a:gd name="T5" fmla="*/ 88135 h 550843"/>
              <a:gd name="T6" fmla="*/ 0 w 649995"/>
              <a:gd name="T7" fmla="*/ 0 h 550843"/>
              <a:gd name="T8" fmla="*/ 0 60000 65536"/>
              <a:gd name="T9" fmla="*/ 0 60000 65536"/>
              <a:gd name="T10" fmla="*/ 0 60000 65536"/>
              <a:gd name="T11" fmla="*/ 0 60000 65536"/>
              <a:gd name="T12" fmla="*/ 0 w 649995"/>
              <a:gd name="T13" fmla="*/ 0 h 550843"/>
              <a:gd name="T14" fmla="*/ 649995 w 649995"/>
              <a:gd name="T15" fmla="*/ 550843 h 550843"/>
            </a:gdLst>
            <a:ahLst/>
            <a:cxnLst>
              <a:cxn ang="T8">
                <a:pos x="T0" y="T1"/>
              </a:cxn>
              <a:cxn ang="T9">
                <a:pos x="T2" y="T3"/>
              </a:cxn>
              <a:cxn ang="T10">
                <a:pos x="T4" y="T5"/>
              </a:cxn>
              <a:cxn ang="T11">
                <a:pos x="T6" y="T7"/>
              </a:cxn>
            </a:cxnLst>
            <a:rect l="T12" t="T13" r="T14" b="T15"/>
            <a:pathLst>
              <a:path w="649995" h="550843">
                <a:moveTo>
                  <a:pt x="0" y="0"/>
                </a:moveTo>
                <a:lnTo>
                  <a:pt x="209320" y="550843"/>
                </a:lnTo>
                <a:lnTo>
                  <a:pt x="649995" y="88135"/>
                </a:lnTo>
                <a:lnTo>
                  <a:pt x="0" y="0"/>
                </a:lnTo>
                <a:close/>
              </a:path>
            </a:pathLst>
          </a:custGeom>
          <a:solidFill>
            <a:srgbClr val="1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2" name="任意多边形 64"/>
          <p:cNvSpPr>
            <a:spLocks noChangeArrowheads="1"/>
          </p:cNvSpPr>
          <p:nvPr userDrawn="1"/>
        </p:nvSpPr>
        <p:spPr bwMode="auto">
          <a:xfrm>
            <a:off x="4346575" y="2552700"/>
            <a:ext cx="1073150" cy="322263"/>
          </a:xfrm>
          <a:custGeom>
            <a:avLst/>
            <a:gdLst>
              <a:gd name="T0" fmla="*/ 0 w 1432193"/>
              <a:gd name="T1" fmla="*/ 429658 h 429658"/>
              <a:gd name="T2" fmla="*/ 1432193 w 1432193"/>
              <a:gd name="T3" fmla="*/ 297455 h 429658"/>
              <a:gd name="T4" fmla="*/ 429658 w 1432193"/>
              <a:gd name="T5" fmla="*/ 0 h 429658"/>
              <a:gd name="T6" fmla="*/ 0 w 1432193"/>
              <a:gd name="T7" fmla="*/ 429658 h 429658"/>
              <a:gd name="T8" fmla="*/ 0 60000 65536"/>
              <a:gd name="T9" fmla="*/ 0 60000 65536"/>
              <a:gd name="T10" fmla="*/ 0 60000 65536"/>
              <a:gd name="T11" fmla="*/ 0 60000 65536"/>
              <a:gd name="T12" fmla="*/ 0 w 1432193"/>
              <a:gd name="T13" fmla="*/ 0 h 429658"/>
              <a:gd name="T14" fmla="*/ 1432193 w 1432193"/>
              <a:gd name="T15" fmla="*/ 429658 h 429658"/>
            </a:gdLst>
            <a:ahLst/>
            <a:cxnLst>
              <a:cxn ang="T8">
                <a:pos x="T0" y="T1"/>
              </a:cxn>
              <a:cxn ang="T9">
                <a:pos x="T2" y="T3"/>
              </a:cxn>
              <a:cxn ang="T10">
                <a:pos x="T4" y="T5"/>
              </a:cxn>
              <a:cxn ang="T11">
                <a:pos x="T6" y="T7"/>
              </a:cxn>
            </a:cxnLst>
            <a:rect l="T12" t="T13" r="T14" b="T15"/>
            <a:pathLst>
              <a:path w="1432193" h="429658">
                <a:moveTo>
                  <a:pt x="0" y="429658"/>
                </a:moveTo>
                <a:lnTo>
                  <a:pt x="1432193" y="297455"/>
                </a:lnTo>
                <a:lnTo>
                  <a:pt x="429658" y="0"/>
                </a:lnTo>
                <a:lnTo>
                  <a:pt x="0" y="429658"/>
                </a:lnTo>
                <a:close/>
              </a:path>
            </a:pathLst>
          </a:custGeom>
          <a:solidFill>
            <a:srgbClr val="0E78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3" name="任意多边形 68"/>
          <p:cNvSpPr>
            <a:spLocks noChangeArrowheads="1"/>
          </p:cNvSpPr>
          <p:nvPr userDrawn="1"/>
        </p:nvSpPr>
        <p:spPr bwMode="auto">
          <a:xfrm>
            <a:off x="4568825" y="2817813"/>
            <a:ext cx="373063" cy="115887"/>
          </a:xfrm>
          <a:custGeom>
            <a:avLst/>
            <a:gdLst>
              <a:gd name="T0" fmla="*/ 0 w 495759"/>
              <a:gd name="T1" fmla="*/ 22034 h 154237"/>
              <a:gd name="T2" fmla="*/ 88135 w 495759"/>
              <a:gd name="T3" fmla="*/ 154237 h 154237"/>
              <a:gd name="T4" fmla="*/ 495759 w 495759"/>
              <a:gd name="T5" fmla="*/ 0 h 154237"/>
              <a:gd name="T6" fmla="*/ 0 w 495759"/>
              <a:gd name="T7" fmla="*/ 22034 h 154237"/>
              <a:gd name="T8" fmla="*/ 0 60000 65536"/>
              <a:gd name="T9" fmla="*/ 0 60000 65536"/>
              <a:gd name="T10" fmla="*/ 0 60000 65536"/>
              <a:gd name="T11" fmla="*/ 0 60000 65536"/>
              <a:gd name="T12" fmla="*/ 0 w 495759"/>
              <a:gd name="T13" fmla="*/ 0 h 154237"/>
              <a:gd name="T14" fmla="*/ 495759 w 495759"/>
              <a:gd name="T15" fmla="*/ 154237 h 154237"/>
            </a:gdLst>
            <a:ahLst/>
            <a:cxnLst>
              <a:cxn ang="T8">
                <a:pos x="T0" y="T1"/>
              </a:cxn>
              <a:cxn ang="T9">
                <a:pos x="T2" y="T3"/>
              </a:cxn>
              <a:cxn ang="T10">
                <a:pos x="T4" y="T5"/>
              </a:cxn>
              <a:cxn ang="T11">
                <a:pos x="T6" y="T7"/>
              </a:cxn>
            </a:cxnLst>
            <a:rect l="T12" t="T13" r="T14" b="T15"/>
            <a:pathLst>
              <a:path w="495759" h="154237">
                <a:moveTo>
                  <a:pt x="0" y="22034"/>
                </a:moveTo>
                <a:lnTo>
                  <a:pt x="88135" y="154237"/>
                </a:lnTo>
                <a:lnTo>
                  <a:pt x="495759" y="0"/>
                </a:lnTo>
                <a:lnTo>
                  <a:pt x="0" y="22034"/>
                </a:lnTo>
                <a:close/>
              </a:path>
            </a:pathLst>
          </a:custGeom>
          <a:solidFill>
            <a:srgbClr val="24B2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4" name="任意多边形 73"/>
          <p:cNvSpPr>
            <a:spLocks noChangeArrowheads="1"/>
          </p:cNvSpPr>
          <p:nvPr userDrawn="1"/>
        </p:nvSpPr>
        <p:spPr bwMode="auto">
          <a:xfrm>
            <a:off x="3479800" y="1116013"/>
            <a:ext cx="669925" cy="561975"/>
          </a:xfrm>
          <a:custGeom>
            <a:avLst/>
            <a:gdLst>
              <a:gd name="T0" fmla="*/ 77118 w 892366"/>
              <a:gd name="T1" fmla="*/ 0 h 749147"/>
              <a:gd name="T2" fmla="*/ 892366 w 892366"/>
              <a:gd name="T3" fmla="*/ 749147 h 749147"/>
              <a:gd name="T4" fmla="*/ 0 w 892366"/>
              <a:gd name="T5" fmla="*/ 528810 h 749147"/>
              <a:gd name="T6" fmla="*/ 77118 w 892366"/>
              <a:gd name="T7" fmla="*/ 0 h 749147"/>
              <a:gd name="T8" fmla="*/ 0 60000 65536"/>
              <a:gd name="T9" fmla="*/ 0 60000 65536"/>
              <a:gd name="T10" fmla="*/ 0 60000 65536"/>
              <a:gd name="T11" fmla="*/ 0 60000 65536"/>
              <a:gd name="T12" fmla="*/ 0 w 892366"/>
              <a:gd name="T13" fmla="*/ 0 h 749147"/>
              <a:gd name="T14" fmla="*/ 892366 w 892366"/>
              <a:gd name="T15" fmla="*/ 749147 h 749147"/>
            </a:gdLst>
            <a:ahLst/>
            <a:cxnLst>
              <a:cxn ang="T8">
                <a:pos x="T0" y="T1"/>
              </a:cxn>
              <a:cxn ang="T9">
                <a:pos x="T2" y="T3"/>
              </a:cxn>
              <a:cxn ang="T10">
                <a:pos x="T4" y="T5"/>
              </a:cxn>
              <a:cxn ang="T11">
                <a:pos x="T6" y="T7"/>
              </a:cxn>
            </a:cxnLst>
            <a:rect l="T12" t="T13" r="T14" b="T15"/>
            <a:pathLst>
              <a:path w="892366" h="749147">
                <a:moveTo>
                  <a:pt x="77118" y="0"/>
                </a:moveTo>
                <a:lnTo>
                  <a:pt x="892366" y="749147"/>
                </a:lnTo>
                <a:lnTo>
                  <a:pt x="0" y="528810"/>
                </a:lnTo>
                <a:lnTo>
                  <a:pt x="77118"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5" name="任意多边形 83"/>
          <p:cNvSpPr>
            <a:spLocks noChangeArrowheads="1"/>
          </p:cNvSpPr>
          <p:nvPr userDrawn="1"/>
        </p:nvSpPr>
        <p:spPr bwMode="auto">
          <a:xfrm>
            <a:off x="5370513" y="1165225"/>
            <a:ext cx="396875" cy="619125"/>
          </a:xfrm>
          <a:custGeom>
            <a:avLst/>
            <a:gdLst>
              <a:gd name="T0" fmla="*/ 495759 w 495759"/>
              <a:gd name="T1" fmla="*/ 0 h 793214"/>
              <a:gd name="T2" fmla="*/ 88135 w 495759"/>
              <a:gd name="T3" fmla="*/ 793214 h 793214"/>
              <a:gd name="T4" fmla="*/ 0 w 495759"/>
              <a:gd name="T5" fmla="*/ 462708 h 793214"/>
              <a:gd name="T6" fmla="*/ 495759 w 495759"/>
              <a:gd name="T7" fmla="*/ 0 h 793214"/>
              <a:gd name="T8" fmla="*/ 0 60000 65536"/>
              <a:gd name="T9" fmla="*/ 0 60000 65536"/>
              <a:gd name="T10" fmla="*/ 0 60000 65536"/>
              <a:gd name="T11" fmla="*/ 0 60000 65536"/>
              <a:gd name="T12" fmla="*/ 0 w 495759"/>
              <a:gd name="T13" fmla="*/ 0 h 793214"/>
              <a:gd name="T14" fmla="*/ 495759 w 495759"/>
              <a:gd name="T15" fmla="*/ 793214 h 793214"/>
            </a:gdLst>
            <a:ahLst/>
            <a:cxnLst>
              <a:cxn ang="T8">
                <a:pos x="T0" y="T1"/>
              </a:cxn>
              <a:cxn ang="T9">
                <a:pos x="T2" y="T3"/>
              </a:cxn>
              <a:cxn ang="T10">
                <a:pos x="T4" y="T5"/>
              </a:cxn>
              <a:cxn ang="T11">
                <a:pos x="T6" y="T7"/>
              </a:cxn>
            </a:cxnLst>
            <a:rect l="T12" t="T13" r="T14" b="T15"/>
            <a:pathLst>
              <a:path w="495759" h="793214">
                <a:moveTo>
                  <a:pt x="495759" y="0"/>
                </a:moveTo>
                <a:lnTo>
                  <a:pt x="88135" y="793214"/>
                </a:lnTo>
                <a:lnTo>
                  <a:pt x="0" y="462708"/>
                </a:lnTo>
                <a:lnTo>
                  <a:pt x="495759" y="0"/>
                </a:lnTo>
                <a:close/>
              </a:path>
            </a:pathLst>
          </a:custGeom>
          <a:solidFill>
            <a:srgbClr val="491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6" name="任意多边形 84"/>
          <p:cNvSpPr>
            <a:spLocks noChangeArrowheads="1"/>
          </p:cNvSpPr>
          <p:nvPr userDrawn="1"/>
        </p:nvSpPr>
        <p:spPr bwMode="auto">
          <a:xfrm>
            <a:off x="4651375" y="1768475"/>
            <a:ext cx="512763" cy="355600"/>
          </a:xfrm>
          <a:custGeom>
            <a:avLst/>
            <a:gdLst>
              <a:gd name="T0" fmla="*/ 0 w 683046"/>
              <a:gd name="T1" fmla="*/ 0 h 473725"/>
              <a:gd name="T2" fmla="*/ 683046 w 683046"/>
              <a:gd name="T3" fmla="*/ 0 h 473725"/>
              <a:gd name="T4" fmla="*/ 440675 w 683046"/>
              <a:gd name="T5" fmla="*/ 473725 h 473725"/>
              <a:gd name="T6" fmla="*/ 0 w 683046"/>
              <a:gd name="T7" fmla="*/ 0 h 473725"/>
              <a:gd name="T8" fmla="*/ 0 60000 65536"/>
              <a:gd name="T9" fmla="*/ 0 60000 65536"/>
              <a:gd name="T10" fmla="*/ 0 60000 65536"/>
              <a:gd name="T11" fmla="*/ 0 60000 65536"/>
              <a:gd name="T12" fmla="*/ 0 w 683046"/>
              <a:gd name="T13" fmla="*/ 0 h 473725"/>
              <a:gd name="T14" fmla="*/ 683046 w 683046"/>
              <a:gd name="T15" fmla="*/ 473725 h 473725"/>
            </a:gdLst>
            <a:ahLst/>
            <a:cxnLst>
              <a:cxn ang="T8">
                <a:pos x="T0" y="T1"/>
              </a:cxn>
              <a:cxn ang="T9">
                <a:pos x="T2" y="T3"/>
              </a:cxn>
              <a:cxn ang="T10">
                <a:pos x="T4" y="T5"/>
              </a:cxn>
              <a:cxn ang="T11">
                <a:pos x="T6" y="T7"/>
              </a:cxn>
            </a:cxnLst>
            <a:rect l="T12" t="T13" r="T14" b="T15"/>
            <a:pathLst>
              <a:path w="683046" h="473725">
                <a:moveTo>
                  <a:pt x="0" y="0"/>
                </a:moveTo>
                <a:lnTo>
                  <a:pt x="683046" y="0"/>
                </a:lnTo>
                <a:lnTo>
                  <a:pt x="440675" y="473725"/>
                </a:lnTo>
                <a:lnTo>
                  <a:pt x="0" y="0"/>
                </a:lnTo>
                <a:close/>
              </a:path>
            </a:pathLst>
          </a:custGeom>
          <a:solidFill>
            <a:srgbClr val="19B9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7" name="任意多边形 86"/>
          <p:cNvSpPr>
            <a:spLocks noChangeArrowheads="1"/>
          </p:cNvSpPr>
          <p:nvPr userDrawn="1"/>
        </p:nvSpPr>
        <p:spPr bwMode="auto">
          <a:xfrm>
            <a:off x="4965700" y="1990725"/>
            <a:ext cx="528638" cy="703263"/>
          </a:xfrm>
          <a:custGeom>
            <a:avLst/>
            <a:gdLst>
              <a:gd name="T0" fmla="*/ 352540 w 705080"/>
              <a:gd name="T1" fmla="*/ 0 h 936434"/>
              <a:gd name="T2" fmla="*/ 705080 w 705080"/>
              <a:gd name="T3" fmla="*/ 936434 h 936434"/>
              <a:gd name="T4" fmla="*/ 0 w 705080"/>
              <a:gd name="T5" fmla="*/ 154236 h 936434"/>
              <a:gd name="T6" fmla="*/ 352540 w 705080"/>
              <a:gd name="T7" fmla="*/ 0 h 936434"/>
              <a:gd name="T8" fmla="*/ 0 60000 65536"/>
              <a:gd name="T9" fmla="*/ 0 60000 65536"/>
              <a:gd name="T10" fmla="*/ 0 60000 65536"/>
              <a:gd name="T11" fmla="*/ 0 60000 65536"/>
              <a:gd name="T12" fmla="*/ 0 w 705080"/>
              <a:gd name="T13" fmla="*/ 0 h 936434"/>
              <a:gd name="T14" fmla="*/ 705080 w 705080"/>
              <a:gd name="T15" fmla="*/ 936434 h 936434"/>
            </a:gdLst>
            <a:ahLst/>
            <a:cxnLst>
              <a:cxn ang="T8">
                <a:pos x="T0" y="T1"/>
              </a:cxn>
              <a:cxn ang="T9">
                <a:pos x="T2" y="T3"/>
              </a:cxn>
              <a:cxn ang="T10">
                <a:pos x="T4" y="T5"/>
              </a:cxn>
              <a:cxn ang="T11">
                <a:pos x="T6" y="T7"/>
              </a:cxn>
            </a:cxnLst>
            <a:rect l="T12" t="T13" r="T14" b="T15"/>
            <a:pathLst>
              <a:path w="705080" h="936434">
                <a:moveTo>
                  <a:pt x="352540" y="0"/>
                </a:moveTo>
                <a:lnTo>
                  <a:pt x="705080" y="936434"/>
                </a:lnTo>
                <a:lnTo>
                  <a:pt x="0" y="154236"/>
                </a:lnTo>
                <a:lnTo>
                  <a:pt x="352540" y="0"/>
                </a:lnTo>
                <a:close/>
              </a:path>
            </a:pathLst>
          </a:custGeom>
          <a:solidFill>
            <a:srgbClr val="1E79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8" name="任意多边形 87"/>
          <p:cNvSpPr>
            <a:spLocks noChangeArrowheads="1"/>
          </p:cNvSpPr>
          <p:nvPr userDrawn="1"/>
        </p:nvSpPr>
        <p:spPr bwMode="auto">
          <a:xfrm>
            <a:off x="5181600" y="1760538"/>
            <a:ext cx="263525" cy="230187"/>
          </a:xfrm>
          <a:custGeom>
            <a:avLst/>
            <a:gdLst>
              <a:gd name="T0" fmla="*/ 66101 w 352540"/>
              <a:gd name="T1" fmla="*/ 308472 h 308472"/>
              <a:gd name="T2" fmla="*/ 352540 w 352540"/>
              <a:gd name="T3" fmla="*/ 22034 h 308472"/>
              <a:gd name="T4" fmla="*/ 0 w 352540"/>
              <a:gd name="T5" fmla="*/ 0 h 308472"/>
              <a:gd name="T6" fmla="*/ 66101 w 352540"/>
              <a:gd name="T7" fmla="*/ 308472 h 308472"/>
              <a:gd name="T8" fmla="*/ 0 60000 65536"/>
              <a:gd name="T9" fmla="*/ 0 60000 65536"/>
              <a:gd name="T10" fmla="*/ 0 60000 65536"/>
              <a:gd name="T11" fmla="*/ 0 60000 65536"/>
              <a:gd name="T12" fmla="*/ 0 w 352540"/>
              <a:gd name="T13" fmla="*/ 0 h 308472"/>
              <a:gd name="T14" fmla="*/ 352540 w 352540"/>
              <a:gd name="T15" fmla="*/ 308472 h 308472"/>
            </a:gdLst>
            <a:ahLst/>
            <a:cxnLst>
              <a:cxn ang="T8">
                <a:pos x="T0" y="T1"/>
              </a:cxn>
              <a:cxn ang="T9">
                <a:pos x="T2" y="T3"/>
              </a:cxn>
              <a:cxn ang="T10">
                <a:pos x="T4" y="T5"/>
              </a:cxn>
              <a:cxn ang="T11">
                <a:pos x="T6" y="T7"/>
              </a:cxn>
            </a:cxnLst>
            <a:rect l="T12" t="T13" r="T14" b="T15"/>
            <a:pathLst>
              <a:path w="352540" h="308472">
                <a:moveTo>
                  <a:pt x="66101" y="308472"/>
                </a:moveTo>
                <a:lnTo>
                  <a:pt x="352540" y="22034"/>
                </a:lnTo>
                <a:lnTo>
                  <a:pt x="0" y="0"/>
                </a:lnTo>
                <a:lnTo>
                  <a:pt x="66101" y="308472"/>
                </a:lnTo>
                <a:close/>
              </a:path>
            </a:pathLst>
          </a:custGeom>
          <a:solidFill>
            <a:srgbClr val="104F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9" name="任意多边形 88"/>
          <p:cNvSpPr>
            <a:spLocks noChangeArrowheads="1"/>
          </p:cNvSpPr>
          <p:nvPr userDrawn="1"/>
        </p:nvSpPr>
        <p:spPr bwMode="auto">
          <a:xfrm>
            <a:off x="5197475" y="1752600"/>
            <a:ext cx="884238" cy="244475"/>
          </a:xfrm>
          <a:custGeom>
            <a:avLst/>
            <a:gdLst>
              <a:gd name="T0" fmla="*/ 0 w 1178804"/>
              <a:gd name="T1" fmla="*/ 275421 h 275421"/>
              <a:gd name="T2" fmla="*/ 1178804 w 1178804"/>
              <a:gd name="T3" fmla="*/ 33050 h 275421"/>
              <a:gd name="T4" fmla="*/ 363556 w 1178804"/>
              <a:gd name="T5" fmla="*/ 0 h 275421"/>
              <a:gd name="T6" fmla="*/ 0 w 1178804"/>
              <a:gd name="T7" fmla="*/ 275421 h 275421"/>
              <a:gd name="T8" fmla="*/ 0 60000 65536"/>
              <a:gd name="T9" fmla="*/ 0 60000 65536"/>
              <a:gd name="T10" fmla="*/ 0 60000 65536"/>
              <a:gd name="T11" fmla="*/ 0 60000 65536"/>
              <a:gd name="T12" fmla="*/ 0 w 1178804"/>
              <a:gd name="T13" fmla="*/ 0 h 275421"/>
              <a:gd name="T14" fmla="*/ 1178804 w 1178804"/>
              <a:gd name="T15" fmla="*/ 275421 h 275421"/>
            </a:gdLst>
            <a:ahLst/>
            <a:cxnLst>
              <a:cxn ang="T8">
                <a:pos x="T0" y="T1"/>
              </a:cxn>
              <a:cxn ang="T9">
                <a:pos x="T2" y="T3"/>
              </a:cxn>
              <a:cxn ang="T10">
                <a:pos x="T4" y="T5"/>
              </a:cxn>
              <a:cxn ang="T11">
                <a:pos x="T6" y="T7"/>
              </a:cxn>
            </a:cxnLst>
            <a:rect l="T12" t="T13" r="T14" b="T15"/>
            <a:pathLst>
              <a:path w="1178804" h="275421">
                <a:moveTo>
                  <a:pt x="0" y="275421"/>
                </a:moveTo>
                <a:lnTo>
                  <a:pt x="1178804" y="33050"/>
                </a:lnTo>
                <a:lnTo>
                  <a:pt x="363556" y="0"/>
                </a:lnTo>
                <a:lnTo>
                  <a:pt x="0" y="275421"/>
                </a:lnTo>
                <a:close/>
              </a:path>
            </a:pathLst>
          </a:custGeom>
          <a:solidFill>
            <a:srgbClr val="0B859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0" name="任意多边形 90"/>
          <p:cNvSpPr>
            <a:spLocks noChangeArrowheads="1"/>
          </p:cNvSpPr>
          <p:nvPr userDrawn="1"/>
        </p:nvSpPr>
        <p:spPr bwMode="auto">
          <a:xfrm>
            <a:off x="5411788" y="1776413"/>
            <a:ext cx="735012" cy="727075"/>
          </a:xfrm>
          <a:custGeom>
            <a:avLst/>
            <a:gdLst>
              <a:gd name="T0" fmla="*/ 903383 w 980501"/>
              <a:gd name="T1" fmla="*/ 0 h 969484"/>
              <a:gd name="T2" fmla="*/ 980501 w 980501"/>
              <a:gd name="T3" fmla="*/ 341522 h 969484"/>
              <a:gd name="T4" fmla="*/ 0 w 980501"/>
              <a:gd name="T5" fmla="*/ 969484 h 969484"/>
              <a:gd name="T6" fmla="*/ 903383 w 980501"/>
              <a:gd name="T7" fmla="*/ 0 h 969484"/>
              <a:gd name="T8" fmla="*/ 0 60000 65536"/>
              <a:gd name="T9" fmla="*/ 0 60000 65536"/>
              <a:gd name="T10" fmla="*/ 0 60000 65536"/>
              <a:gd name="T11" fmla="*/ 0 60000 65536"/>
              <a:gd name="T12" fmla="*/ 0 w 980501"/>
              <a:gd name="T13" fmla="*/ 0 h 969484"/>
              <a:gd name="T14" fmla="*/ 980501 w 980501"/>
              <a:gd name="T15" fmla="*/ 969484 h 969484"/>
            </a:gdLst>
            <a:ahLst/>
            <a:cxnLst>
              <a:cxn ang="T8">
                <a:pos x="T0" y="T1"/>
              </a:cxn>
              <a:cxn ang="T9">
                <a:pos x="T2" y="T3"/>
              </a:cxn>
              <a:cxn ang="T10">
                <a:pos x="T4" y="T5"/>
              </a:cxn>
              <a:cxn ang="T11">
                <a:pos x="T6" y="T7"/>
              </a:cxn>
            </a:cxnLst>
            <a:rect l="T12" t="T13" r="T14" b="T15"/>
            <a:pathLst>
              <a:path w="980501" h="969484">
                <a:moveTo>
                  <a:pt x="903383" y="0"/>
                </a:moveTo>
                <a:lnTo>
                  <a:pt x="980501" y="341522"/>
                </a:lnTo>
                <a:lnTo>
                  <a:pt x="0" y="969484"/>
                </a:lnTo>
                <a:lnTo>
                  <a:pt x="903383" y="0"/>
                </a:lnTo>
                <a:close/>
              </a:path>
            </a:pathLst>
          </a:custGeom>
          <a:solidFill>
            <a:srgbClr val="1478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1" name="任意多边形 91"/>
          <p:cNvSpPr>
            <a:spLocks noChangeArrowheads="1"/>
          </p:cNvSpPr>
          <p:nvPr userDrawn="1"/>
        </p:nvSpPr>
        <p:spPr bwMode="auto">
          <a:xfrm>
            <a:off x="5403850" y="2279650"/>
            <a:ext cx="347663" cy="414338"/>
          </a:xfrm>
          <a:custGeom>
            <a:avLst/>
            <a:gdLst>
              <a:gd name="T0" fmla="*/ 462708 w 462708"/>
              <a:gd name="T1" fmla="*/ 0 h 550843"/>
              <a:gd name="T2" fmla="*/ 110169 w 462708"/>
              <a:gd name="T3" fmla="*/ 550843 h 550843"/>
              <a:gd name="T4" fmla="*/ 0 w 462708"/>
              <a:gd name="T5" fmla="*/ 264405 h 550843"/>
              <a:gd name="T6" fmla="*/ 462708 w 462708"/>
              <a:gd name="T7" fmla="*/ 0 h 550843"/>
              <a:gd name="T8" fmla="*/ 0 60000 65536"/>
              <a:gd name="T9" fmla="*/ 0 60000 65536"/>
              <a:gd name="T10" fmla="*/ 0 60000 65536"/>
              <a:gd name="T11" fmla="*/ 0 60000 65536"/>
              <a:gd name="T12" fmla="*/ 0 w 462708"/>
              <a:gd name="T13" fmla="*/ 0 h 550843"/>
              <a:gd name="T14" fmla="*/ 462708 w 462708"/>
              <a:gd name="T15" fmla="*/ 550843 h 550843"/>
            </a:gdLst>
            <a:ahLst/>
            <a:cxnLst>
              <a:cxn ang="T8">
                <a:pos x="T0" y="T1"/>
              </a:cxn>
              <a:cxn ang="T9">
                <a:pos x="T2" y="T3"/>
              </a:cxn>
              <a:cxn ang="T10">
                <a:pos x="T4" y="T5"/>
              </a:cxn>
              <a:cxn ang="T11">
                <a:pos x="T6" y="T7"/>
              </a:cxn>
            </a:cxnLst>
            <a:rect l="T12" t="T13" r="T14" b="T15"/>
            <a:pathLst>
              <a:path w="462708" h="550843">
                <a:moveTo>
                  <a:pt x="462708" y="0"/>
                </a:moveTo>
                <a:lnTo>
                  <a:pt x="110169" y="550843"/>
                </a:lnTo>
                <a:lnTo>
                  <a:pt x="0" y="264405"/>
                </a:lnTo>
                <a:lnTo>
                  <a:pt x="462708" y="0"/>
                </a:lnTo>
                <a:close/>
              </a:path>
            </a:pathLst>
          </a:custGeom>
          <a:solidFill>
            <a:srgbClr val="107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2" name="任意多边形 92"/>
          <p:cNvSpPr>
            <a:spLocks noChangeArrowheads="1"/>
          </p:cNvSpPr>
          <p:nvPr userDrawn="1"/>
        </p:nvSpPr>
        <p:spPr bwMode="auto">
          <a:xfrm rot="21328923">
            <a:off x="5470525" y="2305050"/>
            <a:ext cx="271463" cy="381000"/>
          </a:xfrm>
          <a:custGeom>
            <a:avLst/>
            <a:gdLst>
              <a:gd name="T0" fmla="*/ 363556 w 363556"/>
              <a:gd name="T1" fmla="*/ 0 h 506776"/>
              <a:gd name="T2" fmla="*/ 319489 w 363556"/>
              <a:gd name="T3" fmla="*/ 231354 h 506776"/>
              <a:gd name="T4" fmla="*/ 0 w 363556"/>
              <a:gd name="T5" fmla="*/ 506776 h 506776"/>
              <a:gd name="T6" fmla="*/ 363556 w 363556"/>
              <a:gd name="T7" fmla="*/ 0 h 506776"/>
              <a:gd name="T8" fmla="*/ 0 60000 65536"/>
              <a:gd name="T9" fmla="*/ 0 60000 65536"/>
              <a:gd name="T10" fmla="*/ 0 60000 65536"/>
              <a:gd name="T11" fmla="*/ 0 60000 65536"/>
              <a:gd name="T12" fmla="*/ 0 w 363556"/>
              <a:gd name="T13" fmla="*/ 0 h 506776"/>
              <a:gd name="T14" fmla="*/ 363556 w 363556"/>
              <a:gd name="T15" fmla="*/ 506776 h 506776"/>
            </a:gdLst>
            <a:ahLst/>
            <a:cxnLst>
              <a:cxn ang="T8">
                <a:pos x="T0" y="T1"/>
              </a:cxn>
              <a:cxn ang="T9">
                <a:pos x="T2" y="T3"/>
              </a:cxn>
              <a:cxn ang="T10">
                <a:pos x="T4" y="T5"/>
              </a:cxn>
              <a:cxn ang="T11">
                <a:pos x="T6" y="T7"/>
              </a:cxn>
            </a:cxnLst>
            <a:rect l="T12" t="T13" r="T14" b="T15"/>
            <a:pathLst>
              <a:path w="363556" h="506776">
                <a:moveTo>
                  <a:pt x="363556" y="0"/>
                </a:moveTo>
                <a:lnTo>
                  <a:pt x="319489" y="231354"/>
                </a:lnTo>
                <a:lnTo>
                  <a:pt x="0" y="506776"/>
                </a:lnTo>
                <a:lnTo>
                  <a:pt x="363556" y="0"/>
                </a:lnTo>
                <a:close/>
              </a:path>
            </a:pathLst>
          </a:custGeom>
          <a:solidFill>
            <a:srgbClr val="1D99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3" name="任意多边形 94"/>
          <p:cNvSpPr>
            <a:spLocks noChangeArrowheads="1"/>
          </p:cNvSpPr>
          <p:nvPr userDrawn="1"/>
        </p:nvSpPr>
        <p:spPr bwMode="auto">
          <a:xfrm>
            <a:off x="4991100" y="296863"/>
            <a:ext cx="965200" cy="231775"/>
          </a:xfrm>
          <a:custGeom>
            <a:avLst/>
            <a:gdLst>
              <a:gd name="T0" fmla="*/ 0 w 1288973"/>
              <a:gd name="T1" fmla="*/ 308472 h 308472"/>
              <a:gd name="T2" fmla="*/ 1288973 w 1288973"/>
              <a:gd name="T3" fmla="*/ 0 h 308472"/>
              <a:gd name="T4" fmla="*/ 154236 w 1288973"/>
              <a:gd name="T5" fmla="*/ 11016 h 308472"/>
              <a:gd name="T6" fmla="*/ 0 w 1288973"/>
              <a:gd name="T7" fmla="*/ 308472 h 308472"/>
              <a:gd name="T8" fmla="*/ 0 60000 65536"/>
              <a:gd name="T9" fmla="*/ 0 60000 65536"/>
              <a:gd name="T10" fmla="*/ 0 60000 65536"/>
              <a:gd name="T11" fmla="*/ 0 60000 65536"/>
              <a:gd name="T12" fmla="*/ 0 w 1288973"/>
              <a:gd name="T13" fmla="*/ 0 h 308472"/>
              <a:gd name="T14" fmla="*/ 1288973 w 1288973"/>
              <a:gd name="T15" fmla="*/ 308472 h 308472"/>
            </a:gdLst>
            <a:ahLst/>
            <a:cxnLst>
              <a:cxn ang="T8">
                <a:pos x="T0" y="T1"/>
              </a:cxn>
              <a:cxn ang="T9">
                <a:pos x="T2" y="T3"/>
              </a:cxn>
              <a:cxn ang="T10">
                <a:pos x="T4" y="T5"/>
              </a:cxn>
              <a:cxn ang="T11">
                <a:pos x="T6" y="T7"/>
              </a:cxn>
            </a:cxnLst>
            <a:rect l="T12" t="T13" r="T14" b="T15"/>
            <a:pathLst>
              <a:path w="1288973" h="308472">
                <a:moveTo>
                  <a:pt x="0" y="308472"/>
                </a:moveTo>
                <a:lnTo>
                  <a:pt x="1288973" y="0"/>
                </a:lnTo>
                <a:lnTo>
                  <a:pt x="154236" y="11016"/>
                </a:lnTo>
                <a:lnTo>
                  <a:pt x="0" y="308472"/>
                </a:ln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4" name="任意多边形 95"/>
          <p:cNvSpPr>
            <a:spLocks noChangeArrowheads="1"/>
          </p:cNvSpPr>
          <p:nvPr userDrawn="1"/>
        </p:nvSpPr>
        <p:spPr bwMode="auto">
          <a:xfrm>
            <a:off x="5006975" y="430213"/>
            <a:ext cx="793750" cy="742950"/>
          </a:xfrm>
          <a:custGeom>
            <a:avLst/>
            <a:gdLst>
              <a:gd name="T0" fmla="*/ 0 w 1057619"/>
              <a:gd name="T1" fmla="*/ 121186 h 991518"/>
              <a:gd name="T2" fmla="*/ 440674 w 1057619"/>
              <a:gd name="T3" fmla="*/ 0 h 991518"/>
              <a:gd name="T4" fmla="*/ 1057619 w 1057619"/>
              <a:gd name="T5" fmla="*/ 991518 h 991518"/>
              <a:gd name="T6" fmla="*/ 0 w 1057619"/>
              <a:gd name="T7" fmla="*/ 121186 h 991518"/>
              <a:gd name="T8" fmla="*/ 0 60000 65536"/>
              <a:gd name="T9" fmla="*/ 0 60000 65536"/>
              <a:gd name="T10" fmla="*/ 0 60000 65536"/>
              <a:gd name="T11" fmla="*/ 0 60000 65536"/>
              <a:gd name="T12" fmla="*/ 0 w 1057619"/>
              <a:gd name="T13" fmla="*/ 0 h 991518"/>
              <a:gd name="T14" fmla="*/ 1057619 w 1057619"/>
              <a:gd name="T15" fmla="*/ 991518 h 991518"/>
            </a:gdLst>
            <a:ahLst/>
            <a:cxnLst>
              <a:cxn ang="T8">
                <a:pos x="T0" y="T1"/>
              </a:cxn>
              <a:cxn ang="T9">
                <a:pos x="T2" y="T3"/>
              </a:cxn>
              <a:cxn ang="T10">
                <a:pos x="T4" y="T5"/>
              </a:cxn>
              <a:cxn ang="T11">
                <a:pos x="T6" y="T7"/>
              </a:cxn>
            </a:cxnLst>
            <a:rect l="T12" t="T13" r="T14" b="T15"/>
            <a:pathLst>
              <a:path w="1057619" h="991518">
                <a:moveTo>
                  <a:pt x="0" y="121186"/>
                </a:moveTo>
                <a:lnTo>
                  <a:pt x="440674" y="0"/>
                </a:lnTo>
                <a:lnTo>
                  <a:pt x="1057619" y="991518"/>
                </a:lnTo>
                <a:lnTo>
                  <a:pt x="0" y="121186"/>
                </a:lnTo>
                <a:close/>
              </a:path>
            </a:pathLst>
          </a:custGeom>
          <a:solidFill>
            <a:srgbClr val="06AA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5" name="任意多边形 98"/>
          <p:cNvSpPr>
            <a:spLocks noChangeArrowheads="1"/>
          </p:cNvSpPr>
          <p:nvPr userDrawn="1"/>
        </p:nvSpPr>
        <p:spPr bwMode="auto">
          <a:xfrm>
            <a:off x="5767388" y="296863"/>
            <a:ext cx="1701800" cy="868362"/>
          </a:xfrm>
          <a:custGeom>
            <a:avLst/>
            <a:gdLst>
              <a:gd name="T0" fmla="*/ 286439 w 2269475"/>
              <a:gd name="T1" fmla="*/ 0 h 1156772"/>
              <a:gd name="T2" fmla="*/ 2269475 w 2269475"/>
              <a:gd name="T3" fmla="*/ 0 h 1156772"/>
              <a:gd name="T4" fmla="*/ 0 w 2269475"/>
              <a:gd name="T5" fmla="*/ 1156772 h 1156772"/>
              <a:gd name="T6" fmla="*/ 286439 w 2269475"/>
              <a:gd name="T7" fmla="*/ 0 h 1156772"/>
              <a:gd name="T8" fmla="*/ 0 60000 65536"/>
              <a:gd name="T9" fmla="*/ 0 60000 65536"/>
              <a:gd name="T10" fmla="*/ 0 60000 65536"/>
              <a:gd name="T11" fmla="*/ 0 60000 65536"/>
              <a:gd name="T12" fmla="*/ 0 w 2269475"/>
              <a:gd name="T13" fmla="*/ 0 h 1156772"/>
              <a:gd name="T14" fmla="*/ 2269475 w 2269475"/>
              <a:gd name="T15" fmla="*/ 1156772 h 1156772"/>
            </a:gdLst>
            <a:ahLst/>
            <a:cxnLst>
              <a:cxn ang="T8">
                <a:pos x="T0" y="T1"/>
              </a:cxn>
              <a:cxn ang="T9">
                <a:pos x="T2" y="T3"/>
              </a:cxn>
              <a:cxn ang="T10">
                <a:pos x="T4" y="T5"/>
              </a:cxn>
              <a:cxn ang="T11">
                <a:pos x="T6" y="T7"/>
              </a:cxn>
            </a:cxnLst>
            <a:rect l="T12" t="T13" r="T14" b="T15"/>
            <a:pathLst>
              <a:path w="2269475" h="1156772">
                <a:moveTo>
                  <a:pt x="286439" y="0"/>
                </a:moveTo>
                <a:lnTo>
                  <a:pt x="2269475" y="0"/>
                </a:lnTo>
                <a:lnTo>
                  <a:pt x="0" y="1156772"/>
                </a:lnTo>
                <a:lnTo>
                  <a:pt x="286439"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6" name="任意多边形 99"/>
          <p:cNvSpPr>
            <a:spLocks noChangeArrowheads="1"/>
          </p:cNvSpPr>
          <p:nvPr userDrawn="1"/>
        </p:nvSpPr>
        <p:spPr bwMode="auto">
          <a:xfrm>
            <a:off x="5734050" y="280988"/>
            <a:ext cx="1709738" cy="900112"/>
          </a:xfrm>
          <a:custGeom>
            <a:avLst/>
            <a:gdLst>
              <a:gd name="T0" fmla="*/ 77118 w 2280492"/>
              <a:gd name="T1" fmla="*/ 1167788 h 1189822"/>
              <a:gd name="T2" fmla="*/ 771181 w 2280492"/>
              <a:gd name="T3" fmla="*/ 1090670 h 1189822"/>
              <a:gd name="T4" fmla="*/ 2280492 w 2280492"/>
              <a:gd name="T5" fmla="*/ 0 h 1189822"/>
              <a:gd name="T6" fmla="*/ 0 w 2280492"/>
              <a:gd name="T7" fmla="*/ 1189822 h 1189822"/>
              <a:gd name="T8" fmla="*/ 77118 w 2280492"/>
              <a:gd name="T9" fmla="*/ 1167788 h 1189822"/>
              <a:gd name="T10" fmla="*/ 0 60000 65536"/>
              <a:gd name="T11" fmla="*/ 0 60000 65536"/>
              <a:gd name="T12" fmla="*/ 0 60000 65536"/>
              <a:gd name="T13" fmla="*/ 0 60000 65536"/>
              <a:gd name="T14" fmla="*/ 0 60000 65536"/>
              <a:gd name="T15" fmla="*/ 0 w 2280492"/>
              <a:gd name="T16" fmla="*/ 0 h 1189822"/>
              <a:gd name="T17" fmla="*/ 2280492 w 2280492"/>
              <a:gd name="T18" fmla="*/ 1189822 h 1189822"/>
            </a:gdLst>
            <a:ahLst/>
            <a:cxnLst>
              <a:cxn ang="T10">
                <a:pos x="T0" y="T1"/>
              </a:cxn>
              <a:cxn ang="T11">
                <a:pos x="T2" y="T3"/>
              </a:cxn>
              <a:cxn ang="T12">
                <a:pos x="T4" y="T5"/>
              </a:cxn>
              <a:cxn ang="T13">
                <a:pos x="T6" y="T7"/>
              </a:cxn>
              <a:cxn ang="T14">
                <a:pos x="T8" y="T9"/>
              </a:cxn>
            </a:cxnLst>
            <a:rect l="T15" t="T16" r="T17" b="T18"/>
            <a:pathLst>
              <a:path w="2280492" h="1189822">
                <a:moveTo>
                  <a:pt x="77118" y="1167788"/>
                </a:moveTo>
                <a:lnTo>
                  <a:pt x="771181" y="1090670"/>
                </a:lnTo>
                <a:lnTo>
                  <a:pt x="2280492" y="0"/>
                </a:lnTo>
                <a:lnTo>
                  <a:pt x="0" y="1189822"/>
                </a:lnTo>
                <a:lnTo>
                  <a:pt x="77118" y="1167788"/>
                </a:lnTo>
                <a:close/>
              </a:path>
            </a:pathLst>
          </a:custGeom>
          <a:solidFill>
            <a:srgbClr val="0BA7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7" name="任意多边形 103"/>
          <p:cNvSpPr>
            <a:spLocks noChangeArrowheads="1"/>
          </p:cNvSpPr>
          <p:nvPr userDrawn="1"/>
        </p:nvSpPr>
        <p:spPr bwMode="auto">
          <a:xfrm>
            <a:off x="5437188" y="1438275"/>
            <a:ext cx="569912" cy="361950"/>
          </a:xfrm>
          <a:custGeom>
            <a:avLst/>
            <a:gdLst>
              <a:gd name="T0" fmla="*/ 176270 w 760164"/>
              <a:gd name="T1" fmla="*/ 88135 h 440675"/>
              <a:gd name="T2" fmla="*/ 760164 w 760164"/>
              <a:gd name="T3" fmla="*/ 0 h 440675"/>
              <a:gd name="T4" fmla="*/ 0 w 760164"/>
              <a:gd name="T5" fmla="*/ 440675 h 440675"/>
              <a:gd name="T6" fmla="*/ 176270 w 760164"/>
              <a:gd name="T7" fmla="*/ 88135 h 440675"/>
              <a:gd name="T8" fmla="*/ 0 60000 65536"/>
              <a:gd name="T9" fmla="*/ 0 60000 65536"/>
              <a:gd name="T10" fmla="*/ 0 60000 65536"/>
              <a:gd name="T11" fmla="*/ 0 60000 65536"/>
              <a:gd name="T12" fmla="*/ 0 w 760164"/>
              <a:gd name="T13" fmla="*/ 0 h 440675"/>
              <a:gd name="T14" fmla="*/ 760164 w 760164"/>
              <a:gd name="T15" fmla="*/ 440675 h 440675"/>
            </a:gdLst>
            <a:ahLst/>
            <a:cxnLst>
              <a:cxn ang="T8">
                <a:pos x="T0" y="T1"/>
              </a:cxn>
              <a:cxn ang="T9">
                <a:pos x="T2" y="T3"/>
              </a:cxn>
              <a:cxn ang="T10">
                <a:pos x="T4" y="T5"/>
              </a:cxn>
              <a:cxn ang="T11">
                <a:pos x="T6" y="T7"/>
              </a:cxn>
            </a:cxnLst>
            <a:rect l="T12" t="T13" r="T14" b="T15"/>
            <a:pathLst>
              <a:path w="760164" h="440675">
                <a:moveTo>
                  <a:pt x="176270" y="88135"/>
                </a:moveTo>
                <a:lnTo>
                  <a:pt x="760164" y="0"/>
                </a:lnTo>
                <a:lnTo>
                  <a:pt x="0" y="440675"/>
                </a:lnTo>
                <a:lnTo>
                  <a:pt x="176270" y="88135"/>
                </a:lnTo>
                <a:close/>
              </a:path>
            </a:pathLst>
          </a:custGeom>
          <a:solidFill>
            <a:srgbClr val="0A73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8" name="任意多边形 105"/>
          <p:cNvSpPr>
            <a:spLocks noChangeArrowheads="1"/>
          </p:cNvSpPr>
          <p:nvPr userDrawn="1"/>
        </p:nvSpPr>
        <p:spPr bwMode="auto">
          <a:xfrm>
            <a:off x="5445125" y="1627188"/>
            <a:ext cx="438150" cy="165100"/>
          </a:xfrm>
          <a:custGeom>
            <a:avLst/>
            <a:gdLst>
              <a:gd name="T0" fmla="*/ 0 w 583894"/>
              <a:gd name="T1" fmla="*/ 198304 h 220337"/>
              <a:gd name="T2" fmla="*/ 583894 w 583894"/>
              <a:gd name="T3" fmla="*/ 220337 h 220337"/>
              <a:gd name="T4" fmla="*/ 341522 w 583894"/>
              <a:gd name="T5" fmla="*/ 0 h 220337"/>
              <a:gd name="T6" fmla="*/ 0 w 583894"/>
              <a:gd name="T7" fmla="*/ 198304 h 220337"/>
              <a:gd name="T8" fmla="*/ 0 60000 65536"/>
              <a:gd name="T9" fmla="*/ 0 60000 65536"/>
              <a:gd name="T10" fmla="*/ 0 60000 65536"/>
              <a:gd name="T11" fmla="*/ 0 60000 65536"/>
              <a:gd name="T12" fmla="*/ 0 w 583894"/>
              <a:gd name="T13" fmla="*/ 0 h 220337"/>
              <a:gd name="T14" fmla="*/ 583894 w 583894"/>
              <a:gd name="T15" fmla="*/ 220337 h 220337"/>
            </a:gdLst>
            <a:ahLst/>
            <a:cxnLst>
              <a:cxn ang="T8">
                <a:pos x="T0" y="T1"/>
              </a:cxn>
              <a:cxn ang="T9">
                <a:pos x="T2" y="T3"/>
              </a:cxn>
              <a:cxn ang="T10">
                <a:pos x="T4" y="T5"/>
              </a:cxn>
              <a:cxn ang="T11">
                <a:pos x="T6" y="T7"/>
              </a:cxn>
            </a:cxnLst>
            <a:rect l="T12" t="T13" r="T14" b="T15"/>
            <a:pathLst>
              <a:path w="583894" h="220337">
                <a:moveTo>
                  <a:pt x="0" y="198304"/>
                </a:moveTo>
                <a:lnTo>
                  <a:pt x="583894" y="220337"/>
                </a:lnTo>
                <a:lnTo>
                  <a:pt x="341522" y="0"/>
                </a:lnTo>
                <a:lnTo>
                  <a:pt x="0" y="198304"/>
                </a:lnTo>
                <a:close/>
              </a:path>
            </a:pathLst>
          </a:custGeom>
          <a:solidFill>
            <a:srgbClr val="1466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9" name="任意多边形 107"/>
          <p:cNvSpPr>
            <a:spLocks noChangeArrowheads="1"/>
          </p:cNvSpPr>
          <p:nvPr userDrawn="1"/>
        </p:nvSpPr>
        <p:spPr bwMode="auto">
          <a:xfrm>
            <a:off x="5908675" y="1346200"/>
            <a:ext cx="355600" cy="430213"/>
          </a:xfrm>
          <a:custGeom>
            <a:avLst/>
            <a:gdLst>
              <a:gd name="T0" fmla="*/ 77118 w 473725"/>
              <a:gd name="T1" fmla="*/ 165253 h 572878"/>
              <a:gd name="T2" fmla="*/ 473725 w 473725"/>
              <a:gd name="T3" fmla="*/ 0 h 572878"/>
              <a:gd name="T4" fmla="*/ 0 w 473725"/>
              <a:gd name="T5" fmla="*/ 572878 h 572878"/>
              <a:gd name="T6" fmla="*/ 77118 w 473725"/>
              <a:gd name="T7" fmla="*/ 165253 h 572878"/>
              <a:gd name="T8" fmla="*/ 0 60000 65536"/>
              <a:gd name="T9" fmla="*/ 0 60000 65536"/>
              <a:gd name="T10" fmla="*/ 0 60000 65536"/>
              <a:gd name="T11" fmla="*/ 0 60000 65536"/>
              <a:gd name="T12" fmla="*/ 0 w 473725"/>
              <a:gd name="T13" fmla="*/ 0 h 572878"/>
              <a:gd name="T14" fmla="*/ 473725 w 473725"/>
              <a:gd name="T15" fmla="*/ 572878 h 572878"/>
            </a:gdLst>
            <a:ahLst/>
            <a:cxnLst>
              <a:cxn ang="T8">
                <a:pos x="T0" y="T1"/>
              </a:cxn>
              <a:cxn ang="T9">
                <a:pos x="T2" y="T3"/>
              </a:cxn>
              <a:cxn ang="T10">
                <a:pos x="T4" y="T5"/>
              </a:cxn>
              <a:cxn ang="T11">
                <a:pos x="T6" y="T7"/>
              </a:cxn>
            </a:cxnLst>
            <a:rect l="T12" t="T13" r="T14" b="T15"/>
            <a:pathLst>
              <a:path w="473725" h="572878">
                <a:moveTo>
                  <a:pt x="77118" y="165253"/>
                </a:moveTo>
                <a:lnTo>
                  <a:pt x="473725" y="0"/>
                </a:lnTo>
                <a:lnTo>
                  <a:pt x="0" y="572878"/>
                </a:lnTo>
                <a:lnTo>
                  <a:pt x="77118" y="165253"/>
                </a:lnTo>
                <a:close/>
              </a:path>
            </a:pathLst>
          </a:custGeom>
          <a:solidFill>
            <a:srgbClr val="133E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0" name="任意多边形 110"/>
          <p:cNvSpPr>
            <a:spLocks noChangeArrowheads="1"/>
          </p:cNvSpPr>
          <p:nvPr userDrawn="1"/>
        </p:nvSpPr>
        <p:spPr bwMode="auto">
          <a:xfrm>
            <a:off x="5916613" y="-73025"/>
            <a:ext cx="1684337" cy="387350"/>
          </a:xfrm>
          <a:custGeom>
            <a:avLst/>
            <a:gdLst>
              <a:gd name="T0" fmla="*/ 0 w 2247441"/>
              <a:gd name="T1" fmla="*/ 495759 h 495759"/>
              <a:gd name="T2" fmla="*/ 991518 w 2247441"/>
              <a:gd name="T3" fmla="*/ 0 h 495759"/>
              <a:gd name="T4" fmla="*/ 2247441 w 2247441"/>
              <a:gd name="T5" fmla="*/ 0 h 495759"/>
              <a:gd name="T6" fmla="*/ 2060154 w 2247441"/>
              <a:gd name="T7" fmla="*/ 473725 h 495759"/>
              <a:gd name="T8" fmla="*/ 0 w 2247441"/>
              <a:gd name="T9" fmla="*/ 495759 h 495759"/>
              <a:gd name="T10" fmla="*/ 0 60000 65536"/>
              <a:gd name="T11" fmla="*/ 0 60000 65536"/>
              <a:gd name="T12" fmla="*/ 0 60000 65536"/>
              <a:gd name="T13" fmla="*/ 0 60000 65536"/>
              <a:gd name="T14" fmla="*/ 0 60000 65536"/>
              <a:gd name="T15" fmla="*/ 0 w 2247441"/>
              <a:gd name="T16" fmla="*/ 0 h 495759"/>
              <a:gd name="T17" fmla="*/ 2247441 w 2247441"/>
              <a:gd name="T18" fmla="*/ 495759 h 495759"/>
            </a:gdLst>
            <a:ahLst/>
            <a:cxnLst>
              <a:cxn ang="T10">
                <a:pos x="T0" y="T1"/>
              </a:cxn>
              <a:cxn ang="T11">
                <a:pos x="T2" y="T3"/>
              </a:cxn>
              <a:cxn ang="T12">
                <a:pos x="T4" y="T5"/>
              </a:cxn>
              <a:cxn ang="T13">
                <a:pos x="T6" y="T7"/>
              </a:cxn>
              <a:cxn ang="T14">
                <a:pos x="T8" y="T9"/>
              </a:cxn>
            </a:cxnLst>
            <a:rect l="T15" t="T16" r="T17" b="T18"/>
            <a:pathLst>
              <a:path w="2247441" h="495759">
                <a:moveTo>
                  <a:pt x="0" y="495759"/>
                </a:moveTo>
                <a:lnTo>
                  <a:pt x="991518" y="0"/>
                </a:lnTo>
                <a:lnTo>
                  <a:pt x="2247441" y="0"/>
                </a:lnTo>
                <a:lnTo>
                  <a:pt x="2060154" y="473725"/>
                </a:lnTo>
                <a:lnTo>
                  <a:pt x="0" y="495759"/>
                </a:lnTo>
                <a:close/>
              </a:path>
            </a:pathLst>
          </a:custGeom>
          <a:solidFill>
            <a:srgbClr val="1C96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1" name="任意多边形 111"/>
          <p:cNvSpPr>
            <a:spLocks noChangeArrowheads="1"/>
          </p:cNvSpPr>
          <p:nvPr userDrawn="1"/>
        </p:nvSpPr>
        <p:spPr bwMode="auto">
          <a:xfrm>
            <a:off x="5957888" y="-123825"/>
            <a:ext cx="850900" cy="422275"/>
          </a:xfrm>
          <a:custGeom>
            <a:avLst/>
            <a:gdLst>
              <a:gd name="T0" fmla="*/ 0 w 1134738"/>
              <a:gd name="T1" fmla="*/ 561861 h 561861"/>
              <a:gd name="T2" fmla="*/ 870333 w 1134738"/>
              <a:gd name="T3" fmla="*/ 0 h 561861"/>
              <a:gd name="T4" fmla="*/ 1134738 w 1134738"/>
              <a:gd name="T5" fmla="*/ 22034 h 561861"/>
              <a:gd name="T6" fmla="*/ 0 w 1134738"/>
              <a:gd name="T7" fmla="*/ 561861 h 561861"/>
              <a:gd name="T8" fmla="*/ 0 60000 65536"/>
              <a:gd name="T9" fmla="*/ 0 60000 65536"/>
              <a:gd name="T10" fmla="*/ 0 60000 65536"/>
              <a:gd name="T11" fmla="*/ 0 60000 65536"/>
              <a:gd name="T12" fmla="*/ 0 w 1134738"/>
              <a:gd name="T13" fmla="*/ 0 h 561861"/>
              <a:gd name="T14" fmla="*/ 1134738 w 1134738"/>
              <a:gd name="T15" fmla="*/ 561861 h 561861"/>
            </a:gdLst>
            <a:ahLst/>
            <a:cxnLst>
              <a:cxn ang="T8">
                <a:pos x="T0" y="T1"/>
              </a:cxn>
              <a:cxn ang="T9">
                <a:pos x="T2" y="T3"/>
              </a:cxn>
              <a:cxn ang="T10">
                <a:pos x="T4" y="T5"/>
              </a:cxn>
              <a:cxn ang="T11">
                <a:pos x="T6" y="T7"/>
              </a:cxn>
            </a:cxnLst>
            <a:rect l="T12" t="T13" r="T14" b="T15"/>
            <a:pathLst>
              <a:path w="1134738" h="561861">
                <a:moveTo>
                  <a:pt x="0" y="561861"/>
                </a:moveTo>
                <a:lnTo>
                  <a:pt x="870333" y="0"/>
                </a:lnTo>
                <a:lnTo>
                  <a:pt x="1134738" y="22034"/>
                </a:lnTo>
                <a:lnTo>
                  <a:pt x="0" y="561861"/>
                </a:lnTo>
                <a:close/>
              </a:path>
            </a:pathLst>
          </a:custGeom>
          <a:solidFill>
            <a:srgbClr val="11A7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2" name="任意多边形 112"/>
          <p:cNvSpPr>
            <a:spLocks noChangeArrowheads="1"/>
          </p:cNvSpPr>
          <p:nvPr userDrawn="1"/>
        </p:nvSpPr>
        <p:spPr bwMode="auto">
          <a:xfrm>
            <a:off x="7461250" y="0"/>
            <a:ext cx="330200" cy="273050"/>
          </a:xfrm>
          <a:custGeom>
            <a:avLst/>
            <a:gdLst>
              <a:gd name="T0" fmla="*/ 121186 w 440675"/>
              <a:gd name="T1" fmla="*/ 0 h 363557"/>
              <a:gd name="T2" fmla="*/ 440675 w 440675"/>
              <a:gd name="T3" fmla="*/ 0 h 363557"/>
              <a:gd name="T4" fmla="*/ 0 w 440675"/>
              <a:gd name="T5" fmla="*/ 363557 h 363557"/>
              <a:gd name="T6" fmla="*/ 121186 w 440675"/>
              <a:gd name="T7" fmla="*/ 0 h 363557"/>
              <a:gd name="T8" fmla="*/ 0 60000 65536"/>
              <a:gd name="T9" fmla="*/ 0 60000 65536"/>
              <a:gd name="T10" fmla="*/ 0 60000 65536"/>
              <a:gd name="T11" fmla="*/ 0 60000 65536"/>
              <a:gd name="T12" fmla="*/ 0 w 440675"/>
              <a:gd name="T13" fmla="*/ 0 h 363557"/>
              <a:gd name="T14" fmla="*/ 440675 w 440675"/>
              <a:gd name="T15" fmla="*/ 363557 h 363557"/>
            </a:gdLst>
            <a:ahLst/>
            <a:cxnLst>
              <a:cxn ang="T8">
                <a:pos x="T0" y="T1"/>
              </a:cxn>
              <a:cxn ang="T9">
                <a:pos x="T2" y="T3"/>
              </a:cxn>
              <a:cxn ang="T10">
                <a:pos x="T4" y="T5"/>
              </a:cxn>
              <a:cxn ang="T11">
                <a:pos x="T6" y="T7"/>
              </a:cxn>
            </a:cxnLst>
            <a:rect l="T12" t="T13" r="T14" b="T15"/>
            <a:pathLst>
              <a:path w="440675" h="363557">
                <a:moveTo>
                  <a:pt x="121186" y="0"/>
                </a:moveTo>
                <a:lnTo>
                  <a:pt x="440675" y="0"/>
                </a:lnTo>
                <a:lnTo>
                  <a:pt x="0" y="363557"/>
                </a:lnTo>
                <a:lnTo>
                  <a:pt x="121186" y="0"/>
                </a:lnTo>
                <a:close/>
              </a:path>
            </a:pathLst>
          </a:custGeom>
          <a:solidFill>
            <a:srgbClr val="1059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3" name="任意多边形 114"/>
          <p:cNvSpPr>
            <a:spLocks noChangeArrowheads="1"/>
          </p:cNvSpPr>
          <p:nvPr userDrawn="1"/>
        </p:nvSpPr>
        <p:spPr bwMode="auto">
          <a:xfrm>
            <a:off x="7427913" y="-139700"/>
            <a:ext cx="611187" cy="446088"/>
          </a:xfrm>
          <a:custGeom>
            <a:avLst/>
            <a:gdLst>
              <a:gd name="T0" fmla="*/ 0 w 815248"/>
              <a:gd name="T1" fmla="*/ 550844 h 550844"/>
              <a:gd name="T2" fmla="*/ 638978 w 815248"/>
              <a:gd name="T3" fmla="*/ 0 h 550844"/>
              <a:gd name="T4" fmla="*/ 815248 w 815248"/>
              <a:gd name="T5" fmla="*/ 341523 h 550844"/>
              <a:gd name="T6" fmla="*/ 0 w 815248"/>
              <a:gd name="T7" fmla="*/ 550844 h 550844"/>
              <a:gd name="T8" fmla="*/ 0 60000 65536"/>
              <a:gd name="T9" fmla="*/ 0 60000 65536"/>
              <a:gd name="T10" fmla="*/ 0 60000 65536"/>
              <a:gd name="T11" fmla="*/ 0 60000 65536"/>
              <a:gd name="T12" fmla="*/ 0 w 815248"/>
              <a:gd name="T13" fmla="*/ 0 h 550844"/>
              <a:gd name="T14" fmla="*/ 815248 w 815248"/>
              <a:gd name="T15" fmla="*/ 550844 h 550844"/>
            </a:gdLst>
            <a:ahLst/>
            <a:cxnLst>
              <a:cxn ang="T8">
                <a:pos x="T0" y="T1"/>
              </a:cxn>
              <a:cxn ang="T9">
                <a:pos x="T2" y="T3"/>
              </a:cxn>
              <a:cxn ang="T10">
                <a:pos x="T4" y="T5"/>
              </a:cxn>
              <a:cxn ang="T11">
                <a:pos x="T6" y="T7"/>
              </a:cxn>
            </a:cxnLst>
            <a:rect l="T12" t="T13" r="T14" b="T15"/>
            <a:pathLst>
              <a:path w="815248" h="550844">
                <a:moveTo>
                  <a:pt x="0" y="550844"/>
                </a:moveTo>
                <a:lnTo>
                  <a:pt x="638978" y="0"/>
                </a:lnTo>
                <a:lnTo>
                  <a:pt x="815248" y="341523"/>
                </a:lnTo>
                <a:lnTo>
                  <a:pt x="0" y="550844"/>
                </a:lnTo>
                <a:close/>
              </a:path>
            </a:pathLst>
          </a:custGeom>
          <a:solidFill>
            <a:srgbClr val="6FC4C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4" name="任意多边形 39"/>
          <p:cNvSpPr>
            <a:spLocks noChangeArrowheads="1"/>
          </p:cNvSpPr>
          <p:nvPr userDrawn="1"/>
        </p:nvSpPr>
        <p:spPr bwMode="auto">
          <a:xfrm>
            <a:off x="1892300" y="1139825"/>
            <a:ext cx="1644650" cy="595313"/>
          </a:xfrm>
          <a:custGeom>
            <a:avLst/>
            <a:gdLst>
              <a:gd name="T0" fmla="*/ 0 w 2192356"/>
              <a:gd name="T1" fmla="*/ 782197 h 782197"/>
              <a:gd name="T2" fmla="*/ 727113 w 2192356"/>
              <a:gd name="T3" fmla="*/ 649995 h 782197"/>
              <a:gd name="T4" fmla="*/ 2192356 w 2192356"/>
              <a:gd name="T5" fmla="*/ 0 h 782197"/>
              <a:gd name="T6" fmla="*/ 0 w 2192356"/>
              <a:gd name="T7" fmla="*/ 782197 h 782197"/>
              <a:gd name="T8" fmla="*/ 0 60000 65536"/>
              <a:gd name="T9" fmla="*/ 0 60000 65536"/>
              <a:gd name="T10" fmla="*/ 0 60000 65536"/>
              <a:gd name="T11" fmla="*/ 0 60000 65536"/>
              <a:gd name="T12" fmla="*/ 0 w 2192356"/>
              <a:gd name="T13" fmla="*/ 0 h 782197"/>
              <a:gd name="T14" fmla="*/ 2192356 w 2192356"/>
              <a:gd name="T15" fmla="*/ 782197 h 782197"/>
            </a:gdLst>
            <a:ahLst/>
            <a:cxnLst>
              <a:cxn ang="T8">
                <a:pos x="T0" y="T1"/>
              </a:cxn>
              <a:cxn ang="T9">
                <a:pos x="T2" y="T3"/>
              </a:cxn>
              <a:cxn ang="T10">
                <a:pos x="T4" y="T5"/>
              </a:cxn>
              <a:cxn ang="T11">
                <a:pos x="T6" y="T7"/>
              </a:cxn>
            </a:cxnLst>
            <a:rect l="T12" t="T13" r="T14" b="T15"/>
            <a:pathLst>
              <a:path w="2192356" h="782197">
                <a:moveTo>
                  <a:pt x="0" y="782197"/>
                </a:moveTo>
                <a:lnTo>
                  <a:pt x="727113" y="649995"/>
                </a:lnTo>
                <a:lnTo>
                  <a:pt x="2192356" y="0"/>
                </a:lnTo>
                <a:lnTo>
                  <a:pt x="0" y="782197"/>
                </a:lnTo>
                <a:close/>
              </a:path>
            </a:pathLst>
          </a:custGeom>
          <a:solidFill>
            <a:srgbClr val="FBB6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5" name="任意多边形 82"/>
          <p:cNvSpPr>
            <a:spLocks noChangeArrowheads="1"/>
          </p:cNvSpPr>
          <p:nvPr userDrawn="1"/>
        </p:nvSpPr>
        <p:spPr bwMode="auto">
          <a:xfrm>
            <a:off x="5222875" y="1198563"/>
            <a:ext cx="520700" cy="487362"/>
          </a:xfrm>
          <a:custGeom>
            <a:avLst/>
            <a:gdLst>
              <a:gd name="T0" fmla="*/ 672029 w 672029"/>
              <a:gd name="T1" fmla="*/ 0 h 649995"/>
              <a:gd name="T2" fmla="*/ 0 w 672029"/>
              <a:gd name="T3" fmla="*/ 649995 h 649995"/>
              <a:gd name="T4" fmla="*/ 154236 w 672029"/>
              <a:gd name="T5" fmla="*/ 231354 h 649995"/>
              <a:gd name="T6" fmla="*/ 672029 w 672029"/>
              <a:gd name="T7" fmla="*/ 0 h 649995"/>
              <a:gd name="T8" fmla="*/ 0 60000 65536"/>
              <a:gd name="T9" fmla="*/ 0 60000 65536"/>
              <a:gd name="T10" fmla="*/ 0 60000 65536"/>
              <a:gd name="T11" fmla="*/ 0 60000 65536"/>
              <a:gd name="T12" fmla="*/ 0 w 672029"/>
              <a:gd name="T13" fmla="*/ 0 h 649995"/>
              <a:gd name="T14" fmla="*/ 672029 w 672029"/>
              <a:gd name="T15" fmla="*/ 649995 h 649995"/>
            </a:gdLst>
            <a:ahLst/>
            <a:cxnLst>
              <a:cxn ang="T8">
                <a:pos x="T0" y="T1"/>
              </a:cxn>
              <a:cxn ang="T9">
                <a:pos x="T2" y="T3"/>
              </a:cxn>
              <a:cxn ang="T10">
                <a:pos x="T4" y="T5"/>
              </a:cxn>
              <a:cxn ang="T11">
                <a:pos x="T6" y="T7"/>
              </a:cxn>
            </a:cxnLst>
            <a:rect l="T12" t="T13" r="T14" b="T15"/>
            <a:pathLst>
              <a:path w="672029" h="649995">
                <a:moveTo>
                  <a:pt x="672029" y="0"/>
                </a:moveTo>
                <a:lnTo>
                  <a:pt x="0" y="649995"/>
                </a:lnTo>
                <a:lnTo>
                  <a:pt x="154236" y="231354"/>
                </a:lnTo>
                <a:lnTo>
                  <a:pt x="672029" y="0"/>
                </a:lnTo>
                <a:close/>
              </a:path>
            </a:pathLst>
          </a:custGeom>
          <a:solidFill>
            <a:srgbClr val="AA1D2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6" name="任意多边形 119"/>
          <p:cNvSpPr>
            <a:spLocks noChangeArrowheads="1"/>
          </p:cNvSpPr>
          <p:nvPr userDrawn="1"/>
        </p:nvSpPr>
        <p:spPr bwMode="auto">
          <a:xfrm>
            <a:off x="2279650" y="1536700"/>
            <a:ext cx="2281238" cy="701675"/>
          </a:xfrm>
          <a:custGeom>
            <a:avLst/>
            <a:gdLst>
              <a:gd name="T0" fmla="*/ 0 w 2974555"/>
              <a:gd name="T1" fmla="*/ 925417 h 925417"/>
              <a:gd name="T2" fmla="*/ 2974555 w 2974555"/>
              <a:gd name="T3" fmla="*/ 0 h 925417"/>
              <a:gd name="T4" fmla="*/ 2500829 w 2974555"/>
              <a:gd name="T5" fmla="*/ 484742 h 925417"/>
              <a:gd name="T6" fmla="*/ 0 w 2974555"/>
              <a:gd name="T7" fmla="*/ 925417 h 925417"/>
              <a:gd name="T8" fmla="*/ 0 60000 65536"/>
              <a:gd name="T9" fmla="*/ 0 60000 65536"/>
              <a:gd name="T10" fmla="*/ 0 60000 65536"/>
              <a:gd name="T11" fmla="*/ 0 60000 65536"/>
              <a:gd name="T12" fmla="*/ 0 w 2974555"/>
              <a:gd name="T13" fmla="*/ 0 h 925417"/>
              <a:gd name="T14" fmla="*/ 2974555 w 2974555"/>
              <a:gd name="T15" fmla="*/ 925417 h 925417"/>
            </a:gdLst>
            <a:ahLst/>
            <a:cxnLst>
              <a:cxn ang="T8">
                <a:pos x="T0" y="T1"/>
              </a:cxn>
              <a:cxn ang="T9">
                <a:pos x="T2" y="T3"/>
              </a:cxn>
              <a:cxn ang="T10">
                <a:pos x="T4" y="T5"/>
              </a:cxn>
              <a:cxn ang="T11">
                <a:pos x="T6" y="T7"/>
              </a:cxn>
            </a:cxnLst>
            <a:rect l="T12" t="T13" r="T14" b="T15"/>
            <a:pathLst>
              <a:path w="2974555" h="925417">
                <a:moveTo>
                  <a:pt x="0" y="925417"/>
                </a:moveTo>
                <a:lnTo>
                  <a:pt x="2974555" y="0"/>
                </a:lnTo>
                <a:lnTo>
                  <a:pt x="2500829" y="484742"/>
                </a:lnTo>
                <a:lnTo>
                  <a:pt x="0" y="925417"/>
                </a:lnTo>
                <a:close/>
              </a:path>
            </a:pathLst>
          </a:custGeom>
          <a:solidFill>
            <a:srgbClr val="EB26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7" name="任意多边形 120"/>
          <p:cNvSpPr>
            <a:spLocks noChangeArrowheads="1"/>
          </p:cNvSpPr>
          <p:nvPr userDrawn="1"/>
        </p:nvSpPr>
        <p:spPr bwMode="auto">
          <a:xfrm>
            <a:off x="-139700" y="4246563"/>
            <a:ext cx="255588" cy="265112"/>
          </a:xfrm>
          <a:custGeom>
            <a:avLst/>
            <a:gdLst>
              <a:gd name="T0" fmla="*/ 44068 w 341523"/>
              <a:gd name="T1" fmla="*/ 0 h 352540"/>
              <a:gd name="T2" fmla="*/ 341523 w 341523"/>
              <a:gd name="T3" fmla="*/ 352540 h 352540"/>
              <a:gd name="T4" fmla="*/ 0 w 341523"/>
              <a:gd name="T5" fmla="*/ 253388 h 352540"/>
              <a:gd name="T6" fmla="*/ 33051 w 341523"/>
              <a:gd name="T7" fmla="*/ 55084 h 352540"/>
              <a:gd name="T8" fmla="*/ 44068 w 341523"/>
              <a:gd name="T9" fmla="*/ 0 h 352540"/>
              <a:gd name="T10" fmla="*/ 0 60000 65536"/>
              <a:gd name="T11" fmla="*/ 0 60000 65536"/>
              <a:gd name="T12" fmla="*/ 0 60000 65536"/>
              <a:gd name="T13" fmla="*/ 0 60000 65536"/>
              <a:gd name="T14" fmla="*/ 0 60000 65536"/>
              <a:gd name="T15" fmla="*/ 0 w 341523"/>
              <a:gd name="T16" fmla="*/ 0 h 352540"/>
              <a:gd name="T17" fmla="*/ 341523 w 341523"/>
              <a:gd name="T18" fmla="*/ 352540 h 352540"/>
            </a:gdLst>
            <a:ahLst/>
            <a:cxnLst>
              <a:cxn ang="T10">
                <a:pos x="T0" y="T1"/>
              </a:cxn>
              <a:cxn ang="T11">
                <a:pos x="T2" y="T3"/>
              </a:cxn>
              <a:cxn ang="T12">
                <a:pos x="T4" y="T5"/>
              </a:cxn>
              <a:cxn ang="T13">
                <a:pos x="T6" y="T7"/>
              </a:cxn>
              <a:cxn ang="T14">
                <a:pos x="T8" y="T9"/>
              </a:cxn>
            </a:cxnLst>
            <a:rect l="T15" t="T16" r="T17" b="T18"/>
            <a:pathLst>
              <a:path w="341523" h="352540">
                <a:moveTo>
                  <a:pt x="44068" y="0"/>
                </a:moveTo>
                <a:lnTo>
                  <a:pt x="341523" y="352540"/>
                </a:lnTo>
                <a:lnTo>
                  <a:pt x="0" y="253388"/>
                </a:lnTo>
                <a:lnTo>
                  <a:pt x="33051" y="55084"/>
                </a:lnTo>
                <a:lnTo>
                  <a:pt x="44068" y="0"/>
                </a:lnTo>
                <a:close/>
              </a:path>
            </a:pathLst>
          </a:custGeom>
          <a:solidFill>
            <a:srgbClr val="E034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8" name="任意多边形 122"/>
          <p:cNvSpPr>
            <a:spLocks noChangeArrowheads="1"/>
          </p:cNvSpPr>
          <p:nvPr userDrawn="1"/>
        </p:nvSpPr>
        <p:spPr bwMode="auto">
          <a:xfrm>
            <a:off x="1438275" y="3722688"/>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CB42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9" name="任意多边形 126"/>
          <p:cNvSpPr>
            <a:spLocks noChangeArrowheads="1"/>
          </p:cNvSpPr>
          <p:nvPr userDrawn="1"/>
        </p:nvSpPr>
        <p:spPr bwMode="auto">
          <a:xfrm rot="6756059">
            <a:off x="4123532" y="4880769"/>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E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0" name="任意多边形 135"/>
          <p:cNvSpPr>
            <a:spLocks noChangeArrowheads="1"/>
          </p:cNvSpPr>
          <p:nvPr userDrawn="1"/>
        </p:nvSpPr>
        <p:spPr bwMode="auto">
          <a:xfrm>
            <a:off x="6138863" y="2495550"/>
            <a:ext cx="206375" cy="214313"/>
          </a:xfrm>
          <a:custGeom>
            <a:avLst/>
            <a:gdLst>
              <a:gd name="T0" fmla="*/ 0 w 275421"/>
              <a:gd name="T1" fmla="*/ 33051 h 286439"/>
              <a:gd name="T2" fmla="*/ 275421 w 275421"/>
              <a:gd name="T3" fmla="*/ 0 h 286439"/>
              <a:gd name="T4" fmla="*/ 88135 w 275421"/>
              <a:gd name="T5" fmla="*/ 286439 h 286439"/>
              <a:gd name="T6" fmla="*/ 0 w 275421"/>
              <a:gd name="T7" fmla="*/ 33051 h 286439"/>
              <a:gd name="T8" fmla="*/ 0 60000 65536"/>
              <a:gd name="T9" fmla="*/ 0 60000 65536"/>
              <a:gd name="T10" fmla="*/ 0 60000 65536"/>
              <a:gd name="T11" fmla="*/ 0 60000 65536"/>
              <a:gd name="T12" fmla="*/ 0 w 275421"/>
              <a:gd name="T13" fmla="*/ 0 h 286439"/>
              <a:gd name="T14" fmla="*/ 275421 w 275421"/>
              <a:gd name="T15" fmla="*/ 286439 h 286439"/>
            </a:gdLst>
            <a:ahLst/>
            <a:cxnLst>
              <a:cxn ang="T8">
                <a:pos x="T0" y="T1"/>
              </a:cxn>
              <a:cxn ang="T9">
                <a:pos x="T2" y="T3"/>
              </a:cxn>
              <a:cxn ang="T10">
                <a:pos x="T4" y="T5"/>
              </a:cxn>
              <a:cxn ang="T11">
                <a:pos x="T6" y="T7"/>
              </a:cxn>
            </a:cxnLst>
            <a:rect l="T12" t="T13" r="T14" b="T15"/>
            <a:pathLst>
              <a:path w="275421" h="286439">
                <a:moveTo>
                  <a:pt x="0" y="33051"/>
                </a:moveTo>
                <a:lnTo>
                  <a:pt x="275421" y="0"/>
                </a:lnTo>
                <a:lnTo>
                  <a:pt x="88135" y="286439"/>
                </a:lnTo>
                <a:lnTo>
                  <a:pt x="0" y="33051"/>
                </a:lnTo>
                <a:close/>
              </a:path>
            </a:pathLst>
          </a:custGeom>
          <a:solidFill>
            <a:srgbClr val="3FC0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1" name="任意多边形 136"/>
          <p:cNvSpPr>
            <a:spLocks noChangeArrowheads="1"/>
          </p:cNvSpPr>
          <p:nvPr userDrawn="1"/>
        </p:nvSpPr>
        <p:spPr bwMode="auto">
          <a:xfrm>
            <a:off x="8788400" y="2698750"/>
            <a:ext cx="174625"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F459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 name="任意多边形 137"/>
          <p:cNvSpPr>
            <a:spLocks noChangeArrowheads="1"/>
          </p:cNvSpPr>
          <p:nvPr userDrawn="1"/>
        </p:nvSpPr>
        <p:spPr bwMode="auto">
          <a:xfrm>
            <a:off x="7840663" y="1833563"/>
            <a:ext cx="247650" cy="198437"/>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1080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3" name="任意多边形 138"/>
          <p:cNvSpPr>
            <a:spLocks noChangeArrowheads="1"/>
          </p:cNvSpPr>
          <p:nvPr userDrawn="1"/>
        </p:nvSpPr>
        <p:spPr bwMode="auto">
          <a:xfrm>
            <a:off x="6759575" y="1033463"/>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045A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4" name="任意多边形 139"/>
          <p:cNvSpPr>
            <a:spLocks noChangeArrowheads="1"/>
          </p:cNvSpPr>
          <p:nvPr userDrawn="1"/>
        </p:nvSpPr>
        <p:spPr bwMode="auto">
          <a:xfrm>
            <a:off x="508000" y="657225"/>
            <a:ext cx="173038"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5" name="任意多边形 140"/>
          <p:cNvSpPr>
            <a:spLocks noChangeArrowheads="1"/>
          </p:cNvSpPr>
          <p:nvPr userDrawn="1"/>
        </p:nvSpPr>
        <p:spPr bwMode="auto">
          <a:xfrm>
            <a:off x="1970088" y="962025"/>
            <a:ext cx="247650" cy="198438"/>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6" name="任意多边形 142"/>
          <p:cNvSpPr>
            <a:spLocks noChangeArrowheads="1"/>
          </p:cNvSpPr>
          <p:nvPr userDrawn="1"/>
        </p:nvSpPr>
        <p:spPr bwMode="auto">
          <a:xfrm>
            <a:off x="3990975" y="639763"/>
            <a:ext cx="280988"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4DC3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7" name="任意多边形 144"/>
          <p:cNvSpPr>
            <a:spLocks noChangeArrowheads="1"/>
          </p:cNvSpPr>
          <p:nvPr userDrawn="1"/>
        </p:nvSpPr>
        <p:spPr bwMode="auto">
          <a:xfrm>
            <a:off x="2786063" y="4511675"/>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8" name="TextBox 11"/>
          <p:cNvSpPr>
            <a:spLocks noChangeArrowheads="1"/>
          </p:cNvSpPr>
          <p:nvPr userDrawn="1"/>
        </p:nvSpPr>
        <p:spPr bwMode="auto">
          <a:xfrm>
            <a:off x="4195763" y="327660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a:solidFill>
                  <a:schemeClr val="bg1"/>
                </a:solidFill>
                <a:latin typeface="Yuanti SC Regular" charset="0"/>
                <a:ea typeface="微软雅黑" panose="020B0503020204020204" pitchFamily="34" charset="-122"/>
                <a:sym typeface="Yuanti SC Regular" charset="0"/>
              </a:rPr>
              <a:t>案</a:t>
            </a:r>
            <a:endParaRPr lang="en-US" altLang="zh-CN" sz="1200">
              <a:solidFill>
                <a:schemeClr val="bg1"/>
              </a:solidFill>
              <a:latin typeface="Yuanti SC Regular" charset="0"/>
              <a:ea typeface="微软雅黑" panose="020B0503020204020204" pitchFamily="34" charset="-122"/>
              <a:sym typeface="Yuanti SC Regular" charset="0"/>
            </a:endParaRPr>
          </a:p>
          <a:p>
            <a:pPr algn="r"/>
            <a:r>
              <a:rPr lang="zh-CN" altLang="en-US" sz="1200">
                <a:solidFill>
                  <a:schemeClr val="bg1"/>
                </a:solidFill>
                <a:latin typeface="Yuanti SC Regular" charset="0"/>
                <a:ea typeface="微软雅黑" panose="020B0503020204020204" pitchFamily="34" charset="-122"/>
                <a:sym typeface="Yuanti SC Regular" charset="0"/>
              </a:rPr>
              <a:t>例</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dirty="0">
                  <a:solidFill>
                    <a:srgbClr val="005292"/>
                  </a:solidFill>
                  <a:latin typeface="Impact" panose="020B0806030902050204" pitchFamily="34" charset="0"/>
                </a:rPr>
                <a:t>5</a:t>
              </a:r>
              <a:endParaRPr lang="zh-CN" altLang="en-US" sz="3600" dirty="0">
                <a:solidFill>
                  <a:srgbClr val="005292"/>
                </a:solidFill>
                <a:latin typeface="Impact" panose="020B0806030902050204"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2017/6/24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t>2017/6/24 Saturday</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p:cNvSpPr>
            <a:spLocks noChangeArrowheads="1"/>
          </p:cNvSpPr>
          <p:nvPr/>
        </p:nvSpPr>
        <p:spPr bwMode="auto">
          <a:xfrm>
            <a:off x="3461200" y="3651250"/>
            <a:ext cx="5692325" cy="852488"/>
          </a:xfrm>
          <a:prstGeom prst="rect">
            <a:avLst/>
          </a:pr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1D97BC"/>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a:spLocks noChangeArrowheads="1"/>
          </p:cNvSpPr>
          <p:nvPr/>
        </p:nvSpPr>
        <p:spPr bwMode="auto">
          <a:xfrm>
            <a:off x="7125591" y="3154066"/>
            <a:ext cx="1783080" cy="43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rPr>
              <a:t>一组第一小组</a:t>
            </a:r>
          </a:p>
        </p:txBody>
      </p:sp>
      <p:sp>
        <p:nvSpPr>
          <p:cNvPr id="17" name="TextBox 11"/>
          <p:cNvSpPr>
            <a:spLocks noChangeArrowheads="1"/>
          </p:cNvSpPr>
          <p:nvPr/>
        </p:nvSpPr>
        <p:spPr bwMode="auto">
          <a:xfrm>
            <a:off x="4635183" y="3690938"/>
            <a:ext cx="404368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沉默无语的</a:t>
            </a:r>
            <a:r>
              <a:rPr lang="en-US" altLang="zh-CN"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a:t>
            </a:r>
            <a:r>
              <a:rPr lang="zh-CN" altLang="en-US"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天使</a:t>
            </a:r>
            <a:r>
              <a:rPr lang="en-US" altLang="zh-CN"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a:t>
            </a:r>
          </a:p>
        </p:txBody>
      </p:sp>
      <p:sp>
        <p:nvSpPr>
          <p:cNvPr id="5" name="TextBox 11"/>
          <p:cNvSpPr>
            <a:spLocks noChangeArrowheads="1"/>
          </p:cNvSpPr>
          <p:nvPr/>
        </p:nvSpPr>
        <p:spPr bwMode="auto">
          <a:xfrm>
            <a:off x="4635183" y="4497986"/>
            <a:ext cx="4339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1200" b="1" dirty="0">
                <a:solidFill>
                  <a:srgbClr val="ED7D31"/>
                </a:solidFill>
                <a:latin typeface="Arial" panose="020B0604020202020204" pitchFamily="34" charset="0"/>
                <a:ea typeface="微软雅黑" panose="020B0503020204020204" pitchFamily="34" charset="-122"/>
                <a:sym typeface="Arial" panose="020B0604020202020204" pitchFamily="34" charset="0"/>
              </a:rPr>
              <a:t>黄海</a:t>
            </a:r>
            <a:r>
              <a:rPr lang="zh-CN" altLang="en-US" sz="1200" b="1" dirty="0" smtClean="0">
                <a:solidFill>
                  <a:srgbClr val="ED7D31"/>
                </a:solidFill>
                <a:latin typeface="Arial" panose="020B0604020202020204" pitchFamily="34" charset="0"/>
                <a:ea typeface="微软雅黑" panose="020B0503020204020204" pitchFamily="34" charset="-122"/>
                <a:sym typeface="Arial" panose="020B0604020202020204" pitchFamily="34" charset="0"/>
              </a:rPr>
              <a:t>锋（主席），林盈盈，徐芯怡，陈警勋，林清秀，郭俊生</a:t>
            </a:r>
            <a:endParaRPr lang="en-US" altLang="zh-CN" sz="1200" b="1" dirty="0" smtClean="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1"/>
          <p:cNvSpPr>
            <a:spLocks noChangeArrowheads="1"/>
          </p:cNvSpPr>
          <p:nvPr/>
        </p:nvSpPr>
        <p:spPr bwMode="auto">
          <a:xfrm>
            <a:off x="426994" y="191696"/>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2000" b="1" dirty="0" smtClean="0">
                <a:solidFill>
                  <a:srgbClr val="ED7D31"/>
                </a:solidFill>
                <a:latin typeface="Arial" panose="020B0604020202020204" pitchFamily="34" charset="0"/>
                <a:ea typeface="微软雅黑" panose="020B0503020204020204" pitchFamily="34" charset="-122"/>
                <a:sym typeface="Arial" panose="020B0604020202020204" pitchFamily="34" charset="0"/>
              </a:rPr>
              <a:t>南方医科大学</a:t>
            </a:r>
            <a:endParaRPr lang="zh-CN" altLang="en-US" sz="2000" b="1" dirty="0">
              <a:solidFill>
                <a:srgbClr val="ED7D3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211559" y="2636429"/>
            <a:ext cx="3092356"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次要问题</a:t>
            </a:r>
            <a:r>
              <a:rPr lang="en-US" alt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634842" y="286942"/>
            <a:ext cx="180086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次要问题</a:t>
            </a:r>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介绍</a:t>
            </a:r>
          </a:p>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     </a:t>
            </a:r>
          </a:p>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n w="22225">
                  <a:solidFill>
                    <a:schemeClr val="accent2"/>
                  </a:solidFill>
                  <a:prstDash val="solid"/>
                </a:ln>
                <a:solidFill>
                  <a:schemeClr val="accent2">
                    <a:lumMod val="40000"/>
                    <a:lumOff val="60000"/>
                  </a:schemeClr>
                </a:solidFill>
                <a:effectLst/>
                <a:latin typeface="Arial" panose="020B0604020202020204" pitchFamily="34" charset="0"/>
                <a:ea typeface="微软雅黑" panose="020B0503020204020204" pitchFamily="34" charset="-122"/>
                <a:sym typeface="Arial" panose="020B0604020202020204" pitchFamily="34" charset="0"/>
              </a:rPr>
              <a:t> </a:t>
            </a:r>
            <a:r>
              <a:rPr lang="zh-CN" altLang="en-US" sz="2000" dirty="0">
                <a:ln/>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思考，经验</a:t>
            </a:r>
          </a:p>
        </p:txBody>
      </p:sp>
      <p:pic>
        <p:nvPicPr>
          <p:cNvPr id="3" name="图片 2"/>
          <p:cNvPicPr>
            <a:picLocks noChangeAspect="1"/>
          </p:cNvPicPr>
          <p:nvPr/>
        </p:nvPicPr>
        <p:blipFill>
          <a:blip r:embed="rId3"/>
          <a:stretch>
            <a:fillRect/>
          </a:stretch>
        </p:blipFill>
        <p:spPr>
          <a:xfrm>
            <a:off x="120015" y="1515110"/>
            <a:ext cx="8599170" cy="2752725"/>
          </a:xfrm>
          <a:prstGeom prst="rect">
            <a:avLst/>
          </a:prstGeom>
        </p:spPr>
      </p:pic>
      <p:sp>
        <p:nvSpPr>
          <p:cNvPr id="9" name="矩形 47"/>
          <p:cNvSpPr>
            <a:spLocks noChangeArrowheads="1"/>
          </p:cNvSpPr>
          <p:nvPr/>
        </p:nvSpPr>
        <p:spPr bwMode="auto">
          <a:xfrm>
            <a:off x="634842" y="577374"/>
            <a:ext cx="7184231"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800">
                <a:latin typeface="Arial" panose="020B0604020202020204" pitchFamily="34" charset="0"/>
                <a:ea typeface="微软雅黑" panose="020B0503020204020204" pitchFamily="34" charset="-122"/>
                <a:sym typeface="Arial" panose="020B0604020202020204" pitchFamily="34" charset="0"/>
              </a:rPr>
              <a:t>【国家的自闭症帮扶政策是怎样的？】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37"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9" grpId="0" bldLvl="0" autoUpdateAnimBg="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a:off x="403225" y="260985"/>
            <a:ext cx="7573010" cy="1558925"/>
          </a:xfrm>
          <a:prstGeom prst="rect">
            <a:avLst/>
          </a:prstGeom>
        </p:spPr>
      </p:pic>
      <p:pic>
        <p:nvPicPr>
          <p:cNvPr id="3" name="图片 2" descr="3"/>
          <p:cNvPicPr>
            <a:picLocks noChangeAspect="1"/>
          </p:cNvPicPr>
          <p:nvPr/>
        </p:nvPicPr>
        <p:blipFill>
          <a:blip r:embed="rId4"/>
          <a:stretch>
            <a:fillRect/>
          </a:stretch>
        </p:blipFill>
        <p:spPr>
          <a:xfrm>
            <a:off x="472440" y="2697480"/>
            <a:ext cx="8119110" cy="1680210"/>
          </a:xfrm>
          <a:prstGeom prst="rect">
            <a:avLst/>
          </a:prstGeom>
        </p:spPr>
      </p:pic>
      <p:pic>
        <p:nvPicPr>
          <p:cNvPr id="4" name="图片 3" descr="2"/>
          <p:cNvPicPr>
            <a:picLocks noChangeAspect="1"/>
          </p:cNvPicPr>
          <p:nvPr/>
        </p:nvPicPr>
        <p:blipFill>
          <a:blip r:embed="rId5"/>
          <a:stretch>
            <a:fillRect/>
          </a:stretch>
        </p:blipFill>
        <p:spPr>
          <a:xfrm>
            <a:off x="392430" y="1774190"/>
            <a:ext cx="6182360" cy="843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2886892" y="2636429"/>
            <a:ext cx="36083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次要问题</a:t>
            </a:r>
            <a:r>
              <a:rPr lang="en-US" alt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04</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783432" y="469822"/>
            <a:ext cx="180086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次要问题</a:t>
            </a:r>
            <a:r>
              <a:rPr lang="en-US" altLang="zh-CN" sz="2000" dirty="0">
                <a:latin typeface="Arial" panose="020B0604020202020204" pitchFamily="34" charset="0"/>
                <a:ea typeface="微软雅黑" panose="020B0503020204020204" pitchFamily="34" charset="-122"/>
                <a:sym typeface="Arial" panose="020B0604020202020204" pitchFamily="34" charset="0"/>
              </a:rPr>
              <a:t>3</a:t>
            </a:r>
            <a:r>
              <a:rPr lang="zh-CN" altLang="en-US" sz="2000" dirty="0">
                <a:latin typeface="Arial" panose="020B0604020202020204" pitchFamily="34" charset="0"/>
                <a:ea typeface="微软雅黑" panose="020B0503020204020204" pitchFamily="34" charset="-122"/>
                <a:sym typeface="Arial" panose="020B0604020202020204" pitchFamily="34" charset="0"/>
              </a:rPr>
              <a:t>介绍</a:t>
            </a:r>
          </a:p>
        </p:txBody>
      </p:sp>
      <p:sp>
        <p:nvSpPr>
          <p:cNvPr id="9" name="矩形 47"/>
          <p:cNvSpPr>
            <a:spLocks noChangeArrowheads="1"/>
          </p:cNvSpPr>
          <p:nvPr/>
        </p:nvSpPr>
        <p:spPr bwMode="auto">
          <a:xfrm>
            <a:off x="600552" y="750094"/>
            <a:ext cx="7184231"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800">
                <a:latin typeface="Arial" panose="020B0604020202020204" pitchFamily="34" charset="0"/>
                <a:ea typeface="微软雅黑" panose="020B0503020204020204" pitchFamily="34" charset="-122"/>
                <a:sym typeface="Arial" panose="020B0604020202020204" pitchFamily="34" charset="0"/>
              </a:rPr>
              <a:t>【关于天天照顾的问题，国家法律有什么相关规定？】</a:t>
            </a:r>
          </a:p>
        </p:txBody>
      </p:sp>
      <p:sp>
        <p:nvSpPr>
          <p:cNvPr id="3" name="TextBox 6"/>
          <p:cNvSpPr txBox="1">
            <a:spLocks noChangeArrowheads="1"/>
          </p:cNvSpPr>
          <p:nvPr/>
        </p:nvSpPr>
        <p:spPr bwMode="auto">
          <a:xfrm>
            <a:off x="681355" y="1322070"/>
            <a:ext cx="823658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160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中华人民共和国未成年人保护法之家庭保护</a:t>
            </a:r>
          </a:p>
          <a:p>
            <a:pPr algn="l"/>
            <a:r>
              <a:rPr lang="zh-CN" altLang="en-US" sz="160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第十条父母或者其他监护人应当创造良好、和睦的家庭环境，依法履行对未成年人的监护职责和抚养义务。禁止对未成年人实施家庭暴力，禁止虐待、遗弃未成年人，禁止溺婴和其他残害婴儿的行为，不得歧视女性未成年人或者有残疾的未成年人。</a:t>
            </a:r>
          </a:p>
          <a:p>
            <a:pPr algn="l"/>
            <a:r>
              <a:rPr lang="zh-CN" altLang="en-US" sz="160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  如果天天父母某日因此遗弃天天的话，则违反上述法律。</a:t>
            </a:r>
          </a:p>
          <a:p>
            <a:pPr algn="l"/>
            <a:endParaRPr lang="zh-CN" altLang="en-US">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gn="l"/>
            <a:r>
              <a:rPr lang="zh-CN" altLang="en-US" sz="160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第十一条父母或者其他监护人应当关注未成年人的生理、心理状况和行为习惯，以健康的思想、良好的品行和适当的方法教育和影响未成年人，引导未成年人进行有益身心健康的活动，预防和制止未成年人吸烟、酗酒、流浪、沉迷网络以及赌博、吸毒、卖淫等行为。</a:t>
            </a:r>
          </a:p>
          <a:p>
            <a:pPr algn="l"/>
            <a:r>
              <a:rPr lang="zh-CN" altLang="en-US" sz="160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  正常儿童一岁半开始学习说单词，一岁半到两岁能使用词组，两岁到三岁能说基本短语；视天天实际情况，才可断定其父母是否存在忽视天天行为习惯的情况，有则违反法律。</a:t>
            </a:r>
          </a:p>
          <a:p>
            <a:pPr algn="l"/>
            <a:endParaRPr lang="zh-CN" altLang="en-US">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gn="l"/>
            <a:endParaRPr lang="zh-CN" altLang="en-US">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1"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9" grpId="0" bldLvl="0" autoUpdateAnimBg="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657860" y="693420"/>
            <a:ext cx="7950835" cy="280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l"/>
            <a:r>
              <a:rPr lang="zh-CN" altLang="en-US">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第十二条父母或者其他监护人应当学习家庭教育知识，正确履行监护职责，抚养教育未成年人。有关国家机关和社会组织应当为未成年人的父母或者其他监护人提供家庭教育指导。</a:t>
            </a:r>
          </a:p>
          <a:p>
            <a:pPr algn="l"/>
            <a:r>
              <a:rPr lang="zh-CN" altLang="en-US">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  根据上述法律，天天父母应学习如何照顾和教育天天，履行监护责任，相关政府机关和社会组织应提供帮助。</a:t>
            </a:r>
          </a:p>
          <a:p>
            <a:pPr algn="l"/>
            <a:endParaRPr lang="zh-CN" altLang="en-US" sz="200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algn="l"/>
            <a:r>
              <a:rPr lang="zh-CN" altLang="en-US">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第十六条父母因外出务工或者其他原因不能履行对未成年人监护职责的，应当委托有监护能力的其他成年人代为监护。</a:t>
            </a:r>
          </a:p>
          <a:p>
            <a:pPr algn="l"/>
            <a:r>
              <a:rPr lang="zh-CN" altLang="en-US" sz="1600">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  如果在天天成长过程，其父母真没有照顾好天天，也即不履行监护职责，而且也无委托他人代为照顾的话，则违反法律。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次要问题</a:t>
            </a:r>
            <a:r>
              <a:rPr lang="en-US" alt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05</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783432" y="469822"/>
            <a:ext cx="180086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次要问题</a:t>
            </a:r>
            <a:r>
              <a:rPr lang="en-US" altLang="zh-CN" sz="2000" dirty="0">
                <a:latin typeface="Arial" panose="020B0604020202020204" pitchFamily="34" charset="0"/>
                <a:ea typeface="微软雅黑" panose="020B0503020204020204" pitchFamily="34" charset="-122"/>
                <a:sym typeface="Arial" panose="020B0604020202020204" pitchFamily="34" charset="0"/>
              </a:rPr>
              <a:t>4</a:t>
            </a:r>
            <a:r>
              <a:rPr lang="zh-CN" altLang="en-US" sz="2000" dirty="0">
                <a:latin typeface="Arial" panose="020B0604020202020204" pitchFamily="34" charset="0"/>
                <a:ea typeface="微软雅黑" panose="020B0503020204020204" pitchFamily="34" charset="-122"/>
                <a:sym typeface="Arial" panose="020B0604020202020204" pitchFamily="34" charset="0"/>
              </a:rPr>
              <a:t>介绍</a:t>
            </a:r>
          </a:p>
        </p:txBody>
      </p:sp>
      <p:sp>
        <p:nvSpPr>
          <p:cNvPr id="9" name="矩形 47"/>
          <p:cNvSpPr>
            <a:spLocks noChangeArrowheads="1"/>
          </p:cNvSpPr>
          <p:nvPr/>
        </p:nvSpPr>
        <p:spPr bwMode="auto">
          <a:xfrm>
            <a:off x="554832" y="2006124"/>
            <a:ext cx="7184231" cy="1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800">
                <a:latin typeface="Arial" panose="020B0604020202020204" pitchFamily="34" charset="0"/>
                <a:ea typeface="微软雅黑" panose="020B0503020204020204" pitchFamily="34" charset="-122"/>
                <a:sym typeface="Arial" panose="020B0604020202020204" pitchFamily="34" charset="0"/>
              </a:rPr>
              <a:t>【环境究竟对孤独症的形成有多大的影响呢？】</a:t>
            </a:r>
          </a:p>
          <a:p>
            <a:pPr algn="ctr" eaLnBrk="1" hangingPunct="1">
              <a:lnSpc>
                <a:spcPct val="130000"/>
              </a:lnSpc>
              <a:spcBef>
                <a:spcPct val="0"/>
              </a:spcBef>
              <a:buFont typeface="Arial" panose="020B0604020202020204" pitchFamily="34" charset="0"/>
              <a:buNone/>
            </a:pPr>
            <a:endParaRPr lang="zh-CN" altLang="en-US" sz="1800">
              <a:latin typeface="Arial" panose="020B0604020202020204" pitchFamily="34" charset="0"/>
              <a:ea typeface="微软雅黑" panose="020B0503020204020204" pitchFamily="34" charset="-122"/>
              <a:sym typeface="Arial" panose="020B0604020202020204" pitchFamily="34" charset="0"/>
            </a:endParaRPr>
          </a:p>
          <a:p>
            <a:pPr algn="ctr" eaLnBrk="1" hangingPunct="1">
              <a:lnSpc>
                <a:spcPct val="130000"/>
              </a:lnSpc>
              <a:spcBef>
                <a:spcPct val="0"/>
              </a:spcBef>
              <a:buFont typeface="Arial" panose="020B0604020202020204" pitchFamily="34" charset="0"/>
              <a:buNone/>
            </a:pPr>
            <a:r>
              <a:rPr lang="en-US" altLang="zh-CN" sz="1800">
                <a:solidFill>
                  <a:srgbClr val="FF0000"/>
                </a:solidFill>
                <a:latin typeface="Arial" panose="020B0604020202020204" pitchFamily="34" charset="0"/>
                <a:ea typeface="微软雅黑" panose="020B0503020204020204" pitchFamily="34" charset="-122"/>
                <a:sym typeface="Arial" panose="020B0604020202020204" pitchFamily="34" charset="0"/>
              </a:rPr>
              <a:t>ppt</a:t>
            </a:r>
            <a:r>
              <a:rPr lang="zh-CN" altLang="en-US" sz="1800">
                <a:solidFill>
                  <a:srgbClr val="FF0000"/>
                </a:solidFill>
                <a:latin typeface="Arial" panose="020B0604020202020204" pitchFamily="34" charset="0"/>
                <a:ea typeface="微软雅黑" panose="020B0503020204020204" pitchFamily="34" charset="-122"/>
                <a:sym typeface="Arial" panose="020B0604020202020204" pitchFamily="34" charset="0"/>
              </a:rPr>
              <a:t>展示</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总结问题</a:t>
            </a:r>
          </a:p>
        </p:txBody>
      </p:sp>
      <p:sp>
        <p:nvSpPr>
          <p:cNvPr id="10" name="TextBox 6"/>
          <p:cNvSpPr txBox="1">
            <a:spLocks noChangeArrowheads="1"/>
          </p:cNvSpPr>
          <p:nvPr/>
        </p:nvSpPr>
        <p:spPr bwMode="auto">
          <a:xfrm>
            <a:off x="4083239" y="1456711"/>
            <a:ext cx="2669985"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06</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7"/>
          <p:cNvSpPr>
            <a:spLocks noChangeArrowheads="1"/>
          </p:cNvSpPr>
          <p:nvPr/>
        </p:nvSpPr>
        <p:spPr bwMode="auto">
          <a:xfrm>
            <a:off x="543560" y="577215"/>
            <a:ext cx="825690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l" eaLnBrk="1" hangingPunct="1">
              <a:lnSpc>
                <a:spcPct val="130000"/>
              </a:lnSpc>
              <a:spcBef>
                <a:spcPct val="0"/>
              </a:spcBef>
              <a:buFont typeface="Arial" panose="020B0604020202020204" pitchFamily="34" charset="0"/>
              <a:buNone/>
            </a:pPr>
            <a:r>
              <a:rPr lang="zh-CN" altLang="en-US" sz="1800">
                <a:latin typeface="Arial" panose="020B0604020202020204" pitchFamily="34" charset="0"/>
                <a:ea typeface="微软雅黑" panose="020B0503020204020204" pitchFamily="34" charset="-122"/>
                <a:sym typeface="Arial" panose="020B0604020202020204" pitchFamily="34" charset="0"/>
              </a:rPr>
              <a:t>1.不知道如何找到权威的书籍，</a:t>
            </a:r>
            <a:r>
              <a:rPr lang="en-US" altLang="zh-CN" sz="1800">
                <a:latin typeface="Arial" panose="020B0604020202020204" pitchFamily="34" charset="0"/>
                <a:ea typeface="微软雅黑" panose="020B0503020204020204" pitchFamily="34" charset="-122"/>
                <a:sym typeface="Arial" panose="020B0604020202020204" pitchFamily="34" charset="0"/>
              </a:rPr>
              <a:t>or</a:t>
            </a:r>
            <a:r>
              <a:rPr lang="zh-CN" altLang="en-US" sz="1800">
                <a:latin typeface="Arial" panose="020B0604020202020204" pitchFamily="34" charset="0"/>
                <a:ea typeface="微软雅黑" panose="020B0503020204020204" pitchFamily="34" charset="-122"/>
                <a:sym typeface="Arial" panose="020B0604020202020204" pitchFamily="34" charset="0"/>
              </a:rPr>
              <a:t>找到的书籍是否权威？</a:t>
            </a:r>
          </a:p>
          <a:p>
            <a:pPr algn="l" eaLnBrk="1" hangingPunct="1">
              <a:lnSpc>
                <a:spcPct val="130000"/>
              </a:lnSpc>
              <a:spcBef>
                <a:spcPct val="0"/>
              </a:spcBef>
              <a:buFont typeface="Arial" panose="020B0604020202020204" pitchFamily="34" charset="0"/>
              <a:buNone/>
            </a:pPr>
            <a:endParaRPr lang="zh-CN" altLang="en-US" sz="1800">
              <a:latin typeface="Arial" panose="020B0604020202020204" pitchFamily="34" charset="0"/>
              <a:ea typeface="微软雅黑" panose="020B0503020204020204" pitchFamily="34" charset="-122"/>
              <a:sym typeface="Arial" panose="020B0604020202020204" pitchFamily="34" charset="0"/>
            </a:endParaRPr>
          </a:p>
          <a:p>
            <a:pPr algn="l" eaLnBrk="1" hangingPunct="1">
              <a:lnSpc>
                <a:spcPct val="130000"/>
              </a:lnSpc>
              <a:spcBef>
                <a:spcPct val="0"/>
              </a:spcBef>
              <a:buFont typeface="Arial" panose="020B0604020202020204" pitchFamily="34" charset="0"/>
              <a:buNone/>
            </a:pPr>
            <a:r>
              <a:rPr lang="en-US" altLang="zh-CN" sz="1800">
                <a:latin typeface="Arial" panose="020B0604020202020204" pitchFamily="34" charset="0"/>
                <a:ea typeface="微软雅黑" panose="020B0503020204020204" pitchFamily="34" charset="-122"/>
                <a:sym typeface="Arial" panose="020B0604020202020204" pitchFamily="34" charset="0"/>
              </a:rPr>
              <a:t>2.</a:t>
            </a:r>
            <a:r>
              <a:rPr lang="zh-CN" altLang="en-US" sz="1800">
                <a:latin typeface="Arial" panose="020B0604020202020204" pitchFamily="34" charset="0"/>
                <a:ea typeface="微软雅黑" panose="020B0503020204020204" pitchFamily="34" charset="-122"/>
                <a:sym typeface="Arial" panose="020B0604020202020204" pitchFamily="34" charset="0"/>
              </a:rPr>
              <a:t>找到了很多文献，但发现书里面梳理的条理更清晰，如何使用、解读文献？</a:t>
            </a:r>
          </a:p>
          <a:p>
            <a:pPr algn="l" eaLnBrk="1" hangingPunct="1">
              <a:lnSpc>
                <a:spcPct val="130000"/>
              </a:lnSpc>
              <a:spcBef>
                <a:spcPct val="0"/>
              </a:spcBef>
              <a:buFont typeface="Arial" panose="020B0604020202020204" pitchFamily="34" charset="0"/>
              <a:buNone/>
            </a:pPr>
            <a:endParaRPr lang="zh-CN" altLang="en-US" sz="1800">
              <a:latin typeface="Arial" panose="020B0604020202020204" pitchFamily="34" charset="0"/>
              <a:ea typeface="微软雅黑" panose="020B0503020204020204" pitchFamily="34" charset="-122"/>
              <a:sym typeface="Arial" panose="020B0604020202020204" pitchFamily="34" charset="0"/>
            </a:endParaRPr>
          </a:p>
          <a:p>
            <a:pPr algn="l" eaLnBrk="1" hangingPunct="1">
              <a:lnSpc>
                <a:spcPct val="130000"/>
              </a:lnSpc>
              <a:spcBef>
                <a:spcPct val="0"/>
              </a:spcBef>
              <a:buFont typeface="Arial" panose="020B0604020202020204" pitchFamily="34" charset="0"/>
              <a:buNone/>
            </a:pPr>
            <a:r>
              <a:rPr lang="en-US" altLang="zh-CN" sz="1800">
                <a:latin typeface="Arial" panose="020B0604020202020204" pitchFamily="34" charset="0"/>
                <a:ea typeface="微软雅黑" panose="020B0503020204020204" pitchFamily="34" charset="-122"/>
                <a:sym typeface="Arial" panose="020B0604020202020204" pitchFamily="34" charset="0"/>
              </a:rPr>
              <a:t>3.</a:t>
            </a:r>
            <a:r>
              <a:rPr lang="zh-CN" altLang="en-US" sz="1800">
                <a:latin typeface="Arial" panose="020B0604020202020204" pitchFamily="34" charset="0"/>
                <a:ea typeface="微软雅黑" panose="020B0503020204020204" pitchFamily="34" charset="-122"/>
                <a:sym typeface="Arial" panose="020B0604020202020204" pitchFamily="34" charset="0"/>
              </a:rPr>
              <a:t>小组内成员如果次要问题是与主问题是有交叉重叠或分属的话，建议再选另外一个来做，更多机会上来讲。（不水）课→学东西→成长→舒适区</a:t>
            </a:r>
          </a:p>
          <a:p>
            <a:pPr algn="l" eaLnBrk="1" hangingPunct="1">
              <a:lnSpc>
                <a:spcPct val="130000"/>
              </a:lnSpc>
              <a:spcBef>
                <a:spcPct val="0"/>
              </a:spcBef>
              <a:buFont typeface="Arial" panose="020B0604020202020204" pitchFamily="34" charset="0"/>
              <a:buNone/>
            </a:pPr>
            <a:endParaRPr lang="zh-CN" altLang="en-US" sz="1800">
              <a:latin typeface="Arial" panose="020B0604020202020204" pitchFamily="34" charset="0"/>
              <a:ea typeface="微软雅黑" panose="020B0503020204020204" pitchFamily="34" charset="-122"/>
              <a:sym typeface="Arial" panose="020B0604020202020204" pitchFamily="34" charset="0"/>
            </a:endParaRPr>
          </a:p>
          <a:p>
            <a:pPr algn="l" eaLnBrk="1" hangingPunct="1">
              <a:lnSpc>
                <a:spcPct val="130000"/>
              </a:lnSpc>
              <a:spcBef>
                <a:spcPct val="0"/>
              </a:spcBef>
              <a:buFont typeface="Arial" panose="020B0604020202020204" pitchFamily="34" charset="0"/>
              <a:buNone/>
            </a:pPr>
            <a:r>
              <a:rPr lang="en-US" altLang="zh-CN" sz="1800">
                <a:latin typeface="Arial" panose="020B0604020202020204" pitchFamily="34" charset="0"/>
                <a:ea typeface="微软雅黑" panose="020B0503020204020204" pitchFamily="34" charset="-122"/>
                <a:sym typeface="Arial" panose="020B0604020202020204" pitchFamily="34" charset="0"/>
              </a:rPr>
              <a:t>4.</a:t>
            </a:r>
            <a:r>
              <a:rPr lang="zh-CN" altLang="en-US" sz="1800">
                <a:latin typeface="Arial" panose="020B0604020202020204" pitchFamily="34" charset="0"/>
                <a:ea typeface="微软雅黑" panose="020B0503020204020204" pitchFamily="34" charset="-122"/>
                <a:sym typeface="Arial" panose="020B0604020202020204" pitchFamily="34" charset="0"/>
              </a:rPr>
              <a:t>收集整理资料是一个有趣的过程（可惜太短），可以从认真做的同学身上学到很多东西的！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075957" y="1374774"/>
            <a:ext cx="6985364" cy="2763440"/>
          </a:xfrm>
          <a:prstGeom prst="rect">
            <a:avLst/>
          </a:prstGeom>
          <a:solidFill>
            <a:schemeClr val="bg1">
              <a:lumMod val="50000"/>
            </a:schemeClr>
          </a:solidFill>
          <a:ln>
            <a:solidFill>
              <a:srgbClr val="0089D2"/>
            </a:solidFill>
          </a:ln>
          <a:effectLst>
            <a:outerShdw blurRad="50800" dist="38100" dir="5400000" algn="t" rotWithShape="0">
              <a:prstClr val="black">
                <a:alpha val="20000"/>
              </a:prstClr>
            </a:outerShdw>
          </a:effectLst>
        </p:spPr>
        <p:txBody>
          <a:bodyPr vert="horz" wrap="square" lIns="68580" tIns="34290" rIns="68580" bIns="34290"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630483" y="1368424"/>
            <a:ext cx="6985364" cy="2763440"/>
          </a:xfrm>
          <a:prstGeom prst="rect">
            <a:avLst/>
          </a:prstGeom>
          <a:solidFill>
            <a:srgbClr val="F9F9F9"/>
          </a:solidFill>
          <a:ln>
            <a:noFill/>
          </a:ln>
          <a:effectLst>
            <a:outerShdw blurRad="50800" dist="38100" dir="5400000" algn="t" rotWithShape="0">
              <a:prstClr val="black">
                <a:alpha val="20000"/>
              </a:prstClr>
            </a:outerShdw>
          </a:effectLst>
        </p:spPr>
        <p:txBody>
          <a:bodyPr vert="horz" wrap="square" lIns="68580" tIns="34290" rIns="68580" bIns="34290" numCol="1" anchor="t" anchorCtr="0" compatLnSpc="1"/>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8"/>
          <p:cNvSpPr>
            <a:spLocks noChangeArrowheads="1"/>
          </p:cNvSpPr>
          <p:nvPr/>
        </p:nvSpPr>
        <p:spPr bwMode="auto">
          <a:xfrm>
            <a:off x="1067408" y="625870"/>
            <a:ext cx="2213610" cy="742315"/>
          </a:xfrm>
          <a:prstGeom prst="rect">
            <a:avLst/>
          </a:prstGeom>
          <a:noFill/>
          <a:ln w="9525">
            <a:noFill/>
            <a:bevel/>
          </a:ln>
        </p:spPr>
        <p:txBody>
          <a:bodyPr wrap="none" lIns="91419" tIns="45709" rIns="91419" bIns="45709">
            <a:spAutoFit/>
          </a:bodyPr>
          <a:lstStyle/>
          <a:p>
            <a:pPr defTabSz="913765" fontAlgn="auto">
              <a:spcBef>
                <a:spcPts val="0"/>
              </a:spcBef>
              <a:spcAft>
                <a:spcPts val="0"/>
              </a:spcAft>
              <a:defRPr/>
            </a:pPr>
            <a:r>
              <a:rPr lang="zh-CN" altLang="en-US" sz="4000" kern="0" dirty="0">
                <a:solidFill>
                  <a:srgbClr val="03A9F5"/>
                </a:solidFill>
                <a:latin typeface="Arial" panose="020B0604020202020204" pitchFamily="34" charset="0"/>
                <a:ea typeface="微软雅黑" panose="020B0503020204020204" pitchFamily="34" charset="-122"/>
                <a:sym typeface="Arial" panose="020B0604020202020204" pitchFamily="34" charset="0"/>
              </a:rPr>
              <a:t>问题回顾</a:t>
            </a:r>
            <a:endParaRPr lang="zh-CN" altLang="en-US" kern="0" dirty="0">
              <a:solidFill>
                <a:srgbClr val="03A9F5"/>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1070373" y="1355724"/>
            <a:ext cx="7003256" cy="2763440"/>
          </a:xfrm>
          <a:prstGeom prst="rect">
            <a:avLst/>
          </a:prstGeom>
          <a:noFill/>
          <a:ln w="19050">
            <a:solidFill>
              <a:srgbClr val="0089D2"/>
            </a:solidFill>
            <a:bevel/>
          </a:ln>
        </p:spPr>
        <p:txBody>
          <a:bodyPr lIns="68568" tIns="34285" rIns="68568" bIns="34285" anchor="ctr"/>
          <a:lstStyle/>
          <a:p>
            <a:pPr algn="ct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1"/>
          <p:cNvSpPr>
            <a:spLocks noChangeArrowheads="1"/>
          </p:cNvSpPr>
          <p:nvPr/>
        </p:nvSpPr>
        <p:spPr bwMode="auto">
          <a:xfrm>
            <a:off x="1295969" y="1588059"/>
            <a:ext cx="6409678" cy="1718310"/>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2" tIns="36276" rIns="72552" bIns="3627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pPr>
            <a:r>
              <a:rPr lang="zh-CN" sz="1200" b="0" dirty="0">
                <a:solidFill>
                  <a:schemeClr val="tx1">
                    <a:lumMod val="75000"/>
                    <a:lumOff val="25000"/>
                  </a:schemeClr>
                </a:solidFill>
                <a:ea typeface="微软雅黑" panose="020B0503020204020204" pitchFamily="34" charset="-122"/>
                <a:sym typeface="Arial" panose="020B0604020202020204" pitchFamily="34" charset="0"/>
              </a:rPr>
              <a:t>情景一：</a:t>
            </a:r>
          </a:p>
          <a:p>
            <a:pPr eaLnBrk="0" hangingPunct="0">
              <a:lnSpc>
                <a:spcPct val="150000"/>
              </a:lnSpc>
            </a:pPr>
            <a:r>
              <a:rPr lang="zh-CN" sz="1200" b="0" dirty="0">
                <a:solidFill>
                  <a:schemeClr val="tx1">
                    <a:lumMod val="75000"/>
                    <a:lumOff val="25000"/>
                  </a:schemeClr>
                </a:solidFill>
                <a:ea typeface="微软雅黑" panose="020B0503020204020204" pitchFamily="34" charset="-122"/>
                <a:sym typeface="Arial" panose="020B0604020202020204" pitchFamily="34" charset="0"/>
              </a:rPr>
              <a:t>                                                                  儿科门诊</a:t>
            </a:r>
          </a:p>
          <a:p>
            <a:pPr eaLnBrk="0" hangingPunct="0">
              <a:lnSpc>
                <a:spcPct val="150000"/>
              </a:lnSpc>
            </a:pPr>
            <a:r>
              <a:rPr lang="zh-CN" sz="1200" b="0" dirty="0">
                <a:solidFill>
                  <a:schemeClr val="tx1">
                    <a:lumMod val="75000"/>
                    <a:lumOff val="25000"/>
                  </a:schemeClr>
                </a:solidFill>
                <a:ea typeface="微软雅黑" panose="020B0503020204020204" pitchFamily="34" charset="-122"/>
                <a:sym typeface="Arial" panose="020B0604020202020204" pitchFamily="34" charset="0"/>
              </a:rPr>
              <a:t>       天天，男，</a:t>
            </a:r>
            <a:r>
              <a:rPr lang="en-US" altLang="zh-CN" sz="1200" b="0" dirty="0">
                <a:solidFill>
                  <a:schemeClr val="tx1">
                    <a:lumMod val="75000"/>
                    <a:lumOff val="25000"/>
                  </a:schemeClr>
                </a:solidFill>
                <a:ea typeface="微软雅黑" panose="020B0503020204020204" pitchFamily="34" charset="-122"/>
                <a:sym typeface="Arial" panose="020B0604020202020204" pitchFamily="34" charset="0"/>
              </a:rPr>
              <a:t>2</a:t>
            </a:r>
            <a:r>
              <a:rPr lang="zh-CN" altLang="en-US" sz="1200" b="0" dirty="0">
                <a:solidFill>
                  <a:schemeClr val="tx1">
                    <a:lumMod val="75000"/>
                    <a:lumOff val="25000"/>
                  </a:schemeClr>
                </a:solidFill>
                <a:ea typeface="微软雅黑" panose="020B0503020204020204" pitchFamily="34" charset="-122"/>
                <a:sym typeface="Arial" panose="020B0604020202020204" pitchFamily="34" charset="0"/>
              </a:rPr>
              <a:t>岁半，家长描述：孩子至今不会说话，不愿与其他小朋友一起玩。天天的妈妈非常沮丧，边说边掉眼泪，天天的爸爸的情绪很激动，急切询问天天有没有严重的问题，他是哑巴吗？他智力有问题吗？天天的爸爸妈妈互相抱怨没有照顾好天天，因为天天这个情况，她的妈妈已经辞职在家专门照看他。</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3868" y="3982547"/>
            <a:ext cx="1145954" cy="812764"/>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54817">
            <a:off x="6731079" y="3931492"/>
            <a:ext cx="1243851" cy="788039"/>
          </a:xfrm>
          <a:prstGeom prst="rect">
            <a:avLst/>
          </a:prstGeom>
          <a:solidFill>
            <a:srgbClr val="FFFFFF">
              <a:shade val="85000"/>
            </a:srgbClr>
          </a:solidFill>
          <a:ln w="1143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3" descr="D:\360data\重要数据\桌面\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235" y="2175664"/>
            <a:ext cx="2221995" cy="29860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360data\重要数据\桌面\未标题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216" y="2147089"/>
            <a:ext cx="2293443" cy="30146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decel="10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63" presetClass="path" presetSubtype="0" fill="hold" nodeType="withEffect">
                                  <p:stCondLst>
                                    <p:cond delay="500"/>
                                  </p:stCondLst>
                                  <p:childTnLst>
                                    <p:animMotion origin="layout" path="M 0 0 L 0.25 0 E" pathEditMode="relative" ptsTypes="">
                                      <p:cBhvr>
                                        <p:cTn id="24" dur="500" fill="hold"/>
                                        <p:tgtEl>
                                          <p:spTgt spid="19"/>
                                        </p:tgtEl>
                                        <p:attrNameLst>
                                          <p:attrName>ppt_x</p:attrName>
                                          <p:attrName>ppt_y</p:attrName>
                                        </p:attrNameLst>
                                      </p:cBhvr>
                                    </p:animMotion>
                                  </p:childTnLst>
                                </p:cTn>
                              </p:par>
                              <p:par>
                                <p:cTn id="25" presetID="35" presetClass="path" presetSubtype="0" fill="hold" nodeType="withEffect">
                                  <p:stCondLst>
                                    <p:cond delay="500"/>
                                  </p:stCondLst>
                                  <p:childTnLst>
                                    <p:animMotion origin="layout" path="M 0 0 L -0.25 0 E" pathEditMode="relative" ptsTypes="">
                                      <p:cBhvr>
                                        <p:cTn id="26" dur="500" fill="hold"/>
                                        <p:tgtEl>
                                          <p:spTgt spid="20"/>
                                        </p:tgtEl>
                                        <p:attrNameLst>
                                          <p:attrName>ppt_x</p:attrName>
                                          <p:attrName>ppt_y</p:attrName>
                                        </p:attrNameLst>
                                      </p:cBhvr>
                                    </p:animMotion>
                                  </p:childTnLst>
                                </p:cTn>
                              </p:par>
                              <p:par>
                                <p:cTn id="27" presetID="10" presetClass="exit" presetSubtype="0" fill="hold" nodeType="withEffect">
                                  <p:stCondLst>
                                    <p:cond delay="700"/>
                                  </p:stCondLst>
                                  <p:childTnLst>
                                    <p:animEffect transition="out" filter="fade">
                                      <p:cBhvr>
                                        <p:cTn id="28" dur="300"/>
                                        <p:tgtEl>
                                          <p:spTgt spid="20"/>
                                        </p:tgtEl>
                                      </p:cBhvr>
                                    </p:animEffect>
                                    <p:set>
                                      <p:cBhvr>
                                        <p:cTn id="29" dur="1" fill="hold">
                                          <p:stCondLst>
                                            <p:cond delay="299"/>
                                          </p:stCondLst>
                                        </p:cTn>
                                        <p:tgtEl>
                                          <p:spTgt spid="20"/>
                                        </p:tgtEl>
                                        <p:attrNameLst>
                                          <p:attrName>style.visibility</p:attrName>
                                        </p:attrNameLst>
                                      </p:cBhvr>
                                      <p:to>
                                        <p:strVal val="hidden"/>
                                      </p:to>
                                    </p:set>
                                  </p:childTnLst>
                                </p:cTn>
                              </p:par>
                              <p:par>
                                <p:cTn id="30" presetID="10" presetClass="exit" presetSubtype="0" fill="hold" nodeType="withEffect">
                                  <p:stCondLst>
                                    <p:cond delay="700"/>
                                  </p:stCondLst>
                                  <p:childTnLst>
                                    <p:animEffect transition="out" filter="fade">
                                      <p:cBhvr>
                                        <p:cTn id="31" dur="300"/>
                                        <p:tgtEl>
                                          <p:spTgt spid="19"/>
                                        </p:tgtEl>
                                      </p:cBhvr>
                                    </p:animEffect>
                                    <p:set>
                                      <p:cBhvr>
                                        <p:cTn id="32" dur="1" fill="hold">
                                          <p:stCondLst>
                                            <p:cond delay="299"/>
                                          </p:stCondLst>
                                        </p:cTn>
                                        <p:tgtEl>
                                          <p:spTgt spid="19"/>
                                        </p:tgtEl>
                                        <p:attrNameLst>
                                          <p:attrName>style.visibility</p:attrName>
                                        </p:attrNameLst>
                                      </p:cBhvr>
                                      <p:to>
                                        <p:strVal val="hidden"/>
                                      </p:to>
                                    </p:set>
                                  </p:childTnLst>
                                </p:cTn>
                              </p:par>
                              <p:par>
                                <p:cTn id="33" presetID="16" presetClass="entr" presetSubtype="37"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par>
                          <p:cTn id="36" fill="hold">
                            <p:stCondLst>
                              <p:cond delay="2000"/>
                            </p:stCondLst>
                            <p:childTnLst>
                              <p:par>
                                <p:cTn id="37" presetID="14" presetClass="entr" presetSubtype="10" fill="hold" nodeType="after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39" dur="1000"/>
                                        <p:tgtEl>
                                          <p:spTgt spid="16">
                                            <p:txEl>
                                              <p:pRg st="0" end="0"/>
                                            </p:txEl>
                                          </p:spTgt>
                                        </p:tgtEl>
                                      </p:cBhvr>
                                    </p:animEffect>
                                  </p:childTnLst>
                                </p:cTn>
                              </p:par>
                            </p:childTnLst>
                          </p:cTn>
                        </p:par>
                        <p:par>
                          <p:cTn id="40" fill="hold">
                            <p:stCondLst>
                              <p:cond delay="3000"/>
                            </p:stCondLst>
                            <p:childTnLst>
                              <p:par>
                                <p:cTn id="41" presetID="14" presetClass="entr" presetSubtype="10" fill="hold" nodeType="after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3" dur="1000"/>
                                        <p:tgtEl>
                                          <p:spTgt spid="16">
                                            <p:txEl>
                                              <p:pRg st="1" end="1"/>
                                            </p:txEl>
                                          </p:spTgt>
                                        </p:tgtEl>
                                      </p:cBhvr>
                                    </p:animEffect>
                                  </p:childTnLst>
                                </p:cTn>
                              </p:par>
                            </p:childTnLst>
                          </p:cTn>
                        </p:par>
                        <p:par>
                          <p:cTn id="44" fill="hold">
                            <p:stCondLst>
                              <p:cond delay="4000"/>
                            </p:stCondLst>
                            <p:childTnLst>
                              <p:par>
                                <p:cTn id="45" presetID="14" presetClass="entr" presetSubtype="10" fill="hold" nodeType="after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7" dur="1000"/>
                                        <p:tgtEl>
                                          <p:spTgt spid="16">
                                            <p:txEl>
                                              <p:pRg st="2" end="2"/>
                                            </p:txEl>
                                          </p:spTgt>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Scale>
                                      <p:cBhvr>
                                        <p:cTn id="51"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17"/>
                                        </p:tgtEl>
                                        <p:attrNameLst>
                                          <p:attrName>ppt_x</p:attrName>
                                          <p:attrName>ppt_y</p:attrName>
                                        </p:attrNameLst>
                                      </p:cBhvr>
                                    </p:animMotion>
                                    <p:animEffect transition="in" filter="fade">
                                      <p:cBhvr>
                                        <p:cTn id="53" dur="500"/>
                                        <p:tgtEl>
                                          <p:spTgt spid="17"/>
                                        </p:tgtEl>
                                      </p:cBhvr>
                                    </p:animEffect>
                                  </p:childTnLst>
                                </p:cTn>
                              </p:par>
                              <p:par>
                                <p:cTn id="54" presetID="52" presetClass="entr" presetSubtype="0" fill="hold" nodeType="withEffect">
                                  <p:stCondLst>
                                    <p:cond delay="500"/>
                                  </p:stCondLst>
                                  <p:childTnLst>
                                    <p:set>
                                      <p:cBhvr>
                                        <p:cTn id="55" dur="1" fill="hold">
                                          <p:stCondLst>
                                            <p:cond delay="0"/>
                                          </p:stCondLst>
                                        </p:cTn>
                                        <p:tgtEl>
                                          <p:spTgt spid="18"/>
                                        </p:tgtEl>
                                        <p:attrNameLst>
                                          <p:attrName>style.visibility</p:attrName>
                                        </p:attrNameLst>
                                      </p:cBhvr>
                                      <p:to>
                                        <p:strVal val="visible"/>
                                      </p:to>
                                    </p:set>
                                    <p:animScale>
                                      <p:cBhvr>
                                        <p:cTn id="56"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18"/>
                                        </p:tgtEl>
                                        <p:attrNameLst>
                                          <p:attrName>ppt_x</p:attrName>
                                          <p:attrName>ppt_y</p:attrName>
                                        </p:attrNameLst>
                                      </p:cBhvr>
                                    </p:animMotion>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txBox="1"/>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defPPr>
              <a:defRPr lang="zh-CN"/>
            </a:defPPr>
            <a:lvl1pPr algn="r" defTabSz="685800" rtl="0" fontAlgn="base">
              <a:spcBef>
                <a:spcPct val="0"/>
              </a:spcBef>
              <a:spcAft>
                <a:spcPct val="0"/>
              </a:spcAft>
              <a:buFont typeface="Arial" panose="020B0604020202020204" pitchFamily="34" charset="0"/>
              <a:defRPr sz="900" kern="1200">
                <a:solidFill>
                  <a:srgbClr val="898989"/>
                </a:solidFill>
                <a:latin typeface="Arial" panose="020B0604020202020204" pitchFamily="34" charset="0"/>
                <a:ea typeface="宋体" panose="02010600030101010101" pitchFamily="2" charset="-122"/>
                <a:cs typeface="+mn-cs"/>
              </a:defRPr>
            </a:lvl1pPr>
            <a:lvl2pPr marL="3429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2pPr>
            <a:lvl3pPr marL="6858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3pPr>
            <a:lvl4pPr marL="10287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4pPr>
            <a:lvl5pPr marL="13716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defRPr/>
            </a:pPr>
            <a:fld id="{0AFA48E6-3377-497B-8AD0-83C1C51C984F}" type="slidenum">
              <a:rPr kumimoji="0" lang="zh-CN" altLang="en-US" sz="900" b="0" i="0" u="none" strike="noStrike" kern="1200" cap="none" spc="0" normalizeH="0" baseline="0" noProof="0" smtClean="0">
                <a:ln>
                  <a:noFill/>
                </a:ln>
                <a:solidFill>
                  <a:srgbClr val="898989"/>
                </a:solidFill>
                <a:effectLst/>
                <a:uLnTx/>
                <a:uFillTx/>
                <a:ea typeface="微软雅黑" panose="020B0503020204020204" pitchFamily="34" charset="-122"/>
                <a:sym typeface="Arial" panose="020B0604020202020204" pitchFamily="34" charset="0"/>
              </a:rPr>
              <a:t>20</a:t>
            </a:fld>
            <a:endParaRPr kumimoji="0" lang="zh-CN" altLang="en-US" sz="1800" b="0" i="0" u="none" strike="noStrike" kern="1200" cap="none" spc="0" normalizeH="0" baseline="0" noProof="0">
              <a:ln>
                <a:noFill/>
              </a:ln>
              <a:solidFill>
                <a:srgbClr val="000000"/>
              </a:solidFill>
              <a:effectLst/>
              <a:uLnTx/>
              <a:uFillTx/>
              <a:ea typeface="微软雅黑" panose="020B0503020204020204" pitchFamily="34" charset="-122"/>
              <a:sym typeface="Arial" panose="020B0604020202020204" pitchFamily="34" charset="0"/>
            </a:endParaRPr>
          </a:p>
        </p:txBody>
      </p:sp>
      <p:sp>
        <p:nvSpPr>
          <p:cNvPr id="14" name="任意多边形 35"/>
          <p:cNvSpPr>
            <a:spLocks noChangeArrowheads="1"/>
          </p:cNvSpPr>
          <p:nvPr/>
        </p:nvSpPr>
        <p:spPr bwMode="auto">
          <a:xfrm>
            <a:off x="4154488" y="2046288"/>
            <a:ext cx="503237" cy="1754187"/>
          </a:xfrm>
          <a:custGeom>
            <a:avLst/>
            <a:gdLst>
              <a:gd name="T0" fmla="*/ 55984 w 503853"/>
              <a:gd name="T1" fmla="*/ 0 h 1754155"/>
              <a:gd name="T2" fmla="*/ 503853 w 503853"/>
              <a:gd name="T3" fmla="*/ 391885 h 1754155"/>
              <a:gd name="T4" fmla="*/ 0 w 503853"/>
              <a:gd name="T5" fmla="*/ 1754155 h 1754155"/>
              <a:gd name="T6" fmla="*/ 55984 w 503853"/>
              <a:gd name="T7" fmla="*/ 0 h 1754155"/>
              <a:gd name="T8" fmla="*/ 0 60000 65536"/>
              <a:gd name="T9" fmla="*/ 0 60000 65536"/>
              <a:gd name="T10" fmla="*/ 0 60000 65536"/>
              <a:gd name="T11" fmla="*/ 0 60000 65536"/>
              <a:gd name="T12" fmla="*/ 0 w 503853"/>
              <a:gd name="T13" fmla="*/ 0 h 1754155"/>
              <a:gd name="T14" fmla="*/ 503853 w 503853"/>
              <a:gd name="T15" fmla="*/ 1754155 h 1754155"/>
            </a:gdLst>
            <a:ahLst/>
            <a:cxnLst>
              <a:cxn ang="T8">
                <a:pos x="T0" y="T1"/>
              </a:cxn>
              <a:cxn ang="T9">
                <a:pos x="T2" y="T3"/>
              </a:cxn>
              <a:cxn ang="T10">
                <a:pos x="T4" y="T5"/>
              </a:cxn>
              <a:cxn ang="T11">
                <a:pos x="T6" y="T7"/>
              </a:cxn>
            </a:cxnLst>
            <a:rect l="T12" t="T13" r="T14" b="T15"/>
            <a:pathLst>
              <a:path w="503853" h="1754155">
                <a:moveTo>
                  <a:pt x="55984" y="0"/>
                </a:moveTo>
                <a:lnTo>
                  <a:pt x="503853" y="391885"/>
                </a:lnTo>
                <a:lnTo>
                  <a:pt x="0" y="1754155"/>
                </a:lnTo>
                <a:lnTo>
                  <a:pt x="55984" y="0"/>
                </a:lnTo>
                <a:close/>
              </a:path>
            </a:pathLst>
          </a:custGeom>
          <a:solidFill>
            <a:srgbClr val="145C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36"/>
          <p:cNvSpPr>
            <a:spLocks noChangeArrowheads="1"/>
          </p:cNvSpPr>
          <p:nvPr/>
        </p:nvSpPr>
        <p:spPr bwMode="auto">
          <a:xfrm>
            <a:off x="3638550" y="1779588"/>
            <a:ext cx="1157288" cy="509587"/>
          </a:xfrm>
          <a:custGeom>
            <a:avLst/>
            <a:gdLst>
              <a:gd name="T0" fmla="*/ 0 w 1156996"/>
              <a:gd name="T1" fmla="*/ 6220 h 510073"/>
              <a:gd name="T2" fmla="*/ 1156996 w 1156996"/>
              <a:gd name="T3" fmla="*/ 0 h 510073"/>
              <a:gd name="T4" fmla="*/ 124408 w 1156996"/>
              <a:gd name="T5" fmla="*/ 510073 h 510073"/>
              <a:gd name="T6" fmla="*/ 0 w 1156996"/>
              <a:gd name="T7" fmla="*/ 6220 h 510073"/>
              <a:gd name="T8" fmla="*/ 0 60000 65536"/>
              <a:gd name="T9" fmla="*/ 0 60000 65536"/>
              <a:gd name="T10" fmla="*/ 0 60000 65536"/>
              <a:gd name="T11" fmla="*/ 0 60000 65536"/>
              <a:gd name="T12" fmla="*/ 0 w 1156996"/>
              <a:gd name="T13" fmla="*/ 0 h 510073"/>
              <a:gd name="T14" fmla="*/ 1156996 w 1156996"/>
              <a:gd name="T15" fmla="*/ 510073 h 510073"/>
            </a:gdLst>
            <a:ahLst/>
            <a:cxnLst>
              <a:cxn ang="T8">
                <a:pos x="T0" y="T1"/>
              </a:cxn>
              <a:cxn ang="T9">
                <a:pos x="T2" y="T3"/>
              </a:cxn>
              <a:cxn ang="T10">
                <a:pos x="T4" y="T5"/>
              </a:cxn>
              <a:cxn ang="T11">
                <a:pos x="T6" y="T7"/>
              </a:cxn>
            </a:cxnLst>
            <a:rect l="T12" t="T13" r="T14" b="T15"/>
            <a:pathLst>
              <a:path w="1156996" h="510073">
                <a:moveTo>
                  <a:pt x="0" y="6220"/>
                </a:moveTo>
                <a:lnTo>
                  <a:pt x="1156996" y="0"/>
                </a:lnTo>
                <a:lnTo>
                  <a:pt x="124408" y="510073"/>
                </a:lnTo>
                <a:lnTo>
                  <a:pt x="0" y="622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33"/>
          <p:cNvSpPr>
            <a:spLocks noChangeArrowheads="1"/>
          </p:cNvSpPr>
          <p:nvPr/>
        </p:nvSpPr>
        <p:spPr bwMode="auto">
          <a:xfrm>
            <a:off x="3502025" y="1784350"/>
            <a:ext cx="677863" cy="2028825"/>
          </a:xfrm>
          <a:custGeom>
            <a:avLst/>
            <a:gdLst>
              <a:gd name="T0" fmla="*/ 136849 w 678025"/>
              <a:gd name="T1" fmla="*/ 0 h 2002971"/>
              <a:gd name="T2" fmla="*/ 678025 w 678025"/>
              <a:gd name="T3" fmla="*/ 2002971 h 2002971"/>
              <a:gd name="T4" fmla="*/ 0 w 678025"/>
              <a:gd name="T5" fmla="*/ 1125893 h 2002971"/>
              <a:gd name="T6" fmla="*/ 136849 w 678025"/>
              <a:gd name="T7" fmla="*/ 0 h 2002971"/>
              <a:gd name="T8" fmla="*/ 0 60000 65536"/>
              <a:gd name="T9" fmla="*/ 0 60000 65536"/>
              <a:gd name="T10" fmla="*/ 0 60000 65536"/>
              <a:gd name="T11" fmla="*/ 0 60000 65536"/>
              <a:gd name="T12" fmla="*/ 0 w 678025"/>
              <a:gd name="T13" fmla="*/ 0 h 2002971"/>
              <a:gd name="T14" fmla="*/ 678025 w 678025"/>
              <a:gd name="T15" fmla="*/ 2002971 h 2002971"/>
            </a:gdLst>
            <a:ahLst/>
            <a:cxnLst>
              <a:cxn ang="T8">
                <a:pos x="T0" y="T1"/>
              </a:cxn>
              <a:cxn ang="T9">
                <a:pos x="T2" y="T3"/>
              </a:cxn>
              <a:cxn ang="T10">
                <a:pos x="T4" y="T5"/>
              </a:cxn>
              <a:cxn ang="T11">
                <a:pos x="T6" y="T7"/>
              </a:cxn>
            </a:cxnLst>
            <a:rect l="T12" t="T13" r="T14" b="T15"/>
            <a:pathLst>
              <a:path w="678025" h="2002971">
                <a:moveTo>
                  <a:pt x="136849" y="0"/>
                </a:moveTo>
                <a:lnTo>
                  <a:pt x="678025" y="2002971"/>
                </a:lnTo>
                <a:lnTo>
                  <a:pt x="0" y="1125893"/>
                </a:lnTo>
                <a:lnTo>
                  <a:pt x="136849"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30"/>
          <p:cNvSpPr>
            <a:spLocks noChangeArrowheads="1"/>
          </p:cNvSpPr>
          <p:nvPr/>
        </p:nvSpPr>
        <p:spPr bwMode="auto">
          <a:xfrm>
            <a:off x="3365500" y="2911475"/>
            <a:ext cx="1854200" cy="2282825"/>
          </a:xfrm>
          <a:custGeom>
            <a:avLst/>
            <a:gdLst>
              <a:gd name="T0" fmla="*/ 136849 w 1853682"/>
              <a:gd name="T1" fmla="*/ 0 h 2282889"/>
              <a:gd name="T2" fmla="*/ 1853682 w 1853682"/>
              <a:gd name="T3" fmla="*/ 2282889 h 2282889"/>
              <a:gd name="T4" fmla="*/ 1698171 w 1853682"/>
              <a:gd name="T5" fmla="*/ 2282889 h 2282889"/>
              <a:gd name="T6" fmla="*/ 0 w 1853682"/>
              <a:gd name="T7" fmla="*/ 1107232 h 2282889"/>
              <a:gd name="T8" fmla="*/ 136849 w 1853682"/>
              <a:gd name="T9" fmla="*/ 0 h 2282889"/>
              <a:gd name="T10" fmla="*/ 0 60000 65536"/>
              <a:gd name="T11" fmla="*/ 0 60000 65536"/>
              <a:gd name="T12" fmla="*/ 0 60000 65536"/>
              <a:gd name="T13" fmla="*/ 0 60000 65536"/>
              <a:gd name="T14" fmla="*/ 0 60000 65536"/>
              <a:gd name="T15" fmla="*/ 0 w 1853682"/>
              <a:gd name="T16" fmla="*/ 0 h 2282889"/>
              <a:gd name="T17" fmla="*/ 1853682 w 1853682"/>
              <a:gd name="T18" fmla="*/ 2282889 h 2282889"/>
            </a:gdLst>
            <a:ahLst/>
            <a:cxnLst>
              <a:cxn ang="T10">
                <a:pos x="T0" y="T1"/>
              </a:cxn>
              <a:cxn ang="T11">
                <a:pos x="T2" y="T3"/>
              </a:cxn>
              <a:cxn ang="T12">
                <a:pos x="T4" y="T5"/>
              </a:cxn>
              <a:cxn ang="T13">
                <a:pos x="T6" y="T7"/>
              </a:cxn>
              <a:cxn ang="T14">
                <a:pos x="T8" y="T9"/>
              </a:cxn>
            </a:cxnLst>
            <a:rect l="T15" t="T16" r="T17" b="T18"/>
            <a:pathLst>
              <a:path w="1853682" h="2282889">
                <a:moveTo>
                  <a:pt x="136849" y="0"/>
                </a:moveTo>
                <a:lnTo>
                  <a:pt x="1853682" y="2282889"/>
                </a:lnTo>
                <a:lnTo>
                  <a:pt x="1698171" y="2282889"/>
                </a:lnTo>
                <a:lnTo>
                  <a:pt x="0" y="1107232"/>
                </a:lnTo>
                <a:lnTo>
                  <a:pt x="136849" y="0"/>
                </a:lnTo>
                <a:close/>
              </a:path>
            </a:pathLst>
          </a:custGeom>
          <a:solidFill>
            <a:srgbClr val="1387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38"/>
          <p:cNvSpPr>
            <a:spLocks noChangeArrowheads="1"/>
          </p:cNvSpPr>
          <p:nvPr/>
        </p:nvSpPr>
        <p:spPr bwMode="auto">
          <a:xfrm>
            <a:off x="2562225" y="-42863"/>
            <a:ext cx="1412875" cy="1858963"/>
          </a:xfrm>
          <a:custGeom>
            <a:avLst/>
            <a:gdLst>
              <a:gd name="T0" fmla="*/ 1069910 w 1393372"/>
              <a:gd name="T1" fmla="*/ 6220 h 1847461"/>
              <a:gd name="T2" fmla="*/ 1393372 w 1393372"/>
              <a:gd name="T3" fmla="*/ 0 h 1847461"/>
              <a:gd name="T4" fmla="*/ 1076131 w 1393372"/>
              <a:gd name="T5" fmla="*/ 1835020 h 1847461"/>
              <a:gd name="T6" fmla="*/ 0 w 1393372"/>
              <a:gd name="T7" fmla="*/ 1847461 h 1847461"/>
              <a:gd name="T8" fmla="*/ 1069910 w 1393372"/>
              <a:gd name="T9" fmla="*/ 6220 h 1847461"/>
              <a:gd name="T10" fmla="*/ 0 60000 65536"/>
              <a:gd name="T11" fmla="*/ 0 60000 65536"/>
              <a:gd name="T12" fmla="*/ 0 60000 65536"/>
              <a:gd name="T13" fmla="*/ 0 60000 65536"/>
              <a:gd name="T14" fmla="*/ 0 60000 65536"/>
              <a:gd name="T15" fmla="*/ 0 w 1393372"/>
              <a:gd name="T16" fmla="*/ 0 h 1847461"/>
              <a:gd name="T17" fmla="*/ 1393372 w 1393372"/>
              <a:gd name="T18" fmla="*/ 1847461 h 1847461"/>
            </a:gdLst>
            <a:ahLst/>
            <a:cxnLst>
              <a:cxn ang="T10">
                <a:pos x="T0" y="T1"/>
              </a:cxn>
              <a:cxn ang="T11">
                <a:pos x="T2" y="T3"/>
              </a:cxn>
              <a:cxn ang="T12">
                <a:pos x="T4" y="T5"/>
              </a:cxn>
              <a:cxn ang="T13">
                <a:pos x="T6" y="T7"/>
              </a:cxn>
              <a:cxn ang="T14">
                <a:pos x="T8" y="T9"/>
              </a:cxn>
            </a:cxnLst>
            <a:rect l="T15" t="T16" r="T17" b="T18"/>
            <a:pathLst>
              <a:path w="1393372" h="1847461">
                <a:moveTo>
                  <a:pt x="1069910" y="6220"/>
                </a:moveTo>
                <a:lnTo>
                  <a:pt x="1393372" y="0"/>
                </a:lnTo>
                <a:lnTo>
                  <a:pt x="1076131" y="1835020"/>
                </a:lnTo>
                <a:lnTo>
                  <a:pt x="0" y="1847461"/>
                </a:lnTo>
                <a:lnTo>
                  <a:pt x="1069910" y="622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47"/>
          <p:cNvSpPr>
            <a:spLocks noChangeArrowheads="1"/>
          </p:cNvSpPr>
          <p:nvPr/>
        </p:nvSpPr>
        <p:spPr bwMode="auto">
          <a:xfrm>
            <a:off x="4273550" y="330200"/>
            <a:ext cx="223838" cy="714375"/>
          </a:xfrm>
          <a:custGeom>
            <a:avLst/>
            <a:gdLst>
              <a:gd name="T0" fmla="*/ 0 w 223935"/>
              <a:gd name="T1" fmla="*/ 0 h 715347"/>
              <a:gd name="T2" fmla="*/ 223935 w 223935"/>
              <a:gd name="T3" fmla="*/ 628261 h 715347"/>
              <a:gd name="T4" fmla="*/ 62204 w 223935"/>
              <a:gd name="T5" fmla="*/ 715347 h 715347"/>
              <a:gd name="T6" fmla="*/ 0 w 223935"/>
              <a:gd name="T7" fmla="*/ 0 h 715347"/>
              <a:gd name="T8" fmla="*/ 0 60000 65536"/>
              <a:gd name="T9" fmla="*/ 0 60000 65536"/>
              <a:gd name="T10" fmla="*/ 0 60000 65536"/>
              <a:gd name="T11" fmla="*/ 0 60000 65536"/>
              <a:gd name="T12" fmla="*/ 0 w 223935"/>
              <a:gd name="T13" fmla="*/ 0 h 715347"/>
              <a:gd name="T14" fmla="*/ 223935 w 223935"/>
              <a:gd name="T15" fmla="*/ 715347 h 715347"/>
            </a:gdLst>
            <a:ahLst/>
            <a:cxnLst>
              <a:cxn ang="T8">
                <a:pos x="T0" y="T1"/>
              </a:cxn>
              <a:cxn ang="T9">
                <a:pos x="T2" y="T3"/>
              </a:cxn>
              <a:cxn ang="T10">
                <a:pos x="T4" y="T5"/>
              </a:cxn>
              <a:cxn ang="T11">
                <a:pos x="T6" y="T7"/>
              </a:cxn>
            </a:cxnLst>
            <a:rect l="T12" t="T13" r="T14" b="T15"/>
            <a:pathLst>
              <a:path w="223935" h="715347">
                <a:moveTo>
                  <a:pt x="0" y="0"/>
                </a:moveTo>
                <a:lnTo>
                  <a:pt x="223935" y="628261"/>
                </a:lnTo>
                <a:lnTo>
                  <a:pt x="62204" y="715347"/>
                </a:lnTo>
                <a:lnTo>
                  <a:pt x="0" y="0"/>
                </a:lnTo>
                <a:close/>
              </a:path>
            </a:pathLst>
          </a:custGeom>
          <a:solidFill>
            <a:srgbClr val="28AE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24"/>
          <p:cNvSpPr>
            <a:spLocks noChangeArrowheads="1"/>
          </p:cNvSpPr>
          <p:nvPr/>
        </p:nvSpPr>
        <p:spPr bwMode="auto">
          <a:xfrm>
            <a:off x="-117475" y="-55563"/>
            <a:ext cx="317500" cy="280988"/>
          </a:xfrm>
          <a:custGeom>
            <a:avLst/>
            <a:gdLst>
              <a:gd name="T0" fmla="*/ 37322 w 317241"/>
              <a:gd name="T1" fmla="*/ 255036 h 279918"/>
              <a:gd name="T2" fmla="*/ 118188 w 317241"/>
              <a:gd name="T3" fmla="*/ 279918 h 279918"/>
              <a:gd name="T4" fmla="*/ 317241 w 317241"/>
              <a:gd name="T5" fmla="*/ 0 h 279918"/>
              <a:gd name="T6" fmla="*/ 0 w 317241"/>
              <a:gd name="T7" fmla="*/ 6220 h 279918"/>
              <a:gd name="T8" fmla="*/ 37322 w 317241"/>
              <a:gd name="T9" fmla="*/ 255036 h 279918"/>
              <a:gd name="T10" fmla="*/ 0 60000 65536"/>
              <a:gd name="T11" fmla="*/ 0 60000 65536"/>
              <a:gd name="T12" fmla="*/ 0 60000 65536"/>
              <a:gd name="T13" fmla="*/ 0 60000 65536"/>
              <a:gd name="T14" fmla="*/ 0 60000 65536"/>
              <a:gd name="T15" fmla="*/ 0 w 317241"/>
              <a:gd name="T16" fmla="*/ 0 h 279918"/>
              <a:gd name="T17" fmla="*/ 317241 w 317241"/>
              <a:gd name="T18" fmla="*/ 279918 h 279918"/>
            </a:gdLst>
            <a:ahLst/>
            <a:cxnLst>
              <a:cxn ang="T10">
                <a:pos x="T0" y="T1"/>
              </a:cxn>
              <a:cxn ang="T11">
                <a:pos x="T2" y="T3"/>
              </a:cxn>
              <a:cxn ang="T12">
                <a:pos x="T4" y="T5"/>
              </a:cxn>
              <a:cxn ang="T13">
                <a:pos x="T6" y="T7"/>
              </a:cxn>
              <a:cxn ang="T14">
                <a:pos x="T8" y="T9"/>
              </a:cxn>
            </a:cxnLst>
            <a:rect l="T15" t="T16" r="T17" b="T18"/>
            <a:pathLst>
              <a:path w="317241" h="279918">
                <a:moveTo>
                  <a:pt x="37322" y="255036"/>
                </a:moveTo>
                <a:lnTo>
                  <a:pt x="118188" y="279918"/>
                </a:lnTo>
                <a:lnTo>
                  <a:pt x="317241" y="0"/>
                </a:lnTo>
                <a:lnTo>
                  <a:pt x="0" y="6220"/>
                </a:lnTo>
                <a:lnTo>
                  <a:pt x="37322" y="255036"/>
                </a:lnTo>
                <a:close/>
              </a:path>
            </a:pathLst>
          </a:custGeom>
          <a:solidFill>
            <a:srgbClr val="07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39"/>
          <p:cNvSpPr>
            <a:spLocks noChangeArrowheads="1"/>
          </p:cNvSpPr>
          <p:nvPr/>
        </p:nvSpPr>
        <p:spPr bwMode="auto">
          <a:xfrm>
            <a:off x="2289175" y="-12700"/>
            <a:ext cx="696913" cy="908050"/>
          </a:xfrm>
          <a:custGeom>
            <a:avLst/>
            <a:gdLst>
              <a:gd name="T0" fmla="*/ 12441 w 690466"/>
              <a:gd name="T1" fmla="*/ 883298 h 883298"/>
              <a:gd name="T2" fmla="*/ 690466 w 690466"/>
              <a:gd name="T3" fmla="*/ 298579 h 883298"/>
              <a:gd name="T4" fmla="*/ 155511 w 690466"/>
              <a:gd name="T5" fmla="*/ 0 h 883298"/>
              <a:gd name="T6" fmla="*/ 0 w 690466"/>
              <a:gd name="T7" fmla="*/ 6220 h 883298"/>
              <a:gd name="T8" fmla="*/ 12441 w 690466"/>
              <a:gd name="T9" fmla="*/ 883298 h 883298"/>
              <a:gd name="T10" fmla="*/ 0 60000 65536"/>
              <a:gd name="T11" fmla="*/ 0 60000 65536"/>
              <a:gd name="T12" fmla="*/ 0 60000 65536"/>
              <a:gd name="T13" fmla="*/ 0 60000 65536"/>
              <a:gd name="T14" fmla="*/ 0 60000 65536"/>
              <a:gd name="T15" fmla="*/ 0 w 690466"/>
              <a:gd name="T16" fmla="*/ 0 h 883298"/>
              <a:gd name="T17" fmla="*/ 690466 w 690466"/>
              <a:gd name="T18" fmla="*/ 883298 h 883298"/>
            </a:gdLst>
            <a:ahLst/>
            <a:cxnLst>
              <a:cxn ang="T10">
                <a:pos x="T0" y="T1"/>
              </a:cxn>
              <a:cxn ang="T11">
                <a:pos x="T2" y="T3"/>
              </a:cxn>
              <a:cxn ang="T12">
                <a:pos x="T4" y="T5"/>
              </a:cxn>
              <a:cxn ang="T13">
                <a:pos x="T6" y="T7"/>
              </a:cxn>
              <a:cxn ang="T14">
                <a:pos x="T8" y="T9"/>
              </a:cxn>
            </a:cxnLst>
            <a:rect l="T15" t="T16" r="T17" b="T18"/>
            <a:pathLst>
              <a:path w="690466" h="883298">
                <a:moveTo>
                  <a:pt x="12441" y="883298"/>
                </a:moveTo>
                <a:lnTo>
                  <a:pt x="690466" y="298579"/>
                </a:lnTo>
                <a:lnTo>
                  <a:pt x="155511" y="0"/>
                </a:lnTo>
                <a:lnTo>
                  <a:pt x="0" y="6220"/>
                </a:lnTo>
                <a:lnTo>
                  <a:pt x="12441" y="883298"/>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31"/>
          <p:cNvSpPr>
            <a:spLocks noChangeArrowheads="1"/>
          </p:cNvSpPr>
          <p:nvPr/>
        </p:nvSpPr>
        <p:spPr bwMode="auto">
          <a:xfrm>
            <a:off x="2879725" y="1797050"/>
            <a:ext cx="771525" cy="2214563"/>
          </a:xfrm>
          <a:custGeom>
            <a:avLst/>
            <a:gdLst>
              <a:gd name="T0" fmla="*/ 0 w 765110"/>
              <a:gd name="T1" fmla="*/ 1816359 h 2202024"/>
              <a:gd name="T2" fmla="*/ 765110 w 765110"/>
              <a:gd name="T3" fmla="*/ 0 h 2202024"/>
              <a:gd name="T4" fmla="*/ 485192 w 765110"/>
              <a:gd name="T5" fmla="*/ 2202024 h 2202024"/>
              <a:gd name="T6" fmla="*/ 0 w 765110"/>
              <a:gd name="T7" fmla="*/ 1816359 h 2202024"/>
              <a:gd name="T8" fmla="*/ 0 60000 65536"/>
              <a:gd name="T9" fmla="*/ 0 60000 65536"/>
              <a:gd name="T10" fmla="*/ 0 60000 65536"/>
              <a:gd name="T11" fmla="*/ 0 60000 65536"/>
              <a:gd name="T12" fmla="*/ 0 w 765110"/>
              <a:gd name="T13" fmla="*/ 0 h 2202024"/>
              <a:gd name="T14" fmla="*/ 765110 w 765110"/>
              <a:gd name="T15" fmla="*/ 2202024 h 2202024"/>
            </a:gdLst>
            <a:ahLst/>
            <a:cxnLst>
              <a:cxn ang="T8">
                <a:pos x="T0" y="T1"/>
              </a:cxn>
              <a:cxn ang="T9">
                <a:pos x="T2" y="T3"/>
              </a:cxn>
              <a:cxn ang="T10">
                <a:pos x="T4" y="T5"/>
              </a:cxn>
              <a:cxn ang="T11">
                <a:pos x="T6" y="T7"/>
              </a:cxn>
            </a:cxnLst>
            <a:rect l="T12" t="T13" r="T14" b="T15"/>
            <a:pathLst>
              <a:path w="765110" h="2202024">
                <a:moveTo>
                  <a:pt x="0" y="1816359"/>
                </a:moveTo>
                <a:lnTo>
                  <a:pt x="765110" y="0"/>
                </a:lnTo>
                <a:lnTo>
                  <a:pt x="485192" y="2202024"/>
                </a:lnTo>
                <a:lnTo>
                  <a:pt x="0" y="1816359"/>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11"/>
          <p:cNvSpPr>
            <a:spLocks noChangeArrowheads="1"/>
          </p:cNvSpPr>
          <p:nvPr/>
        </p:nvSpPr>
        <p:spPr bwMode="auto">
          <a:xfrm>
            <a:off x="2146300" y="3702050"/>
            <a:ext cx="1044575" cy="1647825"/>
          </a:xfrm>
          <a:custGeom>
            <a:avLst/>
            <a:gdLst>
              <a:gd name="T0" fmla="*/ 0 w 1007706"/>
              <a:gd name="T1" fmla="*/ 0 h 1561323"/>
              <a:gd name="T2" fmla="*/ 541176 w 1007706"/>
              <a:gd name="T3" fmla="*/ 99527 h 1561323"/>
              <a:gd name="T4" fmla="*/ 1007706 w 1007706"/>
              <a:gd name="T5" fmla="*/ 1561323 h 1561323"/>
              <a:gd name="T6" fmla="*/ 0 w 1007706"/>
              <a:gd name="T7" fmla="*/ 0 h 1561323"/>
              <a:gd name="T8" fmla="*/ 0 60000 65536"/>
              <a:gd name="T9" fmla="*/ 0 60000 65536"/>
              <a:gd name="T10" fmla="*/ 0 60000 65536"/>
              <a:gd name="T11" fmla="*/ 0 60000 65536"/>
              <a:gd name="T12" fmla="*/ 0 w 1007706"/>
              <a:gd name="T13" fmla="*/ 0 h 1561323"/>
              <a:gd name="T14" fmla="*/ 1007706 w 1007706"/>
              <a:gd name="T15" fmla="*/ 1561323 h 1561323"/>
            </a:gdLst>
            <a:ahLst/>
            <a:cxnLst>
              <a:cxn ang="T8">
                <a:pos x="T0" y="T1"/>
              </a:cxn>
              <a:cxn ang="T9">
                <a:pos x="T2" y="T3"/>
              </a:cxn>
              <a:cxn ang="T10">
                <a:pos x="T4" y="T5"/>
              </a:cxn>
              <a:cxn ang="T11">
                <a:pos x="T6" y="T7"/>
              </a:cxn>
            </a:cxnLst>
            <a:rect l="T12" t="T13" r="T14" b="T15"/>
            <a:pathLst>
              <a:path w="1007706" h="1561323">
                <a:moveTo>
                  <a:pt x="0" y="0"/>
                </a:moveTo>
                <a:lnTo>
                  <a:pt x="541176" y="99527"/>
                </a:lnTo>
                <a:lnTo>
                  <a:pt x="1007706" y="1561323"/>
                </a:lnTo>
                <a:lnTo>
                  <a:pt x="0" y="0"/>
                </a:lnTo>
                <a:close/>
              </a:path>
            </a:pathLst>
          </a:custGeom>
          <a:solidFill>
            <a:srgbClr val="25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13"/>
          <p:cNvSpPr>
            <a:spLocks noChangeArrowheads="1"/>
          </p:cNvSpPr>
          <p:nvPr/>
        </p:nvSpPr>
        <p:spPr bwMode="auto">
          <a:xfrm>
            <a:off x="1741488" y="1717675"/>
            <a:ext cx="447675" cy="2070100"/>
          </a:xfrm>
          <a:custGeom>
            <a:avLst/>
            <a:gdLst>
              <a:gd name="T0" fmla="*/ 404327 w 404327"/>
              <a:gd name="T1" fmla="*/ 1897225 h 1897225"/>
              <a:gd name="T2" fmla="*/ 0 w 404327"/>
              <a:gd name="T3" fmla="*/ 1281404 h 1897225"/>
              <a:gd name="T4" fmla="*/ 311021 w 404327"/>
              <a:gd name="T5" fmla="*/ 0 h 1897225"/>
              <a:gd name="T6" fmla="*/ 404327 w 404327"/>
              <a:gd name="T7" fmla="*/ 1897225 h 1897225"/>
              <a:gd name="T8" fmla="*/ 0 60000 65536"/>
              <a:gd name="T9" fmla="*/ 0 60000 65536"/>
              <a:gd name="T10" fmla="*/ 0 60000 65536"/>
              <a:gd name="T11" fmla="*/ 0 60000 65536"/>
              <a:gd name="T12" fmla="*/ 0 w 404327"/>
              <a:gd name="T13" fmla="*/ 0 h 1897225"/>
              <a:gd name="T14" fmla="*/ 404327 w 404327"/>
              <a:gd name="T15" fmla="*/ 1897225 h 1897225"/>
            </a:gdLst>
            <a:ahLst/>
            <a:cxnLst>
              <a:cxn ang="T8">
                <a:pos x="T0" y="T1"/>
              </a:cxn>
              <a:cxn ang="T9">
                <a:pos x="T2" y="T3"/>
              </a:cxn>
              <a:cxn ang="T10">
                <a:pos x="T4" y="T5"/>
              </a:cxn>
              <a:cxn ang="T11">
                <a:pos x="T6" y="T7"/>
              </a:cxn>
            </a:cxnLst>
            <a:rect l="T12" t="T13" r="T14" b="T15"/>
            <a:pathLst>
              <a:path w="404327" h="1897225">
                <a:moveTo>
                  <a:pt x="404327" y="1897225"/>
                </a:moveTo>
                <a:lnTo>
                  <a:pt x="0" y="1281404"/>
                </a:lnTo>
                <a:lnTo>
                  <a:pt x="311021" y="0"/>
                </a:lnTo>
                <a:lnTo>
                  <a:pt x="404327" y="189722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7"/>
          <p:cNvSpPr>
            <a:spLocks noChangeArrowheads="1"/>
          </p:cNvSpPr>
          <p:nvPr/>
        </p:nvSpPr>
        <p:spPr bwMode="auto">
          <a:xfrm>
            <a:off x="-85725" y="428625"/>
            <a:ext cx="3146425" cy="4740275"/>
          </a:xfrm>
          <a:custGeom>
            <a:avLst/>
            <a:gdLst>
              <a:gd name="T0" fmla="*/ 0 w 3147527"/>
              <a:gd name="T1" fmla="*/ 0 h 4708849"/>
              <a:gd name="T2" fmla="*/ 1219200 w 3147527"/>
              <a:gd name="T3" fmla="*/ 1324947 h 4708849"/>
              <a:gd name="T4" fmla="*/ 1175657 w 3147527"/>
              <a:gd name="T5" fmla="*/ 2481943 h 4708849"/>
              <a:gd name="T6" fmla="*/ 2233127 w 3147527"/>
              <a:gd name="T7" fmla="*/ 3228392 h 4708849"/>
              <a:gd name="T8" fmla="*/ 3147527 w 3147527"/>
              <a:gd name="T9" fmla="*/ 4696408 h 4708849"/>
              <a:gd name="T10" fmla="*/ 18662 w 3147527"/>
              <a:gd name="T11" fmla="*/ 4708849 h 4708849"/>
              <a:gd name="T12" fmla="*/ 0 w 3147527"/>
              <a:gd name="T13" fmla="*/ 0 h 4708849"/>
              <a:gd name="T14" fmla="*/ 0 60000 65536"/>
              <a:gd name="T15" fmla="*/ 0 60000 65536"/>
              <a:gd name="T16" fmla="*/ 0 60000 65536"/>
              <a:gd name="T17" fmla="*/ 0 60000 65536"/>
              <a:gd name="T18" fmla="*/ 0 60000 65536"/>
              <a:gd name="T19" fmla="*/ 0 60000 65536"/>
              <a:gd name="T20" fmla="*/ 0 60000 65536"/>
              <a:gd name="T21" fmla="*/ 0 w 3147527"/>
              <a:gd name="T22" fmla="*/ 0 h 4708849"/>
              <a:gd name="T23" fmla="*/ 3147527 w 3147527"/>
              <a:gd name="T24" fmla="*/ 4708849 h 47088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7527" h="4708849">
                <a:moveTo>
                  <a:pt x="0" y="0"/>
                </a:moveTo>
                <a:lnTo>
                  <a:pt x="1219200" y="1324947"/>
                </a:lnTo>
                <a:lnTo>
                  <a:pt x="1175657" y="2481943"/>
                </a:lnTo>
                <a:lnTo>
                  <a:pt x="2233127" y="3228392"/>
                </a:lnTo>
                <a:lnTo>
                  <a:pt x="3147527" y="4696408"/>
                </a:lnTo>
                <a:lnTo>
                  <a:pt x="18662" y="4708849"/>
                </a:lnTo>
                <a:cubicBezTo>
                  <a:pt x="12441" y="3139233"/>
                  <a:pt x="6221" y="1569616"/>
                  <a:pt x="0" y="0"/>
                </a:cubicBez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8"/>
          <p:cNvSpPr>
            <a:spLocks noChangeArrowheads="1"/>
          </p:cNvSpPr>
          <p:nvPr/>
        </p:nvSpPr>
        <p:spPr bwMode="auto">
          <a:xfrm>
            <a:off x="1965325" y="3683000"/>
            <a:ext cx="1108075" cy="1473200"/>
          </a:xfrm>
          <a:custGeom>
            <a:avLst/>
            <a:gdLst>
              <a:gd name="T0" fmla="*/ 174171 w 1076131"/>
              <a:gd name="T1" fmla="*/ 0 h 1474237"/>
              <a:gd name="T2" fmla="*/ 0 w 1076131"/>
              <a:gd name="T3" fmla="*/ 1474237 h 1474237"/>
              <a:gd name="T4" fmla="*/ 1076131 w 1076131"/>
              <a:gd name="T5" fmla="*/ 1474237 h 1474237"/>
              <a:gd name="T6" fmla="*/ 174171 w 1076131"/>
              <a:gd name="T7" fmla="*/ 0 h 1474237"/>
              <a:gd name="T8" fmla="*/ 0 60000 65536"/>
              <a:gd name="T9" fmla="*/ 0 60000 65536"/>
              <a:gd name="T10" fmla="*/ 0 60000 65536"/>
              <a:gd name="T11" fmla="*/ 0 60000 65536"/>
              <a:gd name="T12" fmla="*/ 0 w 1076131"/>
              <a:gd name="T13" fmla="*/ 0 h 1474237"/>
              <a:gd name="T14" fmla="*/ 1076131 w 1076131"/>
              <a:gd name="T15" fmla="*/ 1474237 h 1474237"/>
            </a:gdLst>
            <a:ahLst/>
            <a:cxnLst>
              <a:cxn ang="T8">
                <a:pos x="T0" y="T1"/>
              </a:cxn>
              <a:cxn ang="T9">
                <a:pos x="T2" y="T3"/>
              </a:cxn>
              <a:cxn ang="T10">
                <a:pos x="T4" y="T5"/>
              </a:cxn>
              <a:cxn ang="T11">
                <a:pos x="T6" y="T7"/>
              </a:cxn>
            </a:cxnLst>
            <a:rect l="T12" t="T13" r="T14" b="T15"/>
            <a:pathLst>
              <a:path w="1076131" h="1474237">
                <a:moveTo>
                  <a:pt x="174171" y="0"/>
                </a:moveTo>
                <a:lnTo>
                  <a:pt x="0" y="1474237"/>
                </a:lnTo>
                <a:lnTo>
                  <a:pt x="1076131" y="1474237"/>
                </a:lnTo>
                <a:lnTo>
                  <a:pt x="174171"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9"/>
          <p:cNvSpPr>
            <a:spLocks noChangeArrowheads="1"/>
          </p:cNvSpPr>
          <p:nvPr/>
        </p:nvSpPr>
        <p:spPr bwMode="auto">
          <a:xfrm>
            <a:off x="814388" y="3241675"/>
            <a:ext cx="1331912" cy="1920875"/>
          </a:xfrm>
          <a:custGeom>
            <a:avLst/>
            <a:gdLst>
              <a:gd name="T0" fmla="*/ 1337388 w 1337388"/>
              <a:gd name="T1" fmla="*/ 454090 h 1909666"/>
              <a:gd name="T2" fmla="*/ 0 w 1337388"/>
              <a:gd name="T3" fmla="*/ 0 h 1909666"/>
              <a:gd name="T4" fmla="*/ 1169437 w 1337388"/>
              <a:gd name="T5" fmla="*/ 1909666 h 1909666"/>
              <a:gd name="T6" fmla="*/ 1337388 w 1337388"/>
              <a:gd name="T7" fmla="*/ 454090 h 1909666"/>
              <a:gd name="T8" fmla="*/ 0 60000 65536"/>
              <a:gd name="T9" fmla="*/ 0 60000 65536"/>
              <a:gd name="T10" fmla="*/ 0 60000 65536"/>
              <a:gd name="T11" fmla="*/ 0 60000 65536"/>
              <a:gd name="T12" fmla="*/ 0 w 1337388"/>
              <a:gd name="T13" fmla="*/ 0 h 1909666"/>
              <a:gd name="T14" fmla="*/ 1337388 w 1337388"/>
              <a:gd name="T15" fmla="*/ 1909666 h 1909666"/>
            </a:gdLst>
            <a:ahLst/>
            <a:cxnLst>
              <a:cxn ang="T8">
                <a:pos x="T0" y="T1"/>
              </a:cxn>
              <a:cxn ang="T9">
                <a:pos x="T2" y="T3"/>
              </a:cxn>
              <a:cxn ang="T10">
                <a:pos x="T4" y="T5"/>
              </a:cxn>
              <a:cxn ang="T11">
                <a:pos x="T6" y="T7"/>
              </a:cxn>
            </a:cxnLst>
            <a:rect l="T12" t="T13" r="T14" b="T15"/>
            <a:pathLst>
              <a:path w="1337388" h="1909666">
                <a:moveTo>
                  <a:pt x="1337388" y="454090"/>
                </a:moveTo>
                <a:lnTo>
                  <a:pt x="0" y="0"/>
                </a:lnTo>
                <a:lnTo>
                  <a:pt x="1169437" y="1909666"/>
                </a:lnTo>
                <a:lnTo>
                  <a:pt x="1337388" y="454090"/>
                </a:lnTo>
                <a:close/>
              </a:path>
            </a:pathLst>
          </a:custGeom>
          <a:solidFill>
            <a:srgbClr val="F493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10"/>
          <p:cNvSpPr>
            <a:spLocks noChangeArrowheads="1"/>
          </p:cNvSpPr>
          <p:nvPr/>
        </p:nvSpPr>
        <p:spPr bwMode="auto">
          <a:xfrm>
            <a:off x="796925" y="3203575"/>
            <a:ext cx="938213" cy="1965325"/>
          </a:xfrm>
          <a:custGeom>
            <a:avLst/>
            <a:gdLst>
              <a:gd name="T0" fmla="*/ 0 w 920621"/>
              <a:gd name="T1" fmla="*/ 0 h 1922106"/>
              <a:gd name="T2" fmla="*/ 920621 w 920621"/>
              <a:gd name="T3" fmla="*/ 1922106 h 1922106"/>
              <a:gd name="T4" fmla="*/ 534955 w 920621"/>
              <a:gd name="T5" fmla="*/ 1922106 h 1922106"/>
              <a:gd name="T6" fmla="*/ 0 w 920621"/>
              <a:gd name="T7" fmla="*/ 0 h 1922106"/>
              <a:gd name="T8" fmla="*/ 0 60000 65536"/>
              <a:gd name="T9" fmla="*/ 0 60000 65536"/>
              <a:gd name="T10" fmla="*/ 0 60000 65536"/>
              <a:gd name="T11" fmla="*/ 0 60000 65536"/>
              <a:gd name="T12" fmla="*/ 0 w 920621"/>
              <a:gd name="T13" fmla="*/ 0 h 1922106"/>
              <a:gd name="T14" fmla="*/ 920621 w 920621"/>
              <a:gd name="T15" fmla="*/ 1922106 h 1922106"/>
            </a:gdLst>
            <a:ahLst/>
            <a:cxnLst>
              <a:cxn ang="T8">
                <a:pos x="T0" y="T1"/>
              </a:cxn>
              <a:cxn ang="T9">
                <a:pos x="T2" y="T3"/>
              </a:cxn>
              <a:cxn ang="T10">
                <a:pos x="T4" y="T5"/>
              </a:cxn>
              <a:cxn ang="T11">
                <a:pos x="T6" y="T7"/>
              </a:cxn>
            </a:cxnLst>
            <a:rect l="T12" t="T13" r="T14" b="T15"/>
            <a:pathLst>
              <a:path w="920621" h="1922106">
                <a:moveTo>
                  <a:pt x="0" y="0"/>
                </a:moveTo>
                <a:lnTo>
                  <a:pt x="920621" y="1922106"/>
                </a:lnTo>
                <a:lnTo>
                  <a:pt x="534955" y="1922106"/>
                </a:lnTo>
                <a:lnTo>
                  <a:pt x="0" y="0"/>
                </a:lnTo>
                <a:close/>
              </a:path>
            </a:pathLst>
          </a:custGeom>
          <a:solidFill>
            <a:srgbClr val="F9A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12"/>
          <p:cNvSpPr>
            <a:spLocks noChangeArrowheads="1"/>
          </p:cNvSpPr>
          <p:nvPr/>
        </p:nvSpPr>
        <p:spPr bwMode="auto">
          <a:xfrm>
            <a:off x="2089150" y="1784350"/>
            <a:ext cx="622300" cy="2035175"/>
          </a:xfrm>
          <a:custGeom>
            <a:avLst/>
            <a:gdLst>
              <a:gd name="T0" fmla="*/ 68425 w 609600"/>
              <a:gd name="T1" fmla="*/ 1884784 h 1996751"/>
              <a:gd name="T2" fmla="*/ 0 w 609600"/>
              <a:gd name="T3" fmla="*/ 0 h 1996751"/>
              <a:gd name="T4" fmla="*/ 609600 w 609600"/>
              <a:gd name="T5" fmla="*/ 1996751 h 1996751"/>
              <a:gd name="T6" fmla="*/ 68425 w 609600"/>
              <a:gd name="T7" fmla="*/ 1884784 h 1996751"/>
              <a:gd name="T8" fmla="*/ 0 60000 65536"/>
              <a:gd name="T9" fmla="*/ 0 60000 65536"/>
              <a:gd name="T10" fmla="*/ 0 60000 65536"/>
              <a:gd name="T11" fmla="*/ 0 60000 65536"/>
              <a:gd name="T12" fmla="*/ 0 w 609600"/>
              <a:gd name="T13" fmla="*/ 0 h 1996751"/>
              <a:gd name="T14" fmla="*/ 609600 w 609600"/>
              <a:gd name="T15" fmla="*/ 1996751 h 1996751"/>
            </a:gdLst>
            <a:ahLst/>
            <a:cxnLst>
              <a:cxn ang="T8">
                <a:pos x="T0" y="T1"/>
              </a:cxn>
              <a:cxn ang="T9">
                <a:pos x="T2" y="T3"/>
              </a:cxn>
              <a:cxn ang="T10">
                <a:pos x="T4" y="T5"/>
              </a:cxn>
              <a:cxn ang="T11">
                <a:pos x="T6" y="T7"/>
              </a:cxn>
            </a:cxnLst>
            <a:rect l="T12" t="T13" r="T14" b="T15"/>
            <a:pathLst>
              <a:path w="609600" h="1996751">
                <a:moveTo>
                  <a:pt x="68425" y="1884784"/>
                </a:moveTo>
                <a:lnTo>
                  <a:pt x="0" y="0"/>
                </a:lnTo>
                <a:lnTo>
                  <a:pt x="609600" y="1996751"/>
                </a:lnTo>
                <a:lnTo>
                  <a:pt x="68425" y="1884784"/>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14"/>
          <p:cNvSpPr>
            <a:spLocks noChangeArrowheads="1"/>
          </p:cNvSpPr>
          <p:nvPr/>
        </p:nvSpPr>
        <p:spPr bwMode="auto">
          <a:xfrm>
            <a:off x="1909763" y="1268413"/>
            <a:ext cx="1281112" cy="4094162"/>
          </a:xfrm>
          <a:custGeom>
            <a:avLst/>
            <a:gdLst>
              <a:gd name="T0" fmla="*/ 0 w 1262743"/>
              <a:gd name="T1" fmla="*/ 0 h 3999723"/>
              <a:gd name="T2" fmla="*/ 684245 w 1262743"/>
              <a:gd name="T3" fmla="*/ 516294 h 3999723"/>
              <a:gd name="T4" fmla="*/ 1262743 w 1262743"/>
              <a:gd name="T5" fmla="*/ 3999723 h 3999723"/>
              <a:gd name="T6" fmla="*/ 0 w 1262743"/>
              <a:gd name="T7" fmla="*/ 0 h 3999723"/>
              <a:gd name="T8" fmla="*/ 0 60000 65536"/>
              <a:gd name="T9" fmla="*/ 0 60000 65536"/>
              <a:gd name="T10" fmla="*/ 0 60000 65536"/>
              <a:gd name="T11" fmla="*/ 0 60000 65536"/>
              <a:gd name="T12" fmla="*/ 0 w 1262743"/>
              <a:gd name="T13" fmla="*/ 0 h 3999723"/>
              <a:gd name="T14" fmla="*/ 1262743 w 1262743"/>
              <a:gd name="T15" fmla="*/ 3999723 h 3999723"/>
            </a:gdLst>
            <a:ahLst/>
            <a:cxnLst>
              <a:cxn ang="T8">
                <a:pos x="T0" y="T1"/>
              </a:cxn>
              <a:cxn ang="T9">
                <a:pos x="T2" y="T3"/>
              </a:cxn>
              <a:cxn ang="T10">
                <a:pos x="T4" y="T5"/>
              </a:cxn>
              <a:cxn ang="T11">
                <a:pos x="T6" y="T7"/>
              </a:cxn>
            </a:cxnLst>
            <a:rect l="T12" t="T13" r="T14" b="T15"/>
            <a:pathLst>
              <a:path w="1262743" h="3999723">
                <a:moveTo>
                  <a:pt x="0" y="0"/>
                </a:moveTo>
                <a:lnTo>
                  <a:pt x="684245" y="516294"/>
                </a:lnTo>
                <a:lnTo>
                  <a:pt x="1262743" y="3999723"/>
                </a:lnTo>
                <a:lnTo>
                  <a:pt x="0" y="0"/>
                </a:lnTo>
                <a:close/>
              </a:path>
            </a:pathLst>
          </a:custGeom>
          <a:solidFill>
            <a:srgbClr val="EA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15"/>
          <p:cNvSpPr>
            <a:spLocks noChangeArrowheads="1"/>
          </p:cNvSpPr>
          <p:nvPr/>
        </p:nvSpPr>
        <p:spPr bwMode="auto">
          <a:xfrm>
            <a:off x="1069975" y="2924175"/>
            <a:ext cx="1076325" cy="776288"/>
          </a:xfrm>
          <a:custGeom>
            <a:avLst/>
            <a:gdLst>
              <a:gd name="T0" fmla="*/ 0 w 1082351"/>
              <a:gd name="T1" fmla="*/ 0 h 777551"/>
              <a:gd name="T2" fmla="*/ 690465 w 1082351"/>
              <a:gd name="T3" fmla="*/ 149290 h 777551"/>
              <a:gd name="T4" fmla="*/ 1082351 w 1082351"/>
              <a:gd name="T5" fmla="*/ 777551 h 777551"/>
              <a:gd name="T6" fmla="*/ 0 w 1082351"/>
              <a:gd name="T7" fmla="*/ 0 h 777551"/>
              <a:gd name="T8" fmla="*/ 0 60000 65536"/>
              <a:gd name="T9" fmla="*/ 0 60000 65536"/>
              <a:gd name="T10" fmla="*/ 0 60000 65536"/>
              <a:gd name="T11" fmla="*/ 0 60000 65536"/>
              <a:gd name="T12" fmla="*/ 0 w 1082351"/>
              <a:gd name="T13" fmla="*/ 0 h 777551"/>
              <a:gd name="T14" fmla="*/ 1082351 w 1082351"/>
              <a:gd name="T15" fmla="*/ 777551 h 777551"/>
            </a:gdLst>
            <a:ahLst/>
            <a:cxnLst>
              <a:cxn ang="T8">
                <a:pos x="T0" y="T1"/>
              </a:cxn>
              <a:cxn ang="T9">
                <a:pos x="T2" y="T3"/>
              </a:cxn>
              <a:cxn ang="T10">
                <a:pos x="T4" y="T5"/>
              </a:cxn>
              <a:cxn ang="T11">
                <a:pos x="T6" y="T7"/>
              </a:cxn>
            </a:cxnLst>
            <a:rect l="T12" t="T13" r="T14" b="T15"/>
            <a:pathLst>
              <a:path w="1082351" h="777551">
                <a:moveTo>
                  <a:pt x="0" y="0"/>
                </a:moveTo>
                <a:lnTo>
                  <a:pt x="690465" y="149290"/>
                </a:lnTo>
                <a:lnTo>
                  <a:pt x="1082351" y="777551"/>
                </a:lnTo>
                <a:lnTo>
                  <a:pt x="0" y="0"/>
                </a:lnTo>
                <a:close/>
              </a:path>
            </a:pathLst>
          </a:custGeom>
          <a:solidFill>
            <a:srgbClr val="4EC1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16"/>
          <p:cNvSpPr>
            <a:spLocks noChangeArrowheads="1"/>
          </p:cNvSpPr>
          <p:nvPr/>
        </p:nvSpPr>
        <p:spPr bwMode="auto">
          <a:xfrm>
            <a:off x="1076325" y="1784350"/>
            <a:ext cx="1001713" cy="1300163"/>
          </a:xfrm>
          <a:custGeom>
            <a:avLst/>
            <a:gdLst>
              <a:gd name="T0" fmla="*/ 0 w 976604"/>
              <a:gd name="T1" fmla="*/ 1132114 h 1287624"/>
              <a:gd name="T2" fmla="*/ 976604 w 976604"/>
              <a:gd name="T3" fmla="*/ 0 h 1287624"/>
              <a:gd name="T4" fmla="*/ 659363 w 976604"/>
              <a:gd name="T5" fmla="*/ 1287624 h 1287624"/>
              <a:gd name="T6" fmla="*/ 0 w 976604"/>
              <a:gd name="T7" fmla="*/ 1132114 h 1287624"/>
              <a:gd name="T8" fmla="*/ 0 60000 65536"/>
              <a:gd name="T9" fmla="*/ 0 60000 65536"/>
              <a:gd name="T10" fmla="*/ 0 60000 65536"/>
              <a:gd name="T11" fmla="*/ 0 60000 65536"/>
              <a:gd name="T12" fmla="*/ 0 w 976604"/>
              <a:gd name="T13" fmla="*/ 0 h 1287624"/>
              <a:gd name="T14" fmla="*/ 976604 w 976604"/>
              <a:gd name="T15" fmla="*/ 1287624 h 1287624"/>
            </a:gdLst>
            <a:ahLst/>
            <a:cxnLst>
              <a:cxn ang="T8">
                <a:pos x="T0" y="T1"/>
              </a:cxn>
              <a:cxn ang="T9">
                <a:pos x="T2" y="T3"/>
              </a:cxn>
              <a:cxn ang="T10">
                <a:pos x="T4" y="T5"/>
              </a:cxn>
              <a:cxn ang="T11">
                <a:pos x="T6" y="T7"/>
              </a:cxn>
            </a:cxnLst>
            <a:rect l="T12" t="T13" r="T14" b="T15"/>
            <a:pathLst>
              <a:path w="976604" h="1287624">
                <a:moveTo>
                  <a:pt x="0" y="1132114"/>
                </a:moveTo>
                <a:lnTo>
                  <a:pt x="976604" y="0"/>
                </a:lnTo>
                <a:lnTo>
                  <a:pt x="659363" y="1287624"/>
                </a:lnTo>
                <a:lnTo>
                  <a:pt x="0" y="1132114"/>
                </a:lnTo>
                <a:close/>
              </a:path>
            </a:pathLst>
          </a:custGeom>
          <a:solidFill>
            <a:srgbClr val="15A9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17"/>
          <p:cNvSpPr>
            <a:spLocks noChangeArrowheads="1"/>
          </p:cNvSpPr>
          <p:nvPr/>
        </p:nvSpPr>
        <p:spPr bwMode="auto">
          <a:xfrm>
            <a:off x="1082675" y="1784350"/>
            <a:ext cx="1000125" cy="1144588"/>
          </a:xfrm>
          <a:custGeom>
            <a:avLst/>
            <a:gdLst>
              <a:gd name="T0" fmla="*/ 0 w 1001486"/>
              <a:gd name="T1" fmla="*/ 1144555 h 1144555"/>
              <a:gd name="T2" fmla="*/ 49763 w 1001486"/>
              <a:gd name="T3" fmla="*/ 6221 h 1144555"/>
              <a:gd name="T4" fmla="*/ 1001486 w 1001486"/>
              <a:gd name="T5" fmla="*/ 0 h 1144555"/>
              <a:gd name="T6" fmla="*/ 0 w 1001486"/>
              <a:gd name="T7" fmla="*/ 1144555 h 1144555"/>
              <a:gd name="T8" fmla="*/ 0 60000 65536"/>
              <a:gd name="T9" fmla="*/ 0 60000 65536"/>
              <a:gd name="T10" fmla="*/ 0 60000 65536"/>
              <a:gd name="T11" fmla="*/ 0 60000 65536"/>
              <a:gd name="T12" fmla="*/ 0 w 1001486"/>
              <a:gd name="T13" fmla="*/ 0 h 1144555"/>
              <a:gd name="T14" fmla="*/ 1001486 w 1001486"/>
              <a:gd name="T15" fmla="*/ 1144555 h 1144555"/>
            </a:gdLst>
            <a:ahLst/>
            <a:cxnLst>
              <a:cxn ang="T8">
                <a:pos x="T0" y="T1"/>
              </a:cxn>
              <a:cxn ang="T9">
                <a:pos x="T2" y="T3"/>
              </a:cxn>
              <a:cxn ang="T10">
                <a:pos x="T4" y="T5"/>
              </a:cxn>
              <a:cxn ang="T11">
                <a:pos x="T6" y="T7"/>
              </a:cxn>
            </a:cxnLst>
            <a:rect l="T12" t="T13" r="T14" b="T15"/>
            <a:pathLst>
              <a:path w="1001486" h="1144555">
                <a:moveTo>
                  <a:pt x="0" y="1144555"/>
                </a:moveTo>
                <a:lnTo>
                  <a:pt x="49763" y="6221"/>
                </a:lnTo>
                <a:lnTo>
                  <a:pt x="1001486" y="0"/>
                </a:lnTo>
                <a:lnTo>
                  <a:pt x="0" y="1144555"/>
                </a:lnTo>
                <a:close/>
              </a:path>
            </a:pathLst>
          </a:custGeom>
          <a:solidFill>
            <a:srgbClr val="17B6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18"/>
          <p:cNvSpPr>
            <a:spLocks noChangeArrowheads="1"/>
          </p:cNvSpPr>
          <p:nvPr/>
        </p:nvSpPr>
        <p:spPr bwMode="auto">
          <a:xfrm>
            <a:off x="1112838" y="1250950"/>
            <a:ext cx="963612" cy="558800"/>
          </a:xfrm>
          <a:custGeom>
            <a:avLst/>
            <a:gdLst>
              <a:gd name="T0" fmla="*/ 0 w 933061"/>
              <a:gd name="T1" fmla="*/ 547396 h 559837"/>
              <a:gd name="T2" fmla="*/ 765110 w 933061"/>
              <a:gd name="T3" fmla="*/ 0 h 559837"/>
              <a:gd name="T4" fmla="*/ 933061 w 933061"/>
              <a:gd name="T5" fmla="*/ 559837 h 559837"/>
              <a:gd name="T6" fmla="*/ 0 w 933061"/>
              <a:gd name="T7" fmla="*/ 547396 h 559837"/>
              <a:gd name="T8" fmla="*/ 0 60000 65536"/>
              <a:gd name="T9" fmla="*/ 0 60000 65536"/>
              <a:gd name="T10" fmla="*/ 0 60000 65536"/>
              <a:gd name="T11" fmla="*/ 0 60000 65536"/>
              <a:gd name="T12" fmla="*/ 0 w 933061"/>
              <a:gd name="T13" fmla="*/ 0 h 559837"/>
              <a:gd name="T14" fmla="*/ 933061 w 933061"/>
              <a:gd name="T15" fmla="*/ 559837 h 559837"/>
            </a:gdLst>
            <a:ahLst/>
            <a:cxnLst>
              <a:cxn ang="T8">
                <a:pos x="T0" y="T1"/>
              </a:cxn>
              <a:cxn ang="T9">
                <a:pos x="T2" y="T3"/>
              </a:cxn>
              <a:cxn ang="T10">
                <a:pos x="T4" y="T5"/>
              </a:cxn>
              <a:cxn ang="T11">
                <a:pos x="T6" y="T7"/>
              </a:cxn>
            </a:cxnLst>
            <a:rect l="T12" t="T13" r="T14" b="T15"/>
            <a:pathLst>
              <a:path w="933061" h="559837">
                <a:moveTo>
                  <a:pt x="0" y="547396"/>
                </a:moveTo>
                <a:lnTo>
                  <a:pt x="765110" y="0"/>
                </a:lnTo>
                <a:lnTo>
                  <a:pt x="933061" y="559837"/>
                </a:lnTo>
                <a:lnTo>
                  <a:pt x="0" y="547396"/>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19"/>
          <p:cNvSpPr>
            <a:spLocks noChangeArrowheads="1"/>
          </p:cNvSpPr>
          <p:nvPr/>
        </p:nvSpPr>
        <p:spPr bwMode="auto">
          <a:xfrm>
            <a:off x="1138238" y="995363"/>
            <a:ext cx="765175" cy="801687"/>
          </a:xfrm>
          <a:custGeom>
            <a:avLst/>
            <a:gdLst>
              <a:gd name="T0" fmla="*/ 236375 w 765110"/>
              <a:gd name="T1" fmla="*/ 0 h 802433"/>
              <a:gd name="T2" fmla="*/ 0 w 765110"/>
              <a:gd name="T3" fmla="*/ 802433 h 802433"/>
              <a:gd name="T4" fmla="*/ 765110 w 765110"/>
              <a:gd name="T5" fmla="*/ 255037 h 802433"/>
              <a:gd name="T6" fmla="*/ 236375 w 765110"/>
              <a:gd name="T7" fmla="*/ 0 h 802433"/>
              <a:gd name="T8" fmla="*/ 0 60000 65536"/>
              <a:gd name="T9" fmla="*/ 0 60000 65536"/>
              <a:gd name="T10" fmla="*/ 0 60000 65536"/>
              <a:gd name="T11" fmla="*/ 0 60000 65536"/>
              <a:gd name="T12" fmla="*/ 0 w 765110"/>
              <a:gd name="T13" fmla="*/ 0 h 802433"/>
              <a:gd name="T14" fmla="*/ 765110 w 765110"/>
              <a:gd name="T15" fmla="*/ 802433 h 802433"/>
            </a:gdLst>
            <a:ahLst/>
            <a:cxnLst>
              <a:cxn ang="T8">
                <a:pos x="T0" y="T1"/>
              </a:cxn>
              <a:cxn ang="T9">
                <a:pos x="T2" y="T3"/>
              </a:cxn>
              <a:cxn ang="T10">
                <a:pos x="T4" y="T5"/>
              </a:cxn>
              <a:cxn ang="T11">
                <a:pos x="T6" y="T7"/>
              </a:cxn>
            </a:cxnLst>
            <a:rect l="T12" t="T13" r="T14" b="T15"/>
            <a:pathLst>
              <a:path w="765110" h="802433">
                <a:moveTo>
                  <a:pt x="236375" y="0"/>
                </a:moveTo>
                <a:lnTo>
                  <a:pt x="0" y="802433"/>
                </a:lnTo>
                <a:lnTo>
                  <a:pt x="765110" y="255037"/>
                </a:lnTo>
                <a:lnTo>
                  <a:pt x="236375" y="0"/>
                </a:lnTo>
                <a:close/>
              </a:path>
            </a:pathLst>
          </a:custGeom>
          <a:solidFill>
            <a:srgbClr val="1AA7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20"/>
          <p:cNvSpPr>
            <a:spLocks noChangeArrowheads="1"/>
          </p:cNvSpPr>
          <p:nvPr/>
        </p:nvSpPr>
        <p:spPr bwMode="auto">
          <a:xfrm>
            <a:off x="1268413" y="-74613"/>
            <a:ext cx="635000" cy="1357313"/>
          </a:xfrm>
          <a:custGeom>
            <a:avLst/>
            <a:gdLst>
              <a:gd name="T0" fmla="*/ 105747 w 634481"/>
              <a:gd name="T1" fmla="*/ 1069910 h 1356049"/>
              <a:gd name="T2" fmla="*/ 0 w 634481"/>
              <a:gd name="T3" fmla="*/ 12441 h 1356049"/>
              <a:gd name="T4" fmla="*/ 236375 w 634481"/>
              <a:gd name="T5" fmla="*/ 0 h 1356049"/>
              <a:gd name="T6" fmla="*/ 634481 w 634481"/>
              <a:gd name="T7" fmla="*/ 1356049 h 1356049"/>
              <a:gd name="T8" fmla="*/ 105747 w 634481"/>
              <a:gd name="T9" fmla="*/ 1069910 h 1356049"/>
              <a:gd name="T10" fmla="*/ 0 60000 65536"/>
              <a:gd name="T11" fmla="*/ 0 60000 65536"/>
              <a:gd name="T12" fmla="*/ 0 60000 65536"/>
              <a:gd name="T13" fmla="*/ 0 60000 65536"/>
              <a:gd name="T14" fmla="*/ 0 60000 65536"/>
              <a:gd name="T15" fmla="*/ 0 w 634481"/>
              <a:gd name="T16" fmla="*/ 0 h 1356049"/>
              <a:gd name="T17" fmla="*/ 634481 w 634481"/>
              <a:gd name="T18" fmla="*/ 1356049 h 1356049"/>
            </a:gdLst>
            <a:ahLst/>
            <a:cxnLst>
              <a:cxn ang="T10">
                <a:pos x="T0" y="T1"/>
              </a:cxn>
              <a:cxn ang="T11">
                <a:pos x="T2" y="T3"/>
              </a:cxn>
              <a:cxn ang="T12">
                <a:pos x="T4" y="T5"/>
              </a:cxn>
              <a:cxn ang="T13">
                <a:pos x="T6" y="T7"/>
              </a:cxn>
              <a:cxn ang="T14">
                <a:pos x="T8" y="T9"/>
              </a:cxn>
            </a:cxnLst>
            <a:rect l="T15" t="T16" r="T17" b="T18"/>
            <a:pathLst>
              <a:path w="634481" h="1356049">
                <a:moveTo>
                  <a:pt x="105747" y="1069910"/>
                </a:moveTo>
                <a:lnTo>
                  <a:pt x="0" y="12441"/>
                </a:lnTo>
                <a:lnTo>
                  <a:pt x="236375" y="0"/>
                </a:lnTo>
                <a:lnTo>
                  <a:pt x="634481" y="1356049"/>
                </a:lnTo>
                <a:lnTo>
                  <a:pt x="105747" y="106991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21"/>
          <p:cNvSpPr>
            <a:spLocks noChangeArrowheads="1"/>
          </p:cNvSpPr>
          <p:nvPr/>
        </p:nvSpPr>
        <p:spPr bwMode="auto">
          <a:xfrm>
            <a:off x="1498600" y="-79375"/>
            <a:ext cx="835025" cy="1343025"/>
          </a:xfrm>
          <a:custGeom>
            <a:avLst/>
            <a:gdLst>
              <a:gd name="T0" fmla="*/ 398106 w 833535"/>
              <a:gd name="T1" fmla="*/ 1343608 h 1343608"/>
              <a:gd name="T2" fmla="*/ 833535 w 833535"/>
              <a:gd name="T3" fmla="*/ 982824 h 1343608"/>
              <a:gd name="T4" fmla="*/ 279918 w 833535"/>
              <a:gd name="T5" fmla="*/ 0 h 1343608"/>
              <a:gd name="T6" fmla="*/ 0 w 833535"/>
              <a:gd name="T7" fmla="*/ 18661 h 1343608"/>
              <a:gd name="T8" fmla="*/ 398106 w 833535"/>
              <a:gd name="T9" fmla="*/ 1343608 h 1343608"/>
              <a:gd name="T10" fmla="*/ 0 60000 65536"/>
              <a:gd name="T11" fmla="*/ 0 60000 65536"/>
              <a:gd name="T12" fmla="*/ 0 60000 65536"/>
              <a:gd name="T13" fmla="*/ 0 60000 65536"/>
              <a:gd name="T14" fmla="*/ 0 60000 65536"/>
              <a:gd name="T15" fmla="*/ 0 w 833535"/>
              <a:gd name="T16" fmla="*/ 0 h 1343608"/>
              <a:gd name="T17" fmla="*/ 833535 w 833535"/>
              <a:gd name="T18" fmla="*/ 1343608 h 1343608"/>
            </a:gdLst>
            <a:ahLst/>
            <a:cxnLst>
              <a:cxn ang="T10">
                <a:pos x="T0" y="T1"/>
              </a:cxn>
              <a:cxn ang="T11">
                <a:pos x="T2" y="T3"/>
              </a:cxn>
              <a:cxn ang="T12">
                <a:pos x="T4" y="T5"/>
              </a:cxn>
              <a:cxn ang="T13">
                <a:pos x="T6" y="T7"/>
              </a:cxn>
              <a:cxn ang="T14">
                <a:pos x="T8" y="T9"/>
              </a:cxn>
            </a:cxnLst>
            <a:rect l="T15" t="T16" r="T17" b="T18"/>
            <a:pathLst>
              <a:path w="833535" h="1343608">
                <a:moveTo>
                  <a:pt x="398106" y="1343608"/>
                </a:moveTo>
                <a:lnTo>
                  <a:pt x="833535" y="982824"/>
                </a:lnTo>
                <a:lnTo>
                  <a:pt x="279918" y="0"/>
                </a:lnTo>
                <a:lnTo>
                  <a:pt x="0" y="18661"/>
                </a:lnTo>
                <a:lnTo>
                  <a:pt x="398106" y="1343608"/>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22"/>
          <p:cNvSpPr>
            <a:spLocks noChangeArrowheads="1"/>
          </p:cNvSpPr>
          <p:nvPr/>
        </p:nvSpPr>
        <p:spPr bwMode="auto">
          <a:xfrm>
            <a:off x="-279400" y="136525"/>
            <a:ext cx="1654175" cy="1673225"/>
          </a:xfrm>
          <a:custGeom>
            <a:avLst/>
            <a:gdLst>
              <a:gd name="T0" fmla="*/ 1654628 w 1654628"/>
              <a:gd name="T1" fmla="*/ 858416 h 1673290"/>
              <a:gd name="T2" fmla="*/ 1418253 w 1654628"/>
              <a:gd name="T3" fmla="*/ 1673290 h 1673290"/>
              <a:gd name="T4" fmla="*/ 0 w 1654628"/>
              <a:gd name="T5" fmla="*/ 99527 h 1673290"/>
              <a:gd name="T6" fmla="*/ 136849 w 1654628"/>
              <a:gd name="T7" fmla="*/ 0 h 1673290"/>
              <a:gd name="T8" fmla="*/ 1654628 w 1654628"/>
              <a:gd name="T9" fmla="*/ 858416 h 1673290"/>
              <a:gd name="T10" fmla="*/ 0 60000 65536"/>
              <a:gd name="T11" fmla="*/ 0 60000 65536"/>
              <a:gd name="T12" fmla="*/ 0 60000 65536"/>
              <a:gd name="T13" fmla="*/ 0 60000 65536"/>
              <a:gd name="T14" fmla="*/ 0 60000 65536"/>
              <a:gd name="T15" fmla="*/ 0 w 1654628"/>
              <a:gd name="T16" fmla="*/ 0 h 1673290"/>
              <a:gd name="T17" fmla="*/ 1654628 w 1654628"/>
              <a:gd name="T18" fmla="*/ 1673290 h 1673290"/>
            </a:gdLst>
            <a:ahLst/>
            <a:cxnLst>
              <a:cxn ang="T10">
                <a:pos x="T0" y="T1"/>
              </a:cxn>
              <a:cxn ang="T11">
                <a:pos x="T2" y="T3"/>
              </a:cxn>
              <a:cxn ang="T12">
                <a:pos x="T4" y="T5"/>
              </a:cxn>
              <a:cxn ang="T13">
                <a:pos x="T6" y="T7"/>
              </a:cxn>
              <a:cxn ang="T14">
                <a:pos x="T8" y="T9"/>
              </a:cxn>
            </a:cxnLst>
            <a:rect l="T15" t="T16" r="T17" b="T18"/>
            <a:pathLst>
              <a:path w="1654628" h="1673290">
                <a:moveTo>
                  <a:pt x="1654628" y="858416"/>
                </a:moveTo>
                <a:lnTo>
                  <a:pt x="1418253" y="1673290"/>
                </a:lnTo>
                <a:lnTo>
                  <a:pt x="0" y="99527"/>
                </a:lnTo>
                <a:lnTo>
                  <a:pt x="136849" y="0"/>
                </a:lnTo>
                <a:lnTo>
                  <a:pt x="1654628" y="858416"/>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23"/>
          <p:cNvSpPr>
            <a:spLocks noChangeArrowheads="1"/>
          </p:cNvSpPr>
          <p:nvPr/>
        </p:nvSpPr>
        <p:spPr bwMode="auto">
          <a:xfrm>
            <a:off x="-17463" y="-68263"/>
            <a:ext cx="1392238" cy="1063626"/>
          </a:xfrm>
          <a:custGeom>
            <a:avLst/>
            <a:gdLst>
              <a:gd name="T0" fmla="*/ 1393372 w 1393372"/>
              <a:gd name="T1" fmla="*/ 1063690 h 1063690"/>
              <a:gd name="T2" fmla="*/ 1293845 w 1393372"/>
              <a:gd name="T3" fmla="*/ 6221 h 1063690"/>
              <a:gd name="T4" fmla="*/ 223935 w 1393372"/>
              <a:gd name="T5" fmla="*/ 0 h 1063690"/>
              <a:gd name="T6" fmla="*/ 0 w 1393372"/>
              <a:gd name="T7" fmla="*/ 292359 h 1063690"/>
              <a:gd name="T8" fmla="*/ 1393372 w 1393372"/>
              <a:gd name="T9" fmla="*/ 1063690 h 1063690"/>
              <a:gd name="T10" fmla="*/ 0 60000 65536"/>
              <a:gd name="T11" fmla="*/ 0 60000 65536"/>
              <a:gd name="T12" fmla="*/ 0 60000 65536"/>
              <a:gd name="T13" fmla="*/ 0 60000 65536"/>
              <a:gd name="T14" fmla="*/ 0 60000 65536"/>
              <a:gd name="T15" fmla="*/ 0 w 1393372"/>
              <a:gd name="T16" fmla="*/ 0 h 1063690"/>
              <a:gd name="T17" fmla="*/ 1393372 w 1393372"/>
              <a:gd name="T18" fmla="*/ 1063690 h 1063690"/>
            </a:gdLst>
            <a:ahLst/>
            <a:cxnLst>
              <a:cxn ang="T10">
                <a:pos x="T0" y="T1"/>
              </a:cxn>
              <a:cxn ang="T11">
                <a:pos x="T2" y="T3"/>
              </a:cxn>
              <a:cxn ang="T12">
                <a:pos x="T4" y="T5"/>
              </a:cxn>
              <a:cxn ang="T13">
                <a:pos x="T6" y="T7"/>
              </a:cxn>
              <a:cxn ang="T14">
                <a:pos x="T8" y="T9"/>
              </a:cxn>
            </a:cxnLst>
            <a:rect l="T15" t="T16" r="T17" b="T18"/>
            <a:pathLst>
              <a:path w="1393372" h="1063690">
                <a:moveTo>
                  <a:pt x="1393372" y="1063690"/>
                </a:moveTo>
                <a:lnTo>
                  <a:pt x="1293845" y="6221"/>
                </a:lnTo>
                <a:lnTo>
                  <a:pt x="223935" y="0"/>
                </a:lnTo>
                <a:lnTo>
                  <a:pt x="0" y="292359"/>
                </a:lnTo>
                <a:lnTo>
                  <a:pt x="1393372" y="1063690"/>
                </a:lnTo>
                <a:close/>
              </a:path>
            </a:pathLst>
          </a:custGeom>
          <a:solidFill>
            <a:srgbClr val="4CC4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26"/>
          <p:cNvSpPr>
            <a:spLocks noChangeArrowheads="1"/>
          </p:cNvSpPr>
          <p:nvPr/>
        </p:nvSpPr>
        <p:spPr bwMode="auto">
          <a:xfrm>
            <a:off x="2892425" y="3619500"/>
            <a:ext cx="398463" cy="1711325"/>
          </a:xfrm>
          <a:custGeom>
            <a:avLst/>
            <a:gdLst>
              <a:gd name="T0" fmla="*/ 0 w 398106"/>
              <a:gd name="T1" fmla="*/ 0 h 1710612"/>
              <a:gd name="T2" fmla="*/ 398106 w 398106"/>
              <a:gd name="T3" fmla="*/ 982824 h 1710612"/>
              <a:gd name="T4" fmla="*/ 286139 w 398106"/>
              <a:gd name="T5" fmla="*/ 1710612 h 1710612"/>
              <a:gd name="T6" fmla="*/ 0 w 398106"/>
              <a:gd name="T7" fmla="*/ 0 h 1710612"/>
              <a:gd name="T8" fmla="*/ 0 60000 65536"/>
              <a:gd name="T9" fmla="*/ 0 60000 65536"/>
              <a:gd name="T10" fmla="*/ 0 60000 65536"/>
              <a:gd name="T11" fmla="*/ 0 60000 65536"/>
              <a:gd name="T12" fmla="*/ 0 w 398106"/>
              <a:gd name="T13" fmla="*/ 0 h 1710612"/>
              <a:gd name="T14" fmla="*/ 398106 w 398106"/>
              <a:gd name="T15" fmla="*/ 1710612 h 1710612"/>
            </a:gdLst>
            <a:ahLst/>
            <a:cxnLst>
              <a:cxn ang="T8">
                <a:pos x="T0" y="T1"/>
              </a:cxn>
              <a:cxn ang="T9">
                <a:pos x="T2" y="T3"/>
              </a:cxn>
              <a:cxn ang="T10">
                <a:pos x="T4" y="T5"/>
              </a:cxn>
              <a:cxn ang="T11">
                <a:pos x="T6" y="T7"/>
              </a:cxn>
            </a:cxnLst>
            <a:rect l="T12" t="T13" r="T14" b="T15"/>
            <a:pathLst>
              <a:path w="398106" h="1710612">
                <a:moveTo>
                  <a:pt x="0" y="0"/>
                </a:moveTo>
                <a:lnTo>
                  <a:pt x="398106" y="982824"/>
                </a:lnTo>
                <a:lnTo>
                  <a:pt x="286139" y="1710612"/>
                </a:lnTo>
                <a:lnTo>
                  <a:pt x="0" y="0"/>
                </a:lnTo>
                <a:close/>
              </a:path>
            </a:pathLst>
          </a:custGeom>
          <a:solidFill>
            <a:srgbClr val="FBA1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27"/>
          <p:cNvSpPr>
            <a:spLocks noChangeArrowheads="1"/>
          </p:cNvSpPr>
          <p:nvPr/>
        </p:nvSpPr>
        <p:spPr bwMode="auto">
          <a:xfrm>
            <a:off x="3184525" y="4597400"/>
            <a:ext cx="1617663" cy="565150"/>
          </a:xfrm>
          <a:custGeom>
            <a:avLst/>
            <a:gdLst>
              <a:gd name="T0" fmla="*/ 99526 w 1617306"/>
              <a:gd name="T1" fmla="*/ 0 h 566057"/>
              <a:gd name="T2" fmla="*/ 1617306 w 1617306"/>
              <a:gd name="T3" fmla="*/ 566057 h 566057"/>
              <a:gd name="T4" fmla="*/ 0 w 1617306"/>
              <a:gd name="T5" fmla="*/ 566057 h 566057"/>
              <a:gd name="T6" fmla="*/ 99526 w 1617306"/>
              <a:gd name="T7" fmla="*/ 0 h 566057"/>
              <a:gd name="T8" fmla="*/ 0 60000 65536"/>
              <a:gd name="T9" fmla="*/ 0 60000 65536"/>
              <a:gd name="T10" fmla="*/ 0 60000 65536"/>
              <a:gd name="T11" fmla="*/ 0 60000 65536"/>
              <a:gd name="T12" fmla="*/ 0 w 1617306"/>
              <a:gd name="T13" fmla="*/ 0 h 566057"/>
              <a:gd name="T14" fmla="*/ 1617306 w 1617306"/>
              <a:gd name="T15" fmla="*/ 566057 h 566057"/>
            </a:gdLst>
            <a:ahLst/>
            <a:cxnLst>
              <a:cxn ang="T8">
                <a:pos x="T0" y="T1"/>
              </a:cxn>
              <a:cxn ang="T9">
                <a:pos x="T2" y="T3"/>
              </a:cxn>
              <a:cxn ang="T10">
                <a:pos x="T4" y="T5"/>
              </a:cxn>
              <a:cxn ang="T11">
                <a:pos x="T6" y="T7"/>
              </a:cxn>
            </a:cxnLst>
            <a:rect l="T12" t="T13" r="T14" b="T15"/>
            <a:pathLst>
              <a:path w="1617306" h="566057">
                <a:moveTo>
                  <a:pt x="99526" y="0"/>
                </a:moveTo>
                <a:lnTo>
                  <a:pt x="1617306" y="566057"/>
                </a:lnTo>
                <a:lnTo>
                  <a:pt x="0" y="566057"/>
                </a:lnTo>
                <a:lnTo>
                  <a:pt x="99526" y="0"/>
                </a:lnTo>
                <a:close/>
              </a:path>
            </a:pathLst>
          </a:custGeom>
          <a:solidFill>
            <a:srgbClr val="ED3B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28"/>
          <p:cNvSpPr>
            <a:spLocks noChangeArrowheads="1"/>
          </p:cNvSpPr>
          <p:nvPr/>
        </p:nvSpPr>
        <p:spPr bwMode="auto">
          <a:xfrm>
            <a:off x="3278188" y="4011613"/>
            <a:ext cx="1790700" cy="1157287"/>
          </a:xfrm>
          <a:custGeom>
            <a:avLst/>
            <a:gdLst>
              <a:gd name="T0" fmla="*/ 87086 w 1791477"/>
              <a:gd name="T1" fmla="*/ 0 h 1156996"/>
              <a:gd name="T2" fmla="*/ 1791477 w 1791477"/>
              <a:gd name="T3" fmla="*/ 1150776 h 1156996"/>
              <a:gd name="T4" fmla="*/ 1536441 w 1791477"/>
              <a:gd name="T5" fmla="*/ 1156996 h 1156996"/>
              <a:gd name="T6" fmla="*/ 0 w 1791477"/>
              <a:gd name="T7" fmla="*/ 603380 h 1156996"/>
              <a:gd name="T8" fmla="*/ 87086 w 1791477"/>
              <a:gd name="T9" fmla="*/ 0 h 1156996"/>
              <a:gd name="T10" fmla="*/ 0 60000 65536"/>
              <a:gd name="T11" fmla="*/ 0 60000 65536"/>
              <a:gd name="T12" fmla="*/ 0 60000 65536"/>
              <a:gd name="T13" fmla="*/ 0 60000 65536"/>
              <a:gd name="T14" fmla="*/ 0 60000 65536"/>
              <a:gd name="T15" fmla="*/ 0 w 1791477"/>
              <a:gd name="T16" fmla="*/ 0 h 1156996"/>
              <a:gd name="T17" fmla="*/ 1791477 w 1791477"/>
              <a:gd name="T18" fmla="*/ 1156996 h 1156996"/>
            </a:gdLst>
            <a:ahLst/>
            <a:cxnLst>
              <a:cxn ang="T10">
                <a:pos x="T0" y="T1"/>
              </a:cxn>
              <a:cxn ang="T11">
                <a:pos x="T2" y="T3"/>
              </a:cxn>
              <a:cxn ang="T12">
                <a:pos x="T4" y="T5"/>
              </a:cxn>
              <a:cxn ang="T13">
                <a:pos x="T6" y="T7"/>
              </a:cxn>
              <a:cxn ang="T14">
                <a:pos x="T8" y="T9"/>
              </a:cxn>
            </a:cxnLst>
            <a:rect l="T15" t="T16" r="T17" b="T18"/>
            <a:pathLst>
              <a:path w="1791477" h="1156996">
                <a:moveTo>
                  <a:pt x="87086" y="0"/>
                </a:moveTo>
                <a:lnTo>
                  <a:pt x="1791477" y="1150776"/>
                </a:lnTo>
                <a:lnTo>
                  <a:pt x="1536441" y="1156996"/>
                </a:lnTo>
                <a:lnTo>
                  <a:pt x="0" y="603380"/>
                </a:lnTo>
                <a:lnTo>
                  <a:pt x="87086" y="0"/>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29"/>
          <p:cNvSpPr>
            <a:spLocks noChangeArrowheads="1"/>
          </p:cNvSpPr>
          <p:nvPr/>
        </p:nvSpPr>
        <p:spPr bwMode="auto">
          <a:xfrm>
            <a:off x="2886075" y="3613150"/>
            <a:ext cx="485775" cy="984250"/>
          </a:xfrm>
          <a:custGeom>
            <a:avLst/>
            <a:gdLst>
              <a:gd name="T0" fmla="*/ 0 w 491412"/>
              <a:gd name="T1" fmla="*/ 0 h 976604"/>
              <a:gd name="T2" fmla="*/ 491412 w 491412"/>
              <a:gd name="T3" fmla="*/ 398106 h 976604"/>
              <a:gd name="T4" fmla="*/ 398106 w 491412"/>
              <a:gd name="T5" fmla="*/ 976604 h 976604"/>
              <a:gd name="T6" fmla="*/ 0 w 491412"/>
              <a:gd name="T7" fmla="*/ 0 h 976604"/>
              <a:gd name="T8" fmla="*/ 0 60000 65536"/>
              <a:gd name="T9" fmla="*/ 0 60000 65536"/>
              <a:gd name="T10" fmla="*/ 0 60000 65536"/>
              <a:gd name="T11" fmla="*/ 0 60000 65536"/>
              <a:gd name="T12" fmla="*/ 0 w 491412"/>
              <a:gd name="T13" fmla="*/ 0 h 976604"/>
              <a:gd name="T14" fmla="*/ 491412 w 491412"/>
              <a:gd name="T15" fmla="*/ 976604 h 976604"/>
            </a:gdLst>
            <a:ahLst/>
            <a:cxnLst>
              <a:cxn ang="T8">
                <a:pos x="T0" y="T1"/>
              </a:cxn>
              <a:cxn ang="T9">
                <a:pos x="T2" y="T3"/>
              </a:cxn>
              <a:cxn ang="T10">
                <a:pos x="T4" y="T5"/>
              </a:cxn>
              <a:cxn ang="T11">
                <a:pos x="T6" y="T7"/>
              </a:cxn>
            </a:cxnLst>
            <a:rect l="T12" t="T13" r="T14" b="T15"/>
            <a:pathLst>
              <a:path w="491412" h="976604">
                <a:moveTo>
                  <a:pt x="0" y="0"/>
                </a:moveTo>
                <a:lnTo>
                  <a:pt x="491412" y="398106"/>
                </a:lnTo>
                <a:lnTo>
                  <a:pt x="398106" y="976604"/>
                </a:lnTo>
                <a:lnTo>
                  <a:pt x="0" y="0"/>
                </a:lnTo>
                <a:close/>
              </a:path>
            </a:pathLst>
          </a:custGeom>
          <a:solidFill>
            <a:srgbClr val="FCBA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32"/>
          <p:cNvSpPr>
            <a:spLocks noChangeArrowheads="1"/>
          </p:cNvSpPr>
          <p:nvPr/>
        </p:nvSpPr>
        <p:spPr bwMode="auto">
          <a:xfrm>
            <a:off x="2581275" y="1773238"/>
            <a:ext cx="1082675" cy="1884362"/>
          </a:xfrm>
          <a:custGeom>
            <a:avLst/>
            <a:gdLst>
              <a:gd name="T0" fmla="*/ 0 w 1076131"/>
              <a:gd name="T1" fmla="*/ 0 h 1841240"/>
              <a:gd name="T2" fmla="*/ 1076131 w 1076131"/>
              <a:gd name="T3" fmla="*/ 6220 h 1841240"/>
              <a:gd name="T4" fmla="*/ 304800 w 1076131"/>
              <a:gd name="T5" fmla="*/ 1841240 h 1841240"/>
              <a:gd name="T6" fmla="*/ 0 w 1076131"/>
              <a:gd name="T7" fmla="*/ 0 h 1841240"/>
              <a:gd name="T8" fmla="*/ 0 60000 65536"/>
              <a:gd name="T9" fmla="*/ 0 60000 65536"/>
              <a:gd name="T10" fmla="*/ 0 60000 65536"/>
              <a:gd name="T11" fmla="*/ 0 60000 65536"/>
              <a:gd name="T12" fmla="*/ 0 w 1076131"/>
              <a:gd name="T13" fmla="*/ 0 h 1841240"/>
              <a:gd name="T14" fmla="*/ 1076131 w 1076131"/>
              <a:gd name="T15" fmla="*/ 1841240 h 1841240"/>
            </a:gdLst>
            <a:ahLst/>
            <a:cxnLst>
              <a:cxn ang="T8">
                <a:pos x="T0" y="T1"/>
              </a:cxn>
              <a:cxn ang="T9">
                <a:pos x="T2" y="T3"/>
              </a:cxn>
              <a:cxn ang="T10">
                <a:pos x="T4" y="T5"/>
              </a:cxn>
              <a:cxn ang="T11">
                <a:pos x="T6" y="T7"/>
              </a:cxn>
            </a:cxnLst>
            <a:rect l="T12" t="T13" r="T14" b="T15"/>
            <a:pathLst>
              <a:path w="1076131" h="1841240">
                <a:moveTo>
                  <a:pt x="0" y="0"/>
                </a:moveTo>
                <a:lnTo>
                  <a:pt x="1076131" y="6220"/>
                </a:lnTo>
                <a:lnTo>
                  <a:pt x="304800" y="1841240"/>
                </a:lnTo>
                <a:lnTo>
                  <a:pt x="0"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34"/>
          <p:cNvSpPr>
            <a:spLocks noChangeArrowheads="1"/>
          </p:cNvSpPr>
          <p:nvPr/>
        </p:nvSpPr>
        <p:spPr bwMode="auto">
          <a:xfrm>
            <a:off x="3763963" y="2052638"/>
            <a:ext cx="454025" cy="1735137"/>
          </a:xfrm>
          <a:custGeom>
            <a:avLst/>
            <a:gdLst>
              <a:gd name="T0" fmla="*/ 454090 w 454090"/>
              <a:gd name="T1" fmla="*/ 0 h 1735494"/>
              <a:gd name="T2" fmla="*/ 410547 w 454090"/>
              <a:gd name="T3" fmla="*/ 1735494 h 1735494"/>
              <a:gd name="T4" fmla="*/ 0 w 454090"/>
              <a:gd name="T5" fmla="*/ 230155 h 1735494"/>
              <a:gd name="T6" fmla="*/ 454090 w 454090"/>
              <a:gd name="T7" fmla="*/ 0 h 1735494"/>
              <a:gd name="T8" fmla="*/ 0 60000 65536"/>
              <a:gd name="T9" fmla="*/ 0 60000 65536"/>
              <a:gd name="T10" fmla="*/ 0 60000 65536"/>
              <a:gd name="T11" fmla="*/ 0 60000 65536"/>
              <a:gd name="T12" fmla="*/ 0 w 454090"/>
              <a:gd name="T13" fmla="*/ 0 h 1735494"/>
              <a:gd name="T14" fmla="*/ 454090 w 454090"/>
              <a:gd name="T15" fmla="*/ 1735494 h 1735494"/>
            </a:gdLst>
            <a:ahLst/>
            <a:cxnLst>
              <a:cxn ang="T8">
                <a:pos x="T0" y="T1"/>
              </a:cxn>
              <a:cxn ang="T9">
                <a:pos x="T2" y="T3"/>
              </a:cxn>
              <a:cxn ang="T10">
                <a:pos x="T4" y="T5"/>
              </a:cxn>
              <a:cxn ang="T11">
                <a:pos x="T6" y="T7"/>
              </a:cxn>
            </a:cxnLst>
            <a:rect l="T12" t="T13" r="T14" b="T15"/>
            <a:pathLst>
              <a:path w="454090" h="1735494">
                <a:moveTo>
                  <a:pt x="454090" y="0"/>
                </a:moveTo>
                <a:lnTo>
                  <a:pt x="410547" y="1735494"/>
                </a:lnTo>
                <a:lnTo>
                  <a:pt x="0" y="230155"/>
                </a:lnTo>
                <a:lnTo>
                  <a:pt x="454090" y="0"/>
                </a:lnTo>
                <a:close/>
              </a:path>
            </a:pathLst>
          </a:custGeom>
          <a:solidFill>
            <a:srgbClr val="118A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任意多边形 37"/>
          <p:cNvSpPr>
            <a:spLocks noChangeArrowheads="1"/>
          </p:cNvSpPr>
          <p:nvPr/>
        </p:nvSpPr>
        <p:spPr bwMode="auto">
          <a:xfrm>
            <a:off x="1884363" y="-55563"/>
            <a:ext cx="1792287" cy="1841501"/>
          </a:xfrm>
          <a:custGeom>
            <a:avLst/>
            <a:gdLst>
              <a:gd name="T0" fmla="*/ 0 w 1791478"/>
              <a:gd name="T1" fmla="*/ 1318726 h 1841241"/>
              <a:gd name="T2" fmla="*/ 696686 w 1791478"/>
              <a:gd name="T3" fmla="*/ 1841241 h 1841241"/>
              <a:gd name="T4" fmla="*/ 1791478 w 1791478"/>
              <a:gd name="T5" fmla="*/ 12441 h 1841241"/>
              <a:gd name="T6" fmla="*/ 1474237 w 1791478"/>
              <a:gd name="T7" fmla="*/ 0 h 1841241"/>
              <a:gd name="T8" fmla="*/ 0 w 1791478"/>
              <a:gd name="T9" fmla="*/ 1318726 h 1841241"/>
              <a:gd name="T10" fmla="*/ 0 60000 65536"/>
              <a:gd name="T11" fmla="*/ 0 60000 65536"/>
              <a:gd name="T12" fmla="*/ 0 60000 65536"/>
              <a:gd name="T13" fmla="*/ 0 60000 65536"/>
              <a:gd name="T14" fmla="*/ 0 60000 65536"/>
              <a:gd name="T15" fmla="*/ 0 w 1791478"/>
              <a:gd name="T16" fmla="*/ 0 h 1841241"/>
              <a:gd name="T17" fmla="*/ 1791478 w 1791478"/>
              <a:gd name="T18" fmla="*/ 1841241 h 1841241"/>
            </a:gdLst>
            <a:ahLst/>
            <a:cxnLst>
              <a:cxn ang="T10">
                <a:pos x="T0" y="T1"/>
              </a:cxn>
              <a:cxn ang="T11">
                <a:pos x="T2" y="T3"/>
              </a:cxn>
              <a:cxn ang="T12">
                <a:pos x="T4" y="T5"/>
              </a:cxn>
              <a:cxn ang="T13">
                <a:pos x="T6" y="T7"/>
              </a:cxn>
              <a:cxn ang="T14">
                <a:pos x="T8" y="T9"/>
              </a:cxn>
            </a:cxnLst>
            <a:rect l="T15" t="T16" r="T17" b="T18"/>
            <a:pathLst>
              <a:path w="1791478" h="1841241">
                <a:moveTo>
                  <a:pt x="0" y="1318726"/>
                </a:moveTo>
                <a:lnTo>
                  <a:pt x="696686" y="1841241"/>
                </a:lnTo>
                <a:lnTo>
                  <a:pt x="1791478" y="12441"/>
                </a:lnTo>
                <a:lnTo>
                  <a:pt x="1474237" y="0"/>
                </a:lnTo>
                <a:lnTo>
                  <a:pt x="0" y="1318726"/>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40"/>
          <p:cNvSpPr>
            <a:spLocks noChangeArrowheads="1"/>
          </p:cNvSpPr>
          <p:nvPr/>
        </p:nvSpPr>
        <p:spPr bwMode="auto">
          <a:xfrm>
            <a:off x="1803400" y="-36513"/>
            <a:ext cx="511175" cy="927101"/>
          </a:xfrm>
          <a:custGeom>
            <a:avLst/>
            <a:gdLst>
              <a:gd name="T0" fmla="*/ 503853 w 510073"/>
              <a:gd name="T1" fmla="*/ 926841 h 926841"/>
              <a:gd name="T2" fmla="*/ 510073 w 510073"/>
              <a:gd name="T3" fmla="*/ 12441 h 926841"/>
              <a:gd name="T4" fmla="*/ 0 w 510073"/>
              <a:gd name="T5" fmla="*/ 0 h 926841"/>
              <a:gd name="T6" fmla="*/ 503853 w 510073"/>
              <a:gd name="T7" fmla="*/ 926841 h 926841"/>
              <a:gd name="T8" fmla="*/ 0 60000 65536"/>
              <a:gd name="T9" fmla="*/ 0 60000 65536"/>
              <a:gd name="T10" fmla="*/ 0 60000 65536"/>
              <a:gd name="T11" fmla="*/ 0 60000 65536"/>
              <a:gd name="T12" fmla="*/ 0 w 510073"/>
              <a:gd name="T13" fmla="*/ 0 h 926841"/>
              <a:gd name="T14" fmla="*/ 510073 w 510073"/>
              <a:gd name="T15" fmla="*/ 926841 h 926841"/>
            </a:gdLst>
            <a:ahLst/>
            <a:cxnLst>
              <a:cxn ang="T8">
                <a:pos x="T0" y="T1"/>
              </a:cxn>
              <a:cxn ang="T9">
                <a:pos x="T2" y="T3"/>
              </a:cxn>
              <a:cxn ang="T10">
                <a:pos x="T4" y="T5"/>
              </a:cxn>
              <a:cxn ang="T11">
                <a:pos x="T6" y="T7"/>
              </a:cxn>
            </a:cxnLst>
            <a:rect l="T12" t="T13" r="T14" b="T15"/>
            <a:pathLst>
              <a:path w="510073" h="926841">
                <a:moveTo>
                  <a:pt x="503853" y="926841"/>
                </a:moveTo>
                <a:cubicBezTo>
                  <a:pt x="505926" y="622041"/>
                  <a:pt x="508000" y="317241"/>
                  <a:pt x="510073" y="12441"/>
                </a:cubicBezTo>
                <a:lnTo>
                  <a:pt x="0" y="0"/>
                </a:lnTo>
                <a:lnTo>
                  <a:pt x="503853" y="926841"/>
                </a:lnTo>
                <a:close/>
              </a:path>
            </a:pathLst>
          </a:custGeom>
          <a:solidFill>
            <a:srgbClr val="D91D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41"/>
          <p:cNvSpPr>
            <a:spLocks noChangeArrowheads="1"/>
          </p:cNvSpPr>
          <p:nvPr/>
        </p:nvSpPr>
        <p:spPr bwMode="auto">
          <a:xfrm>
            <a:off x="2406650" y="-17463"/>
            <a:ext cx="585788" cy="334963"/>
          </a:xfrm>
          <a:custGeom>
            <a:avLst/>
            <a:gdLst>
              <a:gd name="T0" fmla="*/ 0 w 528734"/>
              <a:gd name="T1" fmla="*/ 0 h 311020"/>
              <a:gd name="T2" fmla="*/ 317240 w 528734"/>
              <a:gd name="T3" fmla="*/ 6220 h 311020"/>
              <a:gd name="T4" fmla="*/ 528734 w 528734"/>
              <a:gd name="T5" fmla="*/ 311020 h 311020"/>
              <a:gd name="T6" fmla="*/ 0 w 528734"/>
              <a:gd name="T7" fmla="*/ 0 h 311020"/>
              <a:gd name="T8" fmla="*/ 0 60000 65536"/>
              <a:gd name="T9" fmla="*/ 0 60000 65536"/>
              <a:gd name="T10" fmla="*/ 0 60000 65536"/>
              <a:gd name="T11" fmla="*/ 0 60000 65536"/>
              <a:gd name="T12" fmla="*/ 0 w 528734"/>
              <a:gd name="T13" fmla="*/ 0 h 311020"/>
              <a:gd name="T14" fmla="*/ 528734 w 528734"/>
              <a:gd name="T15" fmla="*/ 311020 h 311020"/>
            </a:gdLst>
            <a:ahLst/>
            <a:cxnLst>
              <a:cxn ang="T8">
                <a:pos x="T0" y="T1"/>
              </a:cxn>
              <a:cxn ang="T9">
                <a:pos x="T2" y="T3"/>
              </a:cxn>
              <a:cxn ang="T10">
                <a:pos x="T4" y="T5"/>
              </a:cxn>
              <a:cxn ang="T11">
                <a:pos x="T6" y="T7"/>
              </a:cxn>
            </a:cxnLst>
            <a:rect l="T12" t="T13" r="T14" b="T15"/>
            <a:pathLst>
              <a:path w="528734" h="311020">
                <a:moveTo>
                  <a:pt x="0" y="0"/>
                </a:moveTo>
                <a:lnTo>
                  <a:pt x="317240" y="6220"/>
                </a:lnTo>
                <a:lnTo>
                  <a:pt x="528734" y="311020"/>
                </a:lnTo>
                <a:lnTo>
                  <a:pt x="0" y="0"/>
                </a:lnTo>
                <a:close/>
              </a:path>
            </a:pathLst>
          </a:custGeom>
          <a:solidFill>
            <a:srgbClr val="1594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42"/>
          <p:cNvSpPr>
            <a:spLocks noChangeArrowheads="1"/>
          </p:cNvSpPr>
          <p:nvPr/>
        </p:nvSpPr>
        <p:spPr bwMode="auto">
          <a:xfrm>
            <a:off x="2755900" y="-12700"/>
            <a:ext cx="565150" cy="317500"/>
          </a:xfrm>
          <a:custGeom>
            <a:avLst/>
            <a:gdLst>
              <a:gd name="T0" fmla="*/ 0 w 566057"/>
              <a:gd name="T1" fmla="*/ 0 h 286139"/>
              <a:gd name="T2" fmla="*/ 566057 w 566057"/>
              <a:gd name="T3" fmla="*/ 6220 h 286139"/>
              <a:gd name="T4" fmla="*/ 223934 w 566057"/>
              <a:gd name="T5" fmla="*/ 286139 h 286139"/>
              <a:gd name="T6" fmla="*/ 0 w 566057"/>
              <a:gd name="T7" fmla="*/ 0 h 286139"/>
              <a:gd name="T8" fmla="*/ 0 60000 65536"/>
              <a:gd name="T9" fmla="*/ 0 60000 65536"/>
              <a:gd name="T10" fmla="*/ 0 60000 65536"/>
              <a:gd name="T11" fmla="*/ 0 60000 65536"/>
              <a:gd name="T12" fmla="*/ 0 w 566057"/>
              <a:gd name="T13" fmla="*/ 0 h 286139"/>
              <a:gd name="T14" fmla="*/ 566057 w 566057"/>
              <a:gd name="T15" fmla="*/ 286139 h 286139"/>
            </a:gdLst>
            <a:ahLst/>
            <a:cxnLst>
              <a:cxn ang="T8">
                <a:pos x="T0" y="T1"/>
              </a:cxn>
              <a:cxn ang="T9">
                <a:pos x="T2" y="T3"/>
              </a:cxn>
              <a:cxn ang="T10">
                <a:pos x="T4" y="T5"/>
              </a:cxn>
              <a:cxn ang="T11">
                <a:pos x="T6" y="T7"/>
              </a:cxn>
            </a:cxnLst>
            <a:rect l="T12" t="T13" r="T14" b="T15"/>
            <a:pathLst>
              <a:path w="566057" h="286139">
                <a:moveTo>
                  <a:pt x="0" y="0"/>
                </a:moveTo>
                <a:lnTo>
                  <a:pt x="566057" y="6220"/>
                </a:lnTo>
                <a:lnTo>
                  <a:pt x="223934" y="286139"/>
                </a:lnTo>
                <a:lnTo>
                  <a:pt x="0" y="0"/>
                </a:lnTo>
                <a:close/>
              </a:path>
            </a:pathLst>
          </a:custGeom>
          <a:solidFill>
            <a:srgbClr val="217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3"/>
          <p:cNvSpPr>
            <a:spLocks noChangeArrowheads="1"/>
          </p:cNvSpPr>
          <p:nvPr/>
        </p:nvSpPr>
        <p:spPr bwMode="auto">
          <a:xfrm>
            <a:off x="3794125" y="-12700"/>
            <a:ext cx="274638" cy="939800"/>
          </a:xfrm>
          <a:custGeom>
            <a:avLst/>
            <a:gdLst>
              <a:gd name="T0" fmla="*/ 273698 w 273698"/>
              <a:gd name="T1" fmla="*/ 18661 h 939281"/>
              <a:gd name="T2" fmla="*/ 0 w 273698"/>
              <a:gd name="T3" fmla="*/ 939281 h 939281"/>
              <a:gd name="T4" fmla="*/ 161730 w 273698"/>
              <a:gd name="T5" fmla="*/ 0 h 939281"/>
              <a:gd name="T6" fmla="*/ 273698 w 273698"/>
              <a:gd name="T7" fmla="*/ 18661 h 939281"/>
              <a:gd name="T8" fmla="*/ 0 60000 65536"/>
              <a:gd name="T9" fmla="*/ 0 60000 65536"/>
              <a:gd name="T10" fmla="*/ 0 60000 65536"/>
              <a:gd name="T11" fmla="*/ 0 60000 65536"/>
              <a:gd name="T12" fmla="*/ 0 w 273698"/>
              <a:gd name="T13" fmla="*/ 0 h 939281"/>
              <a:gd name="T14" fmla="*/ 273698 w 273698"/>
              <a:gd name="T15" fmla="*/ 939281 h 939281"/>
            </a:gdLst>
            <a:ahLst/>
            <a:cxnLst>
              <a:cxn ang="T8">
                <a:pos x="T0" y="T1"/>
              </a:cxn>
              <a:cxn ang="T9">
                <a:pos x="T2" y="T3"/>
              </a:cxn>
              <a:cxn ang="T10">
                <a:pos x="T4" y="T5"/>
              </a:cxn>
              <a:cxn ang="T11">
                <a:pos x="T6" y="T7"/>
              </a:cxn>
            </a:cxnLst>
            <a:rect l="T12" t="T13" r="T14" b="T15"/>
            <a:pathLst>
              <a:path w="273698" h="939281">
                <a:moveTo>
                  <a:pt x="273698" y="18661"/>
                </a:moveTo>
                <a:lnTo>
                  <a:pt x="0" y="939281"/>
                </a:lnTo>
                <a:lnTo>
                  <a:pt x="161730" y="0"/>
                </a:lnTo>
                <a:lnTo>
                  <a:pt x="273698" y="18661"/>
                </a:lnTo>
                <a:close/>
              </a:path>
            </a:pathLst>
          </a:custGeom>
          <a:solidFill>
            <a:srgbClr val="1796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4"/>
          <p:cNvSpPr>
            <a:spLocks noChangeArrowheads="1"/>
          </p:cNvSpPr>
          <p:nvPr/>
        </p:nvSpPr>
        <p:spPr bwMode="auto">
          <a:xfrm>
            <a:off x="3787775" y="-23813"/>
            <a:ext cx="603250" cy="1547813"/>
          </a:xfrm>
          <a:custGeom>
            <a:avLst/>
            <a:gdLst>
              <a:gd name="T0" fmla="*/ 267477 w 603379"/>
              <a:gd name="T1" fmla="*/ 6220 h 1548881"/>
              <a:gd name="T2" fmla="*/ 472751 w 603379"/>
              <a:gd name="T3" fmla="*/ 0 h 1548881"/>
              <a:gd name="T4" fmla="*/ 603379 w 603379"/>
              <a:gd name="T5" fmla="*/ 1548881 h 1548881"/>
              <a:gd name="T6" fmla="*/ 0 w 603379"/>
              <a:gd name="T7" fmla="*/ 939281 h 1548881"/>
              <a:gd name="T8" fmla="*/ 267477 w 603379"/>
              <a:gd name="T9" fmla="*/ 6220 h 1548881"/>
              <a:gd name="T10" fmla="*/ 0 60000 65536"/>
              <a:gd name="T11" fmla="*/ 0 60000 65536"/>
              <a:gd name="T12" fmla="*/ 0 60000 65536"/>
              <a:gd name="T13" fmla="*/ 0 60000 65536"/>
              <a:gd name="T14" fmla="*/ 0 60000 65536"/>
              <a:gd name="T15" fmla="*/ 0 w 603379"/>
              <a:gd name="T16" fmla="*/ 0 h 1548881"/>
              <a:gd name="T17" fmla="*/ 603379 w 603379"/>
              <a:gd name="T18" fmla="*/ 1548881 h 1548881"/>
            </a:gdLst>
            <a:ahLst/>
            <a:cxnLst>
              <a:cxn ang="T10">
                <a:pos x="T0" y="T1"/>
              </a:cxn>
              <a:cxn ang="T11">
                <a:pos x="T2" y="T3"/>
              </a:cxn>
              <a:cxn ang="T12">
                <a:pos x="T4" y="T5"/>
              </a:cxn>
              <a:cxn ang="T13">
                <a:pos x="T6" y="T7"/>
              </a:cxn>
              <a:cxn ang="T14">
                <a:pos x="T8" y="T9"/>
              </a:cxn>
            </a:cxnLst>
            <a:rect l="T15" t="T16" r="T17" b="T18"/>
            <a:pathLst>
              <a:path w="603379" h="1548881">
                <a:moveTo>
                  <a:pt x="267477" y="6220"/>
                </a:moveTo>
                <a:lnTo>
                  <a:pt x="472751" y="0"/>
                </a:lnTo>
                <a:lnTo>
                  <a:pt x="603379" y="1548881"/>
                </a:lnTo>
                <a:lnTo>
                  <a:pt x="0" y="939281"/>
                </a:lnTo>
                <a:lnTo>
                  <a:pt x="267477" y="6220"/>
                </a:lnTo>
                <a:close/>
              </a:path>
            </a:pathLst>
          </a:custGeom>
          <a:solidFill>
            <a:srgbClr val="107A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45"/>
          <p:cNvSpPr>
            <a:spLocks noChangeArrowheads="1"/>
          </p:cNvSpPr>
          <p:nvPr/>
        </p:nvSpPr>
        <p:spPr bwMode="auto">
          <a:xfrm>
            <a:off x="3651250" y="908050"/>
            <a:ext cx="746125" cy="889000"/>
          </a:xfrm>
          <a:custGeom>
            <a:avLst/>
            <a:gdLst>
              <a:gd name="T0" fmla="*/ 143070 w 746449"/>
              <a:gd name="T1" fmla="*/ 0 h 889518"/>
              <a:gd name="T2" fmla="*/ 746449 w 746449"/>
              <a:gd name="T3" fmla="*/ 603379 h 889518"/>
              <a:gd name="T4" fmla="*/ 0 w 746449"/>
              <a:gd name="T5" fmla="*/ 889518 h 889518"/>
              <a:gd name="T6" fmla="*/ 143070 w 746449"/>
              <a:gd name="T7" fmla="*/ 0 h 889518"/>
              <a:gd name="T8" fmla="*/ 0 60000 65536"/>
              <a:gd name="T9" fmla="*/ 0 60000 65536"/>
              <a:gd name="T10" fmla="*/ 0 60000 65536"/>
              <a:gd name="T11" fmla="*/ 0 60000 65536"/>
              <a:gd name="T12" fmla="*/ 0 w 746449"/>
              <a:gd name="T13" fmla="*/ 0 h 889518"/>
              <a:gd name="T14" fmla="*/ 746449 w 746449"/>
              <a:gd name="T15" fmla="*/ 889518 h 889518"/>
            </a:gdLst>
            <a:ahLst/>
            <a:cxnLst>
              <a:cxn ang="T8">
                <a:pos x="T0" y="T1"/>
              </a:cxn>
              <a:cxn ang="T9">
                <a:pos x="T2" y="T3"/>
              </a:cxn>
              <a:cxn ang="T10">
                <a:pos x="T4" y="T5"/>
              </a:cxn>
              <a:cxn ang="T11">
                <a:pos x="T6" y="T7"/>
              </a:cxn>
            </a:cxnLst>
            <a:rect l="T12" t="T13" r="T14" b="T15"/>
            <a:pathLst>
              <a:path w="746449" h="889518">
                <a:moveTo>
                  <a:pt x="143070" y="0"/>
                </a:moveTo>
                <a:lnTo>
                  <a:pt x="746449" y="603379"/>
                </a:lnTo>
                <a:lnTo>
                  <a:pt x="0" y="889518"/>
                </a:lnTo>
                <a:lnTo>
                  <a:pt x="143070" y="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6"/>
          <p:cNvSpPr>
            <a:spLocks noChangeArrowheads="1"/>
          </p:cNvSpPr>
          <p:nvPr/>
        </p:nvSpPr>
        <p:spPr bwMode="auto">
          <a:xfrm>
            <a:off x="3644900" y="1485900"/>
            <a:ext cx="1150938" cy="304800"/>
          </a:xfrm>
          <a:custGeom>
            <a:avLst/>
            <a:gdLst>
              <a:gd name="T0" fmla="*/ 696686 w 1094792"/>
              <a:gd name="T1" fmla="*/ 0 h 286139"/>
              <a:gd name="T2" fmla="*/ 1094792 w 1094792"/>
              <a:gd name="T3" fmla="*/ 273698 h 286139"/>
              <a:gd name="T4" fmla="*/ 0 w 1094792"/>
              <a:gd name="T5" fmla="*/ 286139 h 286139"/>
              <a:gd name="T6" fmla="*/ 696686 w 1094792"/>
              <a:gd name="T7" fmla="*/ 0 h 286139"/>
              <a:gd name="T8" fmla="*/ 0 60000 65536"/>
              <a:gd name="T9" fmla="*/ 0 60000 65536"/>
              <a:gd name="T10" fmla="*/ 0 60000 65536"/>
              <a:gd name="T11" fmla="*/ 0 60000 65536"/>
              <a:gd name="T12" fmla="*/ 0 w 1094792"/>
              <a:gd name="T13" fmla="*/ 0 h 286139"/>
              <a:gd name="T14" fmla="*/ 1094792 w 1094792"/>
              <a:gd name="T15" fmla="*/ 286139 h 286139"/>
            </a:gdLst>
            <a:ahLst/>
            <a:cxnLst>
              <a:cxn ang="T8">
                <a:pos x="T0" y="T1"/>
              </a:cxn>
              <a:cxn ang="T9">
                <a:pos x="T2" y="T3"/>
              </a:cxn>
              <a:cxn ang="T10">
                <a:pos x="T4" y="T5"/>
              </a:cxn>
              <a:cxn ang="T11">
                <a:pos x="T6" y="T7"/>
              </a:cxn>
            </a:cxnLst>
            <a:rect l="T12" t="T13" r="T14" b="T15"/>
            <a:pathLst>
              <a:path w="1094792" h="286139">
                <a:moveTo>
                  <a:pt x="696686" y="0"/>
                </a:moveTo>
                <a:lnTo>
                  <a:pt x="1094792" y="273698"/>
                </a:lnTo>
                <a:lnTo>
                  <a:pt x="0" y="286139"/>
                </a:lnTo>
                <a:lnTo>
                  <a:pt x="696686" y="0"/>
                </a:lnTo>
                <a:close/>
              </a:path>
            </a:pathLst>
          </a:custGeom>
          <a:solidFill>
            <a:srgbClr val="0673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48"/>
          <p:cNvSpPr>
            <a:spLocks noChangeArrowheads="1"/>
          </p:cNvSpPr>
          <p:nvPr/>
        </p:nvSpPr>
        <p:spPr bwMode="auto">
          <a:xfrm>
            <a:off x="4335463" y="958850"/>
            <a:ext cx="161925" cy="322263"/>
          </a:xfrm>
          <a:custGeom>
            <a:avLst/>
            <a:gdLst>
              <a:gd name="T0" fmla="*/ 149290 w 149290"/>
              <a:gd name="T1" fmla="*/ 0 h 323461"/>
              <a:gd name="T2" fmla="*/ 111968 w 149290"/>
              <a:gd name="T3" fmla="*/ 323461 h 323461"/>
              <a:gd name="T4" fmla="*/ 0 w 149290"/>
              <a:gd name="T5" fmla="*/ 74645 h 323461"/>
              <a:gd name="T6" fmla="*/ 149290 w 149290"/>
              <a:gd name="T7" fmla="*/ 0 h 323461"/>
              <a:gd name="T8" fmla="*/ 0 60000 65536"/>
              <a:gd name="T9" fmla="*/ 0 60000 65536"/>
              <a:gd name="T10" fmla="*/ 0 60000 65536"/>
              <a:gd name="T11" fmla="*/ 0 60000 65536"/>
              <a:gd name="T12" fmla="*/ 0 w 149290"/>
              <a:gd name="T13" fmla="*/ 0 h 323461"/>
              <a:gd name="T14" fmla="*/ 149290 w 149290"/>
              <a:gd name="T15" fmla="*/ 323461 h 323461"/>
            </a:gdLst>
            <a:ahLst/>
            <a:cxnLst>
              <a:cxn ang="T8">
                <a:pos x="T0" y="T1"/>
              </a:cxn>
              <a:cxn ang="T9">
                <a:pos x="T2" y="T3"/>
              </a:cxn>
              <a:cxn ang="T10">
                <a:pos x="T4" y="T5"/>
              </a:cxn>
              <a:cxn ang="T11">
                <a:pos x="T6" y="T7"/>
              </a:cxn>
            </a:cxnLst>
            <a:rect l="T12" t="T13" r="T14" b="T15"/>
            <a:pathLst>
              <a:path w="149290" h="323461">
                <a:moveTo>
                  <a:pt x="149290" y="0"/>
                </a:moveTo>
                <a:lnTo>
                  <a:pt x="111968" y="323461"/>
                </a:lnTo>
                <a:lnTo>
                  <a:pt x="0" y="74645"/>
                </a:lnTo>
                <a:lnTo>
                  <a:pt x="149290" y="0"/>
                </a:lnTo>
                <a:close/>
              </a:path>
            </a:pathLst>
          </a:custGeom>
          <a:solidFill>
            <a:srgbClr val="0F79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9"/>
          <p:cNvSpPr>
            <a:spLocks noChangeArrowheads="1"/>
          </p:cNvSpPr>
          <p:nvPr/>
        </p:nvSpPr>
        <p:spPr bwMode="auto">
          <a:xfrm>
            <a:off x="4341813" y="1038225"/>
            <a:ext cx="298450" cy="622300"/>
          </a:xfrm>
          <a:custGeom>
            <a:avLst/>
            <a:gdLst>
              <a:gd name="T0" fmla="*/ 0 w 298579"/>
              <a:gd name="T1" fmla="*/ 0 h 622040"/>
              <a:gd name="T2" fmla="*/ 298579 w 298579"/>
              <a:gd name="T3" fmla="*/ 622040 h 622040"/>
              <a:gd name="T4" fmla="*/ 37322 w 298579"/>
              <a:gd name="T5" fmla="*/ 373224 h 622040"/>
              <a:gd name="T6" fmla="*/ 0 w 298579"/>
              <a:gd name="T7" fmla="*/ 0 h 622040"/>
              <a:gd name="T8" fmla="*/ 0 60000 65536"/>
              <a:gd name="T9" fmla="*/ 0 60000 65536"/>
              <a:gd name="T10" fmla="*/ 0 60000 65536"/>
              <a:gd name="T11" fmla="*/ 0 60000 65536"/>
              <a:gd name="T12" fmla="*/ 0 w 298579"/>
              <a:gd name="T13" fmla="*/ 0 h 622040"/>
              <a:gd name="T14" fmla="*/ 298579 w 298579"/>
              <a:gd name="T15" fmla="*/ 622040 h 622040"/>
            </a:gdLst>
            <a:ahLst/>
            <a:cxnLst>
              <a:cxn ang="T8">
                <a:pos x="T0" y="T1"/>
              </a:cxn>
              <a:cxn ang="T9">
                <a:pos x="T2" y="T3"/>
              </a:cxn>
              <a:cxn ang="T10">
                <a:pos x="T4" y="T5"/>
              </a:cxn>
              <a:cxn ang="T11">
                <a:pos x="T6" y="T7"/>
              </a:cxn>
            </a:cxnLst>
            <a:rect l="T12" t="T13" r="T14" b="T15"/>
            <a:pathLst>
              <a:path w="298579" h="622040">
                <a:moveTo>
                  <a:pt x="0" y="0"/>
                </a:moveTo>
                <a:lnTo>
                  <a:pt x="298579" y="622040"/>
                </a:lnTo>
                <a:lnTo>
                  <a:pt x="37322" y="373224"/>
                </a:lnTo>
                <a:lnTo>
                  <a:pt x="0" y="0"/>
                </a:lnTo>
                <a:close/>
              </a:path>
            </a:pathLst>
          </a:custGeom>
          <a:solidFill>
            <a:srgbClr val="0F5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50"/>
          <p:cNvSpPr>
            <a:spLocks noChangeArrowheads="1"/>
          </p:cNvSpPr>
          <p:nvPr/>
        </p:nvSpPr>
        <p:spPr bwMode="auto">
          <a:xfrm>
            <a:off x="4378325" y="1412875"/>
            <a:ext cx="430213" cy="373063"/>
          </a:xfrm>
          <a:custGeom>
            <a:avLst/>
            <a:gdLst>
              <a:gd name="T0" fmla="*/ 0 w 429208"/>
              <a:gd name="T1" fmla="*/ 0 h 373225"/>
              <a:gd name="T2" fmla="*/ 429208 w 429208"/>
              <a:gd name="T3" fmla="*/ 373225 h 373225"/>
              <a:gd name="T4" fmla="*/ 0 w 429208"/>
              <a:gd name="T5" fmla="*/ 93306 h 373225"/>
              <a:gd name="T6" fmla="*/ 0 w 429208"/>
              <a:gd name="T7" fmla="*/ 0 h 373225"/>
              <a:gd name="T8" fmla="*/ 0 60000 65536"/>
              <a:gd name="T9" fmla="*/ 0 60000 65536"/>
              <a:gd name="T10" fmla="*/ 0 60000 65536"/>
              <a:gd name="T11" fmla="*/ 0 60000 65536"/>
              <a:gd name="T12" fmla="*/ 0 w 429208"/>
              <a:gd name="T13" fmla="*/ 0 h 373225"/>
              <a:gd name="T14" fmla="*/ 429208 w 429208"/>
              <a:gd name="T15" fmla="*/ 373225 h 373225"/>
            </a:gdLst>
            <a:ahLst/>
            <a:cxnLst>
              <a:cxn ang="T8">
                <a:pos x="T0" y="T1"/>
              </a:cxn>
              <a:cxn ang="T9">
                <a:pos x="T2" y="T3"/>
              </a:cxn>
              <a:cxn ang="T10">
                <a:pos x="T4" y="T5"/>
              </a:cxn>
              <a:cxn ang="T11">
                <a:pos x="T6" y="T7"/>
              </a:cxn>
            </a:cxnLst>
            <a:rect l="T12" t="T13" r="T14" b="T15"/>
            <a:pathLst>
              <a:path w="429208" h="373225">
                <a:moveTo>
                  <a:pt x="0" y="0"/>
                </a:moveTo>
                <a:lnTo>
                  <a:pt x="429208" y="373225"/>
                </a:lnTo>
                <a:lnTo>
                  <a:pt x="0" y="93306"/>
                </a:lnTo>
                <a:lnTo>
                  <a:pt x="0" y="0"/>
                </a:lnTo>
                <a:close/>
              </a:path>
            </a:pathLst>
          </a:custGeom>
          <a:solidFill>
            <a:srgbClr val="1142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1"/>
          <p:cNvSpPr>
            <a:spLocks noChangeArrowheads="1"/>
          </p:cNvSpPr>
          <p:nvPr/>
        </p:nvSpPr>
        <p:spPr bwMode="auto">
          <a:xfrm>
            <a:off x="4422775" y="1238250"/>
            <a:ext cx="373063" cy="539750"/>
          </a:xfrm>
          <a:custGeom>
            <a:avLst/>
            <a:gdLst>
              <a:gd name="T0" fmla="*/ 0 w 329682"/>
              <a:gd name="T1" fmla="*/ 0 h 541176"/>
              <a:gd name="T2" fmla="*/ 329682 w 329682"/>
              <a:gd name="T3" fmla="*/ 541176 h 541176"/>
              <a:gd name="T4" fmla="*/ 174172 w 329682"/>
              <a:gd name="T5" fmla="*/ 385666 h 541176"/>
              <a:gd name="T6" fmla="*/ 0 w 329682"/>
              <a:gd name="T7" fmla="*/ 0 h 541176"/>
              <a:gd name="T8" fmla="*/ 0 60000 65536"/>
              <a:gd name="T9" fmla="*/ 0 60000 65536"/>
              <a:gd name="T10" fmla="*/ 0 60000 65536"/>
              <a:gd name="T11" fmla="*/ 0 60000 65536"/>
              <a:gd name="T12" fmla="*/ 0 w 329682"/>
              <a:gd name="T13" fmla="*/ 0 h 541176"/>
              <a:gd name="T14" fmla="*/ 329682 w 329682"/>
              <a:gd name="T15" fmla="*/ 541176 h 541176"/>
            </a:gdLst>
            <a:ahLst/>
            <a:cxnLst>
              <a:cxn ang="T8">
                <a:pos x="T0" y="T1"/>
              </a:cxn>
              <a:cxn ang="T9">
                <a:pos x="T2" y="T3"/>
              </a:cxn>
              <a:cxn ang="T10">
                <a:pos x="T4" y="T5"/>
              </a:cxn>
              <a:cxn ang="T11">
                <a:pos x="T6" y="T7"/>
              </a:cxn>
            </a:cxnLst>
            <a:rect l="T12" t="T13" r="T14" b="T15"/>
            <a:pathLst>
              <a:path w="329682" h="541176">
                <a:moveTo>
                  <a:pt x="0" y="0"/>
                </a:moveTo>
                <a:lnTo>
                  <a:pt x="329682" y="541176"/>
                </a:lnTo>
                <a:lnTo>
                  <a:pt x="174172" y="385666"/>
                </a:lnTo>
                <a:lnTo>
                  <a:pt x="0" y="0"/>
                </a:lnTo>
                <a:close/>
              </a:path>
            </a:pathLst>
          </a:custGeom>
          <a:solidFill>
            <a:srgbClr val="007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52"/>
          <p:cNvSpPr>
            <a:spLocks noChangeArrowheads="1"/>
          </p:cNvSpPr>
          <p:nvPr/>
        </p:nvSpPr>
        <p:spPr bwMode="auto">
          <a:xfrm rot="183440">
            <a:off x="-136525" y="184150"/>
            <a:ext cx="390525" cy="179388"/>
          </a:xfrm>
          <a:custGeom>
            <a:avLst/>
            <a:gdLst>
              <a:gd name="T0" fmla="*/ 43542 w 391885"/>
              <a:gd name="T1" fmla="*/ 0 h 180392"/>
              <a:gd name="T2" fmla="*/ 391885 w 391885"/>
              <a:gd name="T3" fmla="*/ 180392 h 180392"/>
              <a:gd name="T4" fmla="*/ 0 w 391885"/>
              <a:gd name="T5" fmla="*/ 143070 h 180392"/>
              <a:gd name="T6" fmla="*/ 43542 w 391885"/>
              <a:gd name="T7" fmla="*/ 0 h 180392"/>
              <a:gd name="T8" fmla="*/ 0 60000 65536"/>
              <a:gd name="T9" fmla="*/ 0 60000 65536"/>
              <a:gd name="T10" fmla="*/ 0 60000 65536"/>
              <a:gd name="T11" fmla="*/ 0 60000 65536"/>
              <a:gd name="T12" fmla="*/ 0 w 391885"/>
              <a:gd name="T13" fmla="*/ 0 h 180392"/>
              <a:gd name="T14" fmla="*/ 391885 w 391885"/>
              <a:gd name="T15" fmla="*/ 180392 h 180392"/>
            </a:gdLst>
            <a:ahLst/>
            <a:cxnLst>
              <a:cxn ang="T8">
                <a:pos x="T0" y="T1"/>
              </a:cxn>
              <a:cxn ang="T9">
                <a:pos x="T2" y="T3"/>
              </a:cxn>
              <a:cxn ang="T10">
                <a:pos x="T4" y="T5"/>
              </a:cxn>
              <a:cxn ang="T11">
                <a:pos x="T6" y="T7"/>
              </a:cxn>
            </a:cxnLst>
            <a:rect l="T12" t="T13" r="T14" b="T15"/>
            <a:pathLst>
              <a:path w="391885" h="180392">
                <a:moveTo>
                  <a:pt x="43542" y="0"/>
                </a:moveTo>
                <a:lnTo>
                  <a:pt x="391885" y="180392"/>
                </a:lnTo>
                <a:lnTo>
                  <a:pt x="0" y="143070"/>
                </a:lnTo>
                <a:lnTo>
                  <a:pt x="43542" y="0"/>
                </a:ln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53"/>
          <p:cNvSpPr>
            <a:spLocks noChangeArrowheads="1"/>
          </p:cNvSpPr>
          <p:nvPr/>
        </p:nvSpPr>
        <p:spPr bwMode="auto">
          <a:xfrm>
            <a:off x="4824413" y="603250"/>
            <a:ext cx="242887" cy="515938"/>
          </a:xfrm>
          <a:custGeom>
            <a:avLst/>
            <a:gdLst>
              <a:gd name="T0" fmla="*/ 199053 w 242596"/>
              <a:gd name="T1" fmla="*/ 0 h 516294"/>
              <a:gd name="T2" fmla="*/ 0 w 242596"/>
              <a:gd name="T3" fmla="*/ 111967 h 516294"/>
              <a:gd name="T4" fmla="*/ 242596 w 242596"/>
              <a:gd name="T5" fmla="*/ 516294 h 516294"/>
              <a:gd name="T6" fmla="*/ 199053 w 242596"/>
              <a:gd name="T7" fmla="*/ 0 h 516294"/>
              <a:gd name="T8" fmla="*/ 0 60000 65536"/>
              <a:gd name="T9" fmla="*/ 0 60000 65536"/>
              <a:gd name="T10" fmla="*/ 0 60000 65536"/>
              <a:gd name="T11" fmla="*/ 0 60000 65536"/>
              <a:gd name="T12" fmla="*/ 0 w 242596"/>
              <a:gd name="T13" fmla="*/ 0 h 516294"/>
              <a:gd name="T14" fmla="*/ 242596 w 242596"/>
              <a:gd name="T15" fmla="*/ 516294 h 516294"/>
            </a:gdLst>
            <a:ahLst/>
            <a:cxnLst>
              <a:cxn ang="T8">
                <a:pos x="T0" y="T1"/>
              </a:cxn>
              <a:cxn ang="T9">
                <a:pos x="T2" y="T3"/>
              </a:cxn>
              <a:cxn ang="T10">
                <a:pos x="T4" y="T5"/>
              </a:cxn>
              <a:cxn ang="T11">
                <a:pos x="T6" y="T7"/>
              </a:cxn>
            </a:cxnLst>
            <a:rect l="T12" t="T13" r="T14" b="T15"/>
            <a:pathLst>
              <a:path w="242596" h="516294">
                <a:moveTo>
                  <a:pt x="199053" y="0"/>
                </a:moveTo>
                <a:lnTo>
                  <a:pt x="0" y="111967"/>
                </a:lnTo>
                <a:lnTo>
                  <a:pt x="242596" y="516294"/>
                </a:lnTo>
                <a:lnTo>
                  <a:pt x="199053" y="0"/>
                </a:lnTo>
                <a:close/>
              </a:path>
            </a:pathLst>
          </a:custGeom>
          <a:solidFill>
            <a:srgbClr val="1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4"/>
          <p:cNvSpPr>
            <a:spLocks noChangeArrowheads="1"/>
          </p:cNvSpPr>
          <p:nvPr/>
        </p:nvSpPr>
        <p:spPr bwMode="auto">
          <a:xfrm>
            <a:off x="5762625" y="1263650"/>
            <a:ext cx="523875" cy="266700"/>
          </a:xfrm>
          <a:custGeom>
            <a:avLst/>
            <a:gdLst>
              <a:gd name="T0" fmla="*/ 0 w 522514"/>
              <a:gd name="T1" fmla="*/ 12441 h 267478"/>
              <a:gd name="T2" fmla="*/ 522514 w 522514"/>
              <a:gd name="T3" fmla="*/ 0 h 267478"/>
              <a:gd name="T4" fmla="*/ 273698 w 522514"/>
              <a:gd name="T5" fmla="*/ 267478 h 267478"/>
              <a:gd name="T6" fmla="*/ 0 w 522514"/>
              <a:gd name="T7" fmla="*/ 12441 h 267478"/>
              <a:gd name="T8" fmla="*/ 0 60000 65536"/>
              <a:gd name="T9" fmla="*/ 0 60000 65536"/>
              <a:gd name="T10" fmla="*/ 0 60000 65536"/>
              <a:gd name="T11" fmla="*/ 0 60000 65536"/>
              <a:gd name="T12" fmla="*/ 0 w 522514"/>
              <a:gd name="T13" fmla="*/ 0 h 267478"/>
              <a:gd name="T14" fmla="*/ 522514 w 522514"/>
              <a:gd name="T15" fmla="*/ 267478 h 267478"/>
            </a:gdLst>
            <a:ahLst/>
            <a:cxnLst>
              <a:cxn ang="T8">
                <a:pos x="T0" y="T1"/>
              </a:cxn>
              <a:cxn ang="T9">
                <a:pos x="T2" y="T3"/>
              </a:cxn>
              <a:cxn ang="T10">
                <a:pos x="T4" y="T5"/>
              </a:cxn>
              <a:cxn ang="T11">
                <a:pos x="T6" y="T7"/>
              </a:cxn>
            </a:cxnLst>
            <a:rect l="T12" t="T13" r="T14" b="T15"/>
            <a:pathLst>
              <a:path w="522514" h="267478">
                <a:moveTo>
                  <a:pt x="0" y="12441"/>
                </a:moveTo>
                <a:lnTo>
                  <a:pt x="522514" y="0"/>
                </a:lnTo>
                <a:lnTo>
                  <a:pt x="273698" y="267478"/>
                </a:lnTo>
                <a:lnTo>
                  <a:pt x="0" y="12441"/>
                </a:lnTo>
                <a:close/>
              </a:path>
            </a:pathLst>
          </a:custGeom>
          <a:solidFill>
            <a:srgbClr val="1A80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55"/>
          <p:cNvSpPr>
            <a:spLocks noChangeArrowheads="1"/>
          </p:cNvSpPr>
          <p:nvPr/>
        </p:nvSpPr>
        <p:spPr bwMode="auto">
          <a:xfrm>
            <a:off x="5119688" y="21621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175E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6"/>
          <p:cNvSpPr>
            <a:spLocks noChangeArrowheads="1"/>
          </p:cNvSpPr>
          <p:nvPr/>
        </p:nvSpPr>
        <p:spPr bwMode="auto">
          <a:xfrm>
            <a:off x="6000750" y="4178300"/>
            <a:ext cx="515938" cy="373063"/>
          </a:xfrm>
          <a:custGeom>
            <a:avLst/>
            <a:gdLst>
              <a:gd name="T0" fmla="*/ 255036 w 516293"/>
              <a:gd name="T1" fmla="*/ 0 h 373224"/>
              <a:gd name="T2" fmla="*/ 0 w 516293"/>
              <a:gd name="T3" fmla="*/ 373224 h 373224"/>
              <a:gd name="T4" fmla="*/ 516293 w 516293"/>
              <a:gd name="T5" fmla="*/ 242596 h 373224"/>
              <a:gd name="T6" fmla="*/ 255036 w 516293"/>
              <a:gd name="T7" fmla="*/ 0 h 373224"/>
              <a:gd name="T8" fmla="*/ 0 60000 65536"/>
              <a:gd name="T9" fmla="*/ 0 60000 65536"/>
              <a:gd name="T10" fmla="*/ 0 60000 65536"/>
              <a:gd name="T11" fmla="*/ 0 60000 65536"/>
              <a:gd name="T12" fmla="*/ 0 w 516293"/>
              <a:gd name="T13" fmla="*/ 0 h 373224"/>
              <a:gd name="T14" fmla="*/ 516293 w 516293"/>
              <a:gd name="T15" fmla="*/ 373224 h 373224"/>
            </a:gdLst>
            <a:ahLst/>
            <a:cxnLst>
              <a:cxn ang="T8">
                <a:pos x="T0" y="T1"/>
              </a:cxn>
              <a:cxn ang="T9">
                <a:pos x="T2" y="T3"/>
              </a:cxn>
              <a:cxn ang="T10">
                <a:pos x="T4" y="T5"/>
              </a:cxn>
              <a:cxn ang="T11">
                <a:pos x="T6" y="T7"/>
              </a:cxn>
            </a:cxnLst>
            <a:rect l="T12" t="T13" r="T14" b="T15"/>
            <a:pathLst>
              <a:path w="516293" h="373224">
                <a:moveTo>
                  <a:pt x="255036" y="0"/>
                </a:moveTo>
                <a:lnTo>
                  <a:pt x="0" y="373224"/>
                </a:lnTo>
                <a:lnTo>
                  <a:pt x="516293" y="242596"/>
                </a:lnTo>
                <a:lnTo>
                  <a:pt x="255036"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57"/>
          <p:cNvSpPr>
            <a:spLocks noChangeArrowheads="1"/>
          </p:cNvSpPr>
          <p:nvPr/>
        </p:nvSpPr>
        <p:spPr bwMode="auto">
          <a:xfrm>
            <a:off x="5119688" y="4476750"/>
            <a:ext cx="392112" cy="434975"/>
          </a:xfrm>
          <a:custGeom>
            <a:avLst/>
            <a:gdLst>
              <a:gd name="T0" fmla="*/ 0 w 391885"/>
              <a:gd name="T1" fmla="*/ 0 h 435429"/>
              <a:gd name="T2" fmla="*/ 391885 w 391885"/>
              <a:gd name="T3" fmla="*/ 111967 h 435429"/>
              <a:gd name="T4" fmla="*/ 186612 w 391885"/>
              <a:gd name="T5" fmla="*/ 435429 h 435429"/>
              <a:gd name="T6" fmla="*/ 0 w 391885"/>
              <a:gd name="T7" fmla="*/ 0 h 435429"/>
              <a:gd name="T8" fmla="*/ 0 60000 65536"/>
              <a:gd name="T9" fmla="*/ 0 60000 65536"/>
              <a:gd name="T10" fmla="*/ 0 60000 65536"/>
              <a:gd name="T11" fmla="*/ 0 60000 65536"/>
              <a:gd name="T12" fmla="*/ 0 w 391885"/>
              <a:gd name="T13" fmla="*/ 0 h 435429"/>
              <a:gd name="T14" fmla="*/ 391885 w 391885"/>
              <a:gd name="T15" fmla="*/ 435429 h 435429"/>
            </a:gdLst>
            <a:ahLst/>
            <a:cxnLst>
              <a:cxn ang="T8">
                <a:pos x="T0" y="T1"/>
              </a:cxn>
              <a:cxn ang="T9">
                <a:pos x="T2" y="T3"/>
              </a:cxn>
              <a:cxn ang="T10">
                <a:pos x="T4" y="T5"/>
              </a:cxn>
              <a:cxn ang="T11">
                <a:pos x="T6" y="T7"/>
              </a:cxn>
            </a:cxnLst>
            <a:rect l="T12" t="T13" r="T14" b="T15"/>
            <a:pathLst>
              <a:path w="391885" h="435429">
                <a:moveTo>
                  <a:pt x="0" y="0"/>
                </a:moveTo>
                <a:lnTo>
                  <a:pt x="391885" y="111967"/>
                </a:lnTo>
                <a:lnTo>
                  <a:pt x="186612" y="435429"/>
                </a:lnTo>
                <a:lnTo>
                  <a:pt x="0" y="0"/>
                </a:lnTo>
                <a:close/>
              </a:path>
            </a:pathLst>
          </a:custGeom>
          <a:solidFill>
            <a:srgbClr val="F7B1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58"/>
          <p:cNvSpPr>
            <a:spLocks noChangeArrowheads="1"/>
          </p:cNvSpPr>
          <p:nvPr/>
        </p:nvSpPr>
        <p:spPr bwMode="auto">
          <a:xfrm>
            <a:off x="5751513" y="4881563"/>
            <a:ext cx="236537" cy="211137"/>
          </a:xfrm>
          <a:custGeom>
            <a:avLst/>
            <a:gdLst>
              <a:gd name="T0" fmla="*/ 68424 w 236375"/>
              <a:gd name="T1" fmla="*/ 0 h 211494"/>
              <a:gd name="T2" fmla="*/ 236375 w 236375"/>
              <a:gd name="T3" fmla="*/ 211494 h 211494"/>
              <a:gd name="T4" fmla="*/ 0 w 236375"/>
              <a:gd name="T5" fmla="*/ 130628 h 211494"/>
              <a:gd name="T6" fmla="*/ 68424 w 236375"/>
              <a:gd name="T7" fmla="*/ 0 h 211494"/>
              <a:gd name="T8" fmla="*/ 0 60000 65536"/>
              <a:gd name="T9" fmla="*/ 0 60000 65536"/>
              <a:gd name="T10" fmla="*/ 0 60000 65536"/>
              <a:gd name="T11" fmla="*/ 0 60000 65536"/>
              <a:gd name="T12" fmla="*/ 0 w 236375"/>
              <a:gd name="T13" fmla="*/ 0 h 211494"/>
              <a:gd name="T14" fmla="*/ 236375 w 236375"/>
              <a:gd name="T15" fmla="*/ 211494 h 211494"/>
            </a:gdLst>
            <a:ahLst/>
            <a:cxnLst>
              <a:cxn ang="T8">
                <a:pos x="T0" y="T1"/>
              </a:cxn>
              <a:cxn ang="T9">
                <a:pos x="T2" y="T3"/>
              </a:cxn>
              <a:cxn ang="T10">
                <a:pos x="T4" y="T5"/>
              </a:cxn>
              <a:cxn ang="T11">
                <a:pos x="T6" y="T7"/>
              </a:cxn>
            </a:cxnLst>
            <a:rect l="T12" t="T13" r="T14" b="T15"/>
            <a:pathLst>
              <a:path w="236375" h="211494">
                <a:moveTo>
                  <a:pt x="68424" y="0"/>
                </a:moveTo>
                <a:lnTo>
                  <a:pt x="236375" y="211494"/>
                </a:lnTo>
                <a:lnTo>
                  <a:pt x="0" y="130628"/>
                </a:lnTo>
                <a:lnTo>
                  <a:pt x="68424" y="0"/>
                </a:lnTo>
                <a:close/>
              </a:path>
            </a:pathLst>
          </a:custGeom>
          <a:solidFill>
            <a:srgbClr val="EF6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59"/>
          <p:cNvSpPr>
            <a:spLocks noChangeArrowheads="1"/>
          </p:cNvSpPr>
          <p:nvPr/>
        </p:nvSpPr>
        <p:spPr bwMode="auto">
          <a:xfrm>
            <a:off x="6950075" y="4981575"/>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E919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7"/>
          <p:cNvSpPr>
            <a:spLocks noChangeArrowheads="1"/>
          </p:cNvSpPr>
          <p:nvPr/>
        </p:nvSpPr>
        <p:spPr bwMode="auto">
          <a:xfrm>
            <a:off x="5734462" y="2277051"/>
            <a:ext cx="286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pPr algn="ctr" defTabSz="685800" fontAlgn="base">
              <a:spcBef>
                <a:spcPct val="0"/>
              </a:spcBef>
              <a:spcAft>
                <a:spcPct val="0"/>
              </a:spcAft>
              <a:buFont typeface="Arial" panose="020B0604020202020204" pitchFamily="34" charset="0"/>
              <a:buNone/>
            </a:pPr>
            <a:r>
              <a:rPr lang="en-US" altLang="zh-CN" sz="3600" dirty="0">
                <a:solidFill>
                  <a:srgbClr val="12B0C9"/>
                </a:solidFill>
                <a:ea typeface="微软雅黑" panose="020B0503020204020204" pitchFamily="34" charset="-122"/>
                <a:sym typeface="Arial" panose="020B0604020202020204" pitchFamily="34" charset="0"/>
              </a:rPr>
              <a:t>THANK YOU</a:t>
            </a:r>
            <a:endParaRPr lang="zh-CN" altLang="en-US" sz="3600" dirty="0">
              <a:solidFill>
                <a:srgbClr val="12B0C9"/>
              </a:solidFill>
              <a:ea typeface="微软雅黑" panose="020B0503020204020204" pitchFamily="34" charset="-122"/>
              <a:sym typeface="Arial" panose="020B0604020202020204" pitchFamily="34" charset="0"/>
            </a:endParaRPr>
          </a:p>
        </p:txBody>
      </p:sp>
      <p:sp>
        <p:nvSpPr>
          <p:cNvPr id="67" name="矩形 62"/>
          <p:cNvSpPr>
            <a:spLocks noChangeArrowheads="1"/>
          </p:cNvSpPr>
          <p:nvPr/>
        </p:nvSpPr>
        <p:spPr bwMode="auto">
          <a:xfrm>
            <a:off x="6989763" y="3030538"/>
            <a:ext cx="358775" cy="36512"/>
          </a:xfrm>
          <a:prstGeom prst="rect">
            <a:avLst/>
          </a:pr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3"/>
          <p:cNvSpPr>
            <a:spLocks noChangeArrowheads="1"/>
          </p:cNvSpPr>
          <p:nvPr/>
        </p:nvSpPr>
        <p:spPr bwMode="auto">
          <a:xfrm rot="11241277">
            <a:off x="5195888" y="37369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69"/>
          <p:cNvSpPr>
            <a:spLocks noChangeArrowheads="1"/>
          </p:cNvSpPr>
          <p:nvPr/>
        </p:nvSpPr>
        <p:spPr bwMode="auto">
          <a:xfrm>
            <a:off x="8777288" y="1325563"/>
            <a:ext cx="398462" cy="373062"/>
          </a:xfrm>
          <a:custGeom>
            <a:avLst/>
            <a:gdLst>
              <a:gd name="T0" fmla="*/ 379445 w 398106"/>
              <a:gd name="T1" fmla="*/ 18661 h 373225"/>
              <a:gd name="T2" fmla="*/ 398106 w 398106"/>
              <a:gd name="T3" fmla="*/ 373225 h 373225"/>
              <a:gd name="T4" fmla="*/ 0 w 398106"/>
              <a:gd name="T5" fmla="*/ 0 h 373225"/>
              <a:gd name="T6" fmla="*/ 379445 w 398106"/>
              <a:gd name="T7" fmla="*/ 18661 h 373225"/>
              <a:gd name="T8" fmla="*/ 0 60000 65536"/>
              <a:gd name="T9" fmla="*/ 0 60000 65536"/>
              <a:gd name="T10" fmla="*/ 0 60000 65536"/>
              <a:gd name="T11" fmla="*/ 0 60000 65536"/>
              <a:gd name="T12" fmla="*/ 0 w 398106"/>
              <a:gd name="T13" fmla="*/ 0 h 373225"/>
              <a:gd name="T14" fmla="*/ 398106 w 398106"/>
              <a:gd name="T15" fmla="*/ 373225 h 373225"/>
            </a:gdLst>
            <a:ahLst/>
            <a:cxnLst>
              <a:cxn ang="T8">
                <a:pos x="T0" y="T1"/>
              </a:cxn>
              <a:cxn ang="T9">
                <a:pos x="T2" y="T3"/>
              </a:cxn>
              <a:cxn ang="T10">
                <a:pos x="T4" y="T5"/>
              </a:cxn>
              <a:cxn ang="T11">
                <a:pos x="T6" y="T7"/>
              </a:cxn>
            </a:cxnLst>
            <a:rect l="T12" t="T13" r="T14" b="T15"/>
            <a:pathLst>
              <a:path w="398106" h="373225">
                <a:moveTo>
                  <a:pt x="379445" y="18661"/>
                </a:moveTo>
                <a:lnTo>
                  <a:pt x="398106" y="373225"/>
                </a:lnTo>
                <a:lnTo>
                  <a:pt x="0" y="0"/>
                </a:lnTo>
                <a:lnTo>
                  <a:pt x="379445" y="18661"/>
                </a:lnTo>
                <a:close/>
              </a:path>
            </a:pathLst>
          </a:custGeom>
          <a:solidFill>
            <a:srgbClr val="46C6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70"/>
          <p:cNvSpPr>
            <a:spLocks noChangeArrowheads="1"/>
          </p:cNvSpPr>
          <p:nvPr/>
        </p:nvSpPr>
        <p:spPr bwMode="auto">
          <a:xfrm>
            <a:off x="8440738" y="1325563"/>
            <a:ext cx="541337" cy="185737"/>
          </a:xfrm>
          <a:custGeom>
            <a:avLst/>
            <a:gdLst>
              <a:gd name="T0" fmla="*/ 335902 w 541175"/>
              <a:gd name="T1" fmla="*/ 0 h 186613"/>
              <a:gd name="T2" fmla="*/ 0 w 541175"/>
              <a:gd name="T3" fmla="*/ 143070 h 186613"/>
              <a:gd name="T4" fmla="*/ 541175 w 541175"/>
              <a:gd name="T5" fmla="*/ 186613 h 186613"/>
              <a:gd name="T6" fmla="*/ 335902 w 541175"/>
              <a:gd name="T7" fmla="*/ 0 h 186613"/>
              <a:gd name="T8" fmla="*/ 0 60000 65536"/>
              <a:gd name="T9" fmla="*/ 0 60000 65536"/>
              <a:gd name="T10" fmla="*/ 0 60000 65536"/>
              <a:gd name="T11" fmla="*/ 0 60000 65536"/>
              <a:gd name="T12" fmla="*/ 0 w 541175"/>
              <a:gd name="T13" fmla="*/ 0 h 186613"/>
              <a:gd name="T14" fmla="*/ 541175 w 541175"/>
              <a:gd name="T15" fmla="*/ 186613 h 186613"/>
            </a:gdLst>
            <a:ahLst/>
            <a:cxnLst>
              <a:cxn ang="T8">
                <a:pos x="T0" y="T1"/>
              </a:cxn>
              <a:cxn ang="T9">
                <a:pos x="T2" y="T3"/>
              </a:cxn>
              <a:cxn ang="T10">
                <a:pos x="T4" y="T5"/>
              </a:cxn>
              <a:cxn ang="T11">
                <a:pos x="T6" y="T7"/>
              </a:cxn>
            </a:cxnLst>
            <a:rect l="T12" t="T13" r="T14" b="T15"/>
            <a:pathLst>
              <a:path w="541175" h="186613">
                <a:moveTo>
                  <a:pt x="335902" y="0"/>
                </a:moveTo>
                <a:lnTo>
                  <a:pt x="0" y="143070"/>
                </a:lnTo>
                <a:lnTo>
                  <a:pt x="541175" y="186613"/>
                </a:lnTo>
                <a:lnTo>
                  <a:pt x="335902" y="0"/>
                </a:lnTo>
                <a:close/>
              </a:path>
            </a:pathLst>
          </a:custGeom>
          <a:solidFill>
            <a:srgbClr val="2294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71"/>
          <p:cNvSpPr>
            <a:spLocks noChangeArrowheads="1"/>
          </p:cNvSpPr>
          <p:nvPr/>
        </p:nvSpPr>
        <p:spPr bwMode="auto">
          <a:xfrm>
            <a:off x="8169275" y="1074738"/>
            <a:ext cx="112713" cy="166687"/>
          </a:xfrm>
          <a:custGeom>
            <a:avLst/>
            <a:gdLst>
              <a:gd name="T0" fmla="*/ 0 w 111967"/>
              <a:gd name="T1" fmla="*/ 0 h 167951"/>
              <a:gd name="T2" fmla="*/ 111967 w 111967"/>
              <a:gd name="T3" fmla="*/ 105747 h 167951"/>
              <a:gd name="T4" fmla="*/ 31102 w 111967"/>
              <a:gd name="T5" fmla="*/ 167951 h 167951"/>
              <a:gd name="T6" fmla="*/ 0 w 111967"/>
              <a:gd name="T7" fmla="*/ 0 h 167951"/>
              <a:gd name="T8" fmla="*/ 0 60000 65536"/>
              <a:gd name="T9" fmla="*/ 0 60000 65536"/>
              <a:gd name="T10" fmla="*/ 0 60000 65536"/>
              <a:gd name="T11" fmla="*/ 0 60000 65536"/>
              <a:gd name="T12" fmla="*/ 0 w 111967"/>
              <a:gd name="T13" fmla="*/ 0 h 167951"/>
              <a:gd name="T14" fmla="*/ 111967 w 111967"/>
              <a:gd name="T15" fmla="*/ 167951 h 167951"/>
            </a:gdLst>
            <a:ahLst/>
            <a:cxnLst>
              <a:cxn ang="T8">
                <a:pos x="T0" y="T1"/>
              </a:cxn>
              <a:cxn ang="T9">
                <a:pos x="T2" y="T3"/>
              </a:cxn>
              <a:cxn ang="T10">
                <a:pos x="T4" y="T5"/>
              </a:cxn>
              <a:cxn ang="T11">
                <a:pos x="T6" y="T7"/>
              </a:cxn>
            </a:cxnLst>
            <a:rect l="T12" t="T13" r="T14" b="T15"/>
            <a:pathLst>
              <a:path w="111967" h="167951">
                <a:moveTo>
                  <a:pt x="0" y="0"/>
                </a:moveTo>
                <a:lnTo>
                  <a:pt x="111967" y="105747"/>
                </a:lnTo>
                <a:lnTo>
                  <a:pt x="31102" y="167951"/>
                </a:lnTo>
                <a:lnTo>
                  <a:pt x="0"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72"/>
          <p:cNvSpPr>
            <a:spLocks noChangeArrowheads="1"/>
          </p:cNvSpPr>
          <p:nvPr/>
        </p:nvSpPr>
        <p:spPr bwMode="auto">
          <a:xfrm>
            <a:off x="8496300" y="1928813"/>
            <a:ext cx="76200" cy="93662"/>
          </a:xfrm>
          <a:custGeom>
            <a:avLst/>
            <a:gdLst>
              <a:gd name="T0" fmla="*/ 68425 w 74645"/>
              <a:gd name="T1" fmla="*/ 0 h 93306"/>
              <a:gd name="T2" fmla="*/ 0 w 74645"/>
              <a:gd name="T3" fmla="*/ 43543 h 93306"/>
              <a:gd name="T4" fmla="*/ 74645 w 74645"/>
              <a:gd name="T5" fmla="*/ 93306 h 93306"/>
              <a:gd name="T6" fmla="*/ 68425 w 74645"/>
              <a:gd name="T7" fmla="*/ 0 h 93306"/>
              <a:gd name="T8" fmla="*/ 0 60000 65536"/>
              <a:gd name="T9" fmla="*/ 0 60000 65536"/>
              <a:gd name="T10" fmla="*/ 0 60000 65536"/>
              <a:gd name="T11" fmla="*/ 0 60000 65536"/>
              <a:gd name="T12" fmla="*/ 0 w 74645"/>
              <a:gd name="T13" fmla="*/ 0 h 93306"/>
              <a:gd name="T14" fmla="*/ 74645 w 74645"/>
              <a:gd name="T15" fmla="*/ 93306 h 93306"/>
            </a:gdLst>
            <a:ahLst/>
            <a:cxnLst>
              <a:cxn ang="T8">
                <a:pos x="T0" y="T1"/>
              </a:cxn>
              <a:cxn ang="T9">
                <a:pos x="T2" y="T3"/>
              </a:cxn>
              <a:cxn ang="T10">
                <a:pos x="T4" y="T5"/>
              </a:cxn>
              <a:cxn ang="T11">
                <a:pos x="T6" y="T7"/>
              </a:cxn>
            </a:cxnLst>
            <a:rect l="T12" t="T13" r="T14" b="T15"/>
            <a:pathLst>
              <a:path w="74645" h="93306">
                <a:moveTo>
                  <a:pt x="68425" y="0"/>
                </a:moveTo>
                <a:lnTo>
                  <a:pt x="0" y="43543"/>
                </a:lnTo>
                <a:lnTo>
                  <a:pt x="74645" y="93306"/>
                </a:lnTo>
                <a:lnTo>
                  <a:pt x="68425"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73"/>
          <p:cNvSpPr>
            <a:spLocks noChangeArrowheads="1"/>
          </p:cNvSpPr>
          <p:nvPr/>
        </p:nvSpPr>
        <p:spPr bwMode="auto">
          <a:xfrm rot="5189374">
            <a:off x="8954294" y="3880644"/>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4"/>
          <p:cNvSpPr>
            <a:spLocks noChangeArrowheads="1"/>
          </p:cNvSpPr>
          <p:nvPr/>
        </p:nvSpPr>
        <p:spPr bwMode="auto">
          <a:xfrm rot="19199850">
            <a:off x="8023225" y="4589463"/>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7"/>
          <p:cNvSpPr>
            <a:spLocks noChangeArrowheads="1"/>
          </p:cNvSpPr>
          <p:nvPr/>
        </p:nvSpPr>
        <p:spPr bwMode="auto">
          <a:xfrm>
            <a:off x="7938" y="-7938"/>
            <a:ext cx="1879600" cy="5143501"/>
          </a:xfrm>
          <a:prstGeom prst="rect">
            <a:avLst/>
          </a:pr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0"/>
          <p:cNvSpPr>
            <a:spLocks noChangeArrowheads="1"/>
          </p:cNvSpPr>
          <p:nvPr/>
        </p:nvSpPr>
        <p:spPr bwMode="auto">
          <a:xfrm>
            <a:off x="3860800" y="4000500"/>
            <a:ext cx="615950" cy="831850"/>
          </a:xfrm>
          <a:custGeom>
            <a:avLst/>
            <a:gdLst>
              <a:gd name="T0" fmla="*/ 0 w 577850"/>
              <a:gd name="T1" fmla="*/ 0 h 736600"/>
              <a:gd name="T2" fmla="*/ 361950 w 577850"/>
              <a:gd name="T3" fmla="*/ 736600 h 736600"/>
              <a:gd name="T4" fmla="*/ 577850 w 577850"/>
              <a:gd name="T5" fmla="*/ 476250 h 736600"/>
              <a:gd name="T6" fmla="*/ 0 w 577850"/>
              <a:gd name="T7" fmla="*/ 0 h 736600"/>
              <a:gd name="T8" fmla="*/ 0 60000 65536"/>
              <a:gd name="T9" fmla="*/ 0 60000 65536"/>
              <a:gd name="T10" fmla="*/ 0 60000 65536"/>
              <a:gd name="T11" fmla="*/ 0 60000 65536"/>
              <a:gd name="T12" fmla="*/ 0 w 577850"/>
              <a:gd name="T13" fmla="*/ 0 h 736600"/>
              <a:gd name="T14" fmla="*/ 577850 w 577850"/>
              <a:gd name="T15" fmla="*/ 736600 h 736600"/>
            </a:gdLst>
            <a:ahLst/>
            <a:cxnLst>
              <a:cxn ang="T8">
                <a:pos x="T0" y="T1"/>
              </a:cxn>
              <a:cxn ang="T9">
                <a:pos x="T2" y="T3"/>
              </a:cxn>
              <a:cxn ang="T10">
                <a:pos x="T4" y="T5"/>
              </a:cxn>
              <a:cxn ang="T11">
                <a:pos x="T6" y="T7"/>
              </a:cxn>
            </a:cxnLst>
            <a:rect l="T12" t="T13" r="T14" b="T15"/>
            <a:pathLst>
              <a:path w="577850" h="736600">
                <a:moveTo>
                  <a:pt x="0" y="0"/>
                </a:moveTo>
                <a:lnTo>
                  <a:pt x="361950" y="736600"/>
                </a:lnTo>
                <a:lnTo>
                  <a:pt x="577850" y="476250"/>
                </a:lnTo>
                <a:lnTo>
                  <a:pt x="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6"/>
          <p:cNvSpPr>
            <a:spLocks noChangeArrowheads="1"/>
          </p:cNvSpPr>
          <p:nvPr/>
        </p:nvSpPr>
        <p:spPr bwMode="auto">
          <a:xfrm>
            <a:off x="4210050" y="4495800"/>
            <a:ext cx="596900" cy="336550"/>
          </a:xfrm>
          <a:custGeom>
            <a:avLst/>
            <a:gdLst>
              <a:gd name="T0" fmla="*/ 0 w 495300"/>
              <a:gd name="T1" fmla="*/ 266700 h 266700"/>
              <a:gd name="T2" fmla="*/ 495300 w 495300"/>
              <a:gd name="T3" fmla="*/ 266700 h 266700"/>
              <a:gd name="T4" fmla="*/ 177800 w 495300"/>
              <a:gd name="T5" fmla="*/ 0 h 266700"/>
              <a:gd name="T6" fmla="*/ 0 w 495300"/>
              <a:gd name="T7" fmla="*/ 266700 h 266700"/>
              <a:gd name="T8" fmla="*/ 0 60000 65536"/>
              <a:gd name="T9" fmla="*/ 0 60000 65536"/>
              <a:gd name="T10" fmla="*/ 0 60000 65536"/>
              <a:gd name="T11" fmla="*/ 0 60000 65536"/>
              <a:gd name="T12" fmla="*/ 0 w 495300"/>
              <a:gd name="T13" fmla="*/ 0 h 266700"/>
              <a:gd name="T14" fmla="*/ 495300 w 495300"/>
              <a:gd name="T15" fmla="*/ 266700 h 266700"/>
            </a:gdLst>
            <a:ahLst/>
            <a:cxnLst>
              <a:cxn ang="T8">
                <a:pos x="T0" y="T1"/>
              </a:cxn>
              <a:cxn ang="T9">
                <a:pos x="T2" y="T3"/>
              </a:cxn>
              <a:cxn ang="T10">
                <a:pos x="T4" y="T5"/>
              </a:cxn>
              <a:cxn ang="T11">
                <a:pos x="T6" y="T7"/>
              </a:cxn>
            </a:cxnLst>
            <a:rect l="T12" t="T13" r="T14" b="T15"/>
            <a:pathLst>
              <a:path w="495300" h="266700">
                <a:moveTo>
                  <a:pt x="0" y="266700"/>
                </a:moveTo>
                <a:lnTo>
                  <a:pt x="495300" y="266700"/>
                </a:lnTo>
                <a:lnTo>
                  <a:pt x="177800" y="0"/>
                </a:lnTo>
                <a:lnTo>
                  <a:pt x="0" y="266700"/>
                </a:lnTo>
                <a:close/>
              </a:path>
            </a:pathLst>
          </a:custGeom>
          <a:solidFill>
            <a:srgbClr val="5D0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18"/>
          <p:cNvSpPr>
            <a:spLocks noChangeArrowheads="1"/>
          </p:cNvSpPr>
          <p:nvPr/>
        </p:nvSpPr>
        <p:spPr bwMode="auto">
          <a:xfrm>
            <a:off x="3092450" y="-101600"/>
            <a:ext cx="488950" cy="1384300"/>
          </a:xfrm>
          <a:custGeom>
            <a:avLst/>
            <a:gdLst>
              <a:gd name="T0" fmla="*/ 0 w 457200"/>
              <a:gd name="T1" fmla="*/ 0 h 1358900"/>
              <a:gd name="T2" fmla="*/ 457200 w 457200"/>
              <a:gd name="T3" fmla="*/ 1358900 h 1358900"/>
              <a:gd name="T4" fmla="*/ 127000 w 457200"/>
              <a:gd name="T5" fmla="*/ 1181100 h 1358900"/>
              <a:gd name="T6" fmla="*/ 0 w 457200"/>
              <a:gd name="T7" fmla="*/ 0 h 1358900"/>
              <a:gd name="T8" fmla="*/ 0 60000 65536"/>
              <a:gd name="T9" fmla="*/ 0 60000 65536"/>
              <a:gd name="T10" fmla="*/ 0 60000 65536"/>
              <a:gd name="T11" fmla="*/ 0 60000 65536"/>
              <a:gd name="T12" fmla="*/ 0 w 457200"/>
              <a:gd name="T13" fmla="*/ 0 h 1358900"/>
              <a:gd name="T14" fmla="*/ 457200 w 457200"/>
              <a:gd name="T15" fmla="*/ 1358900 h 1358900"/>
            </a:gdLst>
            <a:ahLst/>
            <a:cxnLst>
              <a:cxn ang="T8">
                <a:pos x="T0" y="T1"/>
              </a:cxn>
              <a:cxn ang="T9">
                <a:pos x="T2" y="T3"/>
              </a:cxn>
              <a:cxn ang="T10">
                <a:pos x="T4" y="T5"/>
              </a:cxn>
              <a:cxn ang="T11">
                <a:pos x="T6" y="T7"/>
              </a:cxn>
            </a:cxnLst>
            <a:rect l="T12" t="T13" r="T14" b="T15"/>
            <a:pathLst>
              <a:path w="457200" h="1358900">
                <a:moveTo>
                  <a:pt x="0" y="0"/>
                </a:moveTo>
                <a:lnTo>
                  <a:pt x="457200" y="1358900"/>
                </a:lnTo>
                <a:lnTo>
                  <a:pt x="127000" y="1181100"/>
                </a:lnTo>
                <a:lnTo>
                  <a:pt x="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8"/>
          <p:cNvSpPr>
            <a:spLocks noChangeArrowheads="1"/>
          </p:cNvSpPr>
          <p:nvPr/>
        </p:nvSpPr>
        <p:spPr bwMode="auto">
          <a:xfrm rot="303070">
            <a:off x="4429125" y="4800600"/>
            <a:ext cx="522288" cy="365125"/>
          </a:xfrm>
          <a:custGeom>
            <a:avLst/>
            <a:gdLst>
              <a:gd name="T0" fmla="*/ 311150 w 476250"/>
              <a:gd name="T1" fmla="*/ 0 h 311150"/>
              <a:gd name="T2" fmla="*/ 476250 w 476250"/>
              <a:gd name="T3" fmla="*/ 273050 h 311150"/>
              <a:gd name="T4" fmla="*/ 0 w 476250"/>
              <a:gd name="T5" fmla="*/ 311150 h 311150"/>
              <a:gd name="T6" fmla="*/ 311150 w 476250"/>
              <a:gd name="T7" fmla="*/ 0 h 311150"/>
              <a:gd name="T8" fmla="*/ 0 60000 65536"/>
              <a:gd name="T9" fmla="*/ 0 60000 65536"/>
              <a:gd name="T10" fmla="*/ 0 60000 65536"/>
              <a:gd name="T11" fmla="*/ 0 60000 65536"/>
              <a:gd name="T12" fmla="*/ 0 w 476250"/>
              <a:gd name="T13" fmla="*/ 0 h 311150"/>
              <a:gd name="T14" fmla="*/ 476250 w 476250"/>
              <a:gd name="T15" fmla="*/ 311150 h 311150"/>
            </a:gdLst>
            <a:ahLst/>
            <a:cxnLst>
              <a:cxn ang="T8">
                <a:pos x="T0" y="T1"/>
              </a:cxn>
              <a:cxn ang="T9">
                <a:pos x="T2" y="T3"/>
              </a:cxn>
              <a:cxn ang="T10">
                <a:pos x="T4" y="T5"/>
              </a:cxn>
              <a:cxn ang="T11">
                <a:pos x="T6" y="T7"/>
              </a:cxn>
            </a:cxnLst>
            <a:rect l="T12" t="T13" r="T14" b="T15"/>
            <a:pathLst>
              <a:path w="476250" h="311150">
                <a:moveTo>
                  <a:pt x="311150" y="0"/>
                </a:moveTo>
                <a:lnTo>
                  <a:pt x="476250" y="273050"/>
                </a:lnTo>
                <a:lnTo>
                  <a:pt x="0" y="311150"/>
                </a:lnTo>
                <a:lnTo>
                  <a:pt x="311150" y="0"/>
                </a:lnTo>
                <a:close/>
              </a:path>
            </a:pathLst>
          </a:custGeom>
          <a:solidFill>
            <a:srgbClr val="A21F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37"/>
          <p:cNvSpPr>
            <a:spLocks noChangeArrowheads="1"/>
          </p:cNvSpPr>
          <p:nvPr/>
        </p:nvSpPr>
        <p:spPr bwMode="auto">
          <a:xfrm>
            <a:off x="3886200" y="4057650"/>
            <a:ext cx="749300" cy="381000"/>
          </a:xfrm>
          <a:custGeom>
            <a:avLst/>
            <a:gdLst>
              <a:gd name="T0" fmla="*/ 0 w 673100"/>
              <a:gd name="T1" fmla="*/ 6350 h 349250"/>
              <a:gd name="T2" fmla="*/ 673100 w 673100"/>
              <a:gd name="T3" fmla="*/ 349250 h 349250"/>
              <a:gd name="T4" fmla="*/ 520700 w 673100"/>
              <a:gd name="T5" fmla="*/ 0 h 349250"/>
              <a:gd name="T6" fmla="*/ 0 w 673100"/>
              <a:gd name="T7" fmla="*/ 6350 h 349250"/>
              <a:gd name="T8" fmla="*/ 0 60000 65536"/>
              <a:gd name="T9" fmla="*/ 0 60000 65536"/>
              <a:gd name="T10" fmla="*/ 0 60000 65536"/>
              <a:gd name="T11" fmla="*/ 0 60000 65536"/>
              <a:gd name="T12" fmla="*/ 0 w 673100"/>
              <a:gd name="T13" fmla="*/ 0 h 349250"/>
              <a:gd name="T14" fmla="*/ 673100 w 673100"/>
              <a:gd name="T15" fmla="*/ 349250 h 349250"/>
            </a:gdLst>
            <a:ahLst/>
            <a:cxnLst>
              <a:cxn ang="T8">
                <a:pos x="T0" y="T1"/>
              </a:cxn>
              <a:cxn ang="T9">
                <a:pos x="T2" y="T3"/>
              </a:cxn>
              <a:cxn ang="T10">
                <a:pos x="T4" y="T5"/>
              </a:cxn>
              <a:cxn ang="T11">
                <a:pos x="T6" y="T7"/>
              </a:cxn>
            </a:cxnLst>
            <a:rect l="T12" t="T13" r="T14" b="T15"/>
            <a:pathLst>
              <a:path w="673100" h="349250">
                <a:moveTo>
                  <a:pt x="0" y="6350"/>
                </a:moveTo>
                <a:lnTo>
                  <a:pt x="673100" y="349250"/>
                </a:lnTo>
                <a:lnTo>
                  <a:pt x="520700" y="0"/>
                </a:lnTo>
                <a:lnTo>
                  <a:pt x="0" y="635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4"/>
          <p:cNvSpPr>
            <a:spLocks noChangeArrowheads="1"/>
          </p:cNvSpPr>
          <p:nvPr/>
        </p:nvSpPr>
        <p:spPr bwMode="auto">
          <a:xfrm>
            <a:off x="3263900" y="4921250"/>
            <a:ext cx="1187450" cy="222250"/>
          </a:xfrm>
          <a:custGeom>
            <a:avLst/>
            <a:gdLst>
              <a:gd name="T0" fmla="*/ 0 w 1136650"/>
              <a:gd name="T1" fmla="*/ 0 h 222250"/>
              <a:gd name="T2" fmla="*/ 101600 w 1136650"/>
              <a:gd name="T3" fmla="*/ 222250 h 222250"/>
              <a:gd name="T4" fmla="*/ 1136650 w 1136650"/>
              <a:gd name="T5" fmla="*/ 222250 h 222250"/>
              <a:gd name="T6" fmla="*/ 0 w 1136650"/>
              <a:gd name="T7" fmla="*/ 0 h 222250"/>
              <a:gd name="T8" fmla="*/ 0 60000 65536"/>
              <a:gd name="T9" fmla="*/ 0 60000 65536"/>
              <a:gd name="T10" fmla="*/ 0 60000 65536"/>
              <a:gd name="T11" fmla="*/ 0 60000 65536"/>
              <a:gd name="T12" fmla="*/ 0 w 1136650"/>
              <a:gd name="T13" fmla="*/ 0 h 222250"/>
              <a:gd name="T14" fmla="*/ 1136650 w 1136650"/>
              <a:gd name="T15" fmla="*/ 222250 h 222250"/>
            </a:gdLst>
            <a:ahLst/>
            <a:cxnLst>
              <a:cxn ang="T8">
                <a:pos x="T0" y="T1"/>
              </a:cxn>
              <a:cxn ang="T9">
                <a:pos x="T2" y="T3"/>
              </a:cxn>
              <a:cxn ang="T10">
                <a:pos x="T4" y="T5"/>
              </a:cxn>
              <a:cxn ang="T11">
                <a:pos x="T6" y="T7"/>
              </a:cxn>
            </a:cxnLst>
            <a:rect l="T12" t="T13" r="T14" b="T15"/>
            <a:pathLst>
              <a:path w="1136650" h="222250">
                <a:moveTo>
                  <a:pt x="0" y="0"/>
                </a:moveTo>
                <a:lnTo>
                  <a:pt x="101600" y="222250"/>
                </a:lnTo>
                <a:lnTo>
                  <a:pt x="1136650" y="222250"/>
                </a:lnTo>
                <a:lnTo>
                  <a:pt x="0" y="0"/>
                </a:lnTo>
                <a:close/>
              </a:path>
            </a:pathLst>
          </a:custGeom>
          <a:solidFill>
            <a:srgbClr val="E941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38"/>
          <p:cNvSpPr>
            <a:spLocks noChangeArrowheads="1"/>
          </p:cNvSpPr>
          <p:nvPr/>
        </p:nvSpPr>
        <p:spPr bwMode="auto">
          <a:xfrm>
            <a:off x="3302000" y="4546600"/>
            <a:ext cx="984250" cy="400050"/>
          </a:xfrm>
          <a:custGeom>
            <a:avLst/>
            <a:gdLst>
              <a:gd name="T0" fmla="*/ 298450 w 984250"/>
              <a:gd name="T1" fmla="*/ 0 h 374650"/>
              <a:gd name="T2" fmla="*/ 0 w 984250"/>
              <a:gd name="T3" fmla="*/ 374650 h 374650"/>
              <a:gd name="T4" fmla="*/ 984250 w 984250"/>
              <a:gd name="T5" fmla="*/ 266700 h 374650"/>
              <a:gd name="T6" fmla="*/ 298450 w 984250"/>
              <a:gd name="T7" fmla="*/ 0 h 374650"/>
              <a:gd name="T8" fmla="*/ 0 60000 65536"/>
              <a:gd name="T9" fmla="*/ 0 60000 65536"/>
              <a:gd name="T10" fmla="*/ 0 60000 65536"/>
              <a:gd name="T11" fmla="*/ 0 60000 65536"/>
              <a:gd name="T12" fmla="*/ 0 w 984250"/>
              <a:gd name="T13" fmla="*/ 0 h 374650"/>
              <a:gd name="T14" fmla="*/ 984250 w 984250"/>
              <a:gd name="T15" fmla="*/ 374650 h 374650"/>
            </a:gdLst>
            <a:ahLst/>
            <a:cxnLst>
              <a:cxn ang="T8">
                <a:pos x="T0" y="T1"/>
              </a:cxn>
              <a:cxn ang="T9">
                <a:pos x="T2" y="T3"/>
              </a:cxn>
              <a:cxn ang="T10">
                <a:pos x="T4" y="T5"/>
              </a:cxn>
              <a:cxn ang="T11">
                <a:pos x="T6" y="T7"/>
              </a:cxn>
            </a:cxnLst>
            <a:rect l="T12" t="T13" r="T14" b="T15"/>
            <a:pathLst>
              <a:path w="984250" h="374650">
                <a:moveTo>
                  <a:pt x="298450" y="0"/>
                </a:moveTo>
                <a:lnTo>
                  <a:pt x="0" y="374650"/>
                </a:lnTo>
                <a:lnTo>
                  <a:pt x="984250" y="266700"/>
                </a:lnTo>
                <a:lnTo>
                  <a:pt x="298450" y="0"/>
                </a:lnTo>
                <a:close/>
              </a:path>
            </a:pathLst>
          </a:custGeom>
          <a:solidFill>
            <a:srgbClr val="E727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27"/>
          <p:cNvSpPr>
            <a:spLocks noChangeArrowheads="1"/>
          </p:cNvSpPr>
          <p:nvPr/>
        </p:nvSpPr>
        <p:spPr bwMode="auto">
          <a:xfrm>
            <a:off x="3060700" y="2228850"/>
            <a:ext cx="679450" cy="514350"/>
          </a:xfrm>
          <a:custGeom>
            <a:avLst/>
            <a:gdLst>
              <a:gd name="T0" fmla="*/ 0 w 622300"/>
              <a:gd name="T1" fmla="*/ 0 h 457200"/>
              <a:gd name="T2" fmla="*/ 412750 w 622300"/>
              <a:gd name="T3" fmla="*/ 76200 h 457200"/>
              <a:gd name="T4" fmla="*/ 622300 w 622300"/>
              <a:gd name="T5" fmla="*/ 457200 h 457200"/>
              <a:gd name="T6" fmla="*/ 0 w 622300"/>
              <a:gd name="T7" fmla="*/ 0 h 457200"/>
              <a:gd name="T8" fmla="*/ 0 60000 65536"/>
              <a:gd name="T9" fmla="*/ 0 60000 65536"/>
              <a:gd name="T10" fmla="*/ 0 60000 65536"/>
              <a:gd name="T11" fmla="*/ 0 60000 65536"/>
              <a:gd name="T12" fmla="*/ 0 w 622300"/>
              <a:gd name="T13" fmla="*/ 0 h 457200"/>
              <a:gd name="T14" fmla="*/ 622300 w 622300"/>
              <a:gd name="T15" fmla="*/ 457200 h 457200"/>
            </a:gdLst>
            <a:ahLst/>
            <a:cxnLst>
              <a:cxn ang="T8">
                <a:pos x="T0" y="T1"/>
              </a:cxn>
              <a:cxn ang="T9">
                <a:pos x="T2" y="T3"/>
              </a:cxn>
              <a:cxn ang="T10">
                <a:pos x="T4" y="T5"/>
              </a:cxn>
              <a:cxn ang="T11">
                <a:pos x="T6" y="T7"/>
              </a:cxn>
            </a:cxnLst>
            <a:rect l="T12" t="T13" r="T14" b="T15"/>
            <a:pathLst>
              <a:path w="622300" h="457200">
                <a:moveTo>
                  <a:pt x="0" y="0"/>
                </a:moveTo>
                <a:lnTo>
                  <a:pt x="412750" y="76200"/>
                </a:lnTo>
                <a:lnTo>
                  <a:pt x="622300" y="457200"/>
                </a:lnTo>
                <a:lnTo>
                  <a:pt x="0" y="0"/>
                </a:lnTo>
                <a:close/>
              </a:path>
            </a:pathLst>
          </a:custGeom>
          <a:solidFill>
            <a:srgbClr val="4DC5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23"/>
          <p:cNvSpPr>
            <a:spLocks noChangeArrowheads="1"/>
          </p:cNvSpPr>
          <p:nvPr/>
        </p:nvSpPr>
        <p:spPr bwMode="auto">
          <a:xfrm>
            <a:off x="3067050" y="1492250"/>
            <a:ext cx="615950" cy="749300"/>
          </a:xfrm>
          <a:custGeom>
            <a:avLst/>
            <a:gdLst>
              <a:gd name="T0" fmla="*/ 25400 w 590550"/>
              <a:gd name="T1" fmla="*/ 0 h 704850"/>
              <a:gd name="T2" fmla="*/ 590550 w 590550"/>
              <a:gd name="T3" fmla="*/ 76200 h 704850"/>
              <a:gd name="T4" fmla="*/ 0 w 590550"/>
              <a:gd name="T5" fmla="*/ 704850 h 704850"/>
              <a:gd name="T6" fmla="*/ 25400 w 590550"/>
              <a:gd name="T7" fmla="*/ 0 h 704850"/>
              <a:gd name="T8" fmla="*/ 0 60000 65536"/>
              <a:gd name="T9" fmla="*/ 0 60000 65536"/>
              <a:gd name="T10" fmla="*/ 0 60000 65536"/>
              <a:gd name="T11" fmla="*/ 0 60000 65536"/>
              <a:gd name="T12" fmla="*/ 0 w 590550"/>
              <a:gd name="T13" fmla="*/ 0 h 704850"/>
              <a:gd name="T14" fmla="*/ 590550 w 590550"/>
              <a:gd name="T15" fmla="*/ 704850 h 704850"/>
            </a:gdLst>
            <a:ahLst/>
            <a:cxnLst>
              <a:cxn ang="T8">
                <a:pos x="T0" y="T1"/>
              </a:cxn>
              <a:cxn ang="T9">
                <a:pos x="T2" y="T3"/>
              </a:cxn>
              <a:cxn ang="T10">
                <a:pos x="T4" y="T5"/>
              </a:cxn>
              <a:cxn ang="T11">
                <a:pos x="T6" y="T7"/>
              </a:cxn>
            </a:cxnLst>
            <a:rect l="T12" t="T13" r="T14" b="T15"/>
            <a:pathLst>
              <a:path w="590550" h="704850">
                <a:moveTo>
                  <a:pt x="25400" y="0"/>
                </a:moveTo>
                <a:lnTo>
                  <a:pt x="590550" y="76200"/>
                </a:lnTo>
                <a:lnTo>
                  <a:pt x="0" y="704850"/>
                </a:lnTo>
                <a:lnTo>
                  <a:pt x="2540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22"/>
          <p:cNvSpPr>
            <a:spLocks noChangeArrowheads="1"/>
          </p:cNvSpPr>
          <p:nvPr/>
        </p:nvSpPr>
        <p:spPr bwMode="auto">
          <a:xfrm>
            <a:off x="3079750" y="1250950"/>
            <a:ext cx="590550" cy="330200"/>
          </a:xfrm>
          <a:custGeom>
            <a:avLst/>
            <a:gdLst>
              <a:gd name="T0" fmla="*/ 0 w 590550"/>
              <a:gd name="T1" fmla="*/ 279400 h 330200"/>
              <a:gd name="T2" fmla="*/ 482600 w 590550"/>
              <a:gd name="T3" fmla="*/ 0 h 330200"/>
              <a:gd name="T4" fmla="*/ 590550 w 590550"/>
              <a:gd name="T5" fmla="*/ 330200 h 330200"/>
              <a:gd name="T6" fmla="*/ 0 w 590550"/>
              <a:gd name="T7" fmla="*/ 279400 h 330200"/>
              <a:gd name="T8" fmla="*/ 0 60000 65536"/>
              <a:gd name="T9" fmla="*/ 0 60000 65536"/>
              <a:gd name="T10" fmla="*/ 0 60000 65536"/>
              <a:gd name="T11" fmla="*/ 0 60000 65536"/>
              <a:gd name="T12" fmla="*/ 0 w 590550"/>
              <a:gd name="T13" fmla="*/ 0 h 330200"/>
              <a:gd name="T14" fmla="*/ 590550 w 590550"/>
              <a:gd name="T15" fmla="*/ 330200 h 330200"/>
            </a:gdLst>
            <a:ahLst/>
            <a:cxnLst>
              <a:cxn ang="T8">
                <a:pos x="T0" y="T1"/>
              </a:cxn>
              <a:cxn ang="T9">
                <a:pos x="T2" y="T3"/>
              </a:cxn>
              <a:cxn ang="T10">
                <a:pos x="T4" y="T5"/>
              </a:cxn>
              <a:cxn ang="T11">
                <a:pos x="T6" y="T7"/>
              </a:cxn>
            </a:cxnLst>
            <a:rect l="T12" t="T13" r="T14" b="T15"/>
            <a:pathLst>
              <a:path w="590550" h="330200">
                <a:moveTo>
                  <a:pt x="0" y="279400"/>
                </a:moveTo>
                <a:lnTo>
                  <a:pt x="482600" y="0"/>
                </a:lnTo>
                <a:lnTo>
                  <a:pt x="590550" y="330200"/>
                </a:lnTo>
                <a:lnTo>
                  <a:pt x="0" y="27940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45"/>
          <p:cNvSpPr>
            <a:spLocks noChangeArrowheads="1"/>
          </p:cNvSpPr>
          <p:nvPr/>
        </p:nvSpPr>
        <p:spPr bwMode="auto">
          <a:xfrm>
            <a:off x="3251200" y="4927600"/>
            <a:ext cx="177800" cy="228600"/>
          </a:xfrm>
          <a:custGeom>
            <a:avLst/>
            <a:gdLst>
              <a:gd name="T0" fmla="*/ 50800 w 177800"/>
              <a:gd name="T1" fmla="*/ 0 h 228600"/>
              <a:gd name="T2" fmla="*/ 0 w 177800"/>
              <a:gd name="T3" fmla="*/ 228600 h 228600"/>
              <a:gd name="T4" fmla="*/ 177800 w 177800"/>
              <a:gd name="T5" fmla="*/ 228600 h 228600"/>
              <a:gd name="T6" fmla="*/ 50800 w 177800"/>
              <a:gd name="T7" fmla="*/ 0 h 228600"/>
              <a:gd name="T8" fmla="*/ 0 60000 65536"/>
              <a:gd name="T9" fmla="*/ 0 60000 65536"/>
              <a:gd name="T10" fmla="*/ 0 60000 65536"/>
              <a:gd name="T11" fmla="*/ 0 60000 65536"/>
              <a:gd name="T12" fmla="*/ 0 w 177800"/>
              <a:gd name="T13" fmla="*/ 0 h 228600"/>
              <a:gd name="T14" fmla="*/ 177800 w 177800"/>
              <a:gd name="T15" fmla="*/ 228600 h 228600"/>
            </a:gdLst>
            <a:ahLst/>
            <a:cxnLst>
              <a:cxn ang="T8">
                <a:pos x="T0" y="T1"/>
              </a:cxn>
              <a:cxn ang="T9">
                <a:pos x="T2" y="T3"/>
              </a:cxn>
              <a:cxn ang="T10">
                <a:pos x="T4" y="T5"/>
              </a:cxn>
              <a:cxn ang="T11">
                <a:pos x="T6" y="T7"/>
              </a:cxn>
            </a:cxnLst>
            <a:rect l="T12" t="T13" r="T14" b="T15"/>
            <a:pathLst>
              <a:path w="177800" h="228600">
                <a:moveTo>
                  <a:pt x="50800" y="0"/>
                </a:moveTo>
                <a:lnTo>
                  <a:pt x="0" y="228600"/>
                </a:lnTo>
                <a:lnTo>
                  <a:pt x="177800" y="228600"/>
                </a:lnTo>
                <a:lnTo>
                  <a:pt x="50800" y="0"/>
                </a:lnTo>
                <a:close/>
              </a:path>
            </a:pathLst>
          </a:custGeom>
          <a:solidFill>
            <a:srgbClr val="EB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10"/>
          <p:cNvSpPr>
            <a:spLocks noChangeArrowheads="1"/>
          </p:cNvSpPr>
          <p:nvPr/>
        </p:nvSpPr>
        <p:spPr bwMode="auto">
          <a:xfrm>
            <a:off x="2106613" y="-44450"/>
            <a:ext cx="325437" cy="723900"/>
          </a:xfrm>
          <a:custGeom>
            <a:avLst/>
            <a:gdLst>
              <a:gd name="T0" fmla="*/ 20272 w 325072"/>
              <a:gd name="T1" fmla="*/ 0 h 723900"/>
              <a:gd name="T2" fmla="*/ 102822 w 325072"/>
              <a:gd name="T3" fmla="*/ 19050 h 723900"/>
              <a:gd name="T4" fmla="*/ 325072 w 325072"/>
              <a:gd name="T5" fmla="*/ 723900 h 723900"/>
              <a:gd name="T6" fmla="*/ 1222 w 325072"/>
              <a:gd name="T7" fmla="*/ 565150 h 723900"/>
              <a:gd name="T8" fmla="*/ 20272 w 325072"/>
              <a:gd name="T9" fmla="*/ 0 h 723900"/>
              <a:gd name="T10" fmla="*/ 0 60000 65536"/>
              <a:gd name="T11" fmla="*/ 0 60000 65536"/>
              <a:gd name="T12" fmla="*/ 0 60000 65536"/>
              <a:gd name="T13" fmla="*/ 0 60000 65536"/>
              <a:gd name="T14" fmla="*/ 0 60000 65536"/>
              <a:gd name="T15" fmla="*/ 0 w 325072"/>
              <a:gd name="T16" fmla="*/ 0 h 723900"/>
              <a:gd name="T17" fmla="*/ 325072 w 325072"/>
              <a:gd name="T18" fmla="*/ 723900 h 723900"/>
            </a:gdLst>
            <a:ahLst/>
            <a:cxnLst>
              <a:cxn ang="T10">
                <a:pos x="T0" y="T1"/>
              </a:cxn>
              <a:cxn ang="T11">
                <a:pos x="T2" y="T3"/>
              </a:cxn>
              <a:cxn ang="T12">
                <a:pos x="T4" y="T5"/>
              </a:cxn>
              <a:cxn ang="T13">
                <a:pos x="T6" y="T7"/>
              </a:cxn>
              <a:cxn ang="T14">
                <a:pos x="T8" y="T9"/>
              </a:cxn>
            </a:cxnLst>
            <a:rect l="T15" t="T16" r="T17" b="T18"/>
            <a:pathLst>
              <a:path w="325072" h="723900">
                <a:moveTo>
                  <a:pt x="20272" y="0"/>
                </a:moveTo>
                <a:lnTo>
                  <a:pt x="102822" y="19050"/>
                </a:lnTo>
                <a:lnTo>
                  <a:pt x="325072" y="723900"/>
                </a:lnTo>
                <a:lnTo>
                  <a:pt x="1222" y="565150"/>
                </a:lnTo>
                <a:cubicBezTo>
                  <a:pt x="-895" y="372533"/>
                  <a:pt x="-3011" y="179917"/>
                  <a:pt x="20272" y="0"/>
                </a:cubicBez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
          <p:cNvSpPr>
            <a:spLocks noChangeArrowheads="1"/>
          </p:cNvSpPr>
          <p:nvPr/>
        </p:nvSpPr>
        <p:spPr bwMode="auto">
          <a:xfrm>
            <a:off x="1758950" y="6350"/>
            <a:ext cx="1835150" cy="5156200"/>
          </a:xfrm>
          <a:custGeom>
            <a:avLst/>
            <a:gdLst>
              <a:gd name="T0" fmla="*/ 0 w 1835150"/>
              <a:gd name="T1" fmla="*/ 0 h 5156200"/>
              <a:gd name="T2" fmla="*/ 374650 w 1835150"/>
              <a:gd name="T3" fmla="*/ 508000 h 5156200"/>
              <a:gd name="T4" fmla="*/ 1339850 w 1835150"/>
              <a:gd name="T5" fmla="*/ 1555750 h 5156200"/>
              <a:gd name="T6" fmla="*/ 1333500 w 1835150"/>
              <a:gd name="T7" fmla="*/ 2228850 h 5156200"/>
              <a:gd name="T8" fmla="*/ 1498600 w 1835150"/>
              <a:gd name="T9" fmla="*/ 3536950 h 5156200"/>
              <a:gd name="T10" fmla="*/ 1835150 w 1835150"/>
              <a:gd name="T11" fmla="*/ 4559300 h 5156200"/>
              <a:gd name="T12" fmla="*/ 1568450 w 1835150"/>
              <a:gd name="T13" fmla="*/ 4940300 h 5156200"/>
              <a:gd name="T14" fmla="*/ 1504950 w 1835150"/>
              <a:gd name="T15" fmla="*/ 5137150 h 5156200"/>
              <a:gd name="T16" fmla="*/ 12700 w 1835150"/>
              <a:gd name="T17" fmla="*/ 5156200 h 5156200"/>
              <a:gd name="T18" fmla="*/ 0 w 1835150"/>
              <a:gd name="T19" fmla="*/ 0 h 5156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5150"/>
              <a:gd name="T31" fmla="*/ 0 h 5156200"/>
              <a:gd name="T32" fmla="*/ 1835150 w 1835150"/>
              <a:gd name="T33" fmla="*/ 5156200 h 5156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5150" h="5156200">
                <a:moveTo>
                  <a:pt x="0" y="0"/>
                </a:moveTo>
                <a:lnTo>
                  <a:pt x="374650" y="508000"/>
                </a:lnTo>
                <a:lnTo>
                  <a:pt x="1339850" y="1555750"/>
                </a:lnTo>
                <a:cubicBezTo>
                  <a:pt x="1337733" y="1780117"/>
                  <a:pt x="1335617" y="2004483"/>
                  <a:pt x="1333500" y="2228850"/>
                </a:cubicBezTo>
                <a:lnTo>
                  <a:pt x="1498600" y="3536950"/>
                </a:lnTo>
                <a:lnTo>
                  <a:pt x="1835150" y="4559300"/>
                </a:lnTo>
                <a:lnTo>
                  <a:pt x="1568450" y="4940300"/>
                </a:lnTo>
                <a:lnTo>
                  <a:pt x="1504950" y="5137150"/>
                </a:lnTo>
                <a:lnTo>
                  <a:pt x="12700" y="5156200"/>
                </a:lnTo>
                <a:cubicBezTo>
                  <a:pt x="8467" y="3437467"/>
                  <a:pt x="4233" y="1718733"/>
                  <a:pt x="0" y="0"/>
                </a:cubicBez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8"/>
          <p:cNvSpPr>
            <a:spLocks noChangeArrowheads="1"/>
          </p:cNvSpPr>
          <p:nvPr/>
        </p:nvSpPr>
        <p:spPr bwMode="auto">
          <a:xfrm>
            <a:off x="1720850" y="-25400"/>
            <a:ext cx="400050" cy="520700"/>
          </a:xfrm>
          <a:custGeom>
            <a:avLst/>
            <a:gdLst>
              <a:gd name="T0" fmla="*/ 0 w 400050"/>
              <a:gd name="T1" fmla="*/ 0 h 501650"/>
              <a:gd name="T2" fmla="*/ 133350 w 400050"/>
              <a:gd name="T3" fmla="*/ 19050 h 501650"/>
              <a:gd name="T4" fmla="*/ 400050 w 400050"/>
              <a:gd name="T5" fmla="*/ 501650 h 501650"/>
              <a:gd name="T6" fmla="*/ 0 w 400050"/>
              <a:gd name="T7" fmla="*/ 0 h 501650"/>
              <a:gd name="T8" fmla="*/ 0 60000 65536"/>
              <a:gd name="T9" fmla="*/ 0 60000 65536"/>
              <a:gd name="T10" fmla="*/ 0 60000 65536"/>
              <a:gd name="T11" fmla="*/ 0 60000 65536"/>
              <a:gd name="T12" fmla="*/ 0 w 400050"/>
              <a:gd name="T13" fmla="*/ 0 h 501650"/>
              <a:gd name="T14" fmla="*/ 400050 w 400050"/>
              <a:gd name="T15" fmla="*/ 501650 h 501650"/>
            </a:gdLst>
            <a:ahLst/>
            <a:cxnLst>
              <a:cxn ang="T8">
                <a:pos x="T0" y="T1"/>
              </a:cxn>
              <a:cxn ang="T9">
                <a:pos x="T2" y="T3"/>
              </a:cxn>
              <a:cxn ang="T10">
                <a:pos x="T4" y="T5"/>
              </a:cxn>
              <a:cxn ang="T11">
                <a:pos x="T6" y="T7"/>
              </a:cxn>
            </a:cxnLst>
            <a:rect l="T12" t="T13" r="T14" b="T15"/>
            <a:pathLst>
              <a:path w="400050" h="501650">
                <a:moveTo>
                  <a:pt x="0" y="0"/>
                </a:moveTo>
                <a:lnTo>
                  <a:pt x="133350" y="19050"/>
                </a:lnTo>
                <a:lnTo>
                  <a:pt x="400050" y="501650"/>
                </a:lnTo>
                <a:lnTo>
                  <a:pt x="0" y="0"/>
                </a:lnTo>
                <a:close/>
              </a:path>
            </a:pathLst>
          </a:custGeom>
          <a:solidFill>
            <a:srgbClr val="0AA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9"/>
          <p:cNvSpPr>
            <a:spLocks noChangeArrowheads="1"/>
          </p:cNvSpPr>
          <p:nvPr/>
        </p:nvSpPr>
        <p:spPr bwMode="auto">
          <a:xfrm>
            <a:off x="1847850" y="-12700"/>
            <a:ext cx="279400" cy="514350"/>
          </a:xfrm>
          <a:custGeom>
            <a:avLst/>
            <a:gdLst>
              <a:gd name="T0" fmla="*/ 0 w 279400"/>
              <a:gd name="T1" fmla="*/ 12700 h 514350"/>
              <a:gd name="T2" fmla="*/ 279400 w 279400"/>
              <a:gd name="T3" fmla="*/ 0 h 514350"/>
              <a:gd name="T4" fmla="*/ 273050 w 279400"/>
              <a:gd name="T5" fmla="*/ 514350 h 514350"/>
              <a:gd name="T6" fmla="*/ 0 w 279400"/>
              <a:gd name="T7" fmla="*/ 12700 h 514350"/>
              <a:gd name="T8" fmla="*/ 0 60000 65536"/>
              <a:gd name="T9" fmla="*/ 0 60000 65536"/>
              <a:gd name="T10" fmla="*/ 0 60000 65536"/>
              <a:gd name="T11" fmla="*/ 0 60000 65536"/>
              <a:gd name="T12" fmla="*/ 0 w 279400"/>
              <a:gd name="T13" fmla="*/ 0 h 514350"/>
              <a:gd name="T14" fmla="*/ 279400 w 279400"/>
              <a:gd name="T15" fmla="*/ 514350 h 514350"/>
            </a:gdLst>
            <a:ahLst/>
            <a:cxnLst>
              <a:cxn ang="T8">
                <a:pos x="T0" y="T1"/>
              </a:cxn>
              <a:cxn ang="T9">
                <a:pos x="T2" y="T3"/>
              </a:cxn>
              <a:cxn ang="T10">
                <a:pos x="T4" y="T5"/>
              </a:cxn>
              <a:cxn ang="T11">
                <a:pos x="T6" y="T7"/>
              </a:cxn>
            </a:cxnLst>
            <a:rect l="T12" t="T13" r="T14" b="T15"/>
            <a:pathLst>
              <a:path w="279400" h="514350">
                <a:moveTo>
                  <a:pt x="0" y="12700"/>
                </a:moveTo>
                <a:lnTo>
                  <a:pt x="279400" y="0"/>
                </a:lnTo>
                <a:cubicBezTo>
                  <a:pt x="277283" y="171450"/>
                  <a:pt x="275167" y="342900"/>
                  <a:pt x="273050" y="514350"/>
                </a:cubicBezTo>
                <a:lnTo>
                  <a:pt x="0" y="1270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11"/>
          <p:cNvSpPr>
            <a:spLocks noChangeArrowheads="1"/>
          </p:cNvSpPr>
          <p:nvPr/>
        </p:nvSpPr>
        <p:spPr bwMode="auto">
          <a:xfrm>
            <a:off x="2133600" y="527050"/>
            <a:ext cx="368300" cy="184150"/>
          </a:xfrm>
          <a:custGeom>
            <a:avLst/>
            <a:gdLst>
              <a:gd name="T0" fmla="*/ 0 w 368300"/>
              <a:gd name="T1" fmla="*/ 0 h 184150"/>
              <a:gd name="T2" fmla="*/ 368300 w 368300"/>
              <a:gd name="T3" fmla="*/ 177800 h 184150"/>
              <a:gd name="T4" fmla="*/ 152400 w 368300"/>
              <a:gd name="T5" fmla="*/ 184150 h 184150"/>
              <a:gd name="T6" fmla="*/ 0 w 368300"/>
              <a:gd name="T7" fmla="*/ 0 h 184150"/>
              <a:gd name="T8" fmla="*/ 0 60000 65536"/>
              <a:gd name="T9" fmla="*/ 0 60000 65536"/>
              <a:gd name="T10" fmla="*/ 0 60000 65536"/>
              <a:gd name="T11" fmla="*/ 0 60000 65536"/>
              <a:gd name="T12" fmla="*/ 0 w 368300"/>
              <a:gd name="T13" fmla="*/ 0 h 184150"/>
              <a:gd name="T14" fmla="*/ 368300 w 368300"/>
              <a:gd name="T15" fmla="*/ 184150 h 184150"/>
            </a:gdLst>
            <a:ahLst/>
            <a:cxnLst>
              <a:cxn ang="T8">
                <a:pos x="T0" y="T1"/>
              </a:cxn>
              <a:cxn ang="T9">
                <a:pos x="T2" y="T3"/>
              </a:cxn>
              <a:cxn ang="T10">
                <a:pos x="T4" y="T5"/>
              </a:cxn>
              <a:cxn ang="T11">
                <a:pos x="T6" y="T7"/>
              </a:cxn>
            </a:cxnLst>
            <a:rect l="T12" t="T13" r="T14" b="T15"/>
            <a:pathLst>
              <a:path w="368300" h="184150">
                <a:moveTo>
                  <a:pt x="0" y="0"/>
                </a:moveTo>
                <a:lnTo>
                  <a:pt x="368300" y="177800"/>
                </a:lnTo>
                <a:lnTo>
                  <a:pt x="152400" y="184150"/>
                </a:lnTo>
                <a:lnTo>
                  <a:pt x="0" y="0"/>
                </a:lnTo>
                <a:close/>
              </a:path>
            </a:pathLst>
          </a:custGeom>
          <a:solidFill>
            <a:srgbClr val="21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12"/>
          <p:cNvSpPr>
            <a:spLocks noChangeArrowheads="1"/>
          </p:cNvSpPr>
          <p:nvPr/>
        </p:nvSpPr>
        <p:spPr bwMode="auto">
          <a:xfrm>
            <a:off x="2279650" y="692150"/>
            <a:ext cx="958850" cy="876300"/>
          </a:xfrm>
          <a:custGeom>
            <a:avLst/>
            <a:gdLst>
              <a:gd name="T0" fmla="*/ 222250 w 958850"/>
              <a:gd name="T1" fmla="*/ 0 h 876300"/>
              <a:gd name="T2" fmla="*/ 958850 w 958850"/>
              <a:gd name="T3" fmla="*/ 393700 h 876300"/>
              <a:gd name="T4" fmla="*/ 819150 w 958850"/>
              <a:gd name="T5" fmla="*/ 876300 h 876300"/>
              <a:gd name="T6" fmla="*/ 0 w 958850"/>
              <a:gd name="T7" fmla="*/ 6350 h 876300"/>
              <a:gd name="T8" fmla="*/ 222250 w 958850"/>
              <a:gd name="T9" fmla="*/ 0 h 876300"/>
              <a:gd name="T10" fmla="*/ 0 60000 65536"/>
              <a:gd name="T11" fmla="*/ 0 60000 65536"/>
              <a:gd name="T12" fmla="*/ 0 60000 65536"/>
              <a:gd name="T13" fmla="*/ 0 60000 65536"/>
              <a:gd name="T14" fmla="*/ 0 60000 65536"/>
              <a:gd name="T15" fmla="*/ 0 w 958850"/>
              <a:gd name="T16" fmla="*/ 0 h 876300"/>
              <a:gd name="T17" fmla="*/ 958850 w 958850"/>
              <a:gd name="T18" fmla="*/ 876300 h 876300"/>
            </a:gdLst>
            <a:ahLst/>
            <a:cxnLst>
              <a:cxn ang="T10">
                <a:pos x="T0" y="T1"/>
              </a:cxn>
              <a:cxn ang="T11">
                <a:pos x="T2" y="T3"/>
              </a:cxn>
              <a:cxn ang="T12">
                <a:pos x="T4" y="T5"/>
              </a:cxn>
              <a:cxn ang="T13">
                <a:pos x="T6" y="T7"/>
              </a:cxn>
              <a:cxn ang="T14">
                <a:pos x="T8" y="T9"/>
              </a:cxn>
            </a:cxnLst>
            <a:rect l="T15" t="T16" r="T17" b="T18"/>
            <a:pathLst>
              <a:path w="958850" h="876300">
                <a:moveTo>
                  <a:pt x="222250" y="0"/>
                </a:moveTo>
                <a:lnTo>
                  <a:pt x="958850" y="393700"/>
                </a:lnTo>
                <a:lnTo>
                  <a:pt x="819150" y="876300"/>
                </a:lnTo>
                <a:lnTo>
                  <a:pt x="0" y="6350"/>
                </a:lnTo>
                <a:lnTo>
                  <a:pt x="22225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13"/>
          <p:cNvSpPr>
            <a:spLocks noChangeArrowheads="1"/>
          </p:cNvSpPr>
          <p:nvPr/>
        </p:nvSpPr>
        <p:spPr bwMode="auto">
          <a:xfrm>
            <a:off x="3086100" y="1092200"/>
            <a:ext cx="482600" cy="444500"/>
          </a:xfrm>
          <a:custGeom>
            <a:avLst/>
            <a:gdLst>
              <a:gd name="T0" fmla="*/ 146050 w 482600"/>
              <a:gd name="T1" fmla="*/ 0 h 444500"/>
              <a:gd name="T2" fmla="*/ 482600 w 482600"/>
              <a:gd name="T3" fmla="*/ 171450 h 444500"/>
              <a:gd name="T4" fmla="*/ 0 w 482600"/>
              <a:gd name="T5" fmla="*/ 444500 h 444500"/>
              <a:gd name="T6" fmla="*/ 146050 w 482600"/>
              <a:gd name="T7" fmla="*/ 0 h 444500"/>
              <a:gd name="T8" fmla="*/ 0 60000 65536"/>
              <a:gd name="T9" fmla="*/ 0 60000 65536"/>
              <a:gd name="T10" fmla="*/ 0 60000 65536"/>
              <a:gd name="T11" fmla="*/ 0 60000 65536"/>
              <a:gd name="T12" fmla="*/ 0 w 482600"/>
              <a:gd name="T13" fmla="*/ 0 h 444500"/>
              <a:gd name="T14" fmla="*/ 482600 w 482600"/>
              <a:gd name="T15" fmla="*/ 444500 h 444500"/>
            </a:gdLst>
            <a:ahLst/>
            <a:cxnLst>
              <a:cxn ang="T8">
                <a:pos x="T0" y="T1"/>
              </a:cxn>
              <a:cxn ang="T9">
                <a:pos x="T2" y="T3"/>
              </a:cxn>
              <a:cxn ang="T10">
                <a:pos x="T4" y="T5"/>
              </a:cxn>
              <a:cxn ang="T11">
                <a:pos x="T6" y="T7"/>
              </a:cxn>
            </a:cxnLst>
            <a:rect l="T12" t="T13" r="T14" b="T15"/>
            <a:pathLst>
              <a:path w="482600" h="444500">
                <a:moveTo>
                  <a:pt x="146050" y="0"/>
                </a:moveTo>
                <a:lnTo>
                  <a:pt x="482600" y="171450"/>
                </a:lnTo>
                <a:lnTo>
                  <a:pt x="0" y="444500"/>
                </a:lnTo>
                <a:lnTo>
                  <a:pt x="146050" y="0"/>
                </a:lnTo>
                <a:close/>
              </a:path>
            </a:pathLst>
          </a:custGeom>
          <a:solidFill>
            <a:srgbClr val="1B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15"/>
          <p:cNvSpPr>
            <a:spLocks noChangeArrowheads="1"/>
          </p:cNvSpPr>
          <p:nvPr/>
        </p:nvSpPr>
        <p:spPr bwMode="auto">
          <a:xfrm>
            <a:off x="2203450" y="-88900"/>
            <a:ext cx="400050" cy="349250"/>
          </a:xfrm>
          <a:custGeom>
            <a:avLst/>
            <a:gdLst>
              <a:gd name="T0" fmla="*/ 0 w 400050"/>
              <a:gd name="T1" fmla="*/ 50800 h 349250"/>
              <a:gd name="T2" fmla="*/ 215900 w 400050"/>
              <a:gd name="T3" fmla="*/ 0 h 349250"/>
              <a:gd name="T4" fmla="*/ 400050 w 400050"/>
              <a:gd name="T5" fmla="*/ 190500 h 349250"/>
              <a:gd name="T6" fmla="*/ 95250 w 400050"/>
              <a:gd name="T7" fmla="*/ 349250 h 349250"/>
              <a:gd name="T8" fmla="*/ 0 w 400050"/>
              <a:gd name="T9" fmla="*/ 50800 h 349250"/>
              <a:gd name="T10" fmla="*/ 0 60000 65536"/>
              <a:gd name="T11" fmla="*/ 0 60000 65536"/>
              <a:gd name="T12" fmla="*/ 0 60000 65536"/>
              <a:gd name="T13" fmla="*/ 0 60000 65536"/>
              <a:gd name="T14" fmla="*/ 0 60000 65536"/>
              <a:gd name="T15" fmla="*/ 0 w 400050"/>
              <a:gd name="T16" fmla="*/ 0 h 349250"/>
              <a:gd name="T17" fmla="*/ 400050 w 400050"/>
              <a:gd name="T18" fmla="*/ 349250 h 349250"/>
            </a:gdLst>
            <a:ahLst/>
            <a:cxnLst>
              <a:cxn ang="T10">
                <a:pos x="T0" y="T1"/>
              </a:cxn>
              <a:cxn ang="T11">
                <a:pos x="T2" y="T3"/>
              </a:cxn>
              <a:cxn ang="T12">
                <a:pos x="T4" y="T5"/>
              </a:cxn>
              <a:cxn ang="T13">
                <a:pos x="T6" y="T7"/>
              </a:cxn>
              <a:cxn ang="T14">
                <a:pos x="T8" y="T9"/>
              </a:cxn>
            </a:cxnLst>
            <a:rect l="T15" t="T16" r="T17" b="T18"/>
            <a:pathLst>
              <a:path w="400050" h="349250">
                <a:moveTo>
                  <a:pt x="0" y="50800"/>
                </a:moveTo>
                <a:lnTo>
                  <a:pt x="215900" y="0"/>
                </a:lnTo>
                <a:lnTo>
                  <a:pt x="400050" y="190500"/>
                </a:lnTo>
                <a:lnTo>
                  <a:pt x="95250" y="349250"/>
                </a:lnTo>
                <a:lnTo>
                  <a:pt x="0" y="50800"/>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16"/>
          <p:cNvSpPr>
            <a:spLocks noChangeArrowheads="1"/>
          </p:cNvSpPr>
          <p:nvPr/>
        </p:nvSpPr>
        <p:spPr bwMode="auto">
          <a:xfrm>
            <a:off x="2292350" y="-152400"/>
            <a:ext cx="800100" cy="800100"/>
          </a:xfrm>
          <a:custGeom>
            <a:avLst/>
            <a:gdLst>
              <a:gd name="T0" fmla="*/ 0 w 762000"/>
              <a:gd name="T1" fmla="*/ 400050 h 800100"/>
              <a:gd name="T2" fmla="*/ 120650 w 762000"/>
              <a:gd name="T3" fmla="*/ 800100 h 800100"/>
              <a:gd name="T4" fmla="*/ 762000 w 762000"/>
              <a:gd name="T5" fmla="*/ 0 h 800100"/>
              <a:gd name="T6" fmla="*/ 463550 w 762000"/>
              <a:gd name="T7" fmla="*/ 152400 h 800100"/>
              <a:gd name="T8" fmla="*/ 0 w 762000"/>
              <a:gd name="T9" fmla="*/ 400050 h 800100"/>
              <a:gd name="T10" fmla="*/ 0 60000 65536"/>
              <a:gd name="T11" fmla="*/ 0 60000 65536"/>
              <a:gd name="T12" fmla="*/ 0 60000 65536"/>
              <a:gd name="T13" fmla="*/ 0 60000 65536"/>
              <a:gd name="T14" fmla="*/ 0 60000 65536"/>
              <a:gd name="T15" fmla="*/ 0 w 762000"/>
              <a:gd name="T16" fmla="*/ 0 h 800100"/>
              <a:gd name="T17" fmla="*/ 762000 w 762000"/>
              <a:gd name="T18" fmla="*/ 800100 h 800100"/>
            </a:gdLst>
            <a:ahLst/>
            <a:cxnLst>
              <a:cxn ang="T10">
                <a:pos x="T0" y="T1"/>
              </a:cxn>
              <a:cxn ang="T11">
                <a:pos x="T2" y="T3"/>
              </a:cxn>
              <a:cxn ang="T12">
                <a:pos x="T4" y="T5"/>
              </a:cxn>
              <a:cxn ang="T13">
                <a:pos x="T6" y="T7"/>
              </a:cxn>
              <a:cxn ang="T14">
                <a:pos x="T8" y="T9"/>
              </a:cxn>
            </a:cxnLst>
            <a:rect l="T15" t="T16" r="T17" b="T18"/>
            <a:pathLst>
              <a:path w="762000" h="800100">
                <a:moveTo>
                  <a:pt x="0" y="400050"/>
                </a:moveTo>
                <a:lnTo>
                  <a:pt x="120650" y="800100"/>
                </a:lnTo>
                <a:lnTo>
                  <a:pt x="762000" y="0"/>
                </a:lnTo>
                <a:lnTo>
                  <a:pt x="463550" y="152400"/>
                </a:lnTo>
                <a:lnTo>
                  <a:pt x="0" y="400050"/>
                </a:lnTo>
                <a:close/>
              </a:path>
            </a:pathLst>
          </a:custGeom>
          <a:solidFill>
            <a:srgbClr val="08A8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26"/>
          <p:cNvSpPr>
            <a:spLocks noChangeArrowheads="1"/>
          </p:cNvSpPr>
          <p:nvPr/>
        </p:nvSpPr>
        <p:spPr bwMode="auto">
          <a:xfrm>
            <a:off x="3467100" y="1581150"/>
            <a:ext cx="222250" cy="1098550"/>
          </a:xfrm>
          <a:custGeom>
            <a:avLst/>
            <a:gdLst>
              <a:gd name="T0" fmla="*/ 190500 w 222250"/>
              <a:gd name="T1" fmla="*/ 0 h 1098550"/>
              <a:gd name="T2" fmla="*/ 0 w 222250"/>
              <a:gd name="T3" fmla="*/ 736600 h 1098550"/>
              <a:gd name="T4" fmla="*/ 222250 w 222250"/>
              <a:gd name="T5" fmla="*/ 1098550 h 1098550"/>
              <a:gd name="T6" fmla="*/ 190500 w 222250"/>
              <a:gd name="T7" fmla="*/ 0 h 1098550"/>
              <a:gd name="T8" fmla="*/ 0 60000 65536"/>
              <a:gd name="T9" fmla="*/ 0 60000 65536"/>
              <a:gd name="T10" fmla="*/ 0 60000 65536"/>
              <a:gd name="T11" fmla="*/ 0 60000 65536"/>
              <a:gd name="T12" fmla="*/ 0 w 222250"/>
              <a:gd name="T13" fmla="*/ 0 h 1098550"/>
              <a:gd name="T14" fmla="*/ 222250 w 222250"/>
              <a:gd name="T15" fmla="*/ 1098550 h 1098550"/>
            </a:gdLst>
            <a:ahLst/>
            <a:cxnLst>
              <a:cxn ang="T8">
                <a:pos x="T0" y="T1"/>
              </a:cxn>
              <a:cxn ang="T9">
                <a:pos x="T2" y="T3"/>
              </a:cxn>
              <a:cxn ang="T10">
                <a:pos x="T4" y="T5"/>
              </a:cxn>
              <a:cxn ang="T11">
                <a:pos x="T6" y="T7"/>
              </a:cxn>
            </a:cxnLst>
            <a:rect l="T12" t="T13" r="T14" b="T15"/>
            <a:pathLst>
              <a:path w="222250" h="1098550">
                <a:moveTo>
                  <a:pt x="190500" y="0"/>
                </a:moveTo>
                <a:lnTo>
                  <a:pt x="0" y="736600"/>
                </a:lnTo>
                <a:lnTo>
                  <a:pt x="222250" y="1098550"/>
                </a:lnTo>
                <a:lnTo>
                  <a:pt x="19050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17"/>
          <p:cNvSpPr>
            <a:spLocks noChangeArrowheads="1"/>
          </p:cNvSpPr>
          <p:nvPr/>
        </p:nvSpPr>
        <p:spPr bwMode="auto">
          <a:xfrm>
            <a:off x="2406650" y="-158750"/>
            <a:ext cx="825500" cy="1244600"/>
          </a:xfrm>
          <a:custGeom>
            <a:avLst/>
            <a:gdLst>
              <a:gd name="T0" fmla="*/ 679450 w 825500"/>
              <a:gd name="T1" fmla="*/ 0 h 1244600"/>
              <a:gd name="T2" fmla="*/ 825500 w 825500"/>
              <a:gd name="T3" fmla="*/ 1244600 h 1244600"/>
              <a:gd name="T4" fmla="*/ 0 w 825500"/>
              <a:gd name="T5" fmla="*/ 819150 h 1244600"/>
              <a:gd name="T6" fmla="*/ 679450 w 825500"/>
              <a:gd name="T7" fmla="*/ 0 h 1244600"/>
              <a:gd name="T8" fmla="*/ 0 60000 65536"/>
              <a:gd name="T9" fmla="*/ 0 60000 65536"/>
              <a:gd name="T10" fmla="*/ 0 60000 65536"/>
              <a:gd name="T11" fmla="*/ 0 60000 65536"/>
              <a:gd name="T12" fmla="*/ 0 w 825500"/>
              <a:gd name="T13" fmla="*/ 0 h 1244600"/>
              <a:gd name="T14" fmla="*/ 825500 w 825500"/>
              <a:gd name="T15" fmla="*/ 1244600 h 1244600"/>
            </a:gdLst>
            <a:ahLst/>
            <a:cxnLst>
              <a:cxn ang="T8">
                <a:pos x="T0" y="T1"/>
              </a:cxn>
              <a:cxn ang="T9">
                <a:pos x="T2" y="T3"/>
              </a:cxn>
              <a:cxn ang="T10">
                <a:pos x="T4" y="T5"/>
              </a:cxn>
              <a:cxn ang="T11">
                <a:pos x="T6" y="T7"/>
              </a:cxn>
            </a:cxnLst>
            <a:rect l="T12" t="T13" r="T14" b="T15"/>
            <a:pathLst>
              <a:path w="825500" h="1244600">
                <a:moveTo>
                  <a:pt x="679450" y="0"/>
                </a:moveTo>
                <a:lnTo>
                  <a:pt x="825500" y="1244600"/>
                </a:lnTo>
                <a:lnTo>
                  <a:pt x="0" y="819150"/>
                </a:lnTo>
                <a:lnTo>
                  <a:pt x="679450"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24"/>
          <p:cNvSpPr>
            <a:spLocks noChangeArrowheads="1"/>
          </p:cNvSpPr>
          <p:nvPr/>
        </p:nvSpPr>
        <p:spPr bwMode="auto">
          <a:xfrm>
            <a:off x="3067050" y="1600200"/>
            <a:ext cx="590550" cy="717550"/>
          </a:xfrm>
          <a:custGeom>
            <a:avLst/>
            <a:gdLst>
              <a:gd name="T0" fmla="*/ 590550 w 590550"/>
              <a:gd name="T1" fmla="*/ 0 h 717550"/>
              <a:gd name="T2" fmla="*/ 412750 w 590550"/>
              <a:gd name="T3" fmla="*/ 717550 h 717550"/>
              <a:gd name="T4" fmla="*/ 0 w 590550"/>
              <a:gd name="T5" fmla="*/ 635000 h 717550"/>
              <a:gd name="T6" fmla="*/ 590550 w 590550"/>
              <a:gd name="T7" fmla="*/ 0 h 717550"/>
              <a:gd name="T8" fmla="*/ 0 60000 65536"/>
              <a:gd name="T9" fmla="*/ 0 60000 65536"/>
              <a:gd name="T10" fmla="*/ 0 60000 65536"/>
              <a:gd name="T11" fmla="*/ 0 60000 65536"/>
              <a:gd name="T12" fmla="*/ 0 w 590550"/>
              <a:gd name="T13" fmla="*/ 0 h 717550"/>
              <a:gd name="T14" fmla="*/ 590550 w 590550"/>
              <a:gd name="T15" fmla="*/ 717550 h 717550"/>
            </a:gdLst>
            <a:ahLst/>
            <a:cxnLst>
              <a:cxn ang="T8">
                <a:pos x="T0" y="T1"/>
              </a:cxn>
              <a:cxn ang="T9">
                <a:pos x="T2" y="T3"/>
              </a:cxn>
              <a:cxn ang="T10">
                <a:pos x="T4" y="T5"/>
              </a:cxn>
              <a:cxn ang="T11">
                <a:pos x="T6" y="T7"/>
              </a:cxn>
            </a:cxnLst>
            <a:rect l="T12" t="T13" r="T14" b="T15"/>
            <a:pathLst>
              <a:path w="590550" h="717550">
                <a:moveTo>
                  <a:pt x="590550" y="0"/>
                </a:moveTo>
                <a:lnTo>
                  <a:pt x="412750" y="717550"/>
                </a:lnTo>
                <a:lnTo>
                  <a:pt x="0" y="635000"/>
                </a:lnTo>
                <a:lnTo>
                  <a:pt x="590550"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28"/>
          <p:cNvSpPr>
            <a:spLocks noChangeArrowheads="1"/>
          </p:cNvSpPr>
          <p:nvPr/>
        </p:nvSpPr>
        <p:spPr bwMode="auto">
          <a:xfrm>
            <a:off x="3073400" y="2241550"/>
            <a:ext cx="609600" cy="1295400"/>
          </a:xfrm>
          <a:custGeom>
            <a:avLst/>
            <a:gdLst>
              <a:gd name="T0" fmla="*/ 0 w 609600"/>
              <a:gd name="T1" fmla="*/ 0 h 1295400"/>
              <a:gd name="T2" fmla="*/ 609600 w 609600"/>
              <a:gd name="T3" fmla="*/ 431800 h 1295400"/>
              <a:gd name="T4" fmla="*/ 527050 w 609600"/>
              <a:gd name="T5" fmla="*/ 1295400 h 1295400"/>
              <a:gd name="T6" fmla="*/ 0 w 609600"/>
              <a:gd name="T7" fmla="*/ 0 h 1295400"/>
              <a:gd name="T8" fmla="*/ 0 60000 65536"/>
              <a:gd name="T9" fmla="*/ 0 60000 65536"/>
              <a:gd name="T10" fmla="*/ 0 60000 65536"/>
              <a:gd name="T11" fmla="*/ 0 60000 65536"/>
              <a:gd name="T12" fmla="*/ 0 w 609600"/>
              <a:gd name="T13" fmla="*/ 0 h 1295400"/>
              <a:gd name="T14" fmla="*/ 609600 w 609600"/>
              <a:gd name="T15" fmla="*/ 1295400 h 1295400"/>
            </a:gdLst>
            <a:ahLst/>
            <a:cxnLst>
              <a:cxn ang="T8">
                <a:pos x="T0" y="T1"/>
              </a:cxn>
              <a:cxn ang="T9">
                <a:pos x="T2" y="T3"/>
              </a:cxn>
              <a:cxn ang="T10">
                <a:pos x="T4" y="T5"/>
              </a:cxn>
              <a:cxn ang="T11">
                <a:pos x="T6" y="T7"/>
              </a:cxn>
            </a:cxnLst>
            <a:rect l="T12" t="T13" r="T14" b="T15"/>
            <a:pathLst>
              <a:path w="609600" h="1295400">
                <a:moveTo>
                  <a:pt x="0" y="0"/>
                </a:moveTo>
                <a:lnTo>
                  <a:pt x="609600" y="431800"/>
                </a:lnTo>
                <a:lnTo>
                  <a:pt x="527050" y="1295400"/>
                </a:lnTo>
                <a:lnTo>
                  <a:pt x="0"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30"/>
          <p:cNvSpPr>
            <a:spLocks noChangeArrowheads="1"/>
          </p:cNvSpPr>
          <p:nvPr/>
        </p:nvSpPr>
        <p:spPr bwMode="auto">
          <a:xfrm>
            <a:off x="3086100" y="2273300"/>
            <a:ext cx="654050" cy="1828800"/>
          </a:xfrm>
          <a:custGeom>
            <a:avLst/>
            <a:gdLst>
              <a:gd name="T0" fmla="*/ 0 w 654050"/>
              <a:gd name="T1" fmla="*/ 0 h 1828800"/>
              <a:gd name="T2" fmla="*/ 171450 w 654050"/>
              <a:gd name="T3" fmla="*/ 1295400 h 1828800"/>
              <a:gd name="T4" fmla="*/ 654050 w 654050"/>
              <a:gd name="T5" fmla="*/ 1828800 h 1828800"/>
              <a:gd name="T6" fmla="*/ 520700 w 654050"/>
              <a:gd name="T7" fmla="*/ 1250950 h 1828800"/>
              <a:gd name="T8" fmla="*/ 0 w 654050"/>
              <a:gd name="T9" fmla="*/ 0 h 1828800"/>
              <a:gd name="T10" fmla="*/ 0 60000 65536"/>
              <a:gd name="T11" fmla="*/ 0 60000 65536"/>
              <a:gd name="T12" fmla="*/ 0 60000 65536"/>
              <a:gd name="T13" fmla="*/ 0 60000 65536"/>
              <a:gd name="T14" fmla="*/ 0 60000 65536"/>
              <a:gd name="T15" fmla="*/ 0 w 654050"/>
              <a:gd name="T16" fmla="*/ 0 h 1828800"/>
              <a:gd name="T17" fmla="*/ 654050 w 654050"/>
              <a:gd name="T18" fmla="*/ 1828800 h 1828800"/>
            </a:gdLst>
            <a:ahLst/>
            <a:cxnLst>
              <a:cxn ang="T10">
                <a:pos x="T0" y="T1"/>
              </a:cxn>
              <a:cxn ang="T11">
                <a:pos x="T2" y="T3"/>
              </a:cxn>
              <a:cxn ang="T12">
                <a:pos x="T4" y="T5"/>
              </a:cxn>
              <a:cxn ang="T13">
                <a:pos x="T6" y="T7"/>
              </a:cxn>
              <a:cxn ang="T14">
                <a:pos x="T8" y="T9"/>
              </a:cxn>
            </a:cxnLst>
            <a:rect l="T15" t="T16" r="T17" b="T18"/>
            <a:pathLst>
              <a:path w="654050" h="1828800">
                <a:moveTo>
                  <a:pt x="0" y="0"/>
                </a:moveTo>
                <a:lnTo>
                  <a:pt x="171450" y="1295400"/>
                </a:lnTo>
                <a:lnTo>
                  <a:pt x="654050" y="1828800"/>
                </a:lnTo>
                <a:lnTo>
                  <a:pt x="520700" y="125095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31"/>
          <p:cNvSpPr>
            <a:spLocks noChangeArrowheads="1"/>
          </p:cNvSpPr>
          <p:nvPr/>
        </p:nvSpPr>
        <p:spPr bwMode="auto">
          <a:xfrm>
            <a:off x="3581400" y="2673350"/>
            <a:ext cx="692150" cy="965200"/>
          </a:xfrm>
          <a:custGeom>
            <a:avLst/>
            <a:gdLst>
              <a:gd name="T0" fmla="*/ 101600 w 692150"/>
              <a:gd name="T1" fmla="*/ 0 h 958850"/>
              <a:gd name="T2" fmla="*/ 0 w 692150"/>
              <a:gd name="T3" fmla="*/ 850900 h 958850"/>
              <a:gd name="T4" fmla="*/ 692150 w 692150"/>
              <a:gd name="T5" fmla="*/ 958850 h 958850"/>
              <a:gd name="T6" fmla="*/ 101600 w 692150"/>
              <a:gd name="T7" fmla="*/ 0 h 958850"/>
              <a:gd name="T8" fmla="*/ 0 60000 65536"/>
              <a:gd name="T9" fmla="*/ 0 60000 65536"/>
              <a:gd name="T10" fmla="*/ 0 60000 65536"/>
              <a:gd name="T11" fmla="*/ 0 60000 65536"/>
              <a:gd name="T12" fmla="*/ 0 w 692150"/>
              <a:gd name="T13" fmla="*/ 0 h 958850"/>
              <a:gd name="T14" fmla="*/ 692150 w 692150"/>
              <a:gd name="T15" fmla="*/ 958850 h 958850"/>
            </a:gdLst>
            <a:ahLst/>
            <a:cxnLst>
              <a:cxn ang="T8">
                <a:pos x="T0" y="T1"/>
              </a:cxn>
              <a:cxn ang="T9">
                <a:pos x="T2" y="T3"/>
              </a:cxn>
              <a:cxn ang="T10">
                <a:pos x="T4" y="T5"/>
              </a:cxn>
              <a:cxn ang="T11">
                <a:pos x="T6" y="T7"/>
              </a:cxn>
            </a:cxnLst>
            <a:rect l="T12" t="T13" r="T14" b="T15"/>
            <a:pathLst>
              <a:path w="692150" h="958850">
                <a:moveTo>
                  <a:pt x="101600" y="0"/>
                </a:moveTo>
                <a:lnTo>
                  <a:pt x="0" y="850900"/>
                </a:lnTo>
                <a:lnTo>
                  <a:pt x="692150" y="958850"/>
                </a:lnTo>
                <a:lnTo>
                  <a:pt x="10160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32"/>
          <p:cNvSpPr>
            <a:spLocks noChangeArrowheads="1"/>
          </p:cNvSpPr>
          <p:nvPr/>
        </p:nvSpPr>
        <p:spPr bwMode="auto">
          <a:xfrm>
            <a:off x="3683000" y="2667000"/>
            <a:ext cx="571500" cy="984250"/>
          </a:xfrm>
          <a:custGeom>
            <a:avLst/>
            <a:gdLst>
              <a:gd name="T0" fmla="*/ 0 w 596900"/>
              <a:gd name="T1" fmla="*/ 0 h 965200"/>
              <a:gd name="T2" fmla="*/ 349250 w 596900"/>
              <a:gd name="T3" fmla="*/ 38100 h 965200"/>
              <a:gd name="T4" fmla="*/ 596900 w 596900"/>
              <a:gd name="T5" fmla="*/ 965200 h 965200"/>
              <a:gd name="T6" fmla="*/ 0 w 596900"/>
              <a:gd name="T7" fmla="*/ 0 h 965200"/>
              <a:gd name="T8" fmla="*/ 0 60000 65536"/>
              <a:gd name="T9" fmla="*/ 0 60000 65536"/>
              <a:gd name="T10" fmla="*/ 0 60000 65536"/>
              <a:gd name="T11" fmla="*/ 0 60000 65536"/>
              <a:gd name="T12" fmla="*/ 0 w 596900"/>
              <a:gd name="T13" fmla="*/ 0 h 965200"/>
              <a:gd name="T14" fmla="*/ 596900 w 596900"/>
              <a:gd name="T15" fmla="*/ 965200 h 965200"/>
            </a:gdLst>
            <a:ahLst/>
            <a:cxnLst>
              <a:cxn ang="T8">
                <a:pos x="T0" y="T1"/>
              </a:cxn>
              <a:cxn ang="T9">
                <a:pos x="T2" y="T3"/>
              </a:cxn>
              <a:cxn ang="T10">
                <a:pos x="T4" y="T5"/>
              </a:cxn>
              <a:cxn ang="T11">
                <a:pos x="T6" y="T7"/>
              </a:cxn>
            </a:cxnLst>
            <a:rect l="T12" t="T13" r="T14" b="T15"/>
            <a:pathLst>
              <a:path w="596900" h="965200">
                <a:moveTo>
                  <a:pt x="0" y="0"/>
                </a:moveTo>
                <a:lnTo>
                  <a:pt x="349250" y="38100"/>
                </a:lnTo>
                <a:lnTo>
                  <a:pt x="596900" y="965200"/>
                </a:lnTo>
                <a:lnTo>
                  <a:pt x="0" y="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33"/>
          <p:cNvSpPr>
            <a:spLocks noChangeArrowheads="1"/>
          </p:cNvSpPr>
          <p:nvPr/>
        </p:nvSpPr>
        <p:spPr bwMode="auto">
          <a:xfrm>
            <a:off x="3587750" y="3492500"/>
            <a:ext cx="698500" cy="660400"/>
          </a:xfrm>
          <a:custGeom>
            <a:avLst/>
            <a:gdLst>
              <a:gd name="T0" fmla="*/ 0 w 698500"/>
              <a:gd name="T1" fmla="*/ 0 h 609600"/>
              <a:gd name="T2" fmla="*/ 146050 w 698500"/>
              <a:gd name="T3" fmla="*/ 609600 h 609600"/>
              <a:gd name="T4" fmla="*/ 698500 w 698500"/>
              <a:gd name="T5" fmla="*/ 139700 h 609600"/>
              <a:gd name="T6" fmla="*/ 0 w 698500"/>
              <a:gd name="T7" fmla="*/ 0 h 609600"/>
              <a:gd name="T8" fmla="*/ 0 60000 65536"/>
              <a:gd name="T9" fmla="*/ 0 60000 65536"/>
              <a:gd name="T10" fmla="*/ 0 60000 65536"/>
              <a:gd name="T11" fmla="*/ 0 60000 65536"/>
              <a:gd name="T12" fmla="*/ 0 w 698500"/>
              <a:gd name="T13" fmla="*/ 0 h 609600"/>
              <a:gd name="T14" fmla="*/ 698500 w 698500"/>
              <a:gd name="T15" fmla="*/ 609600 h 609600"/>
            </a:gdLst>
            <a:ahLst/>
            <a:cxnLst>
              <a:cxn ang="T8">
                <a:pos x="T0" y="T1"/>
              </a:cxn>
              <a:cxn ang="T9">
                <a:pos x="T2" y="T3"/>
              </a:cxn>
              <a:cxn ang="T10">
                <a:pos x="T4" y="T5"/>
              </a:cxn>
              <a:cxn ang="T11">
                <a:pos x="T6" y="T7"/>
              </a:cxn>
            </a:cxnLst>
            <a:rect l="T12" t="T13" r="T14" b="T15"/>
            <a:pathLst>
              <a:path w="698500" h="609600">
                <a:moveTo>
                  <a:pt x="0" y="0"/>
                </a:moveTo>
                <a:lnTo>
                  <a:pt x="146050" y="609600"/>
                </a:lnTo>
                <a:lnTo>
                  <a:pt x="698500" y="139700"/>
                </a:lnTo>
                <a:lnTo>
                  <a:pt x="0" y="0"/>
                </a:lnTo>
                <a:close/>
              </a:path>
            </a:pathLst>
          </a:custGeom>
          <a:solidFill>
            <a:srgbClr val="EE59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34"/>
          <p:cNvSpPr>
            <a:spLocks noChangeArrowheads="1"/>
          </p:cNvSpPr>
          <p:nvPr/>
        </p:nvSpPr>
        <p:spPr bwMode="auto">
          <a:xfrm>
            <a:off x="3251200" y="3556000"/>
            <a:ext cx="495300" cy="1016000"/>
          </a:xfrm>
          <a:custGeom>
            <a:avLst/>
            <a:gdLst>
              <a:gd name="T0" fmla="*/ 0 w 495300"/>
              <a:gd name="T1" fmla="*/ 0 h 1016000"/>
              <a:gd name="T2" fmla="*/ 495300 w 495300"/>
              <a:gd name="T3" fmla="*/ 533400 h 1016000"/>
              <a:gd name="T4" fmla="*/ 336550 w 495300"/>
              <a:gd name="T5" fmla="*/ 1016000 h 1016000"/>
              <a:gd name="T6" fmla="*/ 0 w 495300"/>
              <a:gd name="T7" fmla="*/ 0 h 1016000"/>
              <a:gd name="T8" fmla="*/ 0 60000 65536"/>
              <a:gd name="T9" fmla="*/ 0 60000 65536"/>
              <a:gd name="T10" fmla="*/ 0 60000 65536"/>
              <a:gd name="T11" fmla="*/ 0 60000 65536"/>
              <a:gd name="T12" fmla="*/ 0 w 495300"/>
              <a:gd name="T13" fmla="*/ 0 h 1016000"/>
              <a:gd name="T14" fmla="*/ 495300 w 495300"/>
              <a:gd name="T15" fmla="*/ 1016000 h 1016000"/>
            </a:gdLst>
            <a:ahLst/>
            <a:cxnLst>
              <a:cxn ang="T8">
                <a:pos x="T0" y="T1"/>
              </a:cxn>
              <a:cxn ang="T9">
                <a:pos x="T2" y="T3"/>
              </a:cxn>
              <a:cxn ang="T10">
                <a:pos x="T4" y="T5"/>
              </a:cxn>
              <a:cxn ang="T11">
                <a:pos x="T6" y="T7"/>
              </a:cxn>
            </a:cxnLst>
            <a:rect l="T12" t="T13" r="T14" b="T15"/>
            <a:pathLst>
              <a:path w="495300" h="1016000">
                <a:moveTo>
                  <a:pt x="0" y="0"/>
                </a:moveTo>
                <a:lnTo>
                  <a:pt x="495300" y="533400"/>
                </a:lnTo>
                <a:lnTo>
                  <a:pt x="336550" y="1016000"/>
                </a:lnTo>
                <a:lnTo>
                  <a:pt x="0" y="0"/>
                </a:lnTo>
                <a:close/>
              </a:path>
            </a:pathLst>
          </a:custGeom>
          <a:solidFill>
            <a:srgbClr val="ED70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35"/>
          <p:cNvSpPr>
            <a:spLocks noChangeArrowheads="1"/>
          </p:cNvSpPr>
          <p:nvPr/>
        </p:nvSpPr>
        <p:spPr bwMode="auto">
          <a:xfrm>
            <a:off x="3594100" y="3638550"/>
            <a:ext cx="711200" cy="914400"/>
          </a:xfrm>
          <a:custGeom>
            <a:avLst/>
            <a:gdLst>
              <a:gd name="T0" fmla="*/ 146050 w 711200"/>
              <a:gd name="T1" fmla="*/ 444500 h 914400"/>
              <a:gd name="T2" fmla="*/ 711200 w 711200"/>
              <a:gd name="T3" fmla="*/ 0 h 914400"/>
              <a:gd name="T4" fmla="*/ 0 w 711200"/>
              <a:gd name="T5" fmla="*/ 914400 h 914400"/>
              <a:gd name="T6" fmla="*/ 146050 w 711200"/>
              <a:gd name="T7" fmla="*/ 444500 h 914400"/>
              <a:gd name="T8" fmla="*/ 0 60000 65536"/>
              <a:gd name="T9" fmla="*/ 0 60000 65536"/>
              <a:gd name="T10" fmla="*/ 0 60000 65536"/>
              <a:gd name="T11" fmla="*/ 0 60000 65536"/>
              <a:gd name="T12" fmla="*/ 0 w 711200"/>
              <a:gd name="T13" fmla="*/ 0 h 914400"/>
              <a:gd name="T14" fmla="*/ 711200 w 711200"/>
              <a:gd name="T15" fmla="*/ 914400 h 914400"/>
            </a:gdLst>
            <a:ahLst/>
            <a:cxnLst>
              <a:cxn ang="T8">
                <a:pos x="T0" y="T1"/>
              </a:cxn>
              <a:cxn ang="T9">
                <a:pos x="T2" y="T3"/>
              </a:cxn>
              <a:cxn ang="T10">
                <a:pos x="T4" y="T5"/>
              </a:cxn>
              <a:cxn ang="T11">
                <a:pos x="T6" y="T7"/>
              </a:cxn>
            </a:cxnLst>
            <a:rect l="T12" t="T13" r="T14" b="T15"/>
            <a:pathLst>
              <a:path w="711200" h="914400">
                <a:moveTo>
                  <a:pt x="146050" y="444500"/>
                </a:moveTo>
                <a:lnTo>
                  <a:pt x="711200" y="0"/>
                </a:lnTo>
                <a:lnTo>
                  <a:pt x="0" y="914400"/>
                </a:lnTo>
                <a:lnTo>
                  <a:pt x="146050" y="444500"/>
                </a:lnTo>
                <a:close/>
              </a:path>
            </a:pathLst>
          </a:custGeom>
          <a:solidFill>
            <a:srgbClr val="E730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36"/>
          <p:cNvSpPr>
            <a:spLocks noChangeArrowheads="1"/>
          </p:cNvSpPr>
          <p:nvPr/>
        </p:nvSpPr>
        <p:spPr bwMode="auto">
          <a:xfrm>
            <a:off x="3930650" y="3644900"/>
            <a:ext cx="546100" cy="431800"/>
          </a:xfrm>
          <a:custGeom>
            <a:avLst/>
            <a:gdLst>
              <a:gd name="T0" fmla="*/ 0 w 488950"/>
              <a:gd name="T1" fmla="*/ 431800 h 431800"/>
              <a:gd name="T2" fmla="*/ 488950 w 488950"/>
              <a:gd name="T3" fmla="*/ 425450 h 431800"/>
              <a:gd name="T4" fmla="*/ 311150 w 488950"/>
              <a:gd name="T5" fmla="*/ 0 h 431800"/>
              <a:gd name="T6" fmla="*/ 0 w 488950"/>
              <a:gd name="T7" fmla="*/ 431800 h 431800"/>
              <a:gd name="T8" fmla="*/ 0 60000 65536"/>
              <a:gd name="T9" fmla="*/ 0 60000 65536"/>
              <a:gd name="T10" fmla="*/ 0 60000 65536"/>
              <a:gd name="T11" fmla="*/ 0 60000 65536"/>
              <a:gd name="T12" fmla="*/ 0 w 488950"/>
              <a:gd name="T13" fmla="*/ 0 h 431800"/>
              <a:gd name="T14" fmla="*/ 488950 w 488950"/>
              <a:gd name="T15" fmla="*/ 431800 h 431800"/>
            </a:gdLst>
            <a:ahLst/>
            <a:cxnLst>
              <a:cxn ang="T8">
                <a:pos x="T0" y="T1"/>
              </a:cxn>
              <a:cxn ang="T9">
                <a:pos x="T2" y="T3"/>
              </a:cxn>
              <a:cxn ang="T10">
                <a:pos x="T4" y="T5"/>
              </a:cxn>
              <a:cxn ang="T11">
                <a:pos x="T6" y="T7"/>
              </a:cxn>
            </a:cxnLst>
            <a:rect l="T12" t="T13" r="T14" b="T15"/>
            <a:pathLst>
              <a:path w="488950" h="431800">
                <a:moveTo>
                  <a:pt x="0" y="431800"/>
                </a:moveTo>
                <a:lnTo>
                  <a:pt x="488950" y="425450"/>
                </a:lnTo>
                <a:lnTo>
                  <a:pt x="311150" y="0"/>
                </a:lnTo>
                <a:lnTo>
                  <a:pt x="0" y="431800"/>
                </a:lnTo>
                <a:close/>
              </a:path>
            </a:pathLst>
          </a:custGeom>
          <a:solidFill>
            <a:srgbClr val="B71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39"/>
          <p:cNvSpPr>
            <a:spLocks noChangeArrowheads="1"/>
          </p:cNvSpPr>
          <p:nvPr/>
        </p:nvSpPr>
        <p:spPr bwMode="auto">
          <a:xfrm>
            <a:off x="3575050" y="4121150"/>
            <a:ext cx="679450" cy="711200"/>
          </a:xfrm>
          <a:custGeom>
            <a:avLst/>
            <a:gdLst>
              <a:gd name="T0" fmla="*/ 355600 w 679450"/>
              <a:gd name="T1" fmla="*/ 0 h 711200"/>
              <a:gd name="T2" fmla="*/ 679450 w 679450"/>
              <a:gd name="T3" fmla="*/ 711200 h 711200"/>
              <a:gd name="T4" fmla="*/ 0 w 679450"/>
              <a:gd name="T5" fmla="*/ 450850 h 711200"/>
              <a:gd name="T6" fmla="*/ 355600 w 679450"/>
              <a:gd name="T7" fmla="*/ 0 h 711200"/>
              <a:gd name="T8" fmla="*/ 0 60000 65536"/>
              <a:gd name="T9" fmla="*/ 0 60000 65536"/>
              <a:gd name="T10" fmla="*/ 0 60000 65536"/>
              <a:gd name="T11" fmla="*/ 0 60000 65536"/>
              <a:gd name="T12" fmla="*/ 0 w 679450"/>
              <a:gd name="T13" fmla="*/ 0 h 711200"/>
              <a:gd name="T14" fmla="*/ 679450 w 679450"/>
              <a:gd name="T15" fmla="*/ 711200 h 711200"/>
            </a:gdLst>
            <a:ahLst/>
            <a:cxnLst>
              <a:cxn ang="T8">
                <a:pos x="T0" y="T1"/>
              </a:cxn>
              <a:cxn ang="T9">
                <a:pos x="T2" y="T3"/>
              </a:cxn>
              <a:cxn ang="T10">
                <a:pos x="T4" y="T5"/>
              </a:cxn>
              <a:cxn ang="T11">
                <a:pos x="T6" y="T7"/>
              </a:cxn>
            </a:cxnLst>
            <a:rect l="T12" t="T13" r="T14" b="T15"/>
            <a:pathLst>
              <a:path w="679450" h="711200">
                <a:moveTo>
                  <a:pt x="355600" y="0"/>
                </a:moveTo>
                <a:lnTo>
                  <a:pt x="679450" y="711200"/>
                </a:lnTo>
                <a:lnTo>
                  <a:pt x="0" y="450850"/>
                </a:lnTo>
                <a:lnTo>
                  <a:pt x="355600" y="0"/>
                </a:lnTo>
                <a:close/>
              </a:path>
            </a:pathLst>
          </a:custGeom>
          <a:solidFill>
            <a:srgbClr val="C41F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42"/>
          <p:cNvSpPr>
            <a:spLocks noChangeArrowheads="1"/>
          </p:cNvSpPr>
          <p:nvPr/>
        </p:nvSpPr>
        <p:spPr bwMode="auto">
          <a:xfrm>
            <a:off x="3905250" y="4076700"/>
            <a:ext cx="882650" cy="736600"/>
          </a:xfrm>
          <a:custGeom>
            <a:avLst/>
            <a:gdLst>
              <a:gd name="T0" fmla="*/ 0 w 844550"/>
              <a:gd name="T1" fmla="*/ 0 h 736600"/>
              <a:gd name="T2" fmla="*/ 844550 w 844550"/>
              <a:gd name="T3" fmla="*/ 736600 h 736600"/>
              <a:gd name="T4" fmla="*/ 685800 w 844550"/>
              <a:gd name="T5" fmla="*/ 323850 h 736600"/>
              <a:gd name="T6" fmla="*/ 0 w 844550"/>
              <a:gd name="T7" fmla="*/ 0 h 736600"/>
              <a:gd name="T8" fmla="*/ 0 60000 65536"/>
              <a:gd name="T9" fmla="*/ 0 60000 65536"/>
              <a:gd name="T10" fmla="*/ 0 60000 65536"/>
              <a:gd name="T11" fmla="*/ 0 60000 65536"/>
              <a:gd name="T12" fmla="*/ 0 w 844550"/>
              <a:gd name="T13" fmla="*/ 0 h 736600"/>
              <a:gd name="T14" fmla="*/ 844550 w 844550"/>
              <a:gd name="T15" fmla="*/ 736600 h 736600"/>
            </a:gdLst>
            <a:ahLst/>
            <a:cxnLst>
              <a:cxn ang="T8">
                <a:pos x="T0" y="T1"/>
              </a:cxn>
              <a:cxn ang="T9">
                <a:pos x="T2" y="T3"/>
              </a:cxn>
              <a:cxn ang="T10">
                <a:pos x="T4" y="T5"/>
              </a:cxn>
              <a:cxn ang="T11">
                <a:pos x="T6" y="T7"/>
              </a:cxn>
            </a:cxnLst>
            <a:rect l="T12" t="T13" r="T14" b="T15"/>
            <a:pathLst>
              <a:path w="844550" h="736600">
                <a:moveTo>
                  <a:pt x="0" y="0"/>
                </a:moveTo>
                <a:lnTo>
                  <a:pt x="844550" y="736600"/>
                </a:lnTo>
                <a:lnTo>
                  <a:pt x="685800" y="323850"/>
                </a:lnTo>
                <a:lnTo>
                  <a:pt x="0" y="0"/>
                </a:lnTo>
                <a:close/>
              </a:path>
            </a:pathLst>
          </a:custGeom>
          <a:solidFill>
            <a:srgbClr val="F455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43"/>
          <p:cNvSpPr>
            <a:spLocks noChangeArrowheads="1"/>
          </p:cNvSpPr>
          <p:nvPr/>
        </p:nvSpPr>
        <p:spPr bwMode="auto">
          <a:xfrm>
            <a:off x="3321050" y="4832350"/>
            <a:ext cx="1098550" cy="336550"/>
          </a:xfrm>
          <a:custGeom>
            <a:avLst/>
            <a:gdLst>
              <a:gd name="T0" fmla="*/ 0 w 1098550"/>
              <a:gd name="T1" fmla="*/ 101600 h 336550"/>
              <a:gd name="T2" fmla="*/ 946150 w 1098550"/>
              <a:gd name="T3" fmla="*/ 0 h 336550"/>
              <a:gd name="T4" fmla="*/ 1098550 w 1098550"/>
              <a:gd name="T5" fmla="*/ 336550 h 336550"/>
              <a:gd name="T6" fmla="*/ 0 w 1098550"/>
              <a:gd name="T7" fmla="*/ 101600 h 336550"/>
              <a:gd name="T8" fmla="*/ 0 60000 65536"/>
              <a:gd name="T9" fmla="*/ 0 60000 65536"/>
              <a:gd name="T10" fmla="*/ 0 60000 65536"/>
              <a:gd name="T11" fmla="*/ 0 60000 65536"/>
              <a:gd name="T12" fmla="*/ 0 w 1098550"/>
              <a:gd name="T13" fmla="*/ 0 h 336550"/>
              <a:gd name="T14" fmla="*/ 1098550 w 1098550"/>
              <a:gd name="T15" fmla="*/ 336550 h 336550"/>
            </a:gdLst>
            <a:ahLst/>
            <a:cxnLst>
              <a:cxn ang="T8">
                <a:pos x="T0" y="T1"/>
              </a:cxn>
              <a:cxn ang="T9">
                <a:pos x="T2" y="T3"/>
              </a:cxn>
              <a:cxn ang="T10">
                <a:pos x="T4" y="T5"/>
              </a:cxn>
              <a:cxn ang="T11">
                <a:pos x="T6" y="T7"/>
              </a:cxn>
            </a:cxnLst>
            <a:rect l="T12" t="T13" r="T14" b="T15"/>
            <a:pathLst>
              <a:path w="1098550" h="336550">
                <a:moveTo>
                  <a:pt x="0" y="101600"/>
                </a:moveTo>
                <a:lnTo>
                  <a:pt x="946150" y="0"/>
                </a:lnTo>
                <a:lnTo>
                  <a:pt x="1098550" y="336550"/>
                </a:lnTo>
                <a:lnTo>
                  <a:pt x="0" y="101600"/>
                </a:lnTo>
                <a:close/>
              </a:path>
            </a:pathLst>
          </a:custGeom>
          <a:solidFill>
            <a:srgbClr val="F66E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47"/>
          <p:cNvSpPr>
            <a:spLocks noChangeArrowheads="1"/>
          </p:cNvSpPr>
          <p:nvPr/>
        </p:nvSpPr>
        <p:spPr bwMode="auto">
          <a:xfrm>
            <a:off x="4254500" y="4813300"/>
            <a:ext cx="539750" cy="381000"/>
          </a:xfrm>
          <a:custGeom>
            <a:avLst/>
            <a:gdLst>
              <a:gd name="T0" fmla="*/ 0 w 520700"/>
              <a:gd name="T1" fmla="*/ 6350 h 355600"/>
              <a:gd name="T2" fmla="*/ 520700 w 520700"/>
              <a:gd name="T3" fmla="*/ 0 h 355600"/>
              <a:gd name="T4" fmla="*/ 171450 w 520700"/>
              <a:gd name="T5" fmla="*/ 355600 h 355600"/>
              <a:gd name="T6" fmla="*/ 0 w 520700"/>
              <a:gd name="T7" fmla="*/ 6350 h 355600"/>
              <a:gd name="T8" fmla="*/ 0 60000 65536"/>
              <a:gd name="T9" fmla="*/ 0 60000 65536"/>
              <a:gd name="T10" fmla="*/ 0 60000 65536"/>
              <a:gd name="T11" fmla="*/ 0 60000 65536"/>
              <a:gd name="T12" fmla="*/ 0 w 520700"/>
              <a:gd name="T13" fmla="*/ 0 h 355600"/>
              <a:gd name="T14" fmla="*/ 520700 w 520700"/>
              <a:gd name="T15" fmla="*/ 355600 h 355600"/>
            </a:gdLst>
            <a:ahLst/>
            <a:cxnLst>
              <a:cxn ang="T8">
                <a:pos x="T0" y="T1"/>
              </a:cxn>
              <a:cxn ang="T9">
                <a:pos x="T2" y="T3"/>
              </a:cxn>
              <a:cxn ang="T10">
                <a:pos x="T4" y="T5"/>
              </a:cxn>
              <a:cxn ang="T11">
                <a:pos x="T6" y="T7"/>
              </a:cxn>
            </a:cxnLst>
            <a:rect l="T12" t="T13" r="T14" b="T15"/>
            <a:pathLst>
              <a:path w="520700" h="355600">
                <a:moveTo>
                  <a:pt x="0" y="6350"/>
                </a:moveTo>
                <a:lnTo>
                  <a:pt x="520700" y="0"/>
                </a:lnTo>
                <a:lnTo>
                  <a:pt x="171450" y="355600"/>
                </a:lnTo>
                <a:lnTo>
                  <a:pt x="0" y="6350"/>
                </a:lnTo>
                <a:close/>
              </a:path>
            </a:pathLst>
          </a:custGeom>
          <a:solidFill>
            <a:srgbClr val="BC23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49"/>
          <p:cNvSpPr>
            <a:spLocks noChangeArrowheads="1"/>
          </p:cNvSpPr>
          <p:nvPr/>
        </p:nvSpPr>
        <p:spPr bwMode="auto">
          <a:xfrm>
            <a:off x="2476500" y="-38100"/>
            <a:ext cx="387350" cy="146050"/>
          </a:xfrm>
          <a:custGeom>
            <a:avLst/>
            <a:gdLst>
              <a:gd name="T0" fmla="*/ 0 w 387350"/>
              <a:gd name="T1" fmla="*/ 19050 h 146050"/>
              <a:gd name="T2" fmla="*/ 114300 w 387350"/>
              <a:gd name="T3" fmla="*/ 146050 h 146050"/>
              <a:gd name="T4" fmla="*/ 387350 w 387350"/>
              <a:gd name="T5" fmla="*/ 0 h 146050"/>
              <a:gd name="T6" fmla="*/ 0 w 387350"/>
              <a:gd name="T7" fmla="*/ 19050 h 146050"/>
              <a:gd name="T8" fmla="*/ 0 60000 65536"/>
              <a:gd name="T9" fmla="*/ 0 60000 65536"/>
              <a:gd name="T10" fmla="*/ 0 60000 65536"/>
              <a:gd name="T11" fmla="*/ 0 60000 65536"/>
              <a:gd name="T12" fmla="*/ 0 w 387350"/>
              <a:gd name="T13" fmla="*/ 0 h 146050"/>
              <a:gd name="T14" fmla="*/ 387350 w 387350"/>
              <a:gd name="T15" fmla="*/ 146050 h 146050"/>
            </a:gdLst>
            <a:ahLst/>
            <a:cxnLst>
              <a:cxn ang="T8">
                <a:pos x="T0" y="T1"/>
              </a:cxn>
              <a:cxn ang="T9">
                <a:pos x="T2" y="T3"/>
              </a:cxn>
              <a:cxn ang="T10">
                <a:pos x="T4" y="T5"/>
              </a:cxn>
              <a:cxn ang="T11">
                <a:pos x="T6" y="T7"/>
              </a:cxn>
            </a:cxnLst>
            <a:rect l="T12" t="T13" r="T14" b="T15"/>
            <a:pathLst>
              <a:path w="387350" h="146050">
                <a:moveTo>
                  <a:pt x="0" y="19050"/>
                </a:moveTo>
                <a:lnTo>
                  <a:pt x="114300" y="146050"/>
                </a:lnTo>
                <a:lnTo>
                  <a:pt x="387350" y="0"/>
                </a:lnTo>
                <a:lnTo>
                  <a:pt x="0" y="19050"/>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50"/>
          <p:cNvSpPr>
            <a:spLocks noChangeArrowheads="1"/>
          </p:cNvSpPr>
          <p:nvPr/>
        </p:nvSpPr>
        <p:spPr bwMode="auto">
          <a:xfrm>
            <a:off x="4222750" y="1150938"/>
            <a:ext cx="203200" cy="152400"/>
          </a:xfrm>
          <a:custGeom>
            <a:avLst/>
            <a:gdLst>
              <a:gd name="T0" fmla="*/ 114300 w 203200"/>
              <a:gd name="T1" fmla="*/ 0 h 152400"/>
              <a:gd name="T2" fmla="*/ 0 w 203200"/>
              <a:gd name="T3" fmla="*/ 152400 h 152400"/>
              <a:gd name="T4" fmla="*/ 203200 w 203200"/>
              <a:gd name="T5" fmla="*/ 63500 h 152400"/>
              <a:gd name="T6" fmla="*/ 114300 w 203200"/>
              <a:gd name="T7" fmla="*/ 0 h 152400"/>
              <a:gd name="T8" fmla="*/ 0 60000 65536"/>
              <a:gd name="T9" fmla="*/ 0 60000 65536"/>
              <a:gd name="T10" fmla="*/ 0 60000 65536"/>
              <a:gd name="T11" fmla="*/ 0 60000 65536"/>
              <a:gd name="T12" fmla="*/ 0 w 203200"/>
              <a:gd name="T13" fmla="*/ 0 h 152400"/>
              <a:gd name="T14" fmla="*/ 203200 w 203200"/>
              <a:gd name="T15" fmla="*/ 152400 h 152400"/>
            </a:gdLst>
            <a:ahLst/>
            <a:cxnLst>
              <a:cxn ang="T8">
                <a:pos x="T0" y="T1"/>
              </a:cxn>
              <a:cxn ang="T9">
                <a:pos x="T2" y="T3"/>
              </a:cxn>
              <a:cxn ang="T10">
                <a:pos x="T4" y="T5"/>
              </a:cxn>
              <a:cxn ang="T11">
                <a:pos x="T6" y="T7"/>
              </a:cxn>
            </a:cxnLst>
            <a:rect l="T12" t="T13" r="T14" b="T15"/>
            <a:pathLst>
              <a:path w="203200" h="152400">
                <a:moveTo>
                  <a:pt x="114300" y="0"/>
                </a:moveTo>
                <a:lnTo>
                  <a:pt x="0" y="152400"/>
                </a:lnTo>
                <a:lnTo>
                  <a:pt x="203200" y="63500"/>
                </a:lnTo>
                <a:lnTo>
                  <a:pt x="114300" y="0"/>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51"/>
          <p:cNvSpPr>
            <a:spLocks noChangeArrowheads="1"/>
          </p:cNvSpPr>
          <p:nvPr/>
        </p:nvSpPr>
        <p:spPr bwMode="auto">
          <a:xfrm>
            <a:off x="4578350" y="1897063"/>
            <a:ext cx="266700" cy="285750"/>
          </a:xfrm>
          <a:custGeom>
            <a:avLst/>
            <a:gdLst>
              <a:gd name="T0" fmla="*/ 0 w 266700"/>
              <a:gd name="T1" fmla="*/ 0 h 285750"/>
              <a:gd name="T2" fmla="*/ 266700 w 266700"/>
              <a:gd name="T3" fmla="*/ 6350 h 285750"/>
              <a:gd name="T4" fmla="*/ 222250 w 266700"/>
              <a:gd name="T5" fmla="*/ 285750 h 285750"/>
              <a:gd name="T6" fmla="*/ 0 w 266700"/>
              <a:gd name="T7" fmla="*/ 0 h 285750"/>
              <a:gd name="T8" fmla="*/ 0 60000 65536"/>
              <a:gd name="T9" fmla="*/ 0 60000 65536"/>
              <a:gd name="T10" fmla="*/ 0 60000 65536"/>
              <a:gd name="T11" fmla="*/ 0 60000 65536"/>
              <a:gd name="T12" fmla="*/ 0 w 266700"/>
              <a:gd name="T13" fmla="*/ 0 h 285750"/>
              <a:gd name="T14" fmla="*/ 266700 w 266700"/>
              <a:gd name="T15" fmla="*/ 285750 h 285750"/>
            </a:gdLst>
            <a:ahLst/>
            <a:cxnLst>
              <a:cxn ang="T8">
                <a:pos x="T0" y="T1"/>
              </a:cxn>
              <a:cxn ang="T9">
                <a:pos x="T2" y="T3"/>
              </a:cxn>
              <a:cxn ang="T10">
                <a:pos x="T4" y="T5"/>
              </a:cxn>
              <a:cxn ang="T11">
                <a:pos x="T6" y="T7"/>
              </a:cxn>
            </a:cxnLst>
            <a:rect l="T12" t="T13" r="T14" b="T15"/>
            <a:pathLst>
              <a:path w="266700" h="285750">
                <a:moveTo>
                  <a:pt x="0" y="0"/>
                </a:moveTo>
                <a:lnTo>
                  <a:pt x="266700" y="6350"/>
                </a:lnTo>
                <a:lnTo>
                  <a:pt x="222250" y="285750"/>
                </a:lnTo>
                <a:lnTo>
                  <a:pt x="0" y="0"/>
                </a:lnTo>
                <a:close/>
              </a:path>
            </a:pathLst>
          </a:custGeom>
          <a:solidFill>
            <a:srgbClr val="EB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52"/>
          <p:cNvSpPr>
            <a:spLocks noChangeArrowheads="1"/>
          </p:cNvSpPr>
          <p:nvPr/>
        </p:nvSpPr>
        <p:spPr bwMode="auto">
          <a:xfrm>
            <a:off x="4356100" y="860425"/>
            <a:ext cx="336550" cy="152400"/>
          </a:xfrm>
          <a:custGeom>
            <a:avLst/>
            <a:gdLst>
              <a:gd name="T0" fmla="*/ 0 w 336550"/>
              <a:gd name="T1" fmla="*/ 0 h 152400"/>
              <a:gd name="T2" fmla="*/ 336550 w 336550"/>
              <a:gd name="T3" fmla="*/ 12700 h 152400"/>
              <a:gd name="T4" fmla="*/ 165100 w 336550"/>
              <a:gd name="T5" fmla="*/ 152400 h 152400"/>
              <a:gd name="T6" fmla="*/ 0 w 336550"/>
              <a:gd name="T7" fmla="*/ 0 h 152400"/>
              <a:gd name="T8" fmla="*/ 0 60000 65536"/>
              <a:gd name="T9" fmla="*/ 0 60000 65536"/>
              <a:gd name="T10" fmla="*/ 0 60000 65536"/>
              <a:gd name="T11" fmla="*/ 0 60000 65536"/>
              <a:gd name="T12" fmla="*/ 0 w 336550"/>
              <a:gd name="T13" fmla="*/ 0 h 152400"/>
              <a:gd name="T14" fmla="*/ 336550 w 336550"/>
              <a:gd name="T15" fmla="*/ 152400 h 152400"/>
            </a:gdLst>
            <a:ahLst/>
            <a:cxnLst>
              <a:cxn ang="T8">
                <a:pos x="T0" y="T1"/>
              </a:cxn>
              <a:cxn ang="T9">
                <a:pos x="T2" y="T3"/>
              </a:cxn>
              <a:cxn ang="T10">
                <a:pos x="T4" y="T5"/>
              </a:cxn>
              <a:cxn ang="T11">
                <a:pos x="T6" y="T7"/>
              </a:cxn>
            </a:cxnLst>
            <a:rect l="T12" t="T13" r="T14" b="T15"/>
            <a:pathLst>
              <a:path w="336550" h="152400">
                <a:moveTo>
                  <a:pt x="0" y="0"/>
                </a:moveTo>
                <a:lnTo>
                  <a:pt x="336550" y="12700"/>
                </a:lnTo>
                <a:lnTo>
                  <a:pt x="165100" y="152400"/>
                </a:lnTo>
                <a:lnTo>
                  <a:pt x="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3"/>
          <p:cNvSpPr>
            <a:spLocks noChangeArrowheads="1"/>
          </p:cNvSpPr>
          <p:nvPr/>
        </p:nvSpPr>
        <p:spPr bwMode="auto">
          <a:xfrm>
            <a:off x="4552950" y="3282950"/>
            <a:ext cx="241300" cy="254000"/>
          </a:xfrm>
          <a:custGeom>
            <a:avLst/>
            <a:gdLst>
              <a:gd name="T0" fmla="*/ 0 w 241300"/>
              <a:gd name="T1" fmla="*/ 0 h 254000"/>
              <a:gd name="T2" fmla="*/ 241300 w 241300"/>
              <a:gd name="T3" fmla="*/ 69850 h 254000"/>
              <a:gd name="T4" fmla="*/ 95250 w 241300"/>
              <a:gd name="T5" fmla="*/ 254000 h 254000"/>
              <a:gd name="T6" fmla="*/ 0 w 241300"/>
              <a:gd name="T7" fmla="*/ 0 h 254000"/>
              <a:gd name="T8" fmla="*/ 0 60000 65536"/>
              <a:gd name="T9" fmla="*/ 0 60000 65536"/>
              <a:gd name="T10" fmla="*/ 0 60000 65536"/>
              <a:gd name="T11" fmla="*/ 0 60000 65536"/>
              <a:gd name="T12" fmla="*/ 0 w 241300"/>
              <a:gd name="T13" fmla="*/ 0 h 254000"/>
              <a:gd name="T14" fmla="*/ 241300 w 241300"/>
              <a:gd name="T15" fmla="*/ 254000 h 254000"/>
            </a:gdLst>
            <a:ahLst/>
            <a:cxnLst>
              <a:cxn ang="T8">
                <a:pos x="T0" y="T1"/>
              </a:cxn>
              <a:cxn ang="T9">
                <a:pos x="T2" y="T3"/>
              </a:cxn>
              <a:cxn ang="T10">
                <a:pos x="T4" y="T5"/>
              </a:cxn>
              <a:cxn ang="T11">
                <a:pos x="T6" y="T7"/>
              </a:cxn>
            </a:cxnLst>
            <a:rect l="T12" t="T13" r="T14" b="T15"/>
            <a:pathLst>
              <a:path w="241300" h="254000">
                <a:moveTo>
                  <a:pt x="0" y="0"/>
                </a:moveTo>
                <a:lnTo>
                  <a:pt x="241300" y="69850"/>
                </a:lnTo>
                <a:lnTo>
                  <a:pt x="95250" y="25400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任意多边形 54"/>
          <p:cNvSpPr>
            <a:spLocks noChangeArrowheads="1"/>
          </p:cNvSpPr>
          <p:nvPr/>
        </p:nvSpPr>
        <p:spPr bwMode="auto">
          <a:xfrm>
            <a:off x="4933950" y="4114800"/>
            <a:ext cx="266700" cy="304800"/>
          </a:xfrm>
          <a:custGeom>
            <a:avLst/>
            <a:gdLst>
              <a:gd name="T0" fmla="*/ 234950 w 266700"/>
              <a:gd name="T1" fmla="*/ 0 h 304800"/>
              <a:gd name="T2" fmla="*/ 0 w 266700"/>
              <a:gd name="T3" fmla="*/ 304800 h 304800"/>
              <a:gd name="T4" fmla="*/ 266700 w 266700"/>
              <a:gd name="T5" fmla="*/ 241300 h 304800"/>
              <a:gd name="T6" fmla="*/ 234950 w 266700"/>
              <a:gd name="T7" fmla="*/ 0 h 304800"/>
              <a:gd name="T8" fmla="*/ 0 60000 65536"/>
              <a:gd name="T9" fmla="*/ 0 60000 65536"/>
              <a:gd name="T10" fmla="*/ 0 60000 65536"/>
              <a:gd name="T11" fmla="*/ 0 60000 65536"/>
              <a:gd name="T12" fmla="*/ 0 w 266700"/>
              <a:gd name="T13" fmla="*/ 0 h 304800"/>
              <a:gd name="T14" fmla="*/ 266700 w 266700"/>
              <a:gd name="T15" fmla="*/ 304800 h 304800"/>
            </a:gdLst>
            <a:ahLst/>
            <a:cxnLst>
              <a:cxn ang="T8">
                <a:pos x="T0" y="T1"/>
              </a:cxn>
              <a:cxn ang="T9">
                <a:pos x="T2" y="T3"/>
              </a:cxn>
              <a:cxn ang="T10">
                <a:pos x="T4" y="T5"/>
              </a:cxn>
              <a:cxn ang="T11">
                <a:pos x="T6" y="T7"/>
              </a:cxn>
            </a:cxnLst>
            <a:rect l="T12" t="T13" r="T14" b="T15"/>
            <a:pathLst>
              <a:path w="266700" h="304800">
                <a:moveTo>
                  <a:pt x="234950" y="0"/>
                </a:moveTo>
                <a:lnTo>
                  <a:pt x="0" y="304800"/>
                </a:lnTo>
                <a:lnTo>
                  <a:pt x="266700" y="241300"/>
                </a:lnTo>
                <a:lnTo>
                  <a:pt x="23495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55"/>
          <p:cNvSpPr>
            <a:spLocks noChangeArrowheads="1"/>
          </p:cNvSpPr>
          <p:nvPr/>
        </p:nvSpPr>
        <p:spPr bwMode="auto">
          <a:xfrm>
            <a:off x="5156200" y="4654550"/>
            <a:ext cx="184150" cy="260350"/>
          </a:xfrm>
          <a:custGeom>
            <a:avLst/>
            <a:gdLst>
              <a:gd name="T0" fmla="*/ 57150 w 184150"/>
              <a:gd name="T1" fmla="*/ 0 h 260350"/>
              <a:gd name="T2" fmla="*/ 0 w 184150"/>
              <a:gd name="T3" fmla="*/ 241300 h 260350"/>
              <a:gd name="T4" fmla="*/ 184150 w 184150"/>
              <a:gd name="T5" fmla="*/ 260350 h 260350"/>
              <a:gd name="T6" fmla="*/ 57150 w 184150"/>
              <a:gd name="T7" fmla="*/ 0 h 260350"/>
              <a:gd name="T8" fmla="*/ 0 60000 65536"/>
              <a:gd name="T9" fmla="*/ 0 60000 65536"/>
              <a:gd name="T10" fmla="*/ 0 60000 65536"/>
              <a:gd name="T11" fmla="*/ 0 60000 65536"/>
              <a:gd name="T12" fmla="*/ 0 w 184150"/>
              <a:gd name="T13" fmla="*/ 0 h 260350"/>
              <a:gd name="T14" fmla="*/ 184150 w 184150"/>
              <a:gd name="T15" fmla="*/ 260350 h 260350"/>
            </a:gdLst>
            <a:ahLst/>
            <a:cxnLst>
              <a:cxn ang="T8">
                <a:pos x="T0" y="T1"/>
              </a:cxn>
              <a:cxn ang="T9">
                <a:pos x="T2" y="T3"/>
              </a:cxn>
              <a:cxn ang="T10">
                <a:pos x="T4" y="T5"/>
              </a:cxn>
              <a:cxn ang="T11">
                <a:pos x="T6" y="T7"/>
              </a:cxn>
            </a:cxnLst>
            <a:rect l="T12" t="T13" r="T14" b="T15"/>
            <a:pathLst>
              <a:path w="184150" h="260350">
                <a:moveTo>
                  <a:pt x="57150" y="0"/>
                </a:moveTo>
                <a:lnTo>
                  <a:pt x="0" y="241300"/>
                </a:lnTo>
                <a:lnTo>
                  <a:pt x="184150" y="260350"/>
                </a:lnTo>
                <a:lnTo>
                  <a:pt x="5715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56"/>
          <p:cNvSpPr>
            <a:spLocks noChangeArrowheads="1"/>
          </p:cNvSpPr>
          <p:nvPr/>
        </p:nvSpPr>
        <p:spPr bwMode="auto">
          <a:xfrm>
            <a:off x="5257800" y="4292600"/>
            <a:ext cx="190500" cy="120650"/>
          </a:xfrm>
          <a:custGeom>
            <a:avLst/>
            <a:gdLst>
              <a:gd name="T0" fmla="*/ 0 w 190500"/>
              <a:gd name="T1" fmla="*/ 19050 h 120650"/>
              <a:gd name="T2" fmla="*/ 0 w 190500"/>
              <a:gd name="T3" fmla="*/ 19050 h 120650"/>
              <a:gd name="T4" fmla="*/ 63500 w 190500"/>
              <a:gd name="T5" fmla="*/ 19050 h 120650"/>
              <a:gd name="T6" fmla="*/ 190500 w 190500"/>
              <a:gd name="T7" fmla="*/ 0 h 120650"/>
              <a:gd name="T8" fmla="*/ 19050 w 190500"/>
              <a:gd name="T9" fmla="*/ 120650 h 120650"/>
              <a:gd name="T10" fmla="*/ 0 w 190500"/>
              <a:gd name="T11" fmla="*/ 19050 h 120650"/>
              <a:gd name="T12" fmla="*/ 0 60000 65536"/>
              <a:gd name="T13" fmla="*/ 0 60000 65536"/>
              <a:gd name="T14" fmla="*/ 0 60000 65536"/>
              <a:gd name="T15" fmla="*/ 0 60000 65536"/>
              <a:gd name="T16" fmla="*/ 0 60000 65536"/>
              <a:gd name="T17" fmla="*/ 0 60000 65536"/>
              <a:gd name="T18" fmla="*/ 0 w 190500"/>
              <a:gd name="T19" fmla="*/ 0 h 120650"/>
              <a:gd name="T20" fmla="*/ 190500 w 190500"/>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190500" h="120650">
                <a:moveTo>
                  <a:pt x="0" y="19050"/>
                </a:moveTo>
                <a:lnTo>
                  <a:pt x="0" y="19050"/>
                </a:lnTo>
                <a:lnTo>
                  <a:pt x="63500" y="19050"/>
                </a:lnTo>
                <a:lnTo>
                  <a:pt x="190500" y="0"/>
                </a:lnTo>
                <a:lnTo>
                  <a:pt x="19050" y="120650"/>
                </a:lnTo>
                <a:lnTo>
                  <a:pt x="0" y="19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57"/>
          <p:cNvSpPr>
            <a:spLocks noChangeArrowheads="1"/>
          </p:cNvSpPr>
          <p:nvPr/>
        </p:nvSpPr>
        <p:spPr bwMode="auto">
          <a:xfrm>
            <a:off x="4845050" y="3473450"/>
            <a:ext cx="114300" cy="120650"/>
          </a:xfrm>
          <a:custGeom>
            <a:avLst/>
            <a:gdLst>
              <a:gd name="T0" fmla="*/ 25400 w 114300"/>
              <a:gd name="T1" fmla="*/ 0 h 120650"/>
              <a:gd name="T2" fmla="*/ 114300 w 114300"/>
              <a:gd name="T3" fmla="*/ 120650 h 120650"/>
              <a:gd name="T4" fmla="*/ 0 w 114300"/>
              <a:gd name="T5" fmla="*/ 82550 h 120650"/>
              <a:gd name="T6" fmla="*/ 25400 w 114300"/>
              <a:gd name="T7" fmla="*/ 0 h 120650"/>
              <a:gd name="T8" fmla="*/ 0 60000 65536"/>
              <a:gd name="T9" fmla="*/ 0 60000 65536"/>
              <a:gd name="T10" fmla="*/ 0 60000 65536"/>
              <a:gd name="T11" fmla="*/ 0 60000 65536"/>
              <a:gd name="T12" fmla="*/ 0 w 114300"/>
              <a:gd name="T13" fmla="*/ 0 h 120650"/>
              <a:gd name="T14" fmla="*/ 114300 w 114300"/>
              <a:gd name="T15" fmla="*/ 120650 h 120650"/>
            </a:gdLst>
            <a:ahLst/>
            <a:cxnLst>
              <a:cxn ang="T8">
                <a:pos x="T0" y="T1"/>
              </a:cxn>
              <a:cxn ang="T9">
                <a:pos x="T2" y="T3"/>
              </a:cxn>
              <a:cxn ang="T10">
                <a:pos x="T4" y="T5"/>
              </a:cxn>
              <a:cxn ang="T11">
                <a:pos x="T6" y="T7"/>
              </a:cxn>
            </a:cxnLst>
            <a:rect l="T12" t="T13" r="T14" b="T15"/>
            <a:pathLst>
              <a:path w="114300" h="120650">
                <a:moveTo>
                  <a:pt x="25400" y="0"/>
                </a:moveTo>
                <a:lnTo>
                  <a:pt x="114300" y="120650"/>
                </a:lnTo>
                <a:lnTo>
                  <a:pt x="0" y="82550"/>
                </a:lnTo>
                <a:lnTo>
                  <a:pt x="25400" y="0"/>
                </a:lnTo>
                <a:close/>
              </a:path>
            </a:pathLst>
          </a:custGeom>
          <a:solidFill>
            <a:srgbClr val="EA52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58"/>
          <p:cNvSpPr>
            <a:spLocks noChangeArrowheads="1"/>
          </p:cNvSpPr>
          <p:nvPr/>
        </p:nvSpPr>
        <p:spPr bwMode="auto">
          <a:xfrm>
            <a:off x="3962400" y="3175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65"/>
          <p:cNvSpPr>
            <a:spLocks noChangeArrowheads="1"/>
          </p:cNvSpPr>
          <p:nvPr/>
        </p:nvSpPr>
        <p:spPr bwMode="auto">
          <a:xfrm>
            <a:off x="5448300" y="50292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6"/>
          <p:cNvSpPr txBox="1">
            <a:spLocks noChangeArrowheads="1"/>
          </p:cNvSpPr>
          <p:nvPr/>
        </p:nvSpPr>
        <p:spPr bwMode="auto">
          <a:xfrm>
            <a:off x="5231414" y="1818328"/>
            <a:ext cx="2083773"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次要问题</a:t>
            </a:r>
            <a:r>
              <a:rPr lang="en-US" alt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1</a:t>
            </a:r>
          </a:p>
        </p:txBody>
      </p:sp>
      <p:sp>
        <p:nvSpPr>
          <p:cNvPr id="7" name="TextBox 6"/>
          <p:cNvSpPr txBox="1">
            <a:spLocks noChangeArrowheads="1"/>
          </p:cNvSpPr>
          <p:nvPr/>
        </p:nvSpPr>
        <p:spPr bwMode="auto">
          <a:xfrm>
            <a:off x="5231414" y="1194593"/>
            <a:ext cx="236364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主要问题</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6"/>
          <p:cNvSpPr txBox="1">
            <a:spLocks noChangeArrowheads="1"/>
          </p:cNvSpPr>
          <p:nvPr/>
        </p:nvSpPr>
        <p:spPr bwMode="auto">
          <a:xfrm>
            <a:off x="5217886" y="2445692"/>
            <a:ext cx="2386969"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次要问题</a:t>
            </a:r>
            <a:r>
              <a:rPr lang="en-US" alt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2</a:t>
            </a:r>
          </a:p>
        </p:txBody>
      </p:sp>
      <p:sp>
        <p:nvSpPr>
          <p:cNvPr id="9" name="TextBox 6"/>
          <p:cNvSpPr txBox="1">
            <a:spLocks noChangeArrowheads="1"/>
          </p:cNvSpPr>
          <p:nvPr/>
        </p:nvSpPr>
        <p:spPr bwMode="auto">
          <a:xfrm>
            <a:off x="5231414" y="3031527"/>
            <a:ext cx="2337848"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次要问题</a:t>
            </a:r>
            <a:r>
              <a:rPr lang="en-US" alt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0" name="TextBox 6"/>
          <p:cNvSpPr txBox="1">
            <a:spLocks noChangeArrowheads="1"/>
          </p:cNvSpPr>
          <p:nvPr/>
        </p:nvSpPr>
        <p:spPr bwMode="auto">
          <a:xfrm>
            <a:off x="5242447" y="3686175"/>
            <a:ext cx="2337848"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次要问题</a:t>
            </a:r>
            <a:r>
              <a:rPr lang="en-US" alt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4</a:t>
            </a:r>
          </a:p>
        </p:txBody>
      </p:sp>
      <p:grpSp>
        <p:nvGrpSpPr>
          <p:cNvPr id="11" name="组合 10"/>
          <p:cNvGrpSpPr/>
          <p:nvPr/>
        </p:nvGrpSpPr>
        <p:grpSpPr>
          <a:xfrm flipV="1">
            <a:off x="4711732" y="1204247"/>
            <a:ext cx="334355" cy="803015"/>
            <a:chOff x="581025" y="-431160"/>
            <a:chExt cx="1619642" cy="3889866"/>
          </a:xfrm>
        </p:grpSpPr>
        <p:grpSp>
          <p:nvGrpSpPr>
            <p:cNvPr id="12" name="组合 11"/>
            <p:cNvGrpSpPr/>
            <p:nvPr/>
          </p:nvGrpSpPr>
          <p:grpSpPr>
            <a:xfrm>
              <a:off x="581025" y="-431160"/>
              <a:ext cx="1619642" cy="3889866"/>
              <a:chOff x="6651335" y="-335489"/>
              <a:chExt cx="1360493" cy="3190953"/>
            </a:xfrm>
            <a:effectLst/>
          </p:grpSpPr>
          <p:grpSp>
            <p:nvGrpSpPr>
              <p:cNvPr id="14" name="组合 1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Box 1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椭圆 1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4711732" y="1877973"/>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4711732" y="2505337"/>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4707060" y="309117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699762" y="3745820"/>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a:off x="535793" y="1874319"/>
            <a:ext cx="2595880" cy="711200"/>
          </a:xfrm>
          <a:prstGeom prst="rect">
            <a:avLst/>
          </a:prstGeom>
          <a:noFill/>
        </p:spPr>
        <p:txBody>
          <a:bodyPr wrap="none" rtlCol="0">
            <a:spAutoFit/>
          </a:bodyPr>
          <a:lstStyle/>
          <a:p>
            <a:pPr algn="ctr" defTabSz="914400" eaLnBrk="1" fontAlgn="auto" hangingPunct="1">
              <a:spcBef>
                <a:spcPts val="0"/>
              </a:spcBef>
              <a:spcAft>
                <a:spcPts val="0"/>
              </a:spcAft>
            </a:pPr>
            <a:r>
              <a:rPr lang="zh-CN" altLang="en-US" sz="3800" b="1" dirty="0">
                <a:solidFill>
                  <a:schemeClr val="bg1"/>
                </a:solidFill>
                <a:latin typeface="Arial" panose="020B0604020202020204" pitchFamily="34" charset="0"/>
                <a:ea typeface="微软雅黑" panose="020B0503020204020204" pitchFamily="34" charset="-122"/>
                <a:sym typeface="Arial" panose="020B0604020202020204" pitchFamily="34" charset="0"/>
              </a:rPr>
              <a:t>我们的问题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4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2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60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主要问题概述</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783432" y="469822"/>
            <a:ext cx="165989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主要问题介绍</a:t>
            </a:r>
          </a:p>
        </p:txBody>
      </p:sp>
      <p:sp>
        <p:nvSpPr>
          <p:cNvPr id="9" name="矩形 47"/>
          <p:cNvSpPr>
            <a:spLocks noChangeArrowheads="1"/>
          </p:cNvSpPr>
          <p:nvPr/>
        </p:nvSpPr>
        <p:spPr bwMode="auto">
          <a:xfrm>
            <a:off x="554832" y="784384"/>
            <a:ext cx="7184231"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800">
                <a:latin typeface="Arial" panose="020B0604020202020204" pitchFamily="34" charset="0"/>
                <a:ea typeface="微软雅黑" panose="020B0503020204020204" pitchFamily="34" charset="-122"/>
                <a:sym typeface="Arial" panose="020B0604020202020204" pitchFamily="34" charset="0"/>
              </a:rPr>
              <a:t>【出现病不正常情况的病理性原因是？】</a:t>
            </a:r>
          </a:p>
        </p:txBody>
      </p:sp>
      <p:sp>
        <p:nvSpPr>
          <p:cNvPr id="41" name="文本框 37"/>
          <p:cNvSpPr>
            <a:spLocks noChangeArrowheads="1"/>
          </p:cNvSpPr>
          <p:nvPr/>
        </p:nvSpPr>
        <p:spPr bwMode="auto">
          <a:xfrm>
            <a:off x="3103245" y="729615"/>
            <a:ext cx="196723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200" baseline="-300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1306066" y="187223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组合 82"/>
          <p:cNvGrpSpPr/>
          <p:nvPr/>
        </p:nvGrpSpPr>
        <p:grpSpPr>
          <a:xfrm>
            <a:off x="1002365" y="1312821"/>
            <a:ext cx="1197832" cy="471688"/>
            <a:chOff x="1936759" y="912563"/>
            <a:chExt cx="1197832" cy="471688"/>
          </a:xfrm>
        </p:grpSpPr>
        <p:grpSp>
          <p:nvGrpSpPr>
            <p:cNvPr id="80" name="组合 79"/>
            <p:cNvGrpSpPr/>
            <p:nvPr/>
          </p:nvGrpSpPr>
          <p:grpSpPr>
            <a:xfrm>
              <a:off x="1936759" y="912563"/>
              <a:ext cx="1197832" cy="471688"/>
              <a:chOff x="3295234" y="2669506"/>
              <a:chExt cx="2596057" cy="370716"/>
            </a:xfrm>
          </p:grpSpPr>
          <p:sp>
            <p:nvSpPr>
              <p:cNvPr id="81" name="圆角矩形 80"/>
              <p:cNvSpPr/>
              <p:nvPr/>
            </p:nvSpPr>
            <p:spPr>
              <a:xfrm>
                <a:off x="3295234" y="2669506"/>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矩形 3"/>
            <p:cNvSpPr>
              <a:spLocks noChangeArrowheads="1"/>
            </p:cNvSpPr>
            <p:nvPr/>
          </p:nvSpPr>
          <p:spPr bwMode="auto">
            <a:xfrm>
              <a:off x="2056590" y="977703"/>
              <a:ext cx="999490" cy="34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后续检测</a:t>
              </a:r>
            </a:p>
          </p:txBody>
        </p:sp>
      </p:grpSp>
      <p:sp>
        <p:nvSpPr>
          <p:cNvPr id="53" name="矩形 52"/>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5"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2014091" y="2569462"/>
            <a:ext cx="622626" cy="622626"/>
            <a:chOff x="5051514" y="1762004"/>
            <a:chExt cx="605079" cy="605079"/>
          </a:xfrm>
        </p:grpSpPr>
        <p:grpSp>
          <p:nvGrpSpPr>
            <p:cNvPr id="6" name="组合 5"/>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3608576" y="4032502"/>
            <a:ext cx="622626" cy="622626"/>
            <a:chOff x="5051514" y="1762004"/>
            <a:chExt cx="605079" cy="605079"/>
          </a:xfrm>
        </p:grpSpPr>
        <p:grpSp>
          <p:nvGrpSpPr>
            <p:cNvPr id="29" name="组合 28"/>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2851656" y="3313682"/>
            <a:ext cx="622626" cy="622626"/>
            <a:chOff x="5051514" y="1762004"/>
            <a:chExt cx="605079" cy="605079"/>
          </a:xfrm>
        </p:grpSpPr>
        <p:grpSp>
          <p:nvGrpSpPr>
            <p:cNvPr id="42" name="组合 41"/>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文本框 48"/>
          <p:cNvSpPr txBox="1"/>
          <p:nvPr/>
        </p:nvSpPr>
        <p:spPr>
          <a:xfrm>
            <a:off x="2095500" y="1983105"/>
            <a:ext cx="1097280" cy="384810"/>
          </a:xfrm>
          <a:prstGeom prst="rect">
            <a:avLst/>
          </a:prstGeom>
          <a:noFill/>
        </p:spPr>
        <p:txBody>
          <a:bodyPr wrap="none" rtlCol="0" anchor="t">
            <a:spAutoFit/>
          </a:bodyPr>
          <a:lstStyle/>
          <a:p>
            <a:pPr algn="l"/>
            <a:r>
              <a:rPr lang="zh-CN" altLang="en-US" dirty="0">
                <a:latin typeface="Arial" panose="020B0604020202020204" pitchFamily="34" charset="0"/>
                <a:ea typeface="微软雅黑" panose="020B0503020204020204" pitchFamily="34" charset="-122"/>
                <a:sym typeface="Arial" panose="020B0604020202020204" pitchFamily="34" charset="0"/>
              </a:rPr>
              <a:t>病史询问</a:t>
            </a:r>
            <a:endParaRPr lang="zh-CN" altLang="en-US"/>
          </a:p>
        </p:txBody>
      </p:sp>
      <p:sp>
        <p:nvSpPr>
          <p:cNvPr id="50" name="文本框 49"/>
          <p:cNvSpPr txBox="1"/>
          <p:nvPr/>
        </p:nvSpPr>
        <p:spPr>
          <a:xfrm>
            <a:off x="2752725" y="2665730"/>
            <a:ext cx="1097280" cy="384810"/>
          </a:xfrm>
          <a:prstGeom prst="rect">
            <a:avLst/>
          </a:prstGeom>
          <a:noFill/>
        </p:spPr>
        <p:txBody>
          <a:bodyPr wrap="none" rtlCol="0" anchor="t">
            <a:spAutoFit/>
          </a:bodyPr>
          <a:lstStyle/>
          <a:p>
            <a:pPr algn="l"/>
            <a:r>
              <a:rPr lang="zh-CN" altLang="en-US" dirty="0">
                <a:latin typeface="Arial" panose="020B0604020202020204" pitchFamily="34" charset="0"/>
                <a:ea typeface="微软雅黑" panose="020B0503020204020204" pitchFamily="34" charset="-122"/>
                <a:sym typeface="Arial" panose="020B0604020202020204" pitchFamily="34" charset="0"/>
              </a:rPr>
              <a:t>体格检查</a:t>
            </a:r>
            <a:endParaRPr lang="zh-CN" altLang="en-US"/>
          </a:p>
        </p:txBody>
      </p:sp>
      <p:sp>
        <p:nvSpPr>
          <p:cNvPr id="51" name="文本框 50"/>
          <p:cNvSpPr txBox="1"/>
          <p:nvPr/>
        </p:nvSpPr>
        <p:spPr>
          <a:xfrm>
            <a:off x="4525645" y="4151630"/>
            <a:ext cx="2697480" cy="384810"/>
          </a:xfrm>
          <a:prstGeom prst="rect">
            <a:avLst/>
          </a:prstGeom>
          <a:noFill/>
        </p:spPr>
        <p:txBody>
          <a:bodyPr wrap="none" rtlCol="0" anchor="t">
            <a:spAutoFit/>
          </a:bodyPr>
          <a:lstStyle/>
          <a:p>
            <a:pPr algn="l"/>
            <a:r>
              <a:rPr lang="zh-CN" altLang="en-US" dirty="0">
                <a:latin typeface="Arial" panose="020B0604020202020204" pitchFamily="34" charset="0"/>
                <a:ea typeface="微软雅黑" panose="020B0503020204020204" pitchFamily="34" charset="-122"/>
                <a:sym typeface="Arial" panose="020B0604020202020204" pitchFamily="34" charset="0"/>
              </a:rPr>
              <a:t>儿童行为观察和量表评定</a:t>
            </a:r>
            <a:endParaRPr lang="zh-CN" altLang="en-US"/>
          </a:p>
        </p:txBody>
      </p:sp>
      <p:sp>
        <p:nvSpPr>
          <p:cNvPr id="52" name="文本框 51"/>
          <p:cNvSpPr txBox="1"/>
          <p:nvPr/>
        </p:nvSpPr>
        <p:spPr>
          <a:xfrm>
            <a:off x="3705225" y="3424555"/>
            <a:ext cx="1097280" cy="384810"/>
          </a:xfrm>
          <a:prstGeom prst="rect">
            <a:avLst/>
          </a:prstGeom>
          <a:noFill/>
        </p:spPr>
        <p:txBody>
          <a:bodyPr wrap="none" rtlCol="0" anchor="t">
            <a:spAutoFit/>
          </a:bodyPr>
          <a:lstStyle/>
          <a:p>
            <a:pPr algn="l"/>
            <a:r>
              <a:rPr lang="zh-CN" altLang="en-US" dirty="0">
                <a:latin typeface="Arial" panose="020B0604020202020204" pitchFamily="34" charset="0"/>
                <a:ea typeface="微软雅黑" panose="020B0503020204020204" pitchFamily="34" charset="-122"/>
                <a:sym typeface="Arial" panose="020B0604020202020204" pitchFamily="34" charset="0"/>
              </a:rPr>
              <a:t>智力测试</a:t>
            </a:r>
            <a:endParaRPr lang="zh-CN" altLang="en-US"/>
          </a:p>
        </p:txBody>
      </p:sp>
      <p:sp>
        <p:nvSpPr>
          <p:cNvPr id="54" name="文本框 53"/>
          <p:cNvSpPr txBox="1"/>
          <p:nvPr/>
        </p:nvSpPr>
        <p:spPr>
          <a:xfrm>
            <a:off x="4814570" y="2011680"/>
            <a:ext cx="2726690" cy="948690"/>
          </a:xfrm>
          <a:prstGeom prst="rect">
            <a:avLst/>
          </a:prstGeom>
          <a:noFill/>
        </p:spPr>
        <p:txBody>
          <a:bodyPr wrap="square" rtlCol="0" anchor="t">
            <a:spAutoFit/>
          </a:bodyPr>
          <a:lstStyle/>
          <a:p>
            <a:pPr algn="l"/>
            <a:r>
              <a:rPr lang="en-US" altLang="zh-CN" sz="2800"/>
              <a:t>1.Gesell</a:t>
            </a:r>
          </a:p>
          <a:p>
            <a:pPr algn="l"/>
            <a:r>
              <a:rPr lang="en-US" altLang="zh-CN" sz="2800"/>
              <a:t>2.ABC</a:t>
            </a:r>
          </a:p>
        </p:txBody>
      </p:sp>
      <p:grpSp>
        <p:nvGrpSpPr>
          <p:cNvPr id="55" name="组合 54"/>
          <p:cNvGrpSpPr/>
          <p:nvPr/>
        </p:nvGrpSpPr>
        <p:grpSpPr>
          <a:xfrm>
            <a:off x="3972895" y="1342666"/>
            <a:ext cx="1197832" cy="471688"/>
            <a:chOff x="1936759" y="912563"/>
            <a:chExt cx="1197832" cy="471688"/>
          </a:xfrm>
        </p:grpSpPr>
        <p:grpSp>
          <p:nvGrpSpPr>
            <p:cNvPr id="56" name="组合 55"/>
            <p:cNvGrpSpPr/>
            <p:nvPr/>
          </p:nvGrpSpPr>
          <p:grpSpPr>
            <a:xfrm>
              <a:off x="1936759" y="912563"/>
              <a:ext cx="1197832" cy="471688"/>
              <a:chOff x="3295234" y="2669506"/>
              <a:chExt cx="2596057" cy="370716"/>
            </a:xfrm>
          </p:grpSpPr>
          <p:sp>
            <p:nvSpPr>
              <p:cNvPr id="64" name="圆角矩形 63"/>
              <p:cNvSpPr/>
              <p:nvPr/>
            </p:nvSpPr>
            <p:spPr>
              <a:xfrm>
                <a:off x="3295234" y="2669506"/>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1"/>
              <p:cNvSpPr txBox="1"/>
              <p:nvPr/>
            </p:nvSpPr>
            <p:spPr>
              <a:xfrm>
                <a:off x="3354761" y="2677383"/>
                <a:ext cx="400367" cy="362839"/>
              </a:xfrm>
              <a:prstGeom prst="rect">
                <a:avLst/>
              </a:prstGeom>
              <a:noFill/>
            </p:spPr>
            <p:txBody>
              <a:bodyPr wrap="none" rtlCol="0">
                <a:spAutoFit/>
              </a:bodyPr>
              <a:lstStyle/>
              <a:p>
                <a:pPr algn="ctr"/>
                <a:endPar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矩形 66"/>
            <p:cNvSpPr>
              <a:spLocks noChangeArrowheads="1"/>
            </p:cNvSpPr>
            <p:nvPr/>
          </p:nvSpPr>
          <p:spPr bwMode="auto">
            <a:xfrm>
              <a:off x="2247090" y="977703"/>
              <a:ext cx="567690" cy="34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量表</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p:cBhvr>
                                        <p:cTn id="15" dur="500"/>
                                        <p:tgtEl>
                                          <p:spTgt spid="4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1000"/>
                                        <p:tgtEl>
                                          <p:spTgt spid="83"/>
                                        </p:tgtEl>
                                      </p:cBhvr>
                                    </p:animEffect>
                                    <p:anim calcmode="lin" valueType="num">
                                      <p:cBhvr>
                                        <p:cTn id="25" dur="1000" fill="hold"/>
                                        <p:tgtEl>
                                          <p:spTgt spid="83"/>
                                        </p:tgtEl>
                                        <p:attrNameLst>
                                          <p:attrName>ppt_x</p:attrName>
                                        </p:attrNameLst>
                                      </p:cBhvr>
                                      <p:tavLst>
                                        <p:tav tm="0">
                                          <p:val>
                                            <p:strVal val="#ppt_x"/>
                                          </p:val>
                                        </p:tav>
                                        <p:tav tm="100000">
                                          <p:val>
                                            <p:strVal val="#ppt_x"/>
                                          </p:val>
                                        </p:tav>
                                      </p:tavLst>
                                    </p:anim>
                                    <p:anim calcmode="lin" valueType="num">
                                      <p:cBhvr>
                                        <p:cTn id="2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1+#ppt_w/2"/>
                                          </p:val>
                                        </p:tav>
                                        <p:tav tm="100000">
                                          <p:val>
                                            <p:strVal val="#ppt_x"/>
                                          </p:val>
                                        </p:tav>
                                      </p:tavLst>
                                    </p:anim>
                                    <p:anim calcmode="lin" valueType="num">
                                      <p:cBhvr additive="base">
                                        <p:cTn id="32"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1+#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1+#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ppt_x"/>
                                          </p:val>
                                        </p:tav>
                                        <p:tav tm="100000">
                                          <p:val>
                                            <p:strVal val="#ppt_x"/>
                                          </p:val>
                                        </p:tav>
                                      </p:tavLst>
                                    </p:anim>
                                    <p:anim calcmode="lin" valueType="num">
                                      <p:cBhvr additive="base">
                                        <p:cTn id="7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1000"/>
                                        <p:tgtEl>
                                          <p:spTgt spid="55"/>
                                        </p:tgtEl>
                                      </p:cBhvr>
                                    </p:animEffect>
                                    <p:anim calcmode="lin" valueType="num">
                                      <p:cBhvr>
                                        <p:cTn id="80" dur="1000" fill="hold"/>
                                        <p:tgtEl>
                                          <p:spTgt spid="55"/>
                                        </p:tgtEl>
                                        <p:attrNameLst>
                                          <p:attrName>ppt_x</p:attrName>
                                        </p:attrNameLst>
                                      </p:cBhvr>
                                      <p:tavLst>
                                        <p:tav tm="0">
                                          <p:val>
                                            <p:strVal val="#ppt_x"/>
                                          </p:val>
                                        </p:tav>
                                        <p:tav tm="100000">
                                          <p:val>
                                            <p:strVal val="#ppt_x"/>
                                          </p:val>
                                        </p:tav>
                                      </p:tavLst>
                                    </p:anim>
                                    <p:anim calcmode="lin" valueType="num">
                                      <p:cBhvr>
                                        <p:cTn id="8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additive="base">
                                        <p:cTn id="86" dur="500" fill="hold"/>
                                        <p:tgtEl>
                                          <p:spTgt spid="54"/>
                                        </p:tgtEl>
                                        <p:attrNameLst>
                                          <p:attrName>ppt_x</p:attrName>
                                        </p:attrNameLst>
                                      </p:cBhvr>
                                      <p:tavLst>
                                        <p:tav tm="0">
                                          <p:val>
                                            <p:strVal val="#ppt_x"/>
                                          </p:val>
                                        </p:tav>
                                        <p:tav tm="100000">
                                          <p:val>
                                            <p:strVal val="#ppt_x"/>
                                          </p:val>
                                        </p:tav>
                                      </p:tavLst>
                                    </p:anim>
                                    <p:anim calcmode="lin" valueType="num">
                                      <p:cBhvr additive="base">
                                        <p:cTn id="8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41" grpId="0" bldLvl="0" autoUpdateAnimBg="0"/>
      <p:bldP spid="49" grpId="0"/>
      <p:bldP spid="50" grpId="0"/>
      <p:bldP spid="51" grpId="0"/>
      <p:bldP spid="52"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783432" y="469822"/>
            <a:ext cx="165989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主要问题介绍</a:t>
            </a:r>
          </a:p>
        </p:txBody>
      </p:sp>
      <p:sp>
        <p:nvSpPr>
          <p:cNvPr id="9" name="矩形 47"/>
          <p:cNvSpPr>
            <a:spLocks noChangeArrowheads="1"/>
          </p:cNvSpPr>
          <p:nvPr/>
        </p:nvSpPr>
        <p:spPr bwMode="auto">
          <a:xfrm>
            <a:off x="554832" y="784384"/>
            <a:ext cx="7184231"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800">
                <a:latin typeface="Arial" panose="020B0604020202020204" pitchFamily="34" charset="0"/>
                <a:ea typeface="微软雅黑" panose="020B0503020204020204" pitchFamily="34" charset="-122"/>
                <a:sym typeface="Arial" panose="020B0604020202020204" pitchFamily="34" charset="0"/>
              </a:rPr>
              <a:t>【出现病不正常情况的病理性原因是？】</a:t>
            </a:r>
          </a:p>
        </p:txBody>
      </p:sp>
      <p:sp>
        <p:nvSpPr>
          <p:cNvPr id="41" name="文本框 37"/>
          <p:cNvSpPr>
            <a:spLocks noChangeArrowheads="1"/>
          </p:cNvSpPr>
          <p:nvPr/>
        </p:nvSpPr>
        <p:spPr bwMode="auto">
          <a:xfrm>
            <a:off x="3103245" y="729615"/>
            <a:ext cx="196723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200" baseline="-3000">
              <a:latin typeface="Arial" panose="020B0604020202020204" pitchFamily="34" charset="0"/>
              <a:ea typeface="微软雅黑" panose="020B0503020204020204" pitchFamily="34" charset="-122"/>
              <a:sym typeface="Arial" panose="020B0604020202020204" pitchFamily="34" charset="0"/>
            </a:endParaRPr>
          </a:p>
        </p:txBody>
      </p:sp>
      <p:grpSp>
        <p:nvGrpSpPr>
          <p:cNvPr id="83" name="组合 82"/>
          <p:cNvGrpSpPr/>
          <p:nvPr/>
        </p:nvGrpSpPr>
        <p:grpSpPr>
          <a:xfrm>
            <a:off x="1002365" y="1312821"/>
            <a:ext cx="1197832" cy="471688"/>
            <a:chOff x="1936759" y="912563"/>
            <a:chExt cx="1197832" cy="471688"/>
          </a:xfrm>
        </p:grpSpPr>
        <p:grpSp>
          <p:nvGrpSpPr>
            <p:cNvPr id="80" name="组合 79"/>
            <p:cNvGrpSpPr/>
            <p:nvPr/>
          </p:nvGrpSpPr>
          <p:grpSpPr>
            <a:xfrm>
              <a:off x="1936759" y="912563"/>
              <a:ext cx="1197832" cy="471688"/>
              <a:chOff x="3295234" y="2669506"/>
              <a:chExt cx="2596057" cy="370716"/>
            </a:xfrm>
          </p:grpSpPr>
          <p:sp>
            <p:nvSpPr>
              <p:cNvPr id="81" name="圆角矩形 80"/>
              <p:cNvSpPr/>
              <p:nvPr/>
            </p:nvSpPr>
            <p:spPr>
              <a:xfrm>
                <a:off x="3295234" y="2669506"/>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矩形 3"/>
            <p:cNvSpPr>
              <a:spLocks noChangeArrowheads="1"/>
            </p:cNvSpPr>
            <p:nvPr/>
          </p:nvSpPr>
          <p:spPr bwMode="auto">
            <a:xfrm>
              <a:off x="2056590" y="977703"/>
              <a:ext cx="999490" cy="34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对应的病</a:t>
              </a:r>
            </a:p>
          </p:txBody>
        </p:sp>
      </p:grpSp>
      <p:sp>
        <p:nvSpPr>
          <p:cNvPr id="53" name="矩形 52"/>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5"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a:spLocks noChangeArrowheads="1"/>
          </p:cNvSpPr>
          <p:nvPr/>
        </p:nvSpPr>
        <p:spPr bwMode="auto">
          <a:xfrm>
            <a:off x="2534603" y="1933575"/>
            <a:ext cx="2602865" cy="189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l"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1.孤独症</a:t>
            </a:r>
          </a:p>
          <a:p>
            <a:pPr algn="l"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  2.儿童瓦解性精神障碍</a:t>
            </a:r>
          </a:p>
          <a:p>
            <a:pPr algn="l"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    3.聋哑</a:t>
            </a:r>
          </a:p>
          <a:p>
            <a:pPr algn="l"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      4.传导性失语</a:t>
            </a:r>
          </a:p>
          <a:p>
            <a:pPr algn="l"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        5.癔症性失语</a:t>
            </a:r>
          </a:p>
          <a:p>
            <a:pPr algn="l"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          6.选择性缄默</a:t>
            </a:r>
          </a:p>
          <a:p>
            <a:pPr algn="l" eaLnBrk="1" hangingPunct="1">
              <a:lnSpc>
                <a:spcPct val="100000"/>
              </a:lnSpc>
              <a:spcBef>
                <a:spcPct val="0"/>
              </a:spcBef>
              <a:buFont typeface="Arial" panose="020B0604020202020204"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             7.儿童精神分裂症</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p:cBhvr>
                                        <p:cTn id="15" dur="500"/>
                                        <p:tgtEl>
                                          <p:spTgt spid="4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1000"/>
                                        <p:tgtEl>
                                          <p:spTgt spid="83"/>
                                        </p:tgtEl>
                                      </p:cBhvr>
                                    </p:animEffect>
                                    <p:anim calcmode="lin" valueType="num">
                                      <p:cBhvr>
                                        <p:cTn id="25" dur="1000" fill="hold"/>
                                        <p:tgtEl>
                                          <p:spTgt spid="83"/>
                                        </p:tgtEl>
                                        <p:attrNameLst>
                                          <p:attrName>ppt_x</p:attrName>
                                        </p:attrNameLst>
                                      </p:cBhvr>
                                      <p:tavLst>
                                        <p:tav tm="0">
                                          <p:val>
                                            <p:strVal val="#ppt_x"/>
                                          </p:val>
                                        </p:tav>
                                        <p:tav tm="100000">
                                          <p:val>
                                            <p:strVal val="#ppt_x"/>
                                          </p:val>
                                        </p:tav>
                                      </p:tavLst>
                                    </p:anim>
                                    <p:anim calcmode="lin" valueType="num">
                                      <p:cBhvr>
                                        <p:cTn id="2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41" grpId="0" bldLvl="0" autoUpdateAnimBg="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次要问题</a:t>
            </a:r>
            <a:r>
              <a:rPr lang="en-US" alt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783432" y="469822"/>
            <a:ext cx="180086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次要问题</a:t>
            </a:r>
            <a:r>
              <a:rPr lang="en-US" altLang="zh-CN" sz="2000" dirty="0">
                <a:latin typeface="Arial" panose="020B0604020202020204" pitchFamily="34" charset="0"/>
                <a:ea typeface="微软雅黑" panose="020B0503020204020204" pitchFamily="34" charset="-122"/>
                <a:sym typeface="Arial" panose="020B0604020202020204" pitchFamily="34" charset="0"/>
              </a:rPr>
              <a:t>1</a:t>
            </a:r>
            <a:r>
              <a:rPr lang="zh-CN" altLang="en-US" sz="2000" dirty="0">
                <a:latin typeface="Arial" panose="020B0604020202020204" pitchFamily="34" charset="0"/>
                <a:ea typeface="微软雅黑" panose="020B0503020204020204" pitchFamily="34" charset="-122"/>
                <a:sym typeface="Arial" panose="020B0604020202020204" pitchFamily="34" charset="0"/>
              </a:rPr>
              <a:t>介绍</a:t>
            </a:r>
          </a:p>
        </p:txBody>
      </p:sp>
      <p:sp>
        <p:nvSpPr>
          <p:cNvPr id="9" name="矩形 47"/>
          <p:cNvSpPr>
            <a:spLocks noChangeArrowheads="1"/>
          </p:cNvSpPr>
          <p:nvPr/>
        </p:nvSpPr>
        <p:spPr bwMode="auto">
          <a:xfrm>
            <a:off x="554832" y="784384"/>
            <a:ext cx="7184231"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800">
                <a:latin typeface="Arial" panose="020B0604020202020204" pitchFamily="34" charset="0"/>
                <a:ea typeface="微软雅黑" panose="020B0503020204020204" pitchFamily="34" charset="-122"/>
                <a:sym typeface="Arial" panose="020B0604020202020204" pitchFamily="34" charset="0"/>
              </a:rPr>
              <a:t>【不和小朋友一起玩的原因是？】</a:t>
            </a:r>
          </a:p>
        </p:txBody>
      </p:sp>
      <p:sp>
        <p:nvSpPr>
          <p:cNvPr id="41" name="文本框 37"/>
          <p:cNvSpPr>
            <a:spLocks noChangeArrowheads="1"/>
          </p:cNvSpPr>
          <p:nvPr/>
        </p:nvSpPr>
        <p:spPr bwMode="auto">
          <a:xfrm>
            <a:off x="3103245" y="729615"/>
            <a:ext cx="196723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200" baseline="-3000">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5"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1466850" y="1339215"/>
            <a:ext cx="2726690" cy="518160"/>
          </a:xfrm>
          <a:prstGeom prst="rect">
            <a:avLst/>
          </a:prstGeom>
          <a:noFill/>
        </p:spPr>
        <p:txBody>
          <a:bodyPr wrap="square" rtlCol="0" anchor="t">
            <a:spAutoFit/>
          </a:bodyPr>
          <a:lstStyle/>
          <a:p>
            <a:pPr algn="l"/>
            <a:r>
              <a:rPr lang="zh-CN" altLang="en-US" sz="2800"/>
              <a:t>主观，意愿问题</a:t>
            </a:r>
          </a:p>
        </p:txBody>
      </p:sp>
      <p:grpSp>
        <p:nvGrpSpPr>
          <p:cNvPr id="2" name="组合 1"/>
          <p:cNvGrpSpPr/>
          <p:nvPr/>
        </p:nvGrpSpPr>
        <p:grpSpPr>
          <a:xfrm>
            <a:off x="607599" y="112764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57"/>
            <p:cNvSpPr txBox="1"/>
            <p:nvPr/>
          </p:nvSpPr>
          <p:spPr>
            <a:xfrm>
              <a:off x="1461122" y="3541613"/>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1313610" y="204622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53"/>
            <p:cNvSpPr txBox="1"/>
            <p:nvPr/>
          </p:nvSpPr>
          <p:spPr>
            <a:xfrm>
              <a:off x="3398357" y="2527370"/>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2111568" y="2910811"/>
            <a:ext cx="914014" cy="914014"/>
            <a:chOff x="5105593" y="1379191"/>
            <a:chExt cx="914014" cy="914014"/>
          </a:xfrm>
        </p:grpSpPr>
        <p:grpSp>
          <p:nvGrpSpPr>
            <p:cNvPr id="19" name="组合 18"/>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52"/>
            <p:cNvSpPr txBox="1"/>
            <p:nvPr/>
          </p:nvSpPr>
          <p:spPr>
            <a:xfrm>
              <a:off x="5258670" y="1576972"/>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2227580" y="2241550"/>
            <a:ext cx="2726690" cy="518160"/>
          </a:xfrm>
          <a:prstGeom prst="rect">
            <a:avLst/>
          </a:prstGeom>
          <a:noFill/>
        </p:spPr>
        <p:txBody>
          <a:bodyPr wrap="square" rtlCol="0" anchor="t">
            <a:spAutoFit/>
          </a:bodyPr>
          <a:lstStyle/>
          <a:p>
            <a:pPr algn="l"/>
            <a:r>
              <a:rPr lang="zh-CN" altLang="en-US" sz="2800"/>
              <a:t>主观，性格问题</a:t>
            </a:r>
          </a:p>
        </p:txBody>
      </p:sp>
      <p:sp>
        <p:nvSpPr>
          <p:cNvPr id="24" name="文本框 23"/>
          <p:cNvSpPr txBox="1"/>
          <p:nvPr/>
        </p:nvSpPr>
        <p:spPr>
          <a:xfrm>
            <a:off x="3025140" y="3113405"/>
            <a:ext cx="4841240" cy="518160"/>
          </a:xfrm>
          <a:prstGeom prst="rect">
            <a:avLst/>
          </a:prstGeom>
          <a:noFill/>
        </p:spPr>
        <p:txBody>
          <a:bodyPr wrap="square" rtlCol="0" anchor="t">
            <a:spAutoFit/>
          </a:bodyPr>
          <a:lstStyle/>
          <a:p>
            <a:pPr algn="l"/>
            <a:r>
              <a:rPr lang="zh-CN" altLang="en-US" sz="2800"/>
              <a:t>客观，孕期危险因素</a:t>
            </a:r>
          </a:p>
        </p:txBody>
      </p:sp>
      <p:grpSp>
        <p:nvGrpSpPr>
          <p:cNvPr id="3" name="组合 2"/>
          <p:cNvGrpSpPr/>
          <p:nvPr/>
        </p:nvGrpSpPr>
        <p:grpSpPr>
          <a:xfrm>
            <a:off x="2741488" y="3775681"/>
            <a:ext cx="914014" cy="914014"/>
            <a:chOff x="5105593" y="1379191"/>
            <a:chExt cx="914014" cy="914014"/>
          </a:xfrm>
        </p:grpSpPr>
        <p:grpSp>
          <p:nvGrpSpPr>
            <p:cNvPr id="4" name="组合 3"/>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52"/>
            <p:cNvSpPr txBox="1"/>
            <p:nvPr/>
          </p:nvSpPr>
          <p:spPr>
            <a:xfrm>
              <a:off x="5258670" y="1576972"/>
              <a:ext cx="577850" cy="51816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文本框 11"/>
          <p:cNvSpPr txBox="1"/>
          <p:nvPr/>
        </p:nvSpPr>
        <p:spPr>
          <a:xfrm>
            <a:off x="3636010" y="3973830"/>
            <a:ext cx="3339465" cy="518160"/>
          </a:xfrm>
          <a:prstGeom prst="rect">
            <a:avLst/>
          </a:prstGeom>
          <a:noFill/>
        </p:spPr>
        <p:txBody>
          <a:bodyPr wrap="square" rtlCol="0" anchor="t">
            <a:spAutoFit/>
          </a:bodyPr>
          <a:lstStyle/>
          <a:p>
            <a:r>
              <a:rPr lang="zh-CN" altLang="en-US" sz="2800"/>
              <a:t>客观，家暴因素</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p:cBhvr>
                                        <p:cTn id="15" dur="500"/>
                                        <p:tgtEl>
                                          <p:spTgt spid="4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41" grpId="0" bldLvl="0" autoUpdateAnimBg="0"/>
      <p:bldP spid="54" grpId="0"/>
      <p:bldP spid="23" grpId="0"/>
      <p:bldP spid="2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7"/>
          <p:cNvSpPr>
            <a:spLocks noChangeArrowheads="1"/>
          </p:cNvSpPr>
          <p:nvPr/>
        </p:nvSpPr>
        <p:spPr bwMode="auto">
          <a:xfrm>
            <a:off x="102870" y="361950"/>
            <a:ext cx="389001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800">
                <a:latin typeface="Arial" panose="020B0604020202020204" pitchFamily="34" charset="0"/>
                <a:ea typeface="微软雅黑" panose="020B0503020204020204" pitchFamily="34" charset="-122"/>
                <a:sym typeface="Arial" panose="020B0604020202020204" pitchFamily="34" charset="0"/>
              </a:rPr>
              <a:t>【我觉得做得好的事例】</a:t>
            </a:r>
          </a:p>
        </p:txBody>
      </p:sp>
      <p:sp>
        <p:nvSpPr>
          <p:cNvPr id="41" name="文本框 37"/>
          <p:cNvSpPr>
            <a:spLocks noChangeArrowheads="1"/>
          </p:cNvSpPr>
          <p:nvPr/>
        </p:nvSpPr>
        <p:spPr bwMode="auto">
          <a:xfrm>
            <a:off x="3103245" y="729615"/>
            <a:ext cx="196723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200" baseline="-3000">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5"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文本框 99"/>
          <p:cNvSpPr txBox="1"/>
          <p:nvPr/>
        </p:nvSpPr>
        <p:spPr>
          <a:xfrm>
            <a:off x="709930" y="785495"/>
            <a:ext cx="8047990" cy="3749040"/>
          </a:xfrm>
          <a:prstGeom prst="rect">
            <a:avLst/>
          </a:prstGeom>
          <a:noFill/>
          <a:ln w="9525">
            <a:noFill/>
          </a:ln>
        </p:spPr>
        <p:txBody>
          <a:bodyPr wrap="square">
            <a:spAutoFit/>
          </a:bodyPr>
          <a:lstStyle/>
          <a:p>
            <a:pPr marL="0" indent="266700" algn="l"/>
            <a:r>
              <a:rPr lang="zh-CN" altLang="en-US" sz="1400" b="0" u="none">
                <a:latin typeface="宋体" panose="02010600030101010101" pitchFamily="2" charset="-122"/>
                <a:ea typeface="宋体" panose="02010600030101010101" pitchFamily="2" charset="-122"/>
                <a:cs typeface="宋体" panose="02010600030101010101" pitchFamily="2" charset="-122"/>
              </a:rPr>
              <a:t>儿童脑部发育或激素水平异常</a:t>
            </a:r>
          </a:p>
          <a:p>
            <a:pPr marL="0" indent="266700" algn="l"/>
            <a:r>
              <a:rPr lang="zh-CN" altLang="en-US" sz="1400" b="0" u="none">
                <a:latin typeface="宋体" panose="02010600030101010101" pitchFamily="2" charset="-122"/>
                <a:ea typeface="宋体" panose="02010600030101010101" pitchFamily="2" charset="-122"/>
                <a:cs typeface="宋体" panose="02010600030101010101" pitchFamily="2" charset="-122"/>
              </a:rPr>
              <a:t>（</a:t>
            </a:r>
            <a:r>
              <a:rPr lang="en-US" altLang="zh-CN" sz="1400" b="0" u="none">
                <a:latin typeface="宋体" panose="02010600030101010101" pitchFamily="2" charset="-122"/>
                <a:ea typeface="宋体" panose="02010600030101010101" pitchFamily="2" charset="-122"/>
                <a:cs typeface="宋体" panose="02010600030101010101" pitchFamily="2" charset="-122"/>
              </a:rPr>
              <a:t>1</a:t>
            </a:r>
            <a:r>
              <a:rPr lang="zh-CN" altLang="en-US" sz="1400" b="0" u="none">
                <a:latin typeface="宋体" panose="02010600030101010101" pitchFamily="2" charset="-122"/>
                <a:ea typeface="宋体" panose="02010600030101010101" pitchFamily="2" charset="-122"/>
                <a:cs typeface="宋体" panose="02010600030101010101" pitchFamily="2" charset="-122"/>
              </a:rPr>
              <a:t>）有学者提出，孕产期及围生期（又称“围产期”</a:t>
            </a:r>
            <a:r>
              <a:rPr lang="zh-CN" altLang="en-US" sz="1400" b="0" u="none">
                <a:solidFill>
                  <a:srgbClr val="333333"/>
                </a:solidFill>
                <a:highlight>
                  <a:srgbClr val="FFFFFF"/>
                </a:highlight>
                <a:latin typeface="宋体" panose="02010600030101010101" pitchFamily="2" charset="-122"/>
                <a:ea typeface="宋体" panose="02010600030101010101" pitchFamily="2" charset="-122"/>
                <a:cs typeface="宋体" panose="02010600030101010101" pitchFamily="2" charset="-122"/>
              </a:rPr>
              <a:t>，是指怀孕</a:t>
            </a:r>
            <a:r>
              <a:rPr lang="en-US" altLang="zh-CN" sz="1400" b="0" u="none">
                <a:solidFill>
                  <a:srgbClr val="333333"/>
                </a:solidFill>
                <a:highlight>
                  <a:srgbClr val="FFFFFF"/>
                </a:highlight>
                <a:latin typeface="宋体" panose="02010600030101010101" pitchFamily="2" charset="-122"/>
                <a:ea typeface="宋体" panose="02010600030101010101" pitchFamily="2" charset="-122"/>
                <a:cs typeface="宋体" panose="02010600030101010101" pitchFamily="2" charset="-122"/>
              </a:rPr>
              <a:t>28 </a:t>
            </a:r>
            <a:r>
              <a:rPr lang="zh-CN" altLang="en-US" sz="1400" b="0" u="none">
                <a:solidFill>
                  <a:srgbClr val="333333"/>
                </a:solidFill>
                <a:highlight>
                  <a:srgbClr val="FFFFFF"/>
                </a:highlight>
                <a:latin typeface="宋体" panose="02010600030101010101" pitchFamily="2" charset="-122"/>
                <a:ea typeface="宋体" panose="02010600030101010101" pitchFamily="2" charset="-122"/>
                <a:cs typeface="宋体" panose="02010600030101010101" pitchFamily="2" charset="-122"/>
              </a:rPr>
              <a:t>周到产后一周这一分娩前后的时期</a:t>
            </a:r>
            <a:r>
              <a:rPr lang="zh-CN" altLang="en-US" sz="1400" b="0" u="none">
                <a:latin typeface="宋体" panose="02010600030101010101" pitchFamily="2" charset="-122"/>
                <a:ea typeface="宋体" panose="02010600030101010101" pitchFamily="2" charset="-122"/>
                <a:cs typeface="宋体" panose="02010600030101010101" pitchFamily="2" charset="-122"/>
              </a:rPr>
              <a:t>）危险因素与儿童孤独症的发生密切相关。有报道称，高达</a:t>
            </a:r>
            <a:r>
              <a:rPr lang="en-US" altLang="zh-CN" sz="1400" b="0" u="none">
                <a:latin typeface="宋体" panose="02010600030101010101" pitchFamily="2" charset="-122"/>
                <a:ea typeface="宋体" panose="02010600030101010101" pitchFamily="2" charset="-122"/>
                <a:cs typeface="宋体" panose="02010600030101010101" pitchFamily="2" charset="-122"/>
              </a:rPr>
              <a:t>44%</a:t>
            </a:r>
            <a:r>
              <a:rPr lang="zh-CN" altLang="en-US" sz="1400" b="0" u="none">
                <a:latin typeface="宋体" panose="02010600030101010101" pitchFamily="2" charset="-122"/>
                <a:ea typeface="宋体" panose="02010600030101010101" pitchFamily="2" charset="-122"/>
                <a:cs typeface="宋体" panose="02010600030101010101" pitchFamily="2" charset="-122"/>
              </a:rPr>
              <a:t>的患儿母亲孕期存在</a:t>
            </a:r>
            <a:r>
              <a:rPr lang="zh-CN" altLang="en-US" sz="1400" b="0" u="none">
                <a:solidFill>
                  <a:srgbClr val="0000FF"/>
                </a:solidFill>
                <a:latin typeface="宋体" panose="02010600030101010101" pitchFamily="2" charset="-122"/>
                <a:ea typeface="宋体" panose="02010600030101010101" pitchFamily="2" charset="-122"/>
                <a:cs typeface="宋体" panose="02010600030101010101" pitchFamily="2" charset="-122"/>
              </a:rPr>
              <a:t>紧张、焦虑、抑郁等不良情绪，推测可能与母体血液激素分泌增加有关</a:t>
            </a:r>
            <a:r>
              <a:rPr lang="zh-CN" altLang="en-US" sz="1400" b="0" u="none">
                <a:latin typeface="宋体" panose="02010600030101010101" pitchFamily="2" charset="-122"/>
                <a:ea typeface="宋体" panose="02010600030101010101" pitchFamily="2" charset="-122"/>
                <a:cs typeface="宋体" panose="02010600030101010101" pitchFamily="2" charset="-122"/>
              </a:rPr>
              <a:t>，如肾上腺素可引起胎盘血管收缩，影响胎儿脑部血流量或者通过直接影响胎儿激素水平，对胎儿发育造成负面影响。母亲孕期二手烟暴露也可引起胎儿脑部缺氧，从而影响胎儿大脑发育。对胎儿大脑发育以及激素水平的负面影响是导致儿童孤独症的胎儿期影响因素。熊超等（</a:t>
            </a:r>
            <a:r>
              <a:rPr lang="en-US" altLang="zh-CN" sz="1400" b="0" u="none">
                <a:latin typeface="宋体" panose="02010600030101010101" pitchFamily="2" charset="-122"/>
                <a:ea typeface="宋体" panose="02010600030101010101" pitchFamily="2" charset="-122"/>
                <a:cs typeface="宋体" panose="02010600030101010101" pitchFamily="2" charset="-122"/>
              </a:rPr>
              <a:t>2011</a:t>
            </a:r>
            <a:r>
              <a:rPr lang="zh-CN" altLang="en-US" sz="1400" b="0" u="none">
                <a:latin typeface="宋体" panose="02010600030101010101" pitchFamily="2" charset="-122"/>
                <a:ea typeface="宋体" panose="02010600030101010101" pitchFamily="2" charset="-122"/>
                <a:cs typeface="宋体" panose="02010600030101010101" pitchFamily="2" charset="-122"/>
              </a:rPr>
              <a:t>年）对近</a:t>
            </a:r>
            <a:r>
              <a:rPr lang="en-US" altLang="zh-CN" sz="1400" b="0" u="none">
                <a:latin typeface="Calibri" panose="020F0502020204030204" pitchFamily="34" charset="0"/>
                <a:ea typeface="Calibri" panose="020F0502020204030204" pitchFamily="34" charset="0"/>
                <a:cs typeface="Calibri" panose="020F0502020204030204" pitchFamily="34" charset="0"/>
              </a:rPr>
              <a:t>11</a:t>
            </a:r>
            <a:r>
              <a:rPr lang="zh-CN" altLang="en-US" sz="1400" b="0" u="none">
                <a:latin typeface="宋体" panose="02010600030101010101" pitchFamily="2" charset="-122"/>
                <a:ea typeface="宋体" panose="02010600030101010101" pitchFamily="2" charset="-122"/>
                <a:cs typeface="宋体" panose="02010600030101010101" pitchFamily="2" charset="-122"/>
              </a:rPr>
              <a:t>年来国内外相关文献进行</a:t>
            </a:r>
            <a:r>
              <a:rPr lang="en-US" altLang="zh-CN" sz="1400" b="0" u="none">
                <a:latin typeface="Calibri" panose="020F0502020204030204" pitchFamily="34" charset="0"/>
                <a:ea typeface="Calibri" panose="020F0502020204030204" pitchFamily="34" charset="0"/>
                <a:cs typeface="Calibri" panose="020F0502020204030204" pitchFamily="34" charset="0"/>
              </a:rPr>
              <a:t>Meta</a:t>
            </a:r>
            <a:r>
              <a:rPr lang="zh-CN" altLang="en-US" sz="1400" b="0" u="none">
                <a:latin typeface="宋体" panose="02010600030101010101" pitchFamily="2" charset="-122"/>
                <a:ea typeface="宋体" panose="02010600030101010101" pitchFamily="2" charset="-122"/>
                <a:cs typeface="宋体" panose="02010600030101010101" pitchFamily="2" charset="-122"/>
              </a:rPr>
              <a:t>分析（</a:t>
            </a:r>
            <a:r>
              <a:rPr lang="en-US" altLang="zh-CN"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Meta</a:t>
            </a:r>
            <a:r>
              <a:rPr lang="zh-CN" altLang="en-US"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分析是指用統計學方法對收集的多個研究資料進行分析和概括</a:t>
            </a:r>
            <a:r>
              <a:rPr lang="en-US" altLang="zh-CN"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a:t>
            </a:r>
            <a:r>
              <a:rPr lang="zh-CN" altLang="en-US"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以提供量化的平均效果來回答研究的問題</a:t>
            </a:r>
            <a:r>
              <a:rPr lang="en-US" altLang="zh-CN"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a:t>
            </a:r>
            <a:r>
              <a:rPr lang="zh-CN" altLang="en-US"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其優點是通過增大樣本含量來增加結論的可信度</a:t>
            </a:r>
            <a:r>
              <a:rPr lang="en-US" altLang="zh-CN"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a:t>
            </a:r>
            <a:r>
              <a:rPr lang="zh-CN" altLang="en-US"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解決研究結果的不一致性 </a:t>
            </a:r>
            <a:r>
              <a:rPr lang="en-US" altLang="zh-CN"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meta</a:t>
            </a:r>
            <a:r>
              <a:rPr lang="zh-CN" altLang="en-US"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分析是對同一課題的多項獨立研究的結果進行系統的、定量的綜合性分析。</a:t>
            </a:r>
            <a:r>
              <a:rPr lang="zh-CN" altLang="en-US" sz="1400" b="0" u="none">
                <a:solidFill>
                  <a:srgbClr val="0000FF"/>
                </a:solidFill>
                <a:highlight>
                  <a:srgbClr val="FFFFFF"/>
                </a:highlight>
                <a:latin typeface="宋体" panose="02010600030101010101" pitchFamily="2" charset="-122"/>
                <a:ea typeface="宋体" panose="02010600030101010101" pitchFamily="2" charset="-122"/>
                <a:cs typeface="宋体" panose="02010600030101010101" pitchFamily="2" charset="-122"/>
              </a:rPr>
              <a:t>它是文獻的量化綜述</a:t>
            </a:r>
            <a:r>
              <a:rPr lang="zh-CN" altLang="en-US" sz="1400" b="0" u="none">
                <a:solidFill>
                  <a:srgbClr val="000000"/>
                </a:solidFill>
                <a:highlight>
                  <a:srgbClr val="FFFFFF"/>
                </a:highlight>
                <a:latin typeface="宋体" panose="02010600030101010101" pitchFamily="2" charset="-122"/>
                <a:ea typeface="宋体" panose="02010600030101010101" pitchFamily="2" charset="-122"/>
                <a:cs typeface="宋体" panose="02010600030101010101" pitchFamily="2" charset="-122"/>
              </a:rPr>
              <a:t>，是以同一課題的多項獨立研究的結果為研究對象，在嚴格設計的基礎上，運用適當的統計學方法對多個研究結果進行系統、客觀、定量的綜合分析。</a:t>
            </a:r>
            <a:r>
              <a:rPr lang="zh-CN" altLang="en-US" sz="1400" b="0" u="none">
                <a:latin typeface="宋体" panose="02010600030101010101" pitchFamily="2" charset="-122"/>
                <a:ea typeface="宋体" panose="02010600030101010101" pitchFamily="2" charset="-122"/>
                <a:cs typeface="宋体" panose="02010600030101010101" pitchFamily="2" charset="-122"/>
              </a:rPr>
              <a:t>）</a:t>
            </a:r>
            <a:r>
              <a:rPr lang="zh-CN" altLang="en-US" sz="1400" b="0" u="none">
                <a:solidFill>
                  <a:srgbClr val="0000FF"/>
                </a:solidFill>
                <a:latin typeface="宋体" panose="02010600030101010101" pitchFamily="2" charset="-122"/>
                <a:ea typeface="宋体" panose="02010600030101010101" pitchFamily="2" charset="-122"/>
                <a:cs typeface="宋体" panose="02010600030101010101" pitchFamily="2" charset="-122"/>
              </a:rPr>
              <a:t>显示，母孕期疾病史、孕期阴道出血、早产、过期产、剖宫产、低出生体重、新生儿缺氧或窒息、新生儿黄疸等危险因素与孤独症可能存在关联</a:t>
            </a:r>
            <a:r>
              <a:rPr lang="zh-CN" altLang="en-US" sz="1400" b="0" u="none">
                <a:latin typeface="宋体" panose="02010600030101010101" pitchFamily="2" charset="-122"/>
                <a:ea typeface="宋体" panose="02010600030101010101" pitchFamily="2" charset="-122"/>
                <a:cs typeface="宋体" panose="02010600030101010101" pitchFamily="2" charset="-122"/>
              </a:rPr>
              <a:t>。</a:t>
            </a:r>
            <a:r>
              <a:rPr lang="en-US" altLang="zh-CN" sz="1600" b="0" u="none">
                <a:solidFill>
                  <a:srgbClr val="000008"/>
                </a:solidFill>
                <a:latin typeface="宋体" panose="02010600030101010101" pitchFamily="2" charset="-122"/>
                <a:ea typeface="宋体" panose="02010600030101010101" pitchFamily="2" charset="-122"/>
                <a:cs typeface="宋体" panose="02010600030101010101" pitchFamily="2" charset="-122"/>
              </a:rPr>
              <a:t>[1]</a:t>
            </a:r>
          </a:p>
          <a:p>
            <a:pPr marL="0" indent="266700" algn="l"/>
            <a:r>
              <a:rPr lang="zh-CN" altLang="en-US" sz="1400" b="0" u="none">
                <a:latin typeface="宋体" panose="02010600030101010101" pitchFamily="2" charset="-122"/>
                <a:ea typeface="宋体" panose="02010600030101010101" pitchFamily="2" charset="-122"/>
                <a:cs typeface="宋体" panose="02010600030101010101" pitchFamily="2" charset="-122"/>
              </a:rPr>
              <a:t>（</a:t>
            </a:r>
            <a:r>
              <a:rPr lang="en-US" altLang="zh-CN" sz="1400" b="0" u="none">
                <a:latin typeface="宋体" panose="02010600030101010101" pitchFamily="2" charset="-122"/>
                <a:ea typeface="宋体" panose="02010600030101010101" pitchFamily="2" charset="-122"/>
                <a:cs typeface="宋体" panose="02010600030101010101" pitchFamily="2" charset="-122"/>
              </a:rPr>
              <a:t>2</a:t>
            </a:r>
            <a:r>
              <a:rPr lang="zh-CN" altLang="en-US" sz="1400" b="0" u="none">
                <a:latin typeface="宋体" panose="02010600030101010101" pitchFamily="2" charset="-122"/>
                <a:ea typeface="宋体" panose="02010600030101010101" pitchFamily="2" charset="-122"/>
                <a:cs typeface="宋体" panose="02010600030101010101" pitchFamily="2" charset="-122"/>
              </a:rPr>
              <a:t>）由于家暴、孕妇自身人格等因素影响导致的胎儿或婴儿应激性增加，表现为婴儿节律性弱，情绪消极，稳定性差，对声音等刺激的敏感性和反应能力下降。注意力易分散不持久，存在行为退缩的趋势表现，智力和运动的发展功能较差，言语功能发育缓慢，并可能影响认知功能。并一方面影响父母孩子之间的交流，对父母触摸反应迟钝，影响神经行为的发展，是运动功能下降。</a:t>
            </a:r>
            <a:r>
              <a:rPr lang="en-US" altLang="zh-CN" sz="1400" b="0" u="none">
                <a:solidFill>
                  <a:srgbClr val="000008"/>
                </a:solidFill>
                <a:latin typeface="宋体" panose="02010600030101010101" pitchFamily="2" charset="-122"/>
                <a:ea typeface="宋体" panose="02010600030101010101" pitchFamily="2" charset="-122"/>
                <a:cs typeface="宋体" panose="02010600030101010101" pitchFamily="2" charset="-122"/>
              </a:rPr>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p:cBhvr>
                                        <p:cTn id="11" dur="500"/>
                                        <p:tgtEl>
                                          <p:spTgt spid="41"/>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41" grpId="0" bldLvl="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1211</Words>
  <Application>Microsoft Office PowerPoint</Application>
  <PresentationFormat>全屏显示(16:9)</PresentationFormat>
  <Paragraphs>110</Paragraphs>
  <Slides>20</Slides>
  <Notes>20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User</dc:creator>
  <cp:lastModifiedBy>XiTongTianDi</cp:lastModifiedBy>
  <cp:revision>90</cp:revision>
  <dcterms:created xsi:type="dcterms:W3CDTF">2015-01-22T11:01:00Z</dcterms:created>
  <dcterms:modified xsi:type="dcterms:W3CDTF">2017-06-24T00:37:46Z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