
<file path=[Content_Types].xml><?xml version="1.0" encoding="utf-8"?>
<Types xmlns="http://schemas.openxmlformats.org/package/2006/content-types">
  <Default Extension="jpeg" ContentType="image/jpeg"/>
  <Default Extension="vml" ContentType="application/vnd.openxmlformats-officedocument.vmlDrawing"/>
  <Default Extension="docx" ContentType="application/vnd.openxmlformats-officedocument.wordprocessingml.documen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58" r:id="rId6"/>
    <p:sldId id="257" r:id="rId7"/>
    <p:sldId id="265" r:id="rId8"/>
    <p:sldId id="266" r:id="rId9"/>
    <p:sldId id="269" r:id="rId10"/>
    <p:sldId id="268" r:id="rId11"/>
    <p:sldId id="267" r:id="rId12"/>
    <p:sldId id="263" r:id="rId1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D5798A-44C9-4924-BD48-A0424A6A24F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D5798A-44C9-4924-BD48-A0424A6A24F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fontAlgn="base">
              <a:spcBef>
                <a:spcPct val="0"/>
              </a:spcBef>
              <a:spcAft>
                <a:spcPct val="0"/>
              </a:spcAft>
            </a:pPr>
            <a:fld id="{4A0AC567-1EF8-4565-9703-DE33E1713FD4}"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D5798A-44C9-4924-BD48-A0424A6A24F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fontAlgn="base">
              <a:spcBef>
                <a:spcPct val="0"/>
              </a:spcBef>
              <a:spcAft>
                <a:spcPct val="0"/>
              </a:spcAft>
            </a:pPr>
            <a:fld id="{4A0AC567-1EF8-4565-9703-DE33E1713FD4}"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fontAlgn="base">
              <a:spcBef>
                <a:spcPct val="0"/>
              </a:spcBef>
              <a:spcAft>
                <a:spcPct val="0"/>
              </a:spcAft>
            </a:pPr>
            <a:fld id="{4A0AC567-1EF8-4565-9703-DE33E1713FD4}"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fontAlgn="base">
              <a:spcBef>
                <a:spcPct val="0"/>
              </a:spcBef>
              <a:spcAft>
                <a:spcPct val="0"/>
              </a:spcAft>
            </a:pPr>
            <a:fld id="{FDD50EA9-B371-43B0-A0F8-39C237C62EDF}"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8" name="矩形 7"/>
          <p:cNvSpPr/>
          <p:nvPr/>
        </p:nvSpPr>
        <p:spPr>
          <a:xfrm>
            <a:off x="990600" y="1"/>
            <a:ext cx="11201399" cy="6858000"/>
          </a:xfrm>
          <a:prstGeom prst="rect">
            <a:avLst/>
          </a:prstGeom>
          <a:solidFill>
            <a:srgbClr val="E745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9" name="矩形 8"/>
          <p:cNvSpPr/>
          <p:nvPr/>
        </p:nvSpPr>
        <p:spPr>
          <a:xfrm>
            <a:off x="0" y="1918570"/>
            <a:ext cx="12192000" cy="626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2" name="Title 1"/>
          <p:cNvSpPr>
            <a:spLocks noGrp="1"/>
          </p:cNvSpPr>
          <p:nvPr>
            <p:ph type="ctrTitle"/>
          </p:nvPr>
        </p:nvSpPr>
        <p:spPr>
          <a:xfrm>
            <a:off x="2209800" y="2865877"/>
            <a:ext cx="9144000" cy="1825625"/>
          </a:xfrm>
        </p:spPr>
        <p:txBody>
          <a:bodyPr anchor="b">
            <a:normAutofit/>
          </a:bodyPr>
          <a:lstStyle>
            <a:lvl1pPr algn="ctr">
              <a:defRPr sz="5400">
                <a:solidFill>
                  <a:schemeClr val="bg1"/>
                </a:solidFill>
              </a:defRPr>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2209800" y="5022279"/>
            <a:ext cx="9144000" cy="47625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en-US" dirty="0"/>
          </a:p>
        </p:txBody>
      </p:sp>
      <p:sp>
        <p:nvSpPr>
          <p:cNvPr id="4" name="Date Placeholder 3"/>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51E8863-1879-49C9-9D7E-0C23B4A06F4C}" type="slidenum">
              <a:rPr lang="zh-CN" altLang="en-US" smtClean="0"/>
            </a:fld>
            <a:endParaRPr lang="zh-CN" altLang="en-US"/>
          </a:p>
        </p:txBody>
      </p:sp>
      <p:sp>
        <p:nvSpPr>
          <p:cNvPr id="10" name="矩形 9"/>
          <p:cNvSpPr/>
          <p:nvPr/>
        </p:nvSpPr>
        <p:spPr>
          <a:xfrm>
            <a:off x="0" y="1918570"/>
            <a:ext cx="990599" cy="626628"/>
          </a:xfrm>
          <a:prstGeom prst="rect">
            <a:avLst/>
          </a:prstGeom>
          <a:solidFill>
            <a:srgbClr val="E745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矩形 5"/>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3" name="日期占位符 2"/>
          <p:cNvSpPr>
            <a:spLocks noGrp="1"/>
          </p:cNvSpPr>
          <p:nvPr>
            <p:ph type="dt" sz="half" idx="10"/>
          </p:nvPr>
        </p:nvSpPr>
        <p:spPr/>
        <p:txBody>
          <a:bodyPr/>
          <a:lstStyle/>
          <a:p>
            <a:fld id="{1EC61D3F-34E9-4F9D-84A2-72367D9F9A6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54DC01-BD11-43BE-8FE9-19C0CFD26E47}" type="slidenum">
              <a:rPr lang="zh-CN" altLang="en-US" smtClean="0"/>
            </a:fld>
            <a:endParaRPr lang="zh-CN" altLang="en-US"/>
          </a:p>
        </p:txBody>
      </p:sp>
      <p:sp>
        <p:nvSpPr>
          <p:cNvPr id="9" name="文本占位符 8"/>
          <p:cNvSpPr>
            <a:spLocks noGrp="1"/>
          </p:cNvSpPr>
          <p:nvPr>
            <p:ph type="body" sz="quarter" idx="13"/>
          </p:nvPr>
        </p:nvSpPr>
        <p:spPr>
          <a:xfrm>
            <a:off x="933451" y="255122"/>
            <a:ext cx="10325099" cy="5817709"/>
          </a:xfrm>
        </p:spPr>
        <p:txBody>
          <a:bodyPr>
            <a:normAutofit/>
          </a:bodyPr>
          <a:lstStyle>
            <a:lvl1pPr marL="0" indent="0">
              <a:buFontTx/>
              <a:buNone/>
              <a:defRPr sz="2400">
                <a:solidFill>
                  <a:schemeClr val="tx1"/>
                </a:solidFill>
              </a:defRPr>
            </a:lvl1pPr>
            <a:lvl2pPr marL="393700" indent="0">
              <a:buFontTx/>
              <a:buNone/>
              <a:defRPr sz="2000">
                <a:solidFill>
                  <a:schemeClr val="tx1"/>
                </a:solidFill>
              </a:defRPr>
            </a:lvl2pPr>
            <a:lvl3pPr marL="661035" indent="0">
              <a:buFontTx/>
              <a:buNone/>
              <a:defRPr sz="1800">
                <a:solidFill>
                  <a:schemeClr val="tx1"/>
                </a:solidFill>
              </a:defRPr>
            </a:lvl3pPr>
            <a:lvl4pPr marL="851535" indent="0">
              <a:buFontTx/>
              <a:buNone/>
              <a:defRPr sz="1800">
                <a:solidFill>
                  <a:schemeClr val="tx1"/>
                </a:solidFill>
              </a:defRPr>
            </a:lvl4pPr>
            <a:lvl5pPr marL="1054735" indent="0">
              <a:buFontTx/>
              <a:buNone/>
              <a:defRPr sz="1800">
                <a:solidFill>
                  <a:schemeClr val="tx1"/>
                </a:solidFill>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1" name="矩形 10"/>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12" name="矩形 11"/>
          <p:cNvSpPr/>
          <p:nvPr>
            <p:custDataLst>
              <p:tags r:id="rId2"/>
            </p:custDataLst>
          </p:nvPr>
        </p:nvSpPr>
        <p:spPr>
          <a:xfrm>
            <a:off x="-1" y="2516617"/>
            <a:ext cx="12192001" cy="1806146"/>
          </a:xfrm>
          <a:prstGeom prst="rect">
            <a:avLst/>
          </a:prstGeom>
          <a:solidFill>
            <a:schemeClr val="accent1"/>
          </a:solidFill>
          <a:ln w="12700" cap="flat" cmpd="sng" algn="ctr">
            <a:noFill/>
            <a:prstDash val="solid"/>
            <a:miter lim="800000"/>
          </a:ln>
          <a:effectLst/>
        </p:spPr>
        <p:txBody>
          <a:bodyPr anchor="ctr"/>
          <a:lstStyle/>
          <a:p>
            <a:pPr algn="ctr">
              <a:defRPr/>
            </a:pPr>
            <a:endParaRPr lang="zh-CN" altLang="en-US" sz="1035" kern="0">
              <a:solidFill>
                <a:srgbClr val="FFFFFF"/>
              </a:solidFill>
              <a:latin typeface="Arial" panose="020B0604020202020204"/>
              <a:ea typeface="微软雅黑" panose="020B0503020204020204" charset="-122"/>
            </a:endParaRPr>
          </a:p>
        </p:txBody>
      </p:sp>
      <p:cxnSp>
        <p:nvCxnSpPr>
          <p:cNvPr id="13" name="直接连接符 12"/>
          <p:cNvCxnSpPr/>
          <p:nvPr>
            <p:custDataLst>
              <p:tags r:id="rId3"/>
            </p:custDataLst>
          </p:nvPr>
        </p:nvCxnSpPr>
        <p:spPr>
          <a:xfrm>
            <a:off x="-1" y="2392999"/>
            <a:ext cx="12192001" cy="0"/>
          </a:xfrm>
          <a:prstGeom prst="line">
            <a:avLst/>
          </a:prstGeom>
          <a:noFill/>
          <a:ln w="31750" cap="flat" cmpd="sng" algn="ctr">
            <a:solidFill>
              <a:schemeClr val="accent1">
                <a:lumMod val="40000"/>
                <a:lumOff val="60000"/>
              </a:schemeClr>
            </a:solidFill>
            <a:prstDash val="solid"/>
            <a:miter lim="800000"/>
          </a:ln>
          <a:effectLst/>
        </p:spPr>
      </p:cxnSp>
      <p:cxnSp>
        <p:nvCxnSpPr>
          <p:cNvPr id="14" name="直接连接符 13"/>
          <p:cNvCxnSpPr/>
          <p:nvPr>
            <p:custDataLst>
              <p:tags r:id="rId4"/>
            </p:custDataLst>
          </p:nvPr>
        </p:nvCxnSpPr>
        <p:spPr>
          <a:xfrm flipH="1">
            <a:off x="9786978" y="0"/>
            <a:ext cx="1" cy="4322763"/>
          </a:xfrm>
          <a:prstGeom prst="line">
            <a:avLst/>
          </a:prstGeom>
          <a:noFill/>
          <a:ln w="31750" cap="flat" cmpd="sng" algn="ctr">
            <a:solidFill>
              <a:schemeClr val="accent1">
                <a:lumMod val="40000"/>
                <a:lumOff val="60000"/>
              </a:schemeClr>
            </a:solidFill>
            <a:prstDash val="solid"/>
            <a:miter lim="800000"/>
          </a:ln>
          <a:effectLst/>
        </p:spPr>
      </p:cxnSp>
      <p:cxnSp>
        <p:nvCxnSpPr>
          <p:cNvPr id="15" name="直接连接符 14"/>
          <p:cNvCxnSpPr/>
          <p:nvPr>
            <p:custDataLst>
              <p:tags r:id="rId5"/>
            </p:custDataLst>
          </p:nvPr>
        </p:nvCxnSpPr>
        <p:spPr>
          <a:xfrm>
            <a:off x="-1" y="3892494"/>
            <a:ext cx="12192001" cy="0"/>
          </a:xfrm>
          <a:prstGeom prst="line">
            <a:avLst/>
          </a:prstGeom>
          <a:noFill/>
          <a:ln w="31750" cap="flat" cmpd="sng" algn="ctr">
            <a:solidFill>
              <a:schemeClr val="accent1">
                <a:lumMod val="40000"/>
                <a:lumOff val="60000"/>
              </a:schemeClr>
            </a:solidFill>
            <a:prstDash val="solid"/>
            <a:miter lim="800000"/>
          </a:ln>
          <a:effectLst/>
        </p:spPr>
      </p:cxnSp>
      <p:sp>
        <p:nvSpPr>
          <p:cNvPr id="2" name="Title 1"/>
          <p:cNvSpPr>
            <a:spLocks noGrp="1"/>
          </p:cNvSpPr>
          <p:nvPr>
            <p:ph type="title"/>
          </p:nvPr>
        </p:nvSpPr>
        <p:spPr>
          <a:xfrm>
            <a:off x="831850" y="2516617"/>
            <a:ext cx="8955128" cy="1375877"/>
          </a:xfrm>
        </p:spPr>
        <p:txBody>
          <a:bodyPr anchor="ctr" anchorCtr="0">
            <a:normAutofit/>
          </a:bodyPr>
          <a:lstStyle>
            <a:lvl1pPr algn="ctr">
              <a:defRPr sz="4800">
                <a:solidFill>
                  <a:schemeClr val="bg1"/>
                </a:solidFill>
              </a:defRPr>
            </a:lvl1p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831850" y="4518278"/>
            <a:ext cx="8955128" cy="750094"/>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24000"/>
            <a:ext cx="10515600" cy="82800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9" name="矩形 8"/>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3" name="Date Placeholder 2"/>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51E8863-1879-49C9-9D7E-0C23B4A06F4C}" type="slidenum">
              <a:rPr lang="zh-CN" altLang="en-US" smtClean="0"/>
            </a:fld>
            <a:endParaRPr lang="zh-CN" altLang="en-US"/>
          </a:p>
        </p:txBody>
      </p:sp>
      <p:grpSp>
        <p:nvGrpSpPr>
          <p:cNvPr id="13" name="组合 12"/>
          <p:cNvGrpSpPr/>
          <p:nvPr/>
        </p:nvGrpSpPr>
        <p:grpSpPr>
          <a:xfrm>
            <a:off x="3013118" y="738000"/>
            <a:ext cx="5834793" cy="4686258"/>
            <a:chOff x="860468" y="2362937"/>
            <a:chExt cx="4064725" cy="3889033"/>
          </a:xfrm>
        </p:grpSpPr>
        <p:sp>
          <p:nvSpPr>
            <p:cNvPr id="10" name="任意多边形 9"/>
            <p:cNvSpPr/>
            <p:nvPr>
              <p:custDataLst>
                <p:tags r:id="rId2"/>
              </p:custDataLst>
            </p:nvPr>
          </p:nvSpPr>
          <p:spPr>
            <a:xfrm>
              <a:off x="3032990" y="2362937"/>
              <a:ext cx="1038925" cy="956812"/>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035">
                <a:latin typeface="Arial" panose="020B0604020202020204" pitchFamily="34" charset="0"/>
                <a:ea typeface="黑体" panose="02010609060101010101" pitchFamily="49" charset="-122"/>
              </a:endParaRPr>
            </a:p>
          </p:txBody>
        </p:sp>
        <p:sp>
          <p:nvSpPr>
            <p:cNvPr id="11" name="任意多边形 10"/>
            <p:cNvSpPr/>
            <p:nvPr>
              <p:custDataLst>
                <p:tags r:id="rId3"/>
              </p:custDataLst>
            </p:nvPr>
          </p:nvSpPr>
          <p:spPr>
            <a:xfrm flipH="1">
              <a:off x="3552453" y="2895087"/>
              <a:ext cx="1372740" cy="1265632"/>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035">
                <a:latin typeface="Arial" panose="020B0604020202020204" pitchFamily="34" charset="0"/>
                <a:ea typeface="黑体" panose="02010609060101010101" pitchFamily="49" charset="-122"/>
              </a:endParaRPr>
            </a:p>
          </p:txBody>
        </p:sp>
        <p:sp>
          <p:nvSpPr>
            <p:cNvPr id="12" name="任意多边形 11"/>
            <p:cNvSpPr/>
            <p:nvPr>
              <p:custDataLst>
                <p:tags r:id="rId4"/>
              </p:custDataLst>
            </p:nvPr>
          </p:nvSpPr>
          <p:spPr>
            <a:xfrm>
              <a:off x="860468" y="3385106"/>
              <a:ext cx="3107854" cy="2866864"/>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6244" anchor="ctr">
              <a:normAutofit/>
            </a:bodyPr>
            <a:lstStyle/>
            <a:p>
              <a:pPr algn="ctr">
                <a:defRPr/>
              </a:pPr>
              <a:endParaRPr lang="zh-CN" altLang="en-US" sz="4400" dirty="0">
                <a:solidFill>
                  <a:srgbClr val="FFFFFF"/>
                </a:solidFill>
                <a:latin typeface="+mj-lt"/>
                <a:ea typeface="+mj-ea"/>
                <a:cs typeface="+mj-cs"/>
              </a:endParaRPr>
            </a:p>
          </p:txBody>
        </p:sp>
      </p:grpSp>
      <p:sp>
        <p:nvSpPr>
          <p:cNvPr id="2" name="Title 1"/>
          <p:cNvSpPr>
            <a:spLocks noGrp="1"/>
          </p:cNvSpPr>
          <p:nvPr>
            <p:ph type="title" hasCustomPrompt="1"/>
          </p:nvPr>
        </p:nvSpPr>
        <p:spPr>
          <a:xfrm>
            <a:off x="3013118" y="2335877"/>
            <a:ext cx="4461233" cy="2419350"/>
          </a:xfrm>
        </p:spPr>
        <p:txBody>
          <a:bodyPr>
            <a:normAutofit/>
          </a:bodyPr>
          <a:lstStyle>
            <a:lvl1pPr algn="ctr">
              <a:defRPr sz="6600">
                <a:solidFill>
                  <a:schemeClr val="bg1"/>
                </a:solidFill>
              </a:defRPr>
            </a:lvl1pPr>
          </a:lstStyle>
          <a:p>
            <a:r>
              <a:rPr lang="zh-CN" altLang="en-US" dirty="0" smtClean="0"/>
              <a:t>编辑标题</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51E8863-1879-49C9-9D7E-0C23B4A06F4C}" type="slidenum">
              <a:rPr lang="zh-CN" altLang="en-US" smtClean="0"/>
            </a:fld>
            <a:endParaRPr lang="zh-CN" altLang="en-US"/>
          </a:p>
        </p:txBody>
      </p:sp>
      <p:sp>
        <p:nvSpPr>
          <p:cNvPr id="5" name="矩形 4"/>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2" name="Title 1"/>
          <p:cNvSpPr>
            <a:spLocks noGrp="1"/>
          </p:cNvSpPr>
          <p:nvPr>
            <p:ph type="title"/>
          </p:nvPr>
        </p:nvSpPr>
        <p:spPr>
          <a:xfrm>
            <a:off x="839787" y="457200"/>
            <a:ext cx="4165200"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457201"/>
            <a:ext cx="6172200" cy="54038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7" name="矩形 6"/>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AFC83C4-A236-483F-94E1-16AFA86FAD0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51E8863-1879-49C9-9D7E-0C23B4A06F4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1"/>
            </p:custDataLst>
          </p:nvPr>
        </p:nvSpPr>
        <p:spPr>
          <a:xfrm>
            <a:off x="838200" y="324000"/>
            <a:ext cx="10515600" cy="8280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C83C4-A236-483F-94E1-16AFA86FAD07}"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E8863-1879-49C9-9D7E-0C23B4A06F4C}" type="slidenum">
              <a:rPr lang="zh-CN" altLang="en-US" smtClean="0"/>
            </a:fld>
            <a:endParaRPr lang="zh-CN" altLang="en-US"/>
          </a:p>
        </p:txBody>
      </p:sp>
      <p:sp>
        <p:nvSpPr>
          <p:cNvPr id="7" name="矩形 6"/>
          <p:cNvSpPr/>
          <p:nvPr/>
        </p:nvSpPr>
        <p:spPr>
          <a:xfrm>
            <a:off x="0" y="0"/>
            <a:ext cx="422374" cy="6858000"/>
          </a:xfrm>
          <a:prstGeom prst="rect">
            <a:avLst/>
          </a:prstGeom>
          <a:solidFill>
            <a:srgbClr val="E745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dirty="0">
              <a:latin typeface="Arial" panose="020B0604020202020204" pitchFamily="34" charset="0"/>
              <a:ea typeface="黑体" panose="02010609060101010101" pitchFamily="49" charset="-122"/>
            </a:endParaRPr>
          </a:p>
        </p:txBody>
      </p:sp>
      <p:sp>
        <p:nvSpPr>
          <p:cNvPr id="8" name="矩形 7"/>
          <p:cNvSpPr/>
          <p:nvPr/>
        </p:nvSpPr>
        <p:spPr>
          <a:xfrm>
            <a:off x="0" y="1181277"/>
            <a:ext cx="12192000" cy="421200"/>
          </a:xfrm>
          <a:prstGeom prst="rect">
            <a:avLst/>
          </a:prstGeom>
          <a:solidFill>
            <a:srgbClr val="E745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dirty="0">
              <a:latin typeface="Arial" panose="020B0604020202020204" pitchFamily="34" charset="0"/>
              <a:ea typeface="黑体" panose="02010609060101010101" pitchFamily="49" charset="-122"/>
            </a:endParaRPr>
          </a:p>
        </p:txBody>
      </p:sp>
      <p:sp>
        <p:nvSpPr>
          <p:cNvPr id="9" name="矩形 8"/>
          <p:cNvSpPr/>
          <p:nvPr/>
        </p:nvSpPr>
        <p:spPr>
          <a:xfrm>
            <a:off x="0" y="1181277"/>
            <a:ext cx="422374" cy="42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75" baseline="0">
              <a:latin typeface="Arial" panose="020B0604020202020204" pitchFamily="34" charset="0"/>
              <a:ea typeface="黑体" panose="02010609060101010101" pitchFamily="49"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600" b="1" kern="1200">
          <a:solidFill>
            <a:schemeClr val="accent1">
              <a:lumMod val="75000"/>
            </a:schemeClr>
          </a:solidFill>
          <a:latin typeface="+mj-lt"/>
          <a:ea typeface="+mj-ea"/>
          <a:cs typeface="+mj-cs"/>
        </a:defRPr>
      </a:lvl1pPr>
    </p:titleStyle>
    <p:bodyStyle>
      <a:lvl1pPr marL="361950" indent="-361950" algn="l" defTabSz="914400" rtl="0" eaLnBrk="1" latinLnBrk="0" hangingPunct="1">
        <a:lnSpc>
          <a:spcPct val="90000"/>
        </a:lnSpc>
        <a:spcBef>
          <a:spcPts val="1000"/>
        </a:spcBef>
        <a:buClr>
          <a:schemeClr val="accent1">
            <a:lumMod val="75000"/>
          </a:schemeClr>
        </a:buClr>
        <a:buFont typeface="Wingdings 2" pitchFamily="18" charset="2"/>
        <a:buChar char="Ì"/>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6.xml"/><Relationship Id="rId2" Type="http://schemas.openxmlformats.org/officeDocument/2006/relationships/tags" Target="../tags/tag48.xml"/><Relationship Id="rId1" Type="http://schemas.openxmlformats.org/officeDocument/2006/relationships/tags" Target="../tags/tag47.xml"/></Relationships>
</file>

<file path=ppt/slides/_rels/slide2.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9" Type="http://schemas.openxmlformats.org/officeDocument/2006/relationships/notesSlide" Target="../notesSlides/notesSlide2.xml"/><Relationship Id="rId18" Type="http://schemas.openxmlformats.org/officeDocument/2006/relationships/slideLayout" Target="../slideLayouts/slideLayout2.xml"/><Relationship Id="rId17" Type="http://schemas.openxmlformats.org/officeDocument/2006/relationships/tags" Target="../tags/tag29.xml"/><Relationship Id="rId16" Type="http://schemas.openxmlformats.org/officeDocument/2006/relationships/tags" Target="../tags/tag28.xml"/><Relationship Id="rId15" Type="http://schemas.openxmlformats.org/officeDocument/2006/relationships/tags" Target="../tags/tag27.xml"/><Relationship Id="rId14" Type="http://schemas.openxmlformats.org/officeDocument/2006/relationships/tags" Target="../tags/tag26.xml"/><Relationship Id="rId13" Type="http://schemas.openxmlformats.org/officeDocument/2006/relationships/tags" Target="../tags/tag25.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3.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7.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tags" Target="../tags/tag42.xml"/><Relationship Id="rId3" Type="http://schemas.openxmlformats.org/officeDocument/2006/relationships/image" Target="../media/image3.wmf"/><Relationship Id="rId2" Type="http://schemas.openxmlformats.org/officeDocument/2006/relationships/package" Target="../embeddings/Document1.docx"/><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3.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9.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2.xml"/><Relationship Id="rId4" Type="http://schemas.openxmlformats.org/officeDocument/2006/relationships/tags" Target="../tags/tag46.xml"/><Relationship Id="rId3" Type="http://schemas.openxmlformats.org/officeDocument/2006/relationships/image" Target="../media/image5.wmf"/><Relationship Id="rId2" Type="http://schemas.openxmlformats.org/officeDocument/2006/relationships/package" Target="../embeddings/Document2.docx"/><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2209800" y="2656962"/>
            <a:ext cx="9144000" cy="1825625"/>
          </a:xfrm>
        </p:spPr>
        <p:txBody>
          <a:bodyPr>
            <a:normAutofit/>
          </a:bodyPr>
          <a:lstStyle/>
          <a:p>
            <a:r>
              <a:rPr lang="zh-CN" altLang="en-US" dirty="0"/>
              <a:t>自闭症家庭如何寻求社会帮助</a:t>
            </a:r>
            <a:endParaRPr lang="zh-CN" altLang="en-US" dirty="0"/>
          </a:p>
        </p:txBody>
      </p:sp>
      <p:sp>
        <p:nvSpPr>
          <p:cNvPr id="3" name="副标题 2"/>
          <p:cNvSpPr>
            <a:spLocks noGrp="1"/>
          </p:cNvSpPr>
          <p:nvPr>
            <p:ph type="subTitle" idx="1"/>
            <p:custDataLst>
              <p:tags r:id="rId2"/>
            </p:custDataLst>
          </p:nvPr>
        </p:nvSpPr>
        <p:spPr>
          <a:xfrm>
            <a:off x="3837305" y="4938459"/>
            <a:ext cx="9144000" cy="476250"/>
          </a:xfrm>
        </p:spPr>
        <p:txBody>
          <a:bodyPr>
            <a:normAutofit/>
          </a:bodyPr>
          <a:lstStyle/>
          <a:p>
            <a:r>
              <a:rPr lang="zh-CN" altLang="en-US" dirty="0"/>
              <a:t>徐芯怡</a:t>
            </a:r>
            <a:endParaRPr lang="zh-CN" altLang="en-US" dirty="0"/>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normAutofit/>
          </a:bodyPr>
          <a:lstStyle/>
          <a:p>
            <a:r>
              <a:rPr lang="zh-CN" altLang="en-US" smtClean="0">
                <a:solidFill>
                  <a:srgbClr val="FFFFFF"/>
                </a:solidFill>
              </a:rPr>
              <a:t>谢谢大家</a:t>
            </a:r>
            <a:endParaRPr lang="zh-CN" altLang="en-US" smtClean="0">
              <a:solidFill>
                <a:srgbClr val="FFFFFF"/>
              </a:solidFill>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custDataLst>
              <p:tags r:id="rId1"/>
            </p:custDataLst>
          </p:nvPr>
        </p:nvGrpSpPr>
        <p:grpSpPr>
          <a:xfrm>
            <a:off x="3916221" y="3372310"/>
            <a:ext cx="4922760" cy="1644503"/>
            <a:chOff x="1120390" y="2516146"/>
            <a:chExt cx="3413510" cy="1140321"/>
          </a:xfrm>
        </p:grpSpPr>
        <p:cxnSp>
          <p:nvCxnSpPr>
            <p:cNvPr id="24" name="MH_Other_1"/>
            <p:cNvCxnSpPr/>
            <p:nvPr>
              <p:custDataLst>
                <p:tags r:id="rId2"/>
              </p:custDataLst>
            </p:nvPr>
          </p:nvCxnSpPr>
          <p:spPr>
            <a:xfrm>
              <a:off x="2419633" y="3157227"/>
              <a:ext cx="1827519" cy="0"/>
            </a:xfrm>
            <a:prstGeom prst="line">
              <a:avLst/>
            </a:prstGeom>
            <a:ln>
              <a:solidFill>
                <a:srgbClr val="B2B2B2"/>
              </a:solidFill>
              <a:prstDash val="sysDash"/>
            </a:ln>
          </p:spPr>
          <p:style>
            <a:lnRef idx="1">
              <a:schemeClr val="accent1"/>
            </a:lnRef>
            <a:fillRef idx="0">
              <a:schemeClr val="accent1"/>
            </a:fillRef>
            <a:effectRef idx="0">
              <a:schemeClr val="accent1"/>
            </a:effectRef>
            <a:fontRef idx="minor">
              <a:schemeClr val="tx1"/>
            </a:fontRef>
          </p:style>
        </p:cxnSp>
        <p:sp>
          <p:nvSpPr>
            <p:cNvPr id="27" name="MH_Other_2"/>
            <p:cNvSpPr/>
            <p:nvPr>
              <p:custDataLst>
                <p:tags r:id="rId3"/>
              </p:custDataLst>
            </p:nvPr>
          </p:nvSpPr>
          <p:spPr>
            <a:xfrm>
              <a:off x="1591697" y="3090588"/>
              <a:ext cx="1447880" cy="868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a:defRPr/>
              </a:pPr>
              <a:endParaRPr lang="zh-CN" altLang="en-US" sz="300"/>
            </a:p>
          </p:txBody>
        </p:sp>
        <p:sp>
          <p:nvSpPr>
            <p:cNvPr id="28" name="MH_SubTitle_1"/>
            <p:cNvSpPr txBox="1"/>
            <p:nvPr>
              <p:custDataLst>
                <p:tags r:id="rId4"/>
              </p:custDataLst>
            </p:nvPr>
          </p:nvSpPr>
          <p:spPr bwMode="auto">
            <a:xfrm>
              <a:off x="1510923" y="3236520"/>
              <a:ext cx="3022977" cy="41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20000"/>
                </a:lnSpc>
                <a:defRPr/>
              </a:pPr>
              <a:r>
                <a:rPr lang="zh-CN" altLang="en-US" sz="2000" dirty="0">
                  <a:latin typeface="+mn-lt"/>
                  <a:ea typeface="+mn-ea"/>
                </a:rPr>
                <a:t>社区</a:t>
              </a:r>
              <a:r>
                <a:rPr lang="en-US" altLang="zh-CN" sz="2000" dirty="0">
                  <a:latin typeface="+mn-lt"/>
                  <a:ea typeface="+mn-ea"/>
                </a:rPr>
                <a:t>/</a:t>
              </a:r>
              <a:r>
                <a:rPr lang="zh-CN" altLang="en-US" sz="2000" dirty="0">
                  <a:latin typeface="+mn-lt"/>
                  <a:ea typeface="+mn-ea"/>
                </a:rPr>
                <a:t>政府</a:t>
              </a:r>
              <a:r>
                <a:rPr lang="en-US" altLang="zh-CN" sz="2000" dirty="0">
                  <a:latin typeface="+mn-lt"/>
                  <a:ea typeface="+mn-ea"/>
                </a:rPr>
                <a:t>/</a:t>
              </a:r>
              <a:r>
                <a:rPr lang="zh-CN" altLang="en-US" sz="2000" dirty="0">
                  <a:latin typeface="+mn-lt"/>
                  <a:ea typeface="+mn-ea"/>
                </a:rPr>
                <a:t>组织</a:t>
              </a:r>
              <a:endParaRPr lang="zh-CN" altLang="en-US" sz="2000" dirty="0">
                <a:latin typeface="+mn-lt"/>
                <a:ea typeface="+mn-ea"/>
              </a:endParaRPr>
            </a:p>
          </p:txBody>
        </p:sp>
        <p:sp>
          <p:nvSpPr>
            <p:cNvPr id="32" name="MH_Other_3"/>
            <p:cNvSpPr txBox="1"/>
            <p:nvPr>
              <p:custDataLst>
                <p:tags r:id="rId5"/>
              </p:custDataLst>
            </p:nvPr>
          </p:nvSpPr>
          <p:spPr bwMode="auto">
            <a:xfrm>
              <a:off x="1120390" y="2516146"/>
              <a:ext cx="581717" cy="73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en-US" altLang="zh-CN" sz="4000" i="1">
                  <a:solidFill>
                    <a:schemeClr val="accent2"/>
                  </a:solidFill>
                  <a:latin typeface="+mn-lt"/>
                  <a:ea typeface="+mn-ea"/>
                </a:rPr>
                <a:t>2</a:t>
              </a:r>
              <a:endParaRPr lang="zh-CN" altLang="en-US" sz="4000" i="1">
                <a:solidFill>
                  <a:schemeClr val="accent2"/>
                </a:solidFill>
                <a:latin typeface="+mn-lt"/>
                <a:ea typeface="+mn-ea"/>
              </a:endParaRPr>
            </a:p>
          </p:txBody>
        </p:sp>
      </p:grpSp>
      <p:grpSp>
        <p:nvGrpSpPr>
          <p:cNvPr id="18" name="组合 17"/>
          <p:cNvGrpSpPr/>
          <p:nvPr>
            <p:custDataLst>
              <p:tags r:id="rId6"/>
            </p:custDataLst>
          </p:nvPr>
        </p:nvGrpSpPr>
        <p:grpSpPr>
          <a:xfrm>
            <a:off x="1173240" y="1805144"/>
            <a:ext cx="4922760" cy="1644503"/>
            <a:chOff x="1120390" y="2516146"/>
            <a:chExt cx="3413510" cy="1140321"/>
          </a:xfrm>
        </p:grpSpPr>
        <p:cxnSp>
          <p:nvCxnSpPr>
            <p:cNvPr id="19" name="MH_Other_1"/>
            <p:cNvCxnSpPr/>
            <p:nvPr>
              <p:custDataLst>
                <p:tags r:id="rId7"/>
              </p:custDataLst>
            </p:nvPr>
          </p:nvCxnSpPr>
          <p:spPr>
            <a:xfrm>
              <a:off x="2419633" y="3157227"/>
              <a:ext cx="1827519" cy="0"/>
            </a:xfrm>
            <a:prstGeom prst="line">
              <a:avLst/>
            </a:prstGeom>
            <a:ln>
              <a:solidFill>
                <a:srgbClr val="B2B2B2"/>
              </a:solidFill>
              <a:prstDash val="sysDash"/>
            </a:ln>
          </p:spPr>
          <p:style>
            <a:lnRef idx="1">
              <a:schemeClr val="accent1"/>
            </a:lnRef>
            <a:fillRef idx="0">
              <a:schemeClr val="accent1"/>
            </a:fillRef>
            <a:effectRef idx="0">
              <a:schemeClr val="accent1"/>
            </a:effectRef>
            <a:fontRef idx="minor">
              <a:schemeClr val="tx1"/>
            </a:fontRef>
          </p:style>
        </p:cxnSp>
        <p:sp>
          <p:nvSpPr>
            <p:cNvPr id="20" name="MH_Other_2"/>
            <p:cNvSpPr/>
            <p:nvPr>
              <p:custDataLst>
                <p:tags r:id="rId8"/>
              </p:custDataLst>
            </p:nvPr>
          </p:nvSpPr>
          <p:spPr>
            <a:xfrm>
              <a:off x="1591697" y="3090588"/>
              <a:ext cx="1447880" cy="868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a:defRPr/>
              </a:pPr>
              <a:endParaRPr lang="zh-CN" altLang="en-US" sz="300"/>
            </a:p>
          </p:txBody>
        </p:sp>
        <p:sp>
          <p:nvSpPr>
            <p:cNvPr id="21" name="MH_SubTitle_1"/>
            <p:cNvSpPr txBox="1"/>
            <p:nvPr>
              <p:custDataLst>
                <p:tags r:id="rId9"/>
              </p:custDataLst>
            </p:nvPr>
          </p:nvSpPr>
          <p:spPr bwMode="auto">
            <a:xfrm>
              <a:off x="1510923" y="3236520"/>
              <a:ext cx="3022977" cy="41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20000"/>
                </a:lnSpc>
                <a:defRPr/>
              </a:pPr>
              <a:r>
                <a:rPr lang="zh-CN" altLang="en-US" sz="2000" dirty="0">
                  <a:latin typeface="+mn-lt"/>
                  <a:ea typeface="+mn-ea"/>
                </a:rPr>
                <a:t>学校</a:t>
              </a:r>
              <a:r>
                <a:rPr lang="en-US" altLang="zh-CN" sz="2000" dirty="0">
                  <a:latin typeface="+mn-lt"/>
                  <a:ea typeface="+mn-ea"/>
                </a:rPr>
                <a:t>/</a:t>
              </a:r>
              <a:r>
                <a:rPr lang="zh-CN" altLang="en-US" sz="2000" dirty="0">
                  <a:latin typeface="+mn-lt"/>
                  <a:ea typeface="+mn-ea"/>
                </a:rPr>
                <a:t>培训机构</a:t>
              </a:r>
              <a:r>
                <a:rPr lang="en-US" altLang="zh-CN" sz="2000" dirty="0">
                  <a:latin typeface="+mn-lt"/>
                  <a:ea typeface="+mn-ea"/>
                </a:rPr>
                <a:t>/</a:t>
              </a:r>
              <a:r>
                <a:rPr lang="zh-CN" altLang="en-US" sz="2000" dirty="0">
                  <a:latin typeface="+mn-lt"/>
                  <a:ea typeface="+mn-ea"/>
                </a:rPr>
                <a:t>老师</a:t>
              </a:r>
              <a:endParaRPr lang="zh-CN" altLang="en-US" sz="2000" dirty="0">
                <a:latin typeface="+mn-lt"/>
                <a:ea typeface="+mn-ea"/>
              </a:endParaRPr>
            </a:p>
          </p:txBody>
        </p:sp>
        <p:sp>
          <p:nvSpPr>
            <p:cNvPr id="22" name="MH_Other_3"/>
            <p:cNvSpPr txBox="1"/>
            <p:nvPr>
              <p:custDataLst>
                <p:tags r:id="rId10"/>
              </p:custDataLst>
            </p:nvPr>
          </p:nvSpPr>
          <p:spPr bwMode="auto">
            <a:xfrm>
              <a:off x="1120390" y="2516146"/>
              <a:ext cx="581717" cy="73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en-US" altLang="zh-CN" sz="4000" i="1" dirty="0">
                  <a:solidFill>
                    <a:schemeClr val="accent1"/>
                  </a:solidFill>
                  <a:latin typeface="+mn-lt"/>
                  <a:ea typeface="+mn-ea"/>
                </a:rPr>
                <a:t>1</a:t>
              </a:r>
              <a:endParaRPr lang="zh-CN" altLang="en-US" sz="4000" i="1" dirty="0">
                <a:solidFill>
                  <a:schemeClr val="accent1"/>
                </a:solidFill>
                <a:latin typeface="+mn-lt"/>
                <a:ea typeface="+mn-ea"/>
              </a:endParaRPr>
            </a:p>
          </p:txBody>
        </p:sp>
      </p:grpSp>
      <p:grpSp>
        <p:nvGrpSpPr>
          <p:cNvPr id="33" name="组合 32"/>
          <p:cNvGrpSpPr/>
          <p:nvPr>
            <p:custDataLst>
              <p:tags r:id="rId11"/>
            </p:custDataLst>
          </p:nvPr>
        </p:nvGrpSpPr>
        <p:grpSpPr>
          <a:xfrm>
            <a:off x="6659203" y="4925064"/>
            <a:ext cx="4922760" cy="1644503"/>
            <a:chOff x="1120390" y="2516146"/>
            <a:chExt cx="3413510" cy="1140321"/>
          </a:xfrm>
        </p:grpSpPr>
        <p:cxnSp>
          <p:nvCxnSpPr>
            <p:cNvPr id="35" name="MH_Other_1"/>
            <p:cNvCxnSpPr/>
            <p:nvPr>
              <p:custDataLst>
                <p:tags r:id="rId12"/>
              </p:custDataLst>
            </p:nvPr>
          </p:nvCxnSpPr>
          <p:spPr>
            <a:xfrm>
              <a:off x="2419633" y="3157227"/>
              <a:ext cx="1827519" cy="0"/>
            </a:xfrm>
            <a:prstGeom prst="line">
              <a:avLst/>
            </a:prstGeom>
            <a:ln>
              <a:solidFill>
                <a:srgbClr val="B2B2B2"/>
              </a:solidFill>
              <a:prstDash val="sysDash"/>
            </a:ln>
          </p:spPr>
          <p:style>
            <a:lnRef idx="1">
              <a:schemeClr val="accent1"/>
            </a:lnRef>
            <a:fillRef idx="0">
              <a:schemeClr val="accent1"/>
            </a:fillRef>
            <a:effectRef idx="0">
              <a:schemeClr val="accent1"/>
            </a:effectRef>
            <a:fontRef idx="minor">
              <a:schemeClr val="tx1"/>
            </a:fontRef>
          </p:style>
        </p:cxnSp>
        <p:sp>
          <p:nvSpPr>
            <p:cNvPr id="37" name="MH_Other_2"/>
            <p:cNvSpPr/>
            <p:nvPr>
              <p:custDataLst>
                <p:tags r:id="rId13"/>
              </p:custDataLst>
            </p:nvPr>
          </p:nvSpPr>
          <p:spPr>
            <a:xfrm>
              <a:off x="1591697" y="3090588"/>
              <a:ext cx="1447880" cy="868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a:defRPr/>
              </a:pPr>
              <a:endParaRPr lang="zh-CN" altLang="en-US" sz="300">
                <a:solidFill>
                  <a:schemeClr val="accent2"/>
                </a:solidFill>
              </a:endParaRPr>
            </a:p>
          </p:txBody>
        </p:sp>
        <p:sp>
          <p:nvSpPr>
            <p:cNvPr id="38" name="MH_SubTitle_1"/>
            <p:cNvSpPr txBox="1"/>
            <p:nvPr>
              <p:custDataLst>
                <p:tags r:id="rId14"/>
              </p:custDataLst>
            </p:nvPr>
          </p:nvSpPr>
          <p:spPr bwMode="auto">
            <a:xfrm>
              <a:off x="1510923" y="3236520"/>
              <a:ext cx="3022977" cy="41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20000"/>
                </a:lnSpc>
                <a:defRPr/>
              </a:pPr>
              <a:r>
                <a:rPr lang="zh-CN" altLang="en-US" sz="2000" dirty="0">
                  <a:latin typeface="+mn-lt"/>
                  <a:ea typeface="+mn-ea"/>
                </a:rPr>
                <a:t>医院</a:t>
              </a:r>
              <a:r>
                <a:rPr lang="en-US" altLang="zh-CN" sz="2000" dirty="0">
                  <a:latin typeface="+mn-lt"/>
                  <a:ea typeface="+mn-ea"/>
                </a:rPr>
                <a:t>/</a:t>
              </a:r>
              <a:r>
                <a:rPr lang="zh-CN" altLang="en-US" sz="2000" dirty="0">
                  <a:latin typeface="+mn-lt"/>
                  <a:ea typeface="+mn-ea"/>
                </a:rPr>
                <a:t>医保</a:t>
              </a:r>
              <a:endParaRPr lang="zh-CN" altLang="en-US" sz="2000" dirty="0">
                <a:latin typeface="+mn-lt"/>
                <a:ea typeface="+mn-ea"/>
              </a:endParaRPr>
            </a:p>
          </p:txBody>
        </p:sp>
        <p:sp>
          <p:nvSpPr>
            <p:cNvPr id="40" name="MH_Other_3"/>
            <p:cNvSpPr txBox="1"/>
            <p:nvPr>
              <p:custDataLst>
                <p:tags r:id="rId15"/>
              </p:custDataLst>
            </p:nvPr>
          </p:nvSpPr>
          <p:spPr bwMode="auto">
            <a:xfrm>
              <a:off x="1120390" y="2516146"/>
              <a:ext cx="581717" cy="73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en-US" altLang="zh-CN" sz="4000" i="1" dirty="0">
                  <a:solidFill>
                    <a:schemeClr val="accent3"/>
                  </a:solidFill>
                  <a:latin typeface="+mn-lt"/>
                  <a:ea typeface="+mn-ea"/>
                </a:rPr>
                <a:t>3</a:t>
              </a:r>
              <a:endParaRPr lang="zh-CN" altLang="en-US" sz="4000" i="1" dirty="0">
                <a:solidFill>
                  <a:schemeClr val="accent3"/>
                </a:solidFill>
                <a:latin typeface="+mn-lt"/>
                <a:ea typeface="+mn-ea"/>
              </a:endParaRPr>
            </a:p>
          </p:txBody>
        </p:sp>
      </p:grpSp>
      <p:sp>
        <p:nvSpPr>
          <p:cNvPr id="53" name="文本框 52"/>
          <p:cNvSpPr txBox="1"/>
          <p:nvPr>
            <p:custDataLst>
              <p:tags r:id="rId16"/>
            </p:custDataLst>
          </p:nvPr>
        </p:nvSpPr>
        <p:spPr>
          <a:xfrm>
            <a:off x="838200" y="324000"/>
            <a:ext cx="10515600" cy="828000"/>
          </a:xfrm>
          <a:prstGeom prst="rect">
            <a:avLst/>
          </a:prstGeom>
        </p:spPr>
        <p:txBody>
          <a:bodyPr vert="horz" lIns="91440" tIns="45720" rIns="91440" bIns="45720" rtlCol="0" anchor="ctr">
            <a:normAutofit/>
          </a:bodyPr>
          <a:lstStyle>
            <a:lvl1pPr>
              <a:lnSpc>
                <a:spcPct val="90000"/>
              </a:lnSpc>
              <a:spcBef>
                <a:spcPct val="0"/>
              </a:spcBef>
              <a:buNone/>
              <a:defRPr sz="3600" b="1">
                <a:solidFill>
                  <a:schemeClr val="accent1">
                    <a:lumMod val="75000"/>
                  </a:schemeClr>
                </a:solidFill>
                <a:latin typeface="+mj-lt"/>
                <a:ea typeface="+mj-ea"/>
                <a:cs typeface="+mj-cs"/>
              </a:defRPr>
            </a:lvl1pPr>
          </a:lstStyle>
          <a:p>
            <a:r>
              <a:rPr lang="zh-CN" altLang="en-US"/>
              <a:t>自闭症家庭如何寻求社会帮助</a:t>
            </a:r>
            <a:endParaRPr lang="zh-CN" altLang="en-US"/>
          </a:p>
        </p:txBody>
      </p:sp>
    </p:spTree>
    <p:custDataLst>
      <p:tags r:id="rId1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5"/>
          <p:cNvSpPr txBox="1"/>
          <p:nvPr>
            <p:custDataLst>
              <p:tags r:id="rId1"/>
            </p:custDataLst>
          </p:nvPr>
        </p:nvSpPr>
        <p:spPr bwMode="auto">
          <a:xfrm>
            <a:off x="10041552" y="2640514"/>
            <a:ext cx="1559898" cy="1112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lnSpcReduction="20000"/>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algn="ctr">
              <a:lnSpc>
                <a:spcPct val="90000"/>
              </a:lnSpc>
            </a:pPr>
            <a:r>
              <a:rPr lang="da-DK" altLang="zh-CN" sz="7200" smtClean="0">
                <a:solidFill>
                  <a:srgbClr val="FFFFFF"/>
                </a:solidFill>
                <a:latin typeface="+mn-lt"/>
                <a:ea typeface="+mn-ea"/>
              </a:rPr>
              <a:t>01</a:t>
            </a:r>
            <a:endParaRPr lang="da-DK" altLang="zh-CN" sz="7200" smtClean="0">
              <a:solidFill>
                <a:srgbClr val="FFFFFF"/>
              </a:solidFill>
              <a:latin typeface="+mn-lt"/>
              <a:ea typeface="+mn-ea"/>
            </a:endParaRPr>
          </a:p>
        </p:txBody>
      </p:sp>
      <p:sp>
        <p:nvSpPr>
          <p:cNvPr id="2" name="标题 1"/>
          <p:cNvSpPr>
            <a:spLocks noGrp="1"/>
          </p:cNvSpPr>
          <p:nvPr>
            <p:ph type="title"/>
            <p:custDataLst>
              <p:tags r:id="rId2"/>
            </p:custDataLst>
          </p:nvPr>
        </p:nvSpPr>
        <p:spPr/>
        <p:txBody>
          <a:bodyPr/>
          <a:lstStyle/>
          <a:p>
            <a:r>
              <a:rPr lang="zh-CN" altLang="en-US" dirty="0"/>
              <a:t>学校</a:t>
            </a:r>
            <a:r>
              <a:rPr lang="en-US" altLang="zh-CN" dirty="0"/>
              <a:t>/</a:t>
            </a:r>
            <a:r>
              <a:rPr lang="zh-CN" altLang="en-US" dirty="0"/>
              <a:t>培训机构</a:t>
            </a:r>
            <a:r>
              <a:rPr lang="en-US" altLang="zh-CN" dirty="0"/>
              <a:t>/</a:t>
            </a:r>
            <a:r>
              <a:rPr lang="zh-CN" altLang="en-US" dirty="0"/>
              <a:t>老师</a:t>
            </a:r>
            <a:endParaRPr lang="zh-CN" altLang="en-US" dirty="0"/>
          </a:p>
        </p:txBody>
      </p:sp>
    </p:spTree>
    <p:custDataLst>
      <p:tags r:id="rId3"/>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custDataLst>
              <p:tags r:id="rId1"/>
            </p:custDataLst>
          </p:nvPr>
        </p:nvGrpSpPr>
        <p:grpSpPr>
          <a:xfrm>
            <a:off x="1855470" y="1838960"/>
            <a:ext cx="4664075" cy="1256030"/>
            <a:chOff x="1088480" y="3195330"/>
            <a:chExt cx="2299165" cy="441581"/>
          </a:xfrm>
        </p:grpSpPr>
        <p:sp>
          <p:nvSpPr>
            <p:cNvPr id="11" name="MH_Entry_1">
              <a:hlinkClick r:id="" action="ppaction://noaction"/>
            </p:cNvPr>
            <p:cNvSpPr/>
            <p:nvPr>
              <p:custDataLst>
                <p:tags r:id="rId2"/>
              </p:custDataLst>
            </p:nvPr>
          </p:nvSpPr>
          <p:spPr>
            <a:xfrm>
              <a:off x="1088481" y="3195330"/>
              <a:ext cx="2299164" cy="441581"/>
            </a:xfrm>
            <a:prstGeom prst="rect">
              <a:avLst/>
            </a:prstGeom>
            <a:noFill/>
            <a:ln w="3175" cap="sq">
              <a:solidFill>
                <a:schemeClr val="accent2"/>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648000" tIns="0" rIns="0" bIns="0" rtlCol="0" anchor="ctr">
              <a:normAutofit/>
            </a:bodyPr>
            <a:lstStyle/>
            <a:p>
              <a:pPr lvl="0">
                <a:lnSpc>
                  <a:spcPct val="130000"/>
                </a:lnSpc>
              </a:pPr>
              <a:r>
                <a:rPr lang="zh-CN" altLang="en-US" sz="2800" dirty="0">
                  <a:solidFill>
                    <a:schemeClr val="tx1"/>
                  </a:solidFill>
                </a:rPr>
                <a:t>自闭症儿童可就读的学校</a:t>
              </a:r>
              <a:endParaRPr lang="zh-CN" altLang="en-US" sz="2800" dirty="0">
                <a:solidFill>
                  <a:schemeClr val="tx1"/>
                </a:solidFill>
              </a:endParaRPr>
            </a:p>
          </p:txBody>
        </p:sp>
        <p:sp>
          <p:nvSpPr>
            <p:cNvPr id="12" name="MH_Number_1">
              <a:hlinkClick r:id="" action="ppaction://noaction"/>
            </p:cNvPr>
            <p:cNvSpPr/>
            <p:nvPr>
              <p:custDataLst>
                <p:tags r:id="rId3"/>
              </p:custDataLst>
            </p:nvPr>
          </p:nvSpPr>
          <p:spPr>
            <a:xfrm>
              <a:off x="1088480" y="3195330"/>
              <a:ext cx="435520" cy="441581"/>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0" bIns="180000" rtlCol="0" anchor="t">
              <a:normAutofit/>
            </a:bodyPr>
            <a:lstStyle/>
            <a:p>
              <a:r>
                <a:rPr lang="en-US" altLang="zh-CN" sz="2400" dirty="0">
                  <a:solidFill>
                    <a:srgbClr val="FFFFFF"/>
                  </a:solidFill>
                </a:rPr>
                <a:t>1</a:t>
              </a:r>
              <a:endParaRPr lang="zh-CN" altLang="en-US" sz="2400" dirty="0">
                <a:solidFill>
                  <a:srgbClr val="FFFFFF"/>
                </a:solidFill>
              </a:endParaRPr>
            </a:p>
          </p:txBody>
        </p:sp>
      </p:grpSp>
      <p:sp>
        <p:nvSpPr>
          <p:cNvPr id="16" name="文本框 15"/>
          <p:cNvSpPr txBox="1"/>
          <p:nvPr>
            <p:custDataLst>
              <p:tags r:id="rId4"/>
            </p:custDataLst>
          </p:nvPr>
        </p:nvSpPr>
        <p:spPr>
          <a:xfrm>
            <a:off x="838200" y="209550"/>
            <a:ext cx="2800350" cy="942450"/>
          </a:xfrm>
          <a:prstGeom prst="rect">
            <a:avLst/>
          </a:prstGeom>
        </p:spPr>
        <p:txBody>
          <a:bodyPr vert="horz" lIns="91440" tIns="45720" rIns="91440" bIns="45720" rtlCol="0" anchor="ctr">
            <a:noAutofit/>
          </a:bodyPr>
          <a:lstStyle>
            <a:lvl1pPr>
              <a:lnSpc>
                <a:spcPct val="90000"/>
              </a:lnSpc>
              <a:spcBef>
                <a:spcPct val="0"/>
              </a:spcBef>
              <a:buNone/>
              <a:defRPr sz="3600" b="1">
                <a:solidFill>
                  <a:schemeClr val="accent1">
                    <a:lumMod val="75000"/>
                  </a:schemeClr>
                </a:solidFill>
                <a:latin typeface="+mj-lt"/>
                <a:ea typeface="+mj-ea"/>
                <a:cs typeface="+mj-cs"/>
              </a:defRPr>
            </a:lvl1pPr>
          </a:lstStyle>
          <a:p>
            <a:r>
              <a:rPr lang="en-US" altLang="zh-CN" smtClean="0"/>
              <a:t>01</a:t>
            </a:r>
            <a:endParaRPr lang="en-US" altLang="zh-CN" smtClean="0"/>
          </a:p>
        </p:txBody>
      </p:sp>
      <p:sp>
        <p:nvSpPr>
          <p:cNvPr id="184" name=" 184"/>
          <p:cNvSpPr/>
          <p:nvPr/>
        </p:nvSpPr>
        <p:spPr>
          <a:xfrm>
            <a:off x="1869440" y="3722370"/>
            <a:ext cx="194310" cy="2089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2174875" y="3538855"/>
            <a:ext cx="4344670" cy="1814830"/>
          </a:xfrm>
          <a:prstGeom prst="rect">
            <a:avLst/>
          </a:prstGeom>
          <a:noFill/>
        </p:spPr>
        <p:txBody>
          <a:bodyPr wrap="square" rtlCol="0">
            <a:spAutoFit/>
          </a:bodyPr>
          <a:p>
            <a:r>
              <a:rPr lang="zh-CN" altLang="en-US" sz="2400">
                <a:latin typeface="微软雅黑" panose="020B0503020204020204" charset="-122"/>
                <a:ea typeface="微软雅黑" panose="020B0503020204020204" charset="-122"/>
              </a:rPr>
              <a:t>自闭症儿童康复学校</a:t>
            </a:r>
            <a:r>
              <a:rPr lang="en-US" altLang="zh-CN" sz="2400">
                <a:latin typeface="微软雅黑" panose="020B0503020204020204" charset="-122"/>
                <a:ea typeface="微软雅黑" panose="020B0503020204020204" charset="-122"/>
              </a:rPr>
              <a:t>/</a:t>
            </a:r>
            <a:r>
              <a:rPr lang="zh-CN" altLang="en-US" sz="2400">
                <a:latin typeface="微软雅黑" panose="020B0503020204020204" charset="-122"/>
                <a:ea typeface="微软雅黑" panose="020B0503020204020204" charset="-122"/>
              </a:rPr>
              <a:t>康复中心</a:t>
            </a:r>
            <a:endParaRPr lang="zh-CN" altLang="en-US" sz="2400">
              <a:latin typeface="微软雅黑" panose="020B0503020204020204" charset="-122"/>
              <a:ea typeface="微软雅黑" panose="020B0503020204020204" charset="-122"/>
            </a:endParaRPr>
          </a:p>
          <a:p>
            <a:endParaRPr lang="zh-CN" altLang="en-US" sz="2000">
              <a:latin typeface="微软雅黑" panose="020B0503020204020204" charset="-122"/>
              <a:ea typeface="微软雅黑" panose="020B0503020204020204" charset="-122"/>
            </a:endParaRPr>
          </a:p>
          <a:p>
            <a:r>
              <a:rPr lang="zh-CN" altLang="en-US" sz="2400">
                <a:latin typeface="微软雅黑" panose="020B0503020204020204" charset="-122"/>
                <a:ea typeface="微软雅黑" panose="020B0503020204020204" charset="-122"/>
                <a:sym typeface="+mn-ea"/>
              </a:rPr>
              <a:t>特殊教育学校</a:t>
            </a:r>
            <a:endParaRPr lang="zh-CN" altLang="en-US" sz="2400">
              <a:latin typeface="微软雅黑" panose="020B0503020204020204" charset="-122"/>
              <a:ea typeface="微软雅黑" panose="020B0503020204020204" charset="-122"/>
            </a:endParaRPr>
          </a:p>
          <a:p>
            <a:endParaRPr lang="zh-CN" altLang="en-US" sz="2000">
              <a:latin typeface="微软雅黑" panose="020B0503020204020204" charset="-122"/>
              <a:ea typeface="微软雅黑" panose="020B0503020204020204" charset="-122"/>
            </a:endParaRPr>
          </a:p>
          <a:p>
            <a:r>
              <a:rPr lang="zh-CN" altLang="en-US" sz="2400">
                <a:latin typeface="微软雅黑" panose="020B0503020204020204" charset="-122"/>
                <a:ea typeface="微软雅黑" panose="020B0503020204020204" charset="-122"/>
                <a:sym typeface="+mn-ea"/>
              </a:rPr>
              <a:t>自行寻找特训老师</a:t>
            </a:r>
            <a:endParaRPr lang="zh-CN" altLang="en-US" sz="2400">
              <a:latin typeface="微软雅黑" panose="020B0503020204020204" charset="-122"/>
              <a:ea typeface="微软雅黑" panose="020B0503020204020204" charset="-122"/>
              <a:sym typeface="+mn-ea"/>
            </a:endParaRPr>
          </a:p>
        </p:txBody>
      </p:sp>
      <p:sp>
        <p:nvSpPr>
          <p:cNvPr id="4" name=" 184"/>
          <p:cNvSpPr/>
          <p:nvPr/>
        </p:nvSpPr>
        <p:spPr>
          <a:xfrm rot="11280000">
            <a:off x="1855470" y="4342130"/>
            <a:ext cx="194310" cy="2089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 184"/>
          <p:cNvSpPr/>
          <p:nvPr/>
        </p:nvSpPr>
        <p:spPr>
          <a:xfrm>
            <a:off x="1856105" y="5044440"/>
            <a:ext cx="194310" cy="2089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5"/>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08760"/>
            <a:ext cx="10515600" cy="828000"/>
          </a:xfrm>
        </p:spPr>
        <p:txBody>
          <a:bodyPr/>
          <a:p>
            <a:r>
              <a:rPr lang="en-US" altLang="zh-CN"/>
              <a:t>01</a:t>
            </a:r>
            <a:endParaRPr lang="en-US" altLang="zh-CN"/>
          </a:p>
        </p:txBody>
      </p:sp>
      <p:pic>
        <p:nvPicPr>
          <p:cNvPr id="4" name="内容占位符 3"/>
          <p:cNvPicPr>
            <a:picLocks noChangeAspect="1"/>
          </p:cNvPicPr>
          <p:nvPr>
            <p:ph idx="1"/>
          </p:nvPr>
        </p:nvPicPr>
        <p:blipFill>
          <a:blip r:embed="rId1"/>
          <a:stretch>
            <a:fillRect/>
          </a:stretch>
        </p:blipFill>
        <p:spPr>
          <a:xfrm>
            <a:off x="1546225" y="2660015"/>
            <a:ext cx="7873365" cy="1537335"/>
          </a:xfrm>
          <a:prstGeom prst="rect">
            <a:avLst/>
          </a:prstGeom>
        </p:spPr>
      </p:pic>
      <p:sp>
        <p:nvSpPr>
          <p:cNvPr id="5" name="文本框 4"/>
          <p:cNvSpPr txBox="1"/>
          <p:nvPr/>
        </p:nvSpPr>
        <p:spPr>
          <a:xfrm>
            <a:off x="1406525" y="1983105"/>
            <a:ext cx="3747770" cy="423545"/>
          </a:xfrm>
          <a:prstGeom prst="rect">
            <a:avLst/>
          </a:prstGeom>
          <a:noFill/>
        </p:spPr>
        <p:txBody>
          <a:bodyPr wrap="square" rtlCol="0">
            <a:spAutoFit/>
          </a:bodyPr>
          <a:p>
            <a:pPr algn="l">
              <a:lnSpc>
                <a:spcPct val="90000"/>
              </a:lnSpc>
            </a:pPr>
            <a:r>
              <a:rPr lang="zh-CN" altLang="en-US" sz="2400" b="1">
                <a:solidFill>
                  <a:schemeClr val="accent1">
                    <a:lumMod val="75000"/>
                  </a:schemeClr>
                </a:solidFill>
                <a:latin typeface="+mj-lt"/>
                <a:ea typeface="+mj-ea"/>
                <a:cs typeface="+mj-cs"/>
              </a:rPr>
              <a:t>特殊教育学校暂行规程</a:t>
            </a:r>
            <a:endParaRPr lang="zh-CN" altLang="en-US" sz="2400" b="1">
              <a:solidFill>
                <a:schemeClr val="accent1">
                  <a:lumMod val="75000"/>
                </a:schemeClr>
              </a:solidFill>
              <a:latin typeface="+mj-lt"/>
              <a:ea typeface="+mj-ea"/>
              <a:cs typeface="+mj-cs"/>
            </a:endParaRPr>
          </a:p>
        </p:txBody>
      </p:sp>
      <p:sp>
        <p:nvSpPr>
          <p:cNvPr id="7" name="文本框 6"/>
          <p:cNvSpPr txBox="1"/>
          <p:nvPr/>
        </p:nvSpPr>
        <p:spPr>
          <a:xfrm>
            <a:off x="1546225" y="4832985"/>
            <a:ext cx="8119745" cy="755650"/>
          </a:xfrm>
          <a:prstGeom prst="rect">
            <a:avLst/>
          </a:prstGeom>
          <a:noFill/>
        </p:spPr>
        <p:txBody>
          <a:bodyPr wrap="square" rtlCol="0">
            <a:spAutoFit/>
          </a:bodyPr>
          <a:p>
            <a:pPr algn="l">
              <a:lnSpc>
                <a:spcPct val="90000"/>
              </a:lnSpc>
            </a:pPr>
            <a:r>
              <a:rPr lang="zh-CN" altLang="en-US" sz="2400" b="1">
                <a:solidFill>
                  <a:schemeClr val="accent1">
                    <a:lumMod val="75000"/>
                  </a:schemeClr>
                </a:solidFill>
                <a:latin typeface="+mj-lt"/>
                <a:ea typeface="+mj-ea"/>
                <a:cs typeface="+mj-cs"/>
              </a:rPr>
              <a:t>部分自闭症儿童康复学校 有</a:t>
            </a:r>
            <a:r>
              <a:rPr lang="en-US" altLang="zh-CN" sz="2400" b="1">
                <a:solidFill>
                  <a:schemeClr val="accent1">
                    <a:lumMod val="75000"/>
                  </a:schemeClr>
                </a:solidFill>
                <a:latin typeface="+mj-lt"/>
                <a:ea typeface="+mj-ea"/>
                <a:cs typeface="+mj-cs"/>
              </a:rPr>
              <a:t>“</a:t>
            </a:r>
            <a:r>
              <a:rPr lang="zh-CN" altLang="en-US" sz="2400" b="1">
                <a:solidFill>
                  <a:schemeClr val="accent1">
                    <a:lumMod val="75000"/>
                  </a:schemeClr>
                </a:solidFill>
                <a:latin typeface="+mj-lt"/>
                <a:ea typeface="+mj-ea"/>
                <a:cs typeface="+mj-cs"/>
              </a:rPr>
              <a:t>贫困自闭症儿童救助计划</a:t>
            </a:r>
            <a:r>
              <a:rPr lang="en-US" altLang="zh-CN" sz="2400" b="1">
                <a:solidFill>
                  <a:schemeClr val="accent1">
                    <a:lumMod val="75000"/>
                  </a:schemeClr>
                </a:solidFill>
                <a:latin typeface="+mj-lt"/>
                <a:ea typeface="+mj-ea"/>
                <a:cs typeface="+mj-cs"/>
              </a:rPr>
              <a:t>”</a:t>
            </a:r>
            <a:r>
              <a:rPr lang="zh-CN" altLang="en-US" sz="2400" b="1">
                <a:solidFill>
                  <a:schemeClr val="accent1">
                    <a:lumMod val="75000"/>
                  </a:schemeClr>
                </a:solidFill>
                <a:latin typeface="+mj-lt"/>
                <a:ea typeface="+mj-ea"/>
                <a:cs typeface="+mj-cs"/>
              </a:rPr>
              <a:t>，</a:t>
            </a:r>
            <a:endParaRPr lang="zh-CN" altLang="en-US" sz="2400" b="1">
              <a:solidFill>
                <a:schemeClr val="accent1">
                  <a:lumMod val="75000"/>
                </a:schemeClr>
              </a:solidFill>
              <a:latin typeface="+mj-lt"/>
              <a:ea typeface="+mj-ea"/>
              <a:cs typeface="+mj-cs"/>
            </a:endParaRPr>
          </a:p>
          <a:p>
            <a:pPr algn="l">
              <a:lnSpc>
                <a:spcPct val="90000"/>
              </a:lnSpc>
            </a:pPr>
            <a:r>
              <a:rPr lang="zh-CN" altLang="en-US" sz="2400" b="1">
                <a:solidFill>
                  <a:schemeClr val="accent1">
                    <a:lumMod val="75000"/>
                  </a:schemeClr>
                </a:solidFill>
                <a:latin typeface="+mj-lt"/>
                <a:ea typeface="+mj-ea"/>
                <a:cs typeface="+mj-cs"/>
              </a:rPr>
              <a:t>给贫困家庭减免学费、接受社会各界爱心人士的资助。</a:t>
            </a:r>
            <a:endParaRPr lang="zh-CN" altLang="en-US" sz="2400" b="1">
              <a:solidFill>
                <a:schemeClr val="accent1">
                  <a:lumMod val="75000"/>
                </a:schemeClr>
              </a:solidFill>
              <a:latin typeface="+mj-lt"/>
              <a:ea typeface="+mj-ea"/>
              <a:cs typeface="+mj-cs"/>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5"/>
          <p:cNvSpPr txBox="1"/>
          <p:nvPr>
            <p:custDataLst>
              <p:tags r:id="rId1"/>
            </p:custDataLst>
          </p:nvPr>
        </p:nvSpPr>
        <p:spPr bwMode="auto">
          <a:xfrm>
            <a:off x="10041552" y="2640514"/>
            <a:ext cx="1559898" cy="1112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lnSpcReduction="20000"/>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algn="ctr">
              <a:lnSpc>
                <a:spcPct val="90000"/>
              </a:lnSpc>
            </a:pPr>
            <a:r>
              <a:rPr lang="en-US" altLang="da-DK" sz="7200" smtClean="0">
                <a:solidFill>
                  <a:srgbClr val="FFFFFF"/>
                </a:solidFill>
                <a:latin typeface="+mn-lt"/>
                <a:ea typeface="+mn-ea"/>
              </a:rPr>
              <a:t>02</a:t>
            </a:r>
            <a:endParaRPr lang="en-US" altLang="da-DK" sz="7200" smtClean="0">
              <a:solidFill>
                <a:srgbClr val="FFFFFF"/>
              </a:solidFill>
              <a:latin typeface="+mn-lt"/>
              <a:ea typeface="+mn-ea"/>
            </a:endParaRPr>
          </a:p>
        </p:txBody>
      </p:sp>
      <p:sp>
        <p:nvSpPr>
          <p:cNvPr id="2" name="标题 1"/>
          <p:cNvSpPr>
            <a:spLocks noGrp="1"/>
          </p:cNvSpPr>
          <p:nvPr>
            <p:ph type="title"/>
            <p:custDataLst>
              <p:tags r:id="rId2"/>
            </p:custDataLst>
          </p:nvPr>
        </p:nvSpPr>
        <p:spPr/>
        <p:txBody>
          <a:bodyPr/>
          <a:lstStyle/>
          <a:p>
            <a:r>
              <a:rPr lang="zh-CN" dirty="0"/>
              <a:t>社区</a:t>
            </a:r>
            <a:r>
              <a:rPr lang="en-US" altLang="zh-CN" dirty="0"/>
              <a:t>/</a:t>
            </a:r>
            <a:r>
              <a:rPr lang="zh-CN" altLang="en-US" dirty="0"/>
              <a:t>政府</a:t>
            </a:r>
            <a:r>
              <a:rPr lang="en-US" altLang="zh-CN" dirty="0"/>
              <a:t>/</a:t>
            </a:r>
            <a:r>
              <a:rPr lang="zh-CN" altLang="en-US" dirty="0"/>
              <a:t>组织</a:t>
            </a:r>
            <a:endParaRPr lang="zh-CN" altLang="en-US" dirty="0"/>
          </a:p>
        </p:txBody>
      </p:sp>
    </p:spTree>
    <p:custDataLst>
      <p:tags r:id="rId3"/>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08760"/>
            <a:ext cx="10515600" cy="828000"/>
          </a:xfrm>
        </p:spPr>
        <p:txBody>
          <a:bodyPr/>
          <a:p>
            <a:r>
              <a:rPr lang="en-US" altLang="zh-CN"/>
              <a:t>02</a:t>
            </a:r>
            <a:endParaRPr lang="en-US" altLang="zh-CN"/>
          </a:p>
        </p:txBody>
      </p:sp>
      <p:pic>
        <p:nvPicPr>
          <p:cNvPr id="6" name="图片 5"/>
          <p:cNvPicPr>
            <a:picLocks noChangeAspect="1"/>
          </p:cNvPicPr>
          <p:nvPr/>
        </p:nvPicPr>
        <p:blipFill>
          <a:blip r:embed="rId1"/>
          <a:stretch>
            <a:fillRect/>
          </a:stretch>
        </p:blipFill>
        <p:spPr>
          <a:xfrm>
            <a:off x="838200" y="2098675"/>
            <a:ext cx="9291955" cy="2185035"/>
          </a:xfrm>
          <a:prstGeom prst="rect">
            <a:avLst/>
          </a:prstGeom>
        </p:spPr>
      </p:pic>
      <p:cxnSp>
        <p:nvCxnSpPr>
          <p:cNvPr id="8" name="直接连接符 7"/>
          <p:cNvCxnSpPr/>
          <p:nvPr/>
        </p:nvCxnSpPr>
        <p:spPr>
          <a:xfrm>
            <a:off x="1529080" y="3512820"/>
            <a:ext cx="5186045" cy="0"/>
          </a:xfrm>
          <a:prstGeom prst="lin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302125" y="3900170"/>
            <a:ext cx="5186045" cy="0"/>
          </a:xfrm>
          <a:prstGeom prst="lin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268730" y="4338955"/>
            <a:ext cx="8978900" cy="1751965"/>
          </a:xfrm>
          <a:prstGeom prst="rect">
            <a:avLst/>
          </a:prstGeom>
          <a:noFill/>
        </p:spPr>
        <p:txBody>
          <a:bodyPr wrap="square" rtlCol="0">
            <a:spAutoFit/>
          </a:bodyPr>
          <a:p>
            <a:pPr algn="l">
              <a:lnSpc>
                <a:spcPct val="90000"/>
              </a:lnSpc>
            </a:pPr>
            <a:r>
              <a:rPr lang="zh-CN" altLang="en-US" sz="2400" b="1">
                <a:solidFill>
                  <a:schemeClr val="accent1">
                    <a:lumMod val="75000"/>
                  </a:schemeClr>
                </a:solidFill>
                <a:latin typeface="微软雅黑" panose="020B0503020204020204" charset="-122"/>
                <a:ea typeface="微软雅黑" panose="020B0503020204020204" charset="-122"/>
                <a:cs typeface="+mj-cs"/>
              </a:rPr>
              <a:t>家长可填写相关申请表申请补助资金。</a:t>
            </a:r>
            <a:endParaRPr lang="zh-CN" altLang="en-US" sz="2400" b="1">
              <a:solidFill>
                <a:schemeClr val="accent1">
                  <a:lumMod val="75000"/>
                </a:schemeClr>
              </a:solidFill>
              <a:latin typeface="微软雅黑" panose="020B0503020204020204" charset="-122"/>
              <a:ea typeface="微软雅黑" panose="020B0503020204020204" charset="-122"/>
              <a:cs typeface="+mj-cs"/>
            </a:endParaRPr>
          </a:p>
          <a:p>
            <a:pPr algn="l">
              <a:lnSpc>
                <a:spcPct val="90000"/>
              </a:lnSpc>
            </a:pPr>
            <a:r>
              <a:rPr lang="zh-CN" altLang="en-US" sz="2400" b="1">
                <a:solidFill>
                  <a:schemeClr val="accent1">
                    <a:lumMod val="75000"/>
                  </a:schemeClr>
                </a:solidFill>
                <a:latin typeface="微软雅黑" panose="020B0503020204020204" charset="-122"/>
                <a:ea typeface="微软雅黑" panose="020B0503020204020204" charset="-122"/>
                <a:cs typeface="+mj-cs"/>
              </a:rPr>
              <a:t>各地政府指定当地最好的几所康复机构作为残联的指定机构，然后在定点康复机构做康复训练的本地自闭症儿童可以获得政府的补助，由政府把钱拨款到定点的自闭症康复机构，最后再由机构减免孩子的学费。</a:t>
            </a:r>
            <a:endParaRPr lang="zh-CN" altLang="en-US" sz="2400" b="1">
              <a:solidFill>
                <a:schemeClr val="accent1">
                  <a:lumMod val="75000"/>
                </a:schemeClr>
              </a:solidFill>
              <a:latin typeface="微软雅黑" panose="020B0503020204020204" charset="-122"/>
              <a:ea typeface="微软雅黑" panose="020B0503020204020204" charset="-122"/>
              <a:cs typeface="+mj-cs"/>
            </a:endParaRPr>
          </a:p>
        </p:txBody>
      </p:sp>
      <p:graphicFrame>
        <p:nvGraphicFramePr>
          <p:cNvPr id="3" name="对象 2">
            <a:hlinkClick r:id="" action="ppaction://ole?verb="/>
          </p:cNvPr>
          <p:cNvGraphicFramePr>
            <a:graphicFrameLocks noChangeAspect="1"/>
          </p:cNvGraphicFramePr>
          <p:nvPr/>
        </p:nvGraphicFramePr>
        <p:xfrm>
          <a:off x="10247630" y="3512820"/>
          <a:ext cx="1527175" cy="1048385"/>
        </p:xfrm>
        <a:graphic>
          <a:graphicData uri="http://schemas.openxmlformats.org/presentationml/2006/ole">
            <mc:AlternateContent xmlns:mc="http://schemas.openxmlformats.org/markup-compatibility/2006">
              <mc:Choice xmlns:v="urn:schemas-microsoft-com:vml" Requires="v">
                <p:oleObj spid="_x0000_s2049" name="" showAsIcon="1" r:id="rId2" imgW="971550" imgH="666750" progId="Package">
                  <p:embed/>
                </p:oleObj>
              </mc:Choice>
              <mc:Fallback>
                <p:oleObj name="" showAsIcon="1" r:id="rId2" imgW="971550" imgH="666750" progId="Package">
                  <p:embed/>
                  <p:pic>
                    <p:nvPicPr>
                      <p:cNvPr id="0" name="图片 2048"/>
                      <p:cNvPicPr/>
                      <p:nvPr/>
                    </p:nvPicPr>
                    <p:blipFill>
                      <a:blip r:embed="rId3"/>
                      <a:stretch>
                        <a:fillRect/>
                      </a:stretch>
                    </p:blipFill>
                    <p:spPr>
                      <a:xfrm>
                        <a:off x="10247630" y="3512820"/>
                        <a:ext cx="1527175" cy="1048385"/>
                      </a:xfrm>
                      <a:prstGeom prst="rect">
                        <a:avLst/>
                      </a:prstGeom>
                    </p:spPr>
                  </p:pic>
                </p:oleObj>
              </mc:Fallback>
            </mc:AlternateContent>
          </a:graphicData>
        </a:graphic>
      </p:graphicFrame>
    </p:spTree>
    <p:custDataLst>
      <p:tags r:id="rId4"/>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5"/>
          <p:cNvSpPr txBox="1"/>
          <p:nvPr>
            <p:custDataLst>
              <p:tags r:id="rId1"/>
            </p:custDataLst>
          </p:nvPr>
        </p:nvSpPr>
        <p:spPr bwMode="auto">
          <a:xfrm>
            <a:off x="10041552" y="2640514"/>
            <a:ext cx="1559898" cy="1112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lnSpcReduction="20000"/>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algn="ctr">
              <a:lnSpc>
                <a:spcPct val="90000"/>
              </a:lnSpc>
            </a:pPr>
            <a:r>
              <a:rPr lang="en-US" altLang="da-DK" sz="7200" smtClean="0">
                <a:solidFill>
                  <a:srgbClr val="FFFFFF"/>
                </a:solidFill>
                <a:latin typeface="+mn-lt"/>
                <a:ea typeface="+mn-ea"/>
              </a:rPr>
              <a:t>03</a:t>
            </a:r>
            <a:endParaRPr lang="en-US" altLang="da-DK" sz="7200" smtClean="0">
              <a:solidFill>
                <a:srgbClr val="FFFFFF"/>
              </a:solidFill>
              <a:latin typeface="+mn-lt"/>
              <a:ea typeface="+mn-ea"/>
            </a:endParaRPr>
          </a:p>
        </p:txBody>
      </p:sp>
      <p:sp>
        <p:nvSpPr>
          <p:cNvPr id="2" name="标题 1"/>
          <p:cNvSpPr>
            <a:spLocks noGrp="1"/>
          </p:cNvSpPr>
          <p:nvPr>
            <p:ph type="title"/>
            <p:custDataLst>
              <p:tags r:id="rId2"/>
            </p:custDataLst>
          </p:nvPr>
        </p:nvSpPr>
        <p:spPr/>
        <p:txBody>
          <a:bodyPr/>
          <a:lstStyle/>
          <a:p>
            <a:r>
              <a:rPr lang="zh-CN" dirty="0"/>
              <a:t>医院</a:t>
            </a:r>
            <a:r>
              <a:rPr lang="en-US" altLang="zh-CN" dirty="0"/>
              <a:t>/</a:t>
            </a:r>
            <a:r>
              <a:rPr lang="zh-CN" altLang="en-US" dirty="0"/>
              <a:t>医保</a:t>
            </a:r>
            <a:endParaRPr lang="zh-CN" altLang="en-US" dirty="0"/>
          </a:p>
        </p:txBody>
      </p:sp>
    </p:spTree>
    <p:custDataLst>
      <p:tags r:id="rId3"/>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08760"/>
            <a:ext cx="10515600" cy="828000"/>
          </a:xfrm>
        </p:spPr>
        <p:txBody>
          <a:bodyPr/>
          <a:p>
            <a:r>
              <a:rPr lang="en-US" altLang="zh-CN"/>
              <a:t>03</a:t>
            </a:r>
            <a:endParaRPr lang="en-US" altLang="zh-CN"/>
          </a:p>
        </p:txBody>
      </p:sp>
      <p:pic>
        <p:nvPicPr>
          <p:cNvPr id="11" name="图片 10"/>
          <p:cNvPicPr>
            <a:picLocks noChangeAspect="1"/>
          </p:cNvPicPr>
          <p:nvPr/>
        </p:nvPicPr>
        <p:blipFill>
          <a:blip r:embed="rId1"/>
          <a:stretch>
            <a:fillRect/>
          </a:stretch>
        </p:blipFill>
        <p:spPr>
          <a:xfrm>
            <a:off x="1635760" y="2291715"/>
            <a:ext cx="8430895" cy="1073150"/>
          </a:xfrm>
          <a:prstGeom prst="rect">
            <a:avLst/>
          </a:prstGeom>
        </p:spPr>
      </p:pic>
      <p:graphicFrame>
        <p:nvGraphicFramePr>
          <p:cNvPr id="12" name="对象 11">
            <a:hlinkClick r:id="" action="ppaction://ole?verb="/>
          </p:cNvPr>
          <p:cNvGraphicFramePr>
            <a:graphicFrameLocks noChangeAspect="1"/>
          </p:cNvGraphicFramePr>
          <p:nvPr/>
        </p:nvGraphicFramePr>
        <p:xfrm>
          <a:off x="4321175" y="4104640"/>
          <a:ext cx="2433955" cy="1523365"/>
        </p:xfrm>
        <a:graphic>
          <a:graphicData uri="http://schemas.openxmlformats.org/presentationml/2006/ole">
            <mc:AlternateContent xmlns:mc="http://schemas.openxmlformats.org/markup-compatibility/2006">
              <mc:Choice xmlns:v="urn:schemas-microsoft-com:vml" Requires="v">
                <p:oleObj spid="_x0000_s1025" name="" showAsIcon="1" r:id="rId2" imgW="971550" imgH="666750" progId="Package">
                  <p:embed/>
                </p:oleObj>
              </mc:Choice>
              <mc:Fallback>
                <p:oleObj name="" showAsIcon="1" r:id="rId2" imgW="971550" imgH="666750" progId="Package">
                  <p:embed/>
                  <p:pic>
                    <p:nvPicPr>
                      <p:cNvPr id="0" name="图片 1024"/>
                      <p:cNvPicPr/>
                      <p:nvPr/>
                    </p:nvPicPr>
                    <p:blipFill>
                      <a:blip r:embed="rId3"/>
                      <a:stretch>
                        <a:fillRect/>
                      </a:stretch>
                    </p:blipFill>
                    <p:spPr>
                      <a:xfrm>
                        <a:off x="4321175" y="4104640"/>
                        <a:ext cx="2433955" cy="1523365"/>
                      </a:xfrm>
                      <a:prstGeom prst="rect">
                        <a:avLst/>
                      </a:prstGeom>
                    </p:spPr>
                  </p:pic>
                </p:oleObj>
              </mc:Fallback>
            </mc:AlternateContent>
          </a:graphicData>
        </a:graphic>
      </p:graphicFrame>
      <p:sp>
        <p:nvSpPr>
          <p:cNvPr id="13" name="文本框 12"/>
          <p:cNvSpPr txBox="1"/>
          <p:nvPr/>
        </p:nvSpPr>
        <p:spPr>
          <a:xfrm>
            <a:off x="7066915" y="5259705"/>
            <a:ext cx="3625215" cy="368300"/>
          </a:xfrm>
          <a:prstGeom prst="rect">
            <a:avLst/>
          </a:prstGeom>
          <a:noFill/>
        </p:spPr>
        <p:txBody>
          <a:bodyPr wrap="square" rtlCol="0">
            <a:spAutoFit/>
          </a:bodyPr>
          <a:p>
            <a:r>
              <a:rPr lang="zh-CN" altLang="en-US"/>
              <a:t>注：此文件由组员王晓慧查得</a:t>
            </a:r>
            <a:endParaRPr lang="zh-CN" altLang="en-US"/>
          </a:p>
        </p:txBody>
      </p:sp>
    </p:spTree>
    <p:custDataLst>
      <p:tags r:id="rId4"/>
    </p:custDataLst>
  </p:cSld>
  <p:clrMapOvr>
    <a:masterClrMapping/>
  </p:clrMapOvr>
</p:sld>
</file>

<file path=ppt/tags/tag1.xml><?xml version="1.0" encoding="utf-8"?>
<p:tagLst xmlns:p="http://schemas.openxmlformats.org/presentationml/2006/main">
  <p:tag name="MH" val="20150924155450"/>
  <p:tag name="MH_LIBRARY" val="GRAPHIC"/>
  <p:tag name="MH_ORDER" val="Rectangle 4"/>
</p:tagLst>
</file>

<file path=ppt/tags/tag10.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1*a*1"/>
  <p:tag name="KSO_WM_UNIT_CLEAR" val="1"/>
  <p:tag name="KSO_WM_UNIT_LAYERLEVEL" val="1"/>
  <p:tag name="KSO_WM_UNIT_VALUE" val="28"/>
  <p:tag name="KSO_WM_UNIT_ISCONTENTSTITLE" val="0"/>
  <p:tag name="KSO_WM_UNIT_HIGHLIGHT" val="0"/>
  <p:tag name="KSO_WM_UNIT_COMPATIBLE" val="0"/>
  <p:tag name="KSO_WM_UNIT_PRESET_TEXT_INDEX" val="3"/>
  <p:tag name="KSO_WM_UNIT_PRESET_TEXT_LEN" val="17"/>
</p:tagLst>
</file>

<file path=ppt/tags/tag11.xml><?xml version="1.0" encoding="utf-8"?>
<p:tagLst xmlns:p="http://schemas.openxmlformats.org/presentationml/2006/main">
  <p:tag name="KSO_WM_TAG_VERSION" val="1.0"/>
  <p:tag name="KSO_WM_BEAUTIFY_FLAG" val="#wm#"/>
  <p:tag name="KSO_WM_TEMPLATE_CATEGORY" val="custom"/>
  <p:tag name="KSO_WM_TEMPLATE_INDEX" val="160568"/>
  <p:tag name="KSO_WM_UNIT_TYPE" val="b"/>
  <p:tag name="KSO_WM_UNIT_INDEX" val="1"/>
  <p:tag name="KSO_WM_UNIT_ID" val="custom160568_1*b*1"/>
  <p:tag name="KSO_WM_UNIT_CLEAR" val="1"/>
  <p:tag name="KSO_WM_UNIT_LAYERLEVEL" val="1"/>
  <p:tag name="KSO_WM_UNIT_VALUE" val="35"/>
  <p:tag name="KSO_WM_UNIT_ISCONTENTSTITLE" val="0"/>
  <p:tag name="KSO_WM_UNIT_HIGHLIGHT" val="0"/>
  <p:tag name="KSO_WM_UNIT_COMPATIBLE" val="0"/>
  <p:tag name="KSO_WM_UNIT_PRESET_TEXT_INDEX" val="3"/>
  <p:tag name="KSO_WM_UNIT_PRESET_TEXT_LEN" val="17"/>
</p:tagLst>
</file>

<file path=ppt/tags/tag12.xml><?xml version="1.0" encoding="utf-8"?>
<p:tagLst xmlns:p="http://schemas.openxmlformats.org/presentationml/2006/main">
  <p:tag name="KSO_WM_TEMPLATE_THUMBS_INDEX" val="1、4、5、9、12、17、23、27、28、29"/>
  <p:tag name="KSO_WM_TEMPLATE_CATEGORY" val="custom"/>
  <p:tag name="KSO_WM_TEMPLATE_INDEX" val="160568"/>
  <p:tag name="KSO_WM_TAG_VERSION" val="1.0"/>
  <p:tag name="KSO_WM_SLIDE_ID" val="custom160568_1"/>
  <p:tag name="KSO_WM_SLIDE_INDEX" val="1"/>
  <p:tag name="KSO_WM_SLIDE_ITEM_CNT" val="2"/>
  <p:tag name="KSO_WM_SLIDE_LAYOUT" val="a_b"/>
  <p:tag name="KSO_WM_SLIDE_LAYOUT_CNT" val="1_1"/>
  <p:tag name="KSO_WM_SLIDE_TYPE" val="title"/>
  <p:tag name="KSO_WM_BEAUTIFY_FLAG" val="#wm#"/>
</p:tagLst>
</file>

<file path=ppt/tags/tag13.xml><?xml version="1.0" encoding="utf-8"?>
<p:tagLst xmlns:p="http://schemas.openxmlformats.org/presentationml/2006/main">
  <p:tag name="KSO_WM_TAG_VERSION" val="1.0"/>
  <p:tag name="KSO_WM_BEAUTIFY_FLAG" val="#wm#"/>
  <p:tag name="KSO_WM_UNIT_TYPE" val="i"/>
  <p:tag name="KSO_WM_UNIT_ID" val="custom160568_15*i*0"/>
  <p:tag name="KSO_WM_TEMPLATE_CATEGORY" val="custom"/>
  <p:tag name="KSO_WM_TEMPLATE_INDEX" val="160568"/>
  <p:tag name="KSO_WM_UNIT_INDEX" val="0"/>
</p:tagLst>
</file>

<file path=ppt/tags/tag14.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1"/>
  <p:tag name="KSO_WM_UNIT_TYPE" val="l_i"/>
  <p:tag name="KSO_WM_UNIT_INDEX" val="1_4"/>
  <p:tag name="KSO_WM_UNIT_ID" val="custom160568_15*l_i*1_4"/>
  <p:tag name="KSO_WM_UNIT_CLEAR" val="1"/>
  <p:tag name="KSO_WM_UNIT_LAYERLEVEL" val="1_1"/>
  <p:tag name="KSO_WM_DIAGRAM_GROUP_CODE" val="l1-2"/>
  <p:tag name="KSO_WM_UNIT_USESOURCEFORMAT_APPLY" val="1"/>
</p:tagLst>
</file>

<file path=ppt/tags/tag15.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2"/>
  <p:tag name="KSO_WM_UNIT_TYPE" val="l_i"/>
  <p:tag name="KSO_WM_UNIT_INDEX" val="1_5"/>
  <p:tag name="KSO_WM_UNIT_ID" val="custom160568_15*l_i*1_5"/>
  <p:tag name="KSO_WM_UNIT_CLEAR" val="1"/>
  <p:tag name="KSO_WM_UNIT_LAYERLEVEL" val="1_1"/>
  <p:tag name="KSO_WM_DIAGRAM_GROUP_CODE" val="l1-2"/>
  <p:tag name="KSO_WM_UNIT_FILL_FORE_SCHEMECOLOR_INDEX" val="6"/>
  <p:tag name="KSO_WM_UNIT_FILL_TYPE" val="1"/>
  <p:tag name="KSO_WM_UNIT_TEXT_FILL_FORE_SCHEMECOLOR_INDEX" val="2"/>
  <p:tag name="KSO_WM_UNIT_TEXT_FILL_TYPE" val="1"/>
  <p:tag name="KSO_WM_UNIT_USESOURCEFORMAT_APPLY" val="1"/>
</p:tagLst>
</file>

<file path=ppt/tags/tag16.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SubTitle"/>
  <p:tag name="MH_ORDER" val="1"/>
  <p:tag name="KSO_WM_UNIT_TYPE" val="l_h_f"/>
  <p:tag name="KSO_WM_UNIT_INDEX" val="1_2_1"/>
  <p:tag name="KSO_WM_UNIT_ID" val="custom160568_15*l_h_f*1_2_1"/>
  <p:tag name="KSO_WM_UNIT_CLEAR" val="1"/>
  <p:tag name="KSO_WM_UNIT_LAYERLEVEL" val="1_1_1"/>
  <p:tag name="KSO_WM_UNIT_VALUE" val="16"/>
  <p:tag name="KSO_WM_UNIT_HIGHLIGHT" val="0"/>
  <p:tag name="KSO_WM_UNIT_COMPATIBLE" val="0"/>
  <p:tag name="KSO_WM_UNIT_PRESET_TEXT_INDEX" val="3"/>
  <p:tag name="KSO_WM_UNIT_PRESET_TEXT_LEN" val="17"/>
  <p:tag name="KSO_WM_DIAGRAM_GROUP_CODE" val="l1-2"/>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3"/>
  <p:tag name="KSO_WM_UNIT_TYPE" val="l_i"/>
  <p:tag name="KSO_WM_UNIT_INDEX" val="1_6"/>
  <p:tag name="KSO_WM_UNIT_ID" val="custom160568_15*l_i*1_6"/>
  <p:tag name="KSO_WM_UNIT_CLEAR" val="1"/>
  <p:tag name="KSO_WM_UNIT_LAYERLEVEL" val="1_1"/>
  <p:tag name="KSO_WM_DIAGRAM_GROUP_CODE" val="l1-2"/>
  <p:tag name="KSO_WM_UNIT_TEXT_FILL_FORE_SCHEMECOLOR_INDEX" val="6"/>
  <p:tag name="KSO_WM_UNIT_TEXT_FILL_TYPE" val="1"/>
  <p:tag name="KSO_WM_UNIT_USESOURCEFORMAT_APPLY" val="1"/>
</p:tagLst>
</file>

<file path=ppt/tags/tag18.xml><?xml version="1.0" encoding="utf-8"?>
<p:tagLst xmlns:p="http://schemas.openxmlformats.org/presentationml/2006/main">
  <p:tag name="KSO_WM_TAG_VERSION" val="1.0"/>
  <p:tag name="KSO_WM_BEAUTIFY_FLAG" val="#wm#"/>
  <p:tag name="KSO_WM_UNIT_TYPE" val="i"/>
  <p:tag name="KSO_WM_UNIT_ID" val="custom160568_15*i*9"/>
  <p:tag name="KSO_WM_TEMPLATE_CATEGORY" val="custom"/>
  <p:tag name="KSO_WM_TEMPLATE_INDEX" val="160568"/>
  <p:tag name="KSO_WM_UNIT_INDEX" val="9"/>
</p:tagLst>
</file>

<file path=ppt/tags/tag19.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1"/>
  <p:tag name="KSO_WM_UNIT_TYPE" val="l_i"/>
  <p:tag name="KSO_WM_UNIT_INDEX" val="1_1"/>
  <p:tag name="KSO_WM_UNIT_ID" val="custom160568_15*l_i*1_1"/>
  <p:tag name="KSO_WM_UNIT_CLEAR" val="1"/>
  <p:tag name="KSO_WM_UNIT_LAYERLEVEL" val="1_1"/>
  <p:tag name="KSO_WM_DIAGRAM_GROUP_CODE" val="l1-2"/>
  <p:tag name="KSO_WM_UNIT_USESOURCEFORMAT_APPLY" val="1"/>
</p:tagLst>
</file>

<file path=ppt/tags/tag2.xml><?xml version="1.0" encoding="utf-8"?>
<p:tagLst xmlns:p="http://schemas.openxmlformats.org/presentationml/2006/main">
  <p:tag name="MH" val="20150924155450"/>
  <p:tag name="MH_LIBRARY" val="GRAPHIC"/>
  <p:tag name="MH_ORDER" val="Straight Connector 5"/>
</p:tagLst>
</file>

<file path=ppt/tags/tag20.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2"/>
  <p:tag name="KSO_WM_UNIT_TYPE" val="l_i"/>
  <p:tag name="KSO_WM_UNIT_INDEX" val="1_2"/>
  <p:tag name="KSO_WM_UNIT_ID" val="custom160568_15*l_i*1_2"/>
  <p:tag name="KSO_WM_UNIT_CLEAR" val="1"/>
  <p:tag name="KSO_WM_UNIT_LAYERLEVEL" val="1_1"/>
  <p:tag name="KSO_WM_DIAGRAM_GROUP_CODE" val="l1-2"/>
  <p:tag name="KSO_WM_UNIT_FILL_FORE_SCHEMECOLOR_INDEX" val="5"/>
  <p:tag name="KSO_WM_UNIT_FILL_TYPE" val="1"/>
  <p:tag name="KSO_WM_UNIT_TEXT_FILL_FORE_SCHEMECOLOR_INDEX" val="2"/>
  <p:tag name="KSO_WM_UNIT_TEXT_FILL_TYPE" val="1"/>
  <p:tag name="KSO_WM_UNIT_USESOURCEFORMAT_APPLY" val="1"/>
</p:tagLst>
</file>

<file path=ppt/tags/tag21.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SubTitle"/>
  <p:tag name="MH_ORDER" val="1"/>
  <p:tag name="KSO_WM_UNIT_TYPE" val="l_h_f"/>
  <p:tag name="KSO_WM_UNIT_INDEX" val="1_1_1"/>
  <p:tag name="KSO_WM_UNIT_ID" val="custom160568_15*l_h_f*1_1_1"/>
  <p:tag name="KSO_WM_UNIT_CLEAR" val="1"/>
  <p:tag name="KSO_WM_UNIT_LAYERLEVEL" val="1_1_1"/>
  <p:tag name="KSO_WM_UNIT_VALUE" val="16"/>
  <p:tag name="KSO_WM_UNIT_HIGHLIGHT" val="0"/>
  <p:tag name="KSO_WM_UNIT_COMPATIBLE" val="0"/>
  <p:tag name="KSO_WM_UNIT_PRESET_TEXT_INDEX" val="3"/>
  <p:tag name="KSO_WM_UNIT_PRESET_TEXT_LEN" val="17"/>
  <p:tag name="KSO_WM_DIAGRAM_GROUP_CODE" val="l1-2"/>
  <p:tag name="KSO_WM_UNIT_TEXT_FILL_FORE_SCHEMECOLOR_INDEX" val="13"/>
  <p:tag name="KSO_WM_UNIT_TEXT_FILL_TYPE" val="1"/>
  <p:tag name="KSO_WM_UNIT_USESOURCEFORMAT_APPLY" val="1"/>
</p:tagLst>
</file>

<file path=ppt/tags/tag22.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3"/>
  <p:tag name="KSO_WM_UNIT_TYPE" val="l_i"/>
  <p:tag name="KSO_WM_UNIT_INDEX" val="1_3"/>
  <p:tag name="KSO_WM_UNIT_ID" val="custom160568_15*l_i*1_3"/>
  <p:tag name="KSO_WM_UNIT_CLEAR" val="1"/>
  <p:tag name="KSO_WM_UNIT_LAYERLEVEL" val="1_1"/>
  <p:tag name="KSO_WM_DIAGRAM_GROUP_CODE" val="l1-2"/>
  <p:tag name="KSO_WM_UNIT_TEXT_FILL_FORE_SCHEMECOLOR_INDEX" val="5"/>
  <p:tag name="KSO_WM_UNIT_TEXT_FILL_TYPE" val="1"/>
  <p:tag name="KSO_WM_UNIT_USESOURCEFORMAT_APPLY" val="1"/>
</p:tagLst>
</file>

<file path=ppt/tags/tag23.xml><?xml version="1.0" encoding="utf-8"?>
<p:tagLst xmlns:p="http://schemas.openxmlformats.org/presentationml/2006/main">
  <p:tag name="KSO_WM_TAG_VERSION" val="1.0"/>
  <p:tag name="KSO_WM_BEAUTIFY_FLAG" val="#wm#"/>
  <p:tag name="KSO_WM_UNIT_TYPE" val="i"/>
  <p:tag name="KSO_WM_UNIT_ID" val="custom160568_15*i*18"/>
  <p:tag name="KSO_WM_TEMPLATE_CATEGORY" val="custom"/>
  <p:tag name="KSO_WM_TEMPLATE_INDEX" val="160568"/>
  <p:tag name="KSO_WM_UNIT_INDEX" val="18"/>
</p:tagLst>
</file>

<file path=ppt/tags/tag24.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1"/>
  <p:tag name="KSO_WM_UNIT_TYPE" val="l_i"/>
  <p:tag name="KSO_WM_UNIT_INDEX" val="1_7"/>
  <p:tag name="KSO_WM_UNIT_ID" val="custom160568_15*l_i*1_7"/>
  <p:tag name="KSO_WM_UNIT_CLEAR" val="1"/>
  <p:tag name="KSO_WM_UNIT_LAYERLEVEL" val="1_1"/>
  <p:tag name="KSO_WM_DIAGRAM_GROUP_CODE" val="l1-2"/>
  <p:tag name="KSO_WM_UNIT_USESOURCEFORMAT_APPLY" val="1"/>
</p:tagLst>
</file>

<file path=ppt/tags/tag25.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2"/>
  <p:tag name="KSO_WM_UNIT_TYPE" val="l_i"/>
  <p:tag name="KSO_WM_UNIT_INDEX" val="1_8"/>
  <p:tag name="KSO_WM_UNIT_ID" val="custom160568_15*l_i*1_8"/>
  <p:tag name="KSO_WM_UNIT_CLEAR" val="1"/>
  <p:tag name="KSO_WM_UNIT_LAYERLEVEL" val="1_1"/>
  <p:tag name="KSO_WM_DIAGRAM_GROUP_CODE" val="l1-2"/>
  <p:tag name="KSO_WM_UNIT_FILL_FORE_SCHEMECOLOR_INDEX" val="7"/>
  <p:tag name="KSO_WM_UNIT_FILL_TYPE" val="1"/>
  <p:tag name="KSO_WM_UNIT_TEXT_FILL_FORE_SCHEMECOLOR_INDEX" val="6"/>
  <p:tag name="KSO_WM_UNIT_TEXT_FILL_TYPE" val="1"/>
  <p:tag name="KSO_WM_UNIT_USESOURCEFORMAT_APPLY" val="1"/>
</p:tagLst>
</file>

<file path=ppt/tags/tag26.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SubTitle"/>
  <p:tag name="MH_ORDER" val="1"/>
  <p:tag name="KSO_WM_UNIT_TYPE" val="l_h_f"/>
  <p:tag name="KSO_WM_UNIT_INDEX" val="1_3_1"/>
  <p:tag name="KSO_WM_UNIT_ID" val="custom160568_15*l_h_f*1_3_1"/>
  <p:tag name="KSO_WM_UNIT_CLEAR" val="1"/>
  <p:tag name="KSO_WM_UNIT_LAYERLEVEL" val="1_1_1"/>
  <p:tag name="KSO_WM_UNIT_VALUE" val="16"/>
  <p:tag name="KSO_WM_UNIT_HIGHLIGHT" val="0"/>
  <p:tag name="KSO_WM_UNIT_COMPATIBLE" val="0"/>
  <p:tag name="KSO_WM_UNIT_PRESET_TEXT_INDEX" val="3"/>
  <p:tag name="KSO_WM_UNIT_PRESET_TEXT_LEN" val="17"/>
  <p:tag name="KSO_WM_DIAGRAM_GROUP_CODE" val="l1-2"/>
  <p:tag name="KSO_WM_UNIT_TEXT_FILL_FORE_SCHEMECOLOR_INDEX" val="13"/>
  <p:tag name="KSO_WM_UNIT_TEXT_FILL_TYPE" val="1"/>
  <p:tag name="KSO_WM_UNIT_USESOURCEFORMAT_APPLY" val="1"/>
</p:tagLst>
</file>

<file path=ppt/tags/tag27.xml><?xml version="1.0" encoding="utf-8"?>
<p:tagLst xmlns:p="http://schemas.openxmlformats.org/presentationml/2006/main">
  <p:tag name="KSO_WM_TAG_VERSION" val="1.0"/>
  <p:tag name="KSO_WM_BEAUTIFY_FLAG" val="#wm#"/>
  <p:tag name="KSO_WM_TEMPLATE_CATEGORY" val="custom"/>
  <p:tag name="KSO_WM_TEMPLATE_INDEX" val="160568"/>
  <p:tag name="MH" val="20150924160224"/>
  <p:tag name="MH_LIBRARY" val="GRAPHIC"/>
  <p:tag name="MH_TYPE" val="Other"/>
  <p:tag name="MH_ORDER" val="3"/>
  <p:tag name="KSO_WM_UNIT_TYPE" val="l_i"/>
  <p:tag name="KSO_WM_UNIT_INDEX" val="1_9"/>
  <p:tag name="KSO_WM_UNIT_ID" val="custom160568_15*l_i*1_9"/>
  <p:tag name="KSO_WM_UNIT_CLEAR" val="1"/>
  <p:tag name="KSO_WM_UNIT_LAYERLEVEL" val="1_1"/>
  <p:tag name="KSO_WM_DIAGRAM_GROUP_CODE" val="l1-2"/>
  <p:tag name="KSO_WM_UNIT_TEXT_FILL_FORE_SCHEMECOLOR_INDEX" val="7"/>
  <p:tag name="KSO_WM_UNIT_TEXT_FILL_TYPE" val="1"/>
  <p:tag name="KSO_WM_UNIT_USESOURCEFORMAT_APPLY" val="1"/>
</p:tagLst>
</file>

<file path=ppt/tags/tag28.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15*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29.xml><?xml version="1.0" encoding="utf-8"?>
<p:tagLst xmlns:p="http://schemas.openxmlformats.org/presentationml/2006/main">
  <p:tag name="MH_TYPE" val="#NeiR#"/>
  <p:tag name="MH_NUMBER" val="5"/>
  <p:tag name="MH_CATEGORY" val="#BingLLB#"/>
  <p:tag name="MH_LAYOUT" val="SubTitle"/>
  <p:tag name="MH" val="20150924160224"/>
  <p:tag name="MH_LIBRARY" val="GRAPHIC"/>
  <p:tag name="KSO_WM_TEMPLATE_CATEGORY" val="custom"/>
  <p:tag name="KSO_WM_TEMPLATE_INDEX" val="160568"/>
  <p:tag name="KSO_WM_TAG_VERSION" val="1.0"/>
  <p:tag name="KSO_WM_SLIDE_ID" val="custom160568_15"/>
  <p:tag name="KSO_WM_SLIDE_INDEX" val="15"/>
  <p:tag name="KSO_WM_SLIDE_ITEM_CNT" val="3"/>
  <p:tag name="KSO_WM_SLIDE_LAYOUT" val="a_l"/>
  <p:tag name="KSO_WM_SLIDE_LAYOUT_CNT" val="1_1"/>
  <p:tag name="KSO_WM_SLIDE_TYPE" val="text"/>
  <p:tag name="KSO_WM_BEAUTIFY_FLAG" val="#wm#"/>
  <p:tag name="KSO_WM_SLIDE_POSITION" val="92*142"/>
  <p:tag name="KSO_WM_SLIDE_SIZE" val="820*376"/>
  <p:tag name="KSO_WM_DIAGRAM_GROUP_CODE" val="l1-2"/>
</p:tagLst>
</file>

<file path=ppt/tags/tag3.xml><?xml version="1.0" encoding="utf-8"?>
<p:tagLst xmlns:p="http://schemas.openxmlformats.org/presentationml/2006/main">
  <p:tag name="MH" val="20150924155450"/>
  <p:tag name="MH_LIBRARY" val="GRAPHIC"/>
  <p:tag name="MH_ORDER" val="Straight Connector 6"/>
</p:tagLst>
</file>

<file path=ppt/tags/tag30.xml><?xml version="1.0" encoding="utf-8"?>
<p:tagLst xmlns:p="http://schemas.openxmlformats.org/presentationml/2006/main">
  <p:tag name="KSO_WM_TAG_VERSION" val="1.0"/>
  <p:tag name="KSO_WM_BEAUTIFY_FLAG" val="#wm#"/>
  <p:tag name="KSO_WM_TEMPLATE_CATEGORY" val="custom"/>
  <p:tag name="KSO_WM_TEMPLATE_INDEX" val="160568"/>
  <p:tag name="MH" val="20150924155450"/>
  <p:tag name="MH_LIBRARY" val="GRAPHIC"/>
  <p:tag name="MH_ORDER" val="标题 5"/>
  <p:tag name="KSO_WM_UNIT_TYPE" val="e"/>
  <p:tag name="KSO_WM_UNIT_INDEX" val="1"/>
  <p:tag name="KSO_WM_UNIT_ID" val="custom160568_12*e*1"/>
  <p:tag name="KSO_WM_UNIT_CLEAR" val="1"/>
  <p:tag name="KSO_WM_UNIT_LAYERLEVEL" val="1"/>
  <p:tag name="KSO_WM_UNIT_VALUE" val="1"/>
  <p:tag name="KSO_WM_UNIT_HIGHLIGHT" val="0"/>
  <p:tag name="KSO_WM_UNIT_COMPATIBLE" val="1"/>
  <p:tag name="KSO_WM_UNIT_PRESET_TEXT" val="01"/>
</p:tagLst>
</file>

<file path=ppt/tags/tag31.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12*a*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32.xml><?xml version="1.0" encoding="utf-8"?>
<p:tagLst xmlns:p="http://schemas.openxmlformats.org/presentationml/2006/main">
  <p:tag name="MH" val="20150924155450"/>
  <p:tag name="MH_LIBRARY" val="GRAPHIC"/>
  <p:tag name="KSO_WM_TEMPLATE_CATEGORY" val="custom"/>
  <p:tag name="KSO_WM_TEMPLATE_INDEX" val="160568"/>
  <p:tag name="KSO_WM_TAG_VERSION" val="1.0"/>
  <p:tag name="KSO_WM_SLIDE_ID" val="custom160568_12"/>
  <p:tag name="KSO_WM_SLIDE_INDEX" val="12"/>
  <p:tag name="KSO_WM_SLIDE_ITEM_CNT" val="1"/>
  <p:tag name="KSO_WM_SLIDE_LAYOUT" val="a_e"/>
  <p:tag name="KSO_WM_SLIDE_LAYOUT_CNT" val="1_1"/>
  <p:tag name="KSO_WM_SLIDE_TYPE" val="sectionTitle"/>
  <p:tag name="KSO_WM_BEAUTIFY_FLAG" val="#wm#"/>
</p:tagLst>
</file>

<file path=ppt/tags/tag33.xml><?xml version="1.0" encoding="utf-8"?>
<p:tagLst xmlns:p="http://schemas.openxmlformats.org/presentationml/2006/main">
  <p:tag name="KSO_WM_TAG_VERSION" val="1.0"/>
  <p:tag name="KSO_WM_BEAUTIFY_FLAG" val="#wm#"/>
  <p:tag name="KSO_WM_UNIT_TYPE" val="i"/>
  <p:tag name="KSO_WM_UNIT_ID" val="custom160568_6*i*0"/>
  <p:tag name="KSO_WM_TEMPLATE_CATEGORY" val="custom"/>
  <p:tag name="KSO_WM_TEMPLATE_INDEX" val="160568"/>
  <p:tag name="KSO_WM_UNIT_INDEX" val="0"/>
</p:tagLst>
</file>

<file path=ppt/tags/tag34.xml><?xml version="1.0" encoding="utf-8"?>
<p:tagLst xmlns:p="http://schemas.openxmlformats.org/presentationml/2006/main">
  <p:tag name="KSO_WM_TAG_VERSION" val="1.0"/>
  <p:tag name="KSO_WM_BEAUTIFY_FLAG" val="#wm#"/>
  <p:tag name="KSO_WM_TEMPLATE_CATEGORY" val="custom"/>
  <p:tag name="KSO_WM_TEMPLATE_INDEX" val="160568"/>
  <p:tag name="MH" val="20150924154946"/>
  <p:tag name="MH_LIBRARY" val="CONTENTS"/>
  <p:tag name="MH_TYPE" val="ENTRY"/>
  <p:tag name="ID" val="553518"/>
  <p:tag name="MH_ORDER" val="1"/>
  <p:tag name="KSO_WM_UNIT_TYPE" val="l_h_f"/>
  <p:tag name="KSO_WM_UNIT_INDEX" val="1_1_1"/>
  <p:tag name="KSO_WM_UNIT_ID" val="custom160568_6*l_h_f*1_1_1"/>
  <p:tag name="KSO_WM_UNIT_CLEAR" val="1"/>
  <p:tag name="KSO_WM_UNIT_LAYERLEVEL" val="1_1_1"/>
  <p:tag name="KSO_WM_UNIT_VALUE" val="26"/>
  <p:tag name="KSO_WM_UNIT_HIGHLIGHT" val="0"/>
  <p:tag name="KSO_WM_UNIT_COMPATIBLE" val="0"/>
  <p:tag name="KSO_WM_UNIT_PRESET_TEXT_INDEX" val="3"/>
  <p:tag name="KSO_WM_UNIT_PRESET_TEXT_LEN" val="17"/>
  <p:tag name="KSO_WM_DIAGRAM_GROUP_CODE" val="l1-1"/>
  <p:tag name="KSO_WM_UNIT_LINE_FORE_SCHEMECOLOR_INDEX" val="6"/>
  <p:tag name="KSO_WM_UNIT_LINE_FILL_TYPE" val="2"/>
  <p:tag name="KSO_WM_UNIT_TEXT_FILL_FORE_SCHEMECOLOR_INDEX" val="13"/>
  <p:tag name="KSO_WM_UNIT_TEXT_FILL_TYPE" val="1"/>
  <p:tag name="KSO_WM_UNIT_USESOURCEFORMAT_APPLY" val="1"/>
</p:tagLst>
</file>

<file path=ppt/tags/tag35.xml><?xml version="1.0" encoding="utf-8"?>
<p:tagLst xmlns:p="http://schemas.openxmlformats.org/presentationml/2006/main">
  <p:tag name="KSO_WM_TAG_VERSION" val="1.0"/>
  <p:tag name="KSO_WM_BEAUTIFY_FLAG" val="#wm#"/>
  <p:tag name="KSO_WM_TEMPLATE_CATEGORY" val="custom"/>
  <p:tag name="KSO_WM_TEMPLATE_INDEX" val="160568"/>
  <p:tag name="MH" val="20150924154946"/>
  <p:tag name="MH_LIBRARY" val="CONTENTS"/>
  <p:tag name="MH_TYPE" val="NUMBER"/>
  <p:tag name="ID" val="553518"/>
  <p:tag name="MH_ORDER" val="1"/>
  <p:tag name="KSO_WM_UNIT_TYPE" val="l_i"/>
  <p:tag name="KSO_WM_UNIT_INDEX" val="1_1"/>
  <p:tag name="KSO_WM_UNIT_ID" val="custom160568_6*l_i*1_1"/>
  <p:tag name="KSO_WM_UNIT_CLEAR" val="1"/>
  <p:tag name="KSO_WM_UNIT_LAYERLEVEL" val="1_1"/>
  <p:tag name="KSO_WM_DIAGRAM_GROUP_CODE" val="l1-1"/>
  <p:tag name="KSO_WM_UNIT_FILL_FORE_SCHEMECOLOR_INDEX" val="6"/>
  <p:tag name="KSO_WM_UNIT_FILL_TYPE" val="1"/>
  <p:tag name="KSO_WM_UNIT_LINE_FORE_SCHEMECOLOR_INDEX" val="6"/>
  <p:tag name="KSO_WM_UNIT_LINE_FILL_TYPE" val="2"/>
  <p:tag name="KSO_WM_UNIT_USESOURCEFORMAT_APPLY" val="1"/>
</p:tagLst>
</file>

<file path=ppt/tags/tag36.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6*a*1"/>
  <p:tag name="KSO_WM_UNIT_CLEAR" val="1"/>
  <p:tag name="KSO_WM_UNIT_LAYERLEVEL" val="1"/>
  <p:tag name="KSO_WM_UNIT_ISCONTENTSTITLE" val="1"/>
  <p:tag name="KSO_WM_UNIT_VALUE" val="12"/>
  <p:tag name="KSO_WM_UNIT_HIGHLIGHT" val="0"/>
  <p:tag name="KSO_WM_UNIT_COMPATIBLE" val="0"/>
  <p:tag name="KSO_WM_UNIT_PRESET_TEXT" val="CONTENTS"/>
</p:tagLst>
</file>

<file path=ppt/tags/tag37.xml><?xml version="1.0" encoding="utf-8"?>
<p:tagLst xmlns:p="http://schemas.openxmlformats.org/presentationml/2006/main">
  <p:tag name="KSO_WM_TEMPLATE_CATEGORY" val="custom"/>
  <p:tag name="KSO_WM_TEMPLATE_INDEX" val="160568"/>
  <p:tag name="KSO_WM_TAG_VERSION" val="1.0"/>
  <p:tag name="KSO_WM_SLIDE_ID" val="custom160568_6"/>
  <p:tag name="KSO_WM_SLIDE_INDEX" val="6"/>
  <p:tag name="KSO_WM_SLIDE_ITEM_CNT" val="1"/>
  <p:tag name="KSO_WM_SLIDE_LAYOUT" val="a_l"/>
  <p:tag name="KSO_WM_SLIDE_LAYOUT_CNT" val="1_1"/>
  <p:tag name="KSO_WM_SLIDE_TYPE" val="contents"/>
  <p:tag name="KSO_WM_BEAUTIFY_FLAG" val="#wm#"/>
  <p:tag name="KSO_WM_DIAGRAM_GROUP_CODE" val="l1-1"/>
</p:tagLst>
</file>

<file path=ppt/tags/tag38.xml><?xml version="1.0" encoding="utf-8"?>
<p:tagLst xmlns:p="http://schemas.openxmlformats.org/presentationml/2006/main">
  <p:tag name="KSO_WM_BEAUTIFY_FLAG" val="#wm#"/>
  <p:tag name="KSO_WM_TEMPLATE_CATEGORY" val="custom"/>
  <p:tag name="KSO_WM_TEMPLATE_INDEX" val="160568"/>
</p:tagLst>
</file>

<file path=ppt/tags/tag39.xml><?xml version="1.0" encoding="utf-8"?>
<p:tagLst xmlns:p="http://schemas.openxmlformats.org/presentationml/2006/main">
  <p:tag name="KSO_WM_TAG_VERSION" val="1.0"/>
  <p:tag name="KSO_WM_BEAUTIFY_FLAG" val="#wm#"/>
  <p:tag name="KSO_WM_TEMPLATE_CATEGORY" val="custom"/>
  <p:tag name="KSO_WM_TEMPLATE_INDEX" val="160568"/>
  <p:tag name="MH" val="20150924155450"/>
  <p:tag name="MH_LIBRARY" val="GRAPHIC"/>
  <p:tag name="MH_ORDER" val="标题 5"/>
  <p:tag name="KSO_WM_UNIT_TYPE" val="e"/>
  <p:tag name="KSO_WM_UNIT_INDEX" val="1"/>
  <p:tag name="KSO_WM_UNIT_ID" val="custom160568_12*e*1"/>
  <p:tag name="KSO_WM_UNIT_CLEAR" val="1"/>
  <p:tag name="KSO_WM_UNIT_LAYERLEVEL" val="1"/>
  <p:tag name="KSO_WM_UNIT_VALUE" val="1"/>
  <p:tag name="KSO_WM_UNIT_HIGHLIGHT" val="0"/>
  <p:tag name="KSO_WM_UNIT_COMPATIBLE" val="1"/>
  <p:tag name="KSO_WM_UNIT_PRESET_TEXT" val="01"/>
</p:tagLst>
</file>

<file path=ppt/tags/tag4.xml><?xml version="1.0" encoding="utf-8"?>
<p:tagLst xmlns:p="http://schemas.openxmlformats.org/presentationml/2006/main">
  <p:tag name="MH" val="20150924155450"/>
  <p:tag name="MH_LIBRARY" val="GRAPHIC"/>
  <p:tag name="MH_ORDER" val="Straight Connector 7"/>
</p:tagLst>
</file>

<file path=ppt/tags/tag40.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12*a*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41.xml><?xml version="1.0" encoding="utf-8"?>
<p:tagLst xmlns:p="http://schemas.openxmlformats.org/presentationml/2006/main">
  <p:tag name="MH" val="20150924155450"/>
  <p:tag name="MH_LIBRARY" val="GRAPHIC"/>
  <p:tag name="KSO_WM_TEMPLATE_CATEGORY" val="custom"/>
  <p:tag name="KSO_WM_TEMPLATE_INDEX" val="160568"/>
  <p:tag name="KSO_WM_TAG_VERSION" val="1.0"/>
  <p:tag name="KSO_WM_SLIDE_ID" val="custom160568_12"/>
  <p:tag name="KSO_WM_SLIDE_INDEX" val="12"/>
  <p:tag name="KSO_WM_SLIDE_ITEM_CNT" val="1"/>
  <p:tag name="KSO_WM_SLIDE_LAYOUT" val="a_e"/>
  <p:tag name="KSO_WM_SLIDE_LAYOUT_CNT" val="1_1"/>
  <p:tag name="KSO_WM_SLIDE_TYPE" val="sectionTitle"/>
  <p:tag name="KSO_WM_BEAUTIFY_FLAG" val="#wm#"/>
</p:tagLst>
</file>

<file path=ppt/tags/tag42.xml><?xml version="1.0" encoding="utf-8"?>
<p:tagLst xmlns:p="http://schemas.openxmlformats.org/presentationml/2006/main">
  <p:tag name="KSO_WM_BEAUTIFY_FLAG" val="#wm#"/>
  <p:tag name="KSO_WM_TEMPLATE_CATEGORY" val="custom"/>
  <p:tag name="KSO_WM_TEMPLATE_INDEX" val="160568"/>
</p:tagLst>
</file>

<file path=ppt/tags/tag43.xml><?xml version="1.0" encoding="utf-8"?>
<p:tagLst xmlns:p="http://schemas.openxmlformats.org/presentationml/2006/main">
  <p:tag name="KSO_WM_TAG_VERSION" val="1.0"/>
  <p:tag name="KSO_WM_BEAUTIFY_FLAG" val="#wm#"/>
  <p:tag name="KSO_WM_TEMPLATE_CATEGORY" val="custom"/>
  <p:tag name="KSO_WM_TEMPLATE_INDEX" val="160568"/>
  <p:tag name="MH" val="20150924155450"/>
  <p:tag name="MH_LIBRARY" val="GRAPHIC"/>
  <p:tag name="MH_ORDER" val="标题 5"/>
  <p:tag name="KSO_WM_UNIT_TYPE" val="e"/>
  <p:tag name="KSO_WM_UNIT_INDEX" val="1"/>
  <p:tag name="KSO_WM_UNIT_ID" val="custom160568_12*e*1"/>
  <p:tag name="KSO_WM_UNIT_CLEAR" val="1"/>
  <p:tag name="KSO_WM_UNIT_LAYERLEVEL" val="1"/>
  <p:tag name="KSO_WM_UNIT_VALUE" val="1"/>
  <p:tag name="KSO_WM_UNIT_HIGHLIGHT" val="0"/>
  <p:tag name="KSO_WM_UNIT_COMPATIBLE" val="1"/>
  <p:tag name="KSO_WM_UNIT_PRESET_TEXT" val="01"/>
</p:tagLst>
</file>

<file path=ppt/tags/tag44.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12*a*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7"/>
</p:tagLst>
</file>

<file path=ppt/tags/tag45.xml><?xml version="1.0" encoding="utf-8"?>
<p:tagLst xmlns:p="http://schemas.openxmlformats.org/presentationml/2006/main">
  <p:tag name="MH" val="20150924155450"/>
  <p:tag name="MH_LIBRARY" val="GRAPHIC"/>
  <p:tag name="KSO_WM_TEMPLATE_CATEGORY" val="custom"/>
  <p:tag name="KSO_WM_TEMPLATE_INDEX" val="160568"/>
  <p:tag name="KSO_WM_TAG_VERSION" val="1.0"/>
  <p:tag name="KSO_WM_SLIDE_ID" val="custom160568_12"/>
  <p:tag name="KSO_WM_SLIDE_INDEX" val="12"/>
  <p:tag name="KSO_WM_SLIDE_ITEM_CNT" val="1"/>
  <p:tag name="KSO_WM_SLIDE_LAYOUT" val="a_e"/>
  <p:tag name="KSO_WM_SLIDE_LAYOUT_CNT" val="1_1"/>
  <p:tag name="KSO_WM_SLIDE_TYPE" val="sectionTitle"/>
  <p:tag name="KSO_WM_BEAUTIFY_FLAG" val="#wm#"/>
</p:tagLst>
</file>

<file path=ppt/tags/tag46.xml><?xml version="1.0" encoding="utf-8"?>
<p:tagLst xmlns:p="http://schemas.openxmlformats.org/presentationml/2006/main">
  <p:tag name="KSO_WM_BEAUTIFY_FLAG" val="#wm#"/>
  <p:tag name="KSO_WM_TEMPLATE_CATEGORY" val="custom"/>
  <p:tag name="KSO_WM_TEMPLATE_INDEX" val="160568"/>
</p:tagLst>
</file>

<file path=ppt/tags/tag47.xml><?xml version="1.0" encoding="utf-8"?>
<p:tagLst xmlns:p="http://schemas.openxmlformats.org/presentationml/2006/main">
  <p:tag name="KSO_WM_TAG_VERSION" val="1.0"/>
  <p:tag name="KSO_WM_BEAUTIFY_FLAG" val="#wm#"/>
  <p:tag name="KSO_WM_TEMPLATE_CATEGORY" val="custom"/>
  <p:tag name="KSO_WM_TEMPLATE_INDEX" val="160568"/>
  <p:tag name="KSO_WM_UNIT_TYPE" val="a"/>
  <p:tag name="KSO_WM_UNIT_INDEX" val="1"/>
  <p:tag name="KSO_WM_UNIT_ID" val="custom160568_29*a*1"/>
  <p:tag name="KSO_WM_UNIT_CLEAR" val="1"/>
  <p:tag name="KSO_WM_UNIT_LAYERLEVEL" val="1"/>
  <p:tag name="KSO_WM_UNIT_VALUE" val="10"/>
  <p:tag name="KSO_WM_UNIT_ISCONTENTSTITLE" val="0"/>
  <p:tag name="KSO_WM_UNIT_HIGHLIGHT" val="0"/>
  <p:tag name="KSO_WM_UNIT_COMPATIBLE" val="0"/>
  <p:tag name="KSO_WM_UNIT_PRESET_TEXT" val="THANK"/>
</p:tagLst>
</file>

<file path=ppt/tags/tag48.xml><?xml version="1.0" encoding="utf-8"?>
<p:tagLst xmlns:p="http://schemas.openxmlformats.org/presentationml/2006/main">
  <p:tag name="MH" val="20150924162121"/>
  <p:tag name="MH_LIBRARY" val="GRAPHIC"/>
  <p:tag name="KSO_WM_TEMPLATE_CATEGORY" val="custom"/>
  <p:tag name="KSO_WM_TEMPLATE_INDEX" val="160568"/>
  <p:tag name="KSO_WM_TAG_VERSION" val="1.0"/>
  <p:tag name="KSO_WM_SLIDE_ID" val="custom160568_29"/>
  <p:tag name="KSO_WM_SLIDE_INDEX" val="29"/>
  <p:tag name="KSO_WM_SLIDE_ITEM_CNT" val="1"/>
  <p:tag name="KSO_WM_SLIDE_LAYOUT" val="a"/>
  <p:tag name="KSO_WM_SLIDE_LAYOUT_CNT" val="1"/>
  <p:tag name="KSO_WM_SLIDE_TYPE" val="endPage"/>
  <p:tag name="KSO_WM_BEAUTIFY_FLAG" val="#wm#"/>
</p:tagLst>
</file>

<file path=ppt/tags/tag5.xml><?xml version="1.0" encoding="utf-8"?>
<p:tagLst xmlns:p="http://schemas.openxmlformats.org/presentationml/2006/main">
  <p:tag name="MH" val="20150924162121"/>
  <p:tag name="MH_LIBRARY" val="GRAPHIC"/>
  <p:tag name="MH_ORDER" val="Freeform 6"/>
  <p:tag name="KSO_WM_TAG_VERSION" val="1.0"/>
  <p:tag name="KSO_WM_BEAUTIFY_FLAG" val="#wm#"/>
  <p:tag name="KSO_WM_UNIT_TYPE" val="i"/>
  <p:tag name="KSO_WM_UNIT_ID" val="281*i*0"/>
  <p:tag name="KSO_WM_TEMPLATE_CATEGORY" val="custom"/>
  <p:tag name="KSO_WM_TEMPLATE_INDEX" val="9160248"/>
</p:tagLst>
</file>

<file path=ppt/tags/tag6.xml><?xml version="1.0" encoding="utf-8"?>
<p:tagLst xmlns:p="http://schemas.openxmlformats.org/presentationml/2006/main">
  <p:tag name="MH" val="20150924162121"/>
  <p:tag name="MH_LIBRARY" val="GRAPHIC"/>
  <p:tag name="MH_ORDER" val="Freeform 5"/>
  <p:tag name="KSO_WM_TAG_VERSION" val="1.0"/>
  <p:tag name="KSO_WM_BEAUTIFY_FLAG" val="#wm#"/>
  <p:tag name="KSO_WM_UNIT_TYPE" val="i"/>
  <p:tag name="KSO_WM_UNIT_ID" val="281*i*1"/>
  <p:tag name="KSO_WM_TEMPLATE_CATEGORY" val="custom"/>
  <p:tag name="KSO_WM_TEMPLATE_INDEX" val="9160248"/>
</p:tagLst>
</file>

<file path=ppt/tags/tag7.xml><?xml version="1.0" encoding="utf-8"?>
<p:tagLst xmlns:p="http://schemas.openxmlformats.org/presentationml/2006/main">
  <p:tag name="KSO_WM_TAG_VERSION" val="1.0"/>
  <p:tag name="KSO_WM_BEAUTIFY_FLAG" val="#wm#"/>
  <p:tag name="KSO_WM_TEMPLATE_CATEGORY" val="custom"/>
  <p:tag name="KSO_WM_TEMPLATE_INDEX" val="9160248"/>
  <p:tag name="MH" val="20150924162121"/>
  <p:tag name="MH_LIBRARY" val="GRAPHIC"/>
  <p:tag name="MH_ORDER" val="Freeform 4"/>
  <p:tag name="KSO_WM_UNIT_TYPE" val="a"/>
  <p:tag name="KSO_WM_UNIT_INDEX" val="1"/>
  <p:tag name="KSO_WM_UNIT_ID" val="custom9160248_29*a*1"/>
  <p:tag name="KSO_WM_UNIT_CLEAR" val="1"/>
  <p:tag name="KSO_WM_UNIT_LAYERLEVEL" val="1"/>
  <p:tag name="KSO_WM_UNIT_VALUE" val="24"/>
  <p:tag name="KSO_WM_UNIT_ISCONTENTSTITLE" val="0"/>
  <p:tag name="KSO_WM_UNIT_HIGHLIGHT" val="0"/>
  <p:tag name="KSO_WM_UNIT_COMPATIBLE" val="0"/>
  <p:tag name="KSO_WM_UNIT_PRESET_TEXT" val="THANK"/>
</p:tagLst>
</file>

<file path=ppt/tags/tag8.xml><?xml version="1.0" encoding="utf-8"?>
<p:tagLst xmlns:p="http://schemas.openxmlformats.org/presentationml/2006/main">
  <p:tag name="KSO_WM_TAG_VERSION" val="1.0"/>
  <p:tag name="KSO_WM_TEMPLATE_CATEGORY" val="custom"/>
  <p:tag name="KSO_WM_TEMPLATE_INDEX" val="160568"/>
</p:tagLst>
</file>

<file path=ppt/tags/tag9.xml><?xml version="1.0" encoding="utf-8"?>
<p:tagLst xmlns:p="http://schemas.openxmlformats.org/presentationml/2006/main">
  <p:tag name="KSO_WM_TAG_VERSION" val="1.0"/>
  <p:tag name="KSO_WM_TEMPLATE_CATEGORY" val="custom"/>
  <p:tag name="KSO_WM_TEMPLATE_INDEX" val="160568"/>
</p:tagLst>
</file>

<file path=ppt/theme/theme1.xml><?xml version="1.0" encoding="utf-8"?>
<a:theme xmlns:a="http://schemas.openxmlformats.org/drawingml/2006/main" name="A000120140530A99PPBG">
  <a:themeElements>
    <a:clrScheme name="160568">
      <a:dk1>
        <a:srgbClr val="5F5F5F"/>
      </a:dk1>
      <a:lt1>
        <a:srgbClr val="FFFFFF"/>
      </a:lt1>
      <a:dk2>
        <a:srgbClr val="FFFFFF"/>
      </a:dk2>
      <a:lt2>
        <a:srgbClr val="5F5F5F"/>
      </a:lt2>
      <a:accent1>
        <a:srgbClr val="EA5B58"/>
      </a:accent1>
      <a:accent2>
        <a:srgbClr val="F9A317"/>
      </a:accent2>
      <a:accent3>
        <a:srgbClr val="89CC40"/>
      </a:accent3>
      <a:accent4>
        <a:srgbClr val="D15E95"/>
      </a:accent4>
      <a:accent5>
        <a:srgbClr val="FA6090"/>
      </a:accent5>
      <a:accent6>
        <a:srgbClr val="00B050"/>
      </a:accent6>
      <a:hlink>
        <a:srgbClr val="C00000"/>
      </a:hlink>
      <a:folHlink>
        <a:srgbClr val="FFA6A6"/>
      </a:folHlink>
    </a:clrScheme>
    <a:fontScheme name="自定义 2">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Words>
  <Application>WPS 演示</Application>
  <PresentationFormat>宽屏</PresentationFormat>
  <Paragraphs>60</Paragraphs>
  <Slides>10</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24" baseType="lpstr">
      <vt:lpstr>Arial</vt:lpstr>
      <vt:lpstr>宋体</vt:lpstr>
      <vt:lpstr>Wingdings</vt:lpstr>
      <vt:lpstr>黑体</vt:lpstr>
      <vt:lpstr>Wingdings 2</vt:lpstr>
      <vt:lpstr>Arial</vt:lpstr>
      <vt:lpstr>微软雅黑</vt:lpstr>
      <vt:lpstr>Arial Narrow</vt:lpstr>
      <vt:lpstr>Calibri</vt:lpstr>
      <vt:lpstr>Arial Unicode MS</vt:lpstr>
      <vt:lpstr>Wingdings</vt:lpstr>
      <vt:lpstr>A000120140530A99PPBG</vt:lpstr>
      <vt:lpstr>Package</vt:lpstr>
      <vt:lpstr>Package</vt:lpstr>
      <vt:lpstr>LOREM IPSUM DOLOR</vt:lpstr>
      <vt:lpstr>PowerPoint 演示文稿</vt:lpstr>
      <vt:lpstr>LOREM IPSUM DOLOR</vt:lpstr>
      <vt:lpstr>PowerPoint 演示文稿</vt:lpstr>
      <vt:lpstr>PowerPoint 演示文稿</vt:lpstr>
      <vt:lpstr>学校/培训机构/老师</vt:lpstr>
      <vt:lpstr>02</vt:lpstr>
      <vt:lpstr>社区/政府/组织</vt:lpstr>
      <vt:lpstr>PowerPoint 演示文稿</vt:lpstr>
      <vt:lpstr>THANK</vt:lpstr>
    </vt:vector>
  </TitlesOfParts>
  <Company>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lenovo</cp:lastModifiedBy>
  <cp:revision>1</cp:revision>
  <dcterms:created xsi:type="dcterms:W3CDTF">2017-07-07T14:55:40Z</dcterms:created>
  <dcterms:modified xsi:type="dcterms:W3CDTF">2017-07-07T16:27:15Z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2052-10.1.0.6638</vt:lpwstr>
  </property>
</Properties>
</file>