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76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48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48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758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834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522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768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5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498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881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75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32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27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51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40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70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4F529-172A-43B5-BEAE-8440F95BC95D}" type="datetimeFigureOut">
              <a:rPr lang="zh-CN" altLang="en-US" smtClean="0"/>
              <a:t>2017/7/1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3D2981-E772-43E0-BAF7-E0FF330E40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12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07067" y="886690"/>
            <a:ext cx="8398933" cy="2443709"/>
          </a:xfrm>
        </p:spPr>
        <p:txBody>
          <a:bodyPr/>
          <a:lstStyle/>
          <a:p>
            <a:pPr algn="ctr"/>
            <a:r>
              <a:rPr lang="zh-CN" altLang="en-US" dirty="0" smtClean="0"/>
              <a:t>选修第一大组第二小组成果展示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14885" y="3856870"/>
            <a:ext cx="7766936" cy="1096899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336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0971" y="554181"/>
            <a:ext cx="8596668" cy="1606407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主要问题：</a:t>
            </a:r>
            <a:r>
              <a:rPr lang="en-US" altLang="zh-CN" dirty="0" smtClean="0"/>
              <a:t>1.</a:t>
            </a:r>
            <a:r>
              <a:rPr lang="zh-CN" altLang="en-US" dirty="0" smtClean="0"/>
              <a:t>天天得了什么病 张航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> </a:t>
            </a:r>
            <a:r>
              <a:rPr lang="en-US" altLang="zh-CN" dirty="0" smtClean="0"/>
              <a:t>                2.</a:t>
            </a:r>
            <a:r>
              <a:rPr lang="zh-CN" altLang="en-US" dirty="0" smtClean="0"/>
              <a:t>家庭教育对孩子后天发育的影响 梁弘中  柒宗志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次要问题：</a:t>
            </a:r>
            <a:r>
              <a:rPr lang="en-US" altLang="zh-CN" sz="3600" dirty="0" smtClean="0"/>
              <a:t>1.</a:t>
            </a:r>
            <a:r>
              <a:rPr lang="zh-CN" altLang="en-US" sz="3600" dirty="0" smtClean="0"/>
              <a:t>社会抚养和救助 魏晨璐</a:t>
            </a:r>
            <a:endParaRPr lang="en-US" altLang="zh-CN" sz="3600" dirty="0" smtClean="0"/>
          </a:p>
          <a:p>
            <a:r>
              <a:rPr lang="en-US" altLang="zh-CN" sz="3600" dirty="0"/>
              <a:t> </a:t>
            </a:r>
            <a:r>
              <a:rPr lang="en-US" altLang="zh-CN" sz="3600" dirty="0" smtClean="0"/>
              <a:t>                2.</a:t>
            </a:r>
            <a:r>
              <a:rPr lang="zh-CN" altLang="en-US" sz="3600" dirty="0" smtClean="0"/>
              <a:t>幼儿园的机构如何接待病患儿童 何远航</a:t>
            </a:r>
            <a:endParaRPr lang="en-US" altLang="zh-CN" sz="3600" dirty="0" smtClean="0"/>
          </a:p>
          <a:p>
            <a:r>
              <a:rPr lang="en-US" altLang="zh-CN" sz="3600" dirty="0"/>
              <a:t> </a:t>
            </a:r>
            <a:r>
              <a:rPr lang="en-US" altLang="zh-CN" sz="3600" dirty="0" smtClean="0"/>
              <a:t>                3.</a:t>
            </a:r>
            <a:r>
              <a:rPr lang="zh-CN" altLang="en-US" sz="3600" dirty="0" smtClean="0"/>
              <a:t>如何护理病患儿童 柒宗志</a:t>
            </a:r>
            <a:endParaRPr lang="en-US" altLang="zh-CN" sz="3600" dirty="0" smtClean="0"/>
          </a:p>
          <a:p>
            <a:r>
              <a:rPr lang="en-US" altLang="zh-CN" sz="3600" dirty="0"/>
              <a:t> </a:t>
            </a:r>
            <a:r>
              <a:rPr lang="en-US" altLang="zh-CN" sz="3600" dirty="0" smtClean="0"/>
              <a:t>                4.</a:t>
            </a:r>
            <a:r>
              <a:rPr lang="zh-CN" altLang="en-US" sz="3600" smtClean="0"/>
              <a:t>父母离异对天天的影响 </a:t>
            </a:r>
            <a:r>
              <a:rPr lang="zh-CN" altLang="en-US" sz="3600" smtClean="0"/>
              <a:t>张幸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087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63</Words>
  <Application>Microsoft Office PowerPoint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方正姚体</vt:lpstr>
      <vt:lpstr>华文新魏</vt:lpstr>
      <vt:lpstr>Arial</vt:lpstr>
      <vt:lpstr>Trebuchet MS</vt:lpstr>
      <vt:lpstr>Wingdings 3</vt:lpstr>
      <vt:lpstr>平面</vt:lpstr>
      <vt:lpstr>选修第一大组第二小组成果展示</vt:lpstr>
      <vt:lpstr>主要问题：1.天天得了什么病 张航                  2.家庭教育对孩子后天发育的影响 梁弘中  柒宗志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选修第一大组第二小组成果展示</dc:title>
  <dc:creator>User</dc:creator>
  <cp:lastModifiedBy>User</cp:lastModifiedBy>
  <cp:revision>3</cp:revision>
  <dcterms:created xsi:type="dcterms:W3CDTF">2017-06-30T23:59:59Z</dcterms:created>
  <dcterms:modified xsi:type="dcterms:W3CDTF">2017-07-01T00:27:14Z</dcterms:modified>
</cp:coreProperties>
</file>