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2017/6/30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3648" y="1772816"/>
            <a:ext cx="6552728" cy="18002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家庭教育对孩子</a:t>
            </a:r>
            <a:r>
              <a:rPr lang="zh-CN" altLang="en-US" b="1" dirty="0" smtClean="0"/>
              <a:t>后天</a:t>
            </a:r>
            <a:r>
              <a:rPr lang="zh-CN" altLang="en-US" b="1" dirty="0" smtClean="0"/>
              <a:t>发</a:t>
            </a:r>
            <a:r>
              <a:rPr lang="zh-CN" altLang="en-US" b="1" dirty="0" smtClean="0"/>
              <a:t>育</a:t>
            </a:r>
            <a:r>
              <a:rPr lang="zh-CN" altLang="en-US" b="1" dirty="0" smtClean="0"/>
              <a:t>的影响怎么样？</a:t>
            </a:r>
            <a:r>
              <a:rPr lang="en-US" altLang="zh-CN" b="1" dirty="0" smtClean="0"/>
              <a:t>(</a:t>
            </a:r>
            <a:r>
              <a:rPr lang="zh-CN" altLang="en-US" b="1" dirty="0" smtClean="0"/>
              <a:t>主要问题</a:t>
            </a:r>
            <a:r>
              <a:rPr lang="en-US" altLang="zh-CN" b="1" dirty="0" smtClean="0"/>
              <a:t>)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191672" y="4869160"/>
            <a:ext cx="1908720" cy="1656184"/>
          </a:xfrm>
        </p:spPr>
        <p:txBody>
          <a:bodyPr>
            <a:normAutofit/>
          </a:bodyPr>
          <a:lstStyle/>
          <a:p>
            <a:pPr algn="r"/>
            <a:r>
              <a:rPr lang="zh-CN" altLang="en-US" dirty="0" smtClean="0"/>
              <a:t>制造者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-</a:t>
            </a:r>
            <a:r>
              <a:rPr lang="zh-CN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梁泓中</a:t>
            </a:r>
            <a:endParaRPr lang="zh-CN" altLang="en-US" dirty="0"/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152400" y="5614864"/>
            <a:ext cx="7416824" cy="1395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公选课</a:t>
            </a:r>
            <a:endParaRPr kumimoji="0" lang="en-US" altLang="zh-CN" sz="3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zh-CN" altLang="en-US" sz="3200" b="1" i="0" u="none" strike="noStrike" kern="1200" cap="none" spc="0" normalizeH="0" baseline="0" noProof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儿童行为发育异常的社会感知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548680"/>
            <a:ext cx="3491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黑体" pitchFamily="49" charset="-122"/>
                <a:ea typeface="黑体" pitchFamily="49" charset="-122"/>
              </a:rPr>
              <a:t>南方医科大学</a:t>
            </a:r>
            <a:endParaRPr lang="zh-CN" altLang="en-US" sz="40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8104" y="594928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小组</a:t>
            </a:r>
            <a:r>
              <a:rPr lang="en-US" altLang="zh-CN" dirty="0" smtClean="0"/>
              <a:t>1-2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思路历程</a:t>
            </a:r>
            <a:endParaRPr lang="zh-CN" alt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0" y="764704"/>
            <a:ext cx="9144000" cy="5877272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关键词</a:t>
            </a:r>
            <a:endParaRPr lang="en-US" altLang="zh-CN" dirty="0" smtClean="0"/>
          </a:p>
          <a:p>
            <a:r>
              <a:rPr lang="zh-CN" altLang="en-US" dirty="0" smtClean="0"/>
              <a:t>家庭教育；后天发育；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sz="2400" dirty="0" smtClean="0"/>
              <a:t>再提问</a:t>
            </a:r>
            <a:endParaRPr lang="en-US" altLang="zh-CN" sz="2400" dirty="0" smtClean="0"/>
          </a:p>
          <a:p>
            <a:r>
              <a:rPr lang="zh-CN" altLang="en-US" sz="2400" dirty="0" smtClean="0"/>
              <a:t>家庭教育对孩子后天发育有没有影响？</a:t>
            </a:r>
            <a:endParaRPr lang="en-US" altLang="zh-CN" sz="2400" dirty="0" smtClean="0"/>
          </a:p>
          <a:p>
            <a:r>
              <a:rPr lang="zh-CN" altLang="en-US" sz="2400" dirty="0" smtClean="0"/>
              <a:t>不同家庭教育程度对孩子后天发育的影响程度变化量差别大吗？</a:t>
            </a:r>
            <a:endParaRPr lang="en-US" altLang="zh-CN" sz="2400" dirty="0" smtClean="0"/>
          </a:p>
          <a:p>
            <a:r>
              <a:rPr lang="zh-CN" altLang="en-US" sz="2400" dirty="0" smtClean="0"/>
              <a:t>家庭教育因素占影响后天发育比重有多大？</a:t>
            </a:r>
            <a:endParaRPr lang="en-US" altLang="zh-CN" sz="2400" dirty="0" smtClean="0"/>
          </a:p>
          <a:p>
            <a:r>
              <a:rPr lang="zh-CN" altLang="en-US" sz="2400" dirty="0" smtClean="0"/>
              <a:t>孩子不同阶段的发育受家庭教育影响的程度是否不同？</a:t>
            </a:r>
            <a:endParaRPr lang="en-US" altLang="zh-CN" sz="2400" dirty="0" smtClean="0"/>
          </a:p>
          <a:p>
            <a:r>
              <a:rPr lang="zh-CN" altLang="en-US" sz="2400" dirty="0" smtClean="0"/>
              <a:t>家庭教育是否有利于自闭症及其他心理疾病患者的康复治疗？</a:t>
            </a:r>
            <a:endParaRPr lang="en-US" altLang="zh-CN" sz="2400" dirty="0" smtClean="0"/>
          </a:p>
          <a:p>
            <a:r>
              <a:rPr lang="zh-CN" altLang="en-US" sz="2400" dirty="0" smtClean="0"/>
              <a:t>家庭教育是否有助于自闭症及其他心理疾病患者融入社会。</a:t>
            </a:r>
            <a:endParaRPr lang="en-US" altLang="zh-CN" sz="2400" dirty="0" smtClean="0"/>
          </a:p>
          <a:p>
            <a:r>
              <a:rPr lang="zh-CN" altLang="en-US" sz="2400" dirty="0" smtClean="0"/>
              <a:t>家庭教育对孩子后天发育哪个方面影响最大？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基本概念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0" y="16288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家庭教养的特点</a:t>
            </a:r>
            <a:endParaRPr lang="en-US" altLang="zh-CN" dirty="0" smtClean="0"/>
          </a:p>
          <a:p>
            <a:r>
              <a:rPr lang="zh-CN" altLang="en-US" dirty="0" smtClean="0"/>
              <a:t>早期性；连续性；及时性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年龄分段</a:t>
            </a:r>
            <a:endParaRPr lang="en-US" altLang="zh-CN" dirty="0" smtClean="0"/>
          </a:p>
          <a:p>
            <a:r>
              <a:rPr lang="zh-CN" altLang="en-US" dirty="0" smtClean="0"/>
              <a:t>婴儿，幼儿，童年，青少年等等</a:t>
            </a:r>
            <a:endParaRPr lang="en-US" altLang="zh-CN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91880" y="16288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行为发育的分类</a:t>
            </a:r>
            <a:endParaRPr lang="en-US" altLang="zh-CN" dirty="0" smtClean="0"/>
          </a:p>
          <a:p>
            <a:r>
              <a:rPr lang="zh-CN" altLang="en-US" dirty="0" smtClean="0"/>
              <a:t>运动（粗大、精细）、言语、认知、情绪、人格、社会适应性等等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影响后天发育的因素</a:t>
            </a:r>
            <a:endParaRPr lang="en-US" altLang="zh-CN" dirty="0" smtClean="0"/>
          </a:p>
          <a:p>
            <a:r>
              <a:rPr lang="zh-CN" altLang="en-US" dirty="0" smtClean="0"/>
              <a:t>家庭因素、集体环境、自身生理环境、遗传因素等等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190</Words>
  <Application>Microsoft Office PowerPoint</Application>
  <PresentationFormat>全屏显示(4:3)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家庭教育对孩子后天发育的影响怎么样？(主要问题)</vt:lpstr>
      <vt:lpstr>思路历程</vt:lpstr>
      <vt:lpstr>基本概念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家庭教育对孩子后天教育的影响怎么样？</dc:title>
  <dc:creator>asus</dc:creator>
  <cp:lastModifiedBy>asus</cp:lastModifiedBy>
  <cp:revision>21</cp:revision>
  <dcterms:created xsi:type="dcterms:W3CDTF">2017-06-29T11:13:28Z</dcterms:created>
  <dcterms:modified xsi:type="dcterms:W3CDTF">2017-06-29T23:43:19Z</dcterms:modified>
</cp:coreProperties>
</file>