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heme/themeOverride2.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9" r:id="rId2"/>
    <p:sldId id="261" r:id="rId3"/>
    <p:sldId id="262" r:id="rId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2021/3/8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66013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10232" name="Rectangle 200"/>
          <p:cNvSpPr>
            <a:spLocks noChangeArrowheads="1"/>
          </p:cNvSpPr>
          <p:nvPr/>
        </p:nvSpPr>
        <p:spPr bwMode="auto">
          <a:xfrm>
            <a:off x="1588" y="3176"/>
            <a:ext cx="12188825" cy="6858000"/>
          </a:xfrm>
          <a:prstGeom prst="rect">
            <a:avLst/>
          </a:prstGeom>
          <a:solidFill>
            <a:srgbClr val="00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33" name="Rectangle 201"/>
          <p:cNvSpPr>
            <a:spLocks noChangeArrowheads="1"/>
          </p:cNvSpPr>
          <p:nvPr/>
        </p:nvSpPr>
        <p:spPr bwMode="auto">
          <a:xfrm>
            <a:off x="1588" y="3176"/>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10432" name="组合 10431"/>
          <p:cNvGrpSpPr/>
          <p:nvPr/>
        </p:nvGrpSpPr>
        <p:grpSpPr>
          <a:xfrm>
            <a:off x="4906260" y="2221143"/>
            <a:ext cx="7005548" cy="3816351"/>
            <a:chOff x="4152901" y="1235076"/>
            <a:chExt cx="7908925" cy="4308475"/>
          </a:xfrm>
        </p:grpSpPr>
        <p:sp>
          <p:nvSpPr>
            <p:cNvPr id="10234" name="Freeform 202"/>
            <p:cNvSpPr/>
            <p:nvPr/>
          </p:nvSpPr>
          <p:spPr bwMode="auto">
            <a:xfrm>
              <a:off x="5837238" y="196373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5" name="Freeform 203"/>
            <p:cNvSpPr/>
            <p:nvPr/>
          </p:nvSpPr>
          <p:spPr bwMode="auto">
            <a:xfrm>
              <a:off x="5837238" y="196373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6" name="Line 204"/>
            <p:cNvSpPr>
              <a:spLocks noChangeShapeType="1"/>
            </p:cNvSpPr>
            <p:nvPr/>
          </p:nvSpPr>
          <p:spPr bwMode="auto">
            <a:xfrm>
              <a:off x="5837238" y="1963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7" name="Line 205"/>
            <p:cNvSpPr>
              <a:spLocks noChangeShapeType="1"/>
            </p:cNvSpPr>
            <p:nvPr/>
          </p:nvSpPr>
          <p:spPr bwMode="auto">
            <a:xfrm>
              <a:off x="5837238" y="1963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8" name="Freeform 206"/>
            <p:cNvSpPr/>
            <p:nvPr/>
          </p:nvSpPr>
          <p:spPr bwMode="auto">
            <a:xfrm>
              <a:off x="5721351" y="2082801"/>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1" y="0"/>
                    <a:pt x="2" y="0"/>
                  </a:cubicBezTo>
                  <a:cubicBezTo>
                    <a:pt x="2" y="0"/>
                    <a:pt x="2" y="0"/>
                    <a:pt x="2"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9" name="Freeform 207"/>
            <p:cNvSpPr/>
            <p:nvPr/>
          </p:nvSpPr>
          <p:spPr bwMode="auto">
            <a:xfrm>
              <a:off x="5573713" y="1985964"/>
              <a:ext cx="1588" cy="4763"/>
            </a:xfrm>
            <a:custGeom>
              <a:avLst/>
              <a:gdLst>
                <a:gd name="T0" fmla="*/ 0 w 1"/>
                <a:gd name="T1" fmla="*/ 0 h 3"/>
                <a:gd name="T2" fmla="*/ 1 w 1"/>
                <a:gd name="T3" fmla="*/ 3 h 3"/>
                <a:gd name="T4" fmla="*/ 0 w 1"/>
                <a:gd name="T5" fmla="*/ 2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2"/>
                    <a:pt x="1" y="3"/>
                  </a:cubicBezTo>
                  <a:cubicBezTo>
                    <a:pt x="0" y="2"/>
                    <a:pt x="0" y="2"/>
                    <a:pt x="0" y="2"/>
                  </a:cubicBezTo>
                  <a:cubicBezTo>
                    <a:pt x="0" y="0"/>
                    <a:pt x="0" y="0"/>
                    <a:pt x="0"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0" name="Freeform 208"/>
            <p:cNvSpPr/>
            <p:nvPr/>
          </p:nvSpPr>
          <p:spPr bwMode="auto">
            <a:xfrm>
              <a:off x="5719763" y="2082801"/>
              <a:ext cx="1588" cy="3175"/>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2"/>
                    <a:pt x="0" y="2"/>
                  </a:cubicBezTo>
                  <a:cubicBezTo>
                    <a:pt x="0" y="1"/>
                    <a:pt x="1" y="1"/>
                    <a:pt x="1"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1" name="Rectangle 209"/>
            <p:cNvSpPr>
              <a:spLocks noChangeArrowheads="1"/>
            </p:cNvSpPr>
            <p:nvPr/>
          </p:nvSpPr>
          <p:spPr bwMode="auto">
            <a:xfrm>
              <a:off x="5575301" y="1990726"/>
              <a:ext cx="1588" cy="1588"/>
            </a:xfrm>
            <a:prstGeom prst="rect">
              <a:avLst/>
            </a:prstGeom>
            <a:solidFill>
              <a:srgbClr val="42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42" name="Freeform 210"/>
            <p:cNvSpPr/>
            <p:nvPr/>
          </p:nvSpPr>
          <p:spPr bwMode="auto">
            <a:xfrm>
              <a:off x="5575301" y="1990726"/>
              <a:ext cx="0" cy="1588"/>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lnTo>
                    <a:pt x="0" y="1"/>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3" name="Freeform 211"/>
            <p:cNvSpPr>
              <a:spLocks noEditPoints="1"/>
            </p:cNvSpPr>
            <p:nvPr/>
          </p:nvSpPr>
          <p:spPr bwMode="auto">
            <a:xfrm>
              <a:off x="8223251" y="1758951"/>
              <a:ext cx="3606800" cy="2111375"/>
            </a:xfrm>
            <a:custGeom>
              <a:avLst/>
              <a:gdLst>
                <a:gd name="T0" fmla="*/ 1238 w 2273"/>
                <a:gd name="T1" fmla="*/ 738 h 1330"/>
                <a:gd name="T2" fmla="*/ 1173 w 2273"/>
                <a:gd name="T3" fmla="*/ 806 h 1330"/>
                <a:gd name="T4" fmla="*/ 544 w 2273"/>
                <a:gd name="T5" fmla="*/ 716 h 1330"/>
                <a:gd name="T6" fmla="*/ 1010 w 2273"/>
                <a:gd name="T7" fmla="*/ 634 h 1330"/>
                <a:gd name="T8" fmla="*/ 315 w 2273"/>
                <a:gd name="T9" fmla="*/ 641 h 1330"/>
                <a:gd name="T10" fmla="*/ 49 w 2273"/>
                <a:gd name="T11" fmla="*/ 600 h 1330"/>
                <a:gd name="T12" fmla="*/ 957 w 2273"/>
                <a:gd name="T13" fmla="*/ 573 h 1330"/>
                <a:gd name="T14" fmla="*/ 615 w 2273"/>
                <a:gd name="T15" fmla="*/ 380 h 1330"/>
                <a:gd name="T16" fmla="*/ 543 w 2273"/>
                <a:gd name="T17" fmla="*/ 351 h 1330"/>
                <a:gd name="T18" fmla="*/ 1186 w 2273"/>
                <a:gd name="T19" fmla="*/ 0 h 1330"/>
                <a:gd name="T20" fmla="*/ 1058 w 2273"/>
                <a:gd name="T21" fmla="*/ 41 h 1330"/>
                <a:gd name="T22" fmla="*/ 914 w 2273"/>
                <a:gd name="T23" fmla="*/ 103 h 1330"/>
                <a:gd name="T24" fmla="*/ 799 w 2273"/>
                <a:gd name="T25" fmla="*/ 178 h 1330"/>
                <a:gd name="T26" fmla="*/ 771 w 2273"/>
                <a:gd name="T27" fmla="*/ 155 h 1330"/>
                <a:gd name="T28" fmla="*/ 779 w 2273"/>
                <a:gd name="T29" fmla="*/ 216 h 1330"/>
                <a:gd name="T30" fmla="*/ 816 w 2273"/>
                <a:gd name="T31" fmla="*/ 254 h 1330"/>
                <a:gd name="T32" fmla="*/ 731 w 2273"/>
                <a:gd name="T33" fmla="*/ 288 h 1330"/>
                <a:gd name="T34" fmla="*/ 743 w 2273"/>
                <a:gd name="T35" fmla="*/ 173 h 1330"/>
                <a:gd name="T36" fmla="*/ 690 w 2273"/>
                <a:gd name="T37" fmla="*/ 162 h 1330"/>
                <a:gd name="T38" fmla="*/ 628 w 2273"/>
                <a:gd name="T39" fmla="*/ 222 h 1330"/>
                <a:gd name="T40" fmla="*/ 572 w 2273"/>
                <a:gd name="T41" fmla="*/ 237 h 1330"/>
                <a:gd name="T42" fmla="*/ 506 w 2273"/>
                <a:gd name="T43" fmla="*/ 243 h 1330"/>
                <a:gd name="T44" fmla="*/ 404 w 2273"/>
                <a:gd name="T45" fmla="*/ 257 h 1330"/>
                <a:gd name="T46" fmla="*/ 366 w 2273"/>
                <a:gd name="T47" fmla="*/ 236 h 1330"/>
                <a:gd name="T48" fmla="*/ 319 w 2273"/>
                <a:gd name="T49" fmla="*/ 280 h 1330"/>
                <a:gd name="T50" fmla="*/ 240 w 2273"/>
                <a:gd name="T51" fmla="*/ 335 h 1330"/>
                <a:gd name="T52" fmla="*/ 168 w 2273"/>
                <a:gd name="T53" fmla="*/ 269 h 1330"/>
                <a:gd name="T54" fmla="*/ 213 w 2273"/>
                <a:gd name="T55" fmla="*/ 284 h 1330"/>
                <a:gd name="T56" fmla="*/ 238 w 2273"/>
                <a:gd name="T57" fmla="*/ 238 h 1330"/>
                <a:gd name="T58" fmla="*/ 40 w 2273"/>
                <a:gd name="T59" fmla="*/ 196 h 1330"/>
                <a:gd name="T60" fmla="*/ 40 w 2273"/>
                <a:gd name="T61" fmla="*/ 296 h 1330"/>
                <a:gd name="T62" fmla="*/ 20 w 2273"/>
                <a:gd name="T63" fmla="*/ 414 h 1330"/>
                <a:gd name="T64" fmla="*/ 131 w 2273"/>
                <a:gd name="T65" fmla="*/ 428 h 1330"/>
                <a:gd name="T66" fmla="*/ 50 w 2273"/>
                <a:gd name="T67" fmla="*/ 493 h 1330"/>
                <a:gd name="T68" fmla="*/ 0 w 2273"/>
                <a:gd name="T69" fmla="*/ 798 h 1330"/>
                <a:gd name="T70" fmla="*/ 83 w 2273"/>
                <a:gd name="T71" fmla="*/ 769 h 1330"/>
                <a:gd name="T72" fmla="*/ 1054 w 2273"/>
                <a:gd name="T73" fmla="*/ 1118 h 1330"/>
                <a:gd name="T74" fmla="*/ 1164 w 2273"/>
                <a:gd name="T75" fmla="*/ 1320 h 1330"/>
                <a:gd name="T76" fmla="*/ 1195 w 2273"/>
                <a:gd name="T77" fmla="*/ 1221 h 1330"/>
                <a:gd name="T78" fmla="*/ 1283 w 2273"/>
                <a:gd name="T79" fmla="*/ 1052 h 1330"/>
                <a:gd name="T80" fmla="*/ 1249 w 2273"/>
                <a:gd name="T81" fmla="*/ 909 h 1330"/>
                <a:gd name="T82" fmla="*/ 1448 w 2273"/>
                <a:gd name="T83" fmla="*/ 935 h 1330"/>
                <a:gd name="T84" fmla="*/ 1406 w 2273"/>
                <a:gd name="T85" fmla="*/ 810 h 1330"/>
                <a:gd name="T86" fmla="*/ 1338 w 2273"/>
                <a:gd name="T87" fmla="*/ 898 h 1330"/>
                <a:gd name="T88" fmla="*/ 1306 w 2273"/>
                <a:gd name="T89" fmla="*/ 825 h 1330"/>
                <a:gd name="T90" fmla="*/ 1181 w 2273"/>
                <a:gd name="T91" fmla="*/ 645 h 1330"/>
                <a:gd name="T92" fmla="*/ 1430 w 2273"/>
                <a:gd name="T93" fmla="*/ 754 h 1330"/>
                <a:gd name="T94" fmla="*/ 1496 w 2273"/>
                <a:gd name="T95" fmla="*/ 829 h 1330"/>
                <a:gd name="T96" fmla="*/ 1668 w 2273"/>
                <a:gd name="T97" fmla="*/ 665 h 1330"/>
                <a:gd name="T98" fmla="*/ 1667 w 2273"/>
                <a:gd name="T99" fmla="*/ 538 h 1330"/>
                <a:gd name="T100" fmla="*/ 1815 w 2273"/>
                <a:gd name="T101" fmla="*/ 437 h 1330"/>
                <a:gd name="T102" fmla="*/ 1971 w 2273"/>
                <a:gd name="T103" fmla="*/ 376 h 1330"/>
                <a:gd name="T104" fmla="*/ 2000 w 2273"/>
                <a:gd name="T105" fmla="*/ 431 h 1330"/>
                <a:gd name="T106" fmla="*/ 2007 w 2273"/>
                <a:gd name="T107" fmla="*/ 527 h 1330"/>
                <a:gd name="T108" fmla="*/ 2209 w 2273"/>
                <a:gd name="T109" fmla="*/ 377 h 1330"/>
                <a:gd name="T110" fmla="*/ 2250 w 2273"/>
                <a:gd name="T111" fmla="*/ 320 h 1330"/>
                <a:gd name="T112" fmla="*/ 2104 w 2273"/>
                <a:gd name="T113" fmla="*/ 219 h 1330"/>
                <a:gd name="T114" fmla="*/ 2000 w 2273"/>
                <a:gd name="T115" fmla="*/ 223 h 1330"/>
                <a:gd name="T116" fmla="*/ 1790 w 2273"/>
                <a:gd name="T117" fmla="*/ 141 h 1330"/>
                <a:gd name="T118" fmla="*/ 1655 w 2273"/>
                <a:gd name="T119" fmla="*/ 166 h 1330"/>
                <a:gd name="T120" fmla="*/ 1565 w 2273"/>
                <a:gd name="T121" fmla="*/ 171 h 1330"/>
                <a:gd name="T122" fmla="*/ 1366 w 2273"/>
                <a:gd name="T123" fmla="*/ 109 h 1330"/>
                <a:gd name="T124" fmla="*/ 1217 w 2273"/>
                <a:gd name="T125" fmla="*/ 2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3" h="1330">
                  <a:moveTo>
                    <a:pt x="1378" y="1018"/>
                  </a:moveTo>
                  <a:cubicBezTo>
                    <a:pt x="1329" y="1018"/>
                    <a:pt x="1329" y="1018"/>
                    <a:pt x="1329" y="1018"/>
                  </a:cubicBezTo>
                  <a:cubicBezTo>
                    <a:pt x="1332" y="1023"/>
                    <a:pt x="1335" y="1029"/>
                    <a:pt x="1338" y="1034"/>
                  </a:cubicBezTo>
                  <a:cubicBezTo>
                    <a:pt x="1351" y="1028"/>
                    <a:pt x="1365" y="1023"/>
                    <a:pt x="1378" y="1018"/>
                  </a:cubicBezTo>
                  <a:moveTo>
                    <a:pt x="1238" y="659"/>
                  </a:moveTo>
                  <a:cubicBezTo>
                    <a:pt x="1193" y="659"/>
                    <a:pt x="1193" y="659"/>
                    <a:pt x="1193" y="659"/>
                  </a:cubicBezTo>
                  <a:cubicBezTo>
                    <a:pt x="1192" y="672"/>
                    <a:pt x="1191" y="704"/>
                    <a:pt x="1207" y="723"/>
                  </a:cubicBezTo>
                  <a:cubicBezTo>
                    <a:pt x="1215" y="732"/>
                    <a:pt x="1225" y="737"/>
                    <a:pt x="1238" y="738"/>
                  </a:cubicBezTo>
                  <a:cubicBezTo>
                    <a:pt x="1238" y="737"/>
                    <a:pt x="1238" y="736"/>
                    <a:pt x="1238" y="735"/>
                  </a:cubicBezTo>
                  <a:cubicBezTo>
                    <a:pt x="1238" y="659"/>
                    <a:pt x="1238" y="659"/>
                    <a:pt x="1238" y="659"/>
                  </a:cubicBezTo>
                  <a:moveTo>
                    <a:pt x="645" y="784"/>
                  </a:moveTo>
                  <a:cubicBezTo>
                    <a:pt x="628" y="773"/>
                    <a:pt x="610" y="763"/>
                    <a:pt x="593" y="753"/>
                  </a:cubicBezTo>
                  <a:cubicBezTo>
                    <a:pt x="597" y="745"/>
                    <a:pt x="597" y="745"/>
                    <a:pt x="597" y="745"/>
                  </a:cubicBezTo>
                  <a:cubicBezTo>
                    <a:pt x="615" y="755"/>
                    <a:pt x="632" y="766"/>
                    <a:pt x="649" y="777"/>
                  </a:cubicBezTo>
                  <a:cubicBezTo>
                    <a:pt x="645" y="784"/>
                    <a:pt x="645" y="784"/>
                    <a:pt x="645" y="784"/>
                  </a:cubicBezTo>
                  <a:moveTo>
                    <a:pt x="1173" y="806"/>
                  </a:moveTo>
                  <a:cubicBezTo>
                    <a:pt x="1156" y="785"/>
                    <a:pt x="1139" y="765"/>
                    <a:pt x="1121" y="745"/>
                  </a:cubicBezTo>
                  <a:cubicBezTo>
                    <a:pt x="1129" y="738"/>
                    <a:pt x="1129" y="738"/>
                    <a:pt x="1129" y="738"/>
                  </a:cubicBezTo>
                  <a:cubicBezTo>
                    <a:pt x="1147" y="757"/>
                    <a:pt x="1165" y="778"/>
                    <a:pt x="1181" y="798"/>
                  </a:cubicBezTo>
                  <a:cubicBezTo>
                    <a:pt x="1173" y="806"/>
                    <a:pt x="1173" y="806"/>
                    <a:pt x="1173" y="806"/>
                  </a:cubicBezTo>
                  <a:moveTo>
                    <a:pt x="540" y="724"/>
                  </a:moveTo>
                  <a:cubicBezTo>
                    <a:pt x="522" y="715"/>
                    <a:pt x="503" y="707"/>
                    <a:pt x="485" y="699"/>
                  </a:cubicBezTo>
                  <a:cubicBezTo>
                    <a:pt x="489" y="691"/>
                    <a:pt x="489" y="691"/>
                    <a:pt x="489" y="691"/>
                  </a:cubicBezTo>
                  <a:cubicBezTo>
                    <a:pt x="507" y="699"/>
                    <a:pt x="526" y="707"/>
                    <a:pt x="544" y="716"/>
                  </a:cubicBezTo>
                  <a:cubicBezTo>
                    <a:pt x="540" y="724"/>
                    <a:pt x="540" y="724"/>
                    <a:pt x="540" y="724"/>
                  </a:cubicBezTo>
                  <a:moveTo>
                    <a:pt x="429" y="676"/>
                  </a:moveTo>
                  <a:cubicBezTo>
                    <a:pt x="411" y="670"/>
                    <a:pt x="391" y="663"/>
                    <a:pt x="372" y="657"/>
                  </a:cubicBezTo>
                  <a:cubicBezTo>
                    <a:pt x="375" y="649"/>
                    <a:pt x="375" y="649"/>
                    <a:pt x="375" y="649"/>
                  </a:cubicBezTo>
                  <a:cubicBezTo>
                    <a:pt x="394" y="655"/>
                    <a:pt x="413" y="661"/>
                    <a:pt x="432" y="668"/>
                  </a:cubicBezTo>
                  <a:cubicBezTo>
                    <a:pt x="429" y="676"/>
                    <a:pt x="429" y="676"/>
                    <a:pt x="429" y="676"/>
                  </a:cubicBezTo>
                  <a:moveTo>
                    <a:pt x="1067" y="688"/>
                  </a:moveTo>
                  <a:cubicBezTo>
                    <a:pt x="1048" y="670"/>
                    <a:pt x="1029" y="651"/>
                    <a:pt x="1010" y="634"/>
                  </a:cubicBezTo>
                  <a:cubicBezTo>
                    <a:pt x="1017" y="625"/>
                    <a:pt x="1017" y="625"/>
                    <a:pt x="1017" y="625"/>
                  </a:cubicBezTo>
                  <a:cubicBezTo>
                    <a:pt x="1037" y="643"/>
                    <a:pt x="1056" y="661"/>
                    <a:pt x="1075" y="680"/>
                  </a:cubicBezTo>
                  <a:cubicBezTo>
                    <a:pt x="1067" y="688"/>
                    <a:pt x="1067" y="688"/>
                    <a:pt x="1067" y="688"/>
                  </a:cubicBezTo>
                  <a:moveTo>
                    <a:pt x="315" y="641"/>
                  </a:moveTo>
                  <a:cubicBezTo>
                    <a:pt x="295" y="636"/>
                    <a:pt x="275" y="632"/>
                    <a:pt x="256" y="628"/>
                  </a:cubicBezTo>
                  <a:cubicBezTo>
                    <a:pt x="258" y="619"/>
                    <a:pt x="258" y="619"/>
                    <a:pt x="258" y="619"/>
                  </a:cubicBezTo>
                  <a:cubicBezTo>
                    <a:pt x="277" y="623"/>
                    <a:pt x="297" y="628"/>
                    <a:pt x="317" y="632"/>
                  </a:cubicBezTo>
                  <a:cubicBezTo>
                    <a:pt x="315" y="641"/>
                    <a:pt x="315" y="641"/>
                    <a:pt x="315" y="641"/>
                  </a:cubicBezTo>
                  <a:moveTo>
                    <a:pt x="197" y="619"/>
                  </a:moveTo>
                  <a:cubicBezTo>
                    <a:pt x="177" y="616"/>
                    <a:pt x="157" y="614"/>
                    <a:pt x="137" y="612"/>
                  </a:cubicBezTo>
                  <a:cubicBezTo>
                    <a:pt x="138" y="603"/>
                    <a:pt x="138" y="603"/>
                    <a:pt x="138" y="603"/>
                  </a:cubicBezTo>
                  <a:cubicBezTo>
                    <a:pt x="158" y="605"/>
                    <a:pt x="178" y="607"/>
                    <a:pt x="198" y="610"/>
                  </a:cubicBezTo>
                  <a:cubicBezTo>
                    <a:pt x="197" y="619"/>
                    <a:pt x="197" y="619"/>
                    <a:pt x="197" y="619"/>
                  </a:cubicBezTo>
                  <a:moveTo>
                    <a:pt x="18" y="609"/>
                  </a:moveTo>
                  <a:cubicBezTo>
                    <a:pt x="17" y="600"/>
                    <a:pt x="17" y="600"/>
                    <a:pt x="17" y="600"/>
                  </a:cubicBezTo>
                  <a:cubicBezTo>
                    <a:pt x="28" y="600"/>
                    <a:pt x="38" y="600"/>
                    <a:pt x="49" y="600"/>
                  </a:cubicBezTo>
                  <a:cubicBezTo>
                    <a:pt x="59" y="600"/>
                    <a:pt x="68" y="600"/>
                    <a:pt x="78" y="600"/>
                  </a:cubicBezTo>
                  <a:cubicBezTo>
                    <a:pt x="77" y="609"/>
                    <a:pt x="77" y="609"/>
                    <a:pt x="77" y="609"/>
                  </a:cubicBezTo>
                  <a:cubicBezTo>
                    <a:pt x="68" y="609"/>
                    <a:pt x="59" y="609"/>
                    <a:pt x="50" y="609"/>
                  </a:cubicBezTo>
                  <a:cubicBezTo>
                    <a:pt x="39" y="609"/>
                    <a:pt x="28" y="609"/>
                    <a:pt x="18" y="609"/>
                  </a:cubicBezTo>
                  <a:moveTo>
                    <a:pt x="950" y="583"/>
                  </a:moveTo>
                  <a:cubicBezTo>
                    <a:pt x="929" y="566"/>
                    <a:pt x="908" y="550"/>
                    <a:pt x="887" y="535"/>
                  </a:cubicBezTo>
                  <a:cubicBezTo>
                    <a:pt x="894" y="525"/>
                    <a:pt x="894" y="525"/>
                    <a:pt x="894" y="525"/>
                  </a:cubicBezTo>
                  <a:cubicBezTo>
                    <a:pt x="915" y="541"/>
                    <a:pt x="936" y="557"/>
                    <a:pt x="957" y="573"/>
                  </a:cubicBezTo>
                  <a:cubicBezTo>
                    <a:pt x="950" y="583"/>
                    <a:pt x="950" y="583"/>
                    <a:pt x="950" y="583"/>
                  </a:cubicBezTo>
                  <a:moveTo>
                    <a:pt x="822" y="490"/>
                  </a:moveTo>
                  <a:cubicBezTo>
                    <a:pt x="800" y="476"/>
                    <a:pt x="778" y="463"/>
                    <a:pt x="755" y="450"/>
                  </a:cubicBezTo>
                  <a:cubicBezTo>
                    <a:pt x="761" y="440"/>
                    <a:pt x="761" y="440"/>
                    <a:pt x="761" y="440"/>
                  </a:cubicBezTo>
                  <a:cubicBezTo>
                    <a:pt x="783" y="453"/>
                    <a:pt x="806" y="466"/>
                    <a:pt x="828" y="481"/>
                  </a:cubicBezTo>
                  <a:cubicBezTo>
                    <a:pt x="822" y="490"/>
                    <a:pt x="822" y="490"/>
                    <a:pt x="822" y="490"/>
                  </a:cubicBezTo>
                  <a:moveTo>
                    <a:pt x="686" y="413"/>
                  </a:moveTo>
                  <a:cubicBezTo>
                    <a:pt x="663" y="401"/>
                    <a:pt x="639" y="390"/>
                    <a:pt x="615" y="380"/>
                  </a:cubicBezTo>
                  <a:cubicBezTo>
                    <a:pt x="620" y="369"/>
                    <a:pt x="620" y="369"/>
                    <a:pt x="620" y="369"/>
                  </a:cubicBezTo>
                  <a:cubicBezTo>
                    <a:pt x="644" y="379"/>
                    <a:pt x="668" y="391"/>
                    <a:pt x="691" y="402"/>
                  </a:cubicBezTo>
                  <a:cubicBezTo>
                    <a:pt x="686" y="413"/>
                    <a:pt x="686" y="413"/>
                    <a:pt x="686" y="413"/>
                  </a:cubicBezTo>
                  <a:moveTo>
                    <a:pt x="543" y="351"/>
                  </a:moveTo>
                  <a:cubicBezTo>
                    <a:pt x="518" y="342"/>
                    <a:pt x="493" y="333"/>
                    <a:pt x="469" y="325"/>
                  </a:cubicBezTo>
                  <a:cubicBezTo>
                    <a:pt x="472" y="314"/>
                    <a:pt x="472" y="314"/>
                    <a:pt x="472" y="314"/>
                  </a:cubicBezTo>
                  <a:cubicBezTo>
                    <a:pt x="497" y="322"/>
                    <a:pt x="522" y="331"/>
                    <a:pt x="546" y="340"/>
                  </a:cubicBezTo>
                  <a:cubicBezTo>
                    <a:pt x="543" y="351"/>
                    <a:pt x="543" y="351"/>
                    <a:pt x="543" y="351"/>
                  </a:cubicBezTo>
                  <a:moveTo>
                    <a:pt x="8" y="263"/>
                  </a:moveTo>
                  <a:cubicBezTo>
                    <a:pt x="8" y="252"/>
                    <a:pt x="8" y="252"/>
                    <a:pt x="8" y="252"/>
                  </a:cubicBezTo>
                  <a:cubicBezTo>
                    <a:pt x="22" y="251"/>
                    <a:pt x="36" y="251"/>
                    <a:pt x="49" y="251"/>
                  </a:cubicBezTo>
                  <a:cubicBezTo>
                    <a:pt x="62" y="251"/>
                    <a:pt x="74" y="251"/>
                    <a:pt x="86" y="251"/>
                  </a:cubicBezTo>
                  <a:cubicBezTo>
                    <a:pt x="86" y="263"/>
                    <a:pt x="86" y="263"/>
                    <a:pt x="86" y="263"/>
                  </a:cubicBezTo>
                  <a:cubicBezTo>
                    <a:pt x="74" y="263"/>
                    <a:pt x="62" y="263"/>
                    <a:pt x="49" y="263"/>
                  </a:cubicBezTo>
                  <a:cubicBezTo>
                    <a:pt x="36" y="263"/>
                    <a:pt x="22" y="263"/>
                    <a:pt x="8" y="263"/>
                  </a:cubicBezTo>
                  <a:moveTo>
                    <a:pt x="1186" y="0"/>
                  </a:moveTo>
                  <a:cubicBezTo>
                    <a:pt x="1182" y="0"/>
                    <a:pt x="1178" y="0"/>
                    <a:pt x="1173" y="2"/>
                  </a:cubicBezTo>
                  <a:cubicBezTo>
                    <a:pt x="1166" y="4"/>
                    <a:pt x="1154" y="8"/>
                    <a:pt x="1150" y="15"/>
                  </a:cubicBezTo>
                  <a:cubicBezTo>
                    <a:pt x="1148" y="18"/>
                    <a:pt x="1150" y="27"/>
                    <a:pt x="1148" y="29"/>
                  </a:cubicBezTo>
                  <a:cubicBezTo>
                    <a:pt x="1145" y="32"/>
                    <a:pt x="1141" y="31"/>
                    <a:pt x="1138" y="34"/>
                  </a:cubicBezTo>
                  <a:cubicBezTo>
                    <a:pt x="1124" y="44"/>
                    <a:pt x="1116" y="50"/>
                    <a:pt x="1100" y="50"/>
                  </a:cubicBezTo>
                  <a:cubicBezTo>
                    <a:pt x="1097" y="50"/>
                    <a:pt x="1094" y="50"/>
                    <a:pt x="1091" y="50"/>
                  </a:cubicBezTo>
                  <a:cubicBezTo>
                    <a:pt x="1078" y="48"/>
                    <a:pt x="1073" y="41"/>
                    <a:pt x="1061" y="41"/>
                  </a:cubicBezTo>
                  <a:cubicBezTo>
                    <a:pt x="1060" y="41"/>
                    <a:pt x="1059" y="41"/>
                    <a:pt x="1058" y="41"/>
                  </a:cubicBezTo>
                  <a:cubicBezTo>
                    <a:pt x="1053" y="41"/>
                    <a:pt x="1046" y="46"/>
                    <a:pt x="1041" y="48"/>
                  </a:cubicBezTo>
                  <a:cubicBezTo>
                    <a:pt x="1034" y="50"/>
                    <a:pt x="1028" y="51"/>
                    <a:pt x="1020" y="53"/>
                  </a:cubicBezTo>
                  <a:cubicBezTo>
                    <a:pt x="1005" y="58"/>
                    <a:pt x="996" y="63"/>
                    <a:pt x="979" y="65"/>
                  </a:cubicBezTo>
                  <a:cubicBezTo>
                    <a:pt x="962" y="68"/>
                    <a:pt x="951" y="74"/>
                    <a:pt x="948" y="89"/>
                  </a:cubicBezTo>
                  <a:cubicBezTo>
                    <a:pt x="946" y="97"/>
                    <a:pt x="952" y="102"/>
                    <a:pt x="946" y="107"/>
                  </a:cubicBezTo>
                  <a:cubicBezTo>
                    <a:pt x="944" y="109"/>
                    <a:pt x="941" y="109"/>
                    <a:pt x="939" y="109"/>
                  </a:cubicBezTo>
                  <a:cubicBezTo>
                    <a:pt x="933" y="109"/>
                    <a:pt x="927" y="104"/>
                    <a:pt x="922" y="103"/>
                  </a:cubicBezTo>
                  <a:cubicBezTo>
                    <a:pt x="919" y="103"/>
                    <a:pt x="917" y="103"/>
                    <a:pt x="914" y="103"/>
                  </a:cubicBezTo>
                  <a:cubicBezTo>
                    <a:pt x="903" y="103"/>
                    <a:pt x="894" y="107"/>
                    <a:pt x="882" y="112"/>
                  </a:cubicBezTo>
                  <a:cubicBezTo>
                    <a:pt x="872" y="117"/>
                    <a:pt x="851" y="118"/>
                    <a:pt x="860" y="135"/>
                  </a:cubicBezTo>
                  <a:cubicBezTo>
                    <a:pt x="868" y="150"/>
                    <a:pt x="889" y="140"/>
                    <a:pt x="884" y="164"/>
                  </a:cubicBezTo>
                  <a:cubicBezTo>
                    <a:pt x="883" y="164"/>
                    <a:pt x="882" y="164"/>
                    <a:pt x="881" y="164"/>
                  </a:cubicBezTo>
                  <a:cubicBezTo>
                    <a:pt x="861" y="164"/>
                    <a:pt x="850" y="153"/>
                    <a:pt x="832" y="152"/>
                  </a:cubicBezTo>
                  <a:cubicBezTo>
                    <a:pt x="832" y="152"/>
                    <a:pt x="832" y="152"/>
                    <a:pt x="832" y="152"/>
                  </a:cubicBezTo>
                  <a:cubicBezTo>
                    <a:pt x="827" y="152"/>
                    <a:pt x="811" y="155"/>
                    <a:pt x="808" y="157"/>
                  </a:cubicBezTo>
                  <a:cubicBezTo>
                    <a:pt x="798" y="164"/>
                    <a:pt x="803" y="165"/>
                    <a:pt x="799" y="178"/>
                  </a:cubicBezTo>
                  <a:cubicBezTo>
                    <a:pt x="799" y="177"/>
                    <a:pt x="799" y="177"/>
                    <a:pt x="799" y="177"/>
                  </a:cubicBezTo>
                  <a:cubicBezTo>
                    <a:pt x="797" y="177"/>
                    <a:pt x="796" y="178"/>
                    <a:pt x="794" y="178"/>
                  </a:cubicBezTo>
                  <a:cubicBezTo>
                    <a:pt x="790" y="178"/>
                    <a:pt x="788" y="176"/>
                    <a:pt x="785" y="172"/>
                  </a:cubicBezTo>
                  <a:cubicBezTo>
                    <a:pt x="784" y="169"/>
                    <a:pt x="780" y="164"/>
                    <a:pt x="781" y="160"/>
                  </a:cubicBezTo>
                  <a:cubicBezTo>
                    <a:pt x="781" y="156"/>
                    <a:pt x="786" y="152"/>
                    <a:pt x="786" y="147"/>
                  </a:cubicBezTo>
                  <a:cubicBezTo>
                    <a:pt x="787" y="143"/>
                    <a:pt x="785" y="139"/>
                    <a:pt x="783" y="136"/>
                  </a:cubicBezTo>
                  <a:cubicBezTo>
                    <a:pt x="782" y="134"/>
                    <a:pt x="781" y="133"/>
                    <a:pt x="779" y="133"/>
                  </a:cubicBezTo>
                  <a:cubicBezTo>
                    <a:pt x="775" y="133"/>
                    <a:pt x="773" y="153"/>
                    <a:pt x="771" y="155"/>
                  </a:cubicBezTo>
                  <a:cubicBezTo>
                    <a:pt x="770" y="156"/>
                    <a:pt x="768" y="157"/>
                    <a:pt x="766" y="157"/>
                  </a:cubicBezTo>
                  <a:cubicBezTo>
                    <a:pt x="766" y="157"/>
                    <a:pt x="766" y="157"/>
                    <a:pt x="766" y="157"/>
                  </a:cubicBezTo>
                  <a:cubicBezTo>
                    <a:pt x="765" y="157"/>
                    <a:pt x="765" y="157"/>
                    <a:pt x="765" y="157"/>
                  </a:cubicBezTo>
                  <a:cubicBezTo>
                    <a:pt x="763" y="157"/>
                    <a:pt x="760" y="157"/>
                    <a:pt x="759" y="161"/>
                  </a:cubicBezTo>
                  <a:cubicBezTo>
                    <a:pt x="757" y="168"/>
                    <a:pt x="763" y="176"/>
                    <a:pt x="763" y="183"/>
                  </a:cubicBezTo>
                  <a:cubicBezTo>
                    <a:pt x="764" y="186"/>
                    <a:pt x="762" y="189"/>
                    <a:pt x="762" y="192"/>
                  </a:cubicBezTo>
                  <a:cubicBezTo>
                    <a:pt x="762" y="197"/>
                    <a:pt x="766" y="202"/>
                    <a:pt x="769" y="206"/>
                  </a:cubicBezTo>
                  <a:cubicBezTo>
                    <a:pt x="772" y="210"/>
                    <a:pt x="775" y="214"/>
                    <a:pt x="779" y="216"/>
                  </a:cubicBezTo>
                  <a:cubicBezTo>
                    <a:pt x="783" y="218"/>
                    <a:pt x="787" y="218"/>
                    <a:pt x="791" y="218"/>
                  </a:cubicBezTo>
                  <a:cubicBezTo>
                    <a:pt x="792" y="218"/>
                    <a:pt x="794" y="218"/>
                    <a:pt x="795" y="218"/>
                  </a:cubicBezTo>
                  <a:cubicBezTo>
                    <a:pt x="797" y="218"/>
                    <a:pt x="798" y="218"/>
                    <a:pt x="800" y="218"/>
                  </a:cubicBezTo>
                  <a:cubicBezTo>
                    <a:pt x="804" y="218"/>
                    <a:pt x="808" y="218"/>
                    <a:pt x="812" y="220"/>
                  </a:cubicBezTo>
                  <a:cubicBezTo>
                    <a:pt x="818" y="224"/>
                    <a:pt x="826" y="233"/>
                    <a:pt x="827" y="239"/>
                  </a:cubicBezTo>
                  <a:cubicBezTo>
                    <a:pt x="827" y="242"/>
                    <a:pt x="829" y="249"/>
                    <a:pt x="827" y="251"/>
                  </a:cubicBezTo>
                  <a:cubicBezTo>
                    <a:pt x="826" y="254"/>
                    <a:pt x="823" y="254"/>
                    <a:pt x="820" y="254"/>
                  </a:cubicBezTo>
                  <a:cubicBezTo>
                    <a:pt x="818" y="254"/>
                    <a:pt x="817" y="254"/>
                    <a:pt x="816" y="254"/>
                  </a:cubicBezTo>
                  <a:cubicBezTo>
                    <a:pt x="811" y="253"/>
                    <a:pt x="812" y="252"/>
                    <a:pt x="811" y="247"/>
                  </a:cubicBezTo>
                  <a:cubicBezTo>
                    <a:pt x="810" y="242"/>
                    <a:pt x="808" y="238"/>
                    <a:pt x="803" y="235"/>
                  </a:cubicBezTo>
                  <a:cubicBezTo>
                    <a:pt x="799" y="233"/>
                    <a:pt x="793" y="231"/>
                    <a:pt x="786" y="231"/>
                  </a:cubicBezTo>
                  <a:cubicBezTo>
                    <a:pt x="778" y="231"/>
                    <a:pt x="770" y="234"/>
                    <a:pt x="767" y="240"/>
                  </a:cubicBezTo>
                  <a:cubicBezTo>
                    <a:pt x="765" y="245"/>
                    <a:pt x="768" y="249"/>
                    <a:pt x="771" y="254"/>
                  </a:cubicBezTo>
                  <a:cubicBezTo>
                    <a:pt x="774" y="260"/>
                    <a:pt x="776" y="265"/>
                    <a:pt x="774" y="272"/>
                  </a:cubicBezTo>
                  <a:cubicBezTo>
                    <a:pt x="771" y="288"/>
                    <a:pt x="744" y="288"/>
                    <a:pt x="731" y="288"/>
                  </a:cubicBezTo>
                  <a:cubicBezTo>
                    <a:pt x="731" y="288"/>
                    <a:pt x="731" y="288"/>
                    <a:pt x="731" y="288"/>
                  </a:cubicBezTo>
                  <a:cubicBezTo>
                    <a:pt x="724" y="288"/>
                    <a:pt x="717" y="286"/>
                    <a:pt x="710" y="286"/>
                  </a:cubicBezTo>
                  <a:cubicBezTo>
                    <a:pt x="708" y="276"/>
                    <a:pt x="721" y="273"/>
                    <a:pt x="728" y="271"/>
                  </a:cubicBezTo>
                  <a:cubicBezTo>
                    <a:pt x="737" y="268"/>
                    <a:pt x="741" y="257"/>
                    <a:pt x="744" y="249"/>
                  </a:cubicBezTo>
                  <a:cubicBezTo>
                    <a:pt x="745" y="242"/>
                    <a:pt x="748" y="233"/>
                    <a:pt x="744" y="227"/>
                  </a:cubicBezTo>
                  <a:cubicBezTo>
                    <a:pt x="742" y="224"/>
                    <a:pt x="740" y="223"/>
                    <a:pt x="739" y="220"/>
                  </a:cubicBezTo>
                  <a:cubicBezTo>
                    <a:pt x="737" y="216"/>
                    <a:pt x="739" y="212"/>
                    <a:pt x="739" y="208"/>
                  </a:cubicBezTo>
                  <a:cubicBezTo>
                    <a:pt x="740" y="201"/>
                    <a:pt x="737" y="195"/>
                    <a:pt x="739" y="189"/>
                  </a:cubicBezTo>
                  <a:cubicBezTo>
                    <a:pt x="740" y="185"/>
                    <a:pt x="746" y="176"/>
                    <a:pt x="743" y="173"/>
                  </a:cubicBezTo>
                  <a:cubicBezTo>
                    <a:pt x="741" y="170"/>
                    <a:pt x="738" y="171"/>
                    <a:pt x="736" y="168"/>
                  </a:cubicBezTo>
                  <a:cubicBezTo>
                    <a:pt x="732" y="159"/>
                    <a:pt x="754" y="146"/>
                    <a:pt x="741" y="139"/>
                  </a:cubicBezTo>
                  <a:cubicBezTo>
                    <a:pt x="739" y="138"/>
                    <a:pt x="735" y="138"/>
                    <a:pt x="733" y="137"/>
                  </a:cubicBezTo>
                  <a:cubicBezTo>
                    <a:pt x="730" y="137"/>
                    <a:pt x="728" y="135"/>
                    <a:pt x="725" y="135"/>
                  </a:cubicBezTo>
                  <a:cubicBezTo>
                    <a:pt x="722" y="135"/>
                    <a:pt x="720" y="134"/>
                    <a:pt x="718" y="134"/>
                  </a:cubicBezTo>
                  <a:cubicBezTo>
                    <a:pt x="715" y="134"/>
                    <a:pt x="712" y="135"/>
                    <a:pt x="709" y="136"/>
                  </a:cubicBezTo>
                  <a:cubicBezTo>
                    <a:pt x="701" y="139"/>
                    <a:pt x="698" y="143"/>
                    <a:pt x="696" y="152"/>
                  </a:cubicBezTo>
                  <a:cubicBezTo>
                    <a:pt x="694" y="156"/>
                    <a:pt x="694" y="159"/>
                    <a:pt x="690" y="162"/>
                  </a:cubicBezTo>
                  <a:cubicBezTo>
                    <a:pt x="688" y="164"/>
                    <a:pt x="684" y="165"/>
                    <a:pt x="681" y="167"/>
                  </a:cubicBezTo>
                  <a:cubicBezTo>
                    <a:pt x="675" y="172"/>
                    <a:pt x="674" y="182"/>
                    <a:pt x="674" y="189"/>
                  </a:cubicBezTo>
                  <a:cubicBezTo>
                    <a:pt x="675" y="202"/>
                    <a:pt x="685" y="205"/>
                    <a:pt x="692" y="214"/>
                  </a:cubicBezTo>
                  <a:cubicBezTo>
                    <a:pt x="696" y="220"/>
                    <a:pt x="695" y="225"/>
                    <a:pt x="693" y="232"/>
                  </a:cubicBezTo>
                  <a:cubicBezTo>
                    <a:pt x="692" y="236"/>
                    <a:pt x="693" y="235"/>
                    <a:pt x="693" y="239"/>
                  </a:cubicBezTo>
                  <a:cubicBezTo>
                    <a:pt x="694" y="243"/>
                    <a:pt x="692" y="245"/>
                    <a:pt x="689" y="245"/>
                  </a:cubicBezTo>
                  <a:cubicBezTo>
                    <a:pt x="683" y="245"/>
                    <a:pt x="672" y="236"/>
                    <a:pt x="667" y="235"/>
                  </a:cubicBezTo>
                  <a:cubicBezTo>
                    <a:pt x="654" y="231"/>
                    <a:pt x="639" y="231"/>
                    <a:pt x="628" y="222"/>
                  </a:cubicBezTo>
                  <a:cubicBezTo>
                    <a:pt x="624" y="218"/>
                    <a:pt x="623" y="208"/>
                    <a:pt x="619" y="205"/>
                  </a:cubicBezTo>
                  <a:cubicBezTo>
                    <a:pt x="616" y="203"/>
                    <a:pt x="611" y="203"/>
                    <a:pt x="605" y="203"/>
                  </a:cubicBezTo>
                  <a:cubicBezTo>
                    <a:pt x="603" y="203"/>
                    <a:pt x="601" y="203"/>
                    <a:pt x="599" y="203"/>
                  </a:cubicBezTo>
                  <a:cubicBezTo>
                    <a:pt x="597" y="203"/>
                    <a:pt x="595" y="203"/>
                    <a:pt x="594" y="203"/>
                  </a:cubicBezTo>
                  <a:cubicBezTo>
                    <a:pt x="594" y="203"/>
                    <a:pt x="593" y="203"/>
                    <a:pt x="593" y="203"/>
                  </a:cubicBezTo>
                  <a:cubicBezTo>
                    <a:pt x="591" y="203"/>
                    <a:pt x="590" y="203"/>
                    <a:pt x="588" y="203"/>
                  </a:cubicBezTo>
                  <a:cubicBezTo>
                    <a:pt x="580" y="203"/>
                    <a:pt x="571" y="204"/>
                    <a:pt x="570" y="213"/>
                  </a:cubicBezTo>
                  <a:cubicBezTo>
                    <a:pt x="568" y="224"/>
                    <a:pt x="591" y="231"/>
                    <a:pt x="572" y="237"/>
                  </a:cubicBezTo>
                  <a:cubicBezTo>
                    <a:pt x="570" y="237"/>
                    <a:pt x="569" y="237"/>
                    <a:pt x="567" y="237"/>
                  </a:cubicBezTo>
                  <a:cubicBezTo>
                    <a:pt x="559" y="237"/>
                    <a:pt x="556" y="229"/>
                    <a:pt x="548" y="229"/>
                  </a:cubicBezTo>
                  <a:cubicBezTo>
                    <a:pt x="548" y="229"/>
                    <a:pt x="547" y="229"/>
                    <a:pt x="547" y="229"/>
                  </a:cubicBezTo>
                  <a:cubicBezTo>
                    <a:pt x="538" y="229"/>
                    <a:pt x="533" y="239"/>
                    <a:pt x="526" y="242"/>
                  </a:cubicBezTo>
                  <a:cubicBezTo>
                    <a:pt x="523" y="243"/>
                    <a:pt x="520" y="243"/>
                    <a:pt x="518" y="243"/>
                  </a:cubicBezTo>
                  <a:cubicBezTo>
                    <a:pt x="516" y="243"/>
                    <a:pt x="514" y="243"/>
                    <a:pt x="513" y="243"/>
                  </a:cubicBezTo>
                  <a:cubicBezTo>
                    <a:pt x="511" y="243"/>
                    <a:pt x="510" y="243"/>
                    <a:pt x="508" y="243"/>
                  </a:cubicBezTo>
                  <a:cubicBezTo>
                    <a:pt x="507" y="243"/>
                    <a:pt x="507" y="243"/>
                    <a:pt x="506" y="243"/>
                  </a:cubicBezTo>
                  <a:cubicBezTo>
                    <a:pt x="499" y="243"/>
                    <a:pt x="486" y="248"/>
                    <a:pt x="477" y="248"/>
                  </a:cubicBezTo>
                  <a:cubicBezTo>
                    <a:pt x="475" y="248"/>
                    <a:pt x="473" y="248"/>
                    <a:pt x="472" y="247"/>
                  </a:cubicBezTo>
                  <a:cubicBezTo>
                    <a:pt x="464" y="244"/>
                    <a:pt x="473" y="243"/>
                    <a:pt x="472" y="236"/>
                  </a:cubicBezTo>
                  <a:cubicBezTo>
                    <a:pt x="467" y="235"/>
                    <a:pt x="463" y="233"/>
                    <a:pt x="458" y="232"/>
                  </a:cubicBezTo>
                  <a:cubicBezTo>
                    <a:pt x="458" y="232"/>
                    <a:pt x="457" y="232"/>
                    <a:pt x="457" y="232"/>
                  </a:cubicBezTo>
                  <a:cubicBezTo>
                    <a:pt x="449" y="232"/>
                    <a:pt x="440" y="237"/>
                    <a:pt x="433" y="240"/>
                  </a:cubicBezTo>
                  <a:cubicBezTo>
                    <a:pt x="428" y="242"/>
                    <a:pt x="424" y="247"/>
                    <a:pt x="419" y="249"/>
                  </a:cubicBezTo>
                  <a:cubicBezTo>
                    <a:pt x="413" y="252"/>
                    <a:pt x="409" y="251"/>
                    <a:pt x="404" y="257"/>
                  </a:cubicBezTo>
                  <a:cubicBezTo>
                    <a:pt x="400" y="264"/>
                    <a:pt x="400" y="273"/>
                    <a:pt x="393" y="277"/>
                  </a:cubicBezTo>
                  <a:cubicBezTo>
                    <a:pt x="390" y="279"/>
                    <a:pt x="386" y="280"/>
                    <a:pt x="382" y="280"/>
                  </a:cubicBezTo>
                  <a:cubicBezTo>
                    <a:pt x="377" y="280"/>
                    <a:pt x="372" y="278"/>
                    <a:pt x="368" y="277"/>
                  </a:cubicBezTo>
                  <a:cubicBezTo>
                    <a:pt x="363" y="276"/>
                    <a:pt x="359" y="276"/>
                    <a:pt x="358" y="269"/>
                  </a:cubicBezTo>
                  <a:cubicBezTo>
                    <a:pt x="356" y="259"/>
                    <a:pt x="361" y="264"/>
                    <a:pt x="366" y="261"/>
                  </a:cubicBezTo>
                  <a:cubicBezTo>
                    <a:pt x="371" y="258"/>
                    <a:pt x="372" y="259"/>
                    <a:pt x="371" y="252"/>
                  </a:cubicBezTo>
                  <a:cubicBezTo>
                    <a:pt x="371" y="250"/>
                    <a:pt x="369" y="248"/>
                    <a:pt x="368" y="246"/>
                  </a:cubicBezTo>
                  <a:cubicBezTo>
                    <a:pt x="367" y="243"/>
                    <a:pt x="368" y="240"/>
                    <a:pt x="366" y="236"/>
                  </a:cubicBezTo>
                  <a:cubicBezTo>
                    <a:pt x="363" y="233"/>
                    <a:pt x="356" y="231"/>
                    <a:pt x="351" y="231"/>
                  </a:cubicBezTo>
                  <a:cubicBezTo>
                    <a:pt x="349" y="231"/>
                    <a:pt x="348" y="231"/>
                    <a:pt x="346" y="231"/>
                  </a:cubicBezTo>
                  <a:cubicBezTo>
                    <a:pt x="339" y="233"/>
                    <a:pt x="339" y="236"/>
                    <a:pt x="339" y="244"/>
                  </a:cubicBezTo>
                  <a:cubicBezTo>
                    <a:pt x="340" y="253"/>
                    <a:pt x="352" y="275"/>
                    <a:pt x="342" y="281"/>
                  </a:cubicBezTo>
                  <a:cubicBezTo>
                    <a:pt x="360" y="285"/>
                    <a:pt x="378" y="289"/>
                    <a:pt x="396" y="293"/>
                  </a:cubicBezTo>
                  <a:cubicBezTo>
                    <a:pt x="394" y="305"/>
                    <a:pt x="394" y="305"/>
                    <a:pt x="394" y="305"/>
                  </a:cubicBezTo>
                  <a:cubicBezTo>
                    <a:pt x="369" y="298"/>
                    <a:pt x="343" y="293"/>
                    <a:pt x="318" y="288"/>
                  </a:cubicBezTo>
                  <a:cubicBezTo>
                    <a:pt x="319" y="280"/>
                    <a:pt x="319" y="280"/>
                    <a:pt x="319" y="280"/>
                  </a:cubicBezTo>
                  <a:cubicBezTo>
                    <a:pt x="313" y="283"/>
                    <a:pt x="310" y="291"/>
                    <a:pt x="304" y="294"/>
                  </a:cubicBezTo>
                  <a:cubicBezTo>
                    <a:pt x="297" y="297"/>
                    <a:pt x="294" y="293"/>
                    <a:pt x="290" y="300"/>
                  </a:cubicBezTo>
                  <a:cubicBezTo>
                    <a:pt x="286" y="307"/>
                    <a:pt x="289" y="318"/>
                    <a:pt x="282" y="323"/>
                  </a:cubicBezTo>
                  <a:cubicBezTo>
                    <a:pt x="280" y="325"/>
                    <a:pt x="277" y="326"/>
                    <a:pt x="275" y="326"/>
                  </a:cubicBezTo>
                  <a:cubicBezTo>
                    <a:pt x="271" y="326"/>
                    <a:pt x="267" y="323"/>
                    <a:pt x="263" y="321"/>
                  </a:cubicBezTo>
                  <a:cubicBezTo>
                    <a:pt x="260" y="318"/>
                    <a:pt x="256" y="316"/>
                    <a:pt x="252" y="316"/>
                  </a:cubicBezTo>
                  <a:cubicBezTo>
                    <a:pt x="250" y="316"/>
                    <a:pt x="249" y="316"/>
                    <a:pt x="248" y="316"/>
                  </a:cubicBezTo>
                  <a:cubicBezTo>
                    <a:pt x="240" y="319"/>
                    <a:pt x="248" y="335"/>
                    <a:pt x="240" y="335"/>
                  </a:cubicBezTo>
                  <a:cubicBezTo>
                    <a:pt x="238" y="335"/>
                    <a:pt x="236" y="334"/>
                    <a:pt x="233" y="332"/>
                  </a:cubicBezTo>
                  <a:cubicBezTo>
                    <a:pt x="228" y="330"/>
                    <a:pt x="226" y="327"/>
                    <a:pt x="220" y="326"/>
                  </a:cubicBezTo>
                  <a:cubicBezTo>
                    <a:pt x="218" y="325"/>
                    <a:pt x="217" y="325"/>
                    <a:pt x="215" y="325"/>
                  </a:cubicBezTo>
                  <a:cubicBezTo>
                    <a:pt x="214" y="325"/>
                    <a:pt x="213" y="325"/>
                    <a:pt x="212" y="325"/>
                  </a:cubicBezTo>
                  <a:cubicBezTo>
                    <a:pt x="211" y="325"/>
                    <a:pt x="210" y="325"/>
                    <a:pt x="210" y="325"/>
                  </a:cubicBezTo>
                  <a:cubicBezTo>
                    <a:pt x="206" y="325"/>
                    <a:pt x="204" y="324"/>
                    <a:pt x="202" y="318"/>
                  </a:cubicBezTo>
                  <a:cubicBezTo>
                    <a:pt x="201" y="310"/>
                    <a:pt x="205" y="300"/>
                    <a:pt x="200" y="293"/>
                  </a:cubicBezTo>
                  <a:cubicBezTo>
                    <a:pt x="192" y="283"/>
                    <a:pt x="167" y="287"/>
                    <a:pt x="168" y="269"/>
                  </a:cubicBezTo>
                  <a:cubicBezTo>
                    <a:pt x="169" y="268"/>
                    <a:pt x="170" y="268"/>
                    <a:pt x="171" y="268"/>
                  </a:cubicBezTo>
                  <a:cubicBezTo>
                    <a:pt x="168" y="267"/>
                    <a:pt x="166" y="267"/>
                    <a:pt x="163" y="267"/>
                  </a:cubicBezTo>
                  <a:cubicBezTo>
                    <a:pt x="164" y="256"/>
                    <a:pt x="164" y="256"/>
                    <a:pt x="164" y="256"/>
                  </a:cubicBezTo>
                  <a:cubicBezTo>
                    <a:pt x="190" y="258"/>
                    <a:pt x="216" y="260"/>
                    <a:pt x="242" y="264"/>
                  </a:cubicBezTo>
                  <a:cubicBezTo>
                    <a:pt x="241" y="275"/>
                    <a:pt x="241" y="275"/>
                    <a:pt x="241" y="275"/>
                  </a:cubicBezTo>
                  <a:cubicBezTo>
                    <a:pt x="221" y="273"/>
                    <a:pt x="201" y="270"/>
                    <a:pt x="182" y="269"/>
                  </a:cubicBezTo>
                  <a:cubicBezTo>
                    <a:pt x="188" y="272"/>
                    <a:pt x="193" y="279"/>
                    <a:pt x="200" y="282"/>
                  </a:cubicBezTo>
                  <a:cubicBezTo>
                    <a:pt x="204" y="284"/>
                    <a:pt x="208" y="284"/>
                    <a:pt x="213" y="284"/>
                  </a:cubicBezTo>
                  <a:cubicBezTo>
                    <a:pt x="214" y="284"/>
                    <a:pt x="215" y="284"/>
                    <a:pt x="216" y="284"/>
                  </a:cubicBezTo>
                  <a:cubicBezTo>
                    <a:pt x="217" y="284"/>
                    <a:pt x="218" y="284"/>
                    <a:pt x="218" y="284"/>
                  </a:cubicBezTo>
                  <a:cubicBezTo>
                    <a:pt x="222" y="284"/>
                    <a:pt x="226" y="284"/>
                    <a:pt x="229" y="285"/>
                  </a:cubicBezTo>
                  <a:cubicBezTo>
                    <a:pt x="236" y="287"/>
                    <a:pt x="242" y="288"/>
                    <a:pt x="249" y="288"/>
                  </a:cubicBezTo>
                  <a:cubicBezTo>
                    <a:pt x="259" y="288"/>
                    <a:pt x="269" y="286"/>
                    <a:pt x="279" y="284"/>
                  </a:cubicBezTo>
                  <a:cubicBezTo>
                    <a:pt x="285" y="282"/>
                    <a:pt x="298" y="277"/>
                    <a:pt x="300" y="270"/>
                  </a:cubicBezTo>
                  <a:cubicBezTo>
                    <a:pt x="301" y="259"/>
                    <a:pt x="284" y="254"/>
                    <a:pt x="275" y="251"/>
                  </a:cubicBezTo>
                  <a:cubicBezTo>
                    <a:pt x="262" y="245"/>
                    <a:pt x="245" y="252"/>
                    <a:pt x="238" y="238"/>
                  </a:cubicBezTo>
                  <a:cubicBezTo>
                    <a:pt x="232" y="226"/>
                    <a:pt x="231" y="223"/>
                    <a:pt x="216" y="220"/>
                  </a:cubicBezTo>
                  <a:cubicBezTo>
                    <a:pt x="187" y="214"/>
                    <a:pt x="162" y="225"/>
                    <a:pt x="144" y="198"/>
                  </a:cubicBezTo>
                  <a:cubicBezTo>
                    <a:pt x="136" y="186"/>
                    <a:pt x="121" y="181"/>
                    <a:pt x="107" y="181"/>
                  </a:cubicBezTo>
                  <a:cubicBezTo>
                    <a:pt x="103" y="181"/>
                    <a:pt x="99" y="182"/>
                    <a:pt x="96" y="182"/>
                  </a:cubicBezTo>
                  <a:cubicBezTo>
                    <a:pt x="88" y="184"/>
                    <a:pt x="80" y="187"/>
                    <a:pt x="72" y="189"/>
                  </a:cubicBezTo>
                  <a:cubicBezTo>
                    <a:pt x="66" y="191"/>
                    <a:pt x="61" y="195"/>
                    <a:pt x="55" y="197"/>
                  </a:cubicBezTo>
                  <a:cubicBezTo>
                    <a:pt x="54" y="198"/>
                    <a:pt x="52" y="198"/>
                    <a:pt x="51" y="198"/>
                  </a:cubicBezTo>
                  <a:cubicBezTo>
                    <a:pt x="47" y="198"/>
                    <a:pt x="44" y="197"/>
                    <a:pt x="40" y="196"/>
                  </a:cubicBezTo>
                  <a:cubicBezTo>
                    <a:pt x="39" y="196"/>
                    <a:pt x="38" y="196"/>
                    <a:pt x="38" y="196"/>
                  </a:cubicBezTo>
                  <a:cubicBezTo>
                    <a:pt x="26" y="196"/>
                    <a:pt x="23" y="204"/>
                    <a:pt x="14" y="211"/>
                  </a:cubicBezTo>
                  <a:cubicBezTo>
                    <a:pt x="9" y="215"/>
                    <a:pt x="5" y="217"/>
                    <a:pt x="0" y="219"/>
                  </a:cubicBezTo>
                  <a:cubicBezTo>
                    <a:pt x="0" y="330"/>
                    <a:pt x="0" y="330"/>
                    <a:pt x="0" y="330"/>
                  </a:cubicBezTo>
                  <a:cubicBezTo>
                    <a:pt x="3" y="329"/>
                    <a:pt x="7" y="327"/>
                    <a:pt x="9" y="325"/>
                  </a:cubicBezTo>
                  <a:cubicBezTo>
                    <a:pt x="16" y="319"/>
                    <a:pt x="16" y="314"/>
                    <a:pt x="21" y="306"/>
                  </a:cubicBezTo>
                  <a:cubicBezTo>
                    <a:pt x="25" y="298"/>
                    <a:pt x="31" y="296"/>
                    <a:pt x="38" y="296"/>
                  </a:cubicBezTo>
                  <a:cubicBezTo>
                    <a:pt x="39" y="296"/>
                    <a:pt x="39" y="296"/>
                    <a:pt x="40" y="296"/>
                  </a:cubicBezTo>
                  <a:cubicBezTo>
                    <a:pt x="44" y="297"/>
                    <a:pt x="47" y="296"/>
                    <a:pt x="51" y="298"/>
                  </a:cubicBezTo>
                  <a:cubicBezTo>
                    <a:pt x="54" y="300"/>
                    <a:pt x="55" y="303"/>
                    <a:pt x="57" y="305"/>
                  </a:cubicBezTo>
                  <a:cubicBezTo>
                    <a:pt x="61" y="307"/>
                    <a:pt x="64" y="306"/>
                    <a:pt x="68" y="308"/>
                  </a:cubicBezTo>
                  <a:cubicBezTo>
                    <a:pt x="89" y="321"/>
                    <a:pt x="49" y="338"/>
                    <a:pt x="42" y="343"/>
                  </a:cubicBezTo>
                  <a:cubicBezTo>
                    <a:pt x="35" y="348"/>
                    <a:pt x="23" y="356"/>
                    <a:pt x="20" y="365"/>
                  </a:cubicBezTo>
                  <a:cubicBezTo>
                    <a:pt x="18" y="369"/>
                    <a:pt x="22" y="375"/>
                    <a:pt x="20" y="379"/>
                  </a:cubicBezTo>
                  <a:cubicBezTo>
                    <a:pt x="17" y="387"/>
                    <a:pt x="9" y="389"/>
                    <a:pt x="12" y="399"/>
                  </a:cubicBezTo>
                  <a:cubicBezTo>
                    <a:pt x="14" y="405"/>
                    <a:pt x="20" y="407"/>
                    <a:pt x="20" y="414"/>
                  </a:cubicBezTo>
                  <a:cubicBezTo>
                    <a:pt x="30" y="418"/>
                    <a:pt x="36" y="420"/>
                    <a:pt x="42" y="420"/>
                  </a:cubicBezTo>
                  <a:cubicBezTo>
                    <a:pt x="47" y="420"/>
                    <a:pt x="53" y="418"/>
                    <a:pt x="60" y="414"/>
                  </a:cubicBezTo>
                  <a:cubicBezTo>
                    <a:pt x="64" y="411"/>
                    <a:pt x="67" y="411"/>
                    <a:pt x="70" y="411"/>
                  </a:cubicBezTo>
                  <a:cubicBezTo>
                    <a:pt x="73" y="411"/>
                    <a:pt x="75" y="412"/>
                    <a:pt x="78" y="412"/>
                  </a:cubicBezTo>
                  <a:cubicBezTo>
                    <a:pt x="81" y="413"/>
                    <a:pt x="84" y="414"/>
                    <a:pt x="88" y="414"/>
                  </a:cubicBezTo>
                  <a:cubicBezTo>
                    <a:pt x="89" y="414"/>
                    <a:pt x="89" y="414"/>
                    <a:pt x="89" y="414"/>
                  </a:cubicBezTo>
                  <a:cubicBezTo>
                    <a:pt x="92" y="414"/>
                    <a:pt x="97" y="414"/>
                    <a:pt x="104" y="414"/>
                  </a:cubicBezTo>
                  <a:cubicBezTo>
                    <a:pt x="119" y="414"/>
                    <a:pt x="138" y="416"/>
                    <a:pt x="131" y="428"/>
                  </a:cubicBezTo>
                  <a:cubicBezTo>
                    <a:pt x="127" y="436"/>
                    <a:pt x="116" y="440"/>
                    <a:pt x="106" y="440"/>
                  </a:cubicBezTo>
                  <a:cubicBezTo>
                    <a:pt x="102" y="440"/>
                    <a:pt x="98" y="439"/>
                    <a:pt x="95" y="438"/>
                  </a:cubicBezTo>
                  <a:cubicBezTo>
                    <a:pt x="88" y="435"/>
                    <a:pt x="87" y="432"/>
                    <a:pt x="79" y="431"/>
                  </a:cubicBezTo>
                  <a:cubicBezTo>
                    <a:pt x="77" y="431"/>
                    <a:pt x="76" y="431"/>
                    <a:pt x="74" y="431"/>
                  </a:cubicBezTo>
                  <a:cubicBezTo>
                    <a:pt x="70" y="431"/>
                    <a:pt x="66" y="431"/>
                    <a:pt x="62" y="432"/>
                  </a:cubicBezTo>
                  <a:cubicBezTo>
                    <a:pt x="43" y="435"/>
                    <a:pt x="47" y="445"/>
                    <a:pt x="59" y="455"/>
                  </a:cubicBezTo>
                  <a:cubicBezTo>
                    <a:pt x="70" y="463"/>
                    <a:pt x="71" y="482"/>
                    <a:pt x="58" y="491"/>
                  </a:cubicBezTo>
                  <a:cubicBezTo>
                    <a:pt x="56" y="492"/>
                    <a:pt x="53" y="493"/>
                    <a:pt x="50" y="493"/>
                  </a:cubicBezTo>
                  <a:cubicBezTo>
                    <a:pt x="48" y="493"/>
                    <a:pt x="45" y="493"/>
                    <a:pt x="43" y="491"/>
                  </a:cubicBezTo>
                  <a:cubicBezTo>
                    <a:pt x="35" y="486"/>
                    <a:pt x="40" y="479"/>
                    <a:pt x="37" y="472"/>
                  </a:cubicBezTo>
                  <a:cubicBezTo>
                    <a:pt x="35" y="469"/>
                    <a:pt x="32" y="468"/>
                    <a:pt x="29" y="468"/>
                  </a:cubicBezTo>
                  <a:cubicBezTo>
                    <a:pt x="23" y="468"/>
                    <a:pt x="16" y="475"/>
                    <a:pt x="15" y="482"/>
                  </a:cubicBezTo>
                  <a:cubicBezTo>
                    <a:pt x="13" y="492"/>
                    <a:pt x="21" y="499"/>
                    <a:pt x="15" y="508"/>
                  </a:cubicBezTo>
                  <a:cubicBezTo>
                    <a:pt x="12" y="513"/>
                    <a:pt x="6" y="516"/>
                    <a:pt x="0" y="519"/>
                  </a:cubicBezTo>
                  <a:cubicBezTo>
                    <a:pt x="0" y="798"/>
                    <a:pt x="0" y="798"/>
                    <a:pt x="0" y="798"/>
                  </a:cubicBezTo>
                  <a:cubicBezTo>
                    <a:pt x="0" y="798"/>
                    <a:pt x="0" y="798"/>
                    <a:pt x="0" y="798"/>
                  </a:cubicBezTo>
                  <a:cubicBezTo>
                    <a:pt x="4" y="802"/>
                    <a:pt x="10" y="803"/>
                    <a:pt x="15" y="806"/>
                  </a:cubicBezTo>
                  <a:cubicBezTo>
                    <a:pt x="43" y="806"/>
                    <a:pt x="43" y="806"/>
                    <a:pt x="43" y="806"/>
                  </a:cubicBezTo>
                  <a:cubicBezTo>
                    <a:pt x="39" y="797"/>
                    <a:pt x="30" y="795"/>
                    <a:pt x="36" y="782"/>
                  </a:cubicBezTo>
                  <a:cubicBezTo>
                    <a:pt x="38" y="778"/>
                    <a:pt x="41" y="777"/>
                    <a:pt x="43" y="773"/>
                  </a:cubicBezTo>
                  <a:cubicBezTo>
                    <a:pt x="45" y="768"/>
                    <a:pt x="42" y="764"/>
                    <a:pt x="46" y="760"/>
                  </a:cubicBezTo>
                  <a:cubicBezTo>
                    <a:pt x="49" y="758"/>
                    <a:pt x="51" y="757"/>
                    <a:pt x="54" y="757"/>
                  </a:cubicBezTo>
                  <a:cubicBezTo>
                    <a:pt x="60" y="757"/>
                    <a:pt x="65" y="762"/>
                    <a:pt x="70" y="764"/>
                  </a:cubicBezTo>
                  <a:cubicBezTo>
                    <a:pt x="76" y="766"/>
                    <a:pt x="79" y="765"/>
                    <a:pt x="83" y="769"/>
                  </a:cubicBezTo>
                  <a:cubicBezTo>
                    <a:pt x="86" y="773"/>
                    <a:pt x="93" y="780"/>
                    <a:pt x="93" y="785"/>
                  </a:cubicBezTo>
                  <a:cubicBezTo>
                    <a:pt x="93" y="791"/>
                    <a:pt x="87" y="793"/>
                    <a:pt x="89" y="800"/>
                  </a:cubicBezTo>
                  <a:cubicBezTo>
                    <a:pt x="89" y="803"/>
                    <a:pt x="92" y="804"/>
                    <a:pt x="93" y="806"/>
                  </a:cubicBezTo>
                  <a:cubicBezTo>
                    <a:pt x="888" y="806"/>
                    <a:pt x="888" y="806"/>
                    <a:pt x="888" y="806"/>
                  </a:cubicBezTo>
                  <a:cubicBezTo>
                    <a:pt x="952" y="806"/>
                    <a:pt x="1003" y="858"/>
                    <a:pt x="1003" y="922"/>
                  </a:cubicBezTo>
                  <a:cubicBezTo>
                    <a:pt x="1003" y="1036"/>
                    <a:pt x="1003" y="1036"/>
                    <a:pt x="1003" y="1036"/>
                  </a:cubicBezTo>
                  <a:cubicBezTo>
                    <a:pt x="1017" y="1036"/>
                    <a:pt x="1018" y="1057"/>
                    <a:pt x="1022" y="1077"/>
                  </a:cubicBezTo>
                  <a:cubicBezTo>
                    <a:pt x="1025" y="1097"/>
                    <a:pt x="1031" y="1118"/>
                    <a:pt x="1054" y="1118"/>
                  </a:cubicBezTo>
                  <a:cubicBezTo>
                    <a:pt x="1056" y="1118"/>
                    <a:pt x="1058" y="1117"/>
                    <a:pt x="1060" y="1117"/>
                  </a:cubicBezTo>
                  <a:cubicBezTo>
                    <a:pt x="1067" y="1116"/>
                    <a:pt x="1080" y="1110"/>
                    <a:pt x="1089" y="1110"/>
                  </a:cubicBezTo>
                  <a:cubicBezTo>
                    <a:pt x="1090" y="1110"/>
                    <a:pt x="1091" y="1110"/>
                    <a:pt x="1092" y="1110"/>
                  </a:cubicBezTo>
                  <a:cubicBezTo>
                    <a:pt x="1103" y="1114"/>
                    <a:pt x="1105" y="1131"/>
                    <a:pt x="1109" y="1142"/>
                  </a:cubicBezTo>
                  <a:cubicBezTo>
                    <a:pt x="1112" y="1150"/>
                    <a:pt x="1119" y="1158"/>
                    <a:pt x="1121" y="1166"/>
                  </a:cubicBezTo>
                  <a:cubicBezTo>
                    <a:pt x="1126" y="1180"/>
                    <a:pt x="1122" y="1200"/>
                    <a:pt x="1119" y="1214"/>
                  </a:cubicBezTo>
                  <a:cubicBezTo>
                    <a:pt x="1113" y="1236"/>
                    <a:pt x="1125" y="1240"/>
                    <a:pt x="1133" y="1260"/>
                  </a:cubicBezTo>
                  <a:cubicBezTo>
                    <a:pt x="1141" y="1280"/>
                    <a:pt x="1148" y="1305"/>
                    <a:pt x="1164" y="1320"/>
                  </a:cubicBezTo>
                  <a:cubicBezTo>
                    <a:pt x="1171" y="1327"/>
                    <a:pt x="1178" y="1330"/>
                    <a:pt x="1184" y="1330"/>
                  </a:cubicBezTo>
                  <a:cubicBezTo>
                    <a:pt x="1192" y="1330"/>
                    <a:pt x="1197" y="1325"/>
                    <a:pt x="1199" y="1313"/>
                  </a:cubicBezTo>
                  <a:cubicBezTo>
                    <a:pt x="1201" y="1288"/>
                    <a:pt x="1193" y="1272"/>
                    <a:pt x="1173" y="1259"/>
                  </a:cubicBezTo>
                  <a:cubicBezTo>
                    <a:pt x="1156" y="1248"/>
                    <a:pt x="1145" y="1242"/>
                    <a:pt x="1138" y="1222"/>
                  </a:cubicBezTo>
                  <a:cubicBezTo>
                    <a:pt x="1134" y="1212"/>
                    <a:pt x="1128" y="1179"/>
                    <a:pt x="1138" y="1171"/>
                  </a:cubicBezTo>
                  <a:cubicBezTo>
                    <a:pt x="1140" y="1170"/>
                    <a:pt x="1142" y="1170"/>
                    <a:pt x="1144" y="1170"/>
                  </a:cubicBezTo>
                  <a:cubicBezTo>
                    <a:pt x="1154" y="1170"/>
                    <a:pt x="1169" y="1182"/>
                    <a:pt x="1175" y="1187"/>
                  </a:cubicBezTo>
                  <a:cubicBezTo>
                    <a:pt x="1189" y="1198"/>
                    <a:pt x="1185" y="1209"/>
                    <a:pt x="1195" y="1221"/>
                  </a:cubicBezTo>
                  <a:cubicBezTo>
                    <a:pt x="1199" y="1227"/>
                    <a:pt x="1204" y="1230"/>
                    <a:pt x="1209" y="1230"/>
                  </a:cubicBezTo>
                  <a:cubicBezTo>
                    <a:pt x="1221" y="1230"/>
                    <a:pt x="1234" y="1213"/>
                    <a:pt x="1244" y="1204"/>
                  </a:cubicBezTo>
                  <a:cubicBezTo>
                    <a:pt x="1258" y="1189"/>
                    <a:pt x="1276" y="1173"/>
                    <a:pt x="1267" y="1148"/>
                  </a:cubicBezTo>
                  <a:cubicBezTo>
                    <a:pt x="1260" y="1126"/>
                    <a:pt x="1232" y="1126"/>
                    <a:pt x="1222" y="1107"/>
                  </a:cubicBezTo>
                  <a:cubicBezTo>
                    <a:pt x="1212" y="1085"/>
                    <a:pt x="1215" y="1058"/>
                    <a:pt x="1241" y="1051"/>
                  </a:cubicBezTo>
                  <a:cubicBezTo>
                    <a:pt x="1245" y="1050"/>
                    <a:pt x="1249" y="1050"/>
                    <a:pt x="1254" y="1050"/>
                  </a:cubicBezTo>
                  <a:cubicBezTo>
                    <a:pt x="1259" y="1050"/>
                    <a:pt x="1264" y="1050"/>
                    <a:pt x="1269" y="1051"/>
                  </a:cubicBezTo>
                  <a:cubicBezTo>
                    <a:pt x="1274" y="1051"/>
                    <a:pt x="1279" y="1052"/>
                    <a:pt x="1283" y="1052"/>
                  </a:cubicBezTo>
                  <a:cubicBezTo>
                    <a:pt x="1284" y="1052"/>
                    <a:pt x="1285" y="1052"/>
                    <a:pt x="1286" y="1052"/>
                  </a:cubicBezTo>
                  <a:cubicBezTo>
                    <a:pt x="1302" y="1051"/>
                    <a:pt x="1314" y="1047"/>
                    <a:pt x="1328" y="1039"/>
                  </a:cubicBezTo>
                  <a:cubicBezTo>
                    <a:pt x="1324" y="1032"/>
                    <a:pt x="1320" y="1025"/>
                    <a:pt x="1316" y="1018"/>
                  </a:cubicBezTo>
                  <a:cubicBezTo>
                    <a:pt x="1245" y="1018"/>
                    <a:pt x="1245" y="1018"/>
                    <a:pt x="1245" y="1018"/>
                  </a:cubicBezTo>
                  <a:cubicBezTo>
                    <a:pt x="1240" y="1018"/>
                    <a:pt x="1237" y="1014"/>
                    <a:pt x="1237" y="1010"/>
                  </a:cubicBezTo>
                  <a:cubicBezTo>
                    <a:pt x="1237" y="917"/>
                    <a:pt x="1237" y="917"/>
                    <a:pt x="1237" y="917"/>
                  </a:cubicBezTo>
                  <a:cubicBezTo>
                    <a:pt x="1237" y="912"/>
                    <a:pt x="1240" y="909"/>
                    <a:pt x="1245" y="909"/>
                  </a:cubicBezTo>
                  <a:cubicBezTo>
                    <a:pt x="1249" y="909"/>
                    <a:pt x="1249" y="909"/>
                    <a:pt x="1249" y="909"/>
                  </a:cubicBezTo>
                  <a:cubicBezTo>
                    <a:pt x="1240" y="895"/>
                    <a:pt x="1230" y="882"/>
                    <a:pt x="1221" y="869"/>
                  </a:cubicBezTo>
                  <a:cubicBezTo>
                    <a:pt x="1230" y="862"/>
                    <a:pt x="1230" y="862"/>
                    <a:pt x="1230" y="862"/>
                  </a:cubicBezTo>
                  <a:cubicBezTo>
                    <a:pt x="1241" y="877"/>
                    <a:pt x="1252" y="893"/>
                    <a:pt x="1262" y="909"/>
                  </a:cubicBezTo>
                  <a:cubicBezTo>
                    <a:pt x="1399" y="909"/>
                    <a:pt x="1399" y="909"/>
                    <a:pt x="1399" y="909"/>
                  </a:cubicBezTo>
                  <a:cubicBezTo>
                    <a:pt x="1403" y="909"/>
                    <a:pt x="1407" y="912"/>
                    <a:pt x="1407" y="917"/>
                  </a:cubicBezTo>
                  <a:cubicBezTo>
                    <a:pt x="1407" y="1006"/>
                    <a:pt x="1407" y="1006"/>
                    <a:pt x="1407" y="1006"/>
                  </a:cubicBezTo>
                  <a:cubicBezTo>
                    <a:pt x="1415" y="1002"/>
                    <a:pt x="1422" y="997"/>
                    <a:pt x="1429" y="991"/>
                  </a:cubicBezTo>
                  <a:cubicBezTo>
                    <a:pt x="1449" y="975"/>
                    <a:pt x="1451" y="960"/>
                    <a:pt x="1448" y="935"/>
                  </a:cubicBezTo>
                  <a:cubicBezTo>
                    <a:pt x="1446" y="925"/>
                    <a:pt x="1444" y="922"/>
                    <a:pt x="1441" y="914"/>
                  </a:cubicBezTo>
                  <a:cubicBezTo>
                    <a:pt x="1437" y="903"/>
                    <a:pt x="1439" y="896"/>
                    <a:pt x="1436" y="885"/>
                  </a:cubicBezTo>
                  <a:cubicBezTo>
                    <a:pt x="1431" y="870"/>
                    <a:pt x="1407" y="865"/>
                    <a:pt x="1409" y="850"/>
                  </a:cubicBezTo>
                  <a:cubicBezTo>
                    <a:pt x="1412" y="835"/>
                    <a:pt x="1432" y="836"/>
                    <a:pt x="1440" y="832"/>
                  </a:cubicBezTo>
                  <a:cubicBezTo>
                    <a:pt x="1465" y="818"/>
                    <a:pt x="1438" y="822"/>
                    <a:pt x="1435" y="810"/>
                  </a:cubicBezTo>
                  <a:cubicBezTo>
                    <a:pt x="1434" y="809"/>
                    <a:pt x="1432" y="809"/>
                    <a:pt x="1429" y="809"/>
                  </a:cubicBezTo>
                  <a:cubicBezTo>
                    <a:pt x="1426" y="809"/>
                    <a:pt x="1422" y="809"/>
                    <a:pt x="1418" y="810"/>
                  </a:cubicBezTo>
                  <a:cubicBezTo>
                    <a:pt x="1414" y="810"/>
                    <a:pt x="1410" y="810"/>
                    <a:pt x="1406" y="810"/>
                  </a:cubicBezTo>
                  <a:cubicBezTo>
                    <a:pt x="1395" y="810"/>
                    <a:pt x="1384" y="808"/>
                    <a:pt x="1384" y="796"/>
                  </a:cubicBezTo>
                  <a:cubicBezTo>
                    <a:pt x="1384" y="795"/>
                    <a:pt x="1384" y="794"/>
                    <a:pt x="1384" y="793"/>
                  </a:cubicBezTo>
                  <a:cubicBezTo>
                    <a:pt x="1376" y="801"/>
                    <a:pt x="1366" y="808"/>
                    <a:pt x="1355" y="813"/>
                  </a:cubicBezTo>
                  <a:cubicBezTo>
                    <a:pt x="1355" y="814"/>
                    <a:pt x="1355" y="814"/>
                    <a:pt x="1355" y="814"/>
                  </a:cubicBezTo>
                  <a:cubicBezTo>
                    <a:pt x="1355" y="815"/>
                    <a:pt x="1355" y="815"/>
                    <a:pt x="1355" y="815"/>
                  </a:cubicBezTo>
                  <a:cubicBezTo>
                    <a:pt x="1355" y="821"/>
                    <a:pt x="1351" y="825"/>
                    <a:pt x="1345" y="825"/>
                  </a:cubicBezTo>
                  <a:cubicBezTo>
                    <a:pt x="1338" y="825"/>
                    <a:pt x="1338" y="825"/>
                    <a:pt x="1338" y="825"/>
                  </a:cubicBezTo>
                  <a:cubicBezTo>
                    <a:pt x="1338" y="898"/>
                    <a:pt x="1338" y="898"/>
                    <a:pt x="1338" y="898"/>
                  </a:cubicBezTo>
                  <a:cubicBezTo>
                    <a:pt x="1345" y="898"/>
                    <a:pt x="1345" y="898"/>
                    <a:pt x="1345" y="898"/>
                  </a:cubicBezTo>
                  <a:cubicBezTo>
                    <a:pt x="1349" y="909"/>
                    <a:pt x="1349" y="909"/>
                    <a:pt x="1349" y="909"/>
                  </a:cubicBezTo>
                  <a:cubicBezTo>
                    <a:pt x="1295" y="909"/>
                    <a:pt x="1295" y="909"/>
                    <a:pt x="1295" y="909"/>
                  </a:cubicBezTo>
                  <a:cubicBezTo>
                    <a:pt x="1299" y="898"/>
                    <a:pt x="1299" y="898"/>
                    <a:pt x="1299" y="898"/>
                  </a:cubicBezTo>
                  <a:cubicBezTo>
                    <a:pt x="1300" y="898"/>
                    <a:pt x="1300" y="898"/>
                    <a:pt x="1300" y="898"/>
                  </a:cubicBezTo>
                  <a:cubicBezTo>
                    <a:pt x="1300" y="898"/>
                    <a:pt x="1300" y="898"/>
                    <a:pt x="1300" y="898"/>
                  </a:cubicBezTo>
                  <a:cubicBezTo>
                    <a:pt x="1306" y="898"/>
                    <a:pt x="1306" y="898"/>
                    <a:pt x="1306" y="898"/>
                  </a:cubicBezTo>
                  <a:cubicBezTo>
                    <a:pt x="1306" y="825"/>
                    <a:pt x="1306" y="825"/>
                    <a:pt x="1306" y="825"/>
                  </a:cubicBezTo>
                  <a:cubicBezTo>
                    <a:pt x="1300" y="825"/>
                    <a:pt x="1300" y="825"/>
                    <a:pt x="1300" y="825"/>
                  </a:cubicBezTo>
                  <a:cubicBezTo>
                    <a:pt x="1294" y="825"/>
                    <a:pt x="1290" y="821"/>
                    <a:pt x="1290" y="815"/>
                  </a:cubicBezTo>
                  <a:cubicBezTo>
                    <a:pt x="1290" y="814"/>
                    <a:pt x="1290" y="814"/>
                    <a:pt x="1290" y="814"/>
                  </a:cubicBezTo>
                  <a:cubicBezTo>
                    <a:pt x="1290" y="813"/>
                    <a:pt x="1290" y="813"/>
                    <a:pt x="1290" y="813"/>
                  </a:cubicBezTo>
                  <a:cubicBezTo>
                    <a:pt x="1264" y="802"/>
                    <a:pt x="1245" y="780"/>
                    <a:pt x="1240" y="753"/>
                  </a:cubicBezTo>
                  <a:cubicBezTo>
                    <a:pt x="1221" y="751"/>
                    <a:pt x="1207" y="744"/>
                    <a:pt x="1196" y="732"/>
                  </a:cubicBezTo>
                  <a:cubicBezTo>
                    <a:pt x="1172" y="702"/>
                    <a:pt x="1180" y="653"/>
                    <a:pt x="1180" y="651"/>
                  </a:cubicBezTo>
                  <a:cubicBezTo>
                    <a:pt x="1181" y="645"/>
                    <a:pt x="1181" y="645"/>
                    <a:pt x="1181" y="645"/>
                  </a:cubicBezTo>
                  <a:cubicBezTo>
                    <a:pt x="1238" y="645"/>
                    <a:pt x="1238" y="645"/>
                    <a:pt x="1238" y="645"/>
                  </a:cubicBezTo>
                  <a:cubicBezTo>
                    <a:pt x="1238" y="630"/>
                    <a:pt x="1238" y="630"/>
                    <a:pt x="1238" y="630"/>
                  </a:cubicBezTo>
                  <a:cubicBezTo>
                    <a:pt x="1254" y="630"/>
                    <a:pt x="1254" y="630"/>
                    <a:pt x="1254" y="630"/>
                  </a:cubicBezTo>
                  <a:cubicBezTo>
                    <a:pt x="1407" y="630"/>
                    <a:pt x="1407" y="630"/>
                    <a:pt x="1407" y="630"/>
                  </a:cubicBezTo>
                  <a:cubicBezTo>
                    <a:pt x="1407" y="735"/>
                    <a:pt x="1407" y="735"/>
                    <a:pt x="1407" y="735"/>
                  </a:cubicBezTo>
                  <a:cubicBezTo>
                    <a:pt x="1407" y="749"/>
                    <a:pt x="1403" y="761"/>
                    <a:pt x="1398" y="772"/>
                  </a:cubicBezTo>
                  <a:cubicBezTo>
                    <a:pt x="1402" y="768"/>
                    <a:pt x="1406" y="765"/>
                    <a:pt x="1408" y="763"/>
                  </a:cubicBezTo>
                  <a:cubicBezTo>
                    <a:pt x="1415" y="757"/>
                    <a:pt x="1422" y="754"/>
                    <a:pt x="1430" y="754"/>
                  </a:cubicBezTo>
                  <a:cubicBezTo>
                    <a:pt x="1432" y="754"/>
                    <a:pt x="1435" y="754"/>
                    <a:pt x="1437" y="754"/>
                  </a:cubicBezTo>
                  <a:cubicBezTo>
                    <a:pt x="1440" y="763"/>
                    <a:pt x="1439" y="772"/>
                    <a:pt x="1439" y="781"/>
                  </a:cubicBezTo>
                  <a:cubicBezTo>
                    <a:pt x="1444" y="786"/>
                    <a:pt x="1448" y="787"/>
                    <a:pt x="1451" y="787"/>
                  </a:cubicBezTo>
                  <a:cubicBezTo>
                    <a:pt x="1455" y="787"/>
                    <a:pt x="1458" y="786"/>
                    <a:pt x="1462" y="784"/>
                  </a:cubicBezTo>
                  <a:cubicBezTo>
                    <a:pt x="1465" y="782"/>
                    <a:pt x="1469" y="780"/>
                    <a:pt x="1472" y="780"/>
                  </a:cubicBezTo>
                  <a:cubicBezTo>
                    <a:pt x="1475" y="780"/>
                    <a:pt x="1478" y="781"/>
                    <a:pt x="1481" y="783"/>
                  </a:cubicBezTo>
                  <a:cubicBezTo>
                    <a:pt x="1481" y="783"/>
                    <a:pt x="1491" y="801"/>
                    <a:pt x="1492" y="802"/>
                  </a:cubicBezTo>
                  <a:cubicBezTo>
                    <a:pt x="1495" y="812"/>
                    <a:pt x="1495" y="817"/>
                    <a:pt x="1496" y="829"/>
                  </a:cubicBezTo>
                  <a:cubicBezTo>
                    <a:pt x="1497" y="837"/>
                    <a:pt x="1504" y="863"/>
                    <a:pt x="1514" y="865"/>
                  </a:cubicBezTo>
                  <a:cubicBezTo>
                    <a:pt x="1514" y="865"/>
                    <a:pt x="1515" y="865"/>
                    <a:pt x="1515" y="865"/>
                  </a:cubicBezTo>
                  <a:cubicBezTo>
                    <a:pt x="1526" y="865"/>
                    <a:pt x="1545" y="844"/>
                    <a:pt x="1548" y="835"/>
                  </a:cubicBezTo>
                  <a:cubicBezTo>
                    <a:pt x="1554" y="817"/>
                    <a:pt x="1539" y="806"/>
                    <a:pt x="1536" y="790"/>
                  </a:cubicBezTo>
                  <a:cubicBezTo>
                    <a:pt x="1533" y="773"/>
                    <a:pt x="1540" y="773"/>
                    <a:pt x="1548" y="762"/>
                  </a:cubicBezTo>
                  <a:cubicBezTo>
                    <a:pt x="1562" y="744"/>
                    <a:pt x="1570" y="727"/>
                    <a:pt x="1596" y="727"/>
                  </a:cubicBezTo>
                  <a:cubicBezTo>
                    <a:pt x="1621" y="727"/>
                    <a:pt x="1631" y="723"/>
                    <a:pt x="1647" y="700"/>
                  </a:cubicBezTo>
                  <a:cubicBezTo>
                    <a:pt x="1655" y="688"/>
                    <a:pt x="1659" y="676"/>
                    <a:pt x="1668" y="665"/>
                  </a:cubicBezTo>
                  <a:cubicBezTo>
                    <a:pt x="1679" y="652"/>
                    <a:pt x="1694" y="643"/>
                    <a:pt x="1698" y="624"/>
                  </a:cubicBezTo>
                  <a:cubicBezTo>
                    <a:pt x="1701" y="611"/>
                    <a:pt x="1700" y="602"/>
                    <a:pt x="1705" y="589"/>
                  </a:cubicBezTo>
                  <a:cubicBezTo>
                    <a:pt x="1709" y="578"/>
                    <a:pt x="1714" y="568"/>
                    <a:pt x="1712" y="556"/>
                  </a:cubicBezTo>
                  <a:cubicBezTo>
                    <a:pt x="1712" y="546"/>
                    <a:pt x="1709" y="536"/>
                    <a:pt x="1697" y="534"/>
                  </a:cubicBezTo>
                  <a:cubicBezTo>
                    <a:pt x="1695" y="534"/>
                    <a:pt x="1694" y="534"/>
                    <a:pt x="1693" y="534"/>
                  </a:cubicBezTo>
                  <a:cubicBezTo>
                    <a:pt x="1683" y="534"/>
                    <a:pt x="1683" y="541"/>
                    <a:pt x="1676" y="547"/>
                  </a:cubicBezTo>
                  <a:cubicBezTo>
                    <a:pt x="1675" y="544"/>
                    <a:pt x="1672" y="542"/>
                    <a:pt x="1671" y="538"/>
                  </a:cubicBezTo>
                  <a:cubicBezTo>
                    <a:pt x="1669" y="538"/>
                    <a:pt x="1668" y="538"/>
                    <a:pt x="1667" y="538"/>
                  </a:cubicBezTo>
                  <a:cubicBezTo>
                    <a:pt x="1661" y="538"/>
                    <a:pt x="1657" y="536"/>
                    <a:pt x="1652" y="533"/>
                  </a:cubicBezTo>
                  <a:cubicBezTo>
                    <a:pt x="1647" y="530"/>
                    <a:pt x="1642" y="527"/>
                    <a:pt x="1634" y="527"/>
                  </a:cubicBezTo>
                  <a:cubicBezTo>
                    <a:pt x="1634" y="527"/>
                    <a:pt x="1634" y="527"/>
                    <a:pt x="1633" y="527"/>
                  </a:cubicBezTo>
                  <a:cubicBezTo>
                    <a:pt x="1625" y="493"/>
                    <a:pt x="1689" y="477"/>
                    <a:pt x="1707" y="460"/>
                  </a:cubicBezTo>
                  <a:cubicBezTo>
                    <a:pt x="1720" y="449"/>
                    <a:pt x="1725" y="438"/>
                    <a:pt x="1744" y="434"/>
                  </a:cubicBezTo>
                  <a:cubicBezTo>
                    <a:pt x="1754" y="432"/>
                    <a:pt x="1768" y="431"/>
                    <a:pt x="1781" y="431"/>
                  </a:cubicBezTo>
                  <a:cubicBezTo>
                    <a:pt x="1785" y="431"/>
                    <a:pt x="1788" y="431"/>
                    <a:pt x="1791" y="432"/>
                  </a:cubicBezTo>
                  <a:cubicBezTo>
                    <a:pt x="1800" y="432"/>
                    <a:pt x="1807" y="437"/>
                    <a:pt x="1815" y="437"/>
                  </a:cubicBezTo>
                  <a:cubicBezTo>
                    <a:pt x="1818" y="437"/>
                    <a:pt x="1821" y="436"/>
                    <a:pt x="1823" y="435"/>
                  </a:cubicBezTo>
                  <a:cubicBezTo>
                    <a:pt x="1833" y="431"/>
                    <a:pt x="1839" y="425"/>
                    <a:pt x="1848" y="425"/>
                  </a:cubicBezTo>
                  <a:cubicBezTo>
                    <a:pt x="1851" y="425"/>
                    <a:pt x="1855" y="425"/>
                    <a:pt x="1860" y="427"/>
                  </a:cubicBezTo>
                  <a:cubicBezTo>
                    <a:pt x="1871" y="432"/>
                    <a:pt x="1875" y="443"/>
                    <a:pt x="1889" y="443"/>
                  </a:cubicBezTo>
                  <a:cubicBezTo>
                    <a:pt x="1890" y="443"/>
                    <a:pt x="1891" y="443"/>
                    <a:pt x="1892" y="443"/>
                  </a:cubicBezTo>
                  <a:cubicBezTo>
                    <a:pt x="1915" y="440"/>
                    <a:pt x="1903" y="429"/>
                    <a:pt x="1906" y="415"/>
                  </a:cubicBezTo>
                  <a:cubicBezTo>
                    <a:pt x="1910" y="399"/>
                    <a:pt x="1939" y="383"/>
                    <a:pt x="1954" y="378"/>
                  </a:cubicBezTo>
                  <a:cubicBezTo>
                    <a:pt x="1957" y="377"/>
                    <a:pt x="1965" y="376"/>
                    <a:pt x="1971" y="376"/>
                  </a:cubicBezTo>
                  <a:cubicBezTo>
                    <a:pt x="1974" y="376"/>
                    <a:pt x="1977" y="376"/>
                    <a:pt x="1978" y="377"/>
                  </a:cubicBezTo>
                  <a:cubicBezTo>
                    <a:pt x="1984" y="381"/>
                    <a:pt x="1982" y="391"/>
                    <a:pt x="1988" y="394"/>
                  </a:cubicBezTo>
                  <a:cubicBezTo>
                    <a:pt x="1991" y="395"/>
                    <a:pt x="1994" y="396"/>
                    <a:pt x="1996" y="396"/>
                  </a:cubicBezTo>
                  <a:cubicBezTo>
                    <a:pt x="2008" y="396"/>
                    <a:pt x="2012" y="380"/>
                    <a:pt x="2019" y="374"/>
                  </a:cubicBezTo>
                  <a:cubicBezTo>
                    <a:pt x="2025" y="367"/>
                    <a:pt x="2035" y="364"/>
                    <a:pt x="2045" y="364"/>
                  </a:cubicBezTo>
                  <a:cubicBezTo>
                    <a:pt x="2050" y="364"/>
                    <a:pt x="2055" y="365"/>
                    <a:pt x="2059" y="366"/>
                  </a:cubicBezTo>
                  <a:cubicBezTo>
                    <a:pt x="2042" y="377"/>
                    <a:pt x="2042" y="398"/>
                    <a:pt x="2031" y="410"/>
                  </a:cubicBezTo>
                  <a:cubicBezTo>
                    <a:pt x="2023" y="418"/>
                    <a:pt x="2008" y="423"/>
                    <a:pt x="2000" y="431"/>
                  </a:cubicBezTo>
                  <a:cubicBezTo>
                    <a:pt x="1991" y="438"/>
                    <a:pt x="1984" y="445"/>
                    <a:pt x="1975" y="451"/>
                  </a:cubicBezTo>
                  <a:cubicBezTo>
                    <a:pt x="1968" y="456"/>
                    <a:pt x="1957" y="459"/>
                    <a:pt x="1951" y="467"/>
                  </a:cubicBezTo>
                  <a:cubicBezTo>
                    <a:pt x="1944" y="475"/>
                    <a:pt x="1942" y="486"/>
                    <a:pt x="1937" y="494"/>
                  </a:cubicBezTo>
                  <a:cubicBezTo>
                    <a:pt x="1929" y="506"/>
                    <a:pt x="1925" y="511"/>
                    <a:pt x="1927" y="527"/>
                  </a:cubicBezTo>
                  <a:cubicBezTo>
                    <a:pt x="1929" y="539"/>
                    <a:pt x="1932" y="560"/>
                    <a:pt x="1937" y="571"/>
                  </a:cubicBezTo>
                  <a:cubicBezTo>
                    <a:pt x="1942" y="580"/>
                    <a:pt x="1946" y="584"/>
                    <a:pt x="1949" y="584"/>
                  </a:cubicBezTo>
                  <a:cubicBezTo>
                    <a:pt x="1959" y="584"/>
                    <a:pt x="1965" y="559"/>
                    <a:pt x="1971" y="548"/>
                  </a:cubicBezTo>
                  <a:cubicBezTo>
                    <a:pt x="1979" y="534"/>
                    <a:pt x="1996" y="539"/>
                    <a:pt x="2007" y="527"/>
                  </a:cubicBezTo>
                  <a:cubicBezTo>
                    <a:pt x="2013" y="521"/>
                    <a:pt x="2021" y="504"/>
                    <a:pt x="2026" y="496"/>
                  </a:cubicBezTo>
                  <a:cubicBezTo>
                    <a:pt x="2040" y="469"/>
                    <a:pt x="2016" y="456"/>
                    <a:pt x="2027" y="433"/>
                  </a:cubicBezTo>
                  <a:cubicBezTo>
                    <a:pt x="2033" y="420"/>
                    <a:pt x="2039" y="416"/>
                    <a:pt x="2046" y="416"/>
                  </a:cubicBezTo>
                  <a:cubicBezTo>
                    <a:pt x="2051" y="416"/>
                    <a:pt x="2056" y="418"/>
                    <a:pt x="2062" y="420"/>
                  </a:cubicBezTo>
                  <a:cubicBezTo>
                    <a:pt x="2067" y="422"/>
                    <a:pt x="2074" y="424"/>
                    <a:pt x="2081" y="424"/>
                  </a:cubicBezTo>
                  <a:cubicBezTo>
                    <a:pt x="2081" y="424"/>
                    <a:pt x="2082" y="424"/>
                    <a:pt x="2082" y="424"/>
                  </a:cubicBezTo>
                  <a:cubicBezTo>
                    <a:pt x="2108" y="423"/>
                    <a:pt x="2128" y="399"/>
                    <a:pt x="2151" y="392"/>
                  </a:cubicBezTo>
                  <a:cubicBezTo>
                    <a:pt x="2173" y="386"/>
                    <a:pt x="2188" y="377"/>
                    <a:pt x="2209" y="377"/>
                  </a:cubicBezTo>
                  <a:cubicBezTo>
                    <a:pt x="2211" y="377"/>
                    <a:pt x="2212" y="377"/>
                    <a:pt x="2214" y="377"/>
                  </a:cubicBezTo>
                  <a:cubicBezTo>
                    <a:pt x="2222" y="377"/>
                    <a:pt x="2230" y="379"/>
                    <a:pt x="2237" y="379"/>
                  </a:cubicBezTo>
                  <a:cubicBezTo>
                    <a:pt x="2248" y="379"/>
                    <a:pt x="2256" y="376"/>
                    <a:pt x="2259" y="361"/>
                  </a:cubicBezTo>
                  <a:cubicBezTo>
                    <a:pt x="2262" y="349"/>
                    <a:pt x="2258" y="342"/>
                    <a:pt x="2250" y="335"/>
                  </a:cubicBezTo>
                  <a:cubicBezTo>
                    <a:pt x="2243" y="330"/>
                    <a:pt x="2223" y="330"/>
                    <a:pt x="2219" y="325"/>
                  </a:cubicBezTo>
                  <a:cubicBezTo>
                    <a:pt x="2215" y="320"/>
                    <a:pt x="2218" y="319"/>
                    <a:pt x="2225" y="319"/>
                  </a:cubicBezTo>
                  <a:cubicBezTo>
                    <a:pt x="2228" y="319"/>
                    <a:pt x="2232" y="319"/>
                    <a:pt x="2237" y="319"/>
                  </a:cubicBezTo>
                  <a:cubicBezTo>
                    <a:pt x="2241" y="320"/>
                    <a:pt x="2246" y="320"/>
                    <a:pt x="2250" y="320"/>
                  </a:cubicBezTo>
                  <a:cubicBezTo>
                    <a:pt x="2259" y="320"/>
                    <a:pt x="2266" y="319"/>
                    <a:pt x="2268" y="315"/>
                  </a:cubicBezTo>
                  <a:cubicBezTo>
                    <a:pt x="2273" y="305"/>
                    <a:pt x="2263" y="272"/>
                    <a:pt x="2261" y="263"/>
                  </a:cubicBezTo>
                  <a:cubicBezTo>
                    <a:pt x="2258" y="245"/>
                    <a:pt x="2255" y="225"/>
                    <a:pt x="2236" y="217"/>
                  </a:cubicBezTo>
                  <a:cubicBezTo>
                    <a:pt x="2221" y="210"/>
                    <a:pt x="2202" y="214"/>
                    <a:pt x="2186" y="211"/>
                  </a:cubicBezTo>
                  <a:cubicBezTo>
                    <a:pt x="2171" y="208"/>
                    <a:pt x="2159" y="201"/>
                    <a:pt x="2150" y="201"/>
                  </a:cubicBezTo>
                  <a:cubicBezTo>
                    <a:pt x="2143" y="201"/>
                    <a:pt x="2139" y="206"/>
                    <a:pt x="2138" y="226"/>
                  </a:cubicBezTo>
                  <a:cubicBezTo>
                    <a:pt x="2137" y="226"/>
                    <a:pt x="2136" y="226"/>
                    <a:pt x="2135" y="226"/>
                  </a:cubicBezTo>
                  <a:cubicBezTo>
                    <a:pt x="2122" y="226"/>
                    <a:pt x="2116" y="222"/>
                    <a:pt x="2104" y="219"/>
                  </a:cubicBezTo>
                  <a:cubicBezTo>
                    <a:pt x="2101" y="218"/>
                    <a:pt x="2098" y="218"/>
                    <a:pt x="2096" y="218"/>
                  </a:cubicBezTo>
                  <a:cubicBezTo>
                    <a:pt x="2091" y="218"/>
                    <a:pt x="2088" y="220"/>
                    <a:pt x="2081" y="221"/>
                  </a:cubicBezTo>
                  <a:cubicBezTo>
                    <a:pt x="2077" y="221"/>
                    <a:pt x="2074" y="221"/>
                    <a:pt x="2071" y="221"/>
                  </a:cubicBezTo>
                  <a:cubicBezTo>
                    <a:pt x="2067" y="221"/>
                    <a:pt x="2064" y="221"/>
                    <a:pt x="2060" y="221"/>
                  </a:cubicBezTo>
                  <a:cubicBezTo>
                    <a:pt x="2056" y="221"/>
                    <a:pt x="2053" y="221"/>
                    <a:pt x="2049" y="221"/>
                  </a:cubicBezTo>
                  <a:cubicBezTo>
                    <a:pt x="2047" y="221"/>
                    <a:pt x="2044" y="221"/>
                    <a:pt x="2041" y="221"/>
                  </a:cubicBezTo>
                  <a:cubicBezTo>
                    <a:pt x="2032" y="222"/>
                    <a:pt x="2022" y="226"/>
                    <a:pt x="2013" y="226"/>
                  </a:cubicBezTo>
                  <a:cubicBezTo>
                    <a:pt x="2009" y="226"/>
                    <a:pt x="2004" y="225"/>
                    <a:pt x="2000" y="223"/>
                  </a:cubicBezTo>
                  <a:cubicBezTo>
                    <a:pt x="1991" y="217"/>
                    <a:pt x="1982" y="205"/>
                    <a:pt x="1974" y="197"/>
                  </a:cubicBezTo>
                  <a:cubicBezTo>
                    <a:pt x="1962" y="184"/>
                    <a:pt x="1959" y="181"/>
                    <a:pt x="1942" y="181"/>
                  </a:cubicBezTo>
                  <a:cubicBezTo>
                    <a:pt x="1940" y="181"/>
                    <a:pt x="1937" y="181"/>
                    <a:pt x="1934" y="181"/>
                  </a:cubicBezTo>
                  <a:cubicBezTo>
                    <a:pt x="1920" y="182"/>
                    <a:pt x="1907" y="187"/>
                    <a:pt x="1894" y="188"/>
                  </a:cubicBezTo>
                  <a:cubicBezTo>
                    <a:pt x="1892" y="188"/>
                    <a:pt x="1891" y="188"/>
                    <a:pt x="1889" y="188"/>
                  </a:cubicBezTo>
                  <a:cubicBezTo>
                    <a:pt x="1858" y="188"/>
                    <a:pt x="1861" y="157"/>
                    <a:pt x="1836" y="144"/>
                  </a:cubicBezTo>
                  <a:cubicBezTo>
                    <a:pt x="1832" y="141"/>
                    <a:pt x="1820" y="140"/>
                    <a:pt x="1809" y="140"/>
                  </a:cubicBezTo>
                  <a:cubicBezTo>
                    <a:pt x="1801" y="140"/>
                    <a:pt x="1794" y="141"/>
                    <a:pt x="1790" y="141"/>
                  </a:cubicBezTo>
                  <a:cubicBezTo>
                    <a:pt x="1779" y="144"/>
                    <a:pt x="1774" y="156"/>
                    <a:pt x="1763" y="156"/>
                  </a:cubicBezTo>
                  <a:cubicBezTo>
                    <a:pt x="1762" y="156"/>
                    <a:pt x="1761" y="156"/>
                    <a:pt x="1761" y="156"/>
                  </a:cubicBezTo>
                  <a:cubicBezTo>
                    <a:pt x="1741" y="153"/>
                    <a:pt x="1748" y="133"/>
                    <a:pt x="1731" y="133"/>
                  </a:cubicBezTo>
                  <a:cubicBezTo>
                    <a:pt x="1728" y="133"/>
                    <a:pt x="1724" y="134"/>
                    <a:pt x="1719" y="135"/>
                  </a:cubicBezTo>
                  <a:cubicBezTo>
                    <a:pt x="1710" y="138"/>
                    <a:pt x="1697" y="143"/>
                    <a:pt x="1692" y="150"/>
                  </a:cubicBezTo>
                  <a:cubicBezTo>
                    <a:pt x="1686" y="159"/>
                    <a:pt x="1693" y="165"/>
                    <a:pt x="1681" y="171"/>
                  </a:cubicBezTo>
                  <a:cubicBezTo>
                    <a:pt x="1678" y="172"/>
                    <a:pt x="1676" y="173"/>
                    <a:pt x="1673" y="173"/>
                  </a:cubicBezTo>
                  <a:cubicBezTo>
                    <a:pt x="1667" y="173"/>
                    <a:pt x="1663" y="167"/>
                    <a:pt x="1655" y="166"/>
                  </a:cubicBezTo>
                  <a:cubicBezTo>
                    <a:pt x="1654" y="165"/>
                    <a:pt x="1652" y="165"/>
                    <a:pt x="1650" y="165"/>
                  </a:cubicBezTo>
                  <a:cubicBezTo>
                    <a:pt x="1648" y="165"/>
                    <a:pt x="1645" y="165"/>
                    <a:pt x="1643" y="166"/>
                  </a:cubicBezTo>
                  <a:cubicBezTo>
                    <a:pt x="1640" y="166"/>
                    <a:pt x="1638" y="166"/>
                    <a:pt x="1635" y="166"/>
                  </a:cubicBezTo>
                  <a:cubicBezTo>
                    <a:pt x="1634" y="166"/>
                    <a:pt x="1632" y="166"/>
                    <a:pt x="1631" y="166"/>
                  </a:cubicBezTo>
                  <a:cubicBezTo>
                    <a:pt x="1622" y="165"/>
                    <a:pt x="1610" y="159"/>
                    <a:pt x="1599" y="159"/>
                  </a:cubicBezTo>
                  <a:cubicBezTo>
                    <a:pt x="1596" y="159"/>
                    <a:pt x="1593" y="160"/>
                    <a:pt x="1590" y="161"/>
                  </a:cubicBezTo>
                  <a:cubicBezTo>
                    <a:pt x="1578" y="167"/>
                    <a:pt x="1580" y="172"/>
                    <a:pt x="1573" y="172"/>
                  </a:cubicBezTo>
                  <a:cubicBezTo>
                    <a:pt x="1571" y="172"/>
                    <a:pt x="1569" y="172"/>
                    <a:pt x="1565" y="171"/>
                  </a:cubicBezTo>
                  <a:cubicBezTo>
                    <a:pt x="1557" y="170"/>
                    <a:pt x="1539" y="161"/>
                    <a:pt x="1534" y="152"/>
                  </a:cubicBezTo>
                  <a:cubicBezTo>
                    <a:pt x="1528" y="143"/>
                    <a:pt x="1535" y="131"/>
                    <a:pt x="1531" y="122"/>
                  </a:cubicBezTo>
                  <a:cubicBezTo>
                    <a:pt x="1526" y="113"/>
                    <a:pt x="1508" y="109"/>
                    <a:pt x="1491" y="109"/>
                  </a:cubicBezTo>
                  <a:cubicBezTo>
                    <a:pt x="1482" y="109"/>
                    <a:pt x="1473" y="111"/>
                    <a:pt x="1468" y="112"/>
                  </a:cubicBezTo>
                  <a:cubicBezTo>
                    <a:pt x="1459" y="115"/>
                    <a:pt x="1456" y="126"/>
                    <a:pt x="1448" y="128"/>
                  </a:cubicBezTo>
                  <a:cubicBezTo>
                    <a:pt x="1446" y="128"/>
                    <a:pt x="1445" y="128"/>
                    <a:pt x="1444" y="128"/>
                  </a:cubicBezTo>
                  <a:cubicBezTo>
                    <a:pt x="1437" y="128"/>
                    <a:pt x="1429" y="125"/>
                    <a:pt x="1424" y="124"/>
                  </a:cubicBezTo>
                  <a:cubicBezTo>
                    <a:pt x="1404" y="120"/>
                    <a:pt x="1387" y="110"/>
                    <a:pt x="1366" y="109"/>
                  </a:cubicBezTo>
                  <a:cubicBezTo>
                    <a:pt x="1365" y="108"/>
                    <a:pt x="1364" y="108"/>
                    <a:pt x="1363" y="108"/>
                  </a:cubicBezTo>
                  <a:cubicBezTo>
                    <a:pt x="1358" y="108"/>
                    <a:pt x="1354" y="109"/>
                    <a:pt x="1349" y="110"/>
                  </a:cubicBezTo>
                  <a:cubicBezTo>
                    <a:pt x="1345" y="110"/>
                    <a:pt x="1340" y="111"/>
                    <a:pt x="1336" y="111"/>
                  </a:cubicBezTo>
                  <a:cubicBezTo>
                    <a:pt x="1327" y="111"/>
                    <a:pt x="1320" y="108"/>
                    <a:pt x="1316" y="98"/>
                  </a:cubicBezTo>
                  <a:cubicBezTo>
                    <a:pt x="1310" y="81"/>
                    <a:pt x="1324" y="57"/>
                    <a:pt x="1312" y="41"/>
                  </a:cubicBezTo>
                  <a:cubicBezTo>
                    <a:pt x="1307" y="34"/>
                    <a:pt x="1300" y="32"/>
                    <a:pt x="1292" y="32"/>
                  </a:cubicBezTo>
                  <a:cubicBezTo>
                    <a:pt x="1279" y="32"/>
                    <a:pt x="1264" y="38"/>
                    <a:pt x="1254" y="38"/>
                  </a:cubicBezTo>
                  <a:cubicBezTo>
                    <a:pt x="1238" y="38"/>
                    <a:pt x="1227" y="33"/>
                    <a:pt x="1217" y="21"/>
                  </a:cubicBezTo>
                  <a:cubicBezTo>
                    <a:pt x="1208" y="9"/>
                    <a:pt x="1201" y="0"/>
                    <a:pt x="1186"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4" name="Freeform 212"/>
            <p:cNvSpPr/>
            <p:nvPr/>
          </p:nvSpPr>
          <p:spPr bwMode="auto">
            <a:xfrm>
              <a:off x="10250488" y="3740151"/>
              <a:ext cx="206375" cy="136525"/>
            </a:xfrm>
            <a:custGeom>
              <a:avLst/>
              <a:gdLst>
                <a:gd name="T0" fmla="*/ 102 w 130"/>
                <a:gd name="T1" fmla="*/ 0 h 86"/>
                <a:gd name="T2" fmla="*/ 101 w 130"/>
                <a:gd name="T3" fmla="*/ 0 h 86"/>
                <a:gd name="T4" fmla="*/ 86 w 130"/>
                <a:gd name="T5" fmla="*/ 6 h 86"/>
                <a:gd name="T6" fmla="*/ 74 w 130"/>
                <a:gd name="T7" fmla="*/ 25 h 86"/>
                <a:gd name="T8" fmla="*/ 61 w 130"/>
                <a:gd name="T9" fmla="*/ 33 h 86"/>
                <a:gd name="T10" fmla="*/ 56 w 130"/>
                <a:gd name="T11" fmla="*/ 41 h 86"/>
                <a:gd name="T12" fmla="*/ 45 w 130"/>
                <a:gd name="T13" fmla="*/ 45 h 86"/>
                <a:gd name="T14" fmla="*/ 34 w 130"/>
                <a:gd name="T15" fmla="*/ 55 h 86"/>
                <a:gd name="T16" fmla="*/ 28 w 130"/>
                <a:gd name="T17" fmla="*/ 56 h 86"/>
                <a:gd name="T18" fmla="*/ 26 w 130"/>
                <a:gd name="T19" fmla="*/ 56 h 86"/>
                <a:gd name="T20" fmla="*/ 24 w 130"/>
                <a:gd name="T21" fmla="*/ 56 h 86"/>
                <a:gd name="T22" fmla="*/ 18 w 130"/>
                <a:gd name="T23" fmla="*/ 57 h 86"/>
                <a:gd name="T24" fmla="*/ 10 w 130"/>
                <a:gd name="T25" fmla="*/ 72 h 86"/>
                <a:gd name="T26" fmla="*/ 0 w 130"/>
                <a:gd name="T27" fmla="*/ 80 h 86"/>
                <a:gd name="T28" fmla="*/ 11 w 130"/>
                <a:gd name="T29" fmla="*/ 86 h 86"/>
                <a:gd name="T30" fmla="*/ 19 w 130"/>
                <a:gd name="T31" fmla="*/ 85 h 86"/>
                <a:gd name="T32" fmla="*/ 35 w 130"/>
                <a:gd name="T33" fmla="*/ 81 h 86"/>
                <a:gd name="T34" fmla="*/ 36 w 130"/>
                <a:gd name="T35" fmla="*/ 81 h 86"/>
                <a:gd name="T36" fmla="*/ 45 w 130"/>
                <a:gd name="T37" fmla="*/ 83 h 86"/>
                <a:gd name="T38" fmla="*/ 45 w 130"/>
                <a:gd name="T39" fmla="*/ 83 h 86"/>
                <a:gd name="T40" fmla="*/ 64 w 130"/>
                <a:gd name="T41" fmla="*/ 70 h 86"/>
                <a:gd name="T42" fmla="*/ 68 w 130"/>
                <a:gd name="T43" fmla="*/ 60 h 86"/>
                <a:gd name="T44" fmla="*/ 72 w 130"/>
                <a:gd name="T45" fmla="*/ 48 h 86"/>
                <a:gd name="T46" fmla="*/ 80 w 130"/>
                <a:gd name="T47" fmla="*/ 46 h 86"/>
                <a:gd name="T48" fmla="*/ 84 w 130"/>
                <a:gd name="T49" fmla="*/ 46 h 86"/>
                <a:gd name="T50" fmla="*/ 88 w 130"/>
                <a:gd name="T51" fmla="*/ 46 h 86"/>
                <a:gd name="T52" fmla="*/ 95 w 130"/>
                <a:gd name="T53" fmla="*/ 45 h 86"/>
                <a:gd name="T54" fmla="*/ 113 w 130"/>
                <a:gd name="T55" fmla="*/ 31 h 86"/>
                <a:gd name="T56" fmla="*/ 119 w 130"/>
                <a:gd name="T57" fmla="*/ 31 h 86"/>
                <a:gd name="T58" fmla="*/ 119 w 130"/>
                <a:gd name="T59" fmla="*/ 31 h 86"/>
                <a:gd name="T60" fmla="*/ 120 w 130"/>
                <a:gd name="T61" fmla="*/ 31 h 86"/>
                <a:gd name="T62" fmla="*/ 129 w 130"/>
                <a:gd name="T63" fmla="*/ 25 h 86"/>
                <a:gd name="T64" fmla="*/ 116 w 130"/>
                <a:gd name="T65" fmla="*/ 17 h 86"/>
                <a:gd name="T66" fmla="*/ 109 w 130"/>
                <a:gd name="T67" fmla="*/ 8 h 86"/>
                <a:gd name="T68" fmla="*/ 102 w 130"/>
                <a:gd name="T6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 h="86">
                  <a:moveTo>
                    <a:pt x="102" y="0"/>
                  </a:moveTo>
                  <a:cubicBezTo>
                    <a:pt x="101" y="0"/>
                    <a:pt x="101" y="0"/>
                    <a:pt x="101" y="0"/>
                  </a:cubicBezTo>
                  <a:cubicBezTo>
                    <a:pt x="96" y="2"/>
                    <a:pt x="91" y="0"/>
                    <a:pt x="86" y="6"/>
                  </a:cubicBezTo>
                  <a:cubicBezTo>
                    <a:pt x="80" y="14"/>
                    <a:pt x="82" y="20"/>
                    <a:pt x="74" y="25"/>
                  </a:cubicBezTo>
                  <a:cubicBezTo>
                    <a:pt x="70" y="28"/>
                    <a:pt x="64" y="30"/>
                    <a:pt x="61" y="33"/>
                  </a:cubicBezTo>
                  <a:cubicBezTo>
                    <a:pt x="59" y="36"/>
                    <a:pt x="59" y="39"/>
                    <a:pt x="56" y="41"/>
                  </a:cubicBezTo>
                  <a:cubicBezTo>
                    <a:pt x="52" y="43"/>
                    <a:pt x="49" y="42"/>
                    <a:pt x="45" y="45"/>
                  </a:cubicBezTo>
                  <a:cubicBezTo>
                    <a:pt x="41" y="48"/>
                    <a:pt x="38" y="52"/>
                    <a:pt x="34" y="55"/>
                  </a:cubicBezTo>
                  <a:cubicBezTo>
                    <a:pt x="32" y="56"/>
                    <a:pt x="30" y="56"/>
                    <a:pt x="28" y="56"/>
                  </a:cubicBezTo>
                  <a:cubicBezTo>
                    <a:pt x="27" y="56"/>
                    <a:pt x="27" y="56"/>
                    <a:pt x="26" y="56"/>
                  </a:cubicBezTo>
                  <a:cubicBezTo>
                    <a:pt x="25" y="56"/>
                    <a:pt x="25" y="56"/>
                    <a:pt x="24" y="56"/>
                  </a:cubicBezTo>
                  <a:cubicBezTo>
                    <a:pt x="22" y="56"/>
                    <a:pt x="20" y="56"/>
                    <a:pt x="18" y="57"/>
                  </a:cubicBezTo>
                  <a:cubicBezTo>
                    <a:pt x="14" y="60"/>
                    <a:pt x="14" y="68"/>
                    <a:pt x="10" y="72"/>
                  </a:cubicBezTo>
                  <a:cubicBezTo>
                    <a:pt x="7" y="75"/>
                    <a:pt x="0" y="73"/>
                    <a:pt x="0" y="80"/>
                  </a:cubicBezTo>
                  <a:cubicBezTo>
                    <a:pt x="1" y="85"/>
                    <a:pt x="6" y="86"/>
                    <a:pt x="11" y="86"/>
                  </a:cubicBezTo>
                  <a:cubicBezTo>
                    <a:pt x="14" y="86"/>
                    <a:pt x="17" y="85"/>
                    <a:pt x="19" y="85"/>
                  </a:cubicBezTo>
                  <a:cubicBezTo>
                    <a:pt x="25" y="84"/>
                    <a:pt x="30" y="81"/>
                    <a:pt x="35" y="81"/>
                  </a:cubicBezTo>
                  <a:cubicBezTo>
                    <a:pt x="35" y="81"/>
                    <a:pt x="35" y="81"/>
                    <a:pt x="36" y="81"/>
                  </a:cubicBezTo>
                  <a:cubicBezTo>
                    <a:pt x="39" y="81"/>
                    <a:pt x="42" y="83"/>
                    <a:pt x="45" y="83"/>
                  </a:cubicBezTo>
                  <a:cubicBezTo>
                    <a:pt x="45" y="83"/>
                    <a:pt x="45" y="83"/>
                    <a:pt x="45" y="83"/>
                  </a:cubicBezTo>
                  <a:cubicBezTo>
                    <a:pt x="54" y="83"/>
                    <a:pt x="59" y="77"/>
                    <a:pt x="64" y="70"/>
                  </a:cubicBezTo>
                  <a:cubicBezTo>
                    <a:pt x="66" y="66"/>
                    <a:pt x="66" y="64"/>
                    <a:pt x="68" y="60"/>
                  </a:cubicBezTo>
                  <a:cubicBezTo>
                    <a:pt x="69" y="57"/>
                    <a:pt x="70" y="50"/>
                    <a:pt x="72" y="48"/>
                  </a:cubicBezTo>
                  <a:cubicBezTo>
                    <a:pt x="74" y="46"/>
                    <a:pt x="77" y="46"/>
                    <a:pt x="80" y="46"/>
                  </a:cubicBezTo>
                  <a:cubicBezTo>
                    <a:pt x="82" y="46"/>
                    <a:pt x="83" y="46"/>
                    <a:pt x="84" y="46"/>
                  </a:cubicBezTo>
                  <a:cubicBezTo>
                    <a:pt x="86" y="46"/>
                    <a:pt x="87" y="46"/>
                    <a:pt x="88" y="46"/>
                  </a:cubicBezTo>
                  <a:cubicBezTo>
                    <a:pt x="91" y="46"/>
                    <a:pt x="93" y="46"/>
                    <a:pt x="95" y="45"/>
                  </a:cubicBezTo>
                  <a:cubicBezTo>
                    <a:pt x="102" y="42"/>
                    <a:pt x="106" y="34"/>
                    <a:pt x="113" y="31"/>
                  </a:cubicBezTo>
                  <a:cubicBezTo>
                    <a:pt x="115" y="31"/>
                    <a:pt x="117" y="31"/>
                    <a:pt x="119" y="31"/>
                  </a:cubicBezTo>
                  <a:cubicBezTo>
                    <a:pt x="119" y="31"/>
                    <a:pt x="119" y="31"/>
                    <a:pt x="119" y="31"/>
                  </a:cubicBezTo>
                  <a:cubicBezTo>
                    <a:pt x="120" y="31"/>
                    <a:pt x="120" y="31"/>
                    <a:pt x="120" y="31"/>
                  </a:cubicBezTo>
                  <a:cubicBezTo>
                    <a:pt x="124" y="31"/>
                    <a:pt x="128" y="30"/>
                    <a:pt x="129" y="25"/>
                  </a:cubicBezTo>
                  <a:cubicBezTo>
                    <a:pt x="130" y="17"/>
                    <a:pt x="122" y="19"/>
                    <a:pt x="116" y="17"/>
                  </a:cubicBezTo>
                  <a:cubicBezTo>
                    <a:pt x="109" y="15"/>
                    <a:pt x="111" y="15"/>
                    <a:pt x="109" y="8"/>
                  </a:cubicBezTo>
                  <a:cubicBezTo>
                    <a:pt x="107" y="3"/>
                    <a:pt x="106" y="2"/>
                    <a:pt x="102"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5" name="Freeform 213"/>
            <p:cNvSpPr/>
            <p:nvPr/>
          </p:nvSpPr>
          <p:spPr bwMode="auto">
            <a:xfrm>
              <a:off x="10480676" y="3341689"/>
              <a:ext cx="41275" cy="76200"/>
            </a:xfrm>
            <a:custGeom>
              <a:avLst/>
              <a:gdLst>
                <a:gd name="T0" fmla="*/ 16 w 26"/>
                <a:gd name="T1" fmla="*/ 0 h 48"/>
                <a:gd name="T2" fmla="*/ 14 w 26"/>
                <a:gd name="T3" fmla="*/ 0 h 48"/>
                <a:gd name="T4" fmla="*/ 14 w 26"/>
                <a:gd name="T5" fmla="*/ 0 h 48"/>
                <a:gd name="T6" fmla="*/ 1 w 26"/>
                <a:gd name="T7" fmla="*/ 27 h 48"/>
                <a:gd name="T8" fmla="*/ 1 w 26"/>
                <a:gd name="T9" fmla="*/ 43 h 48"/>
                <a:gd name="T10" fmla="*/ 6 w 26"/>
                <a:gd name="T11" fmla="*/ 48 h 48"/>
                <a:gd name="T12" fmla="*/ 16 w 26"/>
                <a:gd name="T13" fmla="*/ 40 h 48"/>
                <a:gd name="T14" fmla="*/ 17 w 26"/>
                <a:gd name="T15" fmla="*/ 24 h 48"/>
                <a:gd name="T16" fmla="*/ 24 w 26"/>
                <a:gd name="T17" fmla="*/ 11 h 48"/>
                <a:gd name="T18" fmla="*/ 16 w 26"/>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8">
                  <a:moveTo>
                    <a:pt x="16" y="0"/>
                  </a:moveTo>
                  <a:cubicBezTo>
                    <a:pt x="16" y="0"/>
                    <a:pt x="15" y="0"/>
                    <a:pt x="14" y="0"/>
                  </a:cubicBezTo>
                  <a:cubicBezTo>
                    <a:pt x="14" y="0"/>
                    <a:pt x="14" y="0"/>
                    <a:pt x="14" y="0"/>
                  </a:cubicBezTo>
                  <a:cubicBezTo>
                    <a:pt x="8" y="6"/>
                    <a:pt x="1" y="19"/>
                    <a:pt x="1" y="27"/>
                  </a:cubicBezTo>
                  <a:cubicBezTo>
                    <a:pt x="1" y="32"/>
                    <a:pt x="0" y="39"/>
                    <a:pt x="1" y="43"/>
                  </a:cubicBezTo>
                  <a:cubicBezTo>
                    <a:pt x="3" y="47"/>
                    <a:pt x="4" y="48"/>
                    <a:pt x="6" y="48"/>
                  </a:cubicBezTo>
                  <a:cubicBezTo>
                    <a:pt x="10" y="48"/>
                    <a:pt x="13" y="44"/>
                    <a:pt x="16" y="40"/>
                  </a:cubicBezTo>
                  <a:cubicBezTo>
                    <a:pt x="18" y="35"/>
                    <a:pt x="15" y="29"/>
                    <a:pt x="17" y="24"/>
                  </a:cubicBezTo>
                  <a:cubicBezTo>
                    <a:pt x="18" y="19"/>
                    <a:pt x="23" y="16"/>
                    <a:pt x="24" y="11"/>
                  </a:cubicBezTo>
                  <a:cubicBezTo>
                    <a:pt x="26" y="4"/>
                    <a:pt x="23" y="0"/>
                    <a:pt x="16"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6" name="Freeform 214"/>
            <p:cNvSpPr/>
            <p:nvPr/>
          </p:nvSpPr>
          <p:spPr bwMode="auto">
            <a:xfrm>
              <a:off x="10464801" y="3484564"/>
              <a:ext cx="109538" cy="141288"/>
            </a:xfrm>
            <a:custGeom>
              <a:avLst/>
              <a:gdLst>
                <a:gd name="T0" fmla="*/ 13 w 69"/>
                <a:gd name="T1" fmla="*/ 0 h 89"/>
                <a:gd name="T2" fmla="*/ 13 w 69"/>
                <a:gd name="T3" fmla="*/ 0 h 89"/>
                <a:gd name="T4" fmla="*/ 13 w 69"/>
                <a:gd name="T5" fmla="*/ 15 h 89"/>
                <a:gd name="T6" fmla="*/ 5 w 69"/>
                <a:gd name="T7" fmla="*/ 29 h 89"/>
                <a:gd name="T8" fmla="*/ 1 w 69"/>
                <a:gd name="T9" fmla="*/ 42 h 89"/>
                <a:gd name="T10" fmla="*/ 9 w 69"/>
                <a:gd name="T11" fmla="*/ 49 h 89"/>
                <a:gd name="T12" fmla="*/ 11 w 69"/>
                <a:gd name="T13" fmla="*/ 58 h 89"/>
                <a:gd name="T14" fmla="*/ 17 w 69"/>
                <a:gd name="T15" fmla="*/ 64 h 89"/>
                <a:gd name="T16" fmla="*/ 19 w 69"/>
                <a:gd name="T17" fmla="*/ 78 h 89"/>
                <a:gd name="T18" fmla="*/ 27 w 69"/>
                <a:gd name="T19" fmla="*/ 89 h 89"/>
                <a:gd name="T20" fmla="*/ 28 w 69"/>
                <a:gd name="T21" fmla="*/ 89 h 89"/>
                <a:gd name="T22" fmla="*/ 39 w 69"/>
                <a:gd name="T23" fmla="*/ 79 h 89"/>
                <a:gd name="T24" fmla="*/ 48 w 69"/>
                <a:gd name="T25" fmla="*/ 77 h 89"/>
                <a:gd name="T26" fmla="*/ 50 w 69"/>
                <a:gd name="T27" fmla="*/ 77 h 89"/>
                <a:gd name="T28" fmla="*/ 64 w 69"/>
                <a:gd name="T29" fmla="*/ 87 h 89"/>
                <a:gd name="T30" fmla="*/ 65 w 69"/>
                <a:gd name="T31" fmla="*/ 87 h 89"/>
                <a:gd name="T32" fmla="*/ 56 w 69"/>
                <a:gd name="T33" fmla="*/ 71 h 89"/>
                <a:gd name="T34" fmla="*/ 45 w 69"/>
                <a:gd name="T35" fmla="*/ 66 h 89"/>
                <a:gd name="T36" fmla="*/ 38 w 69"/>
                <a:gd name="T37" fmla="*/ 56 h 89"/>
                <a:gd name="T38" fmla="*/ 31 w 69"/>
                <a:gd name="T39" fmla="*/ 44 h 89"/>
                <a:gd name="T40" fmla="*/ 42 w 69"/>
                <a:gd name="T41" fmla="*/ 26 h 89"/>
                <a:gd name="T42" fmla="*/ 41 w 69"/>
                <a:gd name="T43" fmla="*/ 19 h 89"/>
                <a:gd name="T44" fmla="*/ 37 w 69"/>
                <a:gd name="T45" fmla="*/ 17 h 89"/>
                <a:gd name="T46" fmla="*/ 36 w 69"/>
                <a:gd name="T47" fmla="*/ 11 h 89"/>
                <a:gd name="T48" fmla="*/ 30 w 69"/>
                <a:gd name="T49" fmla="*/ 3 h 89"/>
                <a:gd name="T50" fmla="*/ 22 w 69"/>
                <a:gd name="T51" fmla="*/ 1 h 89"/>
                <a:gd name="T52" fmla="*/ 20 w 69"/>
                <a:gd name="T53" fmla="*/ 1 h 89"/>
                <a:gd name="T54" fmla="*/ 18 w 69"/>
                <a:gd name="T55" fmla="*/ 1 h 89"/>
                <a:gd name="T56" fmla="*/ 13 w 69"/>
                <a:gd name="T5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89">
                  <a:moveTo>
                    <a:pt x="13" y="0"/>
                  </a:moveTo>
                  <a:cubicBezTo>
                    <a:pt x="13" y="0"/>
                    <a:pt x="13" y="0"/>
                    <a:pt x="13" y="0"/>
                  </a:cubicBezTo>
                  <a:cubicBezTo>
                    <a:pt x="13" y="4"/>
                    <a:pt x="15" y="11"/>
                    <a:pt x="13" y="15"/>
                  </a:cubicBezTo>
                  <a:cubicBezTo>
                    <a:pt x="12" y="19"/>
                    <a:pt x="8" y="23"/>
                    <a:pt x="5" y="29"/>
                  </a:cubicBezTo>
                  <a:cubicBezTo>
                    <a:pt x="4" y="32"/>
                    <a:pt x="0" y="38"/>
                    <a:pt x="1" y="42"/>
                  </a:cubicBezTo>
                  <a:cubicBezTo>
                    <a:pt x="2" y="46"/>
                    <a:pt x="7" y="46"/>
                    <a:pt x="9" y="49"/>
                  </a:cubicBezTo>
                  <a:cubicBezTo>
                    <a:pt x="11" y="52"/>
                    <a:pt x="9" y="55"/>
                    <a:pt x="11" y="58"/>
                  </a:cubicBezTo>
                  <a:cubicBezTo>
                    <a:pt x="12" y="61"/>
                    <a:pt x="16" y="62"/>
                    <a:pt x="17" y="64"/>
                  </a:cubicBezTo>
                  <a:cubicBezTo>
                    <a:pt x="19" y="68"/>
                    <a:pt x="18" y="73"/>
                    <a:pt x="19" y="78"/>
                  </a:cubicBezTo>
                  <a:cubicBezTo>
                    <a:pt x="20" y="82"/>
                    <a:pt x="22" y="89"/>
                    <a:pt x="27" y="89"/>
                  </a:cubicBezTo>
                  <a:cubicBezTo>
                    <a:pt x="28" y="89"/>
                    <a:pt x="28" y="89"/>
                    <a:pt x="28" y="89"/>
                  </a:cubicBezTo>
                  <a:cubicBezTo>
                    <a:pt x="33" y="88"/>
                    <a:pt x="35" y="81"/>
                    <a:pt x="39" y="79"/>
                  </a:cubicBezTo>
                  <a:cubicBezTo>
                    <a:pt x="41" y="78"/>
                    <a:pt x="45" y="77"/>
                    <a:pt x="48" y="77"/>
                  </a:cubicBezTo>
                  <a:cubicBezTo>
                    <a:pt x="49" y="77"/>
                    <a:pt x="49" y="77"/>
                    <a:pt x="50" y="77"/>
                  </a:cubicBezTo>
                  <a:cubicBezTo>
                    <a:pt x="56" y="79"/>
                    <a:pt x="58" y="87"/>
                    <a:pt x="64" y="87"/>
                  </a:cubicBezTo>
                  <a:cubicBezTo>
                    <a:pt x="64" y="87"/>
                    <a:pt x="65" y="87"/>
                    <a:pt x="65" y="87"/>
                  </a:cubicBezTo>
                  <a:cubicBezTo>
                    <a:pt x="69" y="79"/>
                    <a:pt x="63" y="74"/>
                    <a:pt x="56" y="71"/>
                  </a:cubicBezTo>
                  <a:cubicBezTo>
                    <a:pt x="53" y="69"/>
                    <a:pt x="48" y="69"/>
                    <a:pt x="45" y="66"/>
                  </a:cubicBezTo>
                  <a:cubicBezTo>
                    <a:pt x="42" y="63"/>
                    <a:pt x="41" y="59"/>
                    <a:pt x="38" y="56"/>
                  </a:cubicBezTo>
                  <a:cubicBezTo>
                    <a:pt x="35" y="52"/>
                    <a:pt x="30" y="50"/>
                    <a:pt x="31" y="44"/>
                  </a:cubicBezTo>
                  <a:cubicBezTo>
                    <a:pt x="31" y="36"/>
                    <a:pt x="41" y="35"/>
                    <a:pt x="42" y="26"/>
                  </a:cubicBezTo>
                  <a:cubicBezTo>
                    <a:pt x="43" y="22"/>
                    <a:pt x="42" y="21"/>
                    <a:pt x="41" y="19"/>
                  </a:cubicBezTo>
                  <a:cubicBezTo>
                    <a:pt x="40" y="18"/>
                    <a:pt x="38" y="18"/>
                    <a:pt x="37" y="17"/>
                  </a:cubicBezTo>
                  <a:cubicBezTo>
                    <a:pt x="36" y="15"/>
                    <a:pt x="37" y="13"/>
                    <a:pt x="36" y="11"/>
                  </a:cubicBezTo>
                  <a:cubicBezTo>
                    <a:pt x="34" y="7"/>
                    <a:pt x="33" y="6"/>
                    <a:pt x="30" y="3"/>
                  </a:cubicBezTo>
                  <a:cubicBezTo>
                    <a:pt x="27" y="1"/>
                    <a:pt x="25" y="1"/>
                    <a:pt x="22" y="1"/>
                  </a:cubicBezTo>
                  <a:cubicBezTo>
                    <a:pt x="22" y="1"/>
                    <a:pt x="21" y="1"/>
                    <a:pt x="20" y="1"/>
                  </a:cubicBezTo>
                  <a:cubicBezTo>
                    <a:pt x="20" y="1"/>
                    <a:pt x="19" y="1"/>
                    <a:pt x="18" y="1"/>
                  </a:cubicBezTo>
                  <a:cubicBezTo>
                    <a:pt x="17" y="1"/>
                    <a:pt x="15" y="1"/>
                    <a:pt x="13"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7" name="Freeform 215"/>
            <p:cNvSpPr/>
            <p:nvPr/>
          </p:nvSpPr>
          <p:spPr bwMode="auto">
            <a:xfrm>
              <a:off x="10515601" y="3641726"/>
              <a:ext cx="109538" cy="131763"/>
            </a:xfrm>
            <a:custGeom>
              <a:avLst/>
              <a:gdLst>
                <a:gd name="T0" fmla="*/ 7 w 69"/>
                <a:gd name="T1" fmla="*/ 0 h 83"/>
                <a:gd name="T2" fmla="*/ 0 w 69"/>
                <a:gd name="T3" fmla="*/ 3 h 83"/>
                <a:gd name="T4" fmla="*/ 7 w 69"/>
                <a:gd name="T5" fmla="*/ 18 h 83"/>
                <a:gd name="T6" fmla="*/ 7 w 69"/>
                <a:gd name="T7" fmla="*/ 28 h 83"/>
                <a:gd name="T8" fmla="*/ 14 w 69"/>
                <a:gd name="T9" fmla="*/ 36 h 83"/>
                <a:gd name="T10" fmla="*/ 5 w 69"/>
                <a:gd name="T11" fmla="*/ 54 h 83"/>
                <a:gd name="T12" fmla="*/ 6 w 69"/>
                <a:gd name="T13" fmla="*/ 64 h 83"/>
                <a:gd name="T14" fmla="*/ 10 w 69"/>
                <a:gd name="T15" fmla="*/ 65 h 83"/>
                <a:gd name="T16" fmla="*/ 18 w 69"/>
                <a:gd name="T17" fmla="*/ 61 h 83"/>
                <a:gd name="T18" fmla="*/ 26 w 69"/>
                <a:gd name="T19" fmla="*/ 56 h 83"/>
                <a:gd name="T20" fmla="*/ 27 w 69"/>
                <a:gd name="T21" fmla="*/ 56 h 83"/>
                <a:gd name="T22" fmla="*/ 37 w 69"/>
                <a:gd name="T23" fmla="*/ 74 h 83"/>
                <a:gd name="T24" fmla="*/ 52 w 69"/>
                <a:gd name="T25" fmla="*/ 83 h 83"/>
                <a:gd name="T26" fmla="*/ 52 w 69"/>
                <a:gd name="T27" fmla="*/ 83 h 83"/>
                <a:gd name="T28" fmla="*/ 59 w 69"/>
                <a:gd name="T29" fmla="*/ 69 h 83"/>
                <a:gd name="T30" fmla="*/ 60 w 69"/>
                <a:gd name="T31" fmla="*/ 69 h 83"/>
                <a:gd name="T32" fmla="*/ 68 w 69"/>
                <a:gd name="T33" fmla="*/ 48 h 83"/>
                <a:gd name="T34" fmla="*/ 60 w 69"/>
                <a:gd name="T35" fmla="*/ 34 h 83"/>
                <a:gd name="T36" fmla="*/ 49 w 69"/>
                <a:gd name="T37" fmla="*/ 33 h 83"/>
                <a:gd name="T38" fmla="*/ 44 w 69"/>
                <a:gd name="T39" fmla="*/ 34 h 83"/>
                <a:gd name="T40" fmla="*/ 33 w 69"/>
                <a:gd name="T41" fmla="*/ 44 h 83"/>
                <a:gd name="T42" fmla="*/ 28 w 69"/>
                <a:gd name="T43" fmla="*/ 42 h 83"/>
                <a:gd name="T44" fmla="*/ 25 w 69"/>
                <a:gd name="T45" fmla="*/ 18 h 83"/>
                <a:gd name="T46" fmla="*/ 22 w 69"/>
                <a:gd name="T47" fmla="*/ 8 h 83"/>
                <a:gd name="T48" fmla="*/ 15 w 69"/>
                <a:gd name="T49" fmla="*/ 1 h 83"/>
                <a:gd name="T50" fmla="*/ 7 w 69"/>
                <a:gd name="T5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83">
                  <a:moveTo>
                    <a:pt x="7" y="0"/>
                  </a:moveTo>
                  <a:cubicBezTo>
                    <a:pt x="4" y="0"/>
                    <a:pt x="2" y="0"/>
                    <a:pt x="0" y="3"/>
                  </a:cubicBezTo>
                  <a:cubicBezTo>
                    <a:pt x="0" y="10"/>
                    <a:pt x="5" y="12"/>
                    <a:pt x="7" y="18"/>
                  </a:cubicBezTo>
                  <a:cubicBezTo>
                    <a:pt x="8" y="21"/>
                    <a:pt x="5" y="26"/>
                    <a:pt x="7" y="28"/>
                  </a:cubicBezTo>
                  <a:cubicBezTo>
                    <a:pt x="8" y="31"/>
                    <a:pt x="12" y="32"/>
                    <a:pt x="14" y="36"/>
                  </a:cubicBezTo>
                  <a:cubicBezTo>
                    <a:pt x="19" y="45"/>
                    <a:pt x="10" y="48"/>
                    <a:pt x="5" y="54"/>
                  </a:cubicBezTo>
                  <a:cubicBezTo>
                    <a:pt x="2" y="58"/>
                    <a:pt x="0" y="61"/>
                    <a:pt x="6" y="64"/>
                  </a:cubicBezTo>
                  <a:cubicBezTo>
                    <a:pt x="7" y="65"/>
                    <a:pt x="9" y="65"/>
                    <a:pt x="10" y="65"/>
                  </a:cubicBezTo>
                  <a:cubicBezTo>
                    <a:pt x="13" y="65"/>
                    <a:pt x="16" y="63"/>
                    <a:pt x="18" y="61"/>
                  </a:cubicBezTo>
                  <a:cubicBezTo>
                    <a:pt x="21" y="58"/>
                    <a:pt x="23" y="56"/>
                    <a:pt x="26" y="56"/>
                  </a:cubicBezTo>
                  <a:cubicBezTo>
                    <a:pt x="27" y="56"/>
                    <a:pt x="27" y="56"/>
                    <a:pt x="27" y="56"/>
                  </a:cubicBezTo>
                  <a:cubicBezTo>
                    <a:pt x="34" y="57"/>
                    <a:pt x="34" y="69"/>
                    <a:pt x="37" y="74"/>
                  </a:cubicBezTo>
                  <a:cubicBezTo>
                    <a:pt x="40" y="77"/>
                    <a:pt x="47" y="83"/>
                    <a:pt x="52" y="83"/>
                  </a:cubicBezTo>
                  <a:cubicBezTo>
                    <a:pt x="52" y="83"/>
                    <a:pt x="52" y="83"/>
                    <a:pt x="52" y="83"/>
                  </a:cubicBezTo>
                  <a:cubicBezTo>
                    <a:pt x="58" y="82"/>
                    <a:pt x="59" y="74"/>
                    <a:pt x="59" y="69"/>
                  </a:cubicBezTo>
                  <a:cubicBezTo>
                    <a:pt x="59" y="69"/>
                    <a:pt x="59" y="69"/>
                    <a:pt x="60" y="69"/>
                  </a:cubicBezTo>
                  <a:cubicBezTo>
                    <a:pt x="69" y="69"/>
                    <a:pt x="68" y="54"/>
                    <a:pt x="68" y="48"/>
                  </a:cubicBezTo>
                  <a:cubicBezTo>
                    <a:pt x="67" y="42"/>
                    <a:pt x="66" y="37"/>
                    <a:pt x="60" y="34"/>
                  </a:cubicBezTo>
                  <a:cubicBezTo>
                    <a:pt x="58" y="34"/>
                    <a:pt x="53" y="33"/>
                    <a:pt x="49" y="33"/>
                  </a:cubicBezTo>
                  <a:cubicBezTo>
                    <a:pt x="47" y="33"/>
                    <a:pt x="45" y="33"/>
                    <a:pt x="44" y="34"/>
                  </a:cubicBezTo>
                  <a:cubicBezTo>
                    <a:pt x="40" y="36"/>
                    <a:pt x="38" y="44"/>
                    <a:pt x="33" y="44"/>
                  </a:cubicBezTo>
                  <a:cubicBezTo>
                    <a:pt x="31" y="44"/>
                    <a:pt x="30" y="43"/>
                    <a:pt x="28" y="42"/>
                  </a:cubicBezTo>
                  <a:cubicBezTo>
                    <a:pt x="23" y="38"/>
                    <a:pt x="25" y="24"/>
                    <a:pt x="25" y="18"/>
                  </a:cubicBezTo>
                  <a:cubicBezTo>
                    <a:pt x="19" y="18"/>
                    <a:pt x="24" y="11"/>
                    <a:pt x="22" y="8"/>
                  </a:cubicBezTo>
                  <a:cubicBezTo>
                    <a:pt x="21" y="4"/>
                    <a:pt x="18" y="3"/>
                    <a:pt x="15" y="1"/>
                  </a:cubicBezTo>
                  <a:cubicBezTo>
                    <a:pt x="12" y="0"/>
                    <a:pt x="9" y="0"/>
                    <a:pt x="7"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8" name="Freeform 216"/>
            <p:cNvSpPr>
              <a:spLocks noEditPoints="1"/>
            </p:cNvSpPr>
            <p:nvPr/>
          </p:nvSpPr>
          <p:spPr bwMode="auto">
            <a:xfrm>
              <a:off x="10514013" y="3646489"/>
              <a:ext cx="1588" cy="1588"/>
            </a:xfrm>
            <a:custGeom>
              <a:avLst/>
              <a:gdLst>
                <a:gd name="T0" fmla="*/ 1 w 1"/>
                <a:gd name="T1" fmla="*/ 0 h 1"/>
                <a:gd name="T2" fmla="*/ 0 w 1"/>
                <a:gd name="T3" fmla="*/ 1 h 1"/>
                <a:gd name="T4" fmla="*/ 1 w 1"/>
                <a:gd name="T5" fmla="*/ 0 h 1"/>
                <a:gd name="T6" fmla="*/ 1 w 1"/>
                <a:gd name="T7" fmla="*/ 0 h 1"/>
                <a:gd name="T8" fmla="*/ 1 w 1"/>
                <a:gd name="T9" fmla="*/ 0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1"/>
                    <a:pt x="0" y="1"/>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9" name="Freeform 217"/>
            <p:cNvSpPr/>
            <p:nvPr/>
          </p:nvSpPr>
          <p:spPr bwMode="auto">
            <a:xfrm>
              <a:off x="10179051" y="3927476"/>
              <a:ext cx="242888" cy="252413"/>
            </a:xfrm>
            <a:custGeom>
              <a:avLst/>
              <a:gdLst>
                <a:gd name="T0" fmla="*/ 12 w 153"/>
                <a:gd name="T1" fmla="*/ 0 h 159"/>
                <a:gd name="T2" fmla="*/ 1 w 153"/>
                <a:gd name="T3" fmla="*/ 0 h 159"/>
                <a:gd name="T4" fmla="*/ 8 w 153"/>
                <a:gd name="T5" fmla="*/ 13 h 159"/>
                <a:gd name="T6" fmla="*/ 19 w 153"/>
                <a:gd name="T7" fmla="*/ 21 h 159"/>
                <a:gd name="T8" fmla="*/ 25 w 153"/>
                <a:gd name="T9" fmla="*/ 32 h 159"/>
                <a:gd name="T10" fmla="*/ 52 w 153"/>
                <a:gd name="T11" fmla="*/ 51 h 159"/>
                <a:gd name="T12" fmla="*/ 61 w 153"/>
                <a:gd name="T13" fmla="*/ 82 h 159"/>
                <a:gd name="T14" fmla="*/ 63 w 153"/>
                <a:gd name="T15" fmla="*/ 92 h 159"/>
                <a:gd name="T16" fmla="*/ 70 w 153"/>
                <a:gd name="T17" fmla="*/ 96 h 159"/>
                <a:gd name="T18" fmla="*/ 84 w 153"/>
                <a:gd name="T19" fmla="*/ 115 h 159"/>
                <a:gd name="T20" fmla="*/ 118 w 153"/>
                <a:gd name="T21" fmla="*/ 144 h 159"/>
                <a:gd name="T22" fmla="*/ 128 w 153"/>
                <a:gd name="T23" fmla="*/ 158 h 159"/>
                <a:gd name="T24" fmla="*/ 133 w 153"/>
                <a:gd name="T25" fmla="*/ 159 h 159"/>
                <a:gd name="T26" fmla="*/ 148 w 153"/>
                <a:gd name="T27" fmla="*/ 148 h 159"/>
                <a:gd name="T28" fmla="*/ 150 w 153"/>
                <a:gd name="T29" fmla="*/ 128 h 159"/>
                <a:gd name="T30" fmla="*/ 148 w 153"/>
                <a:gd name="T31" fmla="*/ 122 h 159"/>
                <a:gd name="T32" fmla="*/ 152 w 153"/>
                <a:gd name="T33" fmla="*/ 113 h 159"/>
                <a:gd name="T34" fmla="*/ 124 w 153"/>
                <a:gd name="T35" fmla="*/ 93 h 159"/>
                <a:gd name="T36" fmla="*/ 115 w 153"/>
                <a:gd name="T37" fmla="*/ 68 h 159"/>
                <a:gd name="T38" fmla="*/ 96 w 153"/>
                <a:gd name="T39" fmla="*/ 60 h 159"/>
                <a:gd name="T40" fmla="*/ 76 w 153"/>
                <a:gd name="T41" fmla="*/ 37 h 159"/>
                <a:gd name="T42" fmla="*/ 54 w 153"/>
                <a:gd name="T43" fmla="*/ 23 h 159"/>
                <a:gd name="T44" fmla="*/ 49 w 153"/>
                <a:gd name="T45" fmla="*/ 13 h 159"/>
                <a:gd name="T46" fmla="*/ 40 w 153"/>
                <a:gd name="T47" fmla="*/ 7 h 159"/>
                <a:gd name="T48" fmla="*/ 12 w 153"/>
                <a:gd name="T4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59">
                  <a:moveTo>
                    <a:pt x="12" y="0"/>
                  </a:moveTo>
                  <a:cubicBezTo>
                    <a:pt x="1" y="0"/>
                    <a:pt x="1" y="0"/>
                    <a:pt x="1" y="0"/>
                  </a:cubicBezTo>
                  <a:cubicBezTo>
                    <a:pt x="3" y="7"/>
                    <a:pt x="0" y="10"/>
                    <a:pt x="8" y="13"/>
                  </a:cubicBezTo>
                  <a:cubicBezTo>
                    <a:pt x="13" y="16"/>
                    <a:pt x="15" y="15"/>
                    <a:pt x="19" y="21"/>
                  </a:cubicBezTo>
                  <a:cubicBezTo>
                    <a:pt x="21" y="25"/>
                    <a:pt x="21" y="28"/>
                    <a:pt x="25" y="32"/>
                  </a:cubicBezTo>
                  <a:cubicBezTo>
                    <a:pt x="32" y="39"/>
                    <a:pt x="44" y="43"/>
                    <a:pt x="52" y="51"/>
                  </a:cubicBezTo>
                  <a:cubicBezTo>
                    <a:pt x="57" y="57"/>
                    <a:pt x="58" y="73"/>
                    <a:pt x="61" y="82"/>
                  </a:cubicBezTo>
                  <a:cubicBezTo>
                    <a:pt x="61" y="85"/>
                    <a:pt x="61" y="89"/>
                    <a:pt x="63" y="92"/>
                  </a:cubicBezTo>
                  <a:cubicBezTo>
                    <a:pt x="65" y="94"/>
                    <a:pt x="68" y="94"/>
                    <a:pt x="70" y="96"/>
                  </a:cubicBezTo>
                  <a:cubicBezTo>
                    <a:pt x="76" y="101"/>
                    <a:pt x="79" y="109"/>
                    <a:pt x="84" y="115"/>
                  </a:cubicBezTo>
                  <a:cubicBezTo>
                    <a:pt x="93" y="127"/>
                    <a:pt x="109" y="133"/>
                    <a:pt x="118" y="144"/>
                  </a:cubicBezTo>
                  <a:cubicBezTo>
                    <a:pt x="121" y="149"/>
                    <a:pt x="122" y="155"/>
                    <a:pt x="128" y="158"/>
                  </a:cubicBezTo>
                  <a:cubicBezTo>
                    <a:pt x="130" y="159"/>
                    <a:pt x="131" y="159"/>
                    <a:pt x="133" y="159"/>
                  </a:cubicBezTo>
                  <a:cubicBezTo>
                    <a:pt x="140" y="159"/>
                    <a:pt x="146" y="154"/>
                    <a:pt x="148" y="148"/>
                  </a:cubicBezTo>
                  <a:cubicBezTo>
                    <a:pt x="150" y="143"/>
                    <a:pt x="150" y="133"/>
                    <a:pt x="150" y="128"/>
                  </a:cubicBezTo>
                  <a:cubicBezTo>
                    <a:pt x="150" y="126"/>
                    <a:pt x="148" y="124"/>
                    <a:pt x="148" y="122"/>
                  </a:cubicBezTo>
                  <a:cubicBezTo>
                    <a:pt x="149" y="118"/>
                    <a:pt x="153" y="117"/>
                    <a:pt x="152" y="113"/>
                  </a:cubicBezTo>
                  <a:cubicBezTo>
                    <a:pt x="152" y="98"/>
                    <a:pt x="131" y="101"/>
                    <a:pt x="124" y="93"/>
                  </a:cubicBezTo>
                  <a:cubicBezTo>
                    <a:pt x="118" y="87"/>
                    <a:pt x="120" y="76"/>
                    <a:pt x="115" y="68"/>
                  </a:cubicBezTo>
                  <a:cubicBezTo>
                    <a:pt x="111" y="62"/>
                    <a:pt x="103" y="63"/>
                    <a:pt x="96" y="60"/>
                  </a:cubicBezTo>
                  <a:cubicBezTo>
                    <a:pt x="83" y="55"/>
                    <a:pt x="82" y="49"/>
                    <a:pt x="76" y="37"/>
                  </a:cubicBezTo>
                  <a:cubicBezTo>
                    <a:pt x="71" y="27"/>
                    <a:pt x="61" y="29"/>
                    <a:pt x="54" y="23"/>
                  </a:cubicBezTo>
                  <a:cubicBezTo>
                    <a:pt x="51" y="20"/>
                    <a:pt x="51" y="16"/>
                    <a:pt x="49" y="13"/>
                  </a:cubicBezTo>
                  <a:cubicBezTo>
                    <a:pt x="46" y="9"/>
                    <a:pt x="44" y="9"/>
                    <a:pt x="40" y="7"/>
                  </a:cubicBezTo>
                  <a:cubicBezTo>
                    <a:pt x="31" y="3"/>
                    <a:pt x="20" y="4"/>
                    <a:pt x="12"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0" name="Freeform 218"/>
            <p:cNvSpPr/>
            <p:nvPr/>
          </p:nvSpPr>
          <p:spPr bwMode="auto">
            <a:xfrm>
              <a:off x="10410826" y="4168776"/>
              <a:ext cx="396875" cy="103188"/>
            </a:xfrm>
            <a:custGeom>
              <a:avLst/>
              <a:gdLst>
                <a:gd name="T0" fmla="*/ 20 w 250"/>
                <a:gd name="T1" fmla="*/ 0 h 65"/>
                <a:gd name="T2" fmla="*/ 14 w 250"/>
                <a:gd name="T3" fmla="*/ 1 h 65"/>
                <a:gd name="T4" fmla="*/ 15 w 250"/>
                <a:gd name="T5" fmla="*/ 4 h 65"/>
                <a:gd name="T6" fmla="*/ 10 w 250"/>
                <a:gd name="T7" fmla="*/ 2 h 65"/>
                <a:gd name="T8" fmla="*/ 4 w 250"/>
                <a:gd name="T9" fmla="*/ 19 h 65"/>
                <a:gd name="T10" fmla="*/ 20 w 250"/>
                <a:gd name="T11" fmla="*/ 25 h 65"/>
                <a:gd name="T12" fmla="*/ 36 w 250"/>
                <a:gd name="T13" fmla="*/ 23 h 65"/>
                <a:gd name="T14" fmla="*/ 51 w 250"/>
                <a:gd name="T15" fmla="*/ 21 h 65"/>
                <a:gd name="T16" fmla="*/ 54 w 250"/>
                <a:gd name="T17" fmla="*/ 21 h 65"/>
                <a:gd name="T18" fmla="*/ 79 w 250"/>
                <a:gd name="T19" fmla="*/ 36 h 65"/>
                <a:gd name="T20" fmla="*/ 100 w 250"/>
                <a:gd name="T21" fmla="*/ 40 h 65"/>
                <a:gd name="T22" fmla="*/ 118 w 250"/>
                <a:gd name="T23" fmla="*/ 44 h 65"/>
                <a:gd name="T24" fmla="*/ 119 w 250"/>
                <a:gd name="T25" fmla="*/ 44 h 65"/>
                <a:gd name="T26" fmla="*/ 127 w 250"/>
                <a:gd name="T27" fmla="*/ 43 h 65"/>
                <a:gd name="T28" fmla="*/ 132 w 250"/>
                <a:gd name="T29" fmla="*/ 44 h 65"/>
                <a:gd name="T30" fmla="*/ 139 w 250"/>
                <a:gd name="T31" fmla="*/ 48 h 65"/>
                <a:gd name="T32" fmla="*/ 150 w 250"/>
                <a:gd name="T33" fmla="*/ 49 h 65"/>
                <a:gd name="T34" fmla="*/ 158 w 250"/>
                <a:gd name="T35" fmla="*/ 49 h 65"/>
                <a:gd name="T36" fmla="*/ 162 w 250"/>
                <a:gd name="T37" fmla="*/ 49 h 65"/>
                <a:gd name="T38" fmla="*/ 175 w 250"/>
                <a:gd name="T39" fmla="*/ 49 h 65"/>
                <a:gd name="T40" fmla="*/ 188 w 250"/>
                <a:gd name="T41" fmla="*/ 51 h 65"/>
                <a:gd name="T42" fmla="*/ 193 w 250"/>
                <a:gd name="T43" fmla="*/ 62 h 65"/>
                <a:gd name="T44" fmla="*/ 208 w 250"/>
                <a:gd name="T45" fmla="*/ 65 h 65"/>
                <a:gd name="T46" fmla="*/ 211 w 250"/>
                <a:gd name="T47" fmla="*/ 64 h 65"/>
                <a:gd name="T48" fmla="*/ 210 w 250"/>
                <a:gd name="T49" fmla="*/ 51 h 65"/>
                <a:gd name="T50" fmla="*/ 229 w 250"/>
                <a:gd name="T51" fmla="*/ 44 h 65"/>
                <a:gd name="T52" fmla="*/ 243 w 250"/>
                <a:gd name="T53" fmla="*/ 35 h 65"/>
                <a:gd name="T54" fmla="*/ 246 w 250"/>
                <a:gd name="T55" fmla="*/ 31 h 65"/>
                <a:gd name="T56" fmla="*/ 233 w 250"/>
                <a:gd name="T57" fmla="*/ 27 h 65"/>
                <a:gd name="T58" fmla="*/ 202 w 250"/>
                <a:gd name="T59" fmla="*/ 31 h 65"/>
                <a:gd name="T60" fmla="*/ 182 w 250"/>
                <a:gd name="T61" fmla="*/ 36 h 65"/>
                <a:gd name="T62" fmla="*/ 168 w 250"/>
                <a:gd name="T63" fmla="*/ 38 h 65"/>
                <a:gd name="T64" fmla="*/ 133 w 250"/>
                <a:gd name="T65" fmla="*/ 31 h 65"/>
                <a:gd name="T66" fmla="*/ 103 w 250"/>
                <a:gd name="T67" fmla="*/ 24 h 65"/>
                <a:gd name="T68" fmla="*/ 97 w 250"/>
                <a:gd name="T69" fmla="*/ 19 h 65"/>
                <a:gd name="T70" fmla="*/ 89 w 250"/>
                <a:gd name="T71" fmla="*/ 18 h 65"/>
                <a:gd name="T72" fmla="*/ 78 w 250"/>
                <a:gd name="T73" fmla="*/ 13 h 65"/>
                <a:gd name="T74" fmla="*/ 66 w 250"/>
                <a:gd name="T75" fmla="*/ 12 h 65"/>
                <a:gd name="T76" fmla="*/ 63 w 250"/>
                <a:gd name="T77" fmla="*/ 12 h 65"/>
                <a:gd name="T78" fmla="*/ 59 w 250"/>
                <a:gd name="T79" fmla="*/ 12 h 65"/>
                <a:gd name="T80" fmla="*/ 47 w 250"/>
                <a:gd name="T81" fmla="*/ 10 h 65"/>
                <a:gd name="T82" fmla="*/ 20 w 250"/>
                <a:gd name="T8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65">
                  <a:moveTo>
                    <a:pt x="20" y="0"/>
                  </a:moveTo>
                  <a:cubicBezTo>
                    <a:pt x="18" y="0"/>
                    <a:pt x="16" y="1"/>
                    <a:pt x="14" y="1"/>
                  </a:cubicBezTo>
                  <a:cubicBezTo>
                    <a:pt x="15" y="4"/>
                    <a:pt x="15" y="4"/>
                    <a:pt x="15" y="4"/>
                  </a:cubicBezTo>
                  <a:cubicBezTo>
                    <a:pt x="13" y="2"/>
                    <a:pt x="11" y="2"/>
                    <a:pt x="10" y="2"/>
                  </a:cubicBezTo>
                  <a:cubicBezTo>
                    <a:pt x="3" y="2"/>
                    <a:pt x="0" y="13"/>
                    <a:pt x="4" y="19"/>
                  </a:cubicBezTo>
                  <a:cubicBezTo>
                    <a:pt x="8" y="23"/>
                    <a:pt x="14" y="25"/>
                    <a:pt x="20" y="25"/>
                  </a:cubicBezTo>
                  <a:cubicBezTo>
                    <a:pt x="25" y="25"/>
                    <a:pt x="31" y="24"/>
                    <a:pt x="36" y="23"/>
                  </a:cubicBezTo>
                  <a:cubicBezTo>
                    <a:pt x="42" y="22"/>
                    <a:pt x="47" y="21"/>
                    <a:pt x="51" y="21"/>
                  </a:cubicBezTo>
                  <a:cubicBezTo>
                    <a:pt x="52" y="21"/>
                    <a:pt x="53" y="21"/>
                    <a:pt x="54" y="21"/>
                  </a:cubicBezTo>
                  <a:cubicBezTo>
                    <a:pt x="63" y="23"/>
                    <a:pt x="70" y="33"/>
                    <a:pt x="79" y="36"/>
                  </a:cubicBezTo>
                  <a:cubicBezTo>
                    <a:pt x="86" y="38"/>
                    <a:pt x="92" y="39"/>
                    <a:pt x="100" y="40"/>
                  </a:cubicBezTo>
                  <a:cubicBezTo>
                    <a:pt x="106" y="41"/>
                    <a:pt x="112" y="44"/>
                    <a:pt x="118" y="44"/>
                  </a:cubicBezTo>
                  <a:cubicBezTo>
                    <a:pt x="119" y="44"/>
                    <a:pt x="119" y="44"/>
                    <a:pt x="119" y="44"/>
                  </a:cubicBezTo>
                  <a:cubicBezTo>
                    <a:pt x="122" y="44"/>
                    <a:pt x="125" y="43"/>
                    <a:pt x="127" y="43"/>
                  </a:cubicBezTo>
                  <a:cubicBezTo>
                    <a:pt x="129" y="43"/>
                    <a:pt x="131" y="43"/>
                    <a:pt x="132" y="44"/>
                  </a:cubicBezTo>
                  <a:cubicBezTo>
                    <a:pt x="134" y="45"/>
                    <a:pt x="136" y="47"/>
                    <a:pt x="139" y="48"/>
                  </a:cubicBezTo>
                  <a:cubicBezTo>
                    <a:pt x="142" y="49"/>
                    <a:pt x="146" y="49"/>
                    <a:pt x="150" y="49"/>
                  </a:cubicBezTo>
                  <a:cubicBezTo>
                    <a:pt x="152" y="49"/>
                    <a:pt x="155" y="49"/>
                    <a:pt x="158" y="49"/>
                  </a:cubicBezTo>
                  <a:cubicBezTo>
                    <a:pt x="159" y="49"/>
                    <a:pt x="160" y="49"/>
                    <a:pt x="162" y="49"/>
                  </a:cubicBezTo>
                  <a:cubicBezTo>
                    <a:pt x="165" y="49"/>
                    <a:pt x="170" y="49"/>
                    <a:pt x="175" y="49"/>
                  </a:cubicBezTo>
                  <a:cubicBezTo>
                    <a:pt x="180" y="49"/>
                    <a:pt x="185" y="49"/>
                    <a:pt x="188" y="51"/>
                  </a:cubicBezTo>
                  <a:cubicBezTo>
                    <a:pt x="191" y="53"/>
                    <a:pt x="191" y="59"/>
                    <a:pt x="193" y="62"/>
                  </a:cubicBezTo>
                  <a:cubicBezTo>
                    <a:pt x="195" y="63"/>
                    <a:pt x="203" y="65"/>
                    <a:pt x="208" y="65"/>
                  </a:cubicBezTo>
                  <a:cubicBezTo>
                    <a:pt x="210" y="65"/>
                    <a:pt x="211" y="65"/>
                    <a:pt x="211" y="64"/>
                  </a:cubicBezTo>
                  <a:cubicBezTo>
                    <a:pt x="219" y="60"/>
                    <a:pt x="209" y="54"/>
                    <a:pt x="210" y="51"/>
                  </a:cubicBezTo>
                  <a:cubicBezTo>
                    <a:pt x="212" y="46"/>
                    <a:pt x="225" y="46"/>
                    <a:pt x="229" y="44"/>
                  </a:cubicBezTo>
                  <a:cubicBezTo>
                    <a:pt x="234" y="42"/>
                    <a:pt x="239" y="38"/>
                    <a:pt x="243" y="35"/>
                  </a:cubicBezTo>
                  <a:cubicBezTo>
                    <a:pt x="245" y="33"/>
                    <a:pt x="250" y="35"/>
                    <a:pt x="246" y="31"/>
                  </a:cubicBezTo>
                  <a:cubicBezTo>
                    <a:pt x="243" y="28"/>
                    <a:pt x="238" y="27"/>
                    <a:pt x="233" y="27"/>
                  </a:cubicBezTo>
                  <a:cubicBezTo>
                    <a:pt x="222" y="27"/>
                    <a:pt x="208" y="30"/>
                    <a:pt x="202" y="31"/>
                  </a:cubicBezTo>
                  <a:cubicBezTo>
                    <a:pt x="194" y="31"/>
                    <a:pt x="189" y="34"/>
                    <a:pt x="182" y="36"/>
                  </a:cubicBezTo>
                  <a:cubicBezTo>
                    <a:pt x="178" y="37"/>
                    <a:pt x="173" y="38"/>
                    <a:pt x="168" y="38"/>
                  </a:cubicBezTo>
                  <a:cubicBezTo>
                    <a:pt x="156" y="38"/>
                    <a:pt x="143" y="34"/>
                    <a:pt x="133" y="31"/>
                  </a:cubicBezTo>
                  <a:cubicBezTo>
                    <a:pt x="124" y="27"/>
                    <a:pt x="112" y="28"/>
                    <a:pt x="103" y="24"/>
                  </a:cubicBezTo>
                  <a:cubicBezTo>
                    <a:pt x="101" y="23"/>
                    <a:pt x="100" y="20"/>
                    <a:pt x="97" y="19"/>
                  </a:cubicBezTo>
                  <a:cubicBezTo>
                    <a:pt x="94" y="18"/>
                    <a:pt x="92" y="18"/>
                    <a:pt x="89" y="18"/>
                  </a:cubicBezTo>
                  <a:cubicBezTo>
                    <a:pt x="84" y="17"/>
                    <a:pt x="82" y="15"/>
                    <a:pt x="78" y="13"/>
                  </a:cubicBezTo>
                  <a:cubicBezTo>
                    <a:pt x="74" y="12"/>
                    <a:pt x="70" y="12"/>
                    <a:pt x="66" y="12"/>
                  </a:cubicBezTo>
                  <a:cubicBezTo>
                    <a:pt x="65" y="12"/>
                    <a:pt x="64" y="12"/>
                    <a:pt x="63" y="12"/>
                  </a:cubicBezTo>
                  <a:cubicBezTo>
                    <a:pt x="62" y="12"/>
                    <a:pt x="60" y="12"/>
                    <a:pt x="59" y="12"/>
                  </a:cubicBezTo>
                  <a:cubicBezTo>
                    <a:pt x="55" y="12"/>
                    <a:pt x="51" y="11"/>
                    <a:pt x="47" y="10"/>
                  </a:cubicBezTo>
                  <a:cubicBezTo>
                    <a:pt x="39" y="7"/>
                    <a:pt x="29" y="0"/>
                    <a:pt x="20"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1" name="Freeform 219"/>
            <p:cNvSpPr/>
            <p:nvPr/>
          </p:nvSpPr>
          <p:spPr bwMode="auto">
            <a:xfrm>
              <a:off x="10480676" y="3954464"/>
              <a:ext cx="239713" cy="177800"/>
            </a:xfrm>
            <a:custGeom>
              <a:avLst/>
              <a:gdLst>
                <a:gd name="T0" fmla="*/ 110 w 151"/>
                <a:gd name="T1" fmla="*/ 0 h 112"/>
                <a:gd name="T2" fmla="*/ 92 w 151"/>
                <a:gd name="T3" fmla="*/ 22 h 112"/>
                <a:gd name="T4" fmla="*/ 79 w 151"/>
                <a:gd name="T5" fmla="*/ 37 h 112"/>
                <a:gd name="T6" fmla="*/ 78 w 151"/>
                <a:gd name="T7" fmla="*/ 37 h 112"/>
                <a:gd name="T8" fmla="*/ 75 w 151"/>
                <a:gd name="T9" fmla="*/ 37 h 112"/>
                <a:gd name="T10" fmla="*/ 72 w 151"/>
                <a:gd name="T11" fmla="*/ 37 h 112"/>
                <a:gd name="T12" fmla="*/ 70 w 151"/>
                <a:gd name="T13" fmla="*/ 37 h 112"/>
                <a:gd name="T14" fmla="*/ 61 w 151"/>
                <a:gd name="T15" fmla="*/ 41 h 112"/>
                <a:gd name="T16" fmla="*/ 57 w 151"/>
                <a:gd name="T17" fmla="*/ 42 h 112"/>
                <a:gd name="T18" fmla="*/ 53 w 151"/>
                <a:gd name="T19" fmla="*/ 41 h 112"/>
                <a:gd name="T20" fmla="*/ 48 w 151"/>
                <a:gd name="T21" fmla="*/ 41 h 112"/>
                <a:gd name="T22" fmla="*/ 46 w 151"/>
                <a:gd name="T23" fmla="*/ 41 h 112"/>
                <a:gd name="T24" fmla="*/ 39 w 151"/>
                <a:gd name="T25" fmla="*/ 45 h 112"/>
                <a:gd name="T26" fmla="*/ 38 w 151"/>
                <a:gd name="T27" fmla="*/ 45 h 112"/>
                <a:gd name="T28" fmla="*/ 24 w 151"/>
                <a:gd name="T29" fmla="*/ 40 h 112"/>
                <a:gd name="T30" fmla="*/ 23 w 151"/>
                <a:gd name="T31" fmla="*/ 42 h 112"/>
                <a:gd name="T32" fmla="*/ 14 w 151"/>
                <a:gd name="T33" fmla="*/ 35 h 112"/>
                <a:gd name="T34" fmla="*/ 0 w 151"/>
                <a:gd name="T35" fmla="*/ 52 h 112"/>
                <a:gd name="T36" fmla="*/ 11 w 151"/>
                <a:gd name="T37" fmla="*/ 71 h 112"/>
                <a:gd name="T38" fmla="*/ 12 w 151"/>
                <a:gd name="T39" fmla="*/ 81 h 112"/>
                <a:gd name="T40" fmla="*/ 20 w 151"/>
                <a:gd name="T41" fmla="*/ 93 h 112"/>
                <a:gd name="T42" fmla="*/ 20 w 151"/>
                <a:gd name="T43" fmla="*/ 100 h 112"/>
                <a:gd name="T44" fmla="*/ 29 w 151"/>
                <a:gd name="T45" fmla="*/ 103 h 112"/>
                <a:gd name="T46" fmla="*/ 37 w 151"/>
                <a:gd name="T47" fmla="*/ 103 h 112"/>
                <a:gd name="T48" fmla="*/ 53 w 151"/>
                <a:gd name="T49" fmla="*/ 102 h 112"/>
                <a:gd name="T50" fmla="*/ 58 w 151"/>
                <a:gd name="T51" fmla="*/ 102 h 112"/>
                <a:gd name="T52" fmla="*/ 62 w 151"/>
                <a:gd name="T53" fmla="*/ 103 h 112"/>
                <a:gd name="T54" fmla="*/ 54 w 151"/>
                <a:gd name="T55" fmla="*/ 64 h 112"/>
                <a:gd name="T56" fmla="*/ 65 w 151"/>
                <a:gd name="T57" fmla="*/ 62 h 112"/>
                <a:gd name="T58" fmla="*/ 74 w 151"/>
                <a:gd name="T59" fmla="*/ 108 h 112"/>
                <a:gd name="T60" fmla="*/ 91 w 151"/>
                <a:gd name="T61" fmla="*/ 112 h 112"/>
                <a:gd name="T62" fmla="*/ 107 w 151"/>
                <a:gd name="T63" fmla="*/ 100 h 112"/>
                <a:gd name="T64" fmla="*/ 109 w 151"/>
                <a:gd name="T65" fmla="*/ 83 h 112"/>
                <a:gd name="T66" fmla="*/ 121 w 151"/>
                <a:gd name="T67" fmla="*/ 76 h 112"/>
                <a:gd name="T68" fmla="*/ 125 w 151"/>
                <a:gd name="T69" fmla="*/ 60 h 112"/>
                <a:gd name="T70" fmla="*/ 138 w 151"/>
                <a:gd name="T71" fmla="*/ 52 h 112"/>
                <a:gd name="T72" fmla="*/ 125 w 151"/>
                <a:gd name="T73" fmla="*/ 19 h 112"/>
                <a:gd name="T74" fmla="*/ 125 w 151"/>
                <a:gd name="T75" fmla="*/ 7 h 112"/>
                <a:gd name="T76" fmla="*/ 111 w 151"/>
                <a:gd name="T77" fmla="*/ 0 h 112"/>
                <a:gd name="T78" fmla="*/ 110 w 151"/>
                <a:gd name="T7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 h="112">
                  <a:moveTo>
                    <a:pt x="110" y="0"/>
                  </a:moveTo>
                  <a:cubicBezTo>
                    <a:pt x="99" y="0"/>
                    <a:pt x="94" y="13"/>
                    <a:pt x="92" y="22"/>
                  </a:cubicBezTo>
                  <a:cubicBezTo>
                    <a:pt x="90" y="31"/>
                    <a:pt x="88" y="36"/>
                    <a:pt x="79" y="37"/>
                  </a:cubicBezTo>
                  <a:cubicBezTo>
                    <a:pt x="78" y="37"/>
                    <a:pt x="78" y="37"/>
                    <a:pt x="78" y="37"/>
                  </a:cubicBezTo>
                  <a:cubicBezTo>
                    <a:pt x="77" y="37"/>
                    <a:pt x="76" y="37"/>
                    <a:pt x="75" y="37"/>
                  </a:cubicBezTo>
                  <a:cubicBezTo>
                    <a:pt x="74" y="37"/>
                    <a:pt x="73" y="37"/>
                    <a:pt x="72" y="37"/>
                  </a:cubicBezTo>
                  <a:cubicBezTo>
                    <a:pt x="71" y="37"/>
                    <a:pt x="70" y="37"/>
                    <a:pt x="70" y="37"/>
                  </a:cubicBezTo>
                  <a:cubicBezTo>
                    <a:pt x="66" y="38"/>
                    <a:pt x="64" y="40"/>
                    <a:pt x="61" y="41"/>
                  </a:cubicBezTo>
                  <a:cubicBezTo>
                    <a:pt x="60" y="42"/>
                    <a:pt x="58" y="42"/>
                    <a:pt x="57" y="42"/>
                  </a:cubicBezTo>
                  <a:cubicBezTo>
                    <a:pt x="56" y="42"/>
                    <a:pt x="54" y="42"/>
                    <a:pt x="53" y="41"/>
                  </a:cubicBezTo>
                  <a:cubicBezTo>
                    <a:pt x="51" y="41"/>
                    <a:pt x="50" y="41"/>
                    <a:pt x="48" y="41"/>
                  </a:cubicBezTo>
                  <a:cubicBezTo>
                    <a:pt x="48" y="41"/>
                    <a:pt x="47" y="41"/>
                    <a:pt x="46" y="41"/>
                  </a:cubicBezTo>
                  <a:cubicBezTo>
                    <a:pt x="43" y="42"/>
                    <a:pt x="43" y="44"/>
                    <a:pt x="39" y="45"/>
                  </a:cubicBezTo>
                  <a:cubicBezTo>
                    <a:pt x="39" y="45"/>
                    <a:pt x="38" y="45"/>
                    <a:pt x="38" y="45"/>
                  </a:cubicBezTo>
                  <a:cubicBezTo>
                    <a:pt x="34" y="45"/>
                    <a:pt x="27" y="42"/>
                    <a:pt x="24" y="40"/>
                  </a:cubicBezTo>
                  <a:cubicBezTo>
                    <a:pt x="23" y="42"/>
                    <a:pt x="23" y="42"/>
                    <a:pt x="23" y="42"/>
                  </a:cubicBezTo>
                  <a:cubicBezTo>
                    <a:pt x="21" y="37"/>
                    <a:pt x="18" y="35"/>
                    <a:pt x="14" y="35"/>
                  </a:cubicBezTo>
                  <a:cubicBezTo>
                    <a:pt x="8" y="35"/>
                    <a:pt x="0" y="43"/>
                    <a:pt x="0" y="52"/>
                  </a:cubicBezTo>
                  <a:cubicBezTo>
                    <a:pt x="0" y="61"/>
                    <a:pt x="9" y="62"/>
                    <a:pt x="11" y="71"/>
                  </a:cubicBezTo>
                  <a:cubicBezTo>
                    <a:pt x="12" y="75"/>
                    <a:pt x="11" y="78"/>
                    <a:pt x="12" y="81"/>
                  </a:cubicBezTo>
                  <a:cubicBezTo>
                    <a:pt x="14" y="85"/>
                    <a:pt x="19" y="88"/>
                    <a:pt x="20" y="93"/>
                  </a:cubicBezTo>
                  <a:cubicBezTo>
                    <a:pt x="21" y="94"/>
                    <a:pt x="19" y="98"/>
                    <a:pt x="20" y="100"/>
                  </a:cubicBezTo>
                  <a:cubicBezTo>
                    <a:pt x="22" y="103"/>
                    <a:pt x="25" y="103"/>
                    <a:pt x="29" y="103"/>
                  </a:cubicBezTo>
                  <a:cubicBezTo>
                    <a:pt x="32" y="103"/>
                    <a:pt x="35" y="103"/>
                    <a:pt x="37" y="103"/>
                  </a:cubicBezTo>
                  <a:cubicBezTo>
                    <a:pt x="42" y="103"/>
                    <a:pt x="48" y="102"/>
                    <a:pt x="53" y="102"/>
                  </a:cubicBezTo>
                  <a:cubicBezTo>
                    <a:pt x="55" y="102"/>
                    <a:pt x="57" y="102"/>
                    <a:pt x="58" y="102"/>
                  </a:cubicBezTo>
                  <a:cubicBezTo>
                    <a:pt x="59" y="102"/>
                    <a:pt x="60" y="103"/>
                    <a:pt x="62" y="103"/>
                  </a:cubicBezTo>
                  <a:cubicBezTo>
                    <a:pt x="59" y="90"/>
                    <a:pt x="57" y="77"/>
                    <a:pt x="54" y="64"/>
                  </a:cubicBezTo>
                  <a:cubicBezTo>
                    <a:pt x="65" y="62"/>
                    <a:pt x="65" y="62"/>
                    <a:pt x="65" y="62"/>
                  </a:cubicBezTo>
                  <a:cubicBezTo>
                    <a:pt x="68" y="77"/>
                    <a:pt x="71" y="93"/>
                    <a:pt x="74" y="108"/>
                  </a:cubicBezTo>
                  <a:cubicBezTo>
                    <a:pt x="79" y="110"/>
                    <a:pt x="85" y="112"/>
                    <a:pt x="91" y="112"/>
                  </a:cubicBezTo>
                  <a:cubicBezTo>
                    <a:pt x="97" y="112"/>
                    <a:pt x="103" y="109"/>
                    <a:pt x="107" y="100"/>
                  </a:cubicBezTo>
                  <a:cubicBezTo>
                    <a:pt x="109" y="95"/>
                    <a:pt x="107" y="87"/>
                    <a:pt x="109" y="83"/>
                  </a:cubicBezTo>
                  <a:cubicBezTo>
                    <a:pt x="112" y="79"/>
                    <a:pt x="118" y="80"/>
                    <a:pt x="121" y="76"/>
                  </a:cubicBezTo>
                  <a:cubicBezTo>
                    <a:pt x="126" y="71"/>
                    <a:pt x="124" y="66"/>
                    <a:pt x="125" y="60"/>
                  </a:cubicBezTo>
                  <a:cubicBezTo>
                    <a:pt x="128" y="51"/>
                    <a:pt x="133" y="56"/>
                    <a:pt x="138" y="52"/>
                  </a:cubicBezTo>
                  <a:cubicBezTo>
                    <a:pt x="151" y="44"/>
                    <a:pt x="127" y="26"/>
                    <a:pt x="125" y="19"/>
                  </a:cubicBezTo>
                  <a:cubicBezTo>
                    <a:pt x="124" y="16"/>
                    <a:pt x="126" y="9"/>
                    <a:pt x="125" y="7"/>
                  </a:cubicBezTo>
                  <a:cubicBezTo>
                    <a:pt x="124" y="3"/>
                    <a:pt x="116" y="1"/>
                    <a:pt x="111" y="0"/>
                  </a:cubicBezTo>
                  <a:cubicBezTo>
                    <a:pt x="111" y="0"/>
                    <a:pt x="110" y="0"/>
                    <a:pt x="110"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2" name="Freeform 220"/>
            <p:cNvSpPr/>
            <p:nvPr/>
          </p:nvSpPr>
          <p:spPr bwMode="auto">
            <a:xfrm>
              <a:off x="10712451" y="4019551"/>
              <a:ext cx="130175" cy="150813"/>
            </a:xfrm>
            <a:custGeom>
              <a:avLst/>
              <a:gdLst>
                <a:gd name="T0" fmla="*/ 80 w 82"/>
                <a:gd name="T1" fmla="*/ 0 h 95"/>
                <a:gd name="T2" fmla="*/ 61 w 82"/>
                <a:gd name="T3" fmla="*/ 5 h 95"/>
                <a:gd name="T4" fmla="*/ 58 w 82"/>
                <a:gd name="T5" fmla="*/ 5 h 95"/>
                <a:gd name="T6" fmla="*/ 52 w 82"/>
                <a:gd name="T7" fmla="*/ 2 h 95"/>
                <a:gd name="T8" fmla="*/ 51 w 82"/>
                <a:gd name="T9" fmla="*/ 2 h 95"/>
                <a:gd name="T10" fmla="*/ 40 w 82"/>
                <a:gd name="T11" fmla="*/ 7 h 95"/>
                <a:gd name="T12" fmla="*/ 40 w 82"/>
                <a:gd name="T13" fmla="*/ 7 h 95"/>
                <a:gd name="T14" fmla="*/ 34 w 82"/>
                <a:gd name="T15" fmla="*/ 5 h 95"/>
                <a:gd name="T16" fmla="*/ 28 w 82"/>
                <a:gd name="T17" fmla="*/ 3 h 95"/>
                <a:gd name="T18" fmla="*/ 25 w 82"/>
                <a:gd name="T19" fmla="*/ 4 h 95"/>
                <a:gd name="T20" fmla="*/ 15 w 82"/>
                <a:gd name="T21" fmla="*/ 20 h 95"/>
                <a:gd name="T22" fmla="*/ 7 w 82"/>
                <a:gd name="T23" fmla="*/ 36 h 95"/>
                <a:gd name="T24" fmla="*/ 1 w 82"/>
                <a:gd name="T25" fmla="*/ 52 h 95"/>
                <a:gd name="T26" fmla="*/ 6 w 82"/>
                <a:gd name="T27" fmla="*/ 64 h 95"/>
                <a:gd name="T28" fmla="*/ 7 w 82"/>
                <a:gd name="T29" fmla="*/ 74 h 95"/>
                <a:gd name="T30" fmla="*/ 12 w 82"/>
                <a:gd name="T31" fmla="*/ 93 h 95"/>
                <a:gd name="T32" fmla="*/ 15 w 82"/>
                <a:gd name="T33" fmla="*/ 95 h 95"/>
                <a:gd name="T34" fmla="*/ 17 w 82"/>
                <a:gd name="T35" fmla="*/ 93 h 95"/>
                <a:gd name="T36" fmla="*/ 22 w 82"/>
                <a:gd name="T37" fmla="*/ 71 h 95"/>
                <a:gd name="T38" fmla="*/ 24 w 82"/>
                <a:gd name="T39" fmla="*/ 60 h 95"/>
                <a:gd name="T40" fmla="*/ 26 w 82"/>
                <a:gd name="T41" fmla="*/ 59 h 95"/>
                <a:gd name="T42" fmla="*/ 35 w 82"/>
                <a:gd name="T43" fmla="*/ 68 h 95"/>
                <a:gd name="T44" fmla="*/ 41 w 82"/>
                <a:gd name="T45" fmla="*/ 76 h 95"/>
                <a:gd name="T46" fmla="*/ 41 w 82"/>
                <a:gd name="T47" fmla="*/ 76 h 95"/>
                <a:gd name="T48" fmla="*/ 47 w 82"/>
                <a:gd name="T49" fmla="*/ 67 h 95"/>
                <a:gd name="T50" fmla="*/ 45 w 82"/>
                <a:gd name="T51" fmla="*/ 53 h 95"/>
                <a:gd name="T52" fmla="*/ 34 w 82"/>
                <a:gd name="T53" fmla="*/ 46 h 95"/>
                <a:gd name="T54" fmla="*/ 42 w 82"/>
                <a:gd name="T55" fmla="*/ 29 h 95"/>
                <a:gd name="T56" fmla="*/ 62 w 82"/>
                <a:gd name="T57" fmla="*/ 18 h 95"/>
                <a:gd name="T58" fmla="*/ 66 w 82"/>
                <a:gd name="T59" fmla="*/ 18 h 95"/>
                <a:gd name="T60" fmla="*/ 68 w 82"/>
                <a:gd name="T61" fmla="*/ 18 h 95"/>
                <a:gd name="T62" fmla="*/ 71 w 82"/>
                <a:gd name="T63" fmla="*/ 18 h 95"/>
                <a:gd name="T64" fmla="*/ 77 w 82"/>
                <a:gd name="T65" fmla="*/ 16 h 95"/>
                <a:gd name="T66" fmla="*/ 82 w 82"/>
                <a:gd name="T67" fmla="*/ 5 h 95"/>
                <a:gd name="T68" fmla="*/ 80 w 82"/>
                <a:gd name="T6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 h="95">
                  <a:moveTo>
                    <a:pt x="80" y="0"/>
                  </a:moveTo>
                  <a:cubicBezTo>
                    <a:pt x="74" y="0"/>
                    <a:pt x="68" y="5"/>
                    <a:pt x="61" y="5"/>
                  </a:cubicBezTo>
                  <a:cubicBezTo>
                    <a:pt x="60" y="5"/>
                    <a:pt x="59" y="5"/>
                    <a:pt x="58" y="5"/>
                  </a:cubicBezTo>
                  <a:cubicBezTo>
                    <a:pt x="55" y="4"/>
                    <a:pt x="54" y="2"/>
                    <a:pt x="52" y="2"/>
                  </a:cubicBezTo>
                  <a:cubicBezTo>
                    <a:pt x="51" y="2"/>
                    <a:pt x="51" y="2"/>
                    <a:pt x="51" y="2"/>
                  </a:cubicBezTo>
                  <a:cubicBezTo>
                    <a:pt x="46" y="2"/>
                    <a:pt x="45" y="6"/>
                    <a:pt x="40" y="7"/>
                  </a:cubicBezTo>
                  <a:cubicBezTo>
                    <a:pt x="40" y="7"/>
                    <a:pt x="40" y="7"/>
                    <a:pt x="40" y="7"/>
                  </a:cubicBezTo>
                  <a:cubicBezTo>
                    <a:pt x="38" y="7"/>
                    <a:pt x="36" y="6"/>
                    <a:pt x="34" y="5"/>
                  </a:cubicBezTo>
                  <a:cubicBezTo>
                    <a:pt x="32" y="4"/>
                    <a:pt x="30" y="3"/>
                    <a:pt x="28" y="3"/>
                  </a:cubicBezTo>
                  <a:cubicBezTo>
                    <a:pt x="27" y="3"/>
                    <a:pt x="26" y="3"/>
                    <a:pt x="25" y="4"/>
                  </a:cubicBezTo>
                  <a:cubicBezTo>
                    <a:pt x="21" y="6"/>
                    <a:pt x="18" y="16"/>
                    <a:pt x="15" y="20"/>
                  </a:cubicBezTo>
                  <a:cubicBezTo>
                    <a:pt x="11" y="25"/>
                    <a:pt x="9" y="29"/>
                    <a:pt x="7" y="36"/>
                  </a:cubicBezTo>
                  <a:cubicBezTo>
                    <a:pt x="6" y="42"/>
                    <a:pt x="2" y="46"/>
                    <a:pt x="1" y="52"/>
                  </a:cubicBezTo>
                  <a:cubicBezTo>
                    <a:pt x="0" y="59"/>
                    <a:pt x="3" y="58"/>
                    <a:pt x="6" y="64"/>
                  </a:cubicBezTo>
                  <a:cubicBezTo>
                    <a:pt x="8" y="67"/>
                    <a:pt x="7" y="70"/>
                    <a:pt x="7" y="74"/>
                  </a:cubicBezTo>
                  <a:cubicBezTo>
                    <a:pt x="7" y="81"/>
                    <a:pt x="6" y="89"/>
                    <a:pt x="12" y="93"/>
                  </a:cubicBezTo>
                  <a:cubicBezTo>
                    <a:pt x="14" y="94"/>
                    <a:pt x="14" y="95"/>
                    <a:pt x="15" y="95"/>
                  </a:cubicBezTo>
                  <a:cubicBezTo>
                    <a:pt x="15" y="95"/>
                    <a:pt x="16" y="94"/>
                    <a:pt x="17" y="93"/>
                  </a:cubicBezTo>
                  <a:cubicBezTo>
                    <a:pt x="22" y="90"/>
                    <a:pt x="22" y="76"/>
                    <a:pt x="22" y="71"/>
                  </a:cubicBezTo>
                  <a:cubicBezTo>
                    <a:pt x="21" y="67"/>
                    <a:pt x="19" y="62"/>
                    <a:pt x="24" y="60"/>
                  </a:cubicBezTo>
                  <a:cubicBezTo>
                    <a:pt x="24" y="59"/>
                    <a:pt x="25" y="59"/>
                    <a:pt x="26" y="59"/>
                  </a:cubicBezTo>
                  <a:cubicBezTo>
                    <a:pt x="31" y="59"/>
                    <a:pt x="34" y="65"/>
                    <a:pt x="35" y="68"/>
                  </a:cubicBezTo>
                  <a:cubicBezTo>
                    <a:pt x="37" y="73"/>
                    <a:pt x="35" y="76"/>
                    <a:pt x="41" y="76"/>
                  </a:cubicBezTo>
                  <a:cubicBezTo>
                    <a:pt x="41" y="76"/>
                    <a:pt x="41" y="76"/>
                    <a:pt x="41" y="76"/>
                  </a:cubicBezTo>
                  <a:cubicBezTo>
                    <a:pt x="45" y="76"/>
                    <a:pt x="47" y="71"/>
                    <a:pt x="47" y="67"/>
                  </a:cubicBezTo>
                  <a:cubicBezTo>
                    <a:pt x="48" y="63"/>
                    <a:pt x="47" y="56"/>
                    <a:pt x="45" y="53"/>
                  </a:cubicBezTo>
                  <a:cubicBezTo>
                    <a:pt x="42" y="48"/>
                    <a:pt x="37" y="50"/>
                    <a:pt x="34" y="46"/>
                  </a:cubicBezTo>
                  <a:cubicBezTo>
                    <a:pt x="28" y="39"/>
                    <a:pt x="37" y="32"/>
                    <a:pt x="42" y="29"/>
                  </a:cubicBezTo>
                  <a:cubicBezTo>
                    <a:pt x="48" y="26"/>
                    <a:pt x="56" y="20"/>
                    <a:pt x="62" y="18"/>
                  </a:cubicBezTo>
                  <a:cubicBezTo>
                    <a:pt x="63" y="18"/>
                    <a:pt x="65" y="18"/>
                    <a:pt x="66" y="18"/>
                  </a:cubicBezTo>
                  <a:cubicBezTo>
                    <a:pt x="67" y="18"/>
                    <a:pt x="68" y="18"/>
                    <a:pt x="68" y="18"/>
                  </a:cubicBezTo>
                  <a:cubicBezTo>
                    <a:pt x="69" y="18"/>
                    <a:pt x="70" y="18"/>
                    <a:pt x="71" y="18"/>
                  </a:cubicBezTo>
                  <a:cubicBezTo>
                    <a:pt x="73" y="18"/>
                    <a:pt x="75" y="18"/>
                    <a:pt x="77" y="16"/>
                  </a:cubicBezTo>
                  <a:cubicBezTo>
                    <a:pt x="79" y="14"/>
                    <a:pt x="82" y="8"/>
                    <a:pt x="82" y="5"/>
                  </a:cubicBezTo>
                  <a:cubicBezTo>
                    <a:pt x="82" y="3"/>
                    <a:pt x="81" y="1"/>
                    <a:pt x="80"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3" name="Freeform 221"/>
            <p:cNvSpPr>
              <a:spLocks noEditPoints="1"/>
            </p:cNvSpPr>
            <p:nvPr/>
          </p:nvSpPr>
          <p:spPr bwMode="auto">
            <a:xfrm>
              <a:off x="10839451" y="4019551"/>
              <a:ext cx="1588" cy="0"/>
            </a:xfrm>
            <a:custGeom>
              <a:avLst/>
              <a:gdLst>
                <a:gd name="T0" fmla="*/ 0 w 1"/>
                <a:gd name="T1" fmla="*/ 0 w 1"/>
                <a:gd name="T2" fmla="*/ 0 w 1"/>
                <a:gd name="T3" fmla="*/ 0 w 1"/>
                <a:gd name="T4" fmla="*/ 1 w 1"/>
                <a:gd name="T5" fmla="*/ 0 w 1"/>
                <a:gd name="T6" fmla="*/ 1 w 1"/>
                <a:gd name="T7" fmla="*/ 1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moveTo>
                    <a:pt x="1" y="0"/>
                  </a:moveTo>
                  <a:cubicBezTo>
                    <a:pt x="1" y="0"/>
                    <a:pt x="1" y="0"/>
                    <a:pt x="0" y="0"/>
                  </a:cubicBezTo>
                  <a:cubicBezTo>
                    <a:pt x="1" y="0"/>
                    <a:pt x="1" y="0"/>
                    <a:pt x="1" y="0"/>
                  </a:cubicBezTo>
                  <a:cubicBezTo>
                    <a:pt x="1" y="0"/>
                    <a:pt x="1" y="0"/>
                    <a:pt x="1"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4" name="Freeform 222"/>
            <p:cNvSpPr/>
            <p:nvPr/>
          </p:nvSpPr>
          <p:spPr bwMode="auto">
            <a:xfrm>
              <a:off x="10901363" y="4010026"/>
              <a:ext cx="36513" cy="63500"/>
            </a:xfrm>
            <a:custGeom>
              <a:avLst/>
              <a:gdLst>
                <a:gd name="T0" fmla="*/ 7 w 23"/>
                <a:gd name="T1" fmla="*/ 0 h 40"/>
                <a:gd name="T2" fmla="*/ 1 w 23"/>
                <a:gd name="T3" fmla="*/ 3 h 40"/>
                <a:gd name="T4" fmla="*/ 2 w 23"/>
                <a:gd name="T5" fmla="*/ 3 h 40"/>
                <a:gd name="T6" fmla="*/ 2 w 23"/>
                <a:gd name="T7" fmla="*/ 28 h 40"/>
                <a:gd name="T8" fmla="*/ 13 w 23"/>
                <a:gd name="T9" fmla="*/ 40 h 40"/>
                <a:gd name="T10" fmla="*/ 19 w 23"/>
                <a:gd name="T11" fmla="*/ 37 h 40"/>
                <a:gd name="T12" fmla="*/ 14 w 23"/>
                <a:gd name="T13" fmla="*/ 20 h 40"/>
                <a:gd name="T14" fmla="*/ 21 w 23"/>
                <a:gd name="T15" fmla="*/ 10 h 40"/>
                <a:gd name="T16" fmla="*/ 7 w 2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7" y="0"/>
                  </a:moveTo>
                  <a:cubicBezTo>
                    <a:pt x="5" y="0"/>
                    <a:pt x="3" y="1"/>
                    <a:pt x="1" y="3"/>
                  </a:cubicBezTo>
                  <a:cubicBezTo>
                    <a:pt x="2" y="3"/>
                    <a:pt x="2" y="3"/>
                    <a:pt x="2" y="3"/>
                  </a:cubicBezTo>
                  <a:cubicBezTo>
                    <a:pt x="0" y="11"/>
                    <a:pt x="0" y="20"/>
                    <a:pt x="2" y="28"/>
                  </a:cubicBezTo>
                  <a:cubicBezTo>
                    <a:pt x="4" y="33"/>
                    <a:pt x="8" y="40"/>
                    <a:pt x="13" y="40"/>
                  </a:cubicBezTo>
                  <a:cubicBezTo>
                    <a:pt x="15" y="40"/>
                    <a:pt x="17" y="39"/>
                    <a:pt x="19" y="37"/>
                  </a:cubicBezTo>
                  <a:cubicBezTo>
                    <a:pt x="23" y="30"/>
                    <a:pt x="13" y="26"/>
                    <a:pt x="14" y="20"/>
                  </a:cubicBezTo>
                  <a:cubicBezTo>
                    <a:pt x="15" y="16"/>
                    <a:pt x="22" y="16"/>
                    <a:pt x="21" y="10"/>
                  </a:cubicBezTo>
                  <a:cubicBezTo>
                    <a:pt x="20" y="5"/>
                    <a:pt x="13" y="0"/>
                    <a:pt x="7"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5" name="Freeform 223"/>
            <p:cNvSpPr/>
            <p:nvPr/>
          </p:nvSpPr>
          <p:spPr bwMode="auto">
            <a:xfrm>
              <a:off x="10818813" y="4227514"/>
              <a:ext cx="85725" cy="55563"/>
            </a:xfrm>
            <a:custGeom>
              <a:avLst/>
              <a:gdLst>
                <a:gd name="T0" fmla="*/ 27 w 54"/>
                <a:gd name="T1" fmla="*/ 0 h 35"/>
                <a:gd name="T2" fmla="*/ 18 w 54"/>
                <a:gd name="T3" fmla="*/ 3 h 35"/>
                <a:gd name="T4" fmla="*/ 14 w 54"/>
                <a:gd name="T5" fmla="*/ 9 h 35"/>
                <a:gd name="T6" fmla="*/ 10 w 54"/>
                <a:gd name="T7" fmla="*/ 12 h 35"/>
                <a:gd name="T8" fmla="*/ 1 w 54"/>
                <a:gd name="T9" fmla="*/ 34 h 35"/>
                <a:gd name="T10" fmla="*/ 4 w 54"/>
                <a:gd name="T11" fmla="*/ 35 h 35"/>
                <a:gd name="T12" fmla="*/ 19 w 54"/>
                <a:gd name="T13" fmla="*/ 21 h 35"/>
                <a:gd name="T14" fmla="*/ 28 w 54"/>
                <a:gd name="T15" fmla="*/ 19 h 35"/>
                <a:gd name="T16" fmla="*/ 30 w 54"/>
                <a:gd name="T17" fmla="*/ 19 h 35"/>
                <a:gd name="T18" fmla="*/ 32 w 54"/>
                <a:gd name="T19" fmla="*/ 19 h 35"/>
                <a:gd name="T20" fmla="*/ 42 w 54"/>
                <a:gd name="T21" fmla="*/ 17 h 35"/>
                <a:gd name="T22" fmla="*/ 34 w 54"/>
                <a:gd name="T23" fmla="*/ 1 h 35"/>
                <a:gd name="T24" fmla="*/ 38 w 54"/>
                <a:gd name="T25" fmla="*/ 1 h 35"/>
                <a:gd name="T26" fmla="*/ 27 w 5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35">
                  <a:moveTo>
                    <a:pt x="27" y="0"/>
                  </a:moveTo>
                  <a:cubicBezTo>
                    <a:pt x="24" y="0"/>
                    <a:pt x="20" y="1"/>
                    <a:pt x="18" y="3"/>
                  </a:cubicBezTo>
                  <a:cubicBezTo>
                    <a:pt x="15" y="5"/>
                    <a:pt x="16" y="7"/>
                    <a:pt x="14" y="9"/>
                  </a:cubicBezTo>
                  <a:cubicBezTo>
                    <a:pt x="14" y="9"/>
                    <a:pt x="11" y="11"/>
                    <a:pt x="10" y="12"/>
                  </a:cubicBezTo>
                  <a:cubicBezTo>
                    <a:pt x="4" y="19"/>
                    <a:pt x="0" y="24"/>
                    <a:pt x="1" y="34"/>
                  </a:cubicBezTo>
                  <a:cubicBezTo>
                    <a:pt x="2" y="35"/>
                    <a:pt x="3" y="35"/>
                    <a:pt x="4" y="35"/>
                  </a:cubicBezTo>
                  <a:cubicBezTo>
                    <a:pt x="11" y="35"/>
                    <a:pt x="14" y="24"/>
                    <a:pt x="19" y="21"/>
                  </a:cubicBezTo>
                  <a:cubicBezTo>
                    <a:pt x="22" y="20"/>
                    <a:pt x="25" y="19"/>
                    <a:pt x="28" y="19"/>
                  </a:cubicBezTo>
                  <a:cubicBezTo>
                    <a:pt x="29" y="19"/>
                    <a:pt x="29" y="19"/>
                    <a:pt x="30" y="19"/>
                  </a:cubicBezTo>
                  <a:cubicBezTo>
                    <a:pt x="31" y="19"/>
                    <a:pt x="32" y="19"/>
                    <a:pt x="32" y="19"/>
                  </a:cubicBezTo>
                  <a:cubicBezTo>
                    <a:pt x="36" y="19"/>
                    <a:pt x="39" y="19"/>
                    <a:pt x="42" y="17"/>
                  </a:cubicBezTo>
                  <a:cubicBezTo>
                    <a:pt x="54" y="9"/>
                    <a:pt x="43" y="2"/>
                    <a:pt x="34" y="1"/>
                  </a:cubicBezTo>
                  <a:cubicBezTo>
                    <a:pt x="38" y="1"/>
                    <a:pt x="38" y="1"/>
                    <a:pt x="38" y="1"/>
                  </a:cubicBezTo>
                  <a:cubicBezTo>
                    <a:pt x="35" y="1"/>
                    <a:pt x="31" y="0"/>
                    <a:pt x="27"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6" name="Freeform 224"/>
            <p:cNvSpPr/>
            <p:nvPr/>
          </p:nvSpPr>
          <p:spPr bwMode="auto">
            <a:xfrm>
              <a:off x="10880726" y="4103689"/>
              <a:ext cx="98425" cy="39688"/>
            </a:xfrm>
            <a:custGeom>
              <a:avLst/>
              <a:gdLst>
                <a:gd name="T0" fmla="*/ 25 w 62"/>
                <a:gd name="T1" fmla="*/ 0 h 25"/>
                <a:gd name="T2" fmla="*/ 17 w 62"/>
                <a:gd name="T3" fmla="*/ 2 h 25"/>
                <a:gd name="T4" fmla="*/ 7 w 62"/>
                <a:gd name="T5" fmla="*/ 8 h 25"/>
                <a:gd name="T6" fmla="*/ 1 w 62"/>
                <a:gd name="T7" fmla="*/ 11 h 25"/>
                <a:gd name="T8" fmla="*/ 1 w 62"/>
                <a:gd name="T9" fmla="*/ 22 h 25"/>
                <a:gd name="T10" fmla="*/ 6 w 62"/>
                <a:gd name="T11" fmla="*/ 24 h 25"/>
                <a:gd name="T12" fmla="*/ 17 w 62"/>
                <a:gd name="T13" fmla="*/ 21 h 25"/>
                <a:gd name="T14" fmla="*/ 27 w 62"/>
                <a:gd name="T15" fmla="*/ 19 h 25"/>
                <a:gd name="T16" fmla="*/ 28 w 62"/>
                <a:gd name="T17" fmla="*/ 19 h 25"/>
                <a:gd name="T18" fmla="*/ 45 w 62"/>
                <a:gd name="T19" fmla="*/ 25 h 25"/>
                <a:gd name="T20" fmla="*/ 49 w 62"/>
                <a:gd name="T21" fmla="*/ 25 h 25"/>
                <a:gd name="T22" fmla="*/ 56 w 62"/>
                <a:gd name="T23" fmla="*/ 7 h 25"/>
                <a:gd name="T24" fmla="*/ 61 w 62"/>
                <a:gd name="T25" fmla="*/ 7 h 25"/>
                <a:gd name="T26" fmla="*/ 51 w 62"/>
                <a:gd name="T27" fmla="*/ 2 h 25"/>
                <a:gd name="T28" fmla="*/ 45 w 62"/>
                <a:gd name="T29" fmla="*/ 3 h 25"/>
                <a:gd name="T30" fmla="*/ 39 w 62"/>
                <a:gd name="T31" fmla="*/ 3 h 25"/>
                <a:gd name="T32" fmla="*/ 37 w 62"/>
                <a:gd name="T33" fmla="*/ 3 h 25"/>
                <a:gd name="T34" fmla="*/ 25 w 62"/>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25">
                  <a:moveTo>
                    <a:pt x="25" y="0"/>
                  </a:moveTo>
                  <a:cubicBezTo>
                    <a:pt x="23" y="0"/>
                    <a:pt x="21" y="0"/>
                    <a:pt x="17" y="2"/>
                  </a:cubicBezTo>
                  <a:cubicBezTo>
                    <a:pt x="14" y="4"/>
                    <a:pt x="11" y="6"/>
                    <a:pt x="7" y="8"/>
                  </a:cubicBezTo>
                  <a:cubicBezTo>
                    <a:pt x="5" y="9"/>
                    <a:pt x="3" y="8"/>
                    <a:pt x="1" y="11"/>
                  </a:cubicBezTo>
                  <a:cubicBezTo>
                    <a:pt x="1" y="11"/>
                    <a:pt x="0" y="21"/>
                    <a:pt x="1" y="22"/>
                  </a:cubicBezTo>
                  <a:cubicBezTo>
                    <a:pt x="2" y="23"/>
                    <a:pt x="4" y="24"/>
                    <a:pt x="6" y="24"/>
                  </a:cubicBezTo>
                  <a:cubicBezTo>
                    <a:pt x="9" y="24"/>
                    <a:pt x="13" y="23"/>
                    <a:pt x="17" y="21"/>
                  </a:cubicBezTo>
                  <a:cubicBezTo>
                    <a:pt x="21" y="20"/>
                    <a:pt x="24" y="19"/>
                    <a:pt x="27" y="19"/>
                  </a:cubicBezTo>
                  <a:cubicBezTo>
                    <a:pt x="27" y="19"/>
                    <a:pt x="27" y="19"/>
                    <a:pt x="28" y="19"/>
                  </a:cubicBezTo>
                  <a:cubicBezTo>
                    <a:pt x="35" y="19"/>
                    <a:pt x="38" y="25"/>
                    <a:pt x="45" y="25"/>
                  </a:cubicBezTo>
                  <a:cubicBezTo>
                    <a:pt x="46" y="25"/>
                    <a:pt x="48" y="25"/>
                    <a:pt x="49" y="25"/>
                  </a:cubicBezTo>
                  <a:cubicBezTo>
                    <a:pt x="59" y="23"/>
                    <a:pt x="62" y="16"/>
                    <a:pt x="56" y="7"/>
                  </a:cubicBezTo>
                  <a:cubicBezTo>
                    <a:pt x="61" y="7"/>
                    <a:pt x="61" y="7"/>
                    <a:pt x="61" y="7"/>
                  </a:cubicBezTo>
                  <a:cubicBezTo>
                    <a:pt x="60" y="3"/>
                    <a:pt x="56" y="2"/>
                    <a:pt x="51" y="2"/>
                  </a:cubicBezTo>
                  <a:cubicBezTo>
                    <a:pt x="49" y="2"/>
                    <a:pt x="47" y="3"/>
                    <a:pt x="45" y="3"/>
                  </a:cubicBezTo>
                  <a:cubicBezTo>
                    <a:pt x="43" y="3"/>
                    <a:pt x="41" y="3"/>
                    <a:pt x="39" y="3"/>
                  </a:cubicBezTo>
                  <a:cubicBezTo>
                    <a:pt x="39" y="3"/>
                    <a:pt x="38" y="3"/>
                    <a:pt x="37" y="3"/>
                  </a:cubicBezTo>
                  <a:cubicBezTo>
                    <a:pt x="32" y="2"/>
                    <a:pt x="29" y="0"/>
                    <a:pt x="25"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7" name="Freeform 225"/>
            <p:cNvSpPr/>
            <p:nvPr/>
          </p:nvSpPr>
          <p:spPr bwMode="auto">
            <a:xfrm>
              <a:off x="10993438" y="4056064"/>
              <a:ext cx="434975" cy="227013"/>
            </a:xfrm>
            <a:custGeom>
              <a:avLst/>
              <a:gdLst>
                <a:gd name="T0" fmla="*/ 18 w 274"/>
                <a:gd name="T1" fmla="*/ 0 h 143"/>
                <a:gd name="T2" fmla="*/ 15 w 274"/>
                <a:gd name="T3" fmla="*/ 0 h 143"/>
                <a:gd name="T4" fmla="*/ 1 w 274"/>
                <a:gd name="T5" fmla="*/ 10 h 143"/>
                <a:gd name="T6" fmla="*/ 0 w 274"/>
                <a:gd name="T7" fmla="*/ 10 h 143"/>
                <a:gd name="T8" fmla="*/ 11 w 274"/>
                <a:gd name="T9" fmla="*/ 36 h 143"/>
                <a:gd name="T10" fmla="*/ 19 w 274"/>
                <a:gd name="T11" fmla="*/ 50 h 143"/>
                <a:gd name="T12" fmla="*/ 31 w 274"/>
                <a:gd name="T13" fmla="*/ 52 h 143"/>
                <a:gd name="T14" fmla="*/ 35 w 274"/>
                <a:gd name="T15" fmla="*/ 52 h 143"/>
                <a:gd name="T16" fmla="*/ 38 w 274"/>
                <a:gd name="T17" fmla="*/ 52 h 143"/>
                <a:gd name="T18" fmla="*/ 38 w 274"/>
                <a:gd name="T19" fmla="*/ 52 h 143"/>
                <a:gd name="T20" fmla="*/ 39 w 274"/>
                <a:gd name="T21" fmla="*/ 52 h 143"/>
                <a:gd name="T22" fmla="*/ 44 w 274"/>
                <a:gd name="T23" fmla="*/ 52 h 143"/>
                <a:gd name="T24" fmla="*/ 49 w 274"/>
                <a:gd name="T25" fmla="*/ 52 h 143"/>
                <a:gd name="T26" fmla="*/ 54 w 274"/>
                <a:gd name="T27" fmla="*/ 52 h 143"/>
                <a:gd name="T28" fmla="*/ 74 w 274"/>
                <a:gd name="T29" fmla="*/ 55 h 143"/>
                <a:gd name="T30" fmla="*/ 94 w 274"/>
                <a:gd name="T31" fmla="*/ 73 h 143"/>
                <a:gd name="T32" fmla="*/ 97 w 274"/>
                <a:gd name="T33" fmla="*/ 86 h 143"/>
                <a:gd name="T34" fmla="*/ 105 w 274"/>
                <a:gd name="T35" fmla="*/ 98 h 143"/>
                <a:gd name="T36" fmla="*/ 99 w 274"/>
                <a:gd name="T37" fmla="*/ 113 h 143"/>
                <a:gd name="T38" fmla="*/ 99 w 274"/>
                <a:gd name="T39" fmla="*/ 113 h 143"/>
                <a:gd name="T40" fmla="*/ 109 w 274"/>
                <a:gd name="T41" fmla="*/ 109 h 143"/>
                <a:gd name="T42" fmla="*/ 116 w 274"/>
                <a:gd name="T43" fmla="*/ 109 h 143"/>
                <a:gd name="T44" fmla="*/ 120 w 274"/>
                <a:gd name="T45" fmla="*/ 109 h 143"/>
                <a:gd name="T46" fmla="*/ 125 w 274"/>
                <a:gd name="T47" fmla="*/ 119 h 143"/>
                <a:gd name="T48" fmla="*/ 131 w 274"/>
                <a:gd name="T49" fmla="*/ 121 h 143"/>
                <a:gd name="T50" fmla="*/ 137 w 274"/>
                <a:gd name="T51" fmla="*/ 120 h 143"/>
                <a:gd name="T52" fmla="*/ 142 w 274"/>
                <a:gd name="T53" fmla="*/ 120 h 143"/>
                <a:gd name="T54" fmla="*/ 143 w 274"/>
                <a:gd name="T55" fmla="*/ 120 h 143"/>
                <a:gd name="T56" fmla="*/ 143 w 274"/>
                <a:gd name="T57" fmla="*/ 122 h 143"/>
                <a:gd name="T58" fmla="*/ 145 w 274"/>
                <a:gd name="T59" fmla="*/ 123 h 143"/>
                <a:gd name="T60" fmla="*/ 165 w 274"/>
                <a:gd name="T61" fmla="*/ 116 h 143"/>
                <a:gd name="T62" fmla="*/ 175 w 274"/>
                <a:gd name="T63" fmla="*/ 102 h 143"/>
                <a:gd name="T64" fmla="*/ 181 w 274"/>
                <a:gd name="T65" fmla="*/ 100 h 143"/>
                <a:gd name="T66" fmla="*/ 202 w 274"/>
                <a:gd name="T67" fmla="*/ 115 h 143"/>
                <a:gd name="T68" fmla="*/ 226 w 274"/>
                <a:gd name="T69" fmla="*/ 119 h 143"/>
                <a:gd name="T70" fmla="*/ 239 w 274"/>
                <a:gd name="T71" fmla="*/ 139 h 143"/>
                <a:gd name="T72" fmla="*/ 251 w 274"/>
                <a:gd name="T73" fmla="*/ 141 h 143"/>
                <a:gd name="T74" fmla="*/ 268 w 274"/>
                <a:gd name="T75" fmla="*/ 139 h 143"/>
                <a:gd name="T76" fmla="*/ 268 w 274"/>
                <a:gd name="T77" fmla="*/ 143 h 143"/>
                <a:gd name="T78" fmla="*/ 270 w 274"/>
                <a:gd name="T79" fmla="*/ 143 h 143"/>
                <a:gd name="T80" fmla="*/ 255 w 274"/>
                <a:gd name="T81" fmla="*/ 122 h 143"/>
                <a:gd name="T82" fmla="*/ 252 w 274"/>
                <a:gd name="T83" fmla="*/ 117 h 143"/>
                <a:gd name="T84" fmla="*/ 244 w 274"/>
                <a:gd name="T85" fmla="*/ 113 h 143"/>
                <a:gd name="T86" fmla="*/ 236 w 274"/>
                <a:gd name="T87" fmla="*/ 101 h 143"/>
                <a:gd name="T88" fmla="*/ 229 w 274"/>
                <a:gd name="T89" fmla="*/ 88 h 143"/>
                <a:gd name="T90" fmla="*/ 212 w 274"/>
                <a:gd name="T91" fmla="*/ 76 h 143"/>
                <a:gd name="T92" fmla="*/ 203 w 274"/>
                <a:gd name="T93" fmla="*/ 66 h 143"/>
                <a:gd name="T94" fmla="*/ 178 w 274"/>
                <a:gd name="T95" fmla="*/ 45 h 143"/>
                <a:gd name="T96" fmla="*/ 153 w 274"/>
                <a:gd name="T97" fmla="*/ 37 h 143"/>
                <a:gd name="T98" fmla="*/ 128 w 274"/>
                <a:gd name="T99" fmla="*/ 23 h 143"/>
                <a:gd name="T100" fmla="*/ 124 w 274"/>
                <a:gd name="T101" fmla="*/ 26 h 143"/>
                <a:gd name="T102" fmla="*/ 114 w 274"/>
                <a:gd name="T103" fmla="*/ 23 h 143"/>
                <a:gd name="T104" fmla="*/ 92 w 274"/>
                <a:gd name="T105" fmla="*/ 18 h 143"/>
                <a:gd name="T106" fmla="*/ 91 w 274"/>
                <a:gd name="T107" fmla="*/ 18 h 143"/>
                <a:gd name="T108" fmla="*/ 61 w 274"/>
                <a:gd name="T109" fmla="*/ 28 h 143"/>
                <a:gd name="T110" fmla="*/ 51 w 274"/>
                <a:gd name="T111" fmla="*/ 33 h 143"/>
                <a:gd name="T112" fmla="*/ 46 w 274"/>
                <a:gd name="T113" fmla="*/ 31 h 143"/>
                <a:gd name="T114" fmla="*/ 38 w 274"/>
                <a:gd name="T115" fmla="*/ 7 h 143"/>
                <a:gd name="T116" fmla="*/ 18 w 274"/>
                <a:gd name="T11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4" h="143">
                  <a:moveTo>
                    <a:pt x="18" y="0"/>
                  </a:moveTo>
                  <a:cubicBezTo>
                    <a:pt x="17" y="0"/>
                    <a:pt x="16" y="0"/>
                    <a:pt x="15" y="0"/>
                  </a:cubicBezTo>
                  <a:cubicBezTo>
                    <a:pt x="5" y="1"/>
                    <a:pt x="6" y="6"/>
                    <a:pt x="1" y="10"/>
                  </a:cubicBezTo>
                  <a:cubicBezTo>
                    <a:pt x="0" y="10"/>
                    <a:pt x="0" y="10"/>
                    <a:pt x="0" y="10"/>
                  </a:cubicBezTo>
                  <a:cubicBezTo>
                    <a:pt x="0" y="21"/>
                    <a:pt x="6" y="27"/>
                    <a:pt x="11" y="36"/>
                  </a:cubicBezTo>
                  <a:cubicBezTo>
                    <a:pt x="13" y="39"/>
                    <a:pt x="16" y="48"/>
                    <a:pt x="19" y="50"/>
                  </a:cubicBezTo>
                  <a:cubicBezTo>
                    <a:pt x="21" y="52"/>
                    <a:pt x="27" y="52"/>
                    <a:pt x="31" y="52"/>
                  </a:cubicBezTo>
                  <a:cubicBezTo>
                    <a:pt x="33" y="52"/>
                    <a:pt x="34" y="52"/>
                    <a:pt x="35" y="52"/>
                  </a:cubicBezTo>
                  <a:cubicBezTo>
                    <a:pt x="36" y="52"/>
                    <a:pt x="37" y="52"/>
                    <a:pt x="38" y="52"/>
                  </a:cubicBezTo>
                  <a:cubicBezTo>
                    <a:pt x="38" y="52"/>
                    <a:pt x="38" y="52"/>
                    <a:pt x="38" y="52"/>
                  </a:cubicBezTo>
                  <a:cubicBezTo>
                    <a:pt x="38" y="52"/>
                    <a:pt x="39" y="52"/>
                    <a:pt x="39" y="52"/>
                  </a:cubicBezTo>
                  <a:cubicBezTo>
                    <a:pt x="41" y="52"/>
                    <a:pt x="42" y="52"/>
                    <a:pt x="44" y="52"/>
                  </a:cubicBezTo>
                  <a:cubicBezTo>
                    <a:pt x="46" y="52"/>
                    <a:pt x="48" y="52"/>
                    <a:pt x="49" y="52"/>
                  </a:cubicBezTo>
                  <a:cubicBezTo>
                    <a:pt x="51" y="52"/>
                    <a:pt x="52" y="52"/>
                    <a:pt x="54" y="52"/>
                  </a:cubicBezTo>
                  <a:cubicBezTo>
                    <a:pt x="59" y="53"/>
                    <a:pt x="70" y="53"/>
                    <a:pt x="74" y="55"/>
                  </a:cubicBezTo>
                  <a:cubicBezTo>
                    <a:pt x="79" y="57"/>
                    <a:pt x="92" y="69"/>
                    <a:pt x="94" y="73"/>
                  </a:cubicBezTo>
                  <a:cubicBezTo>
                    <a:pt x="96" y="77"/>
                    <a:pt x="95" y="82"/>
                    <a:pt x="97" y="86"/>
                  </a:cubicBezTo>
                  <a:cubicBezTo>
                    <a:pt x="99" y="89"/>
                    <a:pt x="106" y="93"/>
                    <a:pt x="105" y="98"/>
                  </a:cubicBezTo>
                  <a:cubicBezTo>
                    <a:pt x="104" y="101"/>
                    <a:pt x="84" y="113"/>
                    <a:pt x="99" y="113"/>
                  </a:cubicBezTo>
                  <a:cubicBezTo>
                    <a:pt x="99" y="113"/>
                    <a:pt x="99" y="113"/>
                    <a:pt x="99" y="113"/>
                  </a:cubicBezTo>
                  <a:cubicBezTo>
                    <a:pt x="101" y="113"/>
                    <a:pt x="106" y="110"/>
                    <a:pt x="109" y="109"/>
                  </a:cubicBezTo>
                  <a:cubicBezTo>
                    <a:pt x="110" y="109"/>
                    <a:pt x="113" y="109"/>
                    <a:pt x="116" y="109"/>
                  </a:cubicBezTo>
                  <a:cubicBezTo>
                    <a:pt x="117" y="109"/>
                    <a:pt x="119" y="109"/>
                    <a:pt x="120" y="109"/>
                  </a:cubicBezTo>
                  <a:cubicBezTo>
                    <a:pt x="123" y="112"/>
                    <a:pt x="121" y="117"/>
                    <a:pt x="125" y="119"/>
                  </a:cubicBezTo>
                  <a:cubicBezTo>
                    <a:pt x="126" y="120"/>
                    <a:pt x="128" y="121"/>
                    <a:pt x="131" y="121"/>
                  </a:cubicBezTo>
                  <a:cubicBezTo>
                    <a:pt x="133" y="121"/>
                    <a:pt x="135" y="120"/>
                    <a:pt x="137" y="120"/>
                  </a:cubicBezTo>
                  <a:cubicBezTo>
                    <a:pt x="139" y="120"/>
                    <a:pt x="141" y="120"/>
                    <a:pt x="142" y="120"/>
                  </a:cubicBezTo>
                  <a:cubicBezTo>
                    <a:pt x="142" y="120"/>
                    <a:pt x="143" y="120"/>
                    <a:pt x="143" y="120"/>
                  </a:cubicBezTo>
                  <a:cubicBezTo>
                    <a:pt x="143" y="121"/>
                    <a:pt x="143" y="122"/>
                    <a:pt x="143" y="122"/>
                  </a:cubicBezTo>
                  <a:cubicBezTo>
                    <a:pt x="144" y="122"/>
                    <a:pt x="144" y="123"/>
                    <a:pt x="145" y="123"/>
                  </a:cubicBezTo>
                  <a:cubicBezTo>
                    <a:pt x="151" y="123"/>
                    <a:pt x="161" y="119"/>
                    <a:pt x="165" y="116"/>
                  </a:cubicBezTo>
                  <a:cubicBezTo>
                    <a:pt x="171" y="112"/>
                    <a:pt x="171" y="104"/>
                    <a:pt x="175" y="102"/>
                  </a:cubicBezTo>
                  <a:cubicBezTo>
                    <a:pt x="177" y="100"/>
                    <a:pt x="179" y="100"/>
                    <a:pt x="181" y="100"/>
                  </a:cubicBezTo>
                  <a:cubicBezTo>
                    <a:pt x="189" y="100"/>
                    <a:pt x="194" y="112"/>
                    <a:pt x="202" y="115"/>
                  </a:cubicBezTo>
                  <a:cubicBezTo>
                    <a:pt x="210" y="118"/>
                    <a:pt x="217" y="119"/>
                    <a:pt x="226" y="119"/>
                  </a:cubicBezTo>
                  <a:cubicBezTo>
                    <a:pt x="228" y="127"/>
                    <a:pt x="231" y="135"/>
                    <a:pt x="239" y="139"/>
                  </a:cubicBezTo>
                  <a:cubicBezTo>
                    <a:pt x="243" y="140"/>
                    <a:pt x="247" y="141"/>
                    <a:pt x="251" y="141"/>
                  </a:cubicBezTo>
                  <a:cubicBezTo>
                    <a:pt x="257" y="141"/>
                    <a:pt x="263" y="140"/>
                    <a:pt x="268" y="139"/>
                  </a:cubicBezTo>
                  <a:cubicBezTo>
                    <a:pt x="268" y="140"/>
                    <a:pt x="268" y="142"/>
                    <a:pt x="268" y="143"/>
                  </a:cubicBezTo>
                  <a:cubicBezTo>
                    <a:pt x="270" y="143"/>
                    <a:pt x="270" y="143"/>
                    <a:pt x="270" y="143"/>
                  </a:cubicBezTo>
                  <a:cubicBezTo>
                    <a:pt x="274" y="133"/>
                    <a:pt x="260" y="128"/>
                    <a:pt x="255" y="122"/>
                  </a:cubicBezTo>
                  <a:cubicBezTo>
                    <a:pt x="254" y="120"/>
                    <a:pt x="254" y="118"/>
                    <a:pt x="252" y="117"/>
                  </a:cubicBezTo>
                  <a:cubicBezTo>
                    <a:pt x="250" y="115"/>
                    <a:pt x="247" y="115"/>
                    <a:pt x="244" y="113"/>
                  </a:cubicBezTo>
                  <a:cubicBezTo>
                    <a:pt x="240" y="110"/>
                    <a:pt x="239" y="105"/>
                    <a:pt x="236" y="101"/>
                  </a:cubicBezTo>
                  <a:cubicBezTo>
                    <a:pt x="232" y="96"/>
                    <a:pt x="230" y="95"/>
                    <a:pt x="229" y="88"/>
                  </a:cubicBezTo>
                  <a:cubicBezTo>
                    <a:pt x="228" y="78"/>
                    <a:pt x="221" y="79"/>
                    <a:pt x="212" y="76"/>
                  </a:cubicBezTo>
                  <a:cubicBezTo>
                    <a:pt x="207" y="74"/>
                    <a:pt x="206" y="71"/>
                    <a:pt x="203" y="66"/>
                  </a:cubicBezTo>
                  <a:cubicBezTo>
                    <a:pt x="198" y="57"/>
                    <a:pt x="189" y="48"/>
                    <a:pt x="178" y="45"/>
                  </a:cubicBezTo>
                  <a:cubicBezTo>
                    <a:pt x="169" y="42"/>
                    <a:pt x="162" y="39"/>
                    <a:pt x="153" y="37"/>
                  </a:cubicBezTo>
                  <a:cubicBezTo>
                    <a:pt x="143" y="35"/>
                    <a:pt x="138" y="25"/>
                    <a:pt x="128" y="23"/>
                  </a:cubicBezTo>
                  <a:cubicBezTo>
                    <a:pt x="127" y="25"/>
                    <a:pt x="126" y="26"/>
                    <a:pt x="124" y="26"/>
                  </a:cubicBezTo>
                  <a:cubicBezTo>
                    <a:pt x="120" y="26"/>
                    <a:pt x="116" y="24"/>
                    <a:pt x="114" y="23"/>
                  </a:cubicBezTo>
                  <a:cubicBezTo>
                    <a:pt x="106" y="20"/>
                    <a:pt x="100" y="18"/>
                    <a:pt x="92" y="18"/>
                  </a:cubicBezTo>
                  <a:cubicBezTo>
                    <a:pt x="91" y="18"/>
                    <a:pt x="91" y="18"/>
                    <a:pt x="91" y="18"/>
                  </a:cubicBezTo>
                  <a:cubicBezTo>
                    <a:pt x="78" y="18"/>
                    <a:pt x="71" y="22"/>
                    <a:pt x="61" y="28"/>
                  </a:cubicBezTo>
                  <a:cubicBezTo>
                    <a:pt x="58" y="30"/>
                    <a:pt x="55" y="33"/>
                    <a:pt x="51" y="33"/>
                  </a:cubicBezTo>
                  <a:cubicBezTo>
                    <a:pt x="50" y="33"/>
                    <a:pt x="48" y="32"/>
                    <a:pt x="46" y="31"/>
                  </a:cubicBezTo>
                  <a:cubicBezTo>
                    <a:pt x="40" y="25"/>
                    <a:pt x="44" y="13"/>
                    <a:pt x="38" y="7"/>
                  </a:cubicBezTo>
                  <a:cubicBezTo>
                    <a:pt x="33" y="2"/>
                    <a:pt x="25" y="0"/>
                    <a:pt x="18"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8" name="Freeform 226"/>
            <p:cNvSpPr/>
            <p:nvPr/>
          </p:nvSpPr>
          <p:spPr bwMode="auto">
            <a:xfrm>
              <a:off x="11420476" y="4162426"/>
              <a:ext cx="3175" cy="0"/>
            </a:xfrm>
            <a:custGeom>
              <a:avLst/>
              <a:gdLst>
                <a:gd name="T0" fmla="*/ 2 w 2"/>
                <a:gd name="T1" fmla="*/ 0 w 2"/>
                <a:gd name="T2" fmla="*/ 1 w 2"/>
                <a:gd name="T3" fmla="*/ 1 w 2"/>
                <a:gd name="T4" fmla="*/ 1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cubicBezTo>
                    <a:pt x="0" y="0"/>
                    <a:pt x="0" y="0"/>
                    <a:pt x="0" y="0"/>
                  </a:cubicBezTo>
                  <a:cubicBezTo>
                    <a:pt x="0" y="0"/>
                    <a:pt x="1" y="0"/>
                    <a:pt x="1" y="0"/>
                  </a:cubicBezTo>
                  <a:cubicBezTo>
                    <a:pt x="1" y="0"/>
                    <a:pt x="1" y="0"/>
                    <a:pt x="1" y="0"/>
                  </a:cubicBezTo>
                  <a:cubicBezTo>
                    <a:pt x="1" y="0"/>
                    <a:pt x="1" y="0"/>
                    <a:pt x="1" y="0"/>
                  </a:cubicBezTo>
                  <a:cubicBezTo>
                    <a:pt x="2" y="0"/>
                    <a:pt x="2" y="0"/>
                    <a:pt x="2"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9" name="Freeform 227"/>
            <p:cNvSpPr/>
            <p:nvPr/>
          </p:nvSpPr>
          <p:spPr bwMode="auto">
            <a:xfrm>
              <a:off x="11363326" y="4140201"/>
              <a:ext cx="120650" cy="44450"/>
            </a:xfrm>
            <a:custGeom>
              <a:avLst/>
              <a:gdLst>
                <a:gd name="T0" fmla="*/ 61 w 76"/>
                <a:gd name="T1" fmla="*/ 0 h 28"/>
                <a:gd name="T2" fmla="*/ 48 w 76"/>
                <a:gd name="T3" fmla="*/ 12 h 28"/>
                <a:gd name="T4" fmla="*/ 39 w 76"/>
                <a:gd name="T5" fmla="*/ 14 h 28"/>
                <a:gd name="T6" fmla="*/ 37 w 76"/>
                <a:gd name="T7" fmla="*/ 14 h 28"/>
                <a:gd name="T8" fmla="*/ 37 w 76"/>
                <a:gd name="T9" fmla="*/ 14 h 28"/>
                <a:gd name="T10" fmla="*/ 37 w 76"/>
                <a:gd name="T11" fmla="*/ 14 h 28"/>
                <a:gd name="T12" fmla="*/ 14 w 76"/>
                <a:gd name="T13" fmla="*/ 26 h 28"/>
                <a:gd name="T14" fmla="*/ 24 w 76"/>
                <a:gd name="T15" fmla="*/ 28 h 28"/>
                <a:gd name="T16" fmla="*/ 38 w 76"/>
                <a:gd name="T17" fmla="*/ 27 h 28"/>
                <a:gd name="T18" fmla="*/ 54 w 76"/>
                <a:gd name="T19" fmla="*/ 22 h 28"/>
                <a:gd name="T20" fmla="*/ 64 w 76"/>
                <a:gd name="T21" fmla="*/ 1 h 28"/>
                <a:gd name="T22" fmla="*/ 61 w 76"/>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28">
                  <a:moveTo>
                    <a:pt x="61" y="0"/>
                  </a:moveTo>
                  <a:cubicBezTo>
                    <a:pt x="55" y="0"/>
                    <a:pt x="52" y="9"/>
                    <a:pt x="48" y="12"/>
                  </a:cubicBezTo>
                  <a:cubicBezTo>
                    <a:pt x="46" y="13"/>
                    <a:pt x="42" y="14"/>
                    <a:pt x="39" y="14"/>
                  </a:cubicBezTo>
                  <a:cubicBezTo>
                    <a:pt x="38" y="14"/>
                    <a:pt x="38" y="14"/>
                    <a:pt x="37" y="14"/>
                  </a:cubicBezTo>
                  <a:cubicBezTo>
                    <a:pt x="37" y="14"/>
                    <a:pt x="37" y="14"/>
                    <a:pt x="37" y="14"/>
                  </a:cubicBezTo>
                  <a:cubicBezTo>
                    <a:pt x="37" y="14"/>
                    <a:pt x="37" y="14"/>
                    <a:pt x="37" y="14"/>
                  </a:cubicBezTo>
                  <a:cubicBezTo>
                    <a:pt x="30" y="14"/>
                    <a:pt x="0" y="16"/>
                    <a:pt x="14" y="26"/>
                  </a:cubicBezTo>
                  <a:cubicBezTo>
                    <a:pt x="17" y="28"/>
                    <a:pt x="20" y="28"/>
                    <a:pt x="24" y="28"/>
                  </a:cubicBezTo>
                  <a:cubicBezTo>
                    <a:pt x="29" y="28"/>
                    <a:pt x="34" y="27"/>
                    <a:pt x="38" y="27"/>
                  </a:cubicBezTo>
                  <a:cubicBezTo>
                    <a:pt x="44" y="27"/>
                    <a:pt x="49" y="27"/>
                    <a:pt x="54" y="22"/>
                  </a:cubicBezTo>
                  <a:cubicBezTo>
                    <a:pt x="58" y="19"/>
                    <a:pt x="76" y="7"/>
                    <a:pt x="64" y="1"/>
                  </a:cubicBezTo>
                  <a:cubicBezTo>
                    <a:pt x="63" y="0"/>
                    <a:pt x="62" y="0"/>
                    <a:pt x="61"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0" name="Freeform 228"/>
            <p:cNvSpPr>
              <a:spLocks noEditPoints="1"/>
            </p:cNvSpPr>
            <p:nvPr/>
          </p:nvSpPr>
          <p:spPr bwMode="auto">
            <a:xfrm>
              <a:off x="10575926" y="4289426"/>
              <a:ext cx="920750" cy="646113"/>
            </a:xfrm>
            <a:custGeom>
              <a:avLst/>
              <a:gdLst>
                <a:gd name="T0" fmla="*/ 25 w 580"/>
                <a:gd name="T1" fmla="*/ 255 h 407"/>
                <a:gd name="T2" fmla="*/ 27 w 580"/>
                <a:gd name="T3" fmla="*/ 172 h 407"/>
                <a:gd name="T4" fmla="*/ 38 w 580"/>
                <a:gd name="T5" fmla="*/ 175 h 407"/>
                <a:gd name="T6" fmla="*/ 425 w 580"/>
                <a:gd name="T7" fmla="*/ 0 h 407"/>
                <a:gd name="T8" fmla="*/ 418 w 580"/>
                <a:gd name="T9" fmla="*/ 36 h 407"/>
                <a:gd name="T10" fmla="*/ 404 w 580"/>
                <a:gd name="T11" fmla="*/ 77 h 407"/>
                <a:gd name="T12" fmla="*/ 364 w 580"/>
                <a:gd name="T13" fmla="*/ 81 h 407"/>
                <a:gd name="T14" fmla="*/ 327 w 580"/>
                <a:gd name="T15" fmla="*/ 53 h 407"/>
                <a:gd name="T16" fmla="*/ 344 w 580"/>
                <a:gd name="T17" fmla="*/ 13 h 407"/>
                <a:gd name="T18" fmla="*/ 322 w 580"/>
                <a:gd name="T19" fmla="*/ 11 h 407"/>
                <a:gd name="T20" fmla="*/ 301 w 580"/>
                <a:gd name="T21" fmla="*/ 18 h 407"/>
                <a:gd name="T22" fmla="*/ 270 w 580"/>
                <a:gd name="T23" fmla="*/ 14 h 407"/>
                <a:gd name="T24" fmla="*/ 245 w 580"/>
                <a:gd name="T25" fmla="*/ 35 h 407"/>
                <a:gd name="T26" fmla="*/ 232 w 580"/>
                <a:gd name="T27" fmla="*/ 49 h 407"/>
                <a:gd name="T28" fmla="*/ 224 w 580"/>
                <a:gd name="T29" fmla="*/ 54 h 407"/>
                <a:gd name="T30" fmla="*/ 196 w 580"/>
                <a:gd name="T31" fmla="*/ 37 h 407"/>
                <a:gd name="T32" fmla="*/ 172 w 580"/>
                <a:gd name="T33" fmla="*/ 59 h 407"/>
                <a:gd name="T34" fmla="*/ 132 w 580"/>
                <a:gd name="T35" fmla="*/ 79 h 407"/>
                <a:gd name="T36" fmla="*/ 119 w 580"/>
                <a:gd name="T37" fmla="*/ 98 h 407"/>
                <a:gd name="T38" fmla="*/ 115 w 580"/>
                <a:gd name="T39" fmla="*/ 116 h 407"/>
                <a:gd name="T40" fmla="*/ 111 w 580"/>
                <a:gd name="T41" fmla="*/ 117 h 407"/>
                <a:gd name="T42" fmla="*/ 109 w 580"/>
                <a:gd name="T43" fmla="*/ 117 h 407"/>
                <a:gd name="T44" fmla="*/ 43 w 580"/>
                <a:gd name="T45" fmla="*/ 148 h 407"/>
                <a:gd name="T46" fmla="*/ 7 w 580"/>
                <a:gd name="T47" fmla="*/ 176 h 407"/>
                <a:gd name="T48" fmla="*/ 11 w 580"/>
                <a:gd name="T49" fmla="*/ 214 h 407"/>
                <a:gd name="T50" fmla="*/ 7 w 580"/>
                <a:gd name="T51" fmla="*/ 226 h 407"/>
                <a:gd name="T52" fmla="*/ 21 w 580"/>
                <a:gd name="T53" fmla="*/ 247 h 407"/>
                <a:gd name="T54" fmla="*/ 32 w 580"/>
                <a:gd name="T55" fmla="*/ 288 h 407"/>
                <a:gd name="T56" fmla="*/ 36 w 580"/>
                <a:gd name="T57" fmla="*/ 330 h 407"/>
                <a:gd name="T58" fmla="*/ 66 w 580"/>
                <a:gd name="T59" fmla="*/ 349 h 407"/>
                <a:gd name="T60" fmla="*/ 111 w 580"/>
                <a:gd name="T61" fmla="*/ 335 h 407"/>
                <a:gd name="T62" fmla="*/ 147 w 580"/>
                <a:gd name="T63" fmla="*/ 324 h 407"/>
                <a:gd name="T64" fmla="*/ 155 w 580"/>
                <a:gd name="T65" fmla="*/ 324 h 407"/>
                <a:gd name="T66" fmla="*/ 188 w 580"/>
                <a:gd name="T67" fmla="*/ 306 h 407"/>
                <a:gd name="T68" fmla="*/ 235 w 580"/>
                <a:gd name="T69" fmla="*/ 292 h 407"/>
                <a:gd name="T70" fmla="*/ 265 w 580"/>
                <a:gd name="T71" fmla="*/ 290 h 407"/>
                <a:gd name="T72" fmla="*/ 280 w 580"/>
                <a:gd name="T73" fmla="*/ 293 h 407"/>
                <a:gd name="T74" fmla="*/ 304 w 580"/>
                <a:gd name="T75" fmla="*/ 308 h 407"/>
                <a:gd name="T76" fmla="*/ 318 w 580"/>
                <a:gd name="T77" fmla="*/ 334 h 407"/>
                <a:gd name="T78" fmla="*/ 336 w 580"/>
                <a:gd name="T79" fmla="*/ 318 h 407"/>
                <a:gd name="T80" fmla="*/ 352 w 580"/>
                <a:gd name="T81" fmla="*/ 315 h 407"/>
                <a:gd name="T82" fmla="*/ 349 w 580"/>
                <a:gd name="T83" fmla="*/ 336 h 407"/>
                <a:gd name="T84" fmla="*/ 359 w 580"/>
                <a:gd name="T85" fmla="*/ 335 h 407"/>
                <a:gd name="T86" fmla="*/ 370 w 580"/>
                <a:gd name="T87" fmla="*/ 352 h 407"/>
                <a:gd name="T88" fmla="*/ 389 w 580"/>
                <a:gd name="T89" fmla="*/ 381 h 407"/>
                <a:gd name="T90" fmla="*/ 418 w 580"/>
                <a:gd name="T91" fmla="*/ 396 h 407"/>
                <a:gd name="T92" fmla="*/ 422 w 580"/>
                <a:gd name="T93" fmla="*/ 396 h 407"/>
                <a:gd name="T94" fmla="*/ 438 w 580"/>
                <a:gd name="T95" fmla="*/ 400 h 407"/>
                <a:gd name="T96" fmla="*/ 450 w 580"/>
                <a:gd name="T97" fmla="*/ 391 h 407"/>
                <a:gd name="T98" fmla="*/ 462 w 580"/>
                <a:gd name="T99" fmla="*/ 402 h 407"/>
                <a:gd name="T100" fmla="*/ 472 w 580"/>
                <a:gd name="T101" fmla="*/ 407 h 407"/>
                <a:gd name="T102" fmla="*/ 531 w 580"/>
                <a:gd name="T103" fmla="*/ 364 h 407"/>
                <a:gd name="T104" fmla="*/ 554 w 580"/>
                <a:gd name="T105" fmla="*/ 306 h 407"/>
                <a:gd name="T106" fmla="*/ 575 w 580"/>
                <a:gd name="T107" fmla="*/ 253 h 407"/>
                <a:gd name="T108" fmla="*/ 578 w 580"/>
                <a:gd name="T109" fmla="*/ 211 h 407"/>
                <a:gd name="T110" fmla="*/ 565 w 580"/>
                <a:gd name="T111" fmla="*/ 192 h 407"/>
                <a:gd name="T112" fmla="*/ 555 w 580"/>
                <a:gd name="T113" fmla="*/ 172 h 407"/>
                <a:gd name="T114" fmla="*/ 530 w 580"/>
                <a:gd name="T115" fmla="*/ 138 h 407"/>
                <a:gd name="T116" fmla="*/ 488 w 580"/>
                <a:gd name="T117" fmla="*/ 108 h 407"/>
                <a:gd name="T118" fmla="*/ 477 w 580"/>
                <a:gd name="T119" fmla="*/ 72 h 407"/>
                <a:gd name="T120" fmla="*/ 459 w 580"/>
                <a:gd name="T121" fmla="*/ 44 h 407"/>
                <a:gd name="T122" fmla="*/ 436 w 580"/>
                <a:gd name="T123" fmla="*/ 5 h 407"/>
                <a:gd name="T124" fmla="*/ 426 w 580"/>
                <a:gd name="T125"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0" h="407">
                  <a:moveTo>
                    <a:pt x="36" y="256"/>
                  </a:moveTo>
                  <a:cubicBezTo>
                    <a:pt x="25" y="255"/>
                    <a:pt x="25" y="255"/>
                    <a:pt x="25" y="255"/>
                  </a:cubicBezTo>
                  <a:cubicBezTo>
                    <a:pt x="27" y="229"/>
                    <a:pt x="27" y="202"/>
                    <a:pt x="27" y="175"/>
                  </a:cubicBezTo>
                  <a:cubicBezTo>
                    <a:pt x="27" y="172"/>
                    <a:pt x="27" y="172"/>
                    <a:pt x="27" y="172"/>
                  </a:cubicBezTo>
                  <a:cubicBezTo>
                    <a:pt x="38" y="172"/>
                    <a:pt x="38" y="172"/>
                    <a:pt x="38" y="172"/>
                  </a:cubicBezTo>
                  <a:cubicBezTo>
                    <a:pt x="38" y="175"/>
                    <a:pt x="38" y="175"/>
                    <a:pt x="38" y="175"/>
                  </a:cubicBezTo>
                  <a:cubicBezTo>
                    <a:pt x="38" y="202"/>
                    <a:pt x="38" y="229"/>
                    <a:pt x="36" y="256"/>
                  </a:cubicBezTo>
                  <a:moveTo>
                    <a:pt x="425" y="0"/>
                  </a:moveTo>
                  <a:cubicBezTo>
                    <a:pt x="415" y="0"/>
                    <a:pt x="411" y="13"/>
                    <a:pt x="414" y="21"/>
                  </a:cubicBezTo>
                  <a:cubicBezTo>
                    <a:pt x="416" y="27"/>
                    <a:pt x="419" y="29"/>
                    <a:pt x="418" y="36"/>
                  </a:cubicBezTo>
                  <a:cubicBezTo>
                    <a:pt x="417" y="42"/>
                    <a:pt x="416" y="43"/>
                    <a:pt x="418" y="49"/>
                  </a:cubicBezTo>
                  <a:cubicBezTo>
                    <a:pt x="420" y="61"/>
                    <a:pt x="412" y="70"/>
                    <a:pt x="404" y="77"/>
                  </a:cubicBezTo>
                  <a:cubicBezTo>
                    <a:pt x="398" y="82"/>
                    <a:pt x="389" y="84"/>
                    <a:pt x="381" y="84"/>
                  </a:cubicBezTo>
                  <a:cubicBezTo>
                    <a:pt x="375" y="84"/>
                    <a:pt x="369" y="83"/>
                    <a:pt x="364" y="81"/>
                  </a:cubicBezTo>
                  <a:cubicBezTo>
                    <a:pt x="351" y="77"/>
                    <a:pt x="351" y="64"/>
                    <a:pt x="342" y="57"/>
                  </a:cubicBezTo>
                  <a:cubicBezTo>
                    <a:pt x="338" y="54"/>
                    <a:pt x="332" y="55"/>
                    <a:pt x="327" y="53"/>
                  </a:cubicBezTo>
                  <a:cubicBezTo>
                    <a:pt x="321" y="49"/>
                    <a:pt x="320" y="45"/>
                    <a:pt x="325" y="39"/>
                  </a:cubicBezTo>
                  <a:cubicBezTo>
                    <a:pt x="330" y="32"/>
                    <a:pt x="346" y="25"/>
                    <a:pt x="344" y="13"/>
                  </a:cubicBezTo>
                  <a:cubicBezTo>
                    <a:pt x="338" y="12"/>
                    <a:pt x="333" y="10"/>
                    <a:pt x="327" y="10"/>
                  </a:cubicBezTo>
                  <a:cubicBezTo>
                    <a:pt x="326" y="10"/>
                    <a:pt x="324" y="10"/>
                    <a:pt x="322" y="11"/>
                  </a:cubicBezTo>
                  <a:cubicBezTo>
                    <a:pt x="315" y="13"/>
                    <a:pt x="310" y="17"/>
                    <a:pt x="302" y="18"/>
                  </a:cubicBezTo>
                  <a:cubicBezTo>
                    <a:pt x="301" y="18"/>
                    <a:pt x="301" y="18"/>
                    <a:pt x="301" y="18"/>
                  </a:cubicBezTo>
                  <a:cubicBezTo>
                    <a:pt x="295" y="18"/>
                    <a:pt x="290" y="17"/>
                    <a:pt x="285" y="16"/>
                  </a:cubicBezTo>
                  <a:cubicBezTo>
                    <a:pt x="280" y="15"/>
                    <a:pt x="275" y="14"/>
                    <a:pt x="270" y="14"/>
                  </a:cubicBezTo>
                  <a:cubicBezTo>
                    <a:pt x="263" y="14"/>
                    <a:pt x="256" y="16"/>
                    <a:pt x="251" y="24"/>
                  </a:cubicBezTo>
                  <a:cubicBezTo>
                    <a:pt x="248" y="28"/>
                    <a:pt x="245" y="31"/>
                    <a:pt x="245" y="35"/>
                  </a:cubicBezTo>
                  <a:cubicBezTo>
                    <a:pt x="244" y="40"/>
                    <a:pt x="245" y="42"/>
                    <a:pt x="242" y="45"/>
                  </a:cubicBezTo>
                  <a:cubicBezTo>
                    <a:pt x="240" y="48"/>
                    <a:pt x="235" y="48"/>
                    <a:pt x="232" y="49"/>
                  </a:cubicBezTo>
                  <a:cubicBezTo>
                    <a:pt x="231" y="50"/>
                    <a:pt x="231" y="52"/>
                    <a:pt x="229" y="53"/>
                  </a:cubicBezTo>
                  <a:cubicBezTo>
                    <a:pt x="227" y="54"/>
                    <a:pt x="225" y="54"/>
                    <a:pt x="224" y="54"/>
                  </a:cubicBezTo>
                  <a:cubicBezTo>
                    <a:pt x="217" y="54"/>
                    <a:pt x="212" y="47"/>
                    <a:pt x="208" y="43"/>
                  </a:cubicBezTo>
                  <a:cubicBezTo>
                    <a:pt x="204" y="39"/>
                    <a:pt x="200" y="37"/>
                    <a:pt x="196" y="37"/>
                  </a:cubicBezTo>
                  <a:cubicBezTo>
                    <a:pt x="194" y="37"/>
                    <a:pt x="191" y="38"/>
                    <a:pt x="187" y="39"/>
                  </a:cubicBezTo>
                  <a:cubicBezTo>
                    <a:pt x="178" y="43"/>
                    <a:pt x="178" y="52"/>
                    <a:pt x="172" y="59"/>
                  </a:cubicBezTo>
                  <a:cubicBezTo>
                    <a:pt x="164" y="68"/>
                    <a:pt x="153" y="81"/>
                    <a:pt x="149" y="93"/>
                  </a:cubicBezTo>
                  <a:cubicBezTo>
                    <a:pt x="139" y="93"/>
                    <a:pt x="142" y="79"/>
                    <a:pt x="132" y="79"/>
                  </a:cubicBezTo>
                  <a:cubicBezTo>
                    <a:pt x="132" y="79"/>
                    <a:pt x="132" y="79"/>
                    <a:pt x="132" y="79"/>
                  </a:cubicBezTo>
                  <a:cubicBezTo>
                    <a:pt x="122" y="78"/>
                    <a:pt x="120" y="91"/>
                    <a:pt x="119" y="98"/>
                  </a:cubicBezTo>
                  <a:cubicBezTo>
                    <a:pt x="119" y="105"/>
                    <a:pt x="119" y="107"/>
                    <a:pt x="116" y="112"/>
                  </a:cubicBezTo>
                  <a:cubicBezTo>
                    <a:pt x="116" y="113"/>
                    <a:pt x="115" y="115"/>
                    <a:pt x="115" y="116"/>
                  </a:cubicBezTo>
                  <a:cubicBezTo>
                    <a:pt x="113" y="117"/>
                    <a:pt x="113" y="117"/>
                    <a:pt x="112" y="117"/>
                  </a:cubicBezTo>
                  <a:cubicBezTo>
                    <a:pt x="112" y="117"/>
                    <a:pt x="111" y="117"/>
                    <a:pt x="111" y="117"/>
                  </a:cubicBezTo>
                  <a:cubicBezTo>
                    <a:pt x="111" y="117"/>
                    <a:pt x="111" y="117"/>
                    <a:pt x="111" y="117"/>
                  </a:cubicBezTo>
                  <a:cubicBezTo>
                    <a:pt x="110" y="117"/>
                    <a:pt x="110" y="117"/>
                    <a:pt x="109" y="117"/>
                  </a:cubicBezTo>
                  <a:cubicBezTo>
                    <a:pt x="98" y="121"/>
                    <a:pt x="86" y="127"/>
                    <a:pt x="75" y="131"/>
                  </a:cubicBezTo>
                  <a:cubicBezTo>
                    <a:pt x="63" y="136"/>
                    <a:pt x="55" y="144"/>
                    <a:pt x="43" y="148"/>
                  </a:cubicBezTo>
                  <a:cubicBezTo>
                    <a:pt x="34" y="151"/>
                    <a:pt x="26" y="149"/>
                    <a:pt x="19" y="155"/>
                  </a:cubicBezTo>
                  <a:cubicBezTo>
                    <a:pt x="13" y="161"/>
                    <a:pt x="11" y="169"/>
                    <a:pt x="7" y="176"/>
                  </a:cubicBezTo>
                  <a:cubicBezTo>
                    <a:pt x="3" y="182"/>
                    <a:pt x="0" y="188"/>
                    <a:pt x="2" y="196"/>
                  </a:cubicBezTo>
                  <a:cubicBezTo>
                    <a:pt x="4" y="203"/>
                    <a:pt x="11" y="205"/>
                    <a:pt x="11" y="214"/>
                  </a:cubicBezTo>
                  <a:cubicBezTo>
                    <a:pt x="12" y="216"/>
                    <a:pt x="12" y="221"/>
                    <a:pt x="11" y="223"/>
                  </a:cubicBezTo>
                  <a:cubicBezTo>
                    <a:pt x="11" y="223"/>
                    <a:pt x="7" y="226"/>
                    <a:pt x="7" y="226"/>
                  </a:cubicBezTo>
                  <a:cubicBezTo>
                    <a:pt x="7" y="226"/>
                    <a:pt x="7" y="226"/>
                    <a:pt x="7" y="226"/>
                  </a:cubicBezTo>
                  <a:cubicBezTo>
                    <a:pt x="6" y="233"/>
                    <a:pt x="18" y="239"/>
                    <a:pt x="21" y="247"/>
                  </a:cubicBezTo>
                  <a:cubicBezTo>
                    <a:pt x="23" y="253"/>
                    <a:pt x="23" y="260"/>
                    <a:pt x="27" y="267"/>
                  </a:cubicBezTo>
                  <a:cubicBezTo>
                    <a:pt x="31" y="275"/>
                    <a:pt x="30" y="280"/>
                    <a:pt x="32" y="288"/>
                  </a:cubicBezTo>
                  <a:cubicBezTo>
                    <a:pt x="33" y="296"/>
                    <a:pt x="39" y="298"/>
                    <a:pt x="39" y="307"/>
                  </a:cubicBezTo>
                  <a:cubicBezTo>
                    <a:pt x="39" y="314"/>
                    <a:pt x="35" y="322"/>
                    <a:pt x="36" y="330"/>
                  </a:cubicBezTo>
                  <a:cubicBezTo>
                    <a:pt x="38" y="341"/>
                    <a:pt x="52" y="349"/>
                    <a:pt x="63" y="349"/>
                  </a:cubicBezTo>
                  <a:cubicBezTo>
                    <a:pt x="64" y="349"/>
                    <a:pt x="65" y="349"/>
                    <a:pt x="66" y="349"/>
                  </a:cubicBezTo>
                  <a:cubicBezTo>
                    <a:pt x="77" y="348"/>
                    <a:pt x="84" y="341"/>
                    <a:pt x="93" y="337"/>
                  </a:cubicBezTo>
                  <a:cubicBezTo>
                    <a:pt x="99" y="335"/>
                    <a:pt x="105" y="337"/>
                    <a:pt x="111" y="335"/>
                  </a:cubicBezTo>
                  <a:cubicBezTo>
                    <a:pt x="116" y="333"/>
                    <a:pt x="120" y="329"/>
                    <a:pt x="126" y="328"/>
                  </a:cubicBezTo>
                  <a:cubicBezTo>
                    <a:pt x="132" y="326"/>
                    <a:pt x="140" y="324"/>
                    <a:pt x="147" y="324"/>
                  </a:cubicBezTo>
                  <a:cubicBezTo>
                    <a:pt x="148" y="324"/>
                    <a:pt x="149" y="324"/>
                    <a:pt x="150" y="324"/>
                  </a:cubicBezTo>
                  <a:cubicBezTo>
                    <a:pt x="153" y="324"/>
                    <a:pt x="154" y="324"/>
                    <a:pt x="155" y="324"/>
                  </a:cubicBezTo>
                  <a:cubicBezTo>
                    <a:pt x="157" y="324"/>
                    <a:pt x="157" y="323"/>
                    <a:pt x="160" y="319"/>
                  </a:cubicBezTo>
                  <a:cubicBezTo>
                    <a:pt x="167" y="310"/>
                    <a:pt x="179" y="311"/>
                    <a:pt x="188" y="306"/>
                  </a:cubicBezTo>
                  <a:cubicBezTo>
                    <a:pt x="195" y="302"/>
                    <a:pt x="198" y="297"/>
                    <a:pt x="206" y="295"/>
                  </a:cubicBezTo>
                  <a:cubicBezTo>
                    <a:pt x="215" y="292"/>
                    <a:pt x="225" y="293"/>
                    <a:pt x="235" y="292"/>
                  </a:cubicBezTo>
                  <a:cubicBezTo>
                    <a:pt x="243" y="291"/>
                    <a:pt x="249" y="288"/>
                    <a:pt x="256" y="288"/>
                  </a:cubicBezTo>
                  <a:cubicBezTo>
                    <a:pt x="259" y="288"/>
                    <a:pt x="262" y="289"/>
                    <a:pt x="265" y="290"/>
                  </a:cubicBezTo>
                  <a:cubicBezTo>
                    <a:pt x="267" y="291"/>
                    <a:pt x="269" y="292"/>
                    <a:pt x="272" y="292"/>
                  </a:cubicBezTo>
                  <a:cubicBezTo>
                    <a:pt x="275" y="292"/>
                    <a:pt x="278" y="292"/>
                    <a:pt x="280" y="293"/>
                  </a:cubicBezTo>
                  <a:cubicBezTo>
                    <a:pt x="286" y="297"/>
                    <a:pt x="286" y="303"/>
                    <a:pt x="294" y="305"/>
                  </a:cubicBezTo>
                  <a:cubicBezTo>
                    <a:pt x="297" y="306"/>
                    <a:pt x="302" y="306"/>
                    <a:pt x="304" y="308"/>
                  </a:cubicBezTo>
                  <a:cubicBezTo>
                    <a:pt x="307" y="309"/>
                    <a:pt x="306" y="311"/>
                    <a:pt x="308" y="315"/>
                  </a:cubicBezTo>
                  <a:cubicBezTo>
                    <a:pt x="310" y="319"/>
                    <a:pt x="314" y="332"/>
                    <a:pt x="318" y="334"/>
                  </a:cubicBezTo>
                  <a:cubicBezTo>
                    <a:pt x="319" y="334"/>
                    <a:pt x="320" y="334"/>
                    <a:pt x="321" y="334"/>
                  </a:cubicBezTo>
                  <a:cubicBezTo>
                    <a:pt x="329" y="334"/>
                    <a:pt x="331" y="321"/>
                    <a:pt x="336" y="318"/>
                  </a:cubicBezTo>
                  <a:cubicBezTo>
                    <a:pt x="338" y="316"/>
                    <a:pt x="344" y="313"/>
                    <a:pt x="348" y="313"/>
                  </a:cubicBezTo>
                  <a:cubicBezTo>
                    <a:pt x="350" y="313"/>
                    <a:pt x="351" y="314"/>
                    <a:pt x="352" y="315"/>
                  </a:cubicBezTo>
                  <a:cubicBezTo>
                    <a:pt x="357" y="320"/>
                    <a:pt x="344" y="330"/>
                    <a:pt x="344" y="335"/>
                  </a:cubicBezTo>
                  <a:cubicBezTo>
                    <a:pt x="345" y="336"/>
                    <a:pt x="347" y="336"/>
                    <a:pt x="349" y="336"/>
                  </a:cubicBezTo>
                  <a:cubicBezTo>
                    <a:pt x="351" y="336"/>
                    <a:pt x="352" y="336"/>
                    <a:pt x="354" y="336"/>
                  </a:cubicBezTo>
                  <a:cubicBezTo>
                    <a:pt x="356" y="335"/>
                    <a:pt x="358" y="335"/>
                    <a:pt x="359" y="335"/>
                  </a:cubicBezTo>
                  <a:cubicBezTo>
                    <a:pt x="361" y="335"/>
                    <a:pt x="362" y="335"/>
                    <a:pt x="363" y="336"/>
                  </a:cubicBezTo>
                  <a:cubicBezTo>
                    <a:pt x="369" y="340"/>
                    <a:pt x="364" y="348"/>
                    <a:pt x="370" y="352"/>
                  </a:cubicBezTo>
                  <a:cubicBezTo>
                    <a:pt x="378" y="357"/>
                    <a:pt x="384" y="352"/>
                    <a:pt x="388" y="361"/>
                  </a:cubicBezTo>
                  <a:cubicBezTo>
                    <a:pt x="392" y="368"/>
                    <a:pt x="388" y="374"/>
                    <a:pt x="389" y="381"/>
                  </a:cubicBezTo>
                  <a:cubicBezTo>
                    <a:pt x="391" y="391"/>
                    <a:pt x="408" y="396"/>
                    <a:pt x="417" y="396"/>
                  </a:cubicBezTo>
                  <a:cubicBezTo>
                    <a:pt x="417" y="396"/>
                    <a:pt x="417" y="396"/>
                    <a:pt x="418" y="396"/>
                  </a:cubicBezTo>
                  <a:cubicBezTo>
                    <a:pt x="418" y="396"/>
                    <a:pt x="419" y="396"/>
                    <a:pt x="420" y="396"/>
                  </a:cubicBezTo>
                  <a:cubicBezTo>
                    <a:pt x="421" y="396"/>
                    <a:pt x="421" y="396"/>
                    <a:pt x="422" y="396"/>
                  </a:cubicBezTo>
                  <a:cubicBezTo>
                    <a:pt x="423" y="396"/>
                    <a:pt x="423" y="396"/>
                    <a:pt x="424" y="396"/>
                  </a:cubicBezTo>
                  <a:cubicBezTo>
                    <a:pt x="429" y="397"/>
                    <a:pt x="434" y="400"/>
                    <a:pt x="438" y="400"/>
                  </a:cubicBezTo>
                  <a:cubicBezTo>
                    <a:pt x="440" y="400"/>
                    <a:pt x="441" y="400"/>
                    <a:pt x="442" y="399"/>
                  </a:cubicBezTo>
                  <a:cubicBezTo>
                    <a:pt x="446" y="395"/>
                    <a:pt x="446" y="391"/>
                    <a:pt x="450" y="391"/>
                  </a:cubicBezTo>
                  <a:cubicBezTo>
                    <a:pt x="451" y="391"/>
                    <a:pt x="453" y="391"/>
                    <a:pt x="455" y="393"/>
                  </a:cubicBezTo>
                  <a:cubicBezTo>
                    <a:pt x="461" y="396"/>
                    <a:pt x="459" y="396"/>
                    <a:pt x="462" y="402"/>
                  </a:cubicBezTo>
                  <a:cubicBezTo>
                    <a:pt x="464" y="405"/>
                    <a:pt x="467" y="407"/>
                    <a:pt x="471" y="407"/>
                  </a:cubicBezTo>
                  <a:cubicBezTo>
                    <a:pt x="472" y="407"/>
                    <a:pt x="472" y="407"/>
                    <a:pt x="472" y="407"/>
                  </a:cubicBezTo>
                  <a:cubicBezTo>
                    <a:pt x="483" y="407"/>
                    <a:pt x="490" y="397"/>
                    <a:pt x="500" y="395"/>
                  </a:cubicBezTo>
                  <a:cubicBezTo>
                    <a:pt x="515" y="391"/>
                    <a:pt x="525" y="379"/>
                    <a:pt x="531" y="364"/>
                  </a:cubicBezTo>
                  <a:cubicBezTo>
                    <a:pt x="537" y="347"/>
                    <a:pt x="545" y="331"/>
                    <a:pt x="555" y="316"/>
                  </a:cubicBezTo>
                  <a:cubicBezTo>
                    <a:pt x="559" y="309"/>
                    <a:pt x="555" y="312"/>
                    <a:pt x="554" y="306"/>
                  </a:cubicBezTo>
                  <a:cubicBezTo>
                    <a:pt x="553" y="300"/>
                    <a:pt x="561" y="295"/>
                    <a:pt x="565" y="291"/>
                  </a:cubicBezTo>
                  <a:cubicBezTo>
                    <a:pt x="574" y="280"/>
                    <a:pt x="575" y="266"/>
                    <a:pt x="575" y="253"/>
                  </a:cubicBezTo>
                  <a:cubicBezTo>
                    <a:pt x="575" y="247"/>
                    <a:pt x="574" y="241"/>
                    <a:pt x="575" y="235"/>
                  </a:cubicBezTo>
                  <a:cubicBezTo>
                    <a:pt x="576" y="227"/>
                    <a:pt x="580" y="219"/>
                    <a:pt x="578" y="211"/>
                  </a:cubicBezTo>
                  <a:cubicBezTo>
                    <a:pt x="576" y="205"/>
                    <a:pt x="573" y="206"/>
                    <a:pt x="570" y="202"/>
                  </a:cubicBezTo>
                  <a:cubicBezTo>
                    <a:pt x="567" y="199"/>
                    <a:pt x="567" y="195"/>
                    <a:pt x="565" y="192"/>
                  </a:cubicBezTo>
                  <a:cubicBezTo>
                    <a:pt x="563" y="189"/>
                    <a:pt x="558" y="189"/>
                    <a:pt x="557" y="186"/>
                  </a:cubicBezTo>
                  <a:cubicBezTo>
                    <a:pt x="554" y="182"/>
                    <a:pt x="557" y="176"/>
                    <a:pt x="555" y="172"/>
                  </a:cubicBezTo>
                  <a:cubicBezTo>
                    <a:pt x="552" y="165"/>
                    <a:pt x="541" y="171"/>
                    <a:pt x="537" y="161"/>
                  </a:cubicBezTo>
                  <a:cubicBezTo>
                    <a:pt x="533" y="154"/>
                    <a:pt x="535" y="145"/>
                    <a:pt x="530" y="138"/>
                  </a:cubicBezTo>
                  <a:cubicBezTo>
                    <a:pt x="523" y="129"/>
                    <a:pt x="511" y="131"/>
                    <a:pt x="502" y="126"/>
                  </a:cubicBezTo>
                  <a:cubicBezTo>
                    <a:pt x="493" y="122"/>
                    <a:pt x="492" y="116"/>
                    <a:pt x="488" y="108"/>
                  </a:cubicBezTo>
                  <a:cubicBezTo>
                    <a:pt x="485" y="103"/>
                    <a:pt x="482" y="97"/>
                    <a:pt x="480" y="91"/>
                  </a:cubicBezTo>
                  <a:cubicBezTo>
                    <a:pt x="477" y="85"/>
                    <a:pt x="477" y="80"/>
                    <a:pt x="477" y="72"/>
                  </a:cubicBezTo>
                  <a:cubicBezTo>
                    <a:pt x="468" y="68"/>
                    <a:pt x="467" y="71"/>
                    <a:pt x="467" y="60"/>
                  </a:cubicBezTo>
                  <a:cubicBezTo>
                    <a:pt x="467" y="50"/>
                    <a:pt x="469" y="48"/>
                    <a:pt x="459" y="44"/>
                  </a:cubicBezTo>
                  <a:cubicBezTo>
                    <a:pt x="454" y="42"/>
                    <a:pt x="445" y="40"/>
                    <a:pt x="441" y="35"/>
                  </a:cubicBezTo>
                  <a:cubicBezTo>
                    <a:pt x="435" y="27"/>
                    <a:pt x="445" y="11"/>
                    <a:pt x="436" y="5"/>
                  </a:cubicBezTo>
                  <a:cubicBezTo>
                    <a:pt x="434" y="4"/>
                    <a:pt x="430" y="4"/>
                    <a:pt x="428" y="4"/>
                  </a:cubicBezTo>
                  <a:cubicBezTo>
                    <a:pt x="427" y="3"/>
                    <a:pt x="426" y="0"/>
                    <a:pt x="426" y="0"/>
                  </a:cubicBezTo>
                  <a:cubicBezTo>
                    <a:pt x="425" y="0"/>
                    <a:pt x="425" y="0"/>
                    <a:pt x="425"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1" name="Freeform 229"/>
            <p:cNvSpPr/>
            <p:nvPr/>
          </p:nvSpPr>
          <p:spPr bwMode="auto">
            <a:xfrm>
              <a:off x="11288713" y="4973639"/>
              <a:ext cx="95250" cy="92075"/>
            </a:xfrm>
            <a:custGeom>
              <a:avLst/>
              <a:gdLst>
                <a:gd name="T0" fmla="*/ 9 w 60"/>
                <a:gd name="T1" fmla="*/ 0 h 58"/>
                <a:gd name="T2" fmla="*/ 1 w 60"/>
                <a:gd name="T3" fmla="*/ 10 h 58"/>
                <a:gd name="T4" fmla="*/ 5 w 60"/>
                <a:gd name="T5" fmla="*/ 16 h 58"/>
                <a:gd name="T6" fmla="*/ 8 w 60"/>
                <a:gd name="T7" fmla="*/ 31 h 58"/>
                <a:gd name="T8" fmla="*/ 22 w 60"/>
                <a:gd name="T9" fmla="*/ 38 h 58"/>
                <a:gd name="T10" fmla="*/ 23 w 60"/>
                <a:gd name="T11" fmla="*/ 53 h 58"/>
                <a:gd name="T12" fmla="*/ 33 w 60"/>
                <a:gd name="T13" fmla="*/ 58 h 58"/>
                <a:gd name="T14" fmla="*/ 55 w 60"/>
                <a:gd name="T15" fmla="*/ 45 h 58"/>
                <a:gd name="T16" fmla="*/ 56 w 60"/>
                <a:gd name="T17" fmla="*/ 32 h 58"/>
                <a:gd name="T18" fmla="*/ 59 w 60"/>
                <a:gd name="T19" fmla="*/ 19 h 58"/>
                <a:gd name="T20" fmla="*/ 51 w 60"/>
                <a:gd name="T21" fmla="*/ 9 h 58"/>
                <a:gd name="T22" fmla="*/ 47 w 60"/>
                <a:gd name="T23" fmla="*/ 1 h 58"/>
                <a:gd name="T24" fmla="*/ 42 w 60"/>
                <a:gd name="T25" fmla="*/ 0 h 58"/>
                <a:gd name="T26" fmla="*/ 27 w 60"/>
                <a:gd name="T27" fmla="*/ 3 h 58"/>
                <a:gd name="T28" fmla="*/ 17 w 60"/>
                <a:gd name="T29" fmla="*/ 1 h 58"/>
                <a:gd name="T30" fmla="*/ 17 w 60"/>
                <a:gd name="T31" fmla="*/ 1 h 58"/>
                <a:gd name="T32" fmla="*/ 15 w 60"/>
                <a:gd name="T33" fmla="*/ 3 h 58"/>
                <a:gd name="T34" fmla="*/ 9 w 60"/>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58">
                  <a:moveTo>
                    <a:pt x="9" y="0"/>
                  </a:moveTo>
                  <a:cubicBezTo>
                    <a:pt x="4" y="0"/>
                    <a:pt x="0" y="4"/>
                    <a:pt x="1" y="10"/>
                  </a:cubicBezTo>
                  <a:cubicBezTo>
                    <a:pt x="2" y="13"/>
                    <a:pt x="4" y="13"/>
                    <a:pt x="5" y="16"/>
                  </a:cubicBezTo>
                  <a:cubicBezTo>
                    <a:pt x="7" y="21"/>
                    <a:pt x="5" y="27"/>
                    <a:pt x="8" y="31"/>
                  </a:cubicBezTo>
                  <a:cubicBezTo>
                    <a:pt x="11" y="35"/>
                    <a:pt x="18" y="34"/>
                    <a:pt x="22" y="38"/>
                  </a:cubicBezTo>
                  <a:cubicBezTo>
                    <a:pt x="25" y="43"/>
                    <a:pt x="22" y="48"/>
                    <a:pt x="23" y="53"/>
                  </a:cubicBezTo>
                  <a:cubicBezTo>
                    <a:pt x="24" y="57"/>
                    <a:pt x="28" y="58"/>
                    <a:pt x="33" y="58"/>
                  </a:cubicBezTo>
                  <a:cubicBezTo>
                    <a:pt x="42" y="58"/>
                    <a:pt x="53" y="52"/>
                    <a:pt x="55" y="45"/>
                  </a:cubicBezTo>
                  <a:cubicBezTo>
                    <a:pt x="56" y="41"/>
                    <a:pt x="55" y="36"/>
                    <a:pt x="56" y="32"/>
                  </a:cubicBezTo>
                  <a:cubicBezTo>
                    <a:pt x="57" y="27"/>
                    <a:pt x="60" y="24"/>
                    <a:pt x="59" y="19"/>
                  </a:cubicBezTo>
                  <a:cubicBezTo>
                    <a:pt x="58" y="14"/>
                    <a:pt x="54" y="13"/>
                    <a:pt x="51" y="9"/>
                  </a:cubicBezTo>
                  <a:cubicBezTo>
                    <a:pt x="49" y="5"/>
                    <a:pt x="52" y="4"/>
                    <a:pt x="47" y="1"/>
                  </a:cubicBezTo>
                  <a:cubicBezTo>
                    <a:pt x="45" y="1"/>
                    <a:pt x="44" y="0"/>
                    <a:pt x="42" y="0"/>
                  </a:cubicBezTo>
                  <a:cubicBezTo>
                    <a:pt x="37" y="0"/>
                    <a:pt x="32" y="3"/>
                    <a:pt x="27" y="3"/>
                  </a:cubicBezTo>
                  <a:cubicBezTo>
                    <a:pt x="24" y="3"/>
                    <a:pt x="21" y="1"/>
                    <a:pt x="17" y="1"/>
                  </a:cubicBezTo>
                  <a:cubicBezTo>
                    <a:pt x="17" y="1"/>
                    <a:pt x="17" y="1"/>
                    <a:pt x="17" y="1"/>
                  </a:cubicBezTo>
                  <a:cubicBezTo>
                    <a:pt x="15" y="3"/>
                    <a:pt x="15" y="3"/>
                    <a:pt x="15" y="3"/>
                  </a:cubicBezTo>
                  <a:cubicBezTo>
                    <a:pt x="14" y="1"/>
                    <a:pt x="11" y="0"/>
                    <a:pt x="9"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2" name="Freeform 230"/>
            <p:cNvSpPr/>
            <p:nvPr/>
          </p:nvSpPr>
          <p:spPr bwMode="auto">
            <a:xfrm>
              <a:off x="11798301" y="4970464"/>
              <a:ext cx="161925" cy="166688"/>
            </a:xfrm>
            <a:custGeom>
              <a:avLst/>
              <a:gdLst>
                <a:gd name="T0" fmla="*/ 78 w 102"/>
                <a:gd name="T1" fmla="*/ 0 h 105"/>
                <a:gd name="T2" fmla="*/ 75 w 102"/>
                <a:gd name="T3" fmla="*/ 3 h 105"/>
                <a:gd name="T4" fmla="*/ 75 w 102"/>
                <a:gd name="T5" fmla="*/ 2 h 105"/>
                <a:gd name="T6" fmla="*/ 69 w 102"/>
                <a:gd name="T7" fmla="*/ 18 h 105"/>
                <a:gd name="T8" fmla="*/ 59 w 102"/>
                <a:gd name="T9" fmla="*/ 25 h 105"/>
                <a:gd name="T10" fmla="*/ 55 w 102"/>
                <a:gd name="T11" fmla="*/ 35 h 105"/>
                <a:gd name="T12" fmla="*/ 38 w 102"/>
                <a:gd name="T13" fmla="*/ 45 h 105"/>
                <a:gd name="T14" fmla="*/ 23 w 102"/>
                <a:gd name="T15" fmla="*/ 63 h 105"/>
                <a:gd name="T16" fmla="*/ 6 w 102"/>
                <a:gd name="T17" fmla="*/ 72 h 105"/>
                <a:gd name="T18" fmla="*/ 3 w 102"/>
                <a:gd name="T19" fmla="*/ 90 h 105"/>
                <a:gd name="T20" fmla="*/ 10 w 102"/>
                <a:gd name="T21" fmla="*/ 103 h 105"/>
                <a:gd name="T22" fmla="*/ 30 w 102"/>
                <a:gd name="T23" fmla="*/ 105 h 105"/>
                <a:gd name="T24" fmla="*/ 33 w 102"/>
                <a:gd name="T25" fmla="*/ 105 h 105"/>
                <a:gd name="T26" fmla="*/ 46 w 102"/>
                <a:gd name="T27" fmla="*/ 93 h 105"/>
                <a:gd name="T28" fmla="*/ 54 w 102"/>
                <a:gd name="T29" fmla="*/ 71 h 105"/>
                <a:gd name="T30" fmla="*/ 63 w 102"/>
                <a:gd name="T31" fmla="*/ 66 h 105"/>
                <a:gd name="T32" fmla="*/ 71 w 102"/>
                <a:gd name="T33" fmla="*/ 56 h 105"/>
                <a:gd name="T34" fmla="*/ 88 w 102"/>
                <a:gd name="T35" fmla="*/ 45 h 105"/>
                <a:gd name="T36" fmla="*/ 92 w 102"/>
                <a:gd name="T37" fmla="*/ 37 h 105"/>
                <a:gd name="T38" fmla="*/ 99 w 102"/>
                <a:gd name="T39" fmla="*/ 30 h 105"/>
                <a:gd name="T40" fmla="*/ 99 w 102"/>
                <a:gd name="T41" fmla="*/ 15 h 105"/>
                <a:gd name="T42" fmla="*/ 89 w 102"/>
                <a:gd name="T43" fmla="*/ 5 h 105"/>
                <a:gd name="T44" fmla="*/ 78 w 102"/>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105">
                  <a:moveTo>
                    <a:pt x="78" y="0"/>
                  </a:moveTo>
                  <a:cubicBezTo>
                    <a:pt x="76" y="0"/>
                    <a:pt x="75" y="1"/>
                    <a:pt x="75" y="3"/>
                  </a:cubicBezTo>
                  <a:cubicBezTo>
                    <a:pt x="75" y="2"/>
                    <a:pt x="75" y="2"/>
                    <a:pt x="75" y="2"/>
                  </a:cubicBezTo>
                  <a:cubicBezTo>
                    <a:pt x="76" y="9"/>
                    <a:pt x="74" y="14"/>
                    <a:pt x="69" y="18"/>
                  </a:cubicBezTo>
                  <a:cubicBezTo>
                    <a:pt x="65" y="21"/>
                    <a:pt x="62" y="22"/>
                    <a:pt x="59" y="25"/>
                  </a:cubicBezTo>
                  <a:cubicBezTo>
                    <a:pt x="57" y="29"/>
                    <a:pt x="57" y="32"/>
                    <a:pt x="55" y="35"/>
                  </a:cubicBezTo>
                  <a:cubicBezTo>
                    <a:pt x="52" y="40"/>
                    <a:pt x="44" y="42"/>
                    <a:pt x="38" y="45"/>
                  </a:cubicBezTo>
                  <a:cubicBezTo>
                    <a:pt x="31" y="50"/>
                    <a:pt x="28" y="56"/>
                    <a:pt x="23" y="63"/>
                  </a:cubicBezTo>
                  <a:cubicBezTo>
                    <a:pt x="19" y="68"/>
                    <a:pt x="11" y="67"/>
                    <a:pt x="6" y="72"/>
                  </a:cubicBezTo>
                  <a:cubicBezTo>
                    <a:pt x="0" y="78"/>
                    <a:pt x="2" y="83"/>
                    <a:pt x="3" y="90"/>
                  </a:cubicBezTo>
                  <a:cubicBezTo>
                    <a:pt x="4" y="97"/>
                    <a:pt x="2" y="100"/>
                    <a:pt x="10" y="103"/>
                  </a:cubicBezTo>
                  <a:cubicBezTo>
                    <a:pt x="15" y="104"/>
                    <a:pt x="24" y="105"/>
                    <a:pt x="30" y="105"/>
                  </a:cubicBezTo>
                  <a:cubicBezTo>
                    <a:pt x="31" y="105"/>
                    <a:pt x="32" y="105"/>
                    <a:pt x="33" y="105"/>
                  </a:cubicBezTo>
                  <a:cubicBezTo>
                    <a:pt x="40" y="105"/>
                    <a:pt x="43" y="98"/>
                    <a:pt x="46" y="93"/>
                  </a:cubicBezTo>
                  <a:cubicBezTo>
                    <a:pt x="49" y="86"/>
                    <a:pt x="49" y="76"/>
                    <a:pt x="54" y="71"/>
                  </a:cubicBezTo>
                  <a:cubicBezTo>
                    <a:pt x="56" y="68"/>
                    <a:pt x="60" y="68"/>
                    <a:pt x="63" y="66"/>
                  </a:cubicBezTo>
                  <a:cubicBezTo>
                    <a:pt x="67" y="63"/>
                    <a:pt x="68" y="59"/>
                    <a:pt x="71" y="56"/>
                  </a:cubicBezTo>
                  <a:cubicBezTo>
                    <a:pt x="76" y="52"/>
                    <a:pt x="83" y="52"/>
                    <a:pt x="88" y="45"/>
                  </a:cubicBezTo>
                  <a:cubicBezTo>
                    <a:pt x="89" y="43"/>
                    <a:pt x="90" y="40"/>
                    <a:pt x="92" y="37"/>
                  </a:cubicBezTo>
                  <a:cubicBezTo>
                    <a:pt x="94" y="34"/>
                    <a:pt x="98" y="32"/>
                    <a:pt x="99" y="30"/>
                  </a:cubicBezTo>
                  <a:cubicBezTo>
                    <a:pt x="102" y="25"/>
                    <a:pt x="101" y="19"/>
                    <a:pt x="99" y="15"/>
                  </a:cubicBezTo>
                  <a:cubicBezTo>
                    <a:pt x="97" y="7"/>
                    <a:pt x="96" y="8"/>
                    <a:pt x="89" y="5"/>
                  </a:cubicBezTo>
                  <a:cubicBezTo>
                    <a:pt x="87" y="4"/>
                    <a:pt x="82" y="0"/>
                    <a:pt x="78"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3" name="Freeform 231"/>
            <p:cNvSpPr/>
            <p:nvPr/>
          </p:nvSpPr>
          <p:spPr bwMode="auto">
            <a:xfrm>
              <a:off x="11914188" y="4829176"/>
              <a:ext cx="147638" cy="163513"/>
            </a:xfrm>
            <a:custGeom>
              <a:avLst/>
              <a:gdLst>
                <a:gd name="T0" fmla="*/ 15 w 93"/>
                <a:gd name="T1" fmla="*/ 0 h 103"/>
                <a:gd name="T2" fmla="*/ 15 w 93"/>
                <a:gd name="T3" fmla="*/ 16 h 103"/>
                <a:gd name="T4" fmla="*/ 32 w 93"/>
                <a:gd name="T5" fmla="*/ 30 h 103"/>
                <a:gd name="T6" fmla="*/ 44 w 93"/>
                <a:gd name="T7" fmla="*/ 36 h 103"/>
                <a:gd name="T8" fmla="*/ 39 w 93"/>
                <a:gd name="T9" fmla="*/ 40 h 103"/>
                <a:gd name="T10" fmla="*/ 28 w 93"/>
                <a:gd name="T11" fmla="*/ 56 h 103"/>
                <a:gd name="T12" fmla="*/ 31 w 93"/>
                <a:gd name="T13" fmla="*/ 66 h 103"/>
                <a:gd name="T14" fmla="*/ 44 w 93"/>
                <a:gd name="T15" fmla="*/ 92 h 103"/>
                <a:gd name="T16" fmla="*/ 47 w 93"/>
                <a:gd name="T17" fmla="*/ 103 h 103"/>
                <a:gd name="T18" fmla="*/ 50 w 93"/>
                <a:gd name="T19" fmla="*/ 103 h 103"/>
                <a:gd name="T20" fmla="*/ 63 w 93"/>
                <a:gd name="T21" fmla="*/ 81 h 103"/>
                <a:gd name="T22" fmla="*/ 78 w 93"/>
                <a:gd name="T23" fmla="*/ 70 h 103"/>
                <a:gd name="T24" fmla="*/ 89 w 93"/>
                <a:gd name="T25" fmla="*/ 50 h 103"/>
                <a:gd name="T26" fmla="*/ 69 w 93"/>
                <a:gd name="T27" fmla="*/ 45 h 103"/>
                <a:gd name="T28" fmla="*/ 56 w 93"/>
                <a:gd name="T29" fmla="*/ 34 h 103"/>
                <a:gd name="T30" fmla="*/ 39 w 93"/>
                <a:gd name="T31" fmla="*/ 15 h 103"/>
                <a:gd name="T32" fmla="*/ 30 w 93"/>
                <a:gd name="T33" fmla="*/ 11 h 103"/>
                <a:gd name="T34" fmla="*/ 24 w 93"/>
                <a:gd name="T35" fmla="*/ 3 h 103"/>
                <a:gd name="T36" fmla="*/ 15 w 93"/>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103">
                  <a:moveTo>
                    <a:pt x="15" y="0"/>
                  </a:moveTo>
                  <a:cubicBezTo>
                    <a:pt x="6" y="0"/>
                    <a:pt x="0" y="10"/>
                    <a:pt x="15" y="16"/>
                  </a:cubicBezTo>
                  <a:cubicBezTo>
                    <a:pt x="23" y="19"/>
                    <a:pt x="25" y="25"/>
                    <a:pt x="32" y="30"/>
                  </a:cubicBezTo>
                  <a:cubicBezTo>
                    <a:pt x="35" y="33"/>
                    <a:pt x="41" y="34"/>
                    <a:pt x="44" y="36"/>
                  </a:cubicBezTo>
                  <a:cubicBezTo>
                    <a:pt x="42" y="37"/>
                    <a:pt x="40" y="38"/>
                    <a:pt x="39" y="40"/>
                  </a:cubicBezTo>
                  <a:cubicBezTo>
                    <a:pt x="36" y="46"/>
                    <a:pt x="30" y="50"/>
                    <a:pt x="28" y="56"/>
                  </a:cubicBezTo>
                  <a:cubicBezTo>
                    <a:pt x="25" y="62"/>
                    <a:pt x="28" y="63"/>
                    <a:pt x="31" y="66"/>
                  </a:cubicBezTo>
                  <a:cubicBezTo>
                    <a:pt x="39" y="73"/>
                    <a:pt x="44" y="80"/>
                    <a:pt x="44" y="92"/>
                  </a:cubicBezTo>
                  <a:cubicBezTo>
                    <a:pt x="44" y="96"/>
                    <a:pt x="43" y="101"/>
                    <a:pt x="47" y="103"/>
                  </a:cubicBezTo>
                  <a:cubicBezTo>
                    <a:pt x="48" y="103"/>
                    <a:pt x="49" y="103"/>
                    <a:pt x="50" y="103"/>
                  </a:cubicBezTo>
                  <a:cubicBezTo>
                    <a:pt x="58" y="103"/>
                    <a:pt x="62" y="86"/>
                    <a:pt x="63" y="81"/>
                  </a:cubicBezTo>
                  <a:cubicBezTo>
                    <a:pt x="67" y="72"/>
                    <a:pt x="70" y="73"/>
                    <a:pt x="78" y="70"/>
                  </a:cubicBezTo>
                  <a:cubicBezTo>
                    <a:pt x="84" y="68"/>
                    <a:pt x="93" y="58"/>
                    <a:pt x="89" y="50"/>
                  </a:cubicBezTo>
                  <a:cubicBezTo>
                    <a:pt x="86" y="44"/>
                    <a:pt x="75" y="45"/>
                    <a:pt x="69" y="45"/>
                  </a:cubicBezTo>
                  <a:cubicBezTo>
                    <a:pt x="60" y="44"/>
                    <a:pt x="60" y="40"/>
                    <a:pt x="56" y="34"/>
                  </a:cubicBezTo>
                  <a:cubicBezTo>
                    <a:pt x="52" y="26"/>
                    <a:pt x="46" y="18"/>
                    <a:pt x="39" y="15"/>
                  </a:cubicBezTo>
                  <a:cubicBezTo>
                    <a:pt x="35" y="13"/>
                    <a:pt x="32" y="13"/>
                    <a:pt x="30" y="11"/>
                  </a:cubicBezTo>
                  <a:cubicBezTo>
                    <a:pt x="28" y="9"/>
                    <a:pt x="27" y="5"/>
                    <a:pt x="24" y="3"/>
                  </a:cubicBezTo>
                  <a:cubicBezTo>
                    <a:pt x="21" y="1"/>
                    <a:pt x="18" y="0"/>
                    <a:pt x="15"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4" name="Freeform 232"/>
            <p:cNvSpPr>
              <a:spLocks noEditPoints="1"/>
            </p:cNvSpPr>
            <p:nvPr/>
          </p:nvSpPr>
          <p:spPr bwMode="auto">
            <a:xfrm>
              <a:off x="11972926" y="4891089"/>
              <a:ext cx="3175" cy="4763"/>
            </a:xfrm>
            <a:custGeom>
              <a:avLst/>
              <a:gdLst>
                <a:gd name="T0" fmla="*/ 1 w 2"/>
                <a:gd name="T1" fmla="*/ 2 h 3"/>
                <a:gd name="T2" fmla="*/ 0 w 2"/>
                <a:gd name="T3" fmla="*/ 3 h 3"/>
                <a:gd name="T4" fmla="*/ 1 w 2"/>
                <a:gd name="T5" fmla="*/ 2 h 3"/>
                <a:gd name="T6" fmla="*/ 2 w 2"/>
                <a:gd name="T7" fmla="*/ 0 h 3"/>
                <a:gd name="T8" fmla="*/ 1 w 2"/>
                <a:gd name="T9" fmla="*/ 2 h 3"/>
                <a:gd name="T10" fmla="*/ 2 w 2"/>
                <a:gd name="T11" fmla="*/ 1 h 3"/>
                <a:gd name="T12" fmla="*/ 2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0" y="3"/>
                    <a:pt x="0" y="3"/>
                  </a:cubicBezTo>
                  <a:cubicBezTo>
                    <a:pt x="1" y="2"/>
                    <a:pt x="1" y="2"/>
                    <a:pt x="1" y="2"/>
                  </a:cubicBezTo>
                  <a:moveTo>
                    <a:pt x="2" y="0"/>
                  </a:moveTo>
                  <a:cubicBezTo>
                    <a:pt x="1" y="2"/>
                    <a:pt x="1" y="2"/>
                    <a:pt x="1" y="2"/>
                  </a:cubicBezTo>
                  <a:cubicBezTo>
                    <a:pt x="1" y="2"/>
                    <a:pt x="1" y="1"/>
                    <a:pt x="2" y="1"/>
                  </a:cubicBezTo>
                  <a:cubicBezTo>
                    <a:pt x="2" y="0"/>
                    <a:pt x="2" y="0"/>
                    <a:pt x="2"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5" name="Freeform 233"/>
            <p:cNvSpPr/>
            <p:nvPr/>
          </p:nvSpPr>
          <p:spPr bwMode="auto">
            <a:xfrm>
              <a:off x="10691813" y="2852739"/>
              <a:ext cx="349250" cy="352425"/>
            </a:xfrm>
            <a:custGeom>
              <a:avLst/>
              <a:gdLst>
                <a:gd name="T0" fmla="*/ 165 w 220"/>
                <a:gd name="T1" fmla="*/ 9 h 222"/>
                <a:gd name="T2" fmla="*/ 153 w 220"/>
                <a:gd name="T3" fmla="*/ 32 h 222"/>
                <a:gd name="T4" fmla="*/ 149 w 220"/>
                <a:gd name="T5" fmla="*/ 69 h 222"/>
                <a:gd name="T6" fmla="*/ 143 w 220"/>
                <a:gd name="T7" fmla="*/ 92 h 222"/>
                <a:gd name="T8" fmla="*/ 132 w 220"/>
                <a:gd name="T9" fmla="*/ 112 h 222"/>
                <a:gd name="T10" fmla="*/ 119 w 220"/>
                <a:gd name="T11" fmla="*/ 132 h 222"/>
                <a:gd name="T12" fmla="*/ 104 w 220"/>
                <a:gd name="T13" fmla="*/ 130 h 222"/>
                <a:gd name="T14" fmla="*/ 99 w 220"/>
                <a:gd name="T15" fmla="*/ 126 h 222"/>
                <a:gd name="T16" fmla="*/ 78 w 220"/>
                <a:gd name="T17" fmla="*/ 152 h 222"/>
                <a:gd name="T18" fmla="*/ 75 w 220"/>
                <a:gd name="T19" fmla="*/ 152 h 222"/>
                <a:gd name="T20" fmla="*/ 70 w 220"/>
                <a:gd name="T21" fmla="*/ 152 h 222"/>
                <a:gd name="T22" fmla="*/ 57 w 220"/>
                <a:gd name="T23" fmla="*/ 157 h 222"/>
                <a:gd name="T24" fmla="*/ 52 w 220"/>
                <a:gd name="T25" fmla="*/ 157 h 222"/>
                <a:gd name="T26" fmla="*/ 36 w 220"/>
                <a:gd name="T27" fmla="*/ 171 h 222"/>
                <a:gd name="T28" fmla="*/ 13 w 220"/>
                <a:gd name="T29" fmla="*/ 183 h 222"/>
                <a:gd name="T30" fmla="*/ 2 w 220"/>
                <a:gd name="T31" fmla="*/ 202 h 222"/>
                <a:gd name="T32" fmla="*/ 5 w 220"/>
                <a:gd name="T33" fmla="*/ 217 h 222"/>
                <a:gd name="T34" fmla="*/ 28 w 220"/>
                <a:gd name="T35" fmla="*/ 207 h 222"/>
                <a:gd name="T36" fmla="*/ 38 w 220"/>
                <a:gd name="T37" fmla="*/ 190 h 222"/>
                <a:gd name="T38" fmla="*/ 47 w 220"/>
                <a:gd name="T39" fmla="*/ 192 h 222"/>
                <a:gd name="T40" fmla="*/ 55 w 220"/>
                <a:gd name="T41" fmla="*/ 189 h 222"/>
                <a:gd name="T42" fmla="*/ 81 w 220"/>
                <a:gd name="T43" fmla="*/ 177 h 222"/>
                <a:gd name="T44" fmla="*/ 85 w 220"/>
                <a:gd name="T45" fmla="*/ 179 h 222"/>
                <a:gd name="T46" fmla="*/ 106 w 220"/>
                <a:gd name="T47" fmla="*/ 174 h 222"/>
                <a:gd name="T48" fmla="*/ 128 w 220"/>
                <a:gd name="T49" fmla="*/ 167 h 222"/>
                <a:gd name="T50" fmla="*/ 152 w 220"/>
                <a:gd name="T51" fmla="*/ 144 h 222"/>
                <a:gd name="T52" fmla="*/ 167 w 220"/>
                <a:gd name="T53" fmla="*/ 117 h 222"/>
                <a:gd name="T54" fmla="*/ 174 w 220"/>
                <a:gd name="T55" fmla="*/ 85 h 222"/>
                <a:gd name="T56" fmla="*/ 163 w 220"/>
                <a:gd name="T57" fmla="*/ 65 h 222"/>
                <a:gd name="T58" fmla="*/ 173 w 220"/>
                <a:gd name="T59" fmla="*/ 50 h 222"/>
                <a:gd name="T60" fmla="*/ 189 w 220"/>
                <a:gd name="T61" fmla="*/ 59 h 222"/>
                <a:gd name="T62" fmla="*/ 209 w 220"/>
                <a:gd name="T63" fmla="*/ 42 h 222"/>
                <a:gd name="T64" fmla="*/ 216 w 220"/>
                <a:gd name="T65" fmla="*/ 24 h 222"/>
                <a:gd name="T66" fmla="*/ 192 w 220"/>
                <a:gd name="T67" fmla="*/ 12 h 222"/>
                <a:gd name="T68" fmla="*/ 175 w 220"/>
                <a:gd name="T6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222">
                  <a:moveTo>
                    <a:pt x="175" y="0"/>
                  </a:moveTo>
                  <a:cubicBezTo>
                    <a:pt x="171" y="0"/>
                    <a:pt x="167" y="6"/>
                    <a:pt x="165" y="9"/>
                  </a:cubicBezTo>
                  <a:cubicBezTo>
                    <a:pt x="164" y="14"/>
                    <a:pt x="166" y="19"/>
                    <a:pt x="164" y="23"/>
                  </a:cubicBezTo>
                  <a:cubicBezTo>
                    <a:pt x="162" y="27"/>
                    <a:pt x="156" y="29"/>
                    <a:pt x="153" y="32"/>
                  </a:cubicBezTo>
                  <a:cubicBezTo>
                    <a:pt x="146" y="40"/>
                    <a:pt x="151" y="46"/>
                    <a:pt x="153" y="54"/>
                  </a:cubicBezTo>
                  <a:cubicBezTo>
                    <a:pt x="153" y="59"/>
                    <a:pt x="150" y="65"/>
                    <a:pt x="149" y="69"/>
                  </a:cubicBezTo>
                  <a:cubicBezTo>
                    <a:pt x="148" y="71"/>
                    <a:pt x="148" y="73"/>
                    <a:pt x="146" y="74"/>
                  </a:cubicBezTo>
                  <a:cubicBezTo>
                    <a:pt x="142" y="76"/>
                    <a:pt x="144" y="87"/>
                    <a:pt x="143" y="92"/>
                  </a:cubicBezTo>
                  <a:cubicBezTo>
                    <a:pt x="143" y="96"/>
                    <a:pt x="141" y="100"/>
                    <a:pt x="138" y="104"/>
                  </a:cubicBezTo>
                  <a:cubicBezTo>
                    <a:pt x="135" y="106"/>
                    <a:pt x="133" y="108"/>
                    <a:pt x="132" y="112"/>
                  </a:cubicBezTo>
                  <a:cubicBezTo>
                    <a:pt x="131" y="116"/>
                    <a:pt x="132" y="118"/>
                    <a:pt x="130" y="122"/>
                  </a:cubicBezTo>
                  <a:cubicBezTo>
                    <a:pt x="127" y="125"/>
                    <a:pt x="122" y="129"/>
                    <a:pt x="119" y="132"/>
                  </a:cubicBezTo>
                  <a:cubicBezTo>
                    <a:pt x="116" y="133"/>
                    <a:pt x="114" y="135"/>
                    <a:pt x="111" y="135"/>
                  </a:cubicBezTo>
                  <a:cubicBezTo>
                    <a:pt x="108" y="135"/>
                    <a:pt x="106" y="133"/>
                    <a:pt x="104" y="130"/>
                  </a:cubicBezTo>
                  <a:cubicBezTo>
                    <a:pt x="103" y="127"/>
                    <a:pt x="104" y="125"/>
                    <a:pt x="102" y="125"/>
                  </a:cubicBezTo>
                  <a:cubicBezTo>
                    <a:pt x="101" y="125"/>
                    <a:pt x="100" y="125"/>
                    <a:pt x="99" y="126"/>
                  </a:cubicBezTo>
                  <a:cubicBezTo>
                    <a:pt x="90" y="130"/>
                    <a:pt x="93" y="139"/>
                    <a:pt x="91" y="146"/>
                  </a:cubicBezTo>
                  <a:cubicBezTo>
                    <a:pt x="89" y="153"/>
                    <a:pt x="84" y="152"/>
                    <a:pt x="78" y="152"/>
                  </a:cubicBezTo>
                  <a:cubicBezTo>
                    <a:pt x="78" y="152"/>
                    <a:pt x="77" y="152"/>
                    <a:pt x="77" y="152"/>
                  </a:cubicBezTo>
                  <a:cubicBezTo>
                    <a:pt x="76" y="152"/>
                    <a:pt x="76" y="152"/>
                    <a:pt x="75" y="152"/>
                  </a:cubicBezTo>
                  <a:cubicBezTo>
                    <a:pt x="74" y="152"/>
                    <a:pt x="73" y="152"/>
                    <a:pt x="72" y="152"/>
                  </a:cubicBezTo>
                  <a:cubicBezTo>
                    <a:pt x="71" y="152"/>
                    <a:pt x="71" y="152"/>
                    <a:pt x="70" y="152"/>
                  </a:cubicBezTo>
                  <a:cubicBezTo>
                    <a:pt x="67" y="153"/>
                    <a:pt x="65" y="156"/>
                    <a:pt x="62" y="157"/>
                  </a:cubicBezTo>
                  <a:cubicBezTo>
                    <a:pt x="60" y="157"/>
                    <a:pt x="59" y="157"/>
                    <a:pt x="57" y="157"/>
                  </a:cubicBezTo>
                  <a:cubicBezTo>
                    <a:pt x="56" y="157"/>
                    <a:pt x="56" y="157"/>
                    <a:pt x="55" y="157"/>
                  </a:cubicBezTo>
                  <a:cubicBezTo>
                    <a:pt x="54" y="157"/>
                    <a:pt x="53" y="157"/>
                    <a:pt x="52" y="157"/>
                  </a:cubicBezTo>
                  <a:cubicBezTo>
                    <a:pt x="51" y="157"/>
                    <a:pt x="49" y="157"/>
                    <a:pt x="48" y="158"/>
                  </a:cubicBezTo>
                  <a:cubicBezTo>
                    <a:pt x="41" y="160"/>
                    <a:pt x="40" y="167"/>
                    <a:pt x="36" y="171"/>
                  </a:cubicBezTo>
                  <a:cubicBezTo>
                    <a:pt x="33" y="175"/>
                    <a:pt x="26" y="175"/>
                    <a:pt x="21" y="177"/>
                  </a:cubicBezTo>
                  <a:cubicBezTo>
                    <a:pt x="18" y="179"/>
                    <a:pt x="15" y="181"/>
                    <a:pt x="13" y="183"/>
                  </a:cubicBezTo>
                  <a:cubicBezTo>
                    <a:pt x="11" y="185"/>
                    <a:pt x="10" y="188"/>
                    <a:pt x="8" y="190"/>
                  </a:cubicBezTo>
                  <a:cubicBezTo>
                    <a:pt x="5" y="194"/>
                    <a:pt x="0" y="195"/>
                    <a:pt x="2" y="202"/>
                  </a:cubicBezTo>
                  <a:cubicBezTo>
                    <a:pt x="2" y="205"/>
                    <a:pt x="5" y="206"/>
                    <a:pt x="5" y="210"/>
                  </a:cubicBezTo>
                  <a:cubicBezTo>
                    <a:pt x="5" y="212"/>
                    <a:pt x="4" y="215"/>
                    <a:pt x="5" y="217"/>
                  </a:cubicBezTo>
                  <a:cubicBezTo>
                    <a:pt x="7" y="221"/>
                    <a:pt x="10" y="222"/>
                    <a:pt x="12" y="222"/>
                  </a:cubicBezTo>
                  <a:cubicBezTo>
                    <a:pt x="19" y="222"/>
                    <a:pt x="27" y="213"/>
                    <a:pt x="28" y="207"/>
                  </a:cubicBezTo>
                  <a:cubicBezTo>
                    <a:pt x="28" y="204"/>
                    <a:pt x="26" y="201"/>
                    <a:pt x="27" y="198"/>
                  </a:cubicBezTo>
                  <a:cubicBezTo>
                    <a:pt x="28" y="193"/>
                    <a:pt x="34" y="190"/>
                    <a:pt x="38" y="190"/>
                  </a:cubicBezTo>
                  <a:cubicBezTo>
                    <a:pt x="38" y="190"/>
                    <a:pt x="38" y="190"/>
                    <a:pt x="39" y="190"/>
                  </a:cubicBezTo>
                  <a:cubicBezTo>
                    <a:pt x="42" y="190"/>
                    <a:pt x="44" y="192"/>
                    <a:pt x="47" y="192"/>
                  </a:cubicBezTo>
                  <a:cubicBezTo>
                    <a:pt x="47" y="192"/>
                    <a:pt x="47" y="192"/>
                    <a:pt x="47" y="192"/>
                  </a:cubicBezTo>
                  <a:cubicBezTo>
                    <a:pt x="50" y="192"/>
                    <a:pt x="53" y="190"/>
                    <a:pt x="55" y="189"/>
                  </a:cubicBezTo>
                  <a:cubicBezTo>
                    <a:pt x="60" y="187"/>
                    <a:pt x="65" y="185"/>
                    <a:pt x="70" y="183"/>
                  </a:cubicBezTo>
                  <a:cubicBezTo>
                    <a:pt x="73" y="182"/>
                    <a:pt x="77" y="177"/>
                    <a:pt x="81" y="177"/>
                  </a:cubicBezTo>
                  <a:cubicBezTo>
                    <a:pt x="81" y="177"/>
                    <a:pt x="81" y="177"/>
                    <a:pt x="81" y="177"/>
                  </a:cubicBezTo>
                  <a:cubicBezTo>
                    <a:pt x="84" y="178"/>
                    <a:pt x="83" y="179"/>
                    <a:pt x="85" y="179"/>
                  </a:cubicBezTo>
                  <a:cubicBezTo>
                    <a:pt x="87" y="180"/>
                    <a:pt x="89" y="180"/>
                    <a:pt x="90" y="180"/>
                  </a:cubicBezTo>
                  <a:cubicBezTo>
                    <a:pt x="96" y="180"/>
                    <a:pt x="101" y="177"/>
                    <a:pt x="106" y="174"/>
                  </a:cubicBezTo>
                  <a:cubicBezTo>
                    <a:pt x="110" y="172"/>
                    <a:pt x="114" y="169"/>
                    <a:pt x="118" y="168"/>
                  </a:cubicBezTo>
                  <a:cubicBezTo>
                    <a:pt x="122" y="167"/>
                    <a:pt x="125" y="167"/>
                    <a:pt x="128" y="167"/>
                  </a:cubicBezTo>
                  <a:cubicBezTo>
                    <a:pt x="135" y="167"/>
                    <a:pt x="140" y="165"/>
                    <a:pt x="144" y="160"/>
                  </a:cubicBezTo>
                  <a:cubicBezTo>
                    <a:pt x="148" y="155"/>
                    <a:pt x="149" y="149"/>
                    <a:pt x="152" y="144"/>
                  </a:cubicBezTo>
                  <a:cubicBezTo>
                    <a:pt x="155" y="141"/>
                    <a:pt x="158" y="138"/>
                    <a:pt x="161" y="133"/>
                  </a:cubicBezTo>
                  <a:cubicBezTo>
                    <a:pt x="163" y="128"/>
                    <a:pt x="165" y="122"/>
                    <a:pt x="167" y="117"/>
                  </a:cubicBezTo>
                  <a:cubicBezTo>
                    <a:pt x="170" y="110"/>
                    <a:pt x="172" y="105"/>
                    <a:pt x="171" y="97"/>
                  </a:cubicBezTo>
                  <a:cubicBezTo>
                    <a:pt x="171" y="92"/>
                    <a:pt x="173" y="90"/>
                    <a:pt x="174" y="85"/>
                  </a:cubicBezTo>
                  <a:cubicBezTo>
                    <a:pt x="174" y="82"/>
                    <a:pt x="174" y="76"/>
                    <a:pt x="172" y="73"/>
                  </a:cubicBezTo>
                  <a:cubicBezTo>
                    <a:pt x="169" y="69"/>
                    <a:pt x="164" y="71"/>
                    <a:pt x="163" y="65"/>
                  </a:cubicBezTo>
                  <a:cubicBezTo>
                    <a:pt x="161" y="62"/>
                    <a:pt x="163" y="58"/>
                    <a:pt x="165" y="55"/>
                  </a:cubicBezTo>
                  <a:cubicBezTo>
                    <a:pt x="168" y="52"/>
                    <a:pt x="170" y="50"/>
                    <a:pt x="173" y="50"/>
                  </a:cubicBezTo>
                  <a:cubicBezTo>
                    <a:pt x="176" y="50"/>
                    <a:pt x="179" y="51"/>
                    <a:pt x="182" y="54"/>
                  </a:cubicBezTo>
                  <a:cubicBezTo>
                    <a:pt x="185" y="56"/>
                    <a:pt x="186" y="59"/>
                    <a:pt x="189" y="59"/>
                  </a:cubicBezTo>
                  <a:cubicBezTo>
                    <a:pt x="190" y="59"/>
                    <a:pt x="191" y="59"/>
                    <a:pt x="192" y="59"/>
                  </a:cubicBezTo>
                  <a:cubicBezTo>
                    <a:pt x="199" y="56"/>
                    <a:pt x="202" y="45"/>
                    <a:pt x="209" y="42"/>
                  </a:cubicBezTo>
                  <a:cubicBezTo>
                    <a:pt x="216" y="39"/>
                    <a:pt x="220" y="41"/>
                    <a:pt x="220" y="31"/>
                  </a:cubicBezTo>
                  <a:cubicBezTo>
                    <a:pt x="220" y="27"/>
                    <a:pt x="220" y="27"/>
                    <a:pt x="216" y="24"/>
                  </a:cubicBezTo>
                  <a:cubicBezTo>
                    <a:pt x="211" y="21"/>
                    <a:pt x="200" y="25"/>
                    <a:pt x="196" y="20"/>
                  </a:cubicBezTo>
                  <a:cubicBezTo>
                    <a:pt x="194" y="17"/>
                    <a:pt x="195" y="15"/>
                    <a:pt x="192" y="12"/>
                  </a:cubicBezTo>
                  <a:cubicBezTo>
                    <a:pt x="189" y="10"/>
                    <a:pt x="186" y="9"/>
                    <a:pt x="183" y="7"/>
                  </a:cubicBezTo>
                  <a:cubicBezTo>
                    <a:pt x="180" y="5"/>
                    <a:pt x="179" y="0"/>
                    <a:pt x="175" y="0"/>
                  </a:cubicBezTo>
                  <a:cubicBezTo>
                    <a:pt x="175" y="0"/>
                    <a:pt x="175" y="0"/>
                    <a:pt x="175"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6" name="Freeform 234"/>
            <p:cNvSpPr/>
            <p:nvPr/>
          </p:nvSpPr>
          <p:spPr bwMode="auto">
            <a:xfrm>
              <a:off x="10922001" y="2970214"/>
              <a:ext cx="3175"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0" y="0"/>
                    <a:pt x="0" y="0"/>
                    <a:pt x="0" y="0"/>
                  </a:cubicBezTo>
                  <a:cubicBezTo>
                    <a:pt x="1" y="0"/>
                    <a:pt x="1" y="0"/>
                    <a:pt x="1" y="0"/>
                  </a:cubicBezTo>
                  <a:cubicBezTo>
                    <a:pt x="2" y="0"/>
                    <a:pt x="2" y="0"/>
                    <a:pt x="2"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7" name="Freeform 235"/>
            <p:cNvSpPr/>
            <p:nvPr/>
          </p:nvSpPr>
          <p:spPr bwMode="auto">
            <a:xfrm>
              <a:off x="10960101" y="2622551"/>
              <a:ext cx="53975" cy="188913"/>
            </a:xfrm>
            <a:custGeom>
              <a:avLst/>
              <a:gdLst>
                <a:gd name="T0" fmla="*/ 18 w 34"/>
                <a:gd name="T1" fmla="*/ 0 h 119"/>
                <a:gd name="T2" fmla="*/ 7 w 34"/>
                <a:gd name="T3" fmla="*/ 5 h 119"/>
                <a:gd name="T4" fmla="*/ 7 w 34"/>
                <a:gd name="T5" fmla="*/ 5 h 119"/>
                <a:gd name="T6" fmla="*/ 5 w 34"/>
                <a:gd name="T7" fmla="*/ 26 h 119"/>
                <a:gd name="T8" fmla="*/ 8 w 34"/>
                <a:gd name="T9" fmla="*/ 36 h 119"/>
                <a:gd name="T10" fmla="*/ 4 w 34"/>
                <a:gd name="T11" fmla="*/ 49 h 119"/>
                <a:gd name="T12" fmla="*/ 6 w 34"/>
                <a:gd name="T13" fmla="*/ 75 h 119"/>
                <a:gd name="T14" fmla="*/ 5 w 34"/>
                <a:gd name="T15" fmla="*/ 86 h 119"/>
                <a:gd name="T16" fmla="*/ 7 w 34"/>
                <a:gd name="T17" fmla="*/ 94 h 119"/>
                <a:gd name="T18" fmla="*/ 9 w 34"/>
                <a:gd name="T19" fmla="*/ 116 h 119"/>
                <a:gd name="T20" fmla="*/ 18 w 34"/>
                <a:gd name="T21" fmla="*/ 119 h 119"/>
                <a:gd name="T22" fmla="*/ 23 w 34"/>
                <a:gd name="T23" fmla="*/ 118 h 119"/>
                <a:gd name="T24" fmla="*/ 19 w 34"/>
                <a:gd name="T25" fmla="*/ 107 h 119"/>
                <a:gd name="T26" fmla="*/ 16 w 34"/>
                <a:gd name="T27" fmla="*/ 95 h 119"/>
                <a:gd name="T28" fmla="*/ 19 w 34"/>
                <a:gd name="T29" fmla="*/ 88 h 119"/>
                <a:gd name="T30" fmla="*/ 21 w 34"/>
                <a:gd name="T31" fmla="*/ 87 h 119"/>
                <a:gd name="T32" fmla="*/ 23 w 34"/>
                <a:gd name="T33" fmla="*/ 87 h 119"/>
                <a:gd name="T34" fmla="*/ 25 w 34"/>
                <a:gd name="T35" fmla="*/ 87 h 119"/>
                <a:gd name="T36" fmla="*/ 27 w 34"/>
                <a:gd name="T37" fmla="*/ 87 h 119"/>
                <a:gd name="T38" fmla="*/ 30 w 34"/>
                <a:gd name="T39" fmla="*/ 84 h 119"/>
                <a:gd name="T40" fmla="*/ 33 w 34"/>
                <a:gd name="T41" fmla="*/ 71 h 119"/>
                <a:gd name="T42" fmla="*/ 21 w 34"/>
                <a:gd name="T43" fmla="*/ 55 h 119"/>
                <a:gd name="T44" fmla="*/ 29 w 34"/>
                <a:gd name="T45" fmla="*/ 36 h 119"/>
                <a:gd name="T46" fmla="*/ 27 w 34"/>
                <a:gd name="T47" fmla="*/ 14 h 119"/>
                <a:gd name="T48" fmla="*/ 19 w 34"/>
                <a:gd name="T49" fmla="*/ 0 h 119"/>
                <a:gd name="T50" fmla="*/ 18 w 34"/>
                <a:gd name="T5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119">
                  <a:moveTo>
                    <a:pt x="18" y="0"/>
                  </a:moveTo>
                  <a:cubicBezTo>
                    <a:pt x="14" y="0"/>
                    <a:pt x="9" y="3"/>
                    <a:pt x="7" y="5"/>
                  </a:cubicBezTo>
                  <a:cubicBezTo>
                    <a:pt x="7" y="5"/>
                    <a:pt x="7" y="5"/>
                    <a:pt x="7" y="5"/>
                  </a:cubicBezTo>
                  <a:cubicBezTo>
                    <a:pt x="0" y="5"/>
                    <a:pt x="4" y="22"/>
                    <a:pt x="5" y="26"/>
                  </a:cubicBezTo>
                  <a:cubicBezTo>
                    <a:pt x="6" y="29"/>
                    <a:pt x="8" y="33"/>
                    <a:pt x="8" y="36"/>
                  </a:cubicBezTo>
                  <a:cubicBezTo>
                    <a:pt x="9" y="41"/>
                    <a:pt x="5" y="44"/>
                    <a:pt x="4" y="49"/>
                  </a:cubicBezTo>
                  <a:cubicBezTo>
                    <a:pt x="2" y="59"/>
                    <a:pt x="6" y="66"/>
                    <a:pt x="6" y="75"/>
                  </a:cubicBezTo>
                  <a:cubicBezTo>
                    <a:pt x="6" y="79"/>
                    <a:pt x="5" y="83"/>
                    <a:pt x="5" y="86"/>
                  </a:cubicBezTo>
                  <a:cubicBezTo>
                    <a:pt x="5" y="89"/>
                    <a:pt x="6" y="91"/>
                    <a:pt x="7" y="94"/>
                  </a:cubicBezTo>
                  <a:cubicBezTo>
                    <a:pt x="8" y="102"/>
                    <a:pt x="0" y="109"/>
                    <a:pt x="9" y="116"/>
                  </a:cubicBezTo>
                  <a:cubicBezTo>
                    <a:pt x="11" y="118"/>
                    <a:pt x="15" y="119"/>
                    <a:pt x="18" y="119"/>
                  </a:cubicBezTo>
                  <a:cubicBezTo>
                    <a:pt x="20" y="119"/>
                    <a:pt x="22" y="119"/>
                    <a:pt x="23" y="118"/>
                  </a:cubicBezTo>
                  <a:cubicBezTo>
                    <a:pt x="25" y="114"/>
                    <a:pt x="21" y="110"/>
                    <a:pt x="19" y="107"/>
                  </a:cubicBezTo>
                  <a:cubicBezTo>
                    <a:pt x="17" y="102"/>
                    <a:pt x="15" y="101"/>
                    <a:pt x="16" y="95"/>
                  </a:cubicBezTo>
                  <a:cubicBezTo>
                    <a:pt x="16" y="92"/>
                    <a:pt x="16" y="90"/>
                    <a:pt x="19" y="88"/>
                  </a:cubicBezTo>
                  <a:cubicBezTo>
                    <a:pt x="20" y="87"/>
                    <a:pt x="21" y="87"/>
                    <a:pt x="21" y="87"/>
                  </a:cubicBezTo>
                  <a:cubicBezTo>
                    <a:pt x="22" y="87"/>
                    <a:pt x="23" y="87"/>
                    <a:pt x="23" y="87"/>
                  </a:cubicBezTo>
                  <a:cubicBezTo>
                    <a:pt x="24" y="87"/>
                    <a:pt x="24" y="87"/>
                    <a:pt x="25" y="87"/>
                  </a:cubicBezTo>
                  <a:cubicBezTo>
                    <a:pt x="26" y="87"/>
                    <a:pt x="26" y="87"/>
                    <a:pt x="27" y="87"/>
                  </a:cubicBezTo>
                  <a:cubicBezTo>
                    <a:pt x="30" y="86"/>
                    <a:pt x="29" y="87"/>
                    <a:pt x="30" y="84"/>
                  </a:cubicBezTo>
                  <a:cubicBezTo>
                    <a:pt x="32" y="81"/>
                    <a:pt x="34" y="74"/>
                    <a:pt x="33" y="71"/>
                  </a:cubicBezTo>
                  <a:cubicBezTo>
                    <a:pt x="31" y="64"/>
                    <a:pt x="22" y="62"/>
                    <a:pt x="21" y="55"/>
                  </a:cubicBezTo>
                  <a:cubicBezTo>
                    <a:pt x="20" y="47"/>
                    <a:pt x="28" y="43"/>
                    <a:pt x="29" y="36"/>
                  </a:cubicBezTo>
                  <a:cubicBezTo>
                    <a:pt x="31" y="29"/>
                    <a:pt x="28" y="21"/>
                    <a:pt x="27" y="14"/>
                  </a:cubicBezTo>
                  <a:cubicBezTo>
                    <a:pt x="26" y="9"/>
                    <a:pt x="24" y="1"/>
                    <a:pt x="19" y="0"/>
                  </a:cubicBezTo>
                  <a:cubicBezTo>
                    <a:pt x="18" y="0"/>
                    <a:pt x="18" y="0"/>
                    <a:pt x="18"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8" name="Freeform 236"/>
            <p:cNvSpPr/>
            <p:nvPr/>
          </p:nvSpPr>
          <p:spPr bwMode="auto">
            <a:xfrm>
              <a:off x="8023226" y="1627189"/>
              <a:ext cx="349250" cy="111125"/>
            </a:xfrm>
            <a:custGeom>
              <a:avLst/>
              <a:gdLst>
                <a:gd name="T0" fmla="*/ 110 w 220"/>
                <a:gd name="T1" fmla="*/ 3 h 70"/>
                <a:gd name="T2" fmla="*/ 100 w 220"/>
                <a:gd name="T3" fmla="*/ 29 h 70"/>
                <a:gd name="T4" fmla="*/ 89 w 220"/>
                <a:gd name="T5" fmla="*/ 18 h 70"/>
                <a:gd name="T6" fmla="*/ 84 w 220"/>
                <a:gd name="T7" fmla="*/ 18 h 70"/>
                <a:gd name="T8" fmla="*/ 79 w 220"/>
                <a:gd name="T9" fmla="*/ 17 h 70"/>
                <a:gd name="T10" fmla="*/ 72 w 220"/>
                <a:gd name="T11" fmla="*/ 14 h 70"/>
                <a:gd name="T12" fmla="*/ 69 w 220"/>
                <a:gd name="T13" fmla="*/ 30 h 70"/>
                <a:gd name="T14" fmla="*/ 60 w 220"/>
                <a:gd name="T15" fmla="*/ 32 h 70"/>
                <a:gd name="T16" fmla="*/ 50 w 220"/>
                <a:gd name="T17" fmla="*/ 18 h 70"/>
                <a:gd name="T18" fmla="*/ 37 w 220"/>
                <a:gd name="T19" fmla="*/ 29 h 70"/>
                <a:gd name="T20" fmla="*/ 23 w 220"/>
                <a:gd name="T21" fmla="*/ 16 h 70"/>
                <a:gd name="T22" fmla="*/ 7 w 220"/>
                <a:gd name="T23" fmla="*/ 19 h 70"/>
                <a:gd name="T24" fmla="*/ 1 w 220"/>
                <a:gd name="T25" fmla="*/ 33 h 70"/>
                <a:gd name="T26" fmla="*/ 14 w 220"/>
                <a:gd name="T27" fmla="*/ 55 h 70"/>
                <a:gd name="T28" fmla="*/ 24 w 220"/>
                <a:gd name="T29" fmla="*/ 64 h 70"/>
                <a:gd name="T30" fmla="*/ 49 w 220"/>
                <a:gd name="T31" fmla="*/ 54 h 70"/>
                <a:gd name="T32" fmla="*/ 67 w 220"/>
                <a:gd name="T33" fmla="*/ 66 h 70"/>
                <a:gd name="T34" fmla="*/ 56 w 220"/>
                <a:gd name="T35" fmla="*/ 67 h 70"/>
                <a:gd name="T36" fmla="*/ 42 w 220"/>
                <a:gd name="T37" fmla="*/ 70 h 70"/>
                <a:gd name="T38" fmla="*/ 123 w 220"/>
                <a:gd name="T39" fmla="*/ 66 h 70"/>
                <a:gd name="T40" fmla="*/ 126 w 220"/>
                <a:gd name="T41" fmla="*/ 49 h 70"/>
                <a:gd name="T42" fmla="*/ 123 w 220"/>
                <a:gd name="T43" fmla="*/ 32 h 70"/>
                <a:gd name="T44" fmla="*/ 142 w 220"/>
                <a:gd name="T45" fmla="*/ 33 h 70"/>
                <a:gd name="T46" fmla="*/ 149 w 220"/>
                <a:gd name="T47" fmla="*/ 40 h 70"/>
                <a:gd name="T48" fmla="*/ 159 w 220"/>
                <a:gd name="T49" fmla="*/ 38 h 70"/>
                <a:gd name="T50" fmla="*/ 169 w 220"/>
                <a:gd name="T51" fmla="*/ 40 h 70"/>
                <a:gd name="T52" fmla="*/ 181 w 220"/>
                <a:gd name="T53" fmla="*/ 39 h 70"/>
                <a:gd name="T54" fmla="*/ 216 w 220"/>
                <a:gd name="T55" fmla="*/ 25 h 70"/>
                <a:gd name="T56" fmla="*/ 200 w 220"/>
                <a:gd name="T57" fmla="*/ 1 h 70"/>
                <a:gd name="T58" fmla="*/ 186 w 220"/>
                <a:gd name="T59" fmla="*/ 2 h 70"/>
                <a:gd name="T60" fmla="*/ 173 w 220"/>
                <a:gd name="T61" fmla="*/ 3 h 70"/>
                <a:gd name="T62" fmla="*/ 163 w 220"/>
                <a:gd name="T63" fmla="*/ 0 h 70"/>
                <a:gd name="T64" fmla="*/ 142 w 220"/>
                <a:gd name="T65" fmla="*/ 1 h 70"/>
                <a:gd name="T66" fmla="*/ 122 w 220"/>
                <a:gd name="T6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0" h="70">
                  <a:moveTo>
                    <a:pt x="122" y="0"/>
                  </a:moveTo>
                  <a:cubicBezTo>
                    <a:pt x="118" y="0"/>
                    <a:pt x="114" y="1"/>
                    <a:pt x="110" y="3"/>
                  </a:cubicBezTo>
                  <a:cubicBezTo>
                    <a:pt x="106" y="6"/>
                    <a:pt x="102" y="11"/>
                    <a:pt x="103" y="17"/>
                  </a:cubicBezTo>
                  <a:cubicBezTo>
                    <a:pt x="103" y="22"/>
                    <a:pt x="104" y="26"/>
                    <a:pt x="100" y="29"/>
                  </a:cubicBezTo>
                  <a:cubicBezTo>
                    <a:pt x="97" y="31"/>
                    <a:pt x="95" y="30"/>
                    <a:pt x="94" y="32"/>
                  </a:cubicBezTo>
                  <a:cubicBezTo>
                    <a:pt x="95" y="26"/>
                    <a:pt x="97" y="20"/>
                    <a:pt x="89" y="18"/>
                  </a:cubicBezTo>
                  <a:cubicBezTo>
                    <a:pt x="89" y="17"/>
                    <a:pt x="88" y="17"/>
                    <a:pt x="87" y="17"/>
                  </a:cubicBezTo>
                  <a:cubicBezTo>
                    <a:pt x="86" y="17"/>
                    <a:pt x="85" y="18"/>
                    <a:pt x="84" y="18"/>
                  </a:cubicBezTo>
                  <a:cubicBezTo>
                    <a:pt x="83" y="18"/>
                    <a:pt x="82" y="18"/>
                    <a:pt x="82" y="18"/>
                  </a:cubicBezTo>
                  <a:cubicBezTo>
                    <a:pt x="81" y="18"/>
                    <a:pt x="80" y="18"/>
                    <a:pt x="79" y="17"/>
                  </a:cubicBezTo>
                  <a:cubicBezTo>
                    <a:pt x="76" y="16"/>
                    <a:pt x="77" y="15"/>
                    <a:pt x="74" y="14"/>
                  </a:cubicBezTo>
                  <a:cubicBezTo>
                    <a:pt x="73" y="14"/>
                    <a:pt x="73" y="14"/>
                    <a:pt x="72" y="14"/>
                  </a:cubicBezTo>
                  <a:cubicBezTo>
                    <a:pt x="67" y="14"/>
                    <a:pt x="65" y="20"/>
                    <a:pt x="67" y="25"/>
                  </a:cubicBezTo>
                  <a:cubicBezTo>
                    <a:pt x="67" y="26"/>
                    <a:pt x="70" y="28"/>
                    <a:pt x="69" y="30"/>
                  </a:cubicBezTo>
                  <a:cubicBezTo>
                    <a:pt x="69" y="31"/>
                    <a:pt x="65" y="32"/>
                    <a:pt x="63" y="32"/>
                  </a:cubicBezTo>
                  <a:cubicBezTo>
                    <a:pt x="62" y="32"/>
                    <a:pt x="61" y="32"/>
                    <a:pt x="60" y="32"/>
                  </a:cubicBezTo>
                  <a:cubicBezTo>
                    <a:pt x="55" y="30"/>
                    <a:pt x="58" y="21"/>
                    <a:pt x="53" y="18"/>
                  </a:cubicBezTo>
                  <a:cubicBezTo>
                    <a:pt x="52" y="18"/>
                    <a:pt x="51" y="18"/>
                    <a:pt x="50" y="18"/>
                  </a:cubicBezTo>
                  <a:cubicBezTo>
                    <a:pt x="45" y="18"/>
                    <a:pt x="43" y="27"/>
                    <a:pt x="40" y="29"/>
                  </a:cubicBezTo>
                  <a:cubicBezTo>
                    <a:pt x="39" y="29"/>
                    <a:pt x="38" y="29"/>
                    <a:pt x="37" y="29"/>
                  </a:cubicBezTo>
                  <a:cubicBezTo>
                    <a:pt x="32" y="29"/>
                    <a:pt x="30" y="20"/>
                    <a:pt x="27" y="17"/>
                  </a:cubicBezTo>
                  <a:cubicBezTo>
                    <a:pt x="26" y="16"/>
                    <a:pt x="25" y="16"/>
                    <a:pt x="23" y="16"/>
                  </a:cubicBezTo>
                  <a:cubicBezTo>
                    <a:pt x="20" y="16"/>
                    <a:pt x="16" y="19"/>
                    <a:pt x="11" y="19"/>
                  </a:cubicBezTo>
                  <a:cubicBezTo>
                    <a:pt x="10" y="19"/>
                    <a:pt x="8" y="19"/>
                    <a:pt x="7" y="19"/>
                  </a:cubicBezTo>
                  <a:cubicBezTo>
                    <a:pt x="5" y="19"/>
                    <a:pt x="4" y="19"/>
                    <a:pt x="2" y="21"/>
                  </a:cubicBezTo>
                  <a:cubicBezTo>
                    <a:pt x="0" y="24"/>
                    <a:pt x="0" y="29"/>
                    <a:pt x="1" y="33"/>
                  </a:cubicBezTo>
                  <a:cubicBezTo>
                    <a:pt x="2" y="38"/>
                    <a:pt x="2" y="47"/>
                    <a:pt x="5" y="51"/>
                  </a:cubicBezTo>
                  <a:cubicBezTo>
                    <a:pt x="7" y="53"/>
                    <a:pt x="12" y="53"/>
                    <a:pt x="14" y="55"/>
                  </a:cubicBezTo>
                  <a:cubicBezTo>
                    <a:pt x="16" y="57"/>
                    <a:pt x="15" y="61"/>
                    <a:pt x="17" y="63"/>
                  </a:cubicBezTo>
                  <a:cubicBezTo>
                    <a:pt x="18" y="64"/>
                    <a:pt x="21" y="64"/>
                    <a:pt x="24" y="64"/>
                  </a:cubicBezTo>
                  <a:cubicBezTo>
                    <a:pt x="27" y="64"/>
                    <a:pt x="31" y="64"/>
                    <a:pt x="32" y="64"/>
                  </a:cubicBezTo>
                  <a:cubicBezTo>
                    <a:pt x="40" y="62"/>
                    <a:pt x="41" y="54"/>
                    <a:pt x="49" y="54"/>
                  </a:cubicBezTo>
                  <a:cubicBezTo>
                    <a:pt x="49" y="54"/>
                    <a:pt x="49" y="54"/>
                    <a:pt x="49" y="54"/>
                  </a:cubicBezTo>
                  <a:cubicBezTo>
                    <a:pt x="55" y="54"/>
                    <a:pt x="77" y="58"/>
                    <a:pt x="67" y="66"/>
                  </a:cubicBezTo>
                  <a:cubicBezTo>
                    <a:pt x="65" y="67"/>
                    <a:pt x="61" y="67"/>
                    <a:pt x="57" y="67"/>
                  </a:cubicBezTo>
                  <a:cubicBezTo>
                    <a:pt x="56" y="67"/>
                    <a:pt x="56" y="67"/>
                    <a:pt x="56" y="67"/>
                  </a:cubicBezTo>
                  <a:cubicBezTo>
                    <a:pt x="56" y="67"/>
                    <a:pt x="56" y="67"/>
                    <a:pt x="55" y="67"/>
                  </a:cubicBezTo>
                  <a:cubicBezTo>
                    <a:pt x="50" y="67"/>
                    <a:pt x="44" y="67"/>
                    <a:pt x="42" y="70"/>
                  </a:cubicBezTo>
                  <a:cubicBezTo>
                    <a:pt x="112" y="70"/>
                    <a:pt x="112" y="70"/>
                    <a:pt x="112" y="70"/>
                  </a:cubicBezTo>
                  <a:cubicBezTo>
                    <a:pt x="116" y="69"/>
                    <a:pt x="119" y="69"/>
                    <a:pt x="123" y="66"/>
                  </a:cubicBezTo>
                  <a:cubicBezTo>
                    <a:pt x="126" y="63"/>
                    <a:pt x="131" y="57"/>
                    <a:pt x="132" y="53"/>
                  </a:cubicBezTo>
                  <a:cubicBezTo>
                    <a:pt x="132" y="49"/>
                    <a:pt x="131" y="49"/>
                    <a:pt x="126" y="49"/>
                  </a:cubicBezTo>
                  <a:cubicBezTo>
                    <a:pt x="121" y="48"/>
                    <a:pt x="116" y="45"/>
                    <a:pt x="115" y="40"/>
                  </a:cubicBezTo>
                  <a:cubicBezTo>
                    <a:pt x="112" y="34"/>
                    <a:pt x="117" y="33"/>
                    <a:pt x="123" y="32"/>
                  </a:cubicBezTo>
                  <a:cubicBezTo>
                    <a:pt x="125" y="32"/>
                    <a:pt x="129" y="31"/>
                    <a:pt x="133" y="31"/>
                  </a:cubicBezTo>
                  <a:cubicBezTo>
                    <a:pt x="137" y="31"/>
                    <a:pt x="141" y="32"/>
                    <a:pt x="142" y="33"/>
                  </a:cubicBezTo>
                  <a:cubicBezTo>
                    <a:pt x="146" y="37"/>
                    <a:pt x="142" y="40"/>
                    <a:pt x="149" y="40"/>
                  </a:cubicBezTo>
                  <a:cubicBezTo>
                    <a:pt x="149" y="40"/>
                    <a:pt x="149" y="40"/>
                    <a:pt x="149" y="40"/>
                  </a:cubicBezTo>
                  <a:cubicBezTo>
                    <a:pt x="151" y="40"/>
                    <a:pt x="153" y="40"/>
                    <a:pt x="154" y="39"/>
                  </a:cubicBezTo>
                  <a:cubicBezTo>
                    <a:pt x="156" y="39"/>
                    <a:pt x="158" y="38"/>
                    <a:pt x="159" y="38"/>
                  </a:cubicBezTo>
                  <a:cubicBezTo>
                    <a:pt x="160" y="38"/>
                    <a:pt x="161" y="38"/>
                    <a:pt x="162" y="38"/>
                  </a:cubicBezTo>
                  <a:cubicBezTo>
                    <a:pt x="165" y="39"/>
                    <a:pt x="166" y="40"/>
                    <a:pt x="169" y="40"/>
                  </a:cubicBezTo>
                  <a:cubicBezTo>
                    <a:pt x="169" y="40"/>
                    <a:pt x="169" y="40"/>
                    <a:pt x="170" y="40"/>
                  </a:cubicBezTo>
                  <a:cubicBezTo>
                    <a:pt x="174" y="40"/>
                    <a:pt x="177" y="40"/>
                    <a:pt x="181" y="39"/>
                  </a:cubicBezTo>
                  <a:cubicBezTo>
                    <a:pt x="188" y="37"/>
                    <a:pt x="194" y="35"/>
                    <a:pt x="200" y="34"/>
                  </a:cubicBezTo>
                  <a:cubicBezTo>
                    <a:pt x="208" y="33"/>
                    <a:pt x="211" y="33"/>
                    <a:pt x="216" y="25"/>
                  </a:cubicBezTo>
                  <a:cubicBezTo>
                    <a:pt x="220" y="19"/>
                    <a:pt x="217" y="14"/>
                    <a:pt x="212" y="9"/>
                  </a:cubicBezTo>
                  <a:cubicBezTo>
                    <a:pt x="209" y="5"/>
                    <a:pt x="205" y="2"/>
                    <a:pt x="200" y="1"/>
                  </a:cubicBezTo>
                  <a:cubicBezTo>
                    <a:pt x="198" y="1"/>
                    <a:pt x="197" y="1"/>
                    <a:pt x="196" y="1"/>
                  </a:cubicBezTo>
                  <a:cubicBezTo>
                    <a:pt x="193" y="1"/>
                    <a:pt x="190" y="1"/>
                    <a:pt x="186" y="2"/>
                  </a:cubicBezTo>
                  <a:cubicBezTo>
                    <a:pt x="183" y="2"/>
                    <a:pt x="180" y="3"/>
                    <a:pt x="177" y="3"/>
                  </a:cubicBezTo>
                  <a:cubicBezTo>
                    <a:pt x="176" y="3"/>
                    <a:pt x="175" y="3"/>
                    <a:pt x="173" y="3"/>
                  </a:cubicBezTo>
                  <a:cubicBezTo>
                    <a:pt x="172" y="2"/>
                    <a:pt x="170" y="1"/>
                    <a:pt x="169" y="1"/>
                  </a:cubicBezTo>
                  <a:cubicBezTo>
                    <a:pt x="167" y="1"/>
                    <a:pt x="165" y="0"/>
                    <a:pt x="163" y="0"/>
                  </a:cubicBezTo>
                  <a:cubicBezTo>
                    <a:pt x="160" y="0"/>
                    <a:pt x="156" y="1"/>
                    <a:pt x="153" y="1"/>
                  </a:cubicBezTo>
                  <a:cubicBezTo>
                    <a:pt x="149" y="1"/>
                    <a:pt x="146" y="1"/>
                    <a:pt x="142" y="1"/>
                  </a:cubicBezTo>
                  <a:cubicBezTo>
                    <a:pt x="139" y="1"/>
                    <a:pt x="136" y="1"/>
                    <a:pt x="133" y="1"/>
                  </a:cubicBezTo>
                  <a:cubicBezTo>
                    <a:pt x="130" y="1"/>
                    <a:pt x="126" y="0"/>
                    <a:pt x="122"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9" name="Freeform 237"/>
            <p:cNvSpPr/>
            <p:nvPr/>
          </p:nvSpPr>
          <p:spPr bwMode="auto">
            <a:xfrm>
              <a:off x="8939213" y="1784351"/>
              <a:ext cx="385763" cy="266700"/>
            </a:xfrm>
            <a:custGeom>
              <a:avLst/>
              <a:gdLst>
                <a:gd name="T0" fmla="*/ 219 w 243"/>
                <a:gd name="T1" fmla="*/ 0 h 168"/>
                <a:gd name="T2" fmla="*/ 193 w 243"/>
                <a:gd name="T3" fmla="*/ 16 h 168"/>
                <a:gd name="T4" fmla="*/ 182 w 243"/>
                <a:gd name="T5" fmla="*/ 19 h 168"/>
                <a:gd name="T6" fmla="*/ 174 w 243"/>
                <a:gd name="T7" fmla="*/ 19 h 168"/>
                <a:gd name="T8" fmla="*/ 165 w 243"/>
                <a:gd name="T9" fmla="*/ 19 h 168"/>
                <a:gd name="T10" fmla="*/ 156 w 243"/>
                <a:gd name="T11" fmla="*/ 19 h 168"/>
                <a:gd name="T12" fmla="*/ 142 w 243"/>
                <a:gd name="T13" fmla="*/ 20 h 168"/>
                <a:gd name="T14" fmla="*/ 103 w 243"/>
                <a:gd name="T15" fmla="*/ 31 h 168"/>
                <a:gd name="T16" fmla="*/ 84 w 243"/>
                <a:gd name="T17" fmla="*/ 47 h 168"/>
                <a:gd name="T18" fmla="*/ 56 w 243"/>
                <a:gd name="T19" fmla="*/ 68 h 168"/>
                <a:gd name="T20" fmla="*/ 39 w 243"/>
                <a:gd name="T21" fmla="*/ 82 h 168"/>
                <a:gd name="T22" fmla="*/ 36 w 243"/>
                <a:gd name="T23" fmla="*/ 93 h 168"/>
                <a:gd name="T24" fmla="*/ 31 w 243"/>
                <a:gd name="T25" fmla="*/ 102 h 168"/>
                <a:gd name="T26" fmla="*/ 33 w 243"/>
                <a:gd name="T27" fmla="*/ 100 h 168"/>
                <a:gd name="T28" fmla="*/ 30 w 243"/>
                <a:gd name="T29" fmla="*/ 99 h 168"/>
                <a:gd name="T30" fmla="*/ 23 w 243"/>
                <a:gd name="T31" fmla="*/ 102 h 168"/>
                <a:gd name="T32" fmla="*/ 12 w 243"/>
                <a:gd name="T33" fmla="*/ 112 h 168"/>
                <a:gd name="T34" fmla="*/ 9 w 243"/>
                <a:gd name="T35" fmla="*/ 120 h 168"/>
                <a:gd name="T36" fmla="*/ 3 w 243"/>
                <a:gd name="T37" fmla="*/ 128 h 168"/>
                <a:gd name="T38" fmla="*/ 0 w 243"/>
                <a:gd name="T39" fmla="*/ 134 h 168"/>
                <a:gd name="T40" fmla="*/ 7 w 243"/>
                <a:gd name="T41" fmla="*/ 140 h 168"/>
                <a:gd name="T42" fmla="*/ 5 w 243"/>
                <a:gd name="T43" fmla="*/ 148 h 168"/>
                <a:gd name="T44" fmla="*/ 24 w 243"/>
                <a:gd name="T45" fmla="*/ 153 h 168"/>
                <a:gd name="T46" fmla="*/ 25 w 243"/>
                <a:gd name="T47" fmla="*/ 153 h 168"/>
                <a:gd name="T48" fmla="*/ 28 w 243"/>
                <a:gd name="T49" fmla="*/ 153 h 168"/>
                <a:gd name="T50" fmla="*/ 30 w 243"/>
                <a:gd name="T51" fmla="*/ 153 h 168"/>
                <a:gd name="T52" fmla="*/ 38 w 243"/>
                <a:gd name="T53" fmla="*/ 159 h 168"/>
                <a:gd name="T54" fmla="*/ 40 w 243"/>
                <a:gd name="T55" fmla="*/ 167 h 168"/>
                <a:gd name="T56" fmla="*/ 47 w 243"/>
                <a:gd name="T57" fmla="*/ 168 h 168"/>
                <a:gd name="T58" fmla="*/ 56 w 243"/>
                <a:gd name="T59" fmla="*/ 167 h 168"/>
                <a:gd name="T60" fmla="*/ 63 w 243"/>
                <a:gd name="T61" fmla="*/ 150 h 168"/>
                <a:gd name="T62" fmla="*/ 56 w 243"/>
                <a:gd name="T63" fmla="*/ 133 h 168"/>
                <a:gd name="T64" fmla="*/ 56 w 243"/>
                <a:gd name="T65" fmla="*/ 121 h 168"/>
                <a:gd name="T66" fmla="*/ 76 w 243"/>
                <a:gd name="T67" fmla="*/ 97 h 168"/>
                <a:gd name="T68" fmla="*/ 82 w 243"/>
                <a:gd name="T69" fmla="*/ 84 h 168"/>
                <a:gd name="T70" fmla="*/ 94 w 243"/>
                <a:gd name="T71" fmla="*/ 70 h 168"/>
                <a:gd name="T72" fmla="*/ 126 w 243"/>
                <a:gd name="T73" fmla="*/ 50 h 168"/>
                <a:gd name="T74" fmla="*/ 144 w 243"/>
                <a:gd name="T75" fmla="*/ 41 h 168"/>
                <a:gd name="T76" fmla="*/ 152 w 243"/>
                <a:gd name="T77" fmla="*/ 40 h 168"/>
                <a:gd name="T78" fmla="*/ 157 w 243"/>
                <a:gd name="T79" fmla="*/ 40 h 168"/>
                <a:gd name="T80" fmla="*/ 161 w 243"/>
                <a:gd name="T81" fmla="*/ 40 h 168"/>
                <a:gd name="T82" fmla="*/ 166 w 243"/>
                <a:gd name="T83" fmla="*/ 40 h 168"/>
                <a:gd name="T84" fmla="*/ 220 w 243"/>
                <a:gd name="T85" fmla="*/ 24 h 168"/>
                <a:gd name="T86" fmla="*/ 236 w 243"/>
                <a:gd name="T87" fmla="*/ 18 h 168"/>
                <a:gd name="T88" fmla="*/ 226 w 243"/>
                <a:gd name="T89" fmla="*/ 2 h 168"/>
                <a:gd name="T90" fmla="*/ 219 w 243"/>
                <a:gd name="T9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168">
                  <a:moveTo>
                    <a:pt x="219" y="0"/>
                  </a:moveTo>
                  <a:cubicBezTo>
                    <a:pt x="208" y="0"/>
                    <a:pt x="202" y="10"/>
                    <a:pt x="193" y="16"/>
                  </a:cubicBezTo>
                  <a:cubicBezTo>
                    <a:pt x="189" y="18"/>
                    <a:pt x="186" y="19"/>
                    <a:pt x="182" y="19"/>
                  </a:cubicBezTo>
                  <a:cubicBezTo>
                    <a:pt x="179" y="19"/>
                    <a:pt x="176" y="19"/>
                    <a:pt x="174" y="19"/>
                  </a:cubicBezTo>
                  <a:cubicBezTo>
                    <a:pt x="171" y="19"/>
                    <a:pt x="168" y="19"/>
                    <a:pt x="165" y="19"/>
                  </a:cubicBezTo>
                  <a:cubicBezTo>
                    <a:pt x="162" y="19"/>
                    <a:pt x="159" y="19"/>
                    <a:pt x="156" y="19"/>
                  </a:cubicBezTo>
                  <a:cubicBezTo>
                    <a:pt x="151" y="19"/>
                    <a:pt x="146" y="19"/>
                    <a:pt x="142" y="20"/>
                  </a:cubicBezTo>
                  <a:cubicBezTo>
                    <a:pt x="129" y="22"/>
                    <a:pt x="115" y="26"/>
                    <a:pt x="103" y="31"/>
                  </a:cubicBezTo>
                  <a:cubicBezTo>
                    <a:pt x="95" y="35"/>
                    <a:pt x="89" y="39"/>
                    <a:pt x="84" y="47"/>
                  </a:cubicBezTo>
                  <a:cubicBezTo>
                    <a:pt x="77" y="57"/>
                    <a:pt x="68" y="62"/>
                    <a:pt x="56" y="68"/>
                  </a:cubicBezTo>
                  <a:cubicBezTo>
                    <a:pt x="50" y="72"/>
                    <a:pt x="44" y="76"/>
                    <a:pt x="39" y="82"/>
                  </a:cubicBezTo>
                  <a:cubicBezTo>
                    <a:pt x="36" y="86"/>
                    <a:pt x="37" y="88"/>
                    <a:pt x="36" y="93"/>
                  </a:cubicBezTo>
                  <a:cubicBezTo>
                    <a:pt x="36" y="96"/>
                    <a:pt x="34" y="101"/>
                    <a:pt x="31" y="102"/>
                  </a:cubicBezTo>
                  <a:cubicBezTo>
                    <a:pt x="33" y="100"/>
                    <a:pt x="33" y="100"/>
                    <a:pt x="33" y="100"/>
                  </a:cubicBezTo>
                  <a:cubicBezTo>
                    <a:pt x="32" y="99"/>
                    <a:pt x="31" y="99"/>
                    <a:pt x="30" y="99"/>
                  </a:cubicBezTo>
                  <a:cubicBezTo>
                    <a:pt x="27" y="99"/>
                    <a:pt x="25" y="101"/>
                    <a:pt x="23" y="102"/>
                  </a:cubicBezTo>
                  <a:cubicBezTo>
                    <a:pt x="17" y="105"/>
                    <a:pt x="13" y="106"/>
                    <a:pt x="12" y="112"/>
                  </a:cubicBezTo>
                  <a:cubicBezTo>
                    <a:pt x="12" y="116"/>
                    <a:pt x="12" y="116"/>
                    <a:pt x="9" y="120"/>
                  </a:cubicBezTo>
                  <a:cubicBezTo>
                    <a:pt x="6" y="123"/>
                    <a:pt x="4" y="125"/>
                    <a:pt x="3" y="128"/>
                  </a:cubicBezTo>
                  <a:cubicBezTo>
                    <a:pt x="2" y="130"/>
                    <a:pt x="0" y="132"/>
                    <a:pt x="0" y="134"/>
                  </a:cubicBezTo>
                  <a:cubicBezTo>
                    <a:pt x="2" y="138"/>
                    <a:pt x="6" y="136"/>
                    <a:pt x="7" y="140"/>
                  </a:cubicBezTo>
                  <a:cubicBezTo>
                    <a:pt x="8" y="143"/>
                    <a:pt x="4" y="146"/>
                    <a:pt x="5" y="148"/>
                  </a:cubicBezTo>
                  <a:cubicBezTo>
                    <a:pt x="6" y="154"/>
                    <a:pt x="20" y="153"/>
                    <a:pt x="24" y="153"/>
                  </a:cubicBezTo>
                  <a:cubicBezTo>
                    <a:pt x="24" y="153"/>
                    <a:pt x="24" y="153"/>
                    <a:pt x="25" y="153"/>
                  </a:cubicBezTo>
                  <a:cubicBezTo>
                    <a:pt x="26" y="153"/>
                    <a:pt x="27" y="153"/>
                    <a:pt x="28" y="153"/>
                  </a:cubicBezTo>
                  <a:cubicBezTo>
                    <a:pt x="28" y="153"/>
                    <a:pt x="29" y="153"/>
                    <a:pt x="30" y="153"/>
                  </a:cubicBezTo>
                  <a:cubicBezTo>
                    <a:pt x="34" y="153"/>
                    <a:pt x="38" y="154"/>
                    <a:pt x="38" y="159"/>
                  </a:cubicBezTo>
                  <a:cubicBezTo>
                    <a:pt x="38" y="163"/>
                    <a:pt x="36" y="165"/>
                    <a:pt x="40" y="167"/>
                  </a:cubicBezTo>
                  <a:cubicBezTo>
                    <a:pt x="42" y="168"/>
                    <a:pt x="44" y="168"/>
                    <a:pt x="47" y="168"/>
                  </a:cubicBezTo>
                  <a:cubicBezTo>
                    <a:pt x="50" y="168"/>
                    <a:pt x="53" y="167"/>
                    <a:pt x="56" y="167"/>
                  </a:cubicBezTo>
                  <a:cubicBezTo>
                    <a:pt x="62" y="164"/>
                    <a:pt x="63" y="157"/>
                    <a:pt x="63" y="150"/>
                  </a:cubicBezTo>
                  <a:cubicBezTo>
                    <a:pt x="62" y="143"/>
                    <a:pt x="60" y="138"/>
                    <a:pt x="56" y="133"/>
                  </a:cubicBezTo>
                  <a:cubicBezTo>
                    <a:pt x="53" y="128"/>
                    <a:pt x="52" y="126"/>
                    <a:pt x="56" y="121"/>
                  </a:cubicBezTo>
                  <a:cubicBezTo>
                    <a:pt x="62" y="113"/>
                    <a:pt x="70" y="106"/>
                    <a:pt x="76" y="97"/>
                  </a:cubicBezTo>
                  <a:cubicBezTo>
                    <a:pt x="79" y="93"/>
                    <a:pt x="80" y="89"/>
                    <a:pt x="82" y="84"/>
                  </a:cubicBezTo>
                  <a:cubicBezTo>
                    <a:pt x="84" y="78"/>
                    <a:pt x="89" y="73"/>
                    <a:pt x="94" y="70"/>
                  </a:cubicBezTo>
                  <a:cubicBezTo>
                    <a:pt x="104" y="62"/>
                    <a:pt x="115" y="56"/>
                    <a:pt x="126" y="50"/>
                  </a:cubicBezTo>
                  <a:cubicBezTo>
                    <a:pt x="132" y="46"/>
                    <a:pt x="138" y="42"/>
                    <a:pt x="144" y="41"/>
                  </a:cubicBezTo>
                  <a:cubicBezTo>
                    <a:pt x="147" y="40"/>
                    <a:pt x="149" y="40"/>
                    <a:pt x="152" y="40"/>
                  </a:cubicBezTo>
                  <a:cubicBezTo>
                    <a:pt x="154" y="40"/>
                    <a:pt x="155" y="40"/>
                    <a:pt x="157" y="40"/>
                  </a:cubicBezTo>
                  <a:cubicBezTo>
                    <a:pt x="158" y="40"/>
                    <a:pt x="159" y="40"/>
                    <a:pt x="161" y="40"/>
                  </a:cubicBezTo>
                  <a:cubicBezTo>
                    <a:pt x="162" y="40"/>
                    <a:pt x="164" y="40"/>
                    <a:pt x="166" y="40"/>
                  </a:cubicBezTo>
                  <a:cubicBezTo>
                    <a:pt x="185" y="37"/>
                    <a:pt x="202" y="29"/>
                    <a:pt x="220" y="24"/>
                  </a:cubicBezTo>
                  <a:cubicBezTo>
                    <a:pt x="225" y="22"/>
                    <a:pt x="233" y="22"/>
                    <a:pt x="236" y="18"/>
                  </a:cubicBezTo>
                  <a:cubicBezTo>
                    <a:pt x="243" y="11"/>
                    <a:pt x="233" y="4"/>
                    <a:pt x="226" y="2"/>
                  </a:cubicBezTo>
                  <a:cubicBezTo>
                    <a:pt x="223" y="1"/>
                    <a:pt x="221" y="0"/>
                    <a:pt x="219"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0" name="Freeform 238"/>
            <p:cNvSpPr/>
            <p:nvPr/>
          </p:nvSpPr>
          <p:spPr bwMode="auto">
            <a:xfrm>
              <a:off x="6415088" y="1565276"/>
              <a:ext cx="758825" cy="958850"/>
            </a:xfrm>
            <a:custGeom>
              <a:avLst/>
              <a:gdLst>
                <a:gd name="T0" fmla="*/ 274 w 478"/>
                <a:gd name="T1" fmla="*/ 0 h 604"/>
                <a:gd name="T2" fmla="*/ 252 w 478"/>
                <a:gd name="T3" fmla="*/ 19 h 604"/>
                <a:gd name="T4" fmla="*/ 228 w 478"/>
                <a:gd name="T5" fmla="*/ 41 h 604"/>
                <a:gd name="T6" fmla="*/ 213 w 478"/>
                <a:gd name="T7" fmla="*/ 45 h 604"/>
                <a:gd name="T8" fmla="*/ 203 w 478"/>
                <a:gd name="T9" fmla="*/ 45 h 604"/>
                <a:gd name="T10" fmla="*/ 180 w 478"/>
                <a:gd name="T11" fmla="*/ 53 h 604"/>
                <a:gd name="T12" fmla="*/ 120 w 478"/>
                <a:gd name="T13" fmla="*/ 73 h 604"/>
                <a:gd name="T14" fmla="*/ 87 w 478"/>
                <a:gd name="T15" fmla="*/ 85 h 604"/>
                <a:gd name="T16" fmla="*/ 93 w 478"/>
                <a:gd name="T17" fmla="*/ 112 h 604"/>
                <a:gd name="T18" fmla="*/ 62 w 478"/>
                <a:gd name="T19" fmla="*/ 125 h 604"/>
                <a:gd name="T20" fmla="*/ 46 w 478"/>
                <a:gd name="T21" fmla="*/ 124 h 604"/>
                <a:gd name="T22" fmla="*/ 24 w 478"/>
                <a:gd name="T23" fmla="*/ 132 h 604"/>
                <a:gd name="T24" fmla="*/ 22 w 478"/>
                <a:gd name="T25" fmla="*/ 159 h 604"/>
                <a:gd name="T26" fmla="*/ 38 w 478"/>
                <a:gd name="T27" fmla="*/ 201 h 604"/>
                <a:gd name="T28" fmla="*/ 54 w 478"/>
                <a:gd name="T29" fmla="*/ 201 h 604"/>
                <a:gd name="T30" fmla="*/ 88 w 478"/>
                <a:gd name="T31" fmla="*/ 208 h 604"/>
                <a:gd name="T32" fmla="*/ 115 w 478"/>
                <a:gd name="T33" fmla="*/ 234 h 604"/>
                <a:gd name="T34" fmla="*/ 141 w 478"/>
                <a:gd name="T35" fmla="*/ 295 h 604"/>
                <a:gd name="T36" fmla="*/ 141 w 478"/>
                <a:gd name="T37" fmla="*/ 322 h 604"/>
                <a:gd name="T38" fmla="*/ 153 w 478"/>
                <a:gd name="T39" fmla="*/ 316 h 604"/>
                <a:gd name="T40" fmla="*/ 170 w 478"/>
                <a:gd name="T41" fmla="*/ 319 h 604"/>
                <a:gd name="T42" fmla="*/ 190 w 478"/>
                <a:gd name="T43" fmla="*/ 362 h 604"/>
                <a:gd name="T44" fmla="*/ 188 w 478"/>
                <a:gd name="T45" fmla="*/ 395 h 604"/>
                <a:gd name="T46" fmla="*/ 167 w 478"/>
                <a:gd name="T47" fmla="*/ 424 h 604"/>
                <a:gd name="T48" fmla="*/ 170 w 478"/>
                <a:gd name="T49" fmla="*/ 457 h 604"/>
                <a:gd name="T50" fmla="*/ 193 w 478"/>
                <a:gd name="T51" fmla="*/ 494 h 604"/>
                <a:gd name="T52" fmla="*/ 210 w 478"/>
                <a:gd name="T53" fmla="*/ 486 h 604"/>
                <a:gd name="T54" fmla="*/ 195 w 478"/>
                <a:gd name="T55" fmla="*/ 515 h 604"/>
                <a:gd name="T56" fmla="*/ 241 w 478"/>
                <a:gd name="T57" fmla="*/ 556 h 604"/>
                <a:gd name="T58" fmla="*/ 319 w 478"/>
                <a:gd name="T59" fmla="*/ 586 h 604"/>
                <a:gd name="T60" fmla="*/ 346 w 478"/>
                <a:gd name="T61" fmla="*/ 604 h 604"/>
                <a:gd name="T62" fmla="*/ 371 w 478"/>
                <a:gd name="T63" fmla="*/ 524 h 604"/>
                <a:gd name="T64" fmla="*/ 381 w 478"/>
                <a:gd name="T65" fmla="*/ 466 h 604"/>
                <a:gd name="T66" fmla="*/ 394 w 478"/>
                <a:gd name="T67" fmla="*/ 109 h 604"/>
                <a:gd name="T68" fmla="*/ 478 w 478"/>
                <a:gd name="T69" fmla="*/ 106 h 604"/>
                <a:gd name="T70" fmla="*/ 438 w 478"/>
                <a:gd name="T71" fmla="*/ 84 h 604"/>
                <a:gd name="T72" fmla="*/ 415 w 478"/>
                <a:gd name="T73" fmla="*/ 41 h 604"/>
                <a:gd name="T74" fmla="*/ 403 w 478"/>
                <a:gd name="T75" fmla="*/ 7 h 604"/>
                <a:gd name="T76" fmla="*/ 386 w 478"/>
                <a:gd name="T77" fmla="*/ 3 h 604"/>
                <a:gd name="T78" fmla="*/ 360 w 478"/>
                <a:gd name="T79" fmla="*/ 24 h 604"/>
                <a:gd name="T80" fmla="*/ 340 w 478"/>
                <a:gd name="T81" fmla="*/ 6 h 604"/>
                <a:gd name="T82" fmla="*/ 309 w 478"/>
                <a:gd name="T83" fmla="*/ 3 h 604"/>
                <a:gd name="T84" fmla="*/ 297 w 478"/>
                <a:gd name="T85" fmla="*/ 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8" h="604">
                  <a:moveTo>
                    <a:pt x="276" y="0"/>
                  </a:moveTo>
                  <a:cubicBezTo>
                    <a:pt x="275" y="0"/>
                    <a:pt x="275" y="0"/>
                    <a:pt x="274" y="0"/>
                  </a:cubicBezTo>
                  <a:cubicBezTo>
                    <a:pt x="266" y="1"/>
                    <a:pt x="260" y="6"/>
                    <a:pt x="255" y="12"/>
                  </a:cubicBezTo>
                  <a:cubicBezTo>
                    <a:pt x="253" y="14"/>
                    <a:pt x="254" y="17"/>
                    <a:pt x="252" y="19"/>
                  </a:cubicBezTo>
                  <a:cubicBezTo>
                    <a:pt x="247" y="23"/>
                    <a:pt x="241" y="20"/>
                    <a:pt x="236" y="23"/>
                  </a:cubicBezTo>
                  <a:cubicBezTo>
                    <a:pt x="229" y="27"/>
                    <a:pt x="232" y="36"/>
                    <a:pt x="228" y="41"/>
                  </a:cubicBezTo>
                  <a:cubicBezTo>
                    <a:pt x="225" y="44"/>
                    <a:pt x="221" y="45"/>
                    <a:pt x="217" y="45"/>
                  </a:cubicBezTo>
                  <a:cubicBezTo>
                    <a:pt x="216" y="45"/>
                    <a:pt x="215" y="45"/>
                    <a:pt x="213" y="45"/>
                  </a:cubicBezTo>
                  <a:cubicBezTo>
                    <a:pt x="212" y="45"/>
                    <a:pt x="211" y="45"/>
                    <a:pt x="210" y="45"/>
                  </a:cubicBezTo>
                  <a:cubicBezTo>
                    <a:pt x="207" y="45"/>
                    <a:pt x="205" y="45"/>
                    <a:pt x="203" y="45"/>
                  </a:cubicBezTo>
                  <a:cubicBezTo>
                    <a:pt x="194" y="49"/>
                    <a:pt x="194" y="57"/>
                    <a:pt x="188" y="57"/>
                  </a:cubicBezTo>
                  <a:cubicBezTo>
                    <a:pt x="186" y="57"/>
                    <a:pt x="184" y="56"/>
                    <a:pt x="180" y="53"/>
                  </a:cubicBezTo>
                  <a:cubicBezTo>
                    <a:pt x="175" y="50"/>
                    <a:pt x="168" y="47"/>
                    <a:pt x="164" y="43"/>
                  </a:cubicBezTo>
                  <a:cubicBezTo>
                    <a:pt x="148" y="52"/>
                    <a:pt x="135" y="62"/>
                    <a:pt x="120" y="73"/>
                  </a:cubicBezTo>
                  <a:cubicBezTo>
                    <a:pt x="115" y="77"/>
                    <a:pt x="116" y="78"/>
                    <a:pt x="109" y="78"/>
                  </a:cubicBezTo>
                  <a:cubicBezTo>
                    <a:pt x="99" y="79"/>
                    <a:pt x="94" y="78"/>
                    <a:pt x="87" y="85"/>
                  </a:cubicBezTo>
                  <a:cubicBezTo>
                    <a:pt x="83" y="88"/>
                    <a:pt x="76" y="95"/>
                    <a:pt x="79" y="100"/>
                  </a:cubicBezTo>
                  <a:cubicBezTo>
                    <a:pt x="82" y="107"/>
                    <a:pt x="96" y="101"/>
                    <a:pt x="93" y="112"/>
                  </a:cubicBezTo>
                  <a:cubicBezTo>
                    <a:pt x="90" y="120"/>
                    <a:pt x="73" y="124"/>
                    <a:pt x="66" y="125"/>
                  </a:cubicBezTo>
                  <a:cubicBezTo>
                    <a:pt x="65" y="125"/>
                    <a:pt x="63" y="125"/>
                    <a:pt x="62" y="125"/>
                  </a:cubicBezTo>
                  <a:cubicBezTo>
                    <a:pt x="60" y="125"/>
                    <a:pt x="57" y="125"/>
                    <a:pt x="54" y="125"/>
                  </a:cubicBezTo>
                  <a:cubicBezTo>
                    <a:pt x="51" y="125"/>
                    <a:pt x="49" y="124"/>
                    <a:pt x="46" y="124"/>
                  </a:cubicBezTo>
                  <a:cubicBezTo>
                    <a:pt x="43" y="124"/>
                    <a:pt x="40" y="125"/>
                    <a:pt x="36" y="126"/>
                  </a:cubicBezTo>
                  <a:cubicBezTo>
                    <a:pt x="32" y="127"/>
                    <a:pt x="29" y="131"/>
                    <a:pt x="24" y="132"/>
                  </a:cubicBezTo>
                  <a:cubicBezTo>
                    <a:pt x="20" y="133"/>
                    <a:pt x="15" y="131"/>
                    <a:pt x="12" y="134"/>
                  </a:cubicBezTo>
                  <a:cubicBezTo>
                    <a:pt x="0" y="143"/>
                    <a:pt x="18" y="151"/>
                    <a:pt x="22" y="159"/>
                  </a:cubicBezTo>
                  <a:cubicBezTo>
                    <a:pt x="28" y="171"/>
                    <a:pt x="17" y="166"/>
                    <a:pt x="13" y="175"/>
                  </a:cubicBezTo>
                  <a:cubicBezTo>
                    <a:pt x="3" y="191"/>
                    <a:pt x="25" y="199"/>
                    <a:pt x="38" y="201"/>
                  </a:cubicBezTo>
                  <a:cubicBezTo>
                    <a:pt x="40" y="201"/>
                    <a:pt x="42" y="201"/>
                    <a:pt x="44" y="201"/>
                  </a:cubicBezTo>
                  <a:cubicBezTo>
                    <a:pt x="47" y="201"/>
                    <a:pt x="51" y="201"/>
                    <a:pt x="54" y="201"/>
                  </a:cubicBezTo>
                  <a:cubicBezTo>
                    <a:pt x="58" y="200"/>
                    <a:pt x="62" y="200"/>
                    <a:pt x="66" y="200"/>
                  </a:cubicBezTo>
                  <a:cubicBezTo>
                    <a:pt x="74" y="200"/>
                    <a:pt x="83" y="202"/>
                    <a:pt x="88" y="208"/>
                  </a:cubicBezTo>
                  <a:cubicBezTo>
                    <a:pt x="90" y="211"/>
                    <a:pt x="91" y="215"/>
                    <a:pt x="93" y="218"/>
                  </a:cubicBezTo>
                  <a:cubicBezTo>
                    <a:pt x="99" y="226"/>
                    <a:pt x="109" y="227"/>
                    <a:pt x="115" y="234"/>
                  </a:cubicBezTo>
                  <a:cubicBezTo>
                    <a:pt x="124" y="242"/>
                    <a:pt x="133" y="251"/>
                    <a:pt x="136" y="263"/>
                  </a:cubicBezTo>
                  <a:cubicBezTo>
                    <a:pt x="138" y="270"/>
                    <a:pt x="145" y="287"/>
                    <a:pt x="141" y="295"/>
                  </a:cubicBezTo>
                  <a:cubicBezTo>
                    <a:pt x="138" y="302"/>
                    <a:pt x="131" y="301"/>
                    <a:pt x="132" y="311"/>
                  </a:cubicBezTo>
                  <a:cubicBezTo>
                    <a:pt x="133" y="317"/>
                    <a:pt x="135" y="321"/>
                    <a:pt x="141" y="322"/>
                  </a:cubicBezTo>
                  <a:cubicBezTo>
                    <a:pt x="141" y="322"/>
                    <a:pt x="141" y="322"/>
                    <a:pt x="142" y="322"/>
                  </a:cubicBezTo>
                  <a:cubicBezTo>
                    <a:pt x="146" y="322"/>
                    <a:pt x="149" y="317"/>
                    <a:pt x="153" y="316"/>
                  </a:cubicBezTo>
                  <a:cubicBezTo>
                    <a:pt x="155" y="315"/>
                    <a:pt x="157" y="315"/>
                    <a:pt x="159" y="315"/>
                  </a:cubicBezTo>
                  <a:cubicBezTo>
                    <a:pt x="163" y="315"/>
                    <a:pt x="166" y="316"/>
                    <a:pt x="170" y="319"/>
                  </a:cubicBezTo>
                  <a:cubicBezTo>
                    <a:pt x="179" y="324"/>
                    <a:pt x="200" y="340"/>
                    <a:pt x="198" y="352"/>
                  </a:cubicBezTo>
                  <a:cubicBezTo>
                    <a:pt x="197" y="356"/>
                    <a:pt x="192" y="358"/>
                    <a:pt x="190" y="362"/>
                  </a:cubicBezTo>
                  <a:cubicBezTo>
                    <a:pt x="187" y="367"/>
                    <a:pt x="188" y="374"/>
                    <a:pt x="189" y="379"/>
                  </a:cubicBezTo>
                  <a:cubicBezTo>
                    <a:pt x="190" y="386"/>
                    <a:pt x="194" y="390"/>
                    <a:pt x="188" y="395"/>
                  </a:cubicBezTo>
                  <a:cubicBezTo>
                    <a:pt x="185" y="398"/>
                    <a:pt x="176" y="398"/>
                    <a:pt x="171" y="402"/>
                  </a:cubicBezTo>
                  <a:cubicBezTo>
                    <a:pt x="163" y="409"/>
                    <a:pt x="166" y="415"/>
                    <a:pt x="167" y="424"/>
                  </a:cubicBezTo>
                  <a:cubicBezTo>
                    <a:pt x="167" y="431"/>
                    <a:pt x="162" y="438"/>
                    <a:pt x="163" y="444"/>
                  </a:cubicBezTo>
                  <a:cubicBezTo>
                    <a:pt x="164" y="448"/>
                    <a:pt x="169" y="454"/>
                    <a:pt x="170" y="457"/>
                  </a:cubicBezTo>
                  <a:cubicBezTo>
                    <a:pt x="174" y="466"/>
                    <a:pt x="177" y="481"/>
                    <a:pt x="185" y="487"/>
                  </a:cubicBezTo>
                  <a:cubicBezTo>
                    <a:pt x="190" y="490"/>
                    <a:pt x="190" y="489"/>
                    <a:pt x="193" y="494"/>
                  </a:cubicBezTo>
                  <a:cubicBezTo>
                    <a:pt x="195" y="498"/>
                    <a:pt x="190" y="501"/>
                    <a:pt x="196" y="501"/>
                  </a:cubicBezTo>
                  <a:cubicBezTo>
                    <a:pt x="198" y="497"/>
                    <a:pt x="203" y="486"/>
                    <a:pt x="210" y="486"/>
                  </a:cubicBezTo>
                  <a:cubicBezTo>
                    <a:pt x="211" y="486"/>
                    <a:pt x="213" y="486"/>
                    <a:pt x="214" y="487"/>
                  </a:cubicBezTo>
                  <a:cubicBezTo>
                    <a:pt x="226" y="499"/>
                    <a:pt x="196" y="507"/>
                    <a:pt x="195" y="515"/>
                  </a:cubicBezTo>
                  <a:cubicBezTo>
                    <a:pt x="193" y="525"/>
                    <a:pt x="209" y="526"/>
                    <a:pt x="216" y="530"/>
                  </a:cubicBezTo>
                  <a:cubicBezTo>
                    <a:pt x="227" y="537"/>
                    <a:pt x="227" y="549"/>
                    <a:pt x="241" y="556"/>
                  </a:cubicBezTo>
                  <a:cubicBezTo>
                    <a:pt x="257" y="562"/>
                    <a:pt x="276" y="571"/>
                    <a:pt x="293" y="571"/>
                  </a:cubicBezTo>
                  <a:cubicBezTo>
                    <a:pt x="306" y="572"/>
                    <a:pt x="311" y="576"/>
                    <a:pt x="319" y="586"/>
                  </a:cubicBezTo>
                  <a:cubicBezTo>
                    <a:pt x="323" y="592"/>
                    <a:pt x="333" y="604"/>
                    <a:pt x="343" y="604"/>
                  </a:cubicBezTo>
                  <a:cubicBezTo>
                    <a:pt x="344" y="604"/>
                    <a:pt x="345" y="604"/>
                    <a:pt x="346" y="604"/>
                  </a:cubicBezTo>
                  <a:cubicBezTo>
                    <a:pt x="358" y="600"/>
                    <a:pt x="365" y="564"/>
                    <a:pt x="366" y="552"/>
                  </a:cubicBezTo>
                  <a:cubicBezTo>
                    <a:pt x="367" y="540"/>
                    <a:pt x="363" y="535"/>
                    <a:pt x="371" y="524"/>
                  </a:cubicBezTo>
                  <a:cubicBezTo>
                    <a:pt x="377" y="516"/>
                    <a:pt x="389" y="506"/>
                    <a:pt x="387" y="494"/>
                  </a:cubicBezTo>
                  <a:cubicBezTo>
                    <a:pt x="386" y="485"/>
                    <a:pt x="377" y="476"/>
                    <a:pt x="381" y="466"/>
                  </a:cubicBezTo>
                  <a:cubicBezTo>
                    <a:pt x="383" y="461"/>
                    <a:pt x="388" y="456"/>
                    <a:pt x="394" y="452"/>
                  </a:cubicBezTo>
                  <a:cubicBezTo>
                    <a:pt x="394" y="109"/>
                    <a:pt x="394" y="109"/>
                    <a:pt x="394" y="109"/>
                  </a:cubicBezTo>
                  <a:cubicBezTo>
                    <a:pt x="477" y="109"/>
                    <a:pt x="477" y="109"/>
                    <a:pt x="477" y="109"/>
                  </a:cubicBezTo>
                  <a:cubicBezTo>
                    <a:pt x="478" y="108"/>
                    <a:pt x="478" y="107"/>
                    <a:pt x="478" y="106"/>
                  </a:cubicBezTo>
                  <a:cubicBezTo>
                    <a:pt x="470" y="103"/>
                    <a:pt x="460" y="106"/>
                    <a:pt x="453" y="102"/>
                  </a:cubicBezTo>
                  <a:cubicBezTo>
                    <a:pt x="444" y="99"/>
                    <a:pt x="442" y="91"/>
                    <a:pt x="438" y="84"/>
                  </a:cubicBezTo>
                  <a:cubicBezTo>
                    <a:pt x="433" y="77"/>
                    <a:pt x="424" y="76"/>
                    <a:pt x="419" y="67"/>
                  </a:cubicBezTo>
                  <a:cubicBezTo>
                    <a:pt x="414" y="58"/>
                    <a:pt x="418" y="50"/>
                    <a:pt x="415" y="41"/>
                  </a:cubicBezTo>
                  <a:cubicBezTo>
                    <a:pt x="412" y="33"/>
                    <a:pt x="404" y="37"/>
                    <a:pt x="400" y="28"/>
                  </a:cubicBezTo>
                  <a:cubicBezTo>
                    <a:pt x="397" y="21"/>
                    <a:pt x="405" y="13"/>
                    <a:pt x="403" y="7"/>
                  </a:cubicBezTo>
                  <a:cubicBezTo>
                    <a:pt x="402" y="3"/>
                    <a:pt x="398" y="2"/>
                    <a:pt x="394" y="2"/>
                  </a:cubicBezTo>
                  <a:cubicBezTo>
                    <a:pt x="391" y="2"/>
                    <a:pt x="388" y="2"/>
                    <a:pt x="386" y="3"/>
                  </a:cubicBezTo>
                  <a:cubicBezTo>
                    <a:pt x="376" y="6"/>
                    <a:pt x="381" y="13"/>
                    <a:pt x="376" y="20"/>
                  </a:cubicBezTo>
                  <a:cubicBezTo>
                    <a:pt x="373" y="23"/>
                    <a:pt x="366" y="24"/>
                    <a:pt x="360" y="24"/>
                  </a:cubicBezTo>
                  <a:cubicBezTo>
                    <a:pt x="357" y="24"/>
                    <a:pt x="354" y="24"/>
                    <a:pt x="352" y="24"/>
                  </a:cubicBezTo>
                  <a:cubicBezTo>
                    <a:pt x="338" y="21"/>
                    <a:pt x="347" y="13"/>
                    <a:pt x="340" y="6"/>
                  </a:cubicBezTo>
                  <a:cubicBezTo>
                    <a:pt x="338" y="3"/>
                    <a:pt x="331" y="2"/>
                    <a:pt x="324" y="2"/>
                  </a:cubicBezTo>
                  <a:cubicBezTo>
                    <a:pt x="319" y="2"/>
                    <a:pt x="314" y="3"/>
                    <a:pt x="309" y="3"/>
                  </a:cubicBezTo>
                  <a:cubicBezTo>
                    <a:pt x="304" y="4"/>
                    <a:pt x="300" y="4"/>
                    <a:pt x="297" y="4"/>
                  </a:cubicBezTo>
                  <a:cubicBezTo>
                    <a:pt x="297" y="4"/>
                    <a:pt x="297" y="4"/>
                    <a:pt x="297" y="4"/>
                  </a:cubicBezTo>
                  <a:cubicBezTo>
                    <a:pt x="289" y="4"/>
                    <a:pt x="283" y="0"/>
                    <a:pt x="276"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1" name="Freeform 239"/>
            <p:cNvSpPr/>
            <p:nvPr/>
          </p:nvSpPr>
          <p:spPr bwMode="auto">
            <a:xfrm>
              <a:off x="5910263" y="1639889"/>
              <a:ext cx="638175" cy="342900"/>
            </a:xfrm>
            <a:custGeom>
              <a:avLst/>
              <a:gdLst>
                <a:gd name="T0" fmla="*/ 269 w 402"/>
                <a:gd name="T1" fmla="*/ 10 h 216"/>
                <a:gd name="T2" fmla="*/ 258 w 402"/>
                <a:gd name="T3" fmla="*/ 8 h 216"/>
                <a:gd name="T4" fmla="*/ 247 w 402"/>
                <a:gd name="T5" fmla="*/ 7 h 216"/>
                <a:gd name="T6" fmla="*/ 233 w 402"/>
                <a:gd name="T7" fmla="*/ 14 h 216"/>
                <a:gd name="T8" fmla="*/ 208 w 402"/>
                <a:gd name="T9" fmla="*/ 4 h 216"/>
                <a:gd name="T10" fmla="*/ 203 w 402"/>
                <a:gd name="T11" fmla="*/ 22 h 216"/>
                <a:gd name="T12" fmla="*/ 185 w 402"/>
                <a:gd name="T13" fmla="*/ 17 h 216"/>
                <a:gd name="T14" fmla="*/ 156 w 402"/>
                <a:gd name="T15" fmla="*/ 17 h 216"/>
                <a:gd name="T16" fmla="*/ 141 w 402"/>
                <a:gd name="T17" fmla="*/ 43 h 216"/>
                <a:gd name="T18" fmla="*/ 104 w 402"/>
                <a:gd name="T19" fmla="*/ 33 h 216"/>
                <a:gd name="T20" fmla="*/ 71 w 402"/>
                <a:gd name="T21" fmla="*/ 35 h 216"/>
                <a:gd name="T22" fmla="*/ 47 w 402"/>
                <a:gd name="T23" fmla="*/ 39 h 216"/>
                <a:gd name="T24" fmla="*/ 28 w 402"/>
                <a:gd name="T25" fmla="*/ 41 h 216"/>
                <a:gd name="T26" fmla="*/ 20 w 402"/>
                <a:gd name="T27" fmla="*/ 41 h 216"/>
                <a:gd name="T28" fmla="*/ 9 w 402"/>
                <a:gd name="T29" fmla="*/ 41 h 216"/>
                <a:gd name="T30" fmla="*/ 11 w 402"/>
                <a:gd name="T31" fmla="*/ 60 h 216"/>
                <a:gd name="T32" fmla="*/ 21 w 402"/>
                <a:gd name="T33" fmla="*/ 75 h 216"/>
                <a:gd name="T34" fmla="*/ 53 w 402"/>
                <a:gd name="T35" fmla="*/ 64 h 216"/>
                <a:gd name="T36" fmla="*/ 75 w 402"/>
                <a:gd name="T37" fmla="*/ 80 h 216"/>
                <a:gd name="T38" fmla="*/ 103 w 402"/>
                <a:gd name="T39" fmla="*/ 74 h 216"/>
                <a:gd name="T40" fmla="*/ 122 w 402"/>
                <a:gd name="T41" fmla="*/ 74 h 216"/>
                <a:gd name="T42" fmla="*/ 147 w 402"/>
                <a:gd name="T43" fmla="*/ 77 h 216"/>
                <a:gd name="T44" fmla="*/ 131 w 402"/>
                <a:gd name="T45" fmla="*/ 94 h 216"/>
                <a:gd name="T46" fmla="*/ 127 w 402"/>
                <a:gd name="T47" fmla="*/ 113 h 216"/>
                <a:gd name="T48" fmla="*/ 104 w 402"/>
                <a:gd name="T49" fmla="*/ 96 h 216"/>
                <a:gd name="T50" fmla="*/ 72 w 402"/>
                <a:gd name="T51" fmla="*/ 105 h 216"/>
                <a:gd name="T52" fmla="*/ 107 w 402"/>
                <a:gd name="T53" fmla="*/ 142 h 216"/>
                <a:gd name="T54" fmla="*/ 83 w 402"/>
                <a:gd name="T55" fmla="*/ 137 h 216"/>
                <a:gd name="T56" fmla="*/ 90 w 402"/>
                <a:gd name="T57" fmla="*/ 165 h 216"/>
                <a:gd name="T58" fmla="*/ 88 w 402"/>
                <a:gd name="T59" fmla="*/ 183 h 216"/>
                <a:gd name="T60" fmla="*/ 59 w 402"/>
                <a:gd name="T61" fmla="*/ 172 h 216"/>
                <a:gd name="T62" fmla="*/ 34 w 402"/>
                <a:gd name="T63" fmla="*/ 199 h 216"/>
                <a:gd name="T64" fmla="*/ 65 w 402"/>
                <a:gd name="T65" fmla="*/ 210 h 216"/>
                <a:gd name="T66" fmla="*/ 107 w 402"/>
                <a:gd name="T67" fmla="*/ 203 h 216"/>
                <a:gd name="T68" fmla="*/ 136 w 402"/>
                <a:gd name="T69" fmla="*/ 216 h 216"/>
                <a:gd name="T70" fmla="*/ 151 w 402"/>
                <a:gd name="T71" fmla="*/ 208 h 216"/>
                <a:gd name="T72" fmla="*/ 179 w 402"/>
                <a:gd name="T73" fmla="*/ 192 h 216"/>
                <a:gd name="T74" fmla="*/ 154 w 402"/>
                <a:gd name="T75" fmla="*/ 190 h 216"/>
                <a:gd name="T76" fmla="*/ 145 w 402"/>
                <a:gd name="T77" fmla="*/ 190 h 216"/>
                <a:gd name="T78" fmla="*/ 187 w 402"/>
                <a:gd name="T79" fmla="*/ 156 h 216"/>
                <a:gd name="T80" fmla="*/ 197 w 402"/>
                <a:gd name="T81" fmla="*/ 122 h 216"/>
                <a:gd name="T82" fmla="*/ 232 w 402"/>
                <a:gd name="T83" fmla="*/ 109 h 216"/>
                <a:gd name="T84" fmla="*/ 237 w 402"/>
                <a:gd name="T85" fmla="*/ 109 h 216"/>
                <a:gd name="T86" fmla="*/ 246 w 402"/>
                <a:gd name="T87" fmla="*/ 95 h 216"/>
                <a:gd name="T88" fmla="*/ 262 w 402"/>
                <a:gd name="T89" fmla="*/ 94 h 216"/>
                <a:gd name="T90" fmla="*/ 272 w 402"/>
                <a:gd name="T91" fmla="*/ 95 h 216"/>
                <a:gd name="T92" fmla="*/ 354 w 402"/>
                <a:gd name="T93" fmla="*/ 62 h 216"/>
                <a:gd name="T94" fmla="*/ 369 w 402"/>
                <a:gd name="T95" fmla="*/ 37 h 216"/>
                <a:gd name="T96" fmla="*/ 382 w 402"/>
                <a:gd name="T97" fmla="*/ 37 h 216"/>
                <a:gd name="T98" fmla="*/ 378 w 402"/>
                <a:gd name="T99" fmla="*/ 16 h 216"/>
                <a:gd name="T100" fmla="*/ 364 w 402"/>
                <a:gd name="T101" fmla="*/ 11 h 216"/>
                <a:gd name="T102" fmla="*/ 351 w 402"/>
                <a:gd name="T103" fmla="*/ 11 h 216"/>
                <a:gd name="T104" fmla="*/ 339 w 402"/>
                <a:gd name="T105" fmla="*/ 10 h 216"/>
                <a:gd name="T106" fmla="*/ 311 w 402"/>
                <a:gd name="T107" fmla="*/ 12 h 216"/>
                <a:gd name="T108" fmla="*/ 291 w 402"/>
                <a:gd name="T109" fmla="*/ 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2" h="216">
                  <a:moveTo>
                    <a:pt x="282" y="0"/>
                  </a:moveTo>
                  <a:cubicBezTo>
                    <a:pt x="276" y="0"/>
                    <a:pt x="271" y="3"/>
                    <a:pt x="269" y="10"/>
                  </a:cubicBezTo>
                  <a:cubicBezTo>
                    <a:pt x="268" y="10"/>
                    <a:pt x="268" y="10"/>
                    <a:pt x="268" y="10"/>
                  </a:cubicBezTo>
                  <a:cubicBezTo>
                    <a:pt x="265" y="10"/>
                    <a:pt x="262" y="9"/>
                    <a:pt x="258" y="8"/>
                  </a:cubicBezTo>
                  <a:cubicBezTo>
                    <a:pt x="255" y="8"/>
                    <a:pt x="252" y="7"/>
                    <a:pt x="249" y="7"/>
                  </a:cubicBezTo>
                  <a:cubicBezTo>
                    <a:pt x="249" y="7"/>
                    <a:pt x="248" y="7"/>
                    <a:pt x="247" y="7"/>
                  </a:cubicBezTo>
                  <a:cubicBezTo>
                    <a:pt x="241" y="8"/>
                    <a:pt x="240" y="13"/>
                    <a:pt x="234" y="14"/>
                  </a:cubicBezTo>
                  <a:cubicBezTo>
                    <a:pt x="233" y="14"/>
                    <a:pt x="233" y="14"/>
                    <a:pt x="233" y="14"/>
                  </a:cubicBezTo>
                  <a:cubicBezTo>
                    <a:pt x="229" y="14"/>
                    <a:pt x="225" y="12"/>
                    <a:pt x="221" y="9"/>
                  </a:cubicBezTo>
                  <a:cubicBezTo>
                    <a:pt x="217" y="7"/>
                    <a:pt x="213" y="4"/>
                    <a:pt x="208" y="4"/>
                  </a:cubicBezTo>
                  <a:cubicBezTo>
                    <a:pt x="207" y="4"/>
                    <a:pt x="205" y="5"/>
                    <a:pt x="204" y="5"/>
                  </a:cubicBezTo>
                  <a:cubicBezTo>
                    <a:pt x="198" y="8"/>
                    <a:pt x="199" y="16"/>
                    <a:pt x="203" y="22"/>
                  </a:cubicBezTo>
                  <a:cubicBezTo>
                    <a:pt x="202" y="22"/>
                    <a:pt x="201" y="22"/>
                    <a:pt x="201" y="22"/>
                  </a:cubicBezTo>
                  <a:cubicBezTo>
                    <a:pt x="194" y="22"/>
                    <a:pt x="192" y="19"/>
                    <a:pt x="185" y="17"/>
                  </a:cubicBezTo>
                  <a:cubicBezTo>
                    <a:pt x="182" y="16"/>
                    <a:pt x="178" y="15"/>
                    <a:pt x="174" y="15"/>
                  </a:cubicBezTo>
                  <a:cubicBezTo>
                    <a:pt x="168" y="15"/>
                    <a:pt x="161" y="16"/>
                    <a:pt x="156" y="17"/>
                  </a:cubicBezTo>
                  <a:cubicBezTo>
                    <a:pt x="151" y="17"/>
                    <a:pt x="142" y="17"/>
                    <a:pt x="138" y="21"/>
                  </a:cubicBezTo>
                  <a:cubicBezTo>
                    <a:pt x="130" y="30"/>
                    <a:pt x="144" y="34"/>
                    <a:pt x="141" y="43"/>
                  </a:cubicBezTo>
                  <a:cubicBezTo>
                    <a:pt x="140" y="47"/>
                    <a:pt x="138" y="49"/>
                    <a:pt x="135" y="49"/>
                  </a:cubicBezTo>
                  <a:cubicBezTo>
                    <a:pt x="125" y="49"/>
                    <a:pt x="109" y="35"/>
                    <a:pt x="104" y="33"/>
                  </a:cubicBezTo>
                  <a:cubicBezTo>
                    <a:pt x="101" y="32"/>
                    <a:pt x="97" y="32"/>
                    <a:pt x="94" y="32"/>
                  </a:cubicBezTo>
                  <a:cubicBezTo>
                    <a:pt x="86" y="32"/>
                    <a:pt x="79" y="33"/>
                    <a:pt x="71" y="35"/>
                  </a:cubicBezTo>
                  <a:cubicBezTo>
                    <a:pt x="64" y="37"/>
                    <a:pt x="56" y="39"/>
                    <a:pt x="49" y="39"/>
                  </a:cubicBezTo>
                  <a:cubicBezTo>
                    <a:pt x="48" y="39"/>
                    <a:pt x="48" y="39"/>
                    <a:pt x="47" y="39"/>
                  </a:cubicBezTo>
                  <a:cubicBezTo>
                    <a:pt x="46" y="39"/>
                    <a:pt x="45" y="39"/>
                    <a:pt x="44" y="39"/>
                  </a:cubicBezTo>
                  <a:cubicBezTo>
                    <a:pt x="38" y="39"/>
                    <a:pt x="34" y="40"/>
                    <a:pt x="28" y="41"/>
                  </a:cubicBezTo>
                  <a:cubicBezTo>
                    <a:pt x="27" y="41"/>
                    <a:pt x="26" y="41"/>
                    <a:pt x="25" y="41"/>
                  </a:cubicBezTo>
                  <a:cubicBezTo>
                    <a:pt x="23" y="41"/>
                    <a:pt x="21" y="41"/>
                    <a:pt x="20" y="41"/>
                  </a:cubicBezTo>
                  <a:cubicBezTo>
                    <a:pt x="18" y="40"/>
                    <a:pt x="16" y="40"/>
                    <a:pt x="14" y="40"/>
                  </a:cubicBezTo>
                  <a:cubicBezTo>
                    <a:pt x="12" y="40"/>
                    <a:pt x="10" y="40"/>
                    <a:pt x="9" y="41"/>
                  </a:cubicBezTo>
                  <a:cubicBezTo>
                    <a:pt x="4" y="42"/>
                    <a:pt x="1" y="45"/>
                    <a:pt x="0" y="50"/>
                  </a:cubicBezTo>
                  <a:cubicBezTo>
                    <a:pt x="0" y="58"/>
                    <a:pt x="7" y="55"/>
                    <a:pt x="11" y="60"/>
                  </a:cubicBezTo>
                  <a:cubicBezTo>
                    <a:pt x="14" y="66"/>
                    <a:pt x="10" y="76"/>
                    <a:pt x="20" y="76"/>
                  </a:cubicBezTo>
                  <a:cubicBezTo>
                    <a:pt x="20" y="76"/>
                    <a:pt x="21" y="76"/>
                    <a:pt x="21" y="75"/>
                  </a:cubicBezTo>
                  <a:cubicBezTo>
                    <a:pt x="27" y="75"/>
                    <a:pt x="35" y="67"/>
                    <a:pt x="43" y="66"/>
                  </a:cubicBezTo>
                  <a:cubicBezTo>
                    <a:pt x="46" y="65"/>
                    <a:pt x="50" y="64"/>
                    <a:pt x="53" y="64"/>
                  </a:cubicBezTo>
                  <a:cubicBezTo>
                    <a:pt x="56" y="64"/>
                    <a:pt x="59" y="65"/>
                    <a:pt x="61" y="67"/>
                  </a:cubicBezTo>
                  <a:cubicBezTo>
                    <a:pt x="68" y="73"/>
                    <a:pt x="65" y="80"/>
                    <a:pt x="75" y="80"/>
                  </a:cubicBezTo>
                  <a:cubicBezTo>
                    <a:pt x="76" y="80"/>
                    <a:pt x="77" y="80"/>
                    <a:pt x="78" y="80"/>
                  </a:cubicBezTo>
                  <a:cubicBezTo>
                    <a:pt x="87" y="79"/>
                    <a:pt x="94" y="74"/>
                    <a:pt x="103" y="74"/>
                  </a:cubicBezTo>
                  <a:cubicBezTo>
                    <a:pt x="107" y="74"/>
                    <a:pt x="111" y="73"/>
                    <a:pt x="115" y="73"/>
                  </a:cubicBezTo>
                  <a:cubicBezTo>
                    <a:pt x="117" y="73"/>
                    <a:pt x="119" y="73"/>
                    <a:pt x="122" y="74"/>
                  </a:cubicBezTo>
                  <a:cubicBezTo>
                    <a:pt x="128" y="74"/>
                    <a:pt x="136" y="78"/>
                    <a:pt x="143" y="78"/>
                  </a:cubicBezTo>
                  <a:cubicBezTo>
                    <a:pt x="144" y="78"/>
                    <a:pt x="145" y="78"/>
                    <a:pt x="147" y="77"/>
                  </a:cubicBezTo>
                  <a:cubicBezTo>
                    <a:pt x="150" y="76"/>
                    <a:pt x="151" y="73"/>
                    <a:pt x="155" y="72"/>
                  </a:cubicBezTo>
                  <a:cubicBezTo>
                    <a:pt x="165" y="89"/>
                    <a:pt x="135" y="81"/>
                    <a:pt x="131" y="94"/>
                  </a:cubicBezTo>
                  <a:cubicBezTo>
                    <a:pt x="128" y="99"/>
                    <a:pt x="133" y="102"/>
                    <a:pt x="132" y="107"/>
                  </a:cubicBezTo>
                  <a:cubicBezTo>
                    <a:pt x="131" y="112"/>
                    <a:pt x="129" y="113"/>
                    <a:pt x="127" y="113"/>
                  </a:cubicBezTo>
                  <a:cubicBezTo>
                    <a:pt x="123" y="113"/>
                    <a:pt x="116" y="107"/>
                    <a:pt x="114" y="103"/>
                  </a:cubicBezTo>
                  <a:cubicBezTo>
                    <a:pt x="110" y="98"/>
                    <a:pt x="107" y="96"/>
                    <a:pt x="104" y="96"/>
                  </a:cubicBezTo>
                  <a:cubicBezTo>
                    <a:pt x="101" y="96"/>
                    <a:pt x="97" y="97"/>
                    <a:pt x="91" y="99"/>
                  </a:cubicBezTo>
                  <a:cubicBezTo>
                    <a:pt x="84" y="100"/>
                    <a:pt x="74" y="97"/>
                    <a:pt x="72" y="105"/>
                  </a:cubicBezTo>
                  <a:cubicBezTo>
                    <a:pt x="66" y="121"/>
                    <a:pt x="109" y="129"/>
                    <a:pt x="116" y="140"/>
                  </a:cubicBezTo>
                  <a:cubicBezTo>
                    <a:pt x="113" y="141"/>
                    <a:pt x="110" y="142"/>
                    <a:pt x="107" y="142"/>
                  </a:cubicBezTo>
                  <a:cubicBezTo>
                    <a:pt x="99" y="142"/>
                    <a:pt x="92" y="138"/>
                    <a:pt x="84" y="137"/>
                  </a:cubicBezTo>
                  <a:cubicBezTo>
                    <a:pt x="84" y="137"/>
                    <a:pt x="84" y="137"/>
                    <a:pt x="83" y="137"/>
                  </a:cubicBezTo>
                  <a:cubicBezTo>
                    <a:pt x="78" y="137"/>
                    <a:pt x="63" y="141"/>
                    <a:pt x="61" y="146"/>
                  </a:cubicBezTo>
                  <a:cubicBezTo>
                    <a:pt x="56" y="160"/>
                    <a:pt x="84" y="160"/>
                    <a:pt x="90" y="165"/>
                  </a:cubicBezTo>
                  <a:cubicBezTo>
                    <a:pt x="94" y="169"/>
                    <a:pt x="93" y="176"/>
                    <a:pt x="93" y="182"/>
                  </a:cubicBezTo>
                  <a:cubicBezTo>
                    <a:pt x="91" y="182"/>
                    <a:pt x="90" y="183"/>
                    <a:pt x="88" y="183"/>
                  </a:cubicBezTo>
                  <a:cubicBezTo>
                    <a:pt x="83" y="183"/>
                    <a:pt x="78" y="180"/>
                    <a:pt x="73" y="177"/>
                  </a:cubicBezTo>
                  <a:cubicBezTo>
                    <a:pt x="68" y="174"/>
                    <a:pt x="63" y="172"/>
                    <a:pt x="59" y="172"/>
                  </a:cubicBezTo>
                  <a:cubicBezTo>
                    <a:pt x="56" y="172"/>
                    <a:pt x="53" y="173"/>
                    <a:pt x="49" y="177"/>
                  </a:cubicBezTo>
                  <a:cubicBezTo>
                    <a:pt x="45" y="182"/>
                    <a:pt x="35" y="192"/>
                    <a:pt x="34" y="199"/>
                  </a:cubicBezTo>
                  <a:cubicBezTo>
                    <a:pt x="33" y="209"/>
                    <a:pt x="41" y="211"/>
                    <a:pt x="49" y="211"/>
                  </a:cubicBezTo>
                  <a:cubicBezTo>
                    <a:pt x="55" y="211"/>
                    <a:pt x="61" y="210"/>
                    <a:pt x="65" y="210"/>
                  </a:cubicBezTo>
                  <a:cubicBezTo>
                    <a:pt x="74" y="209"/>
                    <a:pt x="83" y="209"/>
                    <a:pt x="92" y="206"/>
                  </a:cubicBezTo>
                  <a:cubicBezTo>
                    <a:pt x="97" y="205"/>
                    <a:pt x="102" y="203"/>
                    <a:pt x="107" y="203"/>
                  </a:cubicBezTo>
                  <a:cubicBezTo>
                    <a:pt x="108" y="203"/>
                    <a:pt x="110" y="203"/>
                    <a:pt x="112" y="204"/>
                  </a:cubicBezTo>
                  <a:cubicBezTo>
                    <a:pt x="119" y="206"/>
                    <a:pt x="127" y="216"/>
                    <a:pt x="136" y="216"/>
                  </a:cubicBezTo>
                  <a:cubicBezTo>
                    <a:pt x="137" y="216"/>
                    <a:pt x="139" y="216"/>
                    <a:pt x="140" y="215"/>
                  </a:cubicBezTo>
                  <a:cubicBezTo>
                    <a:pt x="145" y="214"/>
                    <a:pt x="146" y="209"/>
                    <a:pt x="151" y="208"/>
                  </a:cubicBezTo>
                  <a:cubicBezTo>
                    <a:pt x="154" y="207"/>
                    <a:pt x="159" y="207"/>
                    <a:pt x="162" y="206"/>
                  </a:cubicBezTo>
                  <a:cubicBezTo>
                    <a:pt x="169" y="205"/>
                    <a:pt x="180" y="201"/>
                    <a:pt x="179" y="192"/>
                  </a:cubicBezTo>
                  <a:cubicBezTo>
                    <a:pt x="173" y="190"/>
                    <a:pt x="166" y="190"/>
                    <a:pt x="160" y="190"/>
                  </a:cubicBezTo>
                  <a:cubicBezTo>
                    <a:pt x="158" y="190"/>
                    <a:pt x="156" y="190"/>
                    <a:pt x="154" y="190"/>
                  </a:cubicBezTo>
                  <a:cubicBezTo>
                    <a:pt x="152" y="190"/>
                    <a:pt x="151" y="190"/>
                    <a:pt x="149" y="190"/>
                  </a:cubicBezTo>
                  <a:cubicBezTo>
                    <a:pt x="147" y="190"/>
                    <a:pt x="146" y="190"/>
                    <a:pt x="145" y="190"/>
                  </a:cubicBezTo>
                  <a:cubicBezTo>
                    <a:pt x="139" y="178"/>
                    <a:pt x="157" y="178"/>
                    <a:pt x="163" y="177"/>
                  </a:cubicBezTo>
                  <a:cubicBezTo>
                    <a:pt x="177" y="174"/>
                    <a:pt x="177" y="163"/>
                    <a:pt x="187" y="156"/>
                  </a:cubicBezTo>
                  <a:cubicBezTo>
                    <a:pt x="194" y="151"/>
                    <a:pt x="232" y="148"/>
                    <a:pt x="216" y="129"/>
                  </a:cubicBezTo>
                  <a:cubicBezTo>
                    <a:pt x="212" y="124"/>
                    <a:pt x="197" y="127"/>
                    <a:pt x="197" y="122"/>
                  </a:cubicBezTo>
                  <a:cubicBezTo>
                    <a:pt x="196" y="112"/>
                    <a:pt x="225" y="110"/>
                    <a:pt x="231" y="109"/>
                  </a:cubicBezTo>
                  <a:cubicBezTo>
                    <a:pt x="232" y="109"/>
                    <a:pt x="232" y="109"/>
                    <a:pt x="232" y="109"/>
                  </a:cubicBezTo>
                  <a:cubicBezTo>
                    <a:pt x="233" y="109"/>
                    <a:pt x="234" y="109"/>
                    <a:pt x="235" y="109"/>
                  </a:cubicBezTo>
                  <a:cubicBezTo>
                    <a:pt x="235" y="109"/>
                    <a:pt x="236" y="109"/>
                    <a:pt x="237" y="109"/>
                  </a:cubicBezTo>
                  <a:cubicBezTo>
                    <a:pt x="239" y="109"/>
                    <a:pt x="241" y="109"/>
                    <a:pt x="243" y="108"/>
                  </a:cubicBezTo>
                  <a:cubicBezTo>
                    <a:pt x="247" y="104"/>
                    <a:pt x="243" y="98"/>
                    <a:pt x="246" y="95"/>
                  </a:cubicBezTo>
                  <a:cubicBezTo>
                    <a:pt x="247" y="93"/>
                    <a:pt x="250" y="93"/>
                    <a:pt x="252" y="93"/>
                  </a:cubicBezTo>
                  <a:cubicBezTo>
                    <a:pt x="255" y="93"/>
                    <a:pt x="259" y="93"/>
                    <a:pt x="262" y="94"/>
                  </a:cubicBezTo>
                  <a:cubicBezTo>
                    <a:pt x="266" y="95"/>
                    <a:pt x="269" y="95"/>
                    <a:pt x="271" y="95"/>
                  </a:cubicBezTo>
                  <a:cubicBezTo>
                    <a:pt x="272" y="95"/>
                    <a:pt x="272" y="95"/>
                    <a:pt x="272" y="95"/>
                  </a:cubicBezTo>
                  <a:cubicBezTo>
                    <a:pt x="292" y="94"/>
                    <a:pt x="310" y="76"/>
                    <a:pt x="330" y="72"/>
                  </a:cubicBezTo>
                  <a:cubicBezTo>
                    <a:pt x="335" y="71"/>
                    <a:pt x="352" y="69"/>
                    <a:pt x="354" y="62"/>
                  </a:cubicBezTo>
                  <a:cubicBezTo>
                    <a:pt x="357" y="51"/>
                    <a:pt x="339" y="58"/>
                    <a:pt x="334" y="53"/>
                  </a:cubicBezTo>
                  <a:cubicBezTo>
                    <a:pt x="325" y="42"/>
                    <a:pt x="360" y="37"/>
                    <a:pt x="369" y="37"/>
                  </a:cubicBezTo>
                  <a:cubicBezTo>
                    <a:pt x="369" y="37"/>
                    <a:pt x="369" y="37"/>
                    <a:pt x="369" y="37"/>
                  </a:cubicBezTo>
                  <a:cubicBezTo>
                    <a:pt x="372" y="37"/>
                    <a:pt x="377" y="37"/>
                    <a:pt x="382" y="37"/>
                  </a:cubicBezTo>
                  <a:cubicBezTo>
                    <a:pt x="392" y="37"/>
                    <a:pt x="402" y="36"/>
                    <a:pt x="401" y="27"/>
                  </a:cubicBezTo>
                  <a:cubicBezTo>
                    <a:pt x="400" y="17"/>
                    <a:pt x="384" y="16"/>
                    <a:pt x="378" y="16"/>
                  </a:cubicBezTo>
                  <a:cubicBezTo>
                    <a:pt x="372" y="15"/>
                    <a:pt x="368" y="13"/>
                    <a:pt x="363" y="12"/>
                  </a:cubicBezTo>
                  <a:cubicBezTo>
                    <a:pt x="364" y="11"/>
                    <a:pt x="364" y="11"/>
                    <a:pt x="364" y="11"/>
                  </a:cubicBezTo>
                  <a:cubicBezTo>
                    <a:pt x="363" y="12"/>
                    <a:pt x="362" y="12"/>
                    <a:pt x="361" y="12"/>
                  </a:cubicBezTo>
                  <a:cubicBezTo>
                    <a:pt x="358" y="12"/>
                    <a:pt x="354" y="11"/>
                    <a:pt x="351" y="11"/>
                  </a:cubicBezTo>
                  <a:cubicBezTo>
                    <a:pt x="347" y="10"/>
                    <a:pt x="343" y="10"/>
                    <a:pt x="340" y="10"/>
                  </a:cubicBezTo>
                  <a:cubicBezTo>
                    <a:pt x="340" y="10"/>
                    <a:pt x="339" y="10"/>
                    <a:pt x="339" y="10"/>
                  </a:cubicBezTo>
                  <a:cubicBezTo>
                    <a:pt x="330" y="10"/>
                    <a:pt x="323" y="12"/>
                    <a:pt x="315" y="12"/>
                  </a:cubicBezTo>
                  <a:cubicBezTo>
                    <a:pt x="314" y="12"/>
                    <a:pt x="312" y="12"/>
                    <a:pt x="311" y="12"/>
                  </a:cubicBezTo>
                  <a:cubicBezTo>
                    <a:pt x="308" y="12"/>
                    <a:pt x="301" y="12"/>
                    <a:pt x="297" y="10"/>
                  </a:cubicBezTo>
                  <a:cubicBezTo>
                    <a:pt x="294" y="8"/>
                    <a:pt x="294" y="4"/>
                    <a:pt x="291" y="3"/>
                  </a:cubicBezTo>
                  <a:cubicBezTo>
                    <a:pt x="288" y="1"/>
                    <a:pt x="285" y="0"/>
                    <a:pt x="282"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2" name="Freeform 240"/>
            <p:cNvSpPr/>
            <p:nvPr/>
          </p:nvSpPr>
          <p:spPr bwMode="auto">
            <a:xfrm>
              <a:off x="5765801" y="1731964"/>
              <a:ext cx="242888" cy="163513"/>
            </a:xfrm>
            <a:custGeom>
              <a:avLst/>
              <a:gdLst>
                <a:gd name="T0" fmla="*/ 62 w 153"/>
                <a:gd name="T1" fmla="*/ 0 h 103"/>
                <a:gd name="T2" fmla="*/ 51 w 153"/>
                <a:gd name="T3" fmla="*/ 11 h 103"/>
                <a:gd name="T4" fmla="*/ 32 w 153"/>
                <a:gd name="T5" fmla="*/ 26 h 103"/>
                <a:gd name="T6" fmla="*/ 22 w 153"/>
                <a:gd name="T7" fmla="*/ 59 h 103"/>
                <a:gd name="T8" fmla="*/ 29 w 153"/>
                <a:gd name="T9" fmla="*/ 60 h 103"/>
                <a:gd name="T10" fmla="*/ 38 w 153"/>
                <a:gd name="T11" fmla="*/ 59 h 103"/>
                <a:gd name="T12" fmla="*/ 47 w 153"/>
                <a:gd name="T13" fmla="*/ 58 h 103"/>
                <a:gd name="T14" fmla="*/ 52 w 153"/>
                <a:gd name="T15" fmla="*/ 59 h 103"/>
                <a:gd name="T16" fmla="*/ 49 w 153"/>
                <a:gd name="T17" fmla="*/ 69 h 103"/>
                <a:gd name="T18" fmla="*/ 44 w 153"/>
                <a:gd name="T19" fmla="*/ 83 h 103"/>
                <a:gd name="T20" fmla="*/ 56 w 153"/>
                <a:gd name="T21" fmla="*/ 87 h 103"/>
                <a:gd name="T22" fmla="*/ 65 w 153"/>
                <a:gd name="T23" fmla="*/ 97 h 103"/>
                <a:gd name="T24" fmla="*/ 80 w 153"/>
                <a:gd name="T25" fmla="*/ 103 h 103"/>
                <a:gd name="T26" fmla="*/ 120 w 153"/>
                <a:gd name="T27" fmla="*/ 83 h 103"/>
                <a:gd name="T28" fmla="*/ 131 w 153"/>
                <a:gd name="T29" fmla="*/ 75 h 103"/>
                <a:gd name="T30" fmla="*/ 135 w 153"/>
                <a:gd name="T31" fmla="*/ 75 h 103"/>
                <a:gd name="T32" fmla="*/ 137 w 153"/>
                <a:gd name="T33" fmla="*/ 75 h 103"/>
                <a:gd name="T34" fmla="*/ 139 w 153"/>
                <a:gd name="T35" fmla="*/ 75 h 103"/>
                <a:gd name="T36" fmla="*/ 142 w 153"/>
                <a:gd name="T37" fmla="*/ 75 h 103"/>
                <a:gd name="T38" fmla="*/ 148 w 153"/>
                <a:gd name="T39" fmla="*/ 59 h 103"/>
                <a:gd name="T40" fmla="*/ 139 w 153"/>
                <a:gd name="T41" fmla="*/ 52 h 103"/>
                <a:gd name="T42" fmla="*/ 138 w 153"/>
                <a:gd name="T43" fmla="*/ 45 h 103"/>
                <a:gd name="T44" fmla="*/ 129 w 153"/>
                <a:gd name="T45" fmla="*/ 40 h 103"/>
                <a:gd name="T46" fmla="*/ 124 w 153"/>
                <a:gd name="T47" fmla="*/ 40 h 103"/>
                <a:gd name="T48" fmla="*/ 119 w 153"/>
                <a:gd name="T49" fmla="*/ 40 h 103"/>
                <a:gd name="T50" fmla="*/ 115 w 153"/>
                <a:gd name="T51" fmla="*/ 40 h 103"/>
                <a:gd name="T52" fmla="*/ 83 w 153"/>
                <a:gd name="T53" fmla="*/ 24 h 103"/>
                <a:gd name="T54" fmla="*/ 74 w 153"/>
                <a:gd name="T55" fmla="*/ 9 h 103"/>
                <a:gd name="T56" fmla="*/ 61 w 153"/>
                <a:gd name="T57" fmla="*/ 4 h 103"/>
                <a:gd name="T58" fmla="*/ 62 w 153"/>
                <a:gd name="T5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 h="103">
                  <a:moveTo>
                    <a:pt x="62" y="0"/>
                  </a:moveTo>
                  <a:cubicBezTo>
                    <a:pt x="58" y="3"/>
                    <a:pt x="56" y="8"/>
                    <a:pt x="51" y="11"/>
                  </a:cubicBezTo>
                  <a:cubicBezTo>
                    <a:pt x="40" y="18"/>
                    <a:pt x="38" y="13"/>
                    <a:pt x="32" y="26"/>
                  </a:cubicBezTo>
                  <a:cubicBezTo>
                    <a:pt x="28" y="35"/>
                    <a:pt x="0" y="51"/>
                    <a:pt x="22" y="59"/>
                  </a:cubicBezTo>
                  <a:cubicBezTo>
                    <a:pt x="24" y="60"/>
                    <a:pt x="26" y="60"/>
                    <a:pt x="29" y="60"/>
                  </a:cubicBezTo>
                  <a:cubicBezTo>
                    <a:pt x="32" y="60"/>
                    <a:pt x="35" y="60"/>
                    <a:pt x="38" y="59"/>
                  </a:cubicBezTo>
                  <a:cubicBezTo>
                    <a:pt x="41" y="59"/>
                    <a:pt x="44" y="58"/>
                    <a:pt x="47" y="58"/>
                  </a:cubicBezTo>
                  <a:cubicBezTo>
                    <a:pt x="49" y="58"/>
                    <a:pt x="50" y="58"/>
                    <a:pt x="52" y="59"/>
                  </a:cubicBezTo>
                  <a:cubicBezTo>
                    <a:pt x="62" y="63"/>
                    <a:pt x="53" y="65"/>
                    <a:pt x="49" y="69"/>
                  </a:cubicBezTo>
                  <a:cubicBezTo>
                    <a:pt x="45" y="72"/>
                    <a:pt x="40" y="78"/>
                    <a:pt x="44" y="83"/>
                  </a:cubicBezTo>
                  <a:cubicBezTo>
                    <a:pt x="46" y="86"/>
                    <a:pt x="53" y="85"/>
                    <a:pt x="56" y="87"/>
                  </a:cubicBezTo>
                  <a:cubicBezTo>
                    <a:pt x="62" y="90"/>
                    <a:pt x="61" y="94"/>
                    <a:pt x="65" y="97"/>
                  </a:cubicBezTo>
                  <a:cubicBezTo>
                    <a:pt x="69" y="102"/>
                    <a:pt x="75" y="103"/>
                    <a:pt x="80" y="103"/>
                  </a:cubicBezTo>
                  <a:cubicBezTo>
                    <a:pt x="94" y="103"/>
                    <a:pt x="110" y="91"/>
                    <a:pt x="120" y="83"/>
                  </a:cubicBezTo>
                  <a:cubicBezTo>
                    <a:pt x="123" y="81"/>
                    <a:pt x="127" y="77"/>
                    <a:pt x="131" y="75"/>
                  </a:cubicBezTo>
                  <a:cubicBezTo>
                    <a:pt x="132" y="75"/>
                    <a:pt x="133" y="75"/>
                    <a:pt x="135" y="75"/>
                  </a:cubicBezTo>
                  <a:cubicBezTo>
                    <a:pt x="135" y="75"/>
                    <a:pt x="136" y="75"/>
                    <a:pt x="137" y="75"/>
                  </a:cubicBezTo>
                  <a:cubicBezTo>
                    <a:pt x="137" y="75"/>
                    <a:pt x="138" y="75"/>
                    <a:pt x="139" y="75"/>
                  </a:cubicBezTo>
                  <a:cubicBezTo>
                    <a:pt x="140" y="75"/>
                    <a:pt x="141" y="75"/>
                    <a:pt x="142" y="75"/>
                  </a:cubicBezTo>
                  <a:cubicBezTo>
                    <a:pt x="148" y="72"/>
                    <a:pt x="153" y="66"/>
                    <a:pt x="148" y="59"/>
                  </a:cubicBezTo>
                  <a:cubicBezTo>
                    <a:pt x="145" y="56"/>
                    <a:pt x="141" y="56"/>
                    <a:pt x="139" y="52"/>
                  </a:cubicBezTo>
                  <a:cubicBezTo>
                    <a:pt x="138" y="50"/>
                    <a:pt x="139" y="47"/>
                    <a:pt x="138" y="45"/>
                  </a:cubicBezTo>
                  <a:cubicBezTo>
                    <a:pt x="136" y="41"/>
                    <a:pt x="132" y="40"/>
                    <a:pt x="129" y="40"/>
                  </a:cubicBezTo>
                  <a:cubicBezTo>
                    <a:pt x="127" y="40"/>
                    <a:pt x="126" y="40"/>
                    <a:pt x="124" y="40"/>
                  </a:cubicBezTo>
                  <a:cubicBezTo>
                    <a:pt x="122" y="40"/>
                    <a:pt x="121" y="40"/>
                    <a:pt x="119" y="40"/>
                  </a:cubicBezTo>
                  <a:cubicBezTo>
                    <a:pt x="118" y="40"/>
                    <a:pt x="116" y="40"/>
                    <a:pt x="115" y="40"/>
                  </a:cubicBezTo>
                  <a:cubicBezTo>
                    <a:pt x="106" y="38"/>
                    <a:pt x="89" y="31"/>
                    <a:pt x="83" y="24"/>
                  </a:cubicBezTo>
                  <a:cubicBezTo>
                    <a:pt x="79" y="19"/>
                    <a:pt x="79" y="13"/>
                    <a:pt x="74" y="9"/>
                  </a:cubicBezTo>
                  <a:cubicBezTo>
                    <a:pt x="71" y="6"/>
                    <a:pt x="65" y="4"/>
                    <a:pt x="61" y="4"/>
                  </a:cubicBezTo>
                  <a:cubicBezTo>
                    <a:pt x="62" y="0"/>
                    <a:pt x="62" y="0"/>
                    <a:pt x="62"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3" name="Freeform 241"/>
            <p:cNvSpPr/>
            <p:nvPr/>
          </p:nvSpPr>
          <p:spPr bwMode="auto">
            <a:xfrm>
              <a:off x="5734051" y="1865314"/>
              <a:ext cx="74613" cy="47625"/>
            </a:xfrm>
            <a:custGeom>
              <a:avLst/>
              <a:gdLst>
                <a:gd name="T0" fmla="*/ 11 w 47"/>
                <a:gd name="T1" fmla="*/ 0 h 30"/>
                <a:gd name="T2" fmla="*/ 2 w 47"/>
                <a:gd name="T3" fmla="*/ 10 h 30"/>
                <a:gd name="T4" fmla="*/ 13 w 47"/>
                <a:gd name="T5" fmla="*/ 18 h 30"/>
                <a:gd name="T6" fmla="*/ 19 w 47"/>
                <a:gd name="T7" fmla="*/ 29 h 30"/>
                <a:gd name="T8" fmla="*/ 24 w 47"/>
                <a:gd name="T9" fmla="*/ 30 h 30"/>
                <a:gd name="T10" fmla="*/ 34 w 47"/>
                <a:gd name="T11" fmla="*/ 27 h 30"/>
                <a:gd name="T12" fmla="*/ 43 w 47"/>
                <a:gd name="T13" fmla="*/ 23 h 30"/>
                <a:gd name="T14" fmla="*/ 45 w 47"/>
                <a:gd name="T15" fmla="*/ 23 h 30"/>
                <a:gd name="T16" fmla="*/ 40 w 47"/>
                <a:gd name="T17" fmla="*/ 7 h 30"/>
                <a:gd name="T18" fmla="*/ 41 w 47"/>
                <a:gd name="T19" fmla="*/ 7 h 30"/>
                <a:gd name="T20" fmla="*/ 42 w 47"/>
                <a:gd name="T21" fmla="*/ 5 h 30"/>
                <a:gd name="T22" fmla="*/ 34 w 47"/>
                <a:gd name="T23" fmla="*/ 4 h 30"/>
                <a:gd name="T24" fmla="*/ 32 w 47"/>
                <a:gd name="T25" fmla="*/ 4 h 30"/>
                <a:gd name="T26" fmla="*/ 30 w 47"/>
                <a:gd name="T27" fmla="*/ 4 h 30"/>
                <a:gd name="T28" fmla="*/ 28 w 47"/>
                <a:gd name="T29" fmla="*/ 4 h 30"/>
                <a:gd name="T30" fmla="*/ 16 w 47"/>
                <a:gd name="T31" fmla="*/ 0 h 30"/>
                <a:gd name="T32" fmla="*/ 11 w 47"/>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30">
                  <a:moveTo>
                    <a:pt x="11" y="0"/>
                  </a:moveTo>
                  <a:cubicBezTo>
                    <a:pt x="5" y="0"/>
                    <a:pt x="0" y="2"/>
                    <a:pt x="2" y="10"/>
                  </a:cubicBezTo>
                  <a:cubicBezTo>
                    <a:pt x="4" y="16"/>
                    <a:pt x="9" y="14"/>
                    <a:pt x="13" y="18"/>
                  </a:cubicBezTo>
                  <a:cubicBezTo>
                    <a:pt x="16" y="23"/>
                    <a:pt x="13" y="26"/>
                    <a:pt x="19" y="29"/>
                  </a:cubicBezTo>
                  <a:cubicBezTo>
                    <a:pt x="20" y="30"/>
                    <a:pt x="22" y="30"/>
                    <a:pt x="24" y="30"/>
                  </a:cubicBezTo>
                  <a:cubicBezTo>
                    <a:pt x="27" y="30"/>
                    <a:pt x="31" y="28"/>
                    <a:pt x="34" y="27"/>
                  </a:cubicBezTo>
                  <a:cubicBezTo>
                    <a:pt x="37" y="25"/>
                    <a:pt x="40" y="23"/>
                    <a:pt x="43" y="23"/>
                  </a:cubicBezTo>
                  <a:cubicBezTo>
                    <a:pt x="43" y="23"/>
                    <a:pt x="44" y="23"/>
                    <a:pt x="45" y="23"/>
                  </a:cubicBezTo>
                  <a:cubicBezTo>
                    <a:pt x="47" y="16"/>
                    <a:pt x="44" y="12"/>
                    <a:pt x="40" y="7"/>
                  </a:cubicBezTo>
                  <a:cubicBezTo>
                    <a:pt x="41" y="7"/>
                    <a:pt x="41" y="7"/>
                    <a:pt x="41" y="7"/>
                  </a:cubicBezTo>
                  <a:cubicBezTo>
                    <a:pt x="42" y="6"/>
                    <a:pt x="43" y="7"/>
                    <a:pt x="42" y="5"/>
                  </a:cubicBezTo>
                  <a:cubicBezTo>
                    <a:pt x="40" y="4"/>
                    <a:pt x="37" y="4"/>
                    <a:pt x="34" y="4"/>
                  </a:cubicBezTo>
                  <a:cubicBezTo>
                    <a:pt x="34" y="4"/>
                    <a:pt x="33" y="4"/>
                    <a:pt x="32" y="4"/>
                  </a:cubicBezTo>
                  <a:cubicBezTo>
                    <a:pt x="31" y="4"/>
                    <a:pt x="31" y="4"/>
                    <a:pt x="30" y="4"/>
                  </a:cubicBezTo>
                  <a:cubicBezTo>
                    <a:pt x="29" y="4"/>
                    <a:pt x="28" y="4"/>
                    <a:pt x="28" y="4"/>
                  </a:cubicBezTo>
                  <a:cubicBezTo>
                    <a:pt x="23" y="3"/>
                    <a:pt x="21" y="1"/>
                    <a:pt x="16" y="0"/>
                  </a:cubicBezTo>
                  <a:cubicBezTo>
                    <a:pt x="14" y="0"/>
                    <a:pt x="12" y="0"/>
                    <a:pt x="11"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4" name="Freeform 242"/>
            <p:cNvSpPr/>
            <p:nvPr/>
          </p:nvSpPr>
          <p:spPr bwMode="auto">
            <a:xfrm>
              <a:off x="5580063" y="1828801"/>
              <a:ext cx="139700" cy="76200"/>
            </a:xfrm>
            <a:custGeom>
              <a:avLst/>
              <a:gdLst>
                <a:gd name="T0" fmla="*/ 18 w 88"/>
                <a:gd name="T1" fmla="*/ 0 h 48"/>
                <a:gd name="T2" fmla="*/ 17 w 88"/>
                <a:gd name="T3" fmla="*/ 0 h 48"/>
                <a:gd name="T4" fmla="*/ 5 w 88"/>
                <a:gd name="T5" fmla="*/ 15 h 48"/>
                <a:gd name="T6" fmla="*/ 24 w 88"/>
                <a:gd name="T7" fmla="*/ 26 h 48"/>
                <a:gd name="T8" fmla="*/ 8 w 88"/>
                <a:gd name="T9" fmla="*/ 37 h 48"/>
                <a:gd name="T10" fmla="*/ 22 w 88"/>
                <a:gd name="T11" fmla="*/ 40 h 48"/>
                <a:gd name="T12" fmla="*/ 38 w 88"/>
                <a:gd name="T13" fmla="*/ 39 h 48"/>
                <a:gd name="T14" fmla="*/ 47 w 88"/>
                <a:gd name="T15" fmla="*/ 37 h 48"/>
                <a:gd name="T16" fmla="*/ 49 w 88"/>
                <a:gd name="T17" fmla="*/ 38 h 48"/>
                <a:gd name="T18" fmla="*/ 54 w 88"/>
                <a:gd name="T19" fmla="*/ 44 h 48"/>
                <a:gd name="T20" fmla="*/ 72 w 88"/>
                <a:gd name="T21" fmla="*/ 48 h 48"/>
                <a:gd name="T22" fmla="*/ 73 w 88"/>
                <a:gd name="T23" fmla="*/ 48 h 48"/>
                <a:gd name="T24" fmla="*/ 80 w 88"/>
                <a:gd name="T25" fmla="*/ 30 h 48"/>
                <a:gd name="T26" fmla="*/ 56 w 88"/>
                <a:gd name="T27" fmla="*/ 21 h 48"/>
                <a:gd name="T28" fmla="*/ 58 w 88"/>
                <a:gd name="T29" fmla="*/ 20 h 48"/>
                <a:gd name="T30" fmla="*/ 48 w 88"/>
                <a:gd name="T31" fmla="*/ 16 h 48"/>
                <a:gd name="T32" fmla="*/ 37 w 88"/>
                <a:gd name="T33" fmla="*/ 11 h 48"/>
                <a:gd name="T34" fmla="*/ 18 w 88"/>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48">
                  <a:moveTo>
                    <a:pt x="18" y="0"/>
                  </a:moveTo>
                  <a:cubicBezTo>
                    <a:pt x="17" y="0"/>
                    <a:pt x="17" y="0"/>
                    <a:pt x="17" y="0"/>
                  </a:cubicBezTo>
                  <a:cubicBezTo>
                    <a:pt x="10" y="0"/>
                    <a:pt x="0" y="7"/>
                    <a:pt x="5" y="15"/>
                  </a:cubicBezTo>
                  <a:cubicBezTo>
                    <a:pt x="9" y="21"/>
                    <a:pt x="24" y="16"/>
                    <a:pt x="24" y="26"/>
                  </a:cubicBezTo>
                  <a:cubicBezTo>
                    <a:pt x="20" y="27"/>
                    <a:pt x="6" y="29"/>
                    <a:pt x="8" y="37"/>
                  </a:cubicBezTo>
                  <a:cubicBezTo>
                    <a:pt x="8" y="40"/>
                    <a:pt x="15" y="40"/>
                    <a:pt x="22" y="40"/>
                  </a:cubicBezTo>
                  <a:cubicBezTo>
                    <a:pt x="29" y="40"/>
                    <a:pt x="36" y="40"/>
                    <a:pt x="38" y="39"/>
                  </a:cubicBezTo>
                  <a:cubicBezTo>
                    <a:pt x="41" y="39"/>
                    <a:pt x="45" y="37"/>
                    <a:pt x="47" y="37"/>
                  </a:cubicBezTo>
                  <a:cubicBezTo>
                    <a:pt x="48" y="37"/>
                    <a:pt x="48" y="38"/>
                    <a:pt x="49" y="38"/>
                  </a:cubicBezTo>
                  <a:cubicBezTo>
                    <a:pt x="52" y="39"/>
                    <a:pt x="51" y="42"/>
                    <a:pt x="54" y="44"/>
                  </a:cubicBezTo>
                  <a:cubicBezTo>
                    <a:pt x="58" y="46"/>
                    <a:pt x="67" y="48"/>
                    <a:pt x="72" y="48"/>
                  </a:cubicBezTo>
                  <a:cubicBezTo>
                    <a:pt x="72" y="48"/>
                    <a:pt x="72" y="48"/>
                    <a:pt x="73" y="48"/>
                  </a:cubicBezTo>
                  <a:cubicBezTo>
                    <a:pt x="83" y="48"/>
                    <a:pt x="88" y="38"/>
                    <a:pt x="80" y="30"/>
                  </a:cubicBezTo>
                  <a:cubicBezTo>
                    <a:pt x="76" y="26"/>
                    <a:pt x="62" y="22"/>
                    <a:pt x="56" y="21"/>
                  </a:cubicBezTo>
                  <a:cubicBezTo>
                    <a:pt x="58" y="20"/>
                    <a:pt x="58" y="20"/>
                    <a:pt x="58" y="20"/>
                  </a:cubicBezTo>
                  <a:cubicBezTo>
                    <a:pt x="57" y="18"/>
                    <a:pt x="52" y="17"/>
                    <a:pt x="48" y="16"/>
                  </a:cubicBezTo>
                  <a:cubicBezTo>
                    <a:pt x="42" y="15"/>
                    <a:pt x="42" y="15"/>
                    <a:pt x="37" y="11"/>
                  </a:cubicBezTo>
                  <a:cubicBezTo>
                    <a:pt x="32" y="6"/>
                    <a:pt x="27" y="0"/>
                    <a:pt x="18"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5" name="Freeform 243"/>
            <p:cNvSpPr/>
            <p:nvPr/>
          </p:nvSpPr>
          <p:spPr bwMode="auto">
            <a:xfrm>
              <a:off x="5837238" y="1962151"/>
              <a:ext cx="1588" cy="1588"/>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0"/>
                  </a:lnTo>
                  <a:lnTo>
                    <a:pt x="0" y="1"/>
                  </a:lnTo>
                  <a:lnTo>
                    <a:pt x="1" y="0"/>
                  </a:lnTo>
                  <a:close/>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6" name="Freeform 244"/>
            <p:cNvSpPr/>
            <p:nvPr/>
          </p:nvSpPr>
          <p:spPr bwMode="auto">
            <a:xfrm>
              <a:off x="5837238" y="1962151"/>
              <a:ext cx="1588" cy="1588"/>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0"/>
                  </a:lnTo>
                  <a:lnTo>
                    <a:pt x="0"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7" name="Freeform 245"/>
            <p:cNvSpPr/>
            <p:nvPr/>
          </p:nvSpPr>
          <p:spPr bwMode="auto">
            <a:xfrm>
              <a:off x="5776913" y="1944689"/>
              <a:ext cx="66675" cy="36513"/>
            </a:xfrm>
            <a:custGeom>
              <a:avLst/>
              <a:gdLst>
                <a:gd name="T0" fmla="*/ 7 w 42"/>
                <a:gd name="T1" fmla="*/ 0 h 23"/>
                <a:gd name="T2" fmla="*/ 1 w 42"/>
                <a:gd name="T3" fmla="*/ 7 h 23"/>
                <a:gd name="T4" fmla="*/ 16 w 42"/>
                <a:gd name="T5" fmla="*/ 20 h 23"/>
                <a:gd name="T6" fmla="*/ 28 w 42"/>
                <a:gd name="T7" fmla="*/ 23 h 23"/>
                <a:gd name="T8" fmla="*/ 33 w 42"/>
                <a:gd name="T9" fmla="*/ 22 h 23"/>
                <a:gd name="T10" fmla="*/ 38 w 42"/>
                <a:gd name="T11" fmla="*/ 12 h 23"/>
                <a:gd name="T12" fmla="*/ 38 w 42"/>
                <a:gd name="T13" fmla="*/ 12 h 23"/>
                <a:gd name="T14" fmla="*/ 38 w 42"/>
                <a:gd name="T15" fmla="*/ 12 h 23"/>
                <a:gd name="T16" fmla="*/ 38 w 42"/>
                <a:gd name="T17" fmla="*/ 12 h 23"/>
                <a:gd name="T18" fmla="*/ 38 w 42"/>
                <a:gd name="T19" fmla="*/ 12 h 23"/>
                <a:gd name="T20" fmla="*/ 39 w 42"/>
                <a:gd name="T21" fmla="*/ 11 h 23"/>
                <a:gd name="T22" fmla="*/ 31 w 42"/>
                <a:gd name="T23" fmla="*/ 5 h 23"/>
                <a:gd name="T24" fmla="*/ 29 w 42"/>
                <a:gd name="T25" fmla="*/ 5 h 23"/>
                <a:gd name="T26" fmla="*/ 24 w 42"/>
                <a:gd name="T27" fmla="*/ 5 h 23"/>
                <a:gd name="T28" fmla="*/ 18 w 42"/>
                <a:gd name="T29" fmla="*/ 6 h 23"/>
                <a:gd name="T30" fmla="*/ 12 w 42"/>
                <a:gd name="T31" fmla="*/ 1 h 23"/>
                <a:gd name="T32" fmla="*/ 7 w 42"/>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3">
                  <a:moveTo>
                    <a:pt x="7" y="0"/>
                  </a:moveTo>
                  <a:cubicBezTo>
                    <a:pt x="4" y="0"/>
                    <a:pt x="1" y="2"/>
                    <a:pt x="1" y="7"/>
                  </a:cubicBezTo>
                  <a:cubicBezTo>
                    <a:pt x="0" y="16"/>
                    <a:pt x="10" y="17"/>
                    <a:pt x="16" y="20"/>
                  </a:cubicBezTo>
                  <a:cubicBezTo>
                    <a:pt x="20" y="21"/>
                    <a:pt x="24" y="23"/>
                    <a:pt x="28" y="23"/>
                  </a:cubicBezTo>
                  <a:cubicBezTo>
                    <a:pt x="29" y="23"/>
                    <a:pt x="31" y="23"/>
                    <a:pt x="33" y="22"/>
                  </a:cubicBezTo>
                  <a:cubicBezTo>
                    <a:pt x="36" y="20"/>
                    <a:pt x="36" y="15"/>
                    <a:pt x="38" y="12"/>
                  </a:cubicBezTo>
                  <a:cubicBezTo>
                    <a:pt x="38" y="12"/>
                    <a:pt x="38" y="12"/>
                    <a:pt x="38" y="12"/>
                  </a:cubicBezTo>
                  <a:cubicBezTo>
                    <a:pt x="38" y="12"/>
                    <a:pt x="38" y="12"/>
                    <a:pt x="38" y="12"/>
                  </a:cubicBezTo>
                  <a:cubicBezTo>
                    <a:pt x="38" y="12"/>
                    <a:pt x="38" y="12"/>
                    <a:pt x="38" y="12"/>
                  </a:cubicBezTo>
                  <a:cubicBezTo>
                    <a:pt x="38" y="12"/>
                    <a:pt x="38" y="12"/>
                    <a:pt x="38" y="12"/>
                  </a:cubicBezTo>
                  <a:cubicBezTo>
                    <a:pt x="39" y="11"/>
                    <a:pt x="39" y="11"/>
                    <a:pt x="39" y="11"/>
                  </a:cubicBezTo>
                  <a:cubicBezTo>
                    <a:pt x="42" y="7"/>
                    <a:pt x="35" y="5"/>
                    <a:pt x="31" y="5"/>
                  </a:cubicBezTo>
                  <a:cubicBezTo>
                    <a:pt x="30" y="5"/>
                    <a:pt x="30" y="5"/>
                    <a:pt x="29" y="5"/>
                  </a:cubicBezTo>
                  <a:cubicBezTo>
                    <a:pt x="28" y="5"/>
                    <a:pt x="26" y="5"/>
                    <a:pt x="24" y="5"/>
                  </a:cubicBezTo>
                  <a:cubicBezTo>
                    <a:pt x="22" y="6"/>
                    <a:pt x="20" y="6"/>
                    <a:pt x="18" y="6"/>
                  </a:cubicBezTo>
                  <a:cubicBezTo>
                    <a:pt x="15" y="6"/>
                    <a:pt x="13" y="5"/>
                    <a:pt x="12" y="1"/>
                  </a:cubicBezTo>
                  <a:cubicBezTo>
                    <a:pt x="10" y="1"/>
                    <a:pt x="9" y="0"/>
                    <a:pt x="7"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8" name="Freeform 246"/>
            <p:cNvSpPr/>
            <p:nvPr/>
          </p:nvSpPr>
          <p:spPr bwMode="auto">
            <a:xfrm>
              <a:off x="5648326" y="1957389"/>
              <a:ext cx="103188" cy="79375"/>
            </a:xfrm>
            <a:custGeom>
              <a:avLst/>
              <a:gdLst>
                <a:gd name="T0" fmla="*/ 51 w 65"/>
                <a:gd name="T1" fmla="*/ 0 h 50"/>
                <a:gd name="T2" fmla="*/ 47 w 65"/>
                <a:gd name="T3" fmla="*/ 1 h 50"/>
                <a:gd name="T4" fmla="*/ 33 w 65"/>
                <a:gd name="T5" fmla="*/ 15 h 50"/>
                <a:gd name="T6" fmla="*/ 30 w 65"/>
                <a:gd name="T7" fmla="*/ 16 h 50"/>
                <a:gd name="T8" fmla="*/ 24 w 65"/>
                <a:gd name="T9" fmla="*/ 13 h 50"/>
                <a:gd name="T10" fmla="*/ 17 w 65"/>
                <a:gd name="T11" fmla="*/ 10 h 50"/>
                <a:gd name="T12" fmla="*/ 16 w 65"/>
                <a:gd name="T13" fmla="*/ 10 h 50"/>
                <a:gd name="T14" fmla="*/ 2 w 65"/>
                <a:gd name="T15" fmla="*/ 26 h 50"/>
                <a:gd name="T16" fmla="*/ 7 w 65"/>
                <a:gd name="T17" fmla="*/ 29 h 50"/>
                <a:gd name="T18" fmla="*/ 10 w 65"/>
                <a:gd name="T19" fmla="*/ 29 h 50"/>
                <a:gd name="T20" fmla="*/ 14 w 65"/>
                <a:gd name="T21" fmla="*/ 28 h 50"/>
                <a:gd name="T22" fmla="*/ 17 w 65"/>
                <a:gd name="T23" fmla="*/ 29 h 50"/>
                <a:gd name="T24" fmla="*/ 23 w 65"/>
                <a:gd name="T25" fmla="*/ 35 h 50"/>
                <a:gd name="T26" fmla="*/ 28 w 65"/>
                <a:gd name="T27" fmla="*/ 46 h 50"/>
                <a:gd name="T28" fmla="*/ 38 w 65"/>
                <a:gd name="T29" fmla="*/ 49 h 50"/>
                <a:gd name="T30" fmla="*/ 47 w 65"/>
                <a:gd name="T31" fmla="*/ 50 h 50"/>
                <a:gd name="T32" fmla="*/ 62 w 65"/>
                <a:gd name="T33" fmla="*/ 35 h 50"/>
                <a:gd name="T34" fmla="*/ 65 w 65"/>
                <a:gd name="T35" fmla="*/ 15 h 50"/>
                <a:gd name="T36" fmla="*/ 51 w 65"/>
                <a:gd name="T3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50">
                  <a:moveTo>
                    <a:pt x="51" y="0"/>
                  </a:moveTo>
                  <a:cubicBezTo>
                    <a:pt x="50" y="0"/>
                    <a:pt x="49" y="0"/>
                    <a:pt x="47" y="1"/>
                  </a:cubicBezTo>
                  <a:cubicBezTo>
                    <a:pt x="37" y="3"/>
                    <a:pt x="40" y="12"/>
                    <a:pt x="33" y="15"/>
                  </a:cubicBezTo>
                  <a:cubicBezTo>
                    <a:pt x="32" y="16"/>
                    <a:pt x="31" y="16"/>
                    <a:pt x="30" y="16"/>
                  </a:cubicBezTo>
                  <a:cubicBezTo>
                    <a:pt x="28" y="16"/>
                    <a:pt x="26" y="14"/>
                    <a:pt x="24" y="13"/>
                  </a:cubicBezTo>
                  <a:cubicBezTo>
                    <a:pt x="22" y="11"/>
                    <a:pt x="20" y="10"/>
                    <a:pt x="17" y="10"/>
                  </a:cubicBezTo>
                  <a:cubicBezTo>
                    <a:pt x="16" y="10"/>
                    <a:pt x="16" y="10"/>
                    <a:pt x="16" y="10"/>
                  </a:cubicBezTo>
                  <a:cubicBezTo>
                    <a:pt x="12" y="10"/>
                    <a:pt x="0" y="21"/>
                    <a:pt x="2" y="26"/>
                  </a:cubicBezTo>
                  <a:cubicBezTo>
                    <a:pt x="3" y="28"/>
                    <a:pt x="5" y="29"/>
                    <a:pt x="7" y="29"/>
                  </a:cubicBezTo>
                  <a:cubicBezTo>
                    <a:pt x="8" y="29"/>
                    <a:pt x="9" y="29"/>
                    <a:pt x="10" y="29"/>
                  </a:cubicBezTo>
                  <a:cubicBezTo>
                    <a:pt x="11" y="28"/>
                    <a:pt x="13" y="28"/>
                    <a:pt x="14" y="28"/>
                  </a:cubicBezTo>
                  <a:cubicBezTo>
                    <a:pt x="15" y="28"/>
                    <a:pt x="16" y="28"/>
                    <a:pt x="17" y="29"/>
                  </a:cubicBezTo>
                  <a:cubicBezTo>
                    <a:pt x="22" y="31"/>
                    <a:pt x="21" y="32"/>
                    <a:pt x="23" y="35"/>
                  </a:cubicBezTo>
                  <a:cubicBezTo>
                    <a:pt x="25" y="39"/>
                    <a:pt x="24" y="42"/>
                    <a:pt x="28" y="46"/>
                  </a:cubicBezTo>
                  <a:cubicBezTo>
                    <a:pt x="31" y="48"/>
                    <a:pt x="36" y="49"/>
                    <a:pt x="38" y="49"/>
                  </a:cubicBezTo>
                  <a:cubicBezTo>
                    <a:pt x="41" y="50"/>
                    <a:pt x="44" y="50"/>
                    <a:pt x="47" y="50"/>
                  </a:cubicBezTo>
                  <a:cubicBezTo>
                    <a:pt x="56" y="50"/>
                    <a:pt x="62" y="46"/>
                    <a:pt x="62" y="35"/>
                  </a:cubicBezTo>
                  <a:cubicBezTo>
                    <a:pt x="64" y="30"/>
                    <a:pt x="65" y="20"/>
                    <a:pt x="65" y="15"/>
                  </a:cubicBezTo>
                  <a:cubicBezTo>
                    <a:pt x="54" y="13"/>
                    <a:pt x="62" y="0"/>
                    <a:pt x="51"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9" name="Freeform 247"/>
            <p:cNvSpPr/>
            <p:nvPr/>
          </p:nvSpPr>
          <p:spPr bwMode="auto">
            <a:xfrm>
              <a:off x="5851526" y="1962151"/>
              <a:ext cx="304800" cy="93663"/>
            </a:xfrm>
            <a:custGeom>
              <a:avLst/>
              <a:gdLst>
                <a:gd name="T0" fmla="*/ 21 w 192"/>
                <a:gd name="T1" fmla="*/ 0 h 59"/>
                <a:gd name="T2" fmla="*/ 8 w 192"/>
                <a:gd name="T3" fmla="*/ 5 h 59"/>
                <a:gd name="T4" fmla="*/ 20 w 192"/>
                <a:gd name="T5" fmla="*/ 21 h 59"/>
                <a:gd name="T6" fmla="*/ 17 w 192"/>
                <a:gd name="T7" fmla="*/ 40 h 59"/>
                <a:gd name="T8" fmla="*/ 30 w 192"/>
                <a:gd name="T9" fmla="*/ 48 h 59"/>
                <a:gd name="T10" fmla="*/ 37 w 192"/>
                <a:gd name="T11" fmla="*/ 57 h 59"/>
                <a:gd name="T12" fmla="*/ 42 w 192"/>
                <a:gd name="T13" fmla="*/ 58 h 59"/>
                <a:gd name="T14" fmla="*/ 70 w 192"/>
                <a:gd name="T15" fmla="*/ 52 h 59"/>
                <a:gd name="T16" fmla="*/ 71 w 192"/>
                <a:gd name="T17" fmla="*/ 52 h 59"/>
                <a:gd name="T18" fmla="*/ 98 w 192"/>
                <a:gd name="T19" fmla="*/ 57 h 59"/>
                <a:gd name="T20" fmla="*/ 110 w 192"/>
                <a:gd name="T21" fmla="*/ 57 h 59"/>
                <a:gd name="T22" fmla="*/ 115 w 192"/>
                <a:gd name="T23" fmla="*/ 57 h 59"/>
                <a:gd name="T24" fmla="*/ 120 w 192"/>
                <a:gd name="T25" fmla="*/ 57 h 59"/>
                <a:gd name="T26" fmla="*/ 129 w 192"/>
                <a:gd name="T27" fmla="*/ 58 h 59"/>
                <a:gd name="T28" fmla="*/ 140 w 192"/>
                <a:gd name="T29" fmla="*/ 59 h 59"/>
                <a:gd name="T30" fmla="*/ 151 w 192"/>
                <a:gd name="T31" fmla="*/ 57 h 59"/>
                <a:gd name="T32" fmla="*/ 165 w 192"/>
                <a:gd name="T33" fmla="*/ 55 h 59"/>
                <a:gd name="T34" fmla="*/ 191 w 192"/>
                <a:gd name="T35" fmla="*/ 37 h 59"/>
                <a:gd name="T36" fmla="*/ 142 w 192"/>
                <a:gd name="T37" fmla="*/ 26 h 59"/>
                <a:gd name="T38" fmla="*/ 142 w 192"/>
                <a:gd name="T39" fmla="*/ 26 h 59"/>
                <a:gd name="T40" fmla="*/ 113 w 192"/>
                <a:gd name="T41" fmla="*/ 31 h 59"/>
                <a:gd name="T42" fmla="*/ 107 w 192"/>
                <a:gd name="T43" fmla="*/ 31 h 59"/>
                <a:gd name="T44" fmla="*/ 91 w 192"/>
                <a:gd name="T45" fmla="*/ 29 h 59"/>
                <a:gd name="T46" fmla="*/ 84 w 192"/>
                <a:gd name="T47" fmla="*/ 27 h 59"/>
                <a:gd name="T48" fmla="*/ 75 w 192"/>
                <a:gd name="T49" fmla="*/ 29 h 59"/>
                <a:gd name="T50" fmla="*/ 66 w 192"/>
                <a:gd name="T51" fmla="*/ 31 h 59"/>
                <a:gd name="T52" fmla="*/ 58 w 192"/>
                <a:gd name="T53" fmla="*/ 28 h 59"/>
                <a:gd name="T54" fmla="*/ 52 w 192"/>
                <a:gd name="T55" fmla="*/ 21 h 59"/>
                <a:gd name="T56" fmla="*/ 45 w 192"/>
                <a:gd name="T57" fmla="*/ 19 h 59"/>
                <a:gd name="T58" fmla="*/ 43 w 192"/>
                <a:gd name="T59" fmla="*/ 19 h 59"/>
                <a:gd name="T60" fmla="*/ 40 w 192"/>
                <a:gd name="T61" fmla="*/ 20 h 59"/>
                <a:gd name="T62" fmla="*/ 35 w 192"/>
                <a:gd name="T63" fmla="*/ 15 h 59"/>
                <a:gd name="T64" fmla="*/ 42 w 192"/>
                <a:gd name="T65" fmla="*/ 5 h 59"/>
                <a:gd name="T66" fmla="*/ 21 w 192"/>
                <a:gd name="T6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59">
                  <a:moveTo>
                    <a:pt x="21" y="0"/>
                  </a:moveTo>
                  <a:cubicBezTo>
                    <a:pt x="16" y="0"/>
                    <a:pt x="10" y="1"/>
                    <a:pt x="8" y="5"/>
                  </a:cubicBezTo>
                  <a:cubicBezTo>
                    <a:pt x="0" y="17"/>
                    <a:pt x="17" y="17"/>
                    <a:pt x="20" y="21"/>
                  </a:cubicBezTo>
                  <a:cubicBezTo>
                    <a:pt x="23" y="25"/>
                    <a:pt x="17" y="35"/>
                    <a:pt x="17" y="40"/>
                  </a:cubicBezTo>
                  <a:cubicBezTo>
                    <a:pt x="23" y="43"/>
                    <a:pt x="26" y="43"/>
                    <a:pt x="30" y="48"/>
                  </a:cubicBezTo>
                  <a:cubicBezTo>
                    <a:pt x="34" y="54"/>
                    <a:pt x="30" y="54"/>
                    <a:pt x="37" y="57"/>
                  </a:cubicBezTo>
                  <a:cubicBezTo>
                    <a:pt x="38" y="57"/>
                    <a:pt x="40" y="58"/>
                    <a:pt x="42" y="58"/>
                  </a:cubicBezTo>
                  <a:cubicBezTo>
                    <a:pt x="51" y="58"/>
                    <a:pt x="62" y="52"/>
                    <a:pt x="70" y="52"/>
                  </a:cubicBezTo>
                  <a:cubicBezTo>
                    <a:pt x="70" y="52"/>
                    <a:pt x="70" y="52"/>
                    <a:pt x="71" y="52"/>
                  </a:cubicBezTo>
                  <a:cubicBezTo>
                    <a:pt x="80" y="52"/>
                    <a:pt x="88" y="56"/>
                    <a:pt x="98" y="57"/>
                  </a:cubicBezTo>
                  <a:cubicBezTo>
                    <a:pt x="102" y="57"/>
                    <a:pt x="106" y="57"/>
                    <a:pt x="110" y="57"/>
                  </a:cubicBezTo>
                  <a:cubicBezTo>
                    <a:pt x="111" y="57"/>
                    <a:pt x="113" y="57"/>
                    <a:pt x="115" y="57"/>
                  </a:cubicBezTo>
                  <a:cubicBezTo>
                    <a:pt x="117" y="57"/>
                    <a:pt x="118" y="57"/>
                    <a:pt x="120" y="57"/>
                  </a:cubicBezTo>
                  <a:cubicBezTo>
                    <a:pt x="123" y="57"/>
                    <a:pt x="126" y="57"/>
                    <a:pt x="129" y="58"/>
                  </a:cubicBezTo>
                  <a:cubicBezTo>
                    <a:pt x="134" y="58"/>
                    <a:pt x="137" y="59"/>
                    <a:pt x="140" y="59"/>
                  </a:cubicBezTo>
                  <a:cubicBezTo>
                    <a:pt x="143" y="59"/>
                    <a:pt x="146" y="58"/>
                    <a:pt x="151" y="57"/>
                  </a:cubicBezTo>
                  <a:cubicBezTo>
                    <a:pt x="156" y="55"/>
                    <a:pt x="160" y="55"/>
                    <a:pt x="165" y="55"/>
                  </a:cubicBezTo>
                  <a:cubicBezTo>
                    <a:pt x="180" y="54"/>
                    <a:pt x="192" y="57"/>
                    <a:pt x="191" y="37"/>
                  </a:cubicBezTo>
                  <a:cubicBezTo>
                    <a:pt x="174" y="32"/>
                    <a:pt x="161" y="26"/>
                    <a:pt x="142" y="26"/>
                  </a:cubicBezTo>
                  <a:cubicBezTo>
                    <a:pt x="142" y="26"/>
                    <a:pt x="142" y="26"/>
                    <a:pt x="142" y="26"/>
                  </a:cubicBezTo>
                  <a:cubicBezTo>
                    <a:pt x="131" y="26"/>
                    <a:pt x="123" y="30"/>
                    <a:pt x="113" y="31"/>
                  </a:cubicBezTo>
                  <a:cubicBezTo>
                    <a:pt x="111" y="31"/>
                    <a:pt x="109" y="31"/>
                    <a:pt x="107" y="31"/>
                  </a:cubicBezTo>
                  <a:cubicBezTo>
                    <a:pt x="101" y="31"/>
                    <a:pt x="97" y="30"/>
                    <a:pt x="91" y="29"/>
                  </a:cubicBezTo>
                  <a:cubicBezTo>
                    <a:pt x="88" y="28"/>
                    <a:pt x="86" y="27"/>
                    <a:pt x="84" y="27"/>
                  </a:cubicBezTo>
                  <a:cubicBezTo>
                    <a:pt x="82" y="27"/>
                    <a:pt x="79" y="28"/>
                    <a:pt x="75" y="29"/>
                  </a:cubicBezTo>
                  <a:cubicBezTo>
                    <a:pt x="72" y="30"/>
                    <a:pt x="69" y="31"/>
                    <a:pt x="66" y="31"/>
                  </a:cubicBezTo>
                  <a:cubicBezTo>
                    <a:pt x="63" y="31"/>
                    <a:pt x="60" y="30"/>
                    <a:pt x="58" y="28"/>
                  </a:cubicBezTo>
                  <a:cubicBezTo>
                    <a:pt x="54" y="25"/>
                    <a:pt x="56" y="23"/>
                    <a:pt x="52" y="21"/>
                  </a:cubicBezTo>
                  <a:cubicBezTo>
                    <a:pt x="50" y="19"/>
                    <a:pt x="47" y="19"/>
                    <a:pt x="45" y="19"/>
                  </a:cubicBezTo>
                  <a:cubicBezTo>
                    <a:pt x="44" y="19"/>
                    <a:pt x="44" y="19"/>
                    <a:pt x="43" y="19"/>
                  </a:cubicBezTo>
                  <a:cubicBezTo>
                    <a:pt x="42" y="19"/>
                    <a:pt x="41" y="20"/>
                    <a:pt x="40" y="20"/>
                  </a:cubicBezTo>
                  <a:cubicBezTo>
                    <a:pt x="37" y="20"/>
                    <a:pt x="35" y="18"/>
                    <a:pt x="35" y="15"/>
                  </a:cubicBezTo>
                  <a:cubicBezTo>
                    <a:pt x="35" y="13"/>
                    <a:pt x="42" y="9"/>
                    <a:pt x="42" y="5"/>
                  </a:cubicBezTo>
                  <a:cubicBezTo>
                    <a:pt x="38" y="2"/>
                    <a:pt x="29" y="0"/>
                    <a:pt x="21"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0" name="Freeform 248"/>
            <p:cNvSpPr/>
            <p:nvPr/>
          </p:nvSpPr>
          <p:spPr bwMode="auto">
            <a:xfrm>
              <a:off x="5913438" y="1992314"/>
              <a:ext cx="6350" cy="1588"/>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3" y="0"/>
                    <a:pt x="2" y="0"/>
                    <a:pt x="0" y="1"/>
                  </a:cubicBezTo>
                  <a:cubicBezTo>
                    <a:pt x="4" y="0"/>
                    <a:pt x="4" y="0"/>
                    <a:pt x="4"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1" name="Rectangle 249"/>
            <p:cNvSpPr>
              <a:spLocks noChangeArrowheads="1"/>
            </p:cNvSpPr>
            <p:nvPr/>
          </p:nvSpPr>
          <p:spPr bwMode="auto">
            <a:xfrm>
              <a:off x="5919788" y="1992314"/>
              <a:ext cx="1588" cy="1588"/>
            </a:xfrm>
            <a:prstGeom prst="rect">
              <a:avLst/>
            </a:prstGeom>
            <a:solidFill>
              <a:srgbClr val="42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82" name="Freeform 250"/>
            <p:cNvSpPr/>
            <p:nvPr/>
          </p:nvSpPr>
          <p:spPr bwMode="auto">
            <a:xfrm>
              <a:off x="5919788" y="199231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3" name="Freeform 251"/>
            <p:cNvSpPr/>
            <p:nvPr/>
          </p:nvSpPr>
          <p:spPr bwMode="auto">
            <a:xfrm>
              <a:off x="5640388" y="2079626"/>
              <a:ext cx="146050" cy="114300"/>
            </a:xfrm>
            <a:custGeom>
              <a:avLst/>
              <a:gdLst>
                <a:gd name="T0" fmla="*/ 60 w 92"/>
                <a:gd name="T1" fmla="*/ 0 h 72"/>
                <a:gd name="T2" fmla="*/ 53 w 92"/>
                <a:gd name="T3" fmla="*/ 2 h 72"/>
                <a:gd name="T4" fmla="*/ 53 w 92"/>
                <a:gd name="T5" fmla="*/ 2 h 72"/>
                <a:gd name="T6" fmla="*/ 53 w 92"/>
                <a:gd name="T7" fmla="*/ 2 h 72"/>
                <a:gd name="T8" fmla="*/ 51 w 92"/>
                <a:gd name="T9" fmla="*/ 2 h 72"/>
                <a:gd name="T10" fmla="*/ 51 w 92"/>
                <a:gd name="T11" fmla="*/ 2 h 72"/>
                <a:gd name="T12" fmla="*/ 51 w 92"/>
                <a:gd name="T13" fmla="*/ 2 h 72"/>
                <a:gd name="T14" fmla="*/ 50 w 92"/>
                <a:gd name="T15" fmla="*/ 4 h 72"/>
                <a:gd name="T16" fmla="*/ 50 w 92"/>
                <a:gd name="T17" fmla="*/ 4 h 72"/>
                <a:gd name="T18" fmla="*/ 50 w 92"/>
                <a:gd name="T19" fmla="*/ 3 h 72"/>
                <a:gd name="T20" fmla="*/ 46 w 92"/>
                <a:gd name="T21" fmla="*/ 3 h 72"/>
                <a:gd name="T22" fmla="*/ 40 w 92"/>
                <a:gd name="T23" fmla="*/ 3 h 72"/>
                <a:gd name="T24" fmla="*/ 35 w 92"/>
                <a:gd name="T25" fmla="*/ 3 h 72"/>
                <a:gd name="T26" fmla="*/ 28 w 92"/>
                <a:gd name="T27" fmla="*/ 10 h 72"/>
                <a:gd name="T28" fmla="*/ 26 w 92"/>
                <a:gd name="T29" fmla="*/ 29 h 72"/>
                <a:gd name="T30" fmla="*/ 12 w 92"/>
                <a:gd name="T31" fmla="*/ 17 h 72"/>
                <a:gd name="T32" fmla="*/ 8 w 92"/>
                <a:gd name="T33" fmla="*/ 22 h 72"/>
                <a:gd name="T34" fmla="*/ 45 w 92"/>
                <a:gd name="T35" fmla="*/ 51 h 72"/>
                <a:gd name="T36" fmla="*/ 50 w 92"/>
                <a:gd name="T37" fmla="*/ 68 h 72"/>
                <a:gd name="T38" fmla="*/ 62 w 92"/>
                <a:gd name="T39" fmla="*/ 72 h 72"/>
                <a:gd name="T40" fmla="*/ 70 w 92"/>
                <a:gd name="T41" fmla="*/ 71 h 72"/>
                <a:gd name="T42" fmla="*/ 79 w 92"/>
                <a:gd name="T43" fmla="*/ 47 h 72"/>
                <a:gd name="T44" fmla="*/ 71 w 92"/>
                <a:gd name="T45" fmla="*/ 27 h 72"/>
                <a:gd name="T46" fmla="*/ 62 w 92"/>
                <a:gd name="T47" fmla="*/ 20 h 72"/>
                <a:gd name="T48" fmla="*/ 66 w 92"/>
                <a:gd name="T49" fmla="*/ 17 h 72"/>
                <a:gd name="T50" fmla="*/ 68 w 92"/>
                <a:gd name="T51" fmla="*/ 17 h 72"/>
                <a:gd name="T52" fmla="*/ 69 w 92"/>
                <a:gd name="T53" fmla="*/ 17 h 72"/>
                <a:gd name="T54" fmla="*/ 72 w 92"/>
                <a:gd name="T55" fmla="*/ 16 h 72"/>
                <a:gd name="T56" fmla="*/ 60 w 92"/>
                <a:gd name="T5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72">
                  <a:moveTo>
                    <a:pt x="60" y="0"/>
                  </a:moveTo>
                  <a:cubicBezTo>
                    <a:pt x="57" y="0"/>
                    <a:pt x="55" y="1"/>
                    <a:pt x="53" y="2"/>
                  </a:cubicBezTo>
                  <a:cubicBezTo>
                    <a:pt x="53" y="2"/>
                    <a:pt x="53" y="2"/>
                    <a:pt x="53" y="2"/>
                  </a:cubicBezTo>
                  <a:cubicBezTo>
                    <a:pt x="53" y="2"/>
                    <a:pt x="53" y="2"/>
                    <a:pt x="53" y="2"/>
                  </a:cubicBezTo>
                  <a:cubicBezTo>
                    <a:pt x="52" y="2"/>
                    <a:pt x="52" y="2"/>
                    <a:pt x="51" y="2"/>
                  </a:cubicBezTo>
                  <a:cubicBezTo>
                    <a:pt x="51" y="2"/>
                    <a:pt x="51" y="2"/>
                    <a:pt x="51" y="2"/>
                  </a:cubicBezTo>
                  <a:cubicBezTo>
                    <a:pt x="51" y="2"/>
                    <a:pt x="51" y="2"/>
                    <a:pt x="51" y="2"/>
                  </a:cubicBezTo>
                  <a:cubicBezTo>
                    <a:pt x="51" y="3"/>
                    <a:pt x="50" y="3"/>
                    <a:pt x="50" y="4"/>
                  </a:cubicBezTo>
                  <a:cubicBezTo>
                    <a:pt x="50" y="4"/>
                    <a:pt x="50" y="4"/>
                    <a:pt x="50" y="4"/>
                  </a:cubicBezTo>
                  <a:cubicBezTo>
                    <a:pt x="50" y="3"/>
                    <a:pt x="50" y="3"/>
                    <a:pt x="50" y="3"/>
                  </a:cubicBezTo>
                  <a:cubicBezTo>
                    <a:pt x="49" y="3"/>
                    <a:pt x="47" y="3"/>
                    <a:pt x="46" y="3"/>
                  </a:cubicBezTo>
                  <a:cubicBezTo>
                    <a:pt x="44" y="3"/>
                    <a:pt x="42" y="3"/>
                    <a:pt x="40" y="3"/>
                  </a:cubicBezTo>
                  <a:cubicBezTo>
                    <a:pt x="39" y="3"/>
                    <a:pt x="37" y="3"/>
                    <a:pt x="35" y="3"/>
                  </a:cubicBezTo>
                  <a:cubicBezTo>
                    <a:pt x="31" y="3"/>
                    <a:pt x="28" y="4"/>
                    <a:pt x="28" y="10"/>
                  </a:cubicBezTo>
                  <a:cubicBezTo>
                    <a:pt x="28" y="19"/>
                    <a:pt x="37" y="21"/>
                    <a:pt x="26" y="29"/>
                  </a:cubicBezTo>
                  <a:cubicBezTo>
                    <a:pt x="22" y="26"/>
                    <a:pt x="17" y="17"/>
                    <a:pt x="12" y="17"/>
                  </a:cubicBezTo>
                  <a:cubicBezTo>
                    <a:pt x="11" y="17"/>
                    <a:pt x="9" y="18"/>
                    <a:pt x="8" y="22"/>
                  </a:cubicBezTo>
                  <a:cubicBezTo>
                    <a:pt x="0" y="44"/>
                    <a:pt x="39" y="40"/>
                    <a:pt x="45" y="51"/>
                  </a:cubicBezTo>
                  <a:cubicBezTo>
                    <a:pt x="50" y="60"/>
                    <a:pt x="41" y="62"/>
                    <a:pt x="50" y="68"/>
                  </a:cubicBezTo>
                  <a:cubicBezTo>
                    <a:pt x="54" y="71"/>
                    <a:pt x="58" y="72"/>
                    <a:pt x="62" y="72"/>
                  </a:cubicBezTo>
                  <a:cubicBezTo>
                    <a:pt x="65" y="72"/>
                    <a:pt x="68" y="72"/>
                    <a:pt x="70" y="71"/>
                  </a:cubicBezTo>
                  <a:cubicBezTo>
                    <a:pt x="78" y="68"/>
                    <a:pt x="92" y="48"/>
                    <a:pt x="79" y="47"/>
                  </a:cubicBezTo>
                  <a:cubicBezTo>
                    <a:pt x="77" y="35"/>
                    <a:pt x="85" y="32"/>
                    <a:pt x="71" y="27"/>
                  </a:cubicBezTo>
                  <a:cubicBezTo>
                    <a:pt x="66" y="25"/>
                    <a:pt x="61" y="27"/>
                    <a:pt x="62" y="20"/>
                  </a:cubicBezTo>
                  <a:cubicBezTo>
                    <a:pt x="63" y="17"/>
                    <a:pt x="64" y="17"/>
                    <a:pt x="66" y="17"/>
                  </a:cubicBezTo>
                  <a:cubicBezTo>
                    <a:pt x="67" y="17"/>
                    <a:pt x="67" y="17"/>
                    <a:pt x="68" y="17"/>
                  </a:cubicBezTo>
                  <a:cubicBezTo>
                    <a:pt x="68" y="17"/>
                    <a:pt x="69" y="17"/>
                    <a:pt x="69" y="17"/>
                  </a:cubicBezTo>
                  <a:cubicBezTo>
                    <a:pt x="70" y="17"/>
                    <a:pt x="71" y="16"/>
                    <a:pt x="72" y="16"/>
                  </a:cubicBezTo>
                  <a:cubicBezTo>
                    <a:pt x="84" y="7"/>
                    <a:pt x="71" y="0"/>
                    <a:pt x="60"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4" name="Freeform 252"/>
            <p:cNvSpPr/>
            <p:nvPr/>
          </p:nvSpPr>
          <p:spPr bwMode="auto">
            <a:xfrm>
              <a:off x="5719763" y="2078039"/>
              <a:ext cx="4763" cy="6350"/>
            </a:xfrm>
            <a:custGeom>
              <a:avLst/>
              <a:gdLst>
                <a:gd name="T0" fmla="*/ 2 w 3"/>
                <a:gd name="T1" fmla="*/ 0 h 4"/>
                <a:gd name="T2" fmla="*/ 0 w 3"/>
                <a:gd name="T3" fmla="*/ 4 h 4"/>
                <a:gd name="T4" fmla="*/ 1 w 3"/>
                <a:gd name="T5" fmla="*/ 3 h 4"/>
                <a:gd name="T6" fmla="*/ 3 w 3"/>
                <a:gd name="T7" fmla="*/ 3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0" y="4"/>
                    <a:pt x="0" y="4"/>
                    <a:pt x="0" y="4"/>
                  </a:cubicBezTo>
                  <a:cubicBezTo>
                    <a:pt x="1" y="3"/>
                    <a:pt x="1" y="3"/>
                    <a:pt x="1" y="3"/>
                  </a:cubicBezTo>
                  <a:cubicBezTo>
                    <a:pt x="2" y="3"/>
                    <a:pt x="2" y="3"/>
                    <a:pt x="3" y="3"/>
                  </a:cubicBezTo>
                  <a:cubicBezTo>
                    <a:pt x="3" y="2"/>
                    <a:pt x="3" y="1"/>
                    <a:pt x="2"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5" name="Freeform 253"/>
            <p:cNvSpPr/>
            <p:nvPr/>
          </p:nvSpPr>
          <p:spPr bwMode="auto">
            <a:xfrm>
              <a:off x="5800726" y="2068514"/>
              <a:ext cx="112713" cy="90488"/>
            </a:xfrm>
            <a:custGeom>
              <a:avLst/>
              <a:gdLst>
                <a:gd name="T0" fmla="*/ 29 w 71"/>
                <a:gd name="T1" fmla="*/ 0 h 57"/>
                <a:gd name="T2" fmla="*/ 5 w 71"/>
                <a:gd name="T3" fmla="*/ 9 h 57"/>
                <a:gd name="T4" fmla="*/ 2 w 71"/>
                <a:gd name="T5" fmla="*/ 28 h 57"/>
                <a:gd name="T6" fmla="*/ 6 w 71"/>
                <a:gd name="T7" fmla="*/ 40 h 57"/>
                <a:gd name="T8" fmla="*/ 10 w 71"/>
                <a:gd name="T9" fmla="*/ 44 h 57"/>
                <a:gd name="T10" fmla="*/ 11 w 71"/>
                <a:gd name="T11" fmla="*/ 52 h 57"/>
                <a:gd name="T12" fmla="*/ 18 w 71"/>
                <a:gd name="T13" fmla="*/ 57 h 57"/>
                <a:gd name="T14" fmla="*/ 22 w 71"/>
                <a:gd name="T15" fmla="*/ 56 h 57"/>
                <a:gd name="T16" fmla="*/ 26 w 71"/>
                <a:gd name="T17" fmla="*/ 42 h 57"/>
                <a:gd name="T18" fmla="*/ 37 w 71"/>
                <a:gd name="T19" fmla="*/ 38 h 57"/>
                <a:gd name="T20" fmla="*/ 40 w 71"/>
                <a:gd name="T21" fmla="*/ 38 h 57"/>
                <a:gd name="T22" fmla="*/ 45 w 71"/>
                <a:gd name="T23" fmla="*/ 39 h 57"/>
                <a:gd name="T24" fmla="*/ 50 w 71"/>
                <a:gd name="T25" fmla="*/ 39 h 57"/>
                <a:gd name="T26" fmla="*/ 58 w 71"/>
                <a:gd name="T27" fmla="*/ 34 h 57"/>
                <a:gd name="T28" fmla="*/ 62 w 71"/>
                <a:gd name="T29" fmla="*/ 23 h 57"/>
                <a:gd name="T30" fmla="*/ 69 w 71"/>
                <a:gd name="T31" fmla="*/ 14 h 57"/>
                <a:gd name="T32" fmla="*/ 58 w 71"/>
                <a:gd name="T33" fmla="*/ 3 h 57"/>
                <a:gd name="T34" fmla="*/ 42 w 71"/>
                <a:gd name="T35" fmla="*/ 5 h 57"/>
                <a:gd name="T36" fmla="*/ 38 w 71"/>
                <a:gd name="T37" fmla="*/ 5 h 57"/>
                <a:gd name="T38" fmla="*/ 23 w 71"/>
                <a:gd name="T39" fmla="*/ 3 h 57"/>
                <a:gd name="T40" fmla="*/ 29 w 71"/>
                <a:gd name="T4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57">
                  <a:moveTo>
                    <a:pt x="29" y="0"/>
                  </a:moveTo>
                  <a:cubicBezTo>
                    <a:pt x="21" y="3"/>
                    <a:pt x="13" y="0"/>
                    <a:pt x="5" y="9"/>
                  </a:cubicBezTo>
                  <a:cubicBezTo>
                    <a:pt x="0" y="14"/>
                    <a:pt x="1" y="21"/>
                    <a:pt x="2" y="28"/>
                  </a:cubicBezTo>
                  <a:cubicBezTo>
                    <a:pt x="3" y="33"/>
                    <a:pt x="3" y="35"/>
                    <a:pt x="6" y="40"/>
                  </a:cubicBezTo>
                  <a:cubicBezTo>
                    <a:pt x="6" y="41"/>
                    <a:pt x="9" y="42"/>
                    <a:pt x="10" y="44"/>
                  </a:cubicBezTo>
                  <a:cubicBezTo>
                    <a:pt x="11" y="46"/>
                    <a:pt x="9" y="50"/>
                    <a:pt x="11" y="52"/>
                  </a:cubicBezTo>
                  <a:cubicBezTo>
                    <a:pt x="12" y="54"/>
                    <a:pt x="14" y="57"/>
                    <a:pt x="18" y="57"/>
                  </a:cubicBezTo>
                  <a:cubicBezTo>
                    <a:pt x="19" y="57"/>
                    <a:pt x="20" y="57"/>
                    <a:pt x="22" y="56"/>
                  </a:cubicBezTo>
                  <a:cubicBezTo>
                    <a:pt x="29" y="52"/>
                    <a:pt x="23" y="46"/>
                    <a:pt x="26" y="42"/>
                  </a:cubicBezTo>
                  <a:cubicBezTo>
                    <a:pt x="29" y="38"/>
                    <a:pt x="33" y="39"/>
                    <a:pt x="37" y="38"/>
                  </a:cubicBezTo>
                  <a:cubicBezTo>
                    <a:pt x="38" y="38"/>
                    <a:pt x="39" y="38"/>
                    <a:pt x="40" y="38"/>
                  </a:cubicBezTo>
                  <a:cubicBezTo>
                    <a:pt x="41" y="38"/>
                    <a:pt x="43" y="38"/>
                    <a:pt x="45" y="39"/>
                  </a:cubicBezTo>
                  <a:cubicBezTo>
                    <a:pt x="47" y="39"/>
                    <a:pt x="48" y="39"/>
                    <a:pt x="50" y="39"/>
                  </a:cubicBezTo>
                  <a:cubicBezTo>
                    <a:pt x="53" y="39"/>
                    <a:pt x="56" y="38"/>
                    <a:pt x="58" y="34"/>
                  </a:cubicBezTo>
                  <a:cubicBezTo>
                    <a:pt x="60" y="31"/>
                    <a:pt x="60" y="26"/>
                    <a:pt x="62" y="23"/>
                  </a:cubicBezTo>
                  <a:cubicBezTo>
                    <a:pt x="64" y="20"/>
                    <a:pt x="67" y="19"/>
                    <a:pt x="69" y="14"/>
                  </a:cubicBezTo>
                  <a:cubicBezTo>
                    <a:pt x="71" y="5"/>
                    <a:pt x="66" y="3"/>
                    <a:pt x="58" y="3"/>
                  </a:cubicBezTo>
                  <a:cubicBezTo>
                    <a:pt x="53" y="3"/>
                    <a:pt x="46" y="4"/>
                    <a:pt x="42" y="5"/>
                  </a:cubicBezTo>
                  <a:cubicBezTo>
                    <a:pt x="40" y="5"/>
                    <a:pt x="39" y="5"/>
                    <a:pt x="38" y="5"/>
                  </a:cubicBezTo>
                  <a:cubicBezTo>
                    <a:pt x="32" y="5"/>
                    <a:pt x="29" y="3"/>
                    <a:pt x="23" y="3"/>
                  </a:cubicBezTo>
                  <a:cubicBezTo>
                    <a:pt x="29" y="0"/>
                    <a:pt x="29" y="0"/>
                    <a:pt x="29"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6" name="Freeform 254"/>
            <p:cNvSpPr/>
            <p:nvPr/>
          </p:nvSpPr>
          <p:spPr bwMode="auto">
            <a:xfrm>
              <a:off x="5935663" y="2081214"/>
              <a:ext cx="620713" cy="374650"/>
            </a:xfrm>
            <a:custGeom>
              <a:avLst/>
              <a:gdLst>
                <a:gd name="T0" fmla="*/ 7 w 391"/>
                <a:gd name="T1" fmla="*/ 25 h 236"/>
                <a:gd name="T2" fmla="*/ 1 w 391"/>
                <a:gd name="T3" fmla="*/ 51 h 236"/>
                <a:gd name="T4" fmla="*/ 34 w 391"/>
                <a:gd name="T5" fmla="*/ 80 h 236"/>
                <a:gd name="T6" fmla="*/ 28 w 391"/>
                <a:gd name="T7" fmla="*/ 88 h 236"/>
                <a:gd name="T8" fmla="*/ 51 w 391"/>
                <a:gd name="T9" fmla="*/ 94 h 236"/>
                <a:gd name="T10" fmla="*/ 67 w 391"/>
                <a:gd name="T11" fmla="*/ 93 h 236"/>
                <a:gd name="T12" fmla="*/ 83 w 391"/>
                <a:gd name="T13" fmla="*/ 101 h 236"/>
                <a:gd name="T14" fmla="*/ 96 w 391"/>
                <a:gd name="T15" fmla="*/ 100 h 236"/>
                <a:gd name="T16" fmla="*/ 119 w 391"/>
                <a:gd name="T17" fmla="*/ 97 h 236"/>
                <a:gd name="T18" fmla="*/ 141 w 391"/>
                <a:gd name="T19" fmla="*/ 101 h 236"/>
                <a:gd name="T20" fmla="*/ 144 w 391"/>
                <a:gd name="T21" fmla="*/ 83 h 236"/>
                <a:gd name="T22" fmla="*/ 166 w 391"/>
                <a:gd name="T23" fmla="*/ 98 h 236"/>
                <a:gd name="T24" fmla="*/ 173 w 391"/>
                <a:gd name="T25" fmla="*/ 98 h 236"/>
                <a:gd name="T26" fmla="*/ 178 w 391"/>
                <a:gd name="T27" fmla="*/ 99 h 236"/>
                <a:gd name="T28" fmla="*/ 205 w 391"/>
                <a:gd name="T29" fmla="*/ 120 h 236"/>
                <a:gd name="T30" fmla="*/ 224 w 391"/>
                <a:gd name="T31" fmla="*/ 136 h 236"/>
                <a:gd name="T32" fmla="*/ 234 w 391"/>
                <a:gd name="T33" fmla="*/ 148 h 236"/>
                <a:gd name="T34" fmla="*/ 245 w 391"/>
                <a:gd name="T35" fmla="*/ 168 h 236"/>
                <a:gd name="T36" fmla="*/ 228 w 391"/>
                <a:gd name="T37" fmla="*/ 202 h 236"/>
                <a:gd name="T38" fmla="*/ 202 w 391"/>
                <a:gd name="T39" fmla="*/ 204 h 236"/>
                <a:gd name="T40" fmla="*/ 182 w 391"/>
                <a:gd name="T41" fmla="*/ 209 h 236"/>
                <a:gd name="T42" fmla="*/ 175 w 391"/>
                <a:gd name="T43" fmla="*/ 209 h 236"/>
                <a:gd name="T44" fmla="*/ 166 w 391"/>
                <a:gd name="T45" fmla="*/ 215 h 236"/>
                <a:gd name="T46" fmla="*/ 180 w 391"/>
                <a:gd name="T47" fmla="*/ 236 h 236"/>
                <a:gd name="T48" fmla="*/ 221 w 391"/>
                <a:gd name="T49" fmla="*/ 222 h 236"/>
                <a:gd name="T50" fmla="*/ 237 w 391"/>
                <a:gd name="T51" fmla="*/ 235 h 236"/>
                <a:gd name="T52" fmla="*/ 336 w 391"/>
                <a:gd name="T53" fmla="*/ 228 h 236"/>
                <a:gd name="T54" fmla="*/ 309 w 391"/>
                <a:gd name="T55" fmla="*/ 198 h 236"/>
                <a:gd name="T56" fmla="*/ 327 w 391"/>
                <a:gd name="T57" fmla="*/ 187 h 236"/>
                <a:gd name="T58" fmla="*/ 346 w 391"/>
                <a:gd name="T59" fmla="*/ 199 h 236"/>
                <a:gd name="T60" fmla="*/ 350 w 391"/>
                <a:gd name="T61" fmla="*/ 199 h 236"/>
                <a:gd name="T62" fmla="*/ 366 w 391"/>
                <a:gd name="T63" fmla="*/ 209 h 236"/>
                <a:gd name="T64" fmla="*/ 370 w 391"/>
                <a:gd name="T65" fmla="*/ 212 h 236"/>
                <a:gd name="T66" fmla="*/ 381 w 391"/>
                <a:gd name="T67" fmla="*/ 171 h 236"/>
                <a:gd name="T68" fmla="*/ 368 w 391"/>
                <a:gd name="T69" fmla="*/ 160 h 236"/>
                <a:gd name="T70" fmla="*/ 348 w 391"/>
                <a:gd name="T71" fmla="*/ 149 h 236"/>
                <a:gd name="T72" fmla="*/ 336 w 391"/>
                <a:gd name="T73" fmla="*/ 152 h 236"/>
                <a:gd name="T74" fmla="*/ 323 w 391"/>
                <a:gd name="T75" fmla="*/ 141 h 236"/>
                <a:gd name="T76" fmla="*/ 314 w 391"/>
                <a:gd name="T77" fmla="*/ 123 h 236"/>
                <a:gd name="T78" fmla="*/ 304 w 391"/>
                <a:gd name="T79" fmla="*/ 103 h 236"/>
                <a:gd name="T80" fmla="*/ 291 w 391"/>
                <a:gd name="T81" fmla="*/ 86 h 236"/>
                <a:gd name="T82" fmla="*/ 283 w 391"/>
                <a:gd name="T83" fmla="*/ 87 h 236"/>
                <a:gd name="T84" fmla="*/ 274 w 391"/>
                <a:gd name="T85" fmla="*/ 79 h 236"/>
                <a:gd name="T86" fmla="*/ 261 w 391"/>
                <a:gd name="T87" fmla="*/ 71 h 236"/>
                <a:gd name="T88" fmla="*/ 255 w 391"/>
                <a:gd name="T89" fmla="*/ 70 h 236"/>
                <a:gd name="T90" fmla="*/ 251 w 391"/>
                <a:gd name="T91" fmla="*/ 70 h 236"/>
                <a:gd name="T92" fmla="*/ 233 w 391"/>
                <a:gd name="T93" fmla="*/ 65 h 236"/>
                <a:gd name="T94" fmla="*/ 211 w 391"/>
                <a:gd name="T95" fmla="*/ 57 h 236"/>
                <a:gd name="T96" fmla="*/ 191 w 391"/>
                <a:gd name="T97" fmla="*/ 39 h 236"/>
                <a:gd name="T98" fmla="*/ 156 w 391"/>
                <a:gd name="T99" fmla="*/ 53 h 236"/>
                <a:gd name="T100" fmla="*/ 149 w 391"/>
                <a:gd name="T101" fmla="*/ 49 h 236"/>
                <a:gd name="T102" fmla="*/ 140 w 391"/>
                <a:gd name="T103" fmla="*/ 48 h 236"/>
                <a:gd name="T104" fmla="*/ 123 w 391"/>
                <a:gd name="T105" fmla="*/ 9 h 236"/>
                <a:gd name="T106" fmla="*/ 86 w 391"/>
                <a:gd name="T107" fmla="*/ 7 h 236"/>
                <a:gd name="T108" fmla="*/ 72 w 391"/>
                <a:gd name="T109" fmla="*/ 24 h 236"/>
                <a:gd name="T110" fmla="*/ 66 w 391"/>
                <a:gd name="T111" fmla="*/ 74 h 236"/>
                <a:gd name="T112" fmla="*/ 48 w 391"/>
                <a:gd name="T113" fmla="*/ 54 h 236"/>
                <a:gd name="T114" fmla="*/ 42 w 391"/>
                <a:gd name="T115" fmla="*/ 41 h 236"/>
                <a:gd name="T116" fmla="*/ 56 w 391"/>
                <a:gd name="T117" fmla="*/ 12 h 236"/>
                <a:gd name="T118" fmla="*/ 50 w 391"/>
                <a:gd name="T11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1" h="236">
                  <a:moveTo>
                    <a:pt x="49" y="0"/>
                  </a:moveTo>
                  <a:cubicBezTo>
                    <a:pt x="34" y="0"/>
                    <a:pt x="14" y="8"/>
                    <a:pt x="7" y="25"/>
                  </a:cubicBezTo>
                  <a:cubicBezTo>
                    <a:pt x="5" y="29"/>
                    <a:pt x="6" y="33"/>
                    <a:pt x="5" y="36"/>
                  </a:cubicBezTo>
                  <a:cubicBezTo>
                    <a:pt x="4" y="42"/>
                    <a:pt x="0" y="44"/>
                    <a:pt x="1" y="51"/>
                  </a:cubicBezTo>
                  <a:cubicBezTo>
                    <a:pt x="2" y="59"/>
                    <a:pt x="7" y="62"/>
                    <a:pt x="6" y="71"/>
                  </a:cubicBezTo>
                  <a:cubicBezTo>
                    <a:pt x="16" y="73"/>
                    <a:pt x="31" y="69"/>
                    <a:pt x="34" y="80"/>
                  </a:cubicBezTo>
                  <a:cubicBezTo>
                    <a:pt x="33" y="80"/>
                    <a:pt x="33" y="80"/>
                    <a:pt x="32" y="80"/>
                  </a:cubicBezTo>
                  <a:cubicBezTo>
                    <a:pt x="28" y="80"/>
                    <a:pt x="25" y="84"/>
                    <a:pt x="28" y="88"/>
                  </a:cubicBezTo>
                  <a:cubicBezTo>
                    <a:pt x="31" y="94"/>
                    <a:pt x="45" y="94"/>
                    <a:pt x="50" y="94"/>
                  </a:cubicBezTo>
                  <a:cubicBezTo>
                    <a:pt x="51" y="94"/>
                    <a:pt x="51" y="94"/>
                    <a:pt x="51" y="94"/>
                  </a:cubicBezTo>
                  <a:cubicBezTo>
                    <a:pt x="53" y="94"/>
                    <a:pt x="56" y="94"/>
                    <a:pt x="59" y="94"/>
                  </a:cubicBezTo>
                  <a:cubicBezTo>
                    <a:pt x="61" y="94"/>
                    <a:pt x="64" y="93"/>
                    <a:pt x="67" y="93"/>
                  </a:cubicBezTo>
                  <a:cubicBezTo>
                    <a:pt x="70" y="93"/>
                    <a:pt x="72" y="94"/>
                    <a:pt x="74" y="94"/>
                  </a:cubicBezTo>
                  <a:cubicBezTo>
                    <a:pt x="78" y="96"/>
                    <a:pt x="79" y="100"/>
                    <a:pt x="83" y="101"/>
                  </a:cubicBezTo>
                  <a:cubicBezTo>
                    <a:pt x="84" y="102"/>
                    <a:pt x="85" y="102"/>
                    <a:pt x="86" y="102"/>
                  </a:cubicBezTo>
                  <a:cubicBezTo>
                    <a:pt x="89" y="102"/>
                    <a:pt x="93" y="100"/>
                    <a:pt x="96" y="100"/>
                  </a:cubicBezTo>
                  <a:cubicBezTo>
                    <a:pt x="103" y="100"/>
                    <a:pt x="108" y="98"/>
                    <a:pt x="115" y="97"/>
                  </a:cubicBezTo>
                  <a:cubicBezTo>
                    <a:pt x="116" y="97"/>
                    <a:pt x="117" y="97"/>
                    <a:pt x="119" y="97"/>
                  </a:cubicBezTo>
                  <a:cubicBezTo>
                    <a:pt x="125" y="97"/>
                    <a:pt x="129" y="99"/>
                    <a:pt x="135" y="101"/>
                  </a:cubicBezTo>
                  <a:cubicBezTo>
                    <a:pt x="137" y="101"/>
                    <a:pt x="139" y="101"/>
                    <a:pt x="141" y="101"/>
                  </a:cubicBezTo>
                  <a:cubicBezTo>
                    <a:pt x="151" y="101"/>
                    <a:pt x="134" y="87"/>
                    <a:pt x="143" y="83"/>
                  </a:cubicBezTo>
                  <a:cubicBezTo>
                    <a:pt x="144" y="83"/>
                    <a:pt x="144" y="83"/>
                    <a:pt x="144" y="83"/>
                  </a:cubicBezTo>
                  <a:cubicBezTo>
                    <a:pt x="148" y="83"/>
                    <a:pt x="162" y="87"/>
                    <a:pt x="163" y="88"/>
                  </a:cubicBezTo>
                  <a:cubicBezTo>
                    <a:pt x="166" y="90"/>
                    <a:pt x="164" y="96"/>
                    <a:pt x="166" y="98"/>
                  </a:cubicBezTo>
                  <a:cubicBezTo>
                    <a:pt x="167" y="99"/>
                    <a:pt x="168" y="99"/>
                    <a:pt x="169" y="99"/>
                  </a:cubicBezTo>
                  <a:cubicBezTo>
                    <a:pt x="170" y="99"/>
                    <a:pt x="172" y="99"/>
                    <a:pt x="173" y="98"/>
                  </a:cubicBezTo>
                  <a:cubicBezTo>
                    <a:pt x="174" y="98"/>
                    <a:pt x="175" y="98"/>
                    <a:pt x="176" y="98"/>
                  </a:cubicBezTo>
                  <a:cubicBezTo>
                    <a:pt x="177" y="98"/>
                    <a:pt x="178" y="98"/>
                    <a:pt x="178" y="99"/>
                  </a:cubicBezTo>
                  <a:cubicBezTo>
                    <a:pt x="183" y="102"/>
                    <a:pt x="182" y="109"/>
                    <a:pt x="187" y="113"/>
                  </a:cubicBezTo>
                  <a:cubicBezTo>
                    <a:pt x="192" y="116"/>
                    <a:pt x="199" y="116"/>
                    <a:pt x="205" y="120"/>
                  </a:cubicBezTo>
                  <a:cubicBezTo>
                    <a:pt x="210" y="122"/>
                    <a:pt x="210" y="123"/>
                    <a:pt x="213" y="128"/>
                  </a:cubicBezTo>
                  <a:cubicBezTo>
                    <a:pt x="218" y="135"/>
                    <a:pt x="218" y="131"/>
                    <a:pt x="224" y="136"/>
                  </a:cubicBezTo>
                  <a:cubicBezTo>
                    <a:pt x="227" y="138"/>
                    <a:pt x="226" y="140"/>
                    <a:pt x="228" y="143"/>
                  </a:cubicBezTo>
                  <a:cubicBezTo>
                    <a:pt x="230" y="145"/>
                    <a:pt x="231" y="146"/>
                    <a:pt x="234" y="148"/>
                  </a:cubicBezTo>
                  <a:cubicBezTo>
                    <a:pt x="239" y="152"/>
                    <a:pt x="244" y="154"/>
                    <a:pt x="245" y="161"/>
                  </a:cubicBezTo>
                  <a:cubicBezTo>
                    <a:pt x="245" y="163"/>
                    <a:pt x="245" y="166"/>
                    <a:pt x="245" y="168"/>
                  </a:cubicBezTo>
                  <a:cubicBezTo>
                    <a:pt x="236" y="170"/>
                    <a:pt x="212" y="177"/>
                    <a:pt x="221" y="189"/>
                  </a:cubicBezTo>
                  <a:cubicBezTo>
                    <a:pt x="223" y="194"/>
                    <a:pt x="233" y="196"/>
                    <a:pt x="228" y="202"/>
                  </a:cubicBezTo>
                  <a:cubicBezTo>
                    <a:pt x="227" y="204"/>
                    <a:pt x="222" y="205"/>
                    <a:pt x="218" y="205"/>
                  </a:cubicBezTo>
                  <a:cubicBezTo>
                    <a:pt x="212" y="205"/>
                    <a:pt x="206" y="204"/>
                    <a:pt x="202" y="204"/>
                  </a:cubicBezTo>
                  <a:cubicBezTo>
                    <a:pt x="202" y="204"/>
                    <a:pt x="202" y="204"/>
                    <a:pt x="202" y="204"/>
                  </a:cubicBezTo>
                  <a:cubicBezTo>
                    <a:pt x="193" y="204"/>
                    <a:pt x="190" y="208"/>
                    <a:pt x="182" y="209"/>
                  </a:cubicBezTo>
                  <a:cubicBezTo>
                    <a:pt x="181" y="210"/>
                    <a:pt x="180" y="210"/>
                    <a:pt x="179" y="210"/>
                  </a:cubicBezTo>
                  <a:cubicBezTo>
                    <a:pt x="177" y="210"/>
                    <a:pt x="176" y="210"/>
                    <a:pt x="175" y="209"/>
                  </a:cubicBezTo>
                  <a:cubicBezTo>
                    <a:pt x="173" y="209"/>
                    <a:pt x="172" y="209"/>
                    <a:pt x="171" y="209"/>
                  </a:cubicBezTo>
                  <a:cubicBezTo>
                    <a:pt x="169" y="209"/>
                    <a:pt x="168" y="210"/>
                    <a:pt x="166" y="215"/>
                  </a:cubicBezTo>
                  <a:cubicBezTo>
                    <a:pt x="164" y="221"/>
                    <a:pt x="165" y="229"/>
                    <a:pt x="171" y="233"/>
                  </a:cubicBezTo>
                  <a:cubicBezTo>
                    <a:pt x="174" y="235"/>
                    <a:pt x="177" y="236"/>
                    <a:pt x="180" y="236"/>
                  </a:cubicBezTo>
                  <a:cubicBezTo>
                    <a:pt x="187" y="236"/>
                    <a:pt x="195" y="232"/>
                    <a:pt x="202" y="229"/>
                  </a:cubicBezTo>
                  <a:cubicBezTo>
                    <a:pt x="209" y="225"/>
                    <a:pt x="216" y="222"/>
                    <a:pt x="221" y="222"/>
                  </a:cubicBezTo>
                  <a:cubicBezTo>
                    <a:pt x="221" y="222"/>
                    <a:pt x="221" y="222"/>
                    <a:pt x="221" y="222"/>
                  </a:cubicBezTo>
                  <a:cubicBezTo>
                    <a:pt x="222" y="225"/>
                    <a:pt x="232" y="231"/>
                    <a:pt x="237" y="235"/>
                  </a:cubicBezTo>
                  <a:cubicBezTo>
                    <a:pt x="352" y="235"/>
                    <a:pt x="352" y="235"/>
                    <a:pt x="352" y="235"/>
                  </a:cubicBezTo>
                  <a:cubicBezTo>
                    <a:pt x="347" y="230"/>
                    <a:pt x="342" y="231"/>
                    <a:pt x="336" y="228"/>
                  </a:cubicBezTo>
                  <a:cubicBezTo>
                    <a:pt x="329" y="224"/>
                    <a:pt x="330" y="218"/>
                    <a:pt x="327" y="214"/>
                  </a:cubicBezTo>
                  <a:cubicBezTo>
                    <a:pt x="322" y="207"/>
                    <a:pt x="312" y="207"/>
                    <a:pt x="309" y="198"/>
                  </a:cubicBezTo>
                  <a:cubicBezTo>
                    <a:pt x="305" y="188"/>
                    <a:pt x="310" y="185"/>
                    <a:pt x="316" y="185"/>
                  </a:cubicBezTo>
                  <a:cubicBezTo>
                    <a:pt x="320" y="185"/>
                    <a:pt x="324" y="186"/>
                    <a:pt x="327" y="187"/>
                  </a:cubicBezTo>
                  <a:cubicBezTo>
                    <a:pt x="333" y="190"/>
                    <a:pt x="337" y="196"/>
                    <a:pt x="342" y="198"/>
                  </a:cubicBezTo>
                  <a:cubicBezTo>
                    <a:pt x="343" y="199"/>
                    <a:pt x="345" y="199"/>
                    <a:pt x="346" y="199"/>
                  </a:cubicBezTo>
                  <a:cubicBezTo>
                    <a:pt x="347" y="199"/>
                    <a:pt x="347" y="199"/>
                    <a:pt x="348" y="199"/>
                  </a:cubicBezTo>
                  <a:cubicBezTo>
                    <a:pt x="348" y="199"/>
                    <a:pt x="349" y="199"/>
                    <a:pt x="350" y="199"/>
                  </a:cubicBezTo>
                  <a:cubicBezTo>
                    <a:pt x="351" y="199"/>
                    <a:pt x="352" y="199"/>
                    <a:pt x="353" y="200"/>
                  </a:cubicBezTo>
                  <a:cubicBezTo>
                    <a:pt x="358" y="202"/>
                    <a:pt x="359" y="207"/>
                    <a:pt x="366" y="209"/>
                  </a:cubicBezTo>
                  <a:cubicBezTo>
                    <a:pt x="366" y="209"/>
                    <a:pt x="366" y="210"/>
                    <a:pt x="366" y="211"/>
                  </a:cubicBezTo>
                  <a:cubicBezTo>
                    <a:pt x="367" y="211"/>
                    <a:pt x="369" y="212"/>
                    <a:pt x="370" y="212"/>
                  </a:cubicBezTo>
                  <a:cubicBezTo>
                    <a:pt x="381" y="212"/>
                    <a:pt x="390" y="191"/>
                    <a:pt x="391" y="182"/>
                  </a:cubicBezTo>
                  <a:cubicBezTo>
                    <a:pt x="391" y="173"/>
                    <a:pt x="388" y="177"/>
                    <a:pt x="381" y="171"/>
                  </a:cubicBezTo>
                  <a:cubicBezTo>
                    <a:pt x="378" y="169"/>
                    <a:pt x="378" y="165"/>
                    <a:pt x="375" y="162"/>
                  </a:cubicBezTo>
                  <a:cubicBezTo>
                    <a:pt x="373" y="160"/>
                    <a:pt x="371" y="161"/>
                    <a:pt x="368" y="160"/>
                  </a:cubicBezTo>
                  <a:cubicBezTo>
                    <a:pt x="365" y="158"/>
                    <a:pt x="362" y="155"/>
                    <a:pt x="359" y="153"/>
                  </a:cubicBezTo>
                  <a:cubicBezTo>
                    <a:pt x="355" y="150"/>
                    <a:pt x="352" y="149"/>
                    <a:pt x="348" y="149"/>
                  </a:cubicBezTo>
                  <a:cubicBezTo>
                    <a:pt x="346" y="149"/>
                    <a:pt x="345" y="149"/>
                    <a:pt x="344" y="149"/>
                  </a:cubicBezTo>
                  <a:cubicBezTo>
                    <a:pt x="341" y="150"/>
                    <a:pt x="338" y="152"/>
                    <a:pt x="336" y="152"/>
                  </a:cubicBezTo>
                  <a:cubicBezTo>
                    <a:pt x="335" y="152"/>
                    <a:pt x="334" y="152"/>
                    <a:pt x="333" y="151"/>
                  </a:cubicBezTo>
                  <a:cubicBezTo>
                    <a:pt x="328" y="150"/>
                    <a:pt x="327" y="144"/>
                    <a:pt x="323" y="141"/>
                  </a:cubicBezTo>
                  <a:cubicBezTo>
                    <a:pt x="319" y="137"/>
                    <a:pt x="314" y="138"/>
                    <a:pt x="309" y="136"/>
                  </a:cubicBezTo>
                  <a:cubicBezTo>
                    <a:pt x="297" y="128"/>
                    <a:pt x="309" y="127"/>
                    <a:pt x="314" y="123"/>
                  </a:cubicBezTo>
                  <a:cubicBezTo>
                    <a:pt x="324" y="116"/>
                    <a:pt x="316" y="103"/>
                    <a:pt x="305" y="103"/>
                  </a:cubicBezTo>
                  <a:cubicBezTo>
                    <a:pt x="305" y="103"/>
                    <a:pt x="304" y="103"/>
                    <a:pt x="304" y="103"/>
                  </a:cubicBezTo>
                  <a:cubicBezTo>
                    <a:pt x="304" y="94"/>
                    <a:pt x="301" y="88"/>
                    <a:pt x="293" y="86"/>
                  </a:cubicBezTo>
                  <a:cubicBezTo>
                    <a:pt x="292" y="86"/>
                    <a:pt x="292" y="86"/>
                    <a:pt x="291" y="86"/>
                  </a:cubicBezTo>
                  <a:cubicBezTo>
                    <a:pt x="290" y="86"/>
                    <a:pt x="288" y="86"/>
                    <a:pt x="287" y="87"/>
                  </a:cubicBezTo>
                  <a:cubicBezTo>
                    <a:pt x="286" y="87"/>
                    <a:pt x="284" y="87"/>
                    <a:pt x="283" y="87"/>
                  </a:cubicBezTo>
                  <a:cubicBezTo>
                    <a:pt x="282" y="87"/>
                    <a:pt x="281" y="87"/>
                    <a:pt x="280" y="87"/>
                  </a:cubicBezTo>
                  <a:cubicBezTo>
                    <a:pt x="278" y="86"/>
                    <a:pt x="276" y="81"/>
                    <a:pt x="274" y="79"/>
                  </a:cubicBezTo>
                  <a:cubicBezTo>
                    <a:pt x="272" y="78"/>
                    <a:pt x="269" y="77"/>
                    <a:pt x="267" y="76"/>
                  </a:cubicBezTo>
                  <a:cubicBezTo>
                    <a:pt x="266" y="75"/>
                    <a:pt x="263" y="72"/>
                    <a:pt x="261" y="71"/>
                  </a:cubicBezTo>
                  <a:cubicBezTo>
                    <a:pt x="259" y="70"/>
                    <a:pt x="258" y="70"/>
                    <a:pt x="257" y="70"/>
                  </a:cubicBezTo>
                  <a:cubicBezTo>
                    <a:pt x="256" y="70"/>
                    <a:pt x="256" y="70"/>
                    <a:pt x="255" y="70"/>
                  </a:cubicBezTo>
                  <a:cubicBezTo>
                    <a:pt x="255" y="70"/>
                    <a:pt x="254" y="70"/>
                    <a:pt x="253" y="70"/>
                  </a:cubicBezTo>
                  <a:cubicBezTo>
                    <a:pt x="253" y="70"/>
                    <a:pt x="252" y="70"/>
                    <a:pt x="251" y="70"/>
                  </a:cubicBezTo>
                  <a:cubicBezTo>
                    <a:pt x="243" y="68"/>
                    <a:pt x="242" y="65"/>
                    <a:pt x="233" y="65"/>
                  </a:cubicBezTo>
                  <a:cubicBezTo>
                    <a:pt x="233" y="65"/>
                    <a:pt x="233" y="65"/>
                    <a:pt x="233" y="65"/>
                  </a:cubicBezTo>
                  <a:cubicBezTo>
                    <a:pt x="232" y="65"/>
                    <a:pt x="232" y="65"/>
                    <a:pt x="232" y="65"/>
                  </a:cubicBezTo>
                  <a:cubicBezTo>
                    <a:pt x="225" y="65"/>
                    <a:pt x="215" y="64"/>
                    <a:pt x="211" y="57"/>
                  </a:cubicBezTo>
                  <a:cubicBezTo>
                    <a:pt x="209" y="53"/>
                    <a:pt x="213" y="48"/>
                    <a:pt x="210" y="45"/>
                  </a:cubicBezTo>
                  <a:cubicBezTo>
                    <a:pt x="207" y="40"/>
                    <a:pt x="196" y="40"/>
                    <a:pt x="191" y="39"/>
                  </a:cubicBezTo>
                  <a:cubicBezTo>
                    <a:pt x="184" y="37"/>
                    <a:pt x="175" y="33"/>
                    <a:pt x="168" y="32"/>
                  </a:cubicBezTo>
                  <a:cubicBezTo>
                    <a:pt x="167" y="36"/>
                    <a:pt x="159" y="52"/>
                    <a:pt x="156" y="53"/>
                  </a:cubicBezTo>
                  <a:cubicBezTo>
                    <a:pt x="155" y="53"/>
                    <a:pt x="154" y="53"/>
                    <a:pt x="154" y="53"/>
                  </a:cubicBezTo>
                  <a:cubicBezTo>
                    <a:pt x="151" y="53"/>
                    <a:pt x="150" y="51"/>
                    <a:pt x="149" y="49"/>
                  </a:cubicBezTo>
                  <a:cubicBezTo>
                    <a:pt x="148" y="47"/>
                    <a:pt x="146" y="45"/>
                    <a:pt x="144" y="45"/>
                  </a:cubicBezTo>
                  <a:cubicBezTo>
                    <a:pt x="143" y="45"/>
                    <a:pt x="142" y="46"/>
                    <a:pt x="140" y="48"/>
                  </a:cubicBezTo>
                  <a:cubicBezTo>
                    <a:pt x="132" y="43"/>
                    <a:pt x="137" y="34"/>
                    <a:pt x="136" y="26"/>
                  </a:cubicBezTo>
                  <a:cubicBezTo>
                    <a:pt x="128" y="26"/>
                    <a:pt x="130" y="12"/>
                    <a:pt x="123" y="9"/>
                  </a:cubicBezTo>
                  <a:cubicBezTo>
                    <a:pt x="117" y="5"/>
                    <a:pt x="108" y="3"/>
                    <a:pt x="100" y="3"/>
                  </a:cubicBezTo>
                  <a:cubicBezTo>
                    <a:pt x="95" y="3"/>
                    <a:pt x="90" y="4"/>
                    <a:pt x="86" y="7"/>
                  </a:cubicBezTo>
                  <a:cubicBezTo>
                    <a:pt x="81" y="9"/>
                    <a:pt x="75" y="14"/>
                    <a:pt x="73" y="18"/>
                  </a:cubicBezTo>
                  <a:cubicBezTo>
                    <a:pt x="72" y="19"/>
                    <a:pt x="73" y="22"/>
                    <a:pt x="72" y="24"/>
                  </a:cubicBezTo>
                  <a:cubicBezTo>
                    <a:pt x="70" y="28"/>
                    <a:pt x="65" y="29"/>
                    <a:pt x="63" y="33"/>
                  </a:cubicBezTo>
                  <a:cubicBezTo>
                    <a:pt x="56" y="46"/>
                    <a:pt x="73" y="62"/>
                    <a:pt x="66" y="74"/>
                  </a:cubicBezTo>
                  <a:cubicBezTo>
                    <a:pt x="65" y="76"/>
                    <a:pt x="64" y="77"/>
                    <a:pt x="62" y="77"/>
                  </a:cubicBezTo>
                  <a:cubicBezTo>
                    <a:pt x="56" y="77"/>
                    <a:pt x="49" y="60"/>
                    <a:pt x="48" y="54"/>
                  </a:cubicBezTo>
                  <a:cubicBezTo>
                    <a:pt x="47" y="50"/>
                    <a:pt x="48" y="47"/>
                    <a:pt x="46" y="43"/>
                  </a:cubicBezTo>
                  <a:cubicBezTo>
                    <a:pt x="45" y="42"/>
                    <a:pt x="42" y="43"/>
                    <a:pt x="42" y="41"/>
                  </a:cubicBezTo>
                  <a:cubicBezTo>
                    <a:pt x="40" y="38"/>
                    <a:pt x="37" y="33"/>
                    <a:pt x="40" y="28"/>
                  </a:cubicBezTo>
                  <a:cubicBezTo>
                    <a:pt x="44" y="20"/>
                    <a:pt x="53" y="23"/>
                    <a:pt x="56" y="12"/>
                  </a:cubicBezTo>
                  <a:cubicBezTo>
                    <a:pt x="58" y="7"/>
                    <a:pt x="58" y="1"/>
                    <a:pt x="51" y="0"/>
                  </a:cubicBezTo>
                  <a:cubicBezTo>
                    <a:pt x="50" y="0"/>
                    <a:pt x="50" y="0"/>
                    <a:pt x="50" y="0"/>
                  </a:cubicBezTo>
                  <a:cubicBezTo>
                    <a:pt x="50" y="0"/>
                    <a:pt x="50" y="0"/>
                    <a:pt x="49"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7" name="Freeform 255"/>
            <p:cNvSpPr/>
            <p:nvPr/>
          </p:nvSpPr>
          <p:spPr bwMode="auto">
            <a:xfrm>
              <a:off x="6219826" y="2298701"/>
              <a:ext cx="55563" cy="44450"/>
            </a:xfrm>
            <a:custGeom>
              <a:avLst/>
              <a:gdLst>
                <a:gd name="T0" fmla="*/ 14 w 35"/>
                <a:gd name="T1" fmla="*/ 0 h 28"/>
                <a:gd name="T2" fmla="*/ 1 w 35"/>
                <a:gd name="T3" fmla="*/ 17 h 28"/>
                <a:gd name="T4" fmla="*/ 14 w 35"/>
                <a:gd name="T5" fmla="*/ 28 h 28"/>
                <a:gd name="T6" fmla="*/ 20 w 35"/>
                <a:gd name="T7" fmla="*/ 27 h 28"/>
                <a:gd name="T8" fmla="*/ 14 w 35"/>
                <a:gd name="T9" fmla="*/ 1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2"/>
                    <a:pt x="2" y="11"/>
                    <a:pt x="1" y="17"/>
                  </a:cubicBezTo>
                  <a:cubicBezTo>
                    <a:pt x="0" y="23"/>
                    <a:pt x="7" y="28"/>
                    <a:pt x="14" y="28"/>
                  </a:cubicBezTo>
                  <a:cubicBezTo>
                    <a:pt x="16" y="28"/>
                    <a:pt x="18" y="28"/>
                    <a:pt x="20" y="27"/>
                  </a:cubicBezTo>
                  <a:cubicBezTo>
                    <a:pt x="35" y="21"/>
                    <a:pt x="22" y="7"/>
                    <a:pt x="14" y="1"/>
                  </a:cubicBezTo>
                  <a:cubicBezTo>
                    <a:pt x="14" y="0"/>
                    <a:pt x="14" y="0"/>
                    <a:pt x="14"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8" name="Freeform 256"/>
            <p:cNvSpPr/>
            <p:nvPr/>
          </p:nvSpPr>
          <p:spPr bwMode="auto">
            <a:xfrm>
              <a:off x="5992813" y="2395539"/>
              <a:ext cx="149225" cy="85725"/>
            </a:xfrm>
            <a:custGeom>
              <a:avLst/>
              <a:gdLst>
                <a:gd name="T0" fmla="*/ 24 w 94"/>
                <a:gd name="T1" fmla="*/ 0 h 54"/>
                <a:gd name="T2" fmla="*/ 18 w 94"/>
                <a:gd name="T3" fmla="*/ 0 h 54"/>
                <a:gd name="T4" fmla="*/ 15 w 94"/>
                <a:gd name="T5" fmla="*/ 21 h 54"/>
                <a:gd name="T6" fmla="*/ 6 w 94"/>
                <a:gd name="T7" fmla="*/ 31 h 54"/>
                <a:gd name="T8" fmla="*/ 6 w 94"/>
                <a:gd name="T9" fmla="*/ 37 h 54"/>
                <a:gd name="T10" fmla="*/ 2 w 94"/>
                <a:gd name="T11" fmla="*/ 47 h 54"/>
                <a:gd name="T12" fmla="*/ 11 w 94"/>
                <a:gd name="T13" fmla="*/ 50 h 54"/>
                <a:gd name="T14" fmla="*/ 17 w 94"/>
                <a:gd name="T15" fmla="*/ 50 h 54"/>
                <a:gd name="T16" fmla="*/ 22 w 94"/>
                <a:gd name="T17" fmla="*/ 49 h 54"/>
                <a:gd name="T18" fmla="*/ 22 w 94"/>
                <a:gd name="T19" fmla="*/ 49 h 54"/>
                <a:gd name="T20" fmla="*/ 35 w 94"/>
                <a:gd name="T21" fmla="*/ 54 h 54"/>
                <a:gd name="T22" fmla="*/ 36 w 94"/>
                <a:gd name="T23" fmla="*/ 54 h 54"/>
                <a:gd name="T24" fmla="*/ 59 w 94"/>
                <a:gd name="T25" fmla="*/ 38 h 54"/>
                <a:gd name="T26" fmla="*/ 63 w 94"/>
                <a:gd name="T27" fmla="*/ 39 h 54"/>
                <a:gd name="T28" fmla="*/ 77 w 94"/>
                <a:gd name="T29" fmla="*/ 49 h 54"/>
                <a:gd name="T30" fmla="*/ 77 w 94"/>
                <a:gd name="T31" fmla="*/ 49 h 54"/>
                <a:gd name="T32" fmla="*/ 87 w 94"/>
                <a:gd name="T33" fmla="*/ 50 h 54"/>
                <a:gd name="T34" fmla="*/ 92 w 94"/>
                <a:gd name="T35" fmla="*/ 40 h 54"/>
                <a:gd name="T36" fmla="*/ 69 w 94"/>
                <a:gd name="T37" fmla="*/ 26 h 54"/>
                <a:gd name="T38" fmla="*/ 54 w 94"/>
                <a:gd name="T39" fmla="*/ 10 h 54"/>
                <a:gd name="T40" fmla="*/ 50 w 94"/>
                <a:gd name="T41" fmla="*/ 10 h 54"/>
                <a:gd name="T42" fmla="*/ 45 w 94"/>
                <a:gd name="T43" fmla="*/ 10 h 54"/>
                <a:gd name="T44" fmla="*/ 40 w 94"/>
                <a:gd name="T45" fmla="*/ 10 h 54"/>
                <a:gd name="T46" fmla="*/ 32 w 94"/>
                <a:gd name="T47" fmla="*/ 7 h 54"/>
                <a:gd name="T48" fmla="*/ 31 w 94"/>
                <a:gd name="T49" fmla="*/ 6 h 54"/>
                <a:gd name="T50" fmla="*/ 24 w 94"/>
                <a:gd name="T5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 h="54">
                  <a:moveTo>
                    <a:pt x="24" y="0"/>
                  </a:moveTo>
                  <a:cubicBezTo>
                    <a:pt x="22" y="0"/>
                    <a:pt x="19" y="0"/>
                    <a:pt x="18" y="0"/>
                  </a:cubicBezTo>
                  <a:cubicBezTo>
                    <a:pt x="17" y="8"/>
                    <a:pt x="18" y="15"/>
                    <a:pt x="15" y="21"/>
                  </a:cubicBezTo>
                  <a:cubicBezTo>
                    <a:pt x="13" y="25"/>
                    <a:pt x="7" y="27"/>
                    <a:pt x="6" y="31"/>
                  </a:cubicBezTo>
                  <a:cubicBezTo>
                    <a:pt x="5" y="32"/>
                    <a:pt x="6" y="35"/>
                    <a:pt x="6" y="37"/>
                  </a:cubicBezTo>
                  <a:cubicBezTo>
                    <a:pt x="4" y="41"/>
                    <a:pt x="0" y="43"/>
                    <a:pt x="2" y="47"/>
                  </a:cubicBezTo>
                  <a:cubicBezTo>
                    <a:pt x="3" y="49"/>
                    <a:pt x="7" y="50"/>
                    <a:pt x="11" y="50"/>
                  </a:cubicBezTo>
                  <a:cubicBezTo>
                    <a:pt x="13" y="50"/>
                    <a:pt x="15" y="50"/>
                    <a:pt x="17" y="50"/>
                  </a:cubicBezTo>
                  <a:cubicBezTo>
                    <a:pt x="19" y="50"/>
                    <a:pt x="20" y="49"/>
                    <a:pt x="22" y="49"/>
                  </a:cubicBezTo>
                  <a:cubicBezTo>
                    <a:pt x="22" y="49"/>
                    <a:pt x="22" y="49"/>
                    <a:pt x="22" y="49"/>
                  </a:cubicBezTo>
                  <a:cubicBezTo>
                    <a:pt x="27" y="50"/>
                    <a:pt x="30" y="54"/>
                    <a:pt x="35" y="54"/>
                  </a:cubicBezTo>
                  <a:cubicBezTo>
                    <a:pt x="36" y="54"/>
                    <a:pt x="36" y="54"/>
                    <a:pt x="36" y="54"/>
                  </a:cubicBezTo>
                  <a:cubicBezTo>
                    <a:pt x="46" y="53"/>
                    <a:pt x="49" y="38"/>
                    <a:pt x="59" y="38"/>
                  </a:cubicBezTo>
                  <a:cubicBezTo>
                    <a:pt x="60" y="38"/>
                    <a:pt x="62" y="38"/>
                    <a:pt x="63" y="39"/>
                  </a:cubicBezTo>
                  <a:cubicBezTo>
                    <a:pt x="69" y="42"/>
                    <a:pt x="69" y="47"/>
                    <a:pt x="77" y="49"/>
                  </a:cubicBezTo>
                  <a:cubicBezTo>
                    <a:pt x="77" y="49"/>
                    <a:pt x="77" y="49"/>
                    <a:pt x="77" y="49"/>
                  </a:cubicBezTo>
                  <a:cubicBezTo>
                    <a:pt x="79" y="49"/>
                    <a:pt x="88" y="50"/>
                    <a:pt x="87" y="50"/>
                  </a:cubicBezTo>
                  <a:cubicBezTo>
                    <a:pt x="92" y="49"/>
                    <a:pt x="94" y="47"/>
                    <a:pt x="92" y="40"/>
                  </a:cubicBezTo>
                  <a:cubicBezTo>
                    <a:pt x="88" y="29"/>
                    <a:pt x="76" y="32"/>
                    <a:pt x="69" y="26"/>
                  </a:cubicBezTo>
                  <a:cubicBezTo>
                    <a:pt x="63" y="21"/>
                    <a:pt x="61" y="13"/>
                    <a:pt x="54" y="10"/>
                  </a:cubicBezTo>
                  <a:cubicBezTo>
                    <a:pt x="53" y="10"/>
                    <a:pt x="51" y="10"/>
                    <a:pt x="50" y="10"/>
                  </a:cubicBezTo>
                  <a:cubicBezTo>
                    <a:pt x="48" y="10"/>
                    <a:pt x="46" y="10"/>
                    <a:pt x="45" y="10"/>
                  </a:cubicBezTo>
                  <a:cubicBezTo>
                    <a:pt x="43" y="10"/>
                    <a:pt x="42" y="10"/>
                    <a:pt x="40" y="10"/>
                  </a:cubicBezTo>
                  <a:cubicBezTo>
                    <a:pt x="37" y="10"/>
                    <a:pt x="34" y="10"/>
                    <a:pt x="32" y="7"/>
                  </a:cubicBezTo>
                  <a:cubicBezTo>
                    <a:pt x="31" y="6"/>
                    <a:pt x="31" y="6"/>
                    <a:pt x="31" y="6"/>
                  </a:cubicBezTo>
                  <a:cubicBezTo>
                    <a:pt x="33" y="1"/>
                    <a:pt x="28" y="0"/>
                    <a:pt x="24"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9" name="Freeform 257"/>
            <p:cNvSpPr/>
            <p:nvPr/>
          </p:nvSpPr>
          <p:spPr bwMode="auto">
            <a:xfrm>
              <a:off x="5308601" y="1944689"/>
              <a:ext cx="271463" cy="115888"/>
            </a:xfrm>
            <a:custGeom>
              <a:avLst/>
              <a:gdLst>
                <a:gd name="T0" fmla="*/ 117 w 171"/>
                <a:gd name="T1" fmla="*/ 0 h 73"/>
                <a:gd name="T2" fmla="*/ 101 w 171"/>
                <a:gd name="T3" fmla="*/ 18 h 73"/>
                <a:gd name="T4" fmla="*/ 102 w 171"/>
                <a:gd name="T5" fmla="*/ 31 h 73"/>
                <a:gd name="T6" fmla="*/ 94 w 171"/>
                <a:gd name="T7" fmla="*/ 33 h 73"/>
                <a:gd name="T8" fmla="*/ 88 w 171"/>
                <a:gd name="T9" fmla="*/ 32 h 73"/>
                <a:gd name="T10" fmla="*/ 54 w 171"/>
                <a:gd name="T11" fmla="*/ 19 h 73"/>
                <a:gd name="T12" fmla="*/ 38 w 171"/>
                <a:gd name="T13" fmla="*/ 16 h 73"/>
                <a:gd name="T14" fmla="*/ 12 w 171"/>
                <a:gd name="T15" fmla="*/ 24 h 73"/>
                <a:gd name="T16" fmla="*/ 2 w 171"/>
                <a:gd name="T17" fmla="*/ 39 h 73"/>
                <a:gd name="T18" fmla="*/ 6 w 171"/>
                <a:gd name="T19" fmla="*/ 41 h 73"/>
                <a:gd name="T20" fmla="*/ 21 w 171"/>
                <a:gd name="T21" fmla="*/ 53 h 73"/>
                <a:gd name="T22" fmla="*/ 24 w 171"/>
                <a:gd name="T23" fmla="*/ 54 h 73"/>
                <a:gd name="T24" fmla="*/ 44 w 171"/>
                <a:gd name="T25" fmla="*/ 47 h 73"/>
                <a:gd name="T26" fmla="*/ 67 w 171"/>
                <a:gd name="T27" fmla="*/ 41 h 73"/>
                <a:gd name="T28" fmla="*/ 76 w 171"/>
                <a:gd name="T29" fmla="*/ 43 h 73"/>
                <a:gd name="T30" fmla="*/ 73 w 171"/>
                <a:gd name="T31" fmla="*/ 51 h 73"/>
                <a:gd name="T32" fmla="*/ 67 w 171"/>
                <a:gd name="T33" fmla="*/ 52 h 73"/>
                <a:gd name="T34" fmla="*/ 65 w 171"/>
                <a:gd name="T35" fmla="*/ 52 h 73"/>
                <a:gd name="T36" fmla="*/ 63 w 171"/>
                <a:gd name="T37" fmla="*/ 52 h 73"/>
                <a:gd name="T38" fmla="*/ 53 w 171"/>
                <a:gd name="T39" fmla="*/ 58 h 73"/>
                <a:gd name="T40" fmla="*/ 78 w 171"/>
                <a:gd name="T41" fmla="*/ 73 h 73"/>
                <a:gd name="T42" fmla="*/ 96 w 171"/>
                <a:gd name="T43" fmla="*/ 64 h 73"/>
                <a:gd name="T44" fmla="*/ 113 w 171"/>
                <a:gd name="T45" fmla="*/ 58 h 73"/>
                <a:gd name="T46" fmla="*/ 130 w 171"/>
                <a:gd name="T47" fmla="*/ 53 h 73"/>
                <a:gd name="T48" fmla="*/ 132 w 171"/>
                <a:gd name="T49" fmla="*/ 53 h 73"/>
                <a:gd name="T50" fmla="*/ 139 w 171"/>
                <a:gd name="T51" fmla="*/ 53 h 73"/>
                <a:gd name="T52" fmla="*/ 145 w 171"/>
                <a:gd name="T53" fmla="*/ 53 h 73"/>
                <a:gd name="T54" fmla="*/ 152 w 171"/>
                <a:gd name="T55" fmla="*/ 53 h 73"/>
                <a:gd name="T56" fmla="*/ 168 w 171"/>
                <a:gd name="T57" fmla="*/ 30 h 73"/>
                <a:gd name="T58" fmla="*/ 168 w 171"/>
                <a:gd name="T59" fmla="*/ 30 h 73"/>
                <a:gd name="T60" fmla="*/ 168 w 171"/>
                <a:gd name="T61" fmla="*/ 30 h 73"/>
                <a:gd name="T62" fmla="*/ 168 w 171"/>
                <a:gd name="T63" fmla="*/ 29 h 73"/>
                <a:gd name="T64" fmla="*/ 168 w 171"/>
                <a:gd name="T65" fmla="*/ 29 h 73"/>
                <a:gd name="T66" fmla="*/ 167 w 171"/>
                <a:gd name="T67" fmla="*/ 26 h 73"/>
                <a:gd name="T68" fmla="*/ 167 w 171"/>
                <a:gd name="T69" fmla="*/ 26 h 73"/>
                <a:gd name="T70" fmla="*/ 167 w 171"/>
                <a:gd name="T71" fmla="*/ 28 h 73"/>
                <a:gd name="T72" fmla="*/ 165 w 171"/>
                <a:gd name="T73" fmla="*/ 18 h 73"/>
                <a:gd name="T74" fmla="*/ 145 w 171"/>
                <a:gd name="T75" fmla="*/ 24 h 73"/>
                <a:gd name="T76" fmla="*/ 135 w 171"/>
                <a:gd name="T77" fmla="*/ 21 h 73"/>
                <a:gd name="T78" fmla="*/ 128 w 171"/>
                <a:gd name="T79" fmla="*/ 5 h 73"/>
                <a:gd name="T80" fmla="*/ 117 w 171"/>
                <a:gd name="T8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73">
                  <a:moveTo>
                    <a:pt x="117" y="0"/>
                  </a:moveTo>
                  <a:cubicBezTo>
                    <a:pt x="107" y="0"/>
                    <a:pt x="98" y="8"/>
                    <a:pt x="101" y="18"/>
                  </a:cubicBezTo>
                  <a:cubicBezTo>
                    <a:pt x="103" y="23"/>
                    <a:pt x="108" y="27"/>
                    <a:pt x="102" y="31"/>
                  </a:cubicBezTo>
                  <a:cubicBezTo>
                    <a:pt x="101" y="32"/>
                    <a:pt x="98" y="33"/>
                    <a:pt x="94" y="33"/>
                  </a:cubicBezTo>
                  <a:cubicBezTo>
                    <a:pt x="92" y="33"/>
                    <a:pt x="89" y="33"/>
                    <a:pt x="88" y="32"/>
                  </a:cubicBezTo>
                  <a:cubicBezTo>
                    <a:pt x="77" y="30"/>
                    <a:pt x="65" y="24"/>
                    <a:pt x="54" y="19"/>
                  </a:cubicBezTo>
                  <a:cubicBezTo>
                    <a:pt x="49" y="17"/>
                    <a:pt x="43" y="16"/>
                    <a:pt x="38" y="16"/>
                  </a:cubicBezTo>
                  <a:cubicBezTo>
                    <a:pt x="28" y="16"/>
                    <a:pt x="19" y="19"/>
                    <a:pt x="12" y="24"/>
                  </a:cubicBezTo>
                  <a:cubicBezTo>
                    <a:pt x="8" y="28"/>
                    <a:pt x="0" y="32"/>
                    <a:pt x="2" y="39"/>
                  </a:cubicBezTo>
                  <a:cubicBezTo>
                    <a:pt x="3" y="41"/>
                    <a:pt x="5" y="40"/>
                    <a:pt x="6" y="41"/>
                  </a:cubicBezTo>
                  <a:cubicBezTo>
                    <a:pt x="7" y="43"/>
                    <a:pt x="18" y="52"/>
                    <a:pt x="21" y="53"/>
                  </a:cubicBezTo>
                  <a:cubicBezTo>
                    <a:pt x="22" y="54"/>
                    <a:pt x="23" y="54"/>
                    <a:pt x="24" y="54"/>
                  </a:cubicBezTo>
                  <a:cubicBezTo>
                    <a:pt x="31" y="54"/>
                    <a:pt x="39" y="49"/>
                    <a:pt x="44" y="47"/>
                  </a:cubicBezTo>
                  <a:cubicBezTo>
                    <a:pt x="49" y="45"/>
                    <a:pt x="59" y="41"/>
                    <a:pt x="67" y="41"/>
                  </a:cubicBezTo>
                  <a:cubicBezTo>
                    <a:pt x="71" y="41"/>
                    <a:pt x="74" y="41"/>
                    <a:pt x="76" y="43"/>
                  </a:cubicBezTo>
                  <a:cubicBezTo>
                    <a:pt x="82" y="49"/>
                    <a:pt x="77" y="50"/>
                    <a:pt x="73" y="51"/>
                  </a:cubicBezTo>
                  <a:cubicBezTo>
                    <a:pt x="71" y="52"/>
                    <a:pt x="69" y="52"/>
                    <a:pt x="67" y="52"/>
                  </a:cubicBezTo>
                  <a:cubicBezTo>
                    <a:pt x="67" y="52"/>
                    <a:pt x="66" y="52"/>
                    <a:pt x="65" y="52"/>
                  </a:cubicBezTo>
                  <a:cubicBezTo>
                    <a:pt x="64" y="52"/>
                    <a:pt x="64" y="52"/>
                    <a:pt x="63" y="52"/>
                  </a:cubicBezTo>
                  <a:cubicBezTo>
                    <a:pt x="59" y="52"/>
                    <a:pt x="56" y="53"/>
                    <a:pt x="53" y="58"/>
                  </a:cubicBezTo>
                  <a:cubicBezTo>
                    <a:pt x="60" y="65"/>
                    <a:pt x="66" y="73"/>
                    <a:pt x="78" y="73"/>
                  </a:cubicBezTo>
                  <a:cubicBezTo>
                    <a:pt x="86" y="73"/>
                    <a:pt x="89" y="69"/>
                    <a:pt x="96" y="64"/>
                  </a:cubicBezTo>
                  <a:cubicBezTo>
                    <a:pt x="103" y="59"/>
                    <a:pt x="106" y="60"/>
                    <a:pt x="113" y="58"/>
                  </a:cubicBezTo>
                  <a:cubicBezTo>
                    <a:pt x="119" y="56"/>
                    <a:pt x="122" y="53"/>
                    <a:pt x="130" y="53"/>
                  </a:cubicBezTo>
                  <a:cubicBezTo>
                    <a:pt x="131" y="53"/>
                    <a:pt x="131" y="53"/>
                    <a:pt x="132" y="53"/>
                  </a:cubicBezTo>
                  <a:cubicBezTo>
                    <a:pt x="134" y="53"/>
                    <a:pt x="137" y="53"/>
                    <a:pt x="139" y="53"/>
                  </a:cubicBezTo>
                  <a:cubicBezTo>
                    <a:pt x="141" y="53"/>
                    <a:pt x="143" y="53"/>
                    <a:pt x="145" y="53"/>
                  </a:cubicBezTo>
                  <a:cubicBezTo>
                    <a:pt x="147" y="53"/>
                    <a:pt x="149" y="53"/>
                    <a:pt x="152" y="53"/>
                  </a:cubicBezTo>
                  <a:cubicBezTo>
                    <a:pt x="166" y="50"/>
                    <a:pt x="171" y="42"/>
                    <a:pt x="168" y="30"/>
                  </a:cubicBezTo>
                  <a:cubicBezTo>
                    <a:pt x="168" y="30"/>
                    <a:pt x="168" y="30"/>
                    <a:pt x="168" y="30"/>
                  </a:cubicBezTo>
                  <a:cubicBezTo>
                    <a:pt x="168" y="30"/>
                    <a:pt x="168" y="30"/>
                    <a:pt x="168" y="30"/>
                  </a:cubicBezTo>
                  <a:cubicBezTo>
                    <a:pt x="168" y="29"/>
                    <a:pt x="168" y="29"/>
                    <a:pt x="168" y="29"/>
                  </a:cubicBezTo>
                  <a:cubicBezTo>
                    <a:pt x="168" y="29"/>
                    <a:pt x="168" y="29"/>
                    <a:pt x="168" y="29"/>
                  </a:cubicBezTo>
                  <a:cubicBezTo>
                    <a:pt x="167" y="28"/>
                    <a:pt x="167" y="27"/>
                    <a:pt x="167" y="26"/>
                  </a:cubicBezTo>
                  <a:cubicBezTo>
                    <a:pt x="167" y="26"/>
                    <a:pt x="167" y="26"/>
                    <a:pt x="167" y="26"/>
                  </a:cubicBezTo>
                  <a:cubicBezTo>
                    <a:pt x="167" y="28"/>
                    <a:pt x="167" y="28"/>
                    <a:pt x="167" y="28"/>
                  </a:cubicBezTo>
                  <a:cubicBezTo>
                    <a:pt x="167" y="25"/>
                    <a:pt x="166" y="21"/>
                    <a:pt x="165" y="18"/>
                  </a:cubicBezTo>
                  <a:cubicBezTo>
                    <a:pt x="160" y="21"/>
                    <a:pt x="152" y="24"/>
                    <a:pt x="145" y="24"/>
                  </a:cubicBezTo>
                  <a:cubicBezTo>
                    <a:pt x="141" y="24"/>
                    <a:pt x="138" y="23"/>
                    <a:pt x="135" y="21"/>
                  </a:cubicBezTo>
                  <a:cubicBezTo>
                    <a:pt x="129" y="17"/>
                    <a:pt x="131" y="10"/>
                    <a:pt x="128" y="5"/>
                  </a:cubicBezTo>
                  <a:cubicBezTo>
                    <a:pt x="125" y="1"/>
                    <a:pt x="121" y="0"/>
                    <a:pt x="117"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0" name="Freeform 258"/>
            <p:cNvSpPr/>
            <p:nvPr/>
          </p:nvSpPr>
          <p:spPr bwMode="auto">
            <a:xfrm>
              <a:off x="5573713" y="1989139"/>
              <a:ext cx="1588" cy="3175"/>
            </a:xfrm>
            <a:custGeom>
              <a:avLst/>
              <a:gdLst>
                <a:gd name="T0" fmla="*/ 0 w 1"/>
                <a:gd name="T1" fmla="*/ 0 h 2"/>
                <a:gd name="T2" fmla="*/ 1 w 1"/>
                <a:gd name="T3" fmla="*/ 1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1"/>
                  </a:lnTo>
                  <a:lnTo>
                    <a:pt x="1" y="2"/>
                  </a:lnTo>
                  <a:lnTo>
                    <a:pt x="1" y="2"/>
                  </a:lnTo>
                  <a:lnTo>
                    <a:pt x="0" y="0"/>
                  </a:lnTo>
                  <a:close/>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1" name="Freeform 259"/>
            <p:cNvSpPr/>
            <p:nvPr/>
          </p:nvSpPr>
          <p:spPr bwMode="auto">
            <a:xfrm>
              <a:off x="5573713" y="1989139"/>
              <a:ext cx="1588" cy="3175"/>
            </a:xfrm>
            <a:custGeom>
              <a:avLst/>
              <a:gdLst>
                <a:gd name="T0" fmla="*/ 0 w 1"/>
                <a:gd name="T1" fmla="*/ 0 h 2"/>
                <a:gd name="T2" fmla="*/ 1 w 1"/>
                <a:gd name="T3" fmla="*/ 1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1"/>
                  </a:lnTo>
                  <a:lnTo>
                    <a:pt x="1" y="2"/>
                  </a:lnTo>
                  <a:lnTo>
                    <a:pt x="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2" name="Freeform 260"/>
            <p:cNvSpPr/>
            <p:nvPr/>
          </p:nvSpPr>
          <p:spPr bwMode="auto">
            <a:xfrm>
              <a:off x="5575301" y="1992314"/>
              <a:ext cx="4763" cy="1588"/>
            </a:xfrm>
            <a:custGeom>
              <a:avLst/>
              <a:gdLst>
                <a:gd name="T0" fmla="*/ 0 w 3"/>
                <a:gd name="T1" fmla="*/ 0 h 1"/>
                <a:gd name="T2" fmla="*/ 0 w 3"/>
                <a:gd name="T3" fmla="*/ 1 h 1"/>
                <a:gd name="T4" fmla="*/ 0 w 3"/>
                <a:gd name="T5" fmla="*/ 0 h 1"/>
              </a:gdLst>
              <a:ahLst/>
              <a:cxnLst>
                <a:cxn ang="0">
                  <a:pos x="T0" y="T1"/>
                </a:cxn>
                <a:cxn ang="0">
                  <a:pos x="T2" y="T3"/>
                </a:cxn>
                <a:cxn ang="0">
                  <a:pos x="T4" y="T5"/>
                </a:cxn>
              </a:cxnLst>
              <a:rect l="0" t="0" r="r" b="b"/>
              <a:pathLst>
                <a:path w="3" h="1">
                  <a:moveTo>
                    <a:pt x="0" y="0"/>
                  </a:moveTo>
                  <a:cubicBezTo>
                    <a:pt x="0" y="1"/>
                    <a:pt x="0" y="1"/>
                    <a:pt x="0" y="1"/>
                  </a:cubicBezTo>
                  <a:cubicBezTo>
                    <a:pt x="3" y="0"/>
                    <a:pt x="1" y="0"/>
                    <a:pt x="0"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3" name="Freeform 261"/>
            <p:cNvSpPr/>
            <p:nvPr/>
          </p:nvSpPr>
          <p:spPr bwMode="auto">
            <a:xfrm>
              <a:off x="5397501" y="1901826"/>
              <a:ext cx="88900" cy="25400"/>
            </a:xfrm>
            <a:custGeom>
              <a:avLst/>
              <a:gdLst>
                <a:gd name="T0" fmla="*/ 37 w 56"/>
                <a:gd name="T1" fmla="*/ 0 h 16"/>
                <a:gd name="T2" fmla="*/ 16 w 56"/>
                <a:gd name="T3" fmla="*/ 2 h 16"/>
                <a:gd name="T4" fmla="*/ 11 w 56"/>
                <a:gd name="T5" fmla="*/ 15 h 16"/>
                <a:gd name="T6" fmla="*/ 23 w 56"/>
                <a:gd name="T7" fmla="*/ 16 h 16"/>
                <a:gd name="T8" fmla="*/ 44 w 56"/>
                <a:gd name="T9" fmla="*/ 14 h 16"/>
                <a:gd name="T10" fmla="*/ 48 w 56"/>
                <a:gd name="T11" fmla="*/ 0 h 16"/>
                <a:gd name="T12" fmla="*/ 45 w 56"/>
                <a:gd name="T13" fmla="*/ 1 h 16"/>
                <a:gd name="T14" fmla="*/ 37 w 56"/>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6">
                  <a:moveTo>
                    <a:pt x="37" y="0"/>
                  </a:moveTo>
                  <a:cubicBezTo>
                    <a:pt x="30" y="0"/>
                    <a:pt x="22" y="2"/>
                    <a:pt x="16" y="2"/>
                  </a:cubicBezTo>
                  <a:cubicBezTo>
                    <a:pt x="7" y="3"/>
                    <a:pt x="0" y="12"/>
                    <a:pt x="11" y="15"/>
                  </a:cubicBezTo>
                  <a:cubicBezTo>
                    <a:pt x="14" y="16"/>
                    <a:pt x="18" y="16"/>
                    <a:pt x="23" y="16"/>
                  </a:cubicBezTo>
                  <a:cubicBezTo>
                    <a:pt x="31" y="16"/>
                    <a:pt x="40" y="15"/>
                    <a:pt x="44" y="14"/>
                  </a:cubicBezTo>
                  <a:cubicBezTo>
                    <a:pt x="49" y="12"/>
                    <a:pt x="56" y="4"/>
                    <a:pt x="48" y="0"/>
                  </a:cubicBezTo>
                  <a:cubicBezTo>
                    <a:pt x="45" y="1"/>
                    <a:pt x="45" y="1"/>
                    <a:pt x="45" y="1"/>
                  </a:cubicBezTo>
                  <a:cubicBezTo>
                    <a:pt x="43" y="0"/>
                    <a:pt x="40" y="0"/>
                    <a:pt x="37"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4" name="Freeform 262"/>
            <p:cNvSpPr/>
            <p:nvPr/>
          </p:nvSpPr>
          <p:spPr bwMode="auto">
            <a:xfrm>
              <a:off x="5191126" y="1916114"/>
              <a:ext cx="152400" cy="80963"/>
            </a:xfrm>
            <a:custGeom>
              <a:avLst/>
              <a:gdLst>
                <a:gd name="T0" fmla="*/ 85 w 96"/>
                <a:gd name="T1" fmla="*/ 0 h 51"/>
                <a:gd name="T2" fmla="*/ 72 w 96"/>
                <a:gd name="T3" fmla="*/ 3 h 51"/>
                <a:gd name="T4" fmla="*/ 64 w 96"/>
                <a:gd name="T5" fmla="*/ 8 h 51"/>
                <a:gd name="T6" fmla="*/ 42 w 96"/>
                <a:gd name="T7" fmla="*/ 11 h 51"/>
                <a:gd name="T8" fmla="*/ 27 w 96"/>
                <a:gd name="T9" fmla="*/ 28 h 51"/>
                <a:gd name="T10" fmla="*/ 4 w 96"/>
                <a:gd name="T11" fmla="*/ 37 h 51"/>
                <a:gd name="T12" fmla="*/ 27 w 96"/>
                <a:gd name="T13" fmla="*/ 46 h 51"/>
                <a:gd name="T14" fmla="*/ 27 w 96"/>
                <a:gd name="T15" fmla="*/ 50 h 51"/>
                <a:gd name="T16" fmla="*/ 30 w 96"/>
                <a:gd name="T17" fmla="*/ 51 h 51"/>
                <a:gd name="T18" fmla="*/ 47 w 96"/>
                <a:gd name="T19" fmla="*/ 31 h 51"/>
                <a:gd name="T20" fmla="*/ 62 w 96"/>
                <a:gd name="T21" fmla="*/ 26 h 51"/>
                <a:gd name="T22" fmla="*/ 70 w 96"/>
                <a:gd name="T23" fmla="*/ 36 h 51"/>
                <a:gd name="T24" fmla="*/ 75 w 96"/>
                <a:gd name="T25" fmla="*/ 37 h 51"/>
                <a:gd name="T26" fmla="*/ 86 w 96"/>
                <a:gd name="T27" fmla="*/ 22 h 51"/>
                <a:gd name="T28" fmla="*/ 95 w 96"/>
                <a:gd name="T29" fmla="*/ 9 h 51"/>
                <a:gd name="T30" fmla="*/ 85 w 96"/>
                <a:gd name="T3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51">
                  <a:moveTo>
                    <a:pt x="85" y="0"/>
                  </a:moveTo>
                  <a:cubicBezTo>
                    <a:pt x="80" y="0"/>
                    <a:pt x="75" y="1"/>
                    <a:pt x="72" y="3"/>
                  </a:cubicBezTo>
                  <a:cubicBezTo>
                    <a:pt x="68" y="4"/>
                    <a:pt x="68" y="6"/>
                    <a:pt x="64" y="8"/>
                  </a:cubicBezTo>
                  <a:cubicBezTo>
                    <a:pt x="57" y="10"/>
                    <a:pt x="49" y="9"/>
                    <a:pt x="42" y="11"/>
                  </a:cubicBezTo>
                  <a:cubicBezTo>
                    <a:pt x="34" y="15"/>
                    <a:pt x="36" y="25"/>
                    <a:pt x="27" y="28"/>
                  </a:cubicBezTo>
                  <a:cubicBezTo>
                    <a:pt x="21" y="31"/>
                    <a:pt x="7" y="29"/>
                    <a:pt x="4" y="37"/>
                  </a:cubicBezTo>
                  <a:cubicBezTo>
                    <a:pt x="0" y="48"/>
                    <a:pt x="21" y="45"/>
                    <a:pt x="27" y="46"/>
                  </a:cubicBezTo>
                  <a:cubicBezTo>
                    <a:pt x="27" y="47"/>
                    <a:pt x="27" y="49"/>
                    <a:pt x="27" y="50"/>
                  </a:cubicBezTo>
                  <a:cubicBezTo>
                    <a:pt x="28" y="51"/>
                    <a:pt x="29" y="51"/>
                    <a:pt x="30" y="51"/>
                  </a:cubicBezTo>
                  <a:cubicBezTo>
                    <a:pt x="38" y="51"/>
                    <a:pt x="42" y="36"/>
                    <a:pt x="47" y="31"/>
                  </a:cubicBezTo>
                  <a:cubicBezTo>
                    <a:pt x="51" y="28"/>
                    <a:pt x="61" y="29"/>
                    <a:pt x="62" y="26"/>
                  </a:cubicBezTo>
                  <a:cubicBezTo>
                    <a:pt x="67" y="28"/>
                    <a:pt x="66" y="33"/>
                    <a:pt x="70" y="36"/>
                  </a:cubicBezTo>
                  <a:cubicBezTo>
                    <a:pt x="72" y="37"/>
                    <a:pt x="73" y="37"/>
                    <a:pt x="75" y="37"/>
                  </a:cubicBezTo>
                  <a:cubicBezTo>
                    <a:pt x="81" y="37"/>
                    <a:pt x="83" y="27"/>
                    <a:pt x="86" y="22"/>
                  </a:cubicBezTo>
                  <a:cubicBezTo>
                    <a:pt x="88" y="19"/>
                    <a:pt x="95" y="12"/>
                    <a:pt x="95" y="9"/>
                  </a:cubicBezTo>
                  <a:cubicBezTo>
                    <a:pt x="96" y="2"/>
                    <a:pt x="91" y="0"/>
                    <a:pt x="85"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5" name="Freeform 263"/>
            <p:cNvSpPr/>
            <p:nvPr/>
          </p:nvSpPr>
          <p:spPr bwMode="auto">
            <a:xfrm>
              <a:off x="5124451" y="2052639"/>
              <a:ext cx="207963" cy="138113"/>
            </a:xfrm>
            <a:custGeom>
              <a:avLst/>
              <a:gdLst>
                <a:gd name="T0" fmla="*/ 62 w 131"/>
                <a:gd name="T1" fmla="*/ 0 h 87"/>
                <a:gd name="T2" fmla="*/ 43 w 131"/>
                <a:gd name="T3" fmla="*/ 3 h 87"/>
                <a:gd name="T4" fmla="*/ 36 w 131"/>
                <a:gd name="T5" fmla="*/ 4 h 87"/>
                <a:gd name="T6" fmla="*/ 32 w 131"/>
                <a:gd name="T7" fmla="*/ 4 h 87"/>
                <a:gd name="T8" fmla="*/ 29 w 131"/>
                <a:gd name="T9" fmla="*/ 4 h 87"/>
                <a:gd name="T10" fmla="*/ 15 w 131"/>
                <a:gd name="T11" fmla="*/ 8 h 87"/>
                <a:gd name="T12" fmla="*/ 16 w 131"/>
                <a:gd name="T13" fmla="*/ 20 h 87"/>
                <a:gd name="T14" fmla="*/ 10 w 131"/>
                <a:gd name="T15" fmla="*/ 39 h 87"/>
                <a:gd name="T16" fmla="*/ 3 w 131"/>
                <a:gd name="T17" fmla="*/ 57 h 87"/>
                <a:gd name="T18" fmla="*/ 10 w 131"/>
                <a:gd name="T19" fmla="*/ 68 h 87"/>
                <a:gd name="T20" fmla="*/ 26 w 131"/>
                <a:gd name="T21" fmla="*/ 81 h 87"/>
                <a:gd name="T22" fmla="*/ 35 w 131"/>
                <a:gd name="T23" fmla="*/ 87 h 87"/>
                <a:gd name="T24" fmla="*/ 46 w 131"/>
                <a:gd name="T25" fmla="*/ 85 h 87"/>
                <a:gd name="T26" fmla="*/ 67 w 131"/>
                <a:gd name="T27" fmla="*/ 64 h 87"/>
                <a:gd name="T28" fmla="*/ 86 w 131"/>
                <a:gd name="T29" fmla="*/ 50 h 87"/>
                <a:gd name="T30" fmla="*/ 111 w 131"/>
                <a:gd name="T31" fmla="*/ 28 h 87"/>
                <a:gd name="T32" fmla="*/ 124 w 131"/>
                <a:gd name="T33" fmla="*/ 22 h 87"/>
                <a:gd name="T34" fmla="*/ 129 w 131"/>
                <a:gd name="T35" fmla="*/ 13 h 87"/>
                <a:gd name="T36" fmla="*/ 109 w 131"/>
                <a:gd name="T37" fmla="*/ 6 h 87"/>
                <a:gd name="T38" fmla="*/ 104 w 131"/>
                <a:gd name="T39" fmla="*/ 6 h 87"/>
                <a:gd name="T40" fmla="*/ 87 w 131"/>
                <a:gd name="T41" fmla="*/ 8 h 87"/>
                <a:gd name="T42" fmla="*/ 83 w 131"/>
                <a:gd name="T43" fmla="*/ 8 h 87"/>
                <a:gd name="T44" fmla="*/ 71 w 131"/>
                <a:gd name="T45" fmla="*/ 3 h 87"/>
                <a:gd name="T46" fmla="*/ 71 w 131"/>
                <a:gd name="T47" fmla="*/ 2 h 87"/>
                <a:gd name="T48" fmla="*/ 62 w 131"/>
                <a:gd name="T4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1" h="87">
                  <a:moveTo>
                    <a:pt x="62" y="0"/>
                  </a:moveTo>
                  <a:cubicBezTo>
                    <a:pt x="56" y="0"/>
                    <a:pt x="49" y="2"/>
                    <a:pt x="43" y="3"/>
                  </a:cubicBezTo>
                  <a:cubicBezTo>
                    <a:pt x="41" y="4"/>
                    <a:pt x="38" y="4"/>
                    <a:pt x="36" y="4"/>
                  </a:cubicBezTo>
                  <a:cubicBezTo>
                    <a:pt x="34" y="4"/>
                    <a:pt x="33" y="4"/>
                    <a:pt x="32" y="4"/>
                  </a:cubicBezTo>
                  <a:cubicBezTo>
                    <a:pt x="31" y="4"/>
                    <a:pt x="30" y="4"/>
                    <a:pt x="29" y="4"/>
                  </a:cubicBezTo>
                  <a:cubicBezTo>
                    <a:pt x="24" y="4"/>
                    <a:pt x="19" y="4"/>
                    <a:pt x="15" y="8"/>
                  </a:cubicBezTo>
                  <a:cubicBezTo>
                    <a:pt x="13" y="13"/>
                    <a:pt x="15" y="16"/>
                    <a:pt x="16" y="20"/>
                  </a:cubicBezTo>
                  <a:cubicBezTo>
                    <a:pt x="17" y="29"/>
                    <a:pt x="16" y="29"/>
                    <a:pt x="10" y="39"/>
                  </a:cubicBezTo>
                  <a:cubicBezTo>
                    <a:pt x="5" y="45"/>
                    <a:pt x="4" y="49"/>
                    <a:pt x="3" y="57"/>
                  </a:cubicBezTo>
                  <a:cubicBezTo>
                    <a:pt x="1" y="67"/>
                    <a:pt x="0" y="65"/>
                    <a:pt x="10" y="68"/>
                  </a:cubicBezTo>
                  <a:cubicBezTo>
                    <a:pt x="18" y="71"/>
                    <a:pt x="21" y="75"/>
                    <a:pt x="26" y="81"/>
                  </a:cubicBezTo>
                  <a:cubicBezTo>
                    <a:pt x="30" y="86"/>
                    <a:pt x="32" y="87"/>
                    <a:pt x="35" y="87"/>
                  </a:cubicBezTo>
                  <a:cubicBezTo>
                    <a:pt x="37" y="87"/>
                    <a:pt x="41" y="86"/>
                    <a:pt x="46" y="85"/>
                  </a:cubicBezTo>
                  <a:cubicBezTo>
                    <a:pt x="54" y="83"/>
                    <a:pt x="77" y="77"/>
                    <a:pt x="67" y="64"/>
                  </a:cubicBezTo>
                  <a:cubicBezTo>
                    <a:pt x="74" y="59"/>
                    <a:pt x="80" y="55"/>
                    <a:pt x="86" y="50"/>
                  </a:cubicBezTo>
                  <a:cubicBezTo>
                    <a:pt x="96" y="43"/>
                    <a:pt x="102" y="34"/>
                    <a:pt x="111" y="28"/>
                  </a:cubicBezTo>
                  <a:cubicBezTo>
                    <a:pt x="116" y="24"/>
                    <a:pt x="120" y="25"/>
                    <a:pt x="124" y="22"/>
                  </a:cubicBezTo>
                  <a:cubicBezTo>
                    <a:pt x="128" y="20"/>
                    <a:pt x="131" y="18"/>
                    <a:pt x="129" y="13"/>
                  </a:cubicBezTo>
                  <a:cubicBezTo>
                    <a:pt x="127" y="7"/>
                    <a:pt x="114" y="6"/>
                    <a:pt x="109" y="6"/>
                  </a:cubicBezTo>
                  <a:cubicBezTo>
                    <a:pt x="107" y="6"/>
                    <a:pt x="105" y="6"/>
                    <a:pt x="104" y="6"/>
                  </a:cubicBezTo>
                  <a:cubicBezTo>
                    <a:pt x="98" y="6"/>
                    <a:pt x="93" y="7"/>
                    <a:pt x="87" y="8"/>
                  </a:cubicBezTo>
                  <a:cubicBezTo>
                    <a:pt x="85" y="8"/>
                    <a:pt x="84" y="8"/>
                    <a:pt x="83" y="8"/>
                  </a:cubicBezTo>
                  <a:cubicBezTo>
                    <a:pt x="78" y="8"/>
                    <a:pt x="76" y="6"/>
                    <a:pt x="71" y="3"/>
                  </a:cubicBezTo>
                  <a:cubicBezTo>
                    <a:pt x="71" y="2"/>
                    <a:pt x="71" y="2"/>
                    <a:pt x="71" y="2"/>
                  </a:cubicBezTo>
                  <a:cubicBezTo>
                    <a:pt x="69" y="1"/>
                    <a:pt x="66" y="0"/>
                    <a:pt x="62"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6" name="Freeform 264"/>
            <p:cNvSpPr/>
            <p:nvPr/>
          </p:nvSpPr>
          <p:spPr bwMode="auto">
            <a:xfrm>
              <a:off x="5343526" y="2103439"/>
              <a:ext cx="3175" cy="6350"/>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0" y="4"/>
                    <a:pt x="0" y="4"/>
                    <a:pt x="0" y="4"/>
                  </a:cubicBezTo>
                  <a:cubicBezTo>
                    <a:pt x="1" y="3"/>
                    <a:pt x="1" y="1"/>
                    <a:pt x="2"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7" name="Freeform 265"/>
            <p:cNvSpPr/>
            <p:nvPr/>
          </p:nvSpPr>
          <p:spPr bwMode="auto">
            <a:xfrm>
              <a:off x="5276851" y="2101851"/>
              <a:ext cx="411163" cy="185738"/>
            </a:xfrm>
            <a:custGeom>
              <a:avLst/>
              <a:gdLst>
                <a:gd name="T0" fmla="*/ 164 w 259"/>
                <a:gd name="T1" fmla="*/ 0 h 117"/>
                <a:gd name="T2" fmla="*/ 153 w 259"/>
                <a:gd name="T3" fmla="*/ 39 h 117"/>
                <a:gd name="T4" fmla="*/ 125 w 259"/>
                <a:gd name="T5" fmla="*/ 12 h 117"/>
                <a:gd name="T6" fmla="*/ 112 w 259"/>
                <a:gd name="T7" fmla="*/ 33 h 117"/>
                <a:gd name="T8" fmla="*/ 96 w 259"/>
                <a:gd name="T9" fmla="*/ 18 h 117"/>
                <a:gd name="T10" fmla="*/ 90 w 259"/>
                <a:gd name="T11" fmla="*/ 18 h 117"/>
                <a:gd name="T12" fmla="*/ 84 w 259"/>
                <a:gd name="T13" fmla="*/ 18 h 117"/>
                <a:gd name="T14" fmla="*/ 75 w 259"/>
                <a:gd name="T15" fmla="*/ 14 h 117"/>
                <a:gd name="T16" fmla="*/ 64 w 259"/>
                <a:gd name="T17" fmla="*/ 16 h 117"/>
                <a:gd name="T18" fmla="*/ 53 w 259"/>
                <a:gd name="T19" fmla="*/ 1 h 117"/>
                <a:gd name="T20" fmla="*/ 41 w 259"/>
                <a:gd name="T21" fmla="*/ 5 h 117"/>
                <a:gd name="T22" fmla="*/ 17 w 259"/>
                <a:gd name="T23" fmla="*/ 13 h 117"/>
                <a:gd name="T24" fmla="*/ 12 w 259"/>
                <a:gd name="T25" fmla="*/ 46 h 117"/>
                <a:gd name="T26" fmla="*/ 35 w 259"/>
                <a:gd name="T27" fmla="*/ 45 h 117"/>
                <a:gd name="T28" fmla="*/ 45 w 259"/>
                <a:gd name="T29" fmla="*/ 47 h 117"/>
                <a:gd name="T30" fmla="*/ 27 w 259"/>
                <a:gd name="T31" fmla="*/ 55 h 117"/>
                <a:gd name="T32" fmla="*/ 22 w 259"/>
                <a:gd name="T33" fmla="*/ 55 h 117"/>
                <a:gd name="T34" fmla="*/ 22 w 259"/>
                <a:gd name="T35" fmla="*/ 73 h 117"/>
                <a:gd name="T36" fmla="*/ 58 w 259"/>
                <a:gd name="T37" fmla="*/ 68 h 117"/>
                <a:gd name="T38" fmla="*/ 71 w 259"/>
                <a:gd name="T39" fmla="*/ 69 h 117"/>
                <a:gd name="T40" fmla="*/ 79 w 259"/>
                <a:gd name="T41" fmla="*/ 69 h 117"/>
                <a:gd name="T42" fmla="*/ 39 w 259"/>
                <a:gd name="T43" fmla="*/ 80 h 117"/>
                <a:gd name="T44" fmla="*/ 57 w 259"/>
                <a:gd name="T45" fmla="*/ 98 h 117"/>
                <a:gd name="T46" fmla="*/ 97 w 259"/>
                <a:gd name="T47" fmla="*/ 117 h 117"/>
                <a:gd name="T48" fmla="*/ 156 w 259"/>
                <a:gd name="T49" fmla="*/ 104 h 117"/>
                <a:gd name="T50" fmla="*/ 167 w 259"/>
                <a:gd name="T51" fmla="*/ 107 h 117"/>
                <a:gd name="T52" fmla="*/ 179 w 259"/>
                <a:gd name="T53" fmla="*/ 104 h 117"/>
                <a:gd name="T54" fmla="*/ 193 w 259"/>
                <a:gd name="T55" fmla="*/ 106 h 117"/>
                <a:gd name="T56" fmla="*/ 226 w 259"/>
                <a:gd name="T57" fmla="*/ 116 h 117"/>
                <a:gd name="T58" fmla="*/ 227 w 259"/>
                <a:gd name="T59" fmla="*/ 90 h 117"/>
                <a:gd name="T60" fmla="*/ 234 w 259"/>
                <a:gd name="T61" fmla="*/ 90 h 117"/>
                <a:gd name="T62" fmla="*/ 249 w 259"/>
                <a:gd name="T63" fmla="*/ 90 h 117"/>
                <a:gd name="T64" fmla="*/ 222 w 259"/>
                <a:gd name="T65" fmla="*/ 69 h 117"/>
                <a:gd name="T66" fmla="*/ 198 w 259"/>
                <a:gd name="T67" fmla="*/ 39 h 117"/>
                <a:gd name="T68" fmla="*/ 184 w 259"/>
                <a:gd name="T69" fmla="*/ 14 h 117"/>
                <a:gd name="T70" fmla="*/ 164 w 259"/>
                <a:gd name="T7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9" h="117">
                  <a:moveTo>
                    <a:pt x="164" y="0"/>
                  </a:moveTo>
                  <a:cubicBezTo>
                    <a:pt x="164" y="0"/>
                    <a:pt x="164" y="0"/>
                    <a:pt x="164" y="0"/>
                  </a:cubicBezTo>
                  <a:cubicBezTo>
                    <a:pt x="155" y="2"/>
                    <a:pt x="160" y="15"/>
                    <a:pt x="159" y="23"/>
                  </a:cubicBezTo>
                  <a:cubicBezTo>
                    <a:pt x="158" y="29"/>
                    <a:pt x="152" y="33"/>
                    <a:pt x="153" y="39"/>
                  </a:cubicBezTo>
                  <a:cubicBezTo>
                    <a:pt x="146" y="35"/>
                    <a:pt x="150" y="21"/>
                    <a:pt x="141" y="15"/>
                  </a:cubicBezTo>
                  <a:cubicBezTo>
                    <a:pt x="139" y="14"/>
                    <a:pt x="131" y="12"/>
                    <a:pt x="125" y="12"/>
                  </a:cubicBezTo>
                  <a:cubicBezTo>
                    <a:pt x="121" y="12"/>
                    <a:pt x="118" y="12"/>
                    <a:pt x="117" y="14"/>
                  </a:cubicBezTo>
                  <a:cubicBezTo>
                    <a:pt x="113" y="18"/>
                    <a:pt x="119" y="30"/>
                    <a:pt x="112" y="33"/>
                  </a:cubicBezTo>
                  <a:cubicBezTo>
                    <a:pt x="111" y="33"/>
                    <a:pt x="111" y="33"/>
                    <a:pt x="110" y="33"/>
                  </a:cubicBezTo>
                  <a:cubicBezTo>
                    <a:pt x="105" y="33"/>
                    <a:pt x="102" y="20"/>
                    <a:pt x="96" y="18"/>
                  </a:cubicBezTo>
                  <a:cubicBezTo>
                    <a:pt x="95" y="18"/>
                    <a:pt x="94" y="18"/>
                    <a:pt x="93" y="18"/>
                  </a:cubicBezTo>
                  <a:cubicBezTo>
                    <a:pt x="92" y="18"/>
                    <a:pt x="91" y="18"/>
                    <a:pt x="90" y="18"/>
                  </a:cubicBezTo>
                  <a:cubicBezTo>
                    <a:pt x="89" y="18"/>
                    <a:pt x="88" y="18"/>
                    <a:pt x="87" y="18"/>
                  </a:cubicBezTo>
                  <a:cubicBezTo>
                    <a:pt x="86" y="18"/>
                    <a:pt x="85" y="18"/>
                    <a:pt x="84" y="18"/>
                  </a:cubicBezTo>
                  <a:cubicBezTo>
                    <a:pt x="81" y="17"/>
                    <a:pt x="81" y="14"/>
                    <a:pt x="76" y="14"/>
                  </a:cubicBezTo>
                  <a:cubicBezTo>
                    <a:pt x="76" y="14"/>
                    <a:pt x="76" y="14"/>
                    <a:pt x="75" y="14"/>
                  </a:cubicBezTo>
                  <a:cubicBezTo>
                    <a:pt x="73" y="14"/>
                    <a:pt x="71" y="14"/>
                    <a:pt x="69" y="15"/>
                  </a:cubicBezTo>
                  <a:cubicBezTo>
                    <a:pt x="67" y="16"/>
                    <a:pt x="66" y="16"/>
                    <a:pt x="64" y="16"/>
                  </a:cubicBezTo>
                  <a:cubicBezTo>
                    <a:pt x="62" y="16"/>
                    <a:pt x="60" y="15"/>
                    <a:pt x="58" y="11"/>
                  </a:cubicBezTo>
                  <a:cubicBezTo>
                    <a:pt x="56" y="6"/>
                    <a:pt x="60" y="3"/>
                    <a:pt x="53" y="1"/>
                  </a:cubicBezTo>
                  <a:cubicBezTo>
                    <a:pt x="52" y="1"/>
                    <a:pt x="51" y="0"/>
                    <a:pt x="50" y="0"/>
                  </a:cubicBezTo>
                  <a:cubicBezTo>
                    <a:pt x="47" y="0"/>
                    <a:pt x="44" y="2"/>
                    <a:pt x="41" y="5"/>
                  </a:cubicBezTo>
                  <a:cubicBezTo>
                    <a:pt x="42" y="5"/>
                    <a:pt x="42" y="5"/>
                    <a:pt x="42" y="5"/>
                  </a:cubicBezTo>
                  <a:cubicBezTo>
                    <a:pt x="36" y="10"/>
                    <a:pt x="23" y="8"/>
                    <a:pt x="17" y="13"/>
                  </a:cubicBezTo>
                  <a:cubicBezTo>
                    <a:pt x="13" y="16"/>
                    <a:pt x="6" y="25"/>
                    <a:pt x="4" y="30"/>
                  </a:cubicBezTo>
                  <a:cubicBezTo>
                    <a:pt x="2" y="38"/>
                    <a:pt x="5" y="43"/>
                    <a:pt x="12" y="46"/>
                  </a:cubicBezTo>
                  <a:cubicBezTo>
                    <a:pt x="15" y="47"/>
                    <a:pt x="17" y="48"/>
                    <a:pt x="19" y="48"/>
                  </a:cubicBezTo>
                  <a:cubicBezTo>
                    <a:pt x="25" y="48"/>
                    <a:pt x="29" y="45"/>
                    <a:pt x="35" y="45"/>
                  </a:cubicBezTo>
                  <a:cubicBezTo>
                    <a:pt x="37" y="44"/>
                    <a:pt x="39" y="44"/>
                    <a:pt x="40" y="44"/>
                  </a:cubicBezTo>
                  <a:cubicBezTo>
                    <a:pt x="42" y="44"/>
                    <a:pt x="43" y="45"/>
                    <a:pt x="45" y="47"/>
                  </a:cubicBezTo>
                  <a:cubicBezTo>
                    <a:pt x="49" y="54"/>
                    <a:pt x="40" y="55"/>
                    <a:pt x="32" y="55"/>
                  </a:cubicBezTo>
                  <a:cubicBezTo>
                    <a:pt x="30" y="55"/>
                    <a:pt x="28" y="55"/>
                    <a:pt x="27" y="55"/>
                  </a:cubicBezTo>
                  <a:cubicBezTo>
                    <a:pt x="25" y="55"/>
                    <a:pt x="24" y="55"/>
                    <a:pt x="23" y="55"/>
                  </a:cubicBezTo>
                  <a:cubicBezTo>
                    <a:pt x="23" y="55"/>
                    <a:pt x="23" y="55"/>
                    <a:pt x="22" y="55"/>
                  </a:cubicBezTo>
                  <a:cubicBezTo>
                    <a:pt x="8" y="57"/>
                    <a:pt x="0" y="71"/>
                    <a:pt x="19" y="73"/>
                  </a:cubicBezTo>
                  <a:cubicBezTo>
                    <a:pt x="20" y="73"/>
                    <a:pt x="21" y="73"/>
                    <a:pt x="22" y="73"/>
                  </a:cubicBezTo>
                  <a:cubicBezTo>
                    <a:pt x="31" y="73"/>
                    <a:pt x="40" y="69"/>
                    <a:pt x="49" y="68"/>
                  </a:cubicBezTo>
                  <a:cubicBezTo>
                    <a:pt x="53" y="68"/>
                    <a:pt x="56" y="68"/>
                    <a:pt x="58" y="68"/>
                  </a:cubicBezTo>
                  <a:cubicBezTo>
                    <a:pt x="61" y="68"/>
                    <a:pt x="64" y="68"/>
                    <a:pt x="67" y="69"/>
                  </a:cubicBezTo>
                  <a:cubicBezTo>
                    <a:pt x="68" y="69"/>
                    <a:pt x="70" y="69"/>
                    <a:pt x="71" y="69"/>
                  </a:cubicBezTo>
                  <a:cubicBezTo>
                    <a:pt x="72" y="69"/>
                    <a:pt x="74" y="69"/>
                    <a:pt x="75" y="69"/>
                  </a:cubicBezTo>
                  <a:cubicBezTo>
                    <a:pt x="76" y="69"/>
                    <a:pt x="78" y="69"/>
                    <a:pt x="79" y="69"/>
                  </a:cubicBezTo>
                  <a:cubicBezTo>
                    <a:pt x="86" y="69"/>
                    <a:pt x="92" y="70"/>
                    <a:pt x="92" y="74"/>
                  </a:cubicBezTo>
                  <a:cubicBezTo>
                    <a:pt x="75" y="80"/>
                    <a:pt x="57" y="76"/>
                    <a:pt x="39" y="80"/>
                  </a:cubicBezTo>
                  <a:cubicBezTo>
                    <a:pt x="33" y="82"/>
                    <a:pt x="28" y="81"/>
                    <a:pt x="33" y="90"/>
                  </a:cubicBezTo>
                  <a:cubicBezTo>
                    <a:pt x="37" y="98"/>
                    <a:pt x="50" y="95"/>
                    <a:pt x="57" y="98"/>
                  </a:cubicBezTo>
                  <a:cubicBezTo>
                    <a:pt x="67" y="102"/>
                    <a:pt x="72" y="112"/>
                    <a:pt x="83" y="115"/>
                  </a:cubicBezTo>
                  <a:cubicBezTo>
                    <a:pt x="87" y="117"/>
                    <a:pt x="92" y="117"/>
                    <a:pt x="97" y="117"/>
                  </a:cubicBezTo>
                  <a:cubicBezTo>
                    <a:pt x="111" y="117"/>
                    <a:pt x="126" y="114"/>
                    <a:pt x="137" y="110"/>
                  </a:cubicBezTo>
                  <a:cubicBezTo>
                    <a:pt x="144" y="108"/>
                    <a:pt x="149" y="104"/>
                    <a:pt x="156" y="104"/>
                  </a:cubicBezTo>
                  <a:cubicBezTo>
                    <a:pt x="157" y="104"/>
                    <a:pt x="157" y="104"/>
                    <a:pt x="158" y="104"/>
                  </a:cubicBezTo>
                  <a:cubicBezTo>
                    <a:pt x="161" y="105"/>
                    <a:pt x="163" y="107"/>
                    <a:pt x="167" y="107"/>
                  </a:cubicBezTo>
                  <a:cubicBezTo>
                    <a:pt x="167" y="107"/>
                    <a:pt x="167" y="107"/>
                    <a:pt x="168" y="107"/>
                  </a:cubicBezTo>
                  <a:cubicBezTo>
                    <a:pt x="171" y="107"/>
                    <a:pt x="175" y="105"/>
                    <a:pt x="179" y="104"/>
                  </a:cubicBezTo>
                  <a:cubicBezTo>
                    <a:pt x="181" y="104"/>
                    <a:pt x="182" y="104"/>
                    <a:pt x="184" y="104"/>
                  </a:cubicBezTo>
                  <a:cubicBezTo>
                    <a:pt x="187" y="104"/>
                    <a:pt x="189" y="105"/>
                    <a:pt x="193" y="106"/>
                  </a:cubicBezTo>
                  <a:cubicBezTo>
                    <a:pt x="199" y="108"/>
                    <a:pt x="204" y="107"/>
                    <a:pt x="209" y="109"/>
                  </a:cubicBezTo>
                  <a:cubicBezTo>
                    <a:pt x="215" y="110"/>
                    <a:pt x="221" y="116"/>
                    <a:pt x="226" y="116"/>
                  </a:cubicBezTo>
                  <a:cubicBezTo>
                    <a:pt x="229" y="116"/>
                    <a:pt x="231" y="114"/>
                    <a:pt x="234" y="111"/>
                  </a:cubicBezTo>
                  <a:cubicBezTo>
                    <a:pt x="243" y="100"/>
                    <a:pt x="225" y="99"/>
                    <a:pt x="227" y="90"/>
                  </a:cubicBezTo>
                  <a:cubicBezTo>
                    <a:pt x="227" y="90"/>
                    <a:pt x="227" y="90"/>
                    <a:pt x="227" y="90"/>
                  </a:cubicBezTo>
                  <a:cubicBezTo>
                    <a:pt x="229" y="90"/>
                    <a:pt x="231" y="90"/>
                    <a:pt x="234" y="90"/>
                  </a:cubicBezTo>
                  <a:cubicBezTo>
                    <a:pt x="237" y="91"/>
                    <a:pt x="240" y="91"/>
                    <a:pt x="242" y="91"/>
                  </a:cubicBezTo>
                  <a:cubicBezTo>
                    <a:pt x="245" y="91"/>
                    <a:pt x="248" y="91"/>
                    <a:pt x="249" y="90"/>
                  </a:cubicBezTo>
                  <a:cubicBezTo>
                    <a:pt x="259" y="82"/>
                    <a:pt x="239" y="73"/>
                    <a:pt x="233" y="72"/>
                  </a:cubicBezTo>
                  <a:cubicBezTo>
                    <a:pt x="228" y="71"/>
                    <a:pt x="226" y="71"/>
                    <a:pt x="222" y="69"/>
                  </a:cubicBezTo>
                  <a:cubicBezTo>
                    <a:pt x="216" y="67"/>
                    <a:pt x="208" y="64"/>
                    <a:pt x="203" y="60"/>
                  </a:cubicBezTo>
                  <a:cubicBezTo>
                    <a:pt x="194" y="54"/>
                    <a:pt x="199" y="49"/>
                    <a:pt x="198" y="39"/>
                  </a:cubicBezTo>
                  <a:cubicBezTo>
                    <a:pt x="197" y="32"/>
                    <a:pt x="192" y="31"/>
                    <a:pt x="188" y="26"/>
                  </a:cubicBezTo>
                  <a:cubicBezTo>
                    <a:pt x="184" y="20"/>
                    <a:pt x="186" y="20"/>
                    <a:pt x="184" y="14"/>
                  </a:cubicBezTo>
                  <a:cubicBezTo>
                    <a:pt x="182" y="8"/>
                    <a:pt x="181" y="8"/>
                    <a:pt x="177" y="6"/>
                  </a:cubicBezTo>
                  <a:cubicBezTo>
                    <a:pt x="175" y="5"/>
                    <a:pt x="166" y="0"/>
                    <a:pt x="164"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8" name="Freeform 266"/>
            <p:cNvSpPr/>
            <p:nvPr/>
          </p:nvSpPr>
          <p:spPr bwMode="auto">
            <a:xfrm>
              <a:off x="6643688" y="2098676"/>
              <a:ext cx="55563" cy="63500"/>
            </a:xfrm>
            <a:custGeom>
              <a:avLst/>
              <a:gdLst>
                <a:gd name="T0" fmla="*/ 8 w 35"/>
                <a:gd name="T1" fmla="*/ 0 h 40"/>
                <a:gd name="T2" fmla="*/ 5 w 35"/>
                <a:gd name="T3" fmla="*/ 1 h 40"/>
                <a:gd name="T4" fmla="*/ 6 w 35"/>
                <a:gd name="T5" fmla="*/ 9 h 40"/>
                <a:gd name="T6" fmla="*/ 3 w 35"/>
                <a:gd name="T7" fmla="*/ 14 h 40"/>
                <a:gd name="T8" fmla="*/ 3 w 35"/>
                <a:gd name="T9" fmla="*/ 18 h 40"/>
                <a:gd name="T10" fmla="*/ 1 w 35"/>
                <a:gd name="T11" fmla="*/ 26 h 40"/>
                <a:gd name="T12" fmla="*/ 6 w 35"/>
                <a:gd name="T13" fmla="*/ 31 h 40"/>
                <a:gd name="T14" fmla="*/ 11 w 35"/>
                <a:gd name="T15" fmla="*/ 38 h 40"/>
                <a:gd name="T16" fmla="*/ 19 w 35"/>
                <a:gd name="T17" fmla="*/ 40 h 40"/>
                <a:gd name="T18" fmla="*/ 21 w 35"/>
                <a:gd name="T19" fmla="*/ 40 h 40"/>
                <a:gd name="T20" fmla="*/ 26 w 35"/>
                <a:gd name="T21" fmla="*/ 38 h 40"/>
                <a:gd name="T22" fmla="*/ 27 w 35"/>
                <a:gd name="T23" fmla="*/ 38 h 40"/>
                <a:gd name="T24" fmla="*/ 28 w 35"/>
                <a:gd name="T25" fmla="*/ 38 h 40"/>
                <a:gd name="T26" fmla="*/ 28 w 35"/>
                <a:gd name="T27" fmla="*/ 38 h 40"/>
                <a:gd name="T28" fmla="*/ 30 w 35"/>
                <a:gd name="T29" fmla="*/ 37 h 40"/>
                <a:gd name="T30" fmla="*/ 33 w 35"/>
                <a:gd name="T31" fmla="*/ 32 h 40"/>
                <a:gd name="T32" fmla="*/ 33 w 35"/>
                <a:gd name="T33" fmla="*/ 23 h 40"/>
                <a:gd name="T34" fmla="*/ 35 w 35"/>
                <a:gd name="T35" fmla="*/ 17 h 40"/>
                <a:gd name="T36" fmla="*/ 28 w 35"/>
                <a:gd name="T37" fmla="*/ 11 h 40"/>
                <a:gd name="T38" fmla="*/ 27 w 35"/>
                <a:gd name="T39" fmla="*/ 7 h 40"/>
                <a:gd name="T40" fmla="*/ 21 w 35"/>
                <a:gd name="T41" fmla="*/ 6 h 40"/>
                <a:gd name="T42" fmla="*/ 13 w 35"/>
                <a:gd name="T43" fmla="*/ 1 h 40"/>
                <a:gd name="T44" fmla="*/ 13 w 35"/>
                <a:gd name="T45" fmla="*/ 2 h 40"/>
                <a:gd name="T46" fmla="*/ 8 w 35"/>
                <a:gd name="T4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40">
                  <a:moveTo>
                    <a:pt x="8" y="0"/>
                  </a:moveTo>
                  <a:cubicBezTo>
                    <a:pt x="7" y="0"/>
                    <a:pt x="6" y="0"/>
                    <a:pt x="5" y="1"/>
                  </a:cubicBezTo>
                  <a:cubicBezTo>
                    <a:pt x="0" y="4"/>
                    <a:pt x="6" y="6"/>
                    <a:pt x="6" y="9"/>
                  </a:cubicBezTo>
                  <a:cubicBezTo>
                    <a:pt x="6" y="12"/>
                    <a:pt x="4" y="12"/>
                    <a:pt x="3" y="14"/>
                  </a:cubicBezTo>
                  <a:cubicBezTo>
                    <a:pt x="2" y="17"/>
                    <a:pt x="3" y="16"/>
                    <a:pt x="3" y="18"/>
                  </a:cubicBezTo>
                  <a:cubicBezTo>
                    <a:pt x="3" y="21"/>
                    <a:pt x="0" y="23"/>
                    <a:pt x="1" y="26"/>
                  </a:cubicBezTo>
                  <a:cubicBezTo>
                    <a:pt x="2" y="28"/>
                    <a:pt x="5" y="29"/>
                    <a:pt x="6" y="31"/>
                  </a:cubicBezTo>
                  <a:cubicBezTo>
                    <a:pt x="8" y="34"/>
                    <a:pt x="8" y="36"/>
                    <a:pt x="11" y="38"/>
                  </a:cubicBezTo>
                  <a:cubicBezTo>
                    <a:pt x="13" y="39"/>
                    <a:pt x="16" y="40"/>
                    <a:pt x="19" y="40"/>
                  </a:cubicBezTo>
                  <a:cubicBezTo>
                    <a:pt x="20" y="40"/>
                    <a:pt x="21" y="40"/>
                    <a:pt x="21" y="40"/>
                  </a:cubicBezTo>
                  <a:cubicBezTo>
                    <a:pt x="23" y="40"/>
                    <a:pt x="24" y="38"/>
                    <a:pt x="26" y="38"/>
                  </a:cubicBezTo>
                  <a:cubicBezTo>
                    <a:pt x="26" y="38"/>
                    <a:pt x="26" y="38"/>
                    <a:pt x="27" y="38"/>
                  </a:cubicBezTo>
                  <a:cubicBezTo>
                    <a:pt x="27" y="38"/>
                    <a:pt x="27" y="38"/>
                    <a:pt x="28" y="38"/>
                  </a:cubicBezTo>
                  <a:cubicBezTo>
                    <a:pt x="28" y="38"/>
                    <a:pt x="28" y="38"/>
                    <a:pt x="28" y="38"/>
                  </a:cubicBezTo>
                  <a:cubicBezTo>
                    <a:pt x="29" y="38"/>
                    <a:pt x="29" y="38"/>
                    <a:pt x="30" y="37"/>
                  </a:cubicBezTo>
                  <a:cubicBezTo>
                    <a:pt x="33" y="36"/>
                    <a:pt x="33" y="34"/>
                    <a:pt x="33" y="32"/>
                  </a:cubicBezTo>
                  <a:cubicBezTo>
                    <a:pt x="34" y="29"/>
                    <a:pt x="32" y="26"/>
                    <a:pt x="33" y="23"/>
                  </a:cubicBezTo>
                  <a:cubicBezTo>
                    <a:pt x="34" y="21"/>
                    <a:pt x="35" y="20"/>
                    <a:pt x="35" y="17"/>
                  </a:cubicBezTo>
                  <a:cubicBezTo>
                    <a:pt x="34" y="12"/>
                    <a:pt x="31" y="13"/>
                    <a:pt x="28" y="11"/>
                  </a:cubicBezTo>
                  <a:cubicBezTo>
                    <a:pt x="27" y="10"/>
                    <a:pt x="28" y="8"/>
                    <a:pt x="27" y="7"/>
                  </a:cubicBezTo>
                  <a:cubicBezTo>
                    <a:pt x="25" y="5"/>
                    <a:pt x="23" y="6"/>
                    <a:pt x="21" y="6"/>
                  </a:cubicBezTo>
                  <a:cubicBezTo>
                    <a:pt x="19" y="5"/>
                    <a:pt x="13" y="4"/>
                    <a:pt x="13" y="1"/>
                  </a:cubicBezTo>
                  <a:cubicBezTo>
                    <a:pt x="13" y="2"/>
                    <a:pt x="13" y="2"/>
                    <a:pt x="13" y="2"/>
                  </a:cubicBezTo>
                  <a:cubicBezTo>
                    <a:pt x="12" y="1"/>
                    <a:pt x="10" y="0"/>
                    <a:pt x="8"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9" name="Freeform 267"/>
            <p:cNvSpPr>
              <a:spLocks noEditPoints="1"/>
            </p:cNvSpPr>
            <p:nvPr/>
          </p:nvSpPr>
          <p:spPr bwMode="auto">
            <a:xfrm>
              <a:off x="4168776" y="2166939"/>
              <a:ext cx="2603500" cy="1724025"/>
            </a:xfrm>
            <a:custGeom>
              <a:avLst/>
              <a:gdLst>
                <a:gd name="T0" fmla="*/ 1274 w 1640"/>
                <a:gd name="T1" fmla="*/ 1081 h 1086"/>
                <a:gd name="T2" fmla="*/ 1224 w 1640"/>
                <a:gd name="T3" fmla="*/ 1063 h 1086"/>
                <a:gd name="T4" fmla="*/ 1538 w 1640"/>
                <a:gd name="T5" fmla="*/ 513 h 1086"/>
                <a:gd name="T6" fmla="*/ 1595 w 1640"/>
                <a:gd name="T7" fmla="*/ 491 h 1086"/>
                <a:gd name="T8" fmla="*/ 1027 w 1640"/>
                <a:gd name="T9" fmla="*/ 5 h 1086"/>
                <a:gd name="T10" fmla="*/ 1054 w 1640"/>
                <a:gd name="T11" fmla="*/ 52 h 1086"/>
                <a:gd name="T12" fmla="*/ 1018 w 1640"/>
                <a:gd name="T13" fmla="*/ 86 h 1086"/>
                <a:gd name="T14" fmla="*/ 994 w 1640"/>
                <a:gd name="T15" fmla="*/ 91 h 1086"/>
                <a:gd name="T16" fmla="*/ 939 w 1640"/>
                <a:gd name="T17" fmla="*/ 99 h 1086"/>
                <a:gd name="T18" fmla="*/ 895 w 1640"/>
                <a:gd name="T19" fmla="*/ 91 h 1086"/>
                <a:gd name="T20" fmla="*/ 832 w 1640"/>
                <a:gd name="T21" fmla="*/ 102 h 1086"/>
                <a:gd name="T22" fmla="*/ 760 w 1640"/>
                <a:gd name="T23" fmla="*/ 100 h 1086"/>
                <a:gd name="T24" fmla="*/ 681 w 1640"/>
                <a:gd name="T25" fmla="*/ 57 h 1086"/>
                <a:gd name="T26" fmla="*/ 606 w 1640"/>
                <a:gd name="T27" fmla="*/ 50 h 1086"/>
                <a:gd name="T28" fmla="*/ 505 w 1640"/>
                <a:gd name="T29" fmla="*/ 67 h 1086"/>
                <a:gd name="T30" fmla="*/ 392 w 1640"/>
                <a:gd name="T31" fmla="*/ 56 h 1086"/>
                <a:gd name="T32" fmla="*/ 283 w 1640"/>
                <a:gd name="T33" fmla="*/ 34 h 1086"/>
                <a:gd name="T34" fmla="*/ 175 w 1640"/>
                <a:gd name="T35" fmla="*/ 28 h 1086"/>
                <a:gd name="T36" fmla="*/ 88 w 1640"/>
                <a:gd name="T37" fmla="*/ 39 h 1086"/>
                <a:gd name="T38" fmla="*/ 91 w 1640"/>
                <a:gd name="T39" fmla="*/ 132 h 1086"/>
                <a:gd name="T40" fmla="*/ 25 w 1640"/>
                <a:gd name="T41" fmla="*/ 133 h 1086"/>
                <a:gd name="T42" fmla="*/ 100 w 1640"/>
                <a:gd name="T43" fmla="*/ 174 h 1086"/>
                <a:gd name="T44" fmla="*/ 112 w 1640"/>
                <a:gd name="T45" fmla="*/ 284 h 1086"/>
                <a:gd name="T46" fmla="*/ 93 w 1640"/>
                <a:gd name="T47" fmla="*/ 339 h 1086"/>
                <a:gd name="T48" fmla="*/ 155 w 1640"/>
                <a:gd name="T49" fmla="*/ 321 h 1086"/>
                <a:gd name="T50" fmla="*/ 279 w 1640"/>
                <a:gd name="T51" fmla="*/ 243 h 1086"/>
                <a:gd name="T52" fmla="*/ 388 w 1640"/>
                <a:gd name="T53" fmla="*/ 269 h 1086"/>
                <a:gd name="T54" fmla="*/ 492 w 1640"/>
                <a:gd name="T55" fmla="*/ 307 h 1086"/>
                <a:gd name="T56" fmla="*/ 590 w 1640"/>
                <a:gd name="T57" fmla="*/ 434 h 1086"/>
                <a:gd name="T58" fmla="*/ 623 w 1640"/>
                <a:gd name="T59" fmla="*/ 476 h 1086"/>
                <a:gd name="T60" fmla="*/ 623 w 1640"/>
                <a:gd name="T61" fmla="*/ 521 h 1086"/>
                <a:gd name="T62" fmla="*/ 676 w 1640"/>
                <a:gd name="T63" fmla="*/ 705 h 1086"/>
                <a:gd name="T64" fmla="*/ 764 w 1640"/>
                <a:gd name="T65" fmla="*/ 810 h 1086"/>
                <a:gd name="T66" fmla="*/ 786 w 1640"/>
                <a:gd name="T67" fmla="*/ 806 h 1086"/>
                <a:gd name="T68" fmla="*/ 832 w 1640"/>
                <a:gd name="T69" fmla="*/ 828 h 1086"/>
                <a:gd name="T70" fmla="*/ 952 w 1640"/>
                <a:gd name="T71" fmla="*/ 960 h 1086"/>
                <a:gd name="T72" fmla="*/ 1057 w 1640"/>
                <a:gd name="T73" fmla="*/ 971 h 1086"/>
                <a:gd name="T74" fmla="*/ 1135 w 1640"/>
                <a:gd name="T75" fmla="*/ 1007 h 1086"/>
                <a:gd name="T76" fmla="*/ 1186 w 1640"/>
                <a:gd name="T77" fmla="*/ 978 h 1086"/>
                <a:gd name="T78" fmla="*/ 1139 w 1640"/>
                <a:gd name="T79" fmla="*/ 931 h 1086"/>
                <a:gd name="T80" fmla="*/ 1064 w 1640"/>
                <a:gd name="T81" fmla="*/ 930 h 1086"/>
                <a:gd name="T82" fmla="*/ 1010 w 1640"/>
                <a:gd name="T83" fmla="*/ 810 h 1086"/>
                <a:gd name="T84" fmla="*/ 1106 w 1640"/>
                <a:gd name="T85" fmla="*/ 786 h 1086"/>
                <a:gd name="T86" fmla="*/ 1180 w 1640"/>
                <a:gd name="T87" fmla="*/ 770 h 1086"/>
                <a:gd name="T88" fmla="*/ 1236 w 1640"/>
                <a:gd name="T89" fmla="*/ 777 h 1086"/>
                <a:gd name="T90" fmla="*/ 1337 w 1640"/>
                <a:gd name="T91" fmla="*/ 616 h 1086"/>
                <a:gd name="T92" fmla="*/ 1436 w 1640"/>
                <a:gd name="T93" fmla="*/ 542 h 1086"/>
                <a:gd name="T94" fmla="*/ 1473 w 1640"/>
                <a:gd name="T95" fmla="*/ 502 h 1086"/>
                <a:gd name="T96" fmla="*/ 1302 w 1640"/>
                <a:gd name="T97" fmla="*/ 215 h 1086"/>
                <a:gd name="T98" fmla="*/ 1260 w 1640"/>
                <a:gd name="T99" fmla="*/ 379 h 1086"/>
                <a:gd name="T100" fmla="*/ 1206 w 1640"/>
                <a:gd name="T101" fmla="*/ 351 h 1086"/>
                <a:gd name="T102" fmla="*/ 1109 w 1640"/>
                <a:gd name="T103" fmla="*/ 324 h 1086"/>
                <a:gd name="T104" fmla="*/ 1058 w 1640"/>
                <a:gd name="T105" fmla="*/ 238 h 1086"/>
                <a:gd name="T106" fmla="*/ 1120 w 1640"/>
                <a:gd name="T107" fmla="*/ 148 h 1086"/>
                <a:gd name="T108" fmla="*/ 1160 w 1640"/>
                <a:gd name="T109" fmla="*/ 121 h 1086"/>
                <a:gd name="T110" fmla="*/ 1209 w 1640"/>
                <a:gd name="T111" fmla="*/ 122 h 1086"/>
                <a:gd name="T112" fmla="*/ 1224 w 1640"/>
                <a:gd name="T113" fmla="*/ 81 h 1086"/>
                <a:gd name="T114" fmla="*/ 1168 w 1640"/>
                <a:gd name="T115" fmla="*/ 90 h 1086"/>
                <a:gd name="T116" fmla="*/ 1092 w 1640"/>
                <a:gd name="T117" fmla="*/ 6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0" h="1086">
                  <a:moveTo>
                    <a:pt x="1210" y="1057"/>
                  </a:moveTo>
                  <a:cubicBezTo>
                    <a:pt x="1209" y="1062"/>
                    <a:pt x="1207" y="1067"/>
                    <a:pt x="1206" y="1072"/>
                  </a:cubicBezTo>
                  <a:cubicBezTo>
                    <a:pt x="1210" y="1076"/>
                    <a:pt x="1213" y="1081"/>
                    <a:pt x="1221" y="1083"/>
                  </a:cubicBezTo>
                  <a:cubicBezTo>
                    <a:pt x="1223" y="1083"/>
                    <a:pt x="1233" y="1086"/>
                    <a:pt x="1238" y="1086"/>
                  </a:cubicBezTo>
                  <a:cubicBezTo>
                    <a:pt x="1239" y="1086"/>
                    <a:pt x="1240" y="1086"/>
                    <a:pt x="1241" y="1085"/>
                  </a:cubicBezTo>
                  <a:cubicBezTo>
                    <a:pt x="1244" y="1083"/>
                    <a:pt x="1241" y="1079"/>
                    <a:pt x="1243" y="1077"/>
                  </a:cubicBezTo>
                  <a:cubicBezTo>
                    <a:pt x="1245" y="1075"/>
                    <a:pt x="1249" y="1073"/>
                    <a:pt x="1251" y="1072"/>
                  </a:cubicBezTo>
                  <a:cubicBezTo>
                    <a:pt x="1254" y="1071"/>
                    <a:pt x="1258" y="1071"/>
                    <a:pt x="1261" y="1071"/>
                  </a:cubicBezTo>
                  <a:cubicBezTo>
                    <a:pt x="1266" y="1071"/>
                    <a:pt x="1270" y="1072"/>
                    <a:pt x="1273" y="1077"/>
                  </a:cubicBezTo>
                  <a:cubicBezTo>
                    <a:pt x="1274" y="1078"/>
                    <a:pt x="1274" y="1080"/>
                    <a:pt x="1274" y="1081"/>
                  </a:cubicBezTo>
                  <a:cubicBezTo>
                    <a:pt x="1276" y="1081"/>
                    <a:pt x="1278" y="1081"/>
                    <a:pt x="1279" y="1081"/>
                  </a:cubicBezTo>
                  <a:cubicBezTo>
                    <a:pt x="1283" y="1081"/>
                    <a:pt x="1290" y="1081"/>
                    <a:pt x="1294" y="1081"/>
                  </a:cubicBezTo>
                  <a:cubicBezTo>
                    <a:pt x="1296" y="1082"/>
                    <a:pt x="1297" y="1082"/>
                    <a:pt x="1298" y="1082"/>
                  </a:cubicBezTo>
                  <a:cubicBezTo>
                    <a:pt x="1297" y="1080"/>
                    <a:pt x="1295" y="1077"/>
                    <a:pt x="1293" y="1076"/>
                  </a:cubicBezTo>
                  <a:cubicBezTo>
                    <a:pt x="1292" y="1075"/>
                    <a:pt x="1288" y="1075"/>
                    <a:pt x="1287" y="1074"/>
                  </a:cubicBezTo>
                  <a:cubicBezTo>
                    <a:pt x="1286" y="1074"/>
                    <a:pt x="1287" y="1069"/>
                    <a:pt x="1286" y="1068"/>
                  </a:cubicBezTo>
                  <a:cubicBezTo>
                    <a:pt x="1281" y="1064"/>
                    <a:pt x="1265" y="1060"/>
                    <a:pt x="1258" y="1059"/>
                  </a:cubicBezTo>
                  <a:cubicBezTo>
                    <a:pt x="1257" y="1058"/>
                    <a:pt x="1255" y="1058"/>
                    <a:pt x="1253" y="1058"/>
                  </a:cubicBezTo>
                  <a:cubicBezTo>
                    <a:pt x="1248" y="1058"/>
                    <a:pt x="1243" y="1059"/>
                    <a:pt x="1238" y="1061"/>
                  </a:cubicBezTo>
                  <a:cubicBezTo>
                    <a:pt x="1233" y="1062"/>
                    <a:pt x="1229" y="1063"/>
                    <a:pt x="1224" y="1063"/>
                  </a:cubicBezTo>
                  <a:cubicBezTo>
                    <a:pt x="1220" y="1063"/>
                    <a:pt x="1216" y="1062"/>
                    <a:pt x="1213" y="1059"/>
                  </a:cubicBezTo>
                  <a:cubicBezTo>
                    <a:pt x="1212" y="1058"/>
                    <a:pt x="1211" y="1057"/>
                    <a:pt x="1210" y="1057"/>
                  </a:cubicBezTo>
                  <a:moveTo>
                    <a:pt x="1530" y="502"/>
                  </a:moveTo>
                  <a:cubicBezTo>
                    <a:pt x="1526" y="502"/>
                    <a:pt x="1524" y="508"/>
                    <a:pt x="1521" y="512"/>
                  </a:cubicBezTo>
                  <a:cubicBezTo>
                    <a:pt x="1517" y="517"/>
                    <a:pt x="1516" y="520"/>
                    <a:pt x="1510" y="522"/>
                  </a:cubicBezTo>
                  <a:cubicBezTo>
                    <a:pt x="1509" y="522"/>
                    <a:pt x="1506" y="523"/>
                    <a:pt x="1504" y="523"/>
                  </a:cubicBezTo>
                  <a:cubicBezTo>
                    <a:pt x="1503" y="523"/>
                    <a:pt x="1502" y="523"/>
                    <a:pt x="1502" y="523"/>
                  </a:cubicBezTo>
                  <a:cubicBezTo>
                    <a:pt x="1494" y="532"/>
                    <a:pt x="1487" y="541"/>
                    <a:pt x="1479" y="550"/>
                  </a:cubicBezTo>
                  <a:cubicBezTo>
                    <a:pt x="1487" y="544"/>
                    <a:pt x="1492" y="545"/>
                    <a:pt x="1501" y="544"/>
                  </a:cubicBezTo>
                  <a:cubicBezTo>
                    <a:pt x="1513" y="542"/>
                    <a:pt x="1537" y="526"/>
                    <a:pt x="1538" y="513"/>
                  </a:cubicBezTo>
                  <a:cubicBezTo>
                    <a:pt x="1539" y="510"/>
                    <a:pt x="1537" y="504"/>
                    <a:pt x="1534" y="503"/>
                  </a:cubicBezTo>
                  <a:cubicBezTo>
                    <a:pt x="1533" y="502"/>
                    <a:pt x="1531" y="502"/>
                    <a:pt x="1530" y="502"/>
                  </a:cubicBezTo>
                  <a:moveTo>
                    <a:pt x="1598" y="443"/>
                  </a:moveTo>
                  <a:cubicBezTo>
                    <a:pt x="1598" y="491"/>
                    <a:pt x="1598" y="491"/>
                    <a:pt x="1598" y="491"/>
                  </a:cubicBezTo>
                  <a:cubicBezTo>
                    <a:pt x="1553" y="491"/>
                    <a:pt x="1553" y="491"/>
                    <a:pt x="1553" y="491"/>
                  </a:cubicBezTo>
                  <a:cubicBezTo>
                    <a:pt x="1554" y="493"/>
                    <a:pt x="1558" y="493"/>
                    <a:pt x="1566" y="494"/>
                  </a:cubicBezTo>
                  <a:cubicBezTo>
                    <a:pt x="1567" y="494"/>
                    <a:pt x="1567" y="494"/>
                    <a:pt x="1567" y="494"/>
                  </a:cubicBezTo>
                  <a:cubicBezTo>
                    <a:pt x="1571" y="494"/>
                    <a:pt x="1575" y="493"/>
                    <a:pt x="1579" y="492"/>
                  </a:cubicBezTo>
                  <a:cubicBezTo>
                    <a:pt x="1583" y="491"/>
                    <a:pt x="1587" y="491"/>
                    <a:pt x="1591" y="491"/>
                  </a:cubicBezTo>
                  <a:cubicBezTo>
                    <a:pt x="1592" y="491"/>
                    <a:pt x="1594" y="491"/>
                    <a:pt x="1595" y="491"/>
                  </a:cubicBezTo>
                  <a:cubicBezTo>
                    <a:pt x="1599" y="492"/>
                    <a:pt x="1600" y="495"/>
                    <a:pt x="1602" y="496"/>
                  </a:cubicBezTo>
                  <a:cubicBezTo>
                    <a:pt x="1608" y="500"/>
                    <a:pt x="1613" y="506"/>
                    <a:pt x="1619" y="508"/>
                  </a:cubicBezTo>
                  <a:cubicBezTo>
                    <a:pt x="1622" y="510"/>
                    <a:pt x="1624" y="510"/>
                    <a:pt x="1627" y="510"/>
                  </a:cubicBezTo>
                  <a:cubicBezTo>
                    <a:pt x="1634" y="510"/>
                    <a:pt x="1640" y="505"/>
                    <a:pt x="1640" y="497"/>
                  </a:cubicBezTo>
                  <a:cubicBezTo>
                    <a:pt x="1639" y="487"/>
                    <a:pt x="1628" y="486"/>
                    <a:pt x="1626" y="478"/>
                  </a:cubicBezTo>
                  <a:cubicBezTo>
                    <a:pt x="1625" y="473"/>
                    <a:pt x="1627" y="467"/>
                    <a:pt x="1626" y="462"/>
                  </a:cubicBezTo>
                  <a:cubicBezTo>
                    <a:pt x="1625" y="448"/>
                    <a:pt x="1614" y="450"/>
                    <a:pt x="1602" y="449"/>
                  </a:cubicBezTo>
                  <a:cubicBezTo>
                    <a:pt x="1601" y="447"/>
                    <a:pt x="1600" y="445"/>
                    <a:pt x="1598" y="443"/>
                  </a:cubicBezTo>
                  <a:moveTo>
                    <a:pt x="1041" y="0"/>
                  </a:moveTo>
                  <a:cubicBezTo>
                    <a:pt x="1036" y="0"/>
                    <a:pt x="1031" y="2"/>
                    <a:pt x="1027" y="5"/>
                  </a:cubicBezTo>
                  <a:cubicBezTo>
                    <a:pt x="1021" y="11"/>
                    <a:pt x="1020" y="24"/>
                    <a:pt x="1020" y="32"/>
                  </a:cubicBezTo>
                  <a:cubicBezTo>
                    <a:pt x="1020" y="34"/>
                    <a:pt x="1020" y="38"/>
                    <a:pt x="1021" y="40"/>
                  </a:cubicBezTo>
                  <a:cubicBezTo>
                    <a:pt x="1022" y="43"/>
                    <a:pt x="1023" y="43"/>
                    <a:pt x="1024" y="43"/>
                  </a:cubicBezTo>
                  <a:cubicBezTo>
                    <a:pt x="1024" y="43"/>
                    <a:pt x="1025" y="43"/>
                    <a:pt x="1025" y="43"/>
                  </a:cubicBezTo>
                  <a:cubicBezTo>
                    <a:pt x="1025" y="43"/>
                    <a:pt x="1025" y="43"/>
                    <a:pt x="1026" y="43"/>
                  </a:cubicBezTo>
                  <a:cubicBezTo>
                    <a:pt x="1026" y="43"/>
                    <a:pt x="1027" y="43"/>
                    <a:pt x="1029" y="43"/>
                  </a:cubicBezTo>
                  <a:cubicBezTo>
                    <a:pt x="1035" y="45"/>
                    <a:pt x="1037" y="51"/>
                    <a:pt x="1044" y="52"/>
                  </a:cubicBezTo>
                  <a:cubicBezTo>
                    <a:pt x="1045" y="52"/>
                    <a:pt x="1046" y="52"/>
                    <a:pt x="1047" y="52"/>
                  </a:cubicBezTo>
                  <a:cubicBezTo>
                    <a:pt x="1048" y="52"/>
                    <a:pt x="1049" y="52"/>
                    <a:pt x="1050" y="52"/>
                  </a:cubicBezTo>
                  <a:cubicBezTo>
                    <a:pt x="1051" y="52"/>
                    <a:pt x="1053" y="52"/>
                    <a:pt x="1054" y="52"/>
                  </a:cubicBezTo>
                  <a:cubicBezTo>
                    <a:pt x="1057" y="52"/>
                    <a:pt x="1060" y="52"/>
                    <a:pt x="1061" y="54"/>
                  </a:cubicBezTo>
                  <a:cubicBezTo>
                    <a:pt x="1066" y="59"/>
                    <a:pt x="1057" y="68"/>
                    <a:pt x="1054" y="71"/>
                  </a:cubicBezTo>
                  <a:cubicBezTo>
                    <a:pt x="1049" y="75"/>
                    <a:pt x="1044" y="80"/>
                    <a:pt x="1041" y="86"/>
                  </a:cubicBezTo>
                  <a:cubicBezTo>
                    <a:pt x="1039" y="88"/>
                    <a:pt x="1037" y="92"/>
                    <a:pt x="1036" y="95"/>
                  </a:cubicBezTo>
                  <a:cubicBezTo>
                    <a:pt x="1036" y="98"/>
                    <a:pt x="1038" y="102"/>
                    <a:pt x="1036" y="105"/>
                  </a:cubicBezTo>
                  <a:cubicBezTo>
                    <a:pt x="1035" y="108"/>
                    <a:pt x="1032" y="110"/>
                    <a:pt x="1029" y="110"/>
                  </a:cubicBezTo>
                  <a:cubicBezTo>
                    <a:pt x="1026" y="110"/>
                    <a:pt x="1024" y="109"/>
                    <a:pt x="1022" y="107"/>
                  </a:cubicBezTo>
                  <a:cubicBezTo>
                    <a:pt x="1015" y="100"/>
                    <a:pt x="1019" y="93"/>
                    <a:pt x="1020" y="86"/>
                  </a:cubicBezTo>
                  <a:cubicBezTo>
                    <a:pt x="1020" y="86"/>
                    <a:pt x="1020" y="86"/>
                    <a:pt x="1020" y="86"/>
                  </a:cubicBezTo>
                  <a:cubicBezTo>
                    <a:pt x="1019" y="86"/>
                    <a:pt x="1019" y="86"/>
                    <a:pt x="1018" y="86"/>
                  </a:cubicBezTo>
                  <a:cubicBezTo>
                    <a:pt x="1018" y="86"/>
                    <a:pt x="1017" y="86"/>
                    <a:pt x="1017" y="86"/>
                  </a:cubicBezTo>
                  <a:cubicBezTo>
                    <a:pt x="1017" y="86"/>
                    <a:pt x="1017" y="86"/>
                    <a:pt x="1016" y="86"/>
                  </a:cubicBezTo>
                  <a:cubicBezTo>
                    <a:pt x="1016" y="80"/>
                    <a:pt x="1023" y="78"/>
                    <a:pt x="1025" y="72"/>
                  </a:cubicBezTo>
                  <a:cubicBezTo>
                    <a:pt x="1028" y="59"/>
                    <a:pt x="1017" y="64"/>
                    <a:pt x="1011" y="60"/>
                  </a:cubicBezTo>
                  <a:cubicBezTo>
                    <a:pt x="1005" y="55"/>
                    <a:pt x="1008" y="51"/>
                    <a:pt x="999" y="50"/>
                  </a:cubicBezTo>
                  <a:cubicBezTo>
                    <a:pt x="998" y="50"/>
                    <a:pt x="997" y="50"/>
                    <a:pt x="997" y="50"/>
                  </a:cubicBezTo>
                  <a:cubicBezTo>
                    <a:pt x="989" y="50"/>
                    <a:pt x="983" y="55"/>
                    <a:pt x="982" y="63"/>
                  </a:cubicBezTo>
                  <a:cubicBezTo>
                    <a:pt x="982" y="66"/>
                    <a:pt x="981" y="70"/>
                    <a:pt x="983" y="72"/>
                  </a:cubicBezTo>
                  <a:cubicBezTo>
                    <a:pt x="986" y="77"/>
                    <a:pt x="991" y="73"/>
                    <a:pt x="994" y="76"/>
                  </a:cubicBezTo>
                  <a:cubicBezTo>
                    <a:pt x="996" y="79"/>
                    <a:pt x="995" y="87"/>
                    <a:pt x="994" y="91"/>
                  </a:cubicBezTo>
                  <a:cubicBezTo>
                    <a:pt x="993" y="96"/>
                    <a:pt x="990" y="97"/>
                    <a:pt x="986" y="97"/>
                  </a:cubicBezTo>
                  <a:cubicBezTo>
                    <a:pt x="984" y="97"/>
                    <a:pt x="982" y="96"/>
                    <a:pt x="980" y="96"/>
                  </a:cubicBezTo>
                  <a:cubicBezTo>
                    <a:pt x="978" y="96"/>
                    <a:pt x="976" y="96"/>
                    <a:pt x="974" y="96"/>
                  </a:cubicBezTo>
                  <a:cubicBezTo>
                    <a:pt x="973" y="96"/>
                    <a:pt x="972" y="96"/>
                    <a:pt x="971" y="96"/>
                  </a:cubicBezTo>
                  <a:cubicBezTo>
                    <a:pt x="967" y="97"/>
                    <a:pt x="967" y="99"/>
                    <a:pt x="963" y="100"/>
                  </a:cubicBezTo>
                  <a:cubicBezTo>
                    <a:pt x="962" y="100"/>
                    <a:pt x="961" y="100"/>
                    <a:pt x="960" y="100"/>
                  </a:cubicBezTo>
                  <a:cubicBezTo>
                    <a:pt x="957" y="100"/>
                    <a:pt x="955" y="99"/>
                    <a:pt x="951" y="98"/>
                  </a:cubicBezTo>
                  <a:cubicBezTo>
                    <a:pt x="950" y="98"/>
                    <a:pt x="950" y="98"/>
                    <a:pt x="949" y="98"/>
                  </a:cubicBezTo>
                  <a:cubicBezTo>
                    <a:pt x="948" y="98"/>
                    <a:pt x="946" y="99"/>
                    <a:pt x="944" y="99"/>
                  </a:cubicBezTo>
                  <a:cubicBezTo>
                    <a:pt x="943" y="99"/>
                    <a:pt x="941" y="99"/>
                    <a:pt x="939" y="99"/>
                  </a:cubicBezTo>
                  <a:cubicBezTo>
                    <a:pt x="939" y="99"/>
                    <a:pt x="939" y="99"/>
                    <a:pt x="939" y="99"/>
                  </a:cubicBezTo>
                  <a:cubicBezTo>
                    <a:pt x="938" y="99"/>
                    <a:pt x="938" y="99"/>
                    <a:pt x="938" y="99"/>
                  </a:cubicBezTo>
                  <a:cubicBezTo>
                    <a:pt x="936" y="99"/>
                    <a:pt x="934" y="99"/>
                    <a:pt x="933" y="99"/>
                  </a:cubicBezTo>
                  <a:cubicBezTo>
                    <a:pt x="931" y="99"/>
                    <a:pt x="929" y="99"/>
                    <a:pt x="928" y="99"/>
                  </a:cubicBezTo>
                  <a:cubicBezTo>
                    <a:pt x="924" y="99"/>
                    <a:pt x="921" y="99"/>
                    <a:pt x="918" y="98"/>
                  </a:cubicBezTo>
                  <a:cubicBezTo>
                    <a:pt x="915" y="96"/>
                    <a:pt x="912" y="93"/>
                    <a:pt x="908" y="92"/>
                  </a:cubicBezTo>
                  <a:cubicBezTo>
                    <a:pt x="907" y="92"/>
                    <a:pt x="905" y="92"/>
                    <a:pt x="904" y="92"/>
                  </a:cubicBezTo>
                  <a:cubicBezTo>
                    <a:pt x="903" y="92"/>
                    <a:pt x="902" y="92"/>
                    <a:pt x="901" y="92"/>
                  </a:cubicBezTo>
                  <a:cubicBezTo>
                    <a:pt x="900" y="92"/>
                    <a:pt x="899" y="92"/>
                    <a:pt x="899" y="92"/>
                  </a:cubicBezTo>
                  <a:cubicBezTo>
                    <a:pt x="897" y="92"/>
                    <a:pt x="896" y="92"/>
                    <a:pt x="895" y="91"/>
                  </a:cubicBezTo>
                  <a:cubicBezTo>
                    <a:pt x="889" y="90"/>
                    <a:pt x="887" y="87"/>
                    <a:pt x="883" y="87"/>
                  </a:cubicBezTo>
                  <a:cubicBezTo>
                    <a:pt x="881" y="87"/>
                    <a:pt x="880" y="88"/>
                    <a:pt x="878" y="88"/>
                  </a:cubicBezTo>
                  <a:cubicBezTo>
                    <a:pt x="875" y="89"/>
                    <a:pt x="860" y="92"/>
                    <a:pt x="859" y="94"/>
                  </a:cubicBezTo>
                  <a:cubicBezTo>
                    <a:pt x="857" y="98"/>
                    <a:pt x="863" y="109"/>
                    <a:pt x="863" y="113"/>
                  </a:cubicBezTo>
                  <a:cubicBezTo>
                    <a:pt x="863" y="116"/>
                    <a:pt x="863" y="119"/>
                    <a:pt x="863" y="121"/>
                  </a:cubicBezTo>
                  <a:cubicBezTo>
                    <a:pt x="861" y="122"/>
                    <a:pt x="859" y="122"/>
                    <a:pt x="857" y="122"/>
                  </a:cubicBezTo>
                  <a:cubicBezTo>
                    <a:pt x="851" y="122"/>
                    <a:pt x="852" y="117"/>
                    <a:pt x="849" y="110"/>
                  </a:cubicBezTo>
                  <a:cubicBezTo>
                    <a:pt x="846" y="102"/>
                    <a:pt x="840" y="102"/>
                    <a:pt x="833" y="102"/>
                  </a:cubicBezTo>
                  <a:cubicBezTo>
                    <a:pt x="833" y="102"/>
                    <a:pt x="833" y="102"/>
                    <a:pt x="833" y="102"/>
                  </a:cubicBezTo>
                  <a:cubicBezTo>
                    <a:pt x="832" y="102"/>
                    <a:pt x="832" y="102"/>
                    <a:pt x="832" y="102"/>
                  </a:cubicBezTo>
                  <a:cubicBezTo>
                    <a:pt x="829" y="102"/>
                    <a:pt x="827" y="101"/>
                    <a:pt x="825" y="101"/>
                  </a:cubicBezTo>
                  <a:cubicBezTo>
                    <a:pt x="821" y="100"/>
                    <a:pt x="818" y="98"/>
                    <a:pt x="814" y="96"/>
                  </a:cubicBezTo>
                  <a:cubicBezTo>
                    <a:pt x="812" y="96"/>
                    <a:pt x="810" y="96"/>
                    <a:pt x="809" y="96"/>
                  </a:cubicBezTo>
                  <a:cubicBezTo>
                    <a:pt x="802" y="96"/>
                    <a:pt x="795" y="99"/>
                    <a:pt x="789" y="100"/>
                  </a:cubicBezTo>
                  <a:cubicBezTo>
                    <a:pt x="786" y="101"/>
                    <a:pt x="783" y="102"/>
                    <a:pt x="780" y="102"/>
                  </a:cubicBezTo>
                  <a:cubicBezTo>
                    <a:pt x="779" y="102"/>
                    <a:pt x="778" y="102"/>
                    <a:pt x="778" y="102"/>
                  </a:cubicBezTo>
                  <a:cubicBezTo>
                    <a:pt x="776" y="101"/>
                    <a:pt x="775" y="99"/>
                    <a:pt x="773" y="99"/>
                  </a:cubicBezTo>
                  <a:cubicBezTo>
                    <a:pt x="773" y="99"/>
                    <a:pt x="772" y="99"/>
                    <a:pt x="772" y="99"/>
                  </a:cubicBezTo>
                  <a:cubicBezTo>
                    <a:pt x="768" y="99"/>
                    <a:pt x="764" y="100"/>
                    <a:pt x="760" y="100"/>
                  </a:cubicBezTo>
                  <a:cubicBezTo>
                    <a:pt x="760" y="100"/>
                    <a:pt x="760" y="100"/>
                    <a:pt x="760" y="100"/>
                  </a:cubicBezTo>
                  <a:cubicBezTo>
                    <a:pt x="755" y="100"/>
                    <a:pt x="744" y="99"/>
                    <a:pt x="750" y="93"/>
                  </a:cubicBezTo>
                  <a:cubicBezTo>
                    <a:pt x="751" y="93"/>
                    <a:pt x="751" y="93"/>
                    <a:pt x="752" y="93"/>
                  </a:cubicBezTo>
                  <a:cubicBezTo>
                    <a:pt x="752" y="93"/>
                    <a:pt x="753" y="93"/>
                    <a:pt x="753" y="93"/>
                  </a:cubicBezTo>
                  <a:cubicBezTo>
                    <a:pt x="754" y="93"/>
                    <a:pt x="754" y="93"/>
                    <a:pt x="755" y="93"/>
                  </a:cubicBezTo>
                  <a:cubicBezTo>
                    <a:pt x="756" y="93"/>
                    <a:pt x="757" y="93"/>
                    <a:pt x="757" y="92"/>
                  </a:cubicBezTo>
                  <a:cubicBezTo>
                    <a:pt x="759" y="90"/>
                    <a:pt x="759" y="83"/>
                    <a:pt x="759" y="80"/>
                  </a:cubicBezTo>
                  <a:cubicBezTo>
                    <a:pt x="757" y="73"/>
                    <a:pt x="752" y="74"/>
                    <a:pt x="746" y="73"/>
                  </a:cubicBezTo>
                  <a:cubicBezTo>
                    <a:pt x="733" y="71"/>
                    <a:pt x="720" y="72"/>
                    <a:pt x="707" y="70"/>
                  </a:cubicBezTo>
                  <a:cubicBezTo>
                    <a:pt x="702" y="69"/>
                    <a:pt x="696" y="65"/>
                    <a:pt x="690" y="63"/>
                  </a:cubicBezTo>
                  <a:cubicBezTo>
                    <a:pt x="687" y="61"/>
                    <a:pt x="684" y="61"/>
                    <a:pt x="681" y="57"/>
                  </a:cubicBezTo>
                  <a:cubicBezTo>
                    <a:pt x="680" y="56"/>
                    <a:pt x="679" y="52"/>
                    <a:pt x="677" y="51"/>
                  </a:cubicBezTo>
                  <a:cubicBezTo>
                    <a:pt x="673" y="49"/>
                    <a:pt x="667" y="51"/>
                    <a:pt x="662" y="49"/>
                  </a:cubicBezTo>
                  <a:cubicBezTo>
                    <a:pt x="659" y="47"/>
                    <a:pt x="657" y="45"/>
                    <a:pt x="653" y="45"/>
                  </a:cubicBezTo>
                  <a:cubicBezTo>
                    <a:pt x="653" y="45"/>
                    <a:pt x="652" y="45"/>
                    <a:pt x="651" y="45"/>
                  </a:cubicBezTo>
                  <a:cubicBezTo>
                    <a:pt x="648" y="46"/>
                    <a:pt x="645" y="48"/>
                    <a:pt x="642" y="50"/>
                  </a:cubicBezTo>
                  <a:cubicBezTo>
                    <a:pt x="638" y="52"/>
                    <a:pt x="635" y="56"/>
                    <a:pt x="630" y="58"/>
                  </a:cubicBezTo>
                  <a:cubicBezTo>
                    <a:pt x="628" y="59"/>
                    <a:pt x="625" y="58"/>
                    <a:pt x="622" y="59"/>
                  </a:cubicBezTo>
                  <a:cubicBezTo>
                    <a:pt x="620" y="60"/>
                    <a:pt x="619" y="62"/>
                    <a:pt x="617" y="63"/>
                  </a:cubicBezTo>
                  <a:cubicBezTo>
                    <a:pt x="614" y="57"/>
                    <a:pt x="616" y="50"/>
                    <a:pt x="609" y="50"/>
                  </a:cubicBezTo>
                  <a:cubicBezTo>
                    <a:pt x="608" y="50"/>
                    <a:pt x="607" y="50"/>
                    <a:pt x="606" y="50"/>
                  </a:cubicBezTo>
                  <a:cubicBezTo>
                    <a:pt x="601" y="51"/>
                    <a:pt x="599" y="58"/>
                    <a:pt x="594" y="58"/>
                  </a:cubicBezTo>
                  <a:cubicBezTo>
                    <a:pt x="594" y="58"/>
                    <a:pt x="593" y="58"/>
                    <a:pt x="593" y="58"/>
                  </a:cubicBezTo>
                  <a:cubicBezTo>
                    <a:pt x="585" y="56"/>
                    <a:pt x="587" y="39"/>
                    <a:pt x="578" y="36"/>
                  </a:cubicBezTo>
                  <a:cubicBezTo>
                    <a:pt x="575" y="35"/>
                    <a:pt x="571" y="34"/>
                    <a:pt x="568" y="33"/>
                  </a:cubicBezTo>
                  <a:cubicBezTo>
                    <a:pt x="566" y="32"/>
                    <a:pt x="565" y="30"/>
                    <a:pt x="563" y="30"/>
                  </a:cubicBezTo>
                  <a:cubicBezTo>
                    <a:pt x="563" y="30"/>
                    <a:pt x="563" y="30"/>
                    <a:pt x="563" y="30"/>
                  </a:cubicBezTo>
                  <a:cubicBezTo>
                    <a:pt x="562" y="37"/>
                    <a:pt x="562" y="43"/>
                    <a:pt x="556" y="47"/>
                  </a:cubicBezTo>
                  <a:cubicBezTo>
                    <a:pt x="552" y="50"/>
                    <a:pt x="546" y="49"/>
                    <a:pt x="541" y="51"/>
                  </a:cubicBezTo>
                  <a:cubicBezTo>
                    <a:pt x="534" y="54"/>
                    <a:pt x="530" y="58"/>
                    <a:pt x="522" y="60"/>
                  </a:cubicBezTo>
                  <a:cubicBezTo>
                    <a:pt x="515" y="62"/>
                    <a:pt x="511" y="62"/>
                    <a:pt x="505" y="67"/>
                  </a:cubicBezTo>
                  <a:cubicBezTo>
                    <a:pt x="501" y="70"/>
                    <a:pt x="499" y="72"/>
                    <a:pt x="497" y="72"/>
                  </a:cubicBezTo>
                  <a:cubicBezTo>
                    <a:pt x="494" y="72"/>
                    <a:pt x="491" y="69"/>
                    <a:pt x="486" y="65"/>
                  </a:cubicBezTo>
                  <a:cubicBezTo>
                    <a:pt x="478" y="60"/>
                    <a:pt x="471" y="59"/>
                    <a:pt x="462" y="59"/>
                  </a:cubicBezTo>
                  <a:cubicBezTo>
                    <a:pt x="460" y="59"/>
                    <a:pt x="457" y="59"/>
                    <a:pt x="454" y="60"/>
                  </a:cubicBezTo>
                  <a:cubicBezTo>
                    <a:pt x="454" y="63"/>
                    <a:pt x="454" y="67"/>
                    <a:pt x="454" y="71"/>
                  </a:cubicBezTo>
                  <a:cubicBezTo>
                    <a:pt x="453" y="71"/>
                    <a:pt x="452" y="71"/>
                    <a:pt x="452" y="71"/>
                  </a:cubicBezTo>
                  <a:cubicBezTo>
                    <a:pt x="444" y="71"/>
                    <a:pt x="438" y="67"/>
                    <a:pt x="431" y="67"/>
                  </a:cubicBezTo>
                  <a:cubicBezTo>
                    <a:pt x="421" y="67"/>
                    <a:pt x="415" y="67"/>
                    <a:pt x="406" y="62"/>
                  </a:cubicBezTo>
                  <a:cubicBezTo>
                    <a:pt x="404" y="61"/>
                    <a:pt x="401" y="58"/>
                    <a:pt x="398" y="57"/>
                  </a:cubicBezTo>
                  <a:cubicBezTo>
                    <a:pt x="396" y="57"/>
                    <a:pt x="394" y="56"/>
                    <a:pt x="392" y="56"/>
                  </a:cubicBezTo>
                  <a:cubicBezTo>
                    <a:pt x="391" y="56"/>
                    <a:pt x="390" y="56"/>
                    <a:pt x="388" y="56"/>
                  </a:cubicBezTo>
                  <a:cubicBezTo>
                    <a:pt x="387" y="56"/>
                    <a:pt x="386" y="57"/>
                    <a:pt x="385" y="57"/>
                  </a:cubicBezTo>
                  <a:cubicBezTo>
                    <a:pt x="384" y="57"/>
                    <a:pt x="382" y="56"/>
                    <a:pt x="381" y="56"/>
                  </a:cubicBezTo>
                  <a:cubicBezTo>
                    <a:pt x="375" y="55"/>
                    <a:pt x="373" y="51"/>
                    <a:pt x="369" y="47"/>
                  </a:cubicBezTo>
                  <a:cubicBezTo>
                    <a:pt x="365" y="43"/>
                    <a:pt x="359" y="40"/>
                    <a:pt x="353" y="39"/>
                  </a:cubicBezTo>
                  <a:cubicBezTo>
                    <a:pt x="351" y="38"/>
                    <a:pt x="349" y="38"/>
                    <a:pt x="348" y="38"/>
                  </a:cubicBezTo>
                  <a:cubicBezTo>
                    <a:pt x="343" y="38"/>
                    <a:pt x="340" y="40"/>
                    <a:pt x="334" y="40"/>
                  </a:cubicBezTo>
                  <a:cubicBezTo>
                    <a:pt x="334" y="40"/>
                    <a:pt x="334" y="40"/>
                    <a:pt x="333" y="40"/>
                  </a:cubicBezTo>
                  <a:cubicBezTo>
                    <a:pt x="328" y="40"/>
                    <a:pt x="322" y="38"/>
                    <a:pt x="317" y="37"/>
                  </a:cubicBezTo>
                  <a:cubicBezTo>
                    <a:pt x="305" y="37"/>
                    <a:pt x="294" y="36"/>
                    <a:pt x="283" y="34"/>
                  </a:cubicBezTo>
                  <a:cubicBezTo>
                    <a:pt x="276" y="33"/>
                    <a:pt x="272" y="29"/>
                    <a:pt x="264" y="29"/>
                  </a:cubicBezTo>
                  <a:cubicBezTo>
                    <a:pt x="263" y="29"/>
                    <a:pt x="262" y="29"/>
                    <a:pt x="261" y="29"/>
                  </a:cubicBezTo>
                  <a:cubicBezTo>
                    <a:pt x="256" y="29"/>
                    <a:pt x="251" y="29"/>
                    <a:pt x="245" y="30"/>
                  </a:cubicBezTo>
                  <a:cubicBezTo>
                    <a:pt x="243" y="30"/>
                    <a:pt x="242" y="31"/>
                    <a:pt x="240" y="31"/>
                  </a:cubicBezTo>
                  <a:cubicBezTo>
                    <a:pt x="238" y="31"/>
                    <a:pt x="236" y="30"/>
                    <a:pt x="232" y="28"/>
                  </a:cubicBezTo>
                  <a:cubicBezTo>
                    <a:pt x="229" y="26"/>
                    <a:pt x="227" y="24"/>
                    <a:pt x="223" y="24"/>
                  </a:cubicBezTo>
                  <a:cubicBezTo>
                    <a:pt x="223" y="19"/>
                    <a:pt x="215" y="17"/>
                    <a:pt x="211" y="16"/>
                  </a:cubicBezTo>
                  <a:cubicBezTo>
                    <a:pt x="210" y="16"/>
                    <a:pt x="208" y="16"/>
                    <a:pt x="207" y="16"/>
                  </a:cubicBezTo>
                  <a:cubicBezTo>
                    <a:pt x="202" y="16"/>
                    <a:pt x="198" y="18"/>
                    <a:pt x="192" y="21"/>
                  </a:cubicBezTo>
                  <a:cubicBezTo>
                    <a:pt x="188" y="23"/>
                    <a:pt x="177" y="23"/>
                    <a:pt x="175" y="28"/>
                  </a:cubicBezTo>
                  <a:cubicBezTo>
                    <a:pt x="175" y="26"/>
                    <a:pt x="175" y="26"/>
                    <a:pt x="175" y="26"/>
                  </a:cubicBezTo>
                  <a:cubicBezTo>
                    <a:pt x="173" y="23"/>
                    <a:pt x="172" y="13"/>
                    <a:pt x="170" y="10"/>
                  </a:cubicBezTo>
                  <a:cubicBezTo>
                    <a:pt x="168" y="7"/>
                    <a:pt x="161" y="6"/>
                    <a:pt x="156" y="6"/>
                  </a:cubicBezTo>
                  <a:cubicBezTo>
                    <a:pt x="155" y="6"/>
                    <a:pt x="154" y="6"/>
                    <a:pt x="153" y="7"/>
                  </a:cubicBezTo>
                  <a:cubicBezTo>
                    <a:pt x="143" y="7"/>
                    <a:pt x="148" y="10"/>
                    <a:pt x="143" y="15"/>
                  </a:cubicBezTo>
                  <a:cubicBezTo>
                    <a:pt x="138" y="21"/>
                    <a:pt x="128" y="22"/>
                    <a:pt x="121" y="24"/>
                  </a:cubicBezTo>
                  <a:cubicBezTo>
                    <a:pt x="110" y="26"/>
                    <a:pt x="109" y="27"/>
                    <a:pt x="108" y="40"/>
                  </a:cubicBezTo>
                  <a:cubicBezTo>
                    <a:pt x="108" y="40"/>
                    <a:pt x="108" y="40"/>
                    <a:pt x="107" y="40"/>
                  </a:cubicBezTo>
                  <a:cubicBezTo>
                    <a:pt x="105" y="40"/>
                    <a:pt x="101" y="40"/>
                    <a:pt x="98" y="40"/>
                  </a:cubicBezTo>
                  <a:cubicBezTo>
                    <a:pt x="95" y="39"/>
                    <a:pt x="91" y="39"/>
                    <a:pt x="88" y="39"/>
                  </a:cubicBezTo>
                  <a:cubicBezTo>
                    <a:pt x="81" y="39"/>
                    <a:pt x="74" y="40"/>
                    <a:pt x="70" y="45"/>
                  </a:cubicBezTo>
                  <a:cubicBezTo>
                    <a:pt x="62" y="54"/>
                    <a:pt x="68" y="63"/>
                    <a:pt x="53" y="68"/>
                  </a:cubicBezTo>
                  <a:cubicBezTo>
                    <a:pt x="48" y="69"/>
                    <a:pt x="6" y="69"/>
                    <a:pt x="18" y="85"/>
                  </a:cubicBezTo>
                  <a:cubicBezTo>
                    <a:pt x="20" y="88"/>
                    <a:pt x="27" y="87"/>
                    <a:pt x="31" y="88"/>
                  </a:cubicBezTo>
                  <a:cubicBezTo>
                    <a:pt x="35" y="90"/>
                    <a:pt x="35" y="92"/>
                    <a:pt x="39" y="95"/>
                  </a:cubicBezTo>
                  <a:cubicBezTo>
                    <a:pt x="44" y="100"/>
                    <a:pt x="43" y="98"/>
                    <a:pt x="50" y="101"/>
                  </a:cubicBezTo>
                  <a:cubicBezTo>
                    <a:pt x="57" y="103"/>
                    <a:pt x="58" y="106"/>
                    <a:pt x="63" y="110"/>
                  </a:cubicBezTo>
                  <a:cubicBezTo>
                    <a:pt x="70" y="114"/>
                    <a:pt x="82" y="112"/>
                    <a:pt x="90" y="116"/>
                  </a:cubicBezTo>
                  <a:cubicBezTo>
                    <a:pt x="97" y="118"/>
                    <a:pt x="104" y="121"/>
                    <a:pt x="110" y="125"/>
                  </a:cubicBezTo>
                  <a:cubicBezTo>
                    <a:pt x="105" y="131"/>
                    <a:pt x="98" y="132"/>
                    <a:pt x="91" y="132"/>
                  </a:cubicBezTo>
                  <a:cubicBezTo>
                    <a:pt x="85" y="132"/>
                    <a:pt x="80" y="131"/>
                    <a:pt x="75" y="131"/>
                  </a:cubicBezTo>
                  <a:cubicBezTo>
                    <a:pt x="75" y="131"/>
                    <a:pt x="74" y="131"/>
                    <a:pt x="74" y="131"/>
                  </a:cubicBezTo>
                  <a:cubicBezTo>
                    <a:pt x="72" y="131"/>
                    <a:pt x="70" y="131"/>
                    <a:pt x="68" y="132"/>
                  </a:cubicBezTo>
                  <a:cubicBezTo>
                    <a:pt x="66" y="132"/>
                    <a:pt x="64" y="132"/>
                    <a:pt x="62" y="132"/>
                  </a:cubicBezTo>
                  <a:cubicBezTo>
                    <a:pt x="57" y="132"/>
                    <a:pt x="54" y="131"/>
                    <a:pt x="56" y="123"/>
                  </a:cubicBezTo>
                  <a:cubicBezTo>
                    <a:pt x="53" y="123"/>
                    <a:pt x="50" y="123"/>
                    <a:pt x="47" y="123"/>
                  </a:cubicBezTo>
                  <a:cubicBezTo>
                    <a:pt x="46" y="123"/>
                    <a:pt x="44" y="123"/>
                    <a:pt x="44" y="123"/>
                  </a:cubicBezTo>
                  <a:cubicBezTo>
                    <a:pt x="40" y="124"/>
                    <a:pt x="38" y="129"/>
                    <a:pt x="35" y="131"/>
                  </a:cubicBezTo>
                  <a:cubicBezTo>
                    <a:pt x="33" y="133"/>
                    <a:pt x="29" y="133"/>
                    <a:pt x="26" y="133"/>
                  </a:cubicBezTo>
                  <a:cubicBezTo>
                    <a:pt x="26" y="133"/>
                    <a:pt x="25" y="133"/>
                    <a:pt x="25" y="133"/>
                  </a:cubicBezTo>
                  <a:cubicBezTo>
                    <a:pt x="24" y="133"/>
                    <a:pt x="24" y="133"/>
                    <a:pt x="23" y="133"/>
                  </a:cubicBezTo>
                  <a:cubicBezTo>
                    <a:pt x="20" y="133"/>
                    <a:pt x="17" y="133"/>
                    <a:pt x="14" y="135"/>
                  </a:cubicBezTo>
                  <a:cubicBezTo>
                    <a:pt x="0" y="144"/>
                    <a:pt x="15" y="171"/>
                    <a:pt x="30" y="171"/>
                  </a:cubicBezTo>
                  <a:cubicBezTo>
                    <a:pt x="31" y="171"/>
                    <a:pt x="31" y="171"/>
                    <a:pt x="32" y="171"/>
                  </a:cubicBezTo>
                  <a:cubicBezTo>
                    <a:pt x="39" y="169"/>
                    <a:pt x="47" y="163"/>
                    <a:pt x="55" y="163"/>
                  </a:cubicBezTo>
                  <a:cubicBezTo>
                    <a:pt x="55" y="163"/>
                    <a:pt x="55" y="163"/>
                    <a:pt x="56" y="163"/>
                  </a:cubicBezTo>
                  <a:cubicBezTo>
                    <a:pt x="62" y="164"/>
                    <a:pt x="64" y="167"/>
                    <a:pt x="71" y="167"/>
                  </a:cubicBezTo>
                  <a:cubicBezTo>
                    <a:pt x="71" y="167"/>
                    <a:pt x="71" y="167"/>
                    <a:pt x="72" y="167"/>
                  </a:cubicBezTo>
                  <a:cubicBezTo>
                    <a:pt x="78" y="167"/>
                    <a:pt x="87" y="163"/>
                    <a:pt x="93" y="163"/>
                  </a:cubicBezTo>
                  <a:cubicBezTo>
                    <a:pt x="97" y="163"/>
                    <a:pt x="101" y="165"/>
                    <a:pt x="100" y="174"/>
                  </a:cubicBezTo>
                  <a:cubicBezTo>
                    <a:pt x="100" y="186"/>
                    <a:pt x="88" y="187"/>
                    <a:pt x="79" y="190"/>
                  </a:cubicBezTo>
                  <a:cubicBezTo>
                    <a:pt x="72" y="192"/>
                    <a:pt x="67" y="196"/>
                    <a:pt x="60" y="199"/>
                  </a:cubicBezTo>
                  <a:cubicBezTo>
                    <a:pt x="53" y="203"/>
                    <a:pt x="47" y="204"/>
                    <a:pt x="45" y="214"/>
                  </a:cubicBezTo>
                  <a:cubicBezTo>
                    <a:pt x="44" y="217"/>
                    <a:pt x="46" y="221"/>
                    <a:pt x="45" y="224"/>
                  </a:cubicBezTo>
                  <a:cubicBezTo>
                    <a:pt x="42" y="229"/>
                    <a:pt x="36" y="231"/>
                    <a:pt x="35" y="239"/>
                  </a:cubicBezTo>
                  <a:cubicBezTo>
                    <a:pt x="32" y="262"/>
                    <a:pt x="71" y="253"/>
                    <a:pt x="79" y="264"/>
                  </a:cubicBezTo>
                  <a:cubicBezTo>
                    <a:pt x="85" y="272"/>
                    <a:pt x="80" y="281"/>
                    <a:pt x="93" y="284"/>
                  </a:cubicBezTo>
                  <a:cubicBezTo>
                    <a:pt x="96" y="284"/>
                    <a:pt x="98" y="285"/>
                    <a:pt x="100" y="285"/>
                  </a:cubicBezTo>
                  <a:cubicBezTo>
                    <a:pt x="102" y="285"/>
                    <a:pt x="104" y="284"/>
                    <a:pt x="106" y="284"/>
                  </a:cubicBezTo>
                  <a:cubicBezTo>
                    <a:pt x="108" y="284"/>
                    <a:pt x="110" y="284"/>
                    <a:pt x="112" y="284"/>
                  </a:cubicBezTo>
                  <a:cubicBezTo>
                    <a:pt x="115" y="284"/>
                    <a:pt x="117" y="284"/>
                    <a:pt x="120" y="285"/>
                  </a:cubicBezTo>
                  <a:cubicBezTo>
                    <a:pt x="127" y="287"/>
                    <a:pt x="130" y="291"/>
                    <a:pt x="138" y="291"/>
                  </a:cubicBezTo>
                  <a:cubicBezTo>
                    <a:pt x="138" y="291"/>
                    <a:pt x="139" y="291"/>
                    <a:pt x="139" y="291"/>
                  </a:cubicBezTo>
                  <a:cubicBezTo>
                    <a:pt x="141" y="291"/>
                    <a:pt x="142" y="291"/>
                    <a:pt x="142" y="291"/>
                  </a:cubicBezTo>
                  <a:cubicBezTo>
                    <a:pt x="143" y="291"/>
                    <a:pt x="144" y="291"/>
                    <a:pt x="144" y="291"/>
                  </a:cubicBezTo>
                  <a:cubicBezTo>
                    <a:pt x="145" y="291"/>
                    <a:pt x="146" y="291"/>
                    <a:pt x="147" y="295"/>
                  </a:cubicBezTo>
                  <a:cubicBezTo>
                    <a:pt x="150" y="300"/>
                    <a:pt x="148" y="311"/>
                    <a:pt x="143" y="315"/>
                  </a:cubicBezTo>
                  <a:cubicBezTo>
                    <a:pt x="140" y="317"/>
                    <a:pt x="137" y="316"/>
                    <a:pt x="134" y="319"/>
                  </a:cubicBezTo>
                  <a:cubicBezTo>
                    <a:pt x="131" y="323"/>
                    <a:pt x="132" y="326"/>
                    <a:pt x="127" y="329"/>
                  </a:cubicBezTo>
                  <a:cubicBezTo>
                    <a:pt x="117" y="335"/>
                    <a:pt x="104" y="333"/>
                    <a:pt x="93" y="339"/>
                  </a:cubicBezTo>
                  <a:cubicBezTo>
                    <a:pt x="86" y="343"/>
                    <a:pt x="81" y="349"/>
                    <a:pt x="73" y="352"/>
                  </a:cubicBezTo>
                  <a:cubicBezTo>
                    <a:pt x="66" y="354"/>
                    <a:pt x="59" y="352"/>
                    <a:pt x="54" y="358"/>
                  </a:cubicBezTo>
                  <a:cubicBezTo>
                    <a:pt x="51" y="362"/>
                    <a:pt x="51" y="369"/>
                    <a:pt x="50" y="373"/>
                  </a:cubicBezTo>
                  <a:cubicBezTo>
                    <a:pt x="50" y="373"/>
                    <a:pt x="51" y="373"/>
                    <a:pt x="51" y="373"/>
                  </a:cubicBezTo>
                  <a:cubicBezTo>
                    <a:pt x="58" y="373"/>
                    <a:pt x="62" y="366"/>
                    <a:pt x="67" y="363"/>
                  </a:cubicBezTo>
                  <a:cubicBezTo>
                    <a:pt x="73" y="359"/>
                    <a:pt x="78" y="359"/>
                    <a:pt x="84" y="359"/>
                  </a:cubicBezTo>
                  <a:cubicBezTo>
                    <a:pt x="90" y="358"/>
                    <a:pt x="95" y="358"/>
                    <a:pt x="100" y="354"/>
                  </a:cubicBezTo>
                  <a:cubicBezTo>
                    <a:pt x="108" y="349"/>
                    <a:pt x="112" y="340"/>
                    <a:pt x="121" y="336"/>
                  </a:cubicBezTo>
                  <a:cubicBezTo>
                    <a:pt x="125" y="334"/>
                    <a:pt x="131" y="335"/>
                    <a:pt x="136" y="333"/>
                  </a:cubicBezTo>
                  <a:cubicBezTo>
                    <a:pt x="143" y="331"/>
                    <a:pt x="148" y="325"/>
                    <a:pt x="155" y="321"/>
                  </a:cubicBezTo>
                  <a:cubicBezTo>
                    <a:pt x="166" y="315"/>
                    <a:pt x="180" y="310"/>
                    <a:pt x="192" y="304"/>
                  </a:cubicBezTo>
                  <a:cubicBezTo>
                    <a:pt x="207" y="295"/>
                    <a:pt x="199" y="291"/>
                    <a:pt x="197" y="279"/>
                  </a:cubicBezTo>
                  <a:cubicBezTo>
                    <a:pt x="195" y="268"/>
                    <a:pt x="213" y="262"/>
                    <a:pt x="219" y="255"/>
                  </a:cubicBezTo>
                  <a:cubicBezTo>
                    <a:pt x="222" y="251"/>
                    <a:pt x="227" y="242"/>
                    <a:pt x="233" y="242"/>
                  </a:cubicBezTo>
                  <a:cubicBezTo>
                    <a:pt x="234" y="242"/>
                    <a:pt x="235" y="242"/>
                    <a:pt x="237" y="243"/>
                  </a:cubicBezTo>
                  <a:cubicBezTo>
                    <a:pt x="246" y="251"/>
                    <a:pt x="228" y="264"/>
                    <a:pt x="228" y="272"/>
                  </a:cubicBezTo>
                  <a:cubicBezTo>
                    <a:pt x="231" y="273"/>
                    <a:pt x="234" y="275"/>
                    <a:pt x="234" y="278"/>
                  </a:cubicBezTo>
                  <a:cubicBezTo>
                    <a:pt x="235" y="278"/>
                    <a:pt x="236" y="278"/>
                    <a:pt x="237" y="278"/>
                  </a:cubicBezTo>
                  <a:cubicBezTo>
                    <a:pt x="254" y="278"/>
                    <a:pt x="265" y="270"/>
                    <a:pt x="272" y="253"/>
                  </a:cubicBezTo>
                  <a:cubicBezTo>
                    <a:pt x="274" y="249"/>
                    <a:pt x="273" y="243"/>
                    <a:pt x="279" y="243"/>
                  </a:cubicBezTo>
                  <a:cubicBezTo>
                    <a:pt x="280" y="243"/>
                    <a:pt x="281" y="243"/>
                    <a:pt x="283" y="243"/>
                  </a:cubicBezTo>
                  <a:cubicBezTo>
                    <a:pt x="288" y="245"/>
                    <a:pt x="289" y="250"/>
                    <a:pt x="294" y="251"/>
                  </a:cubicBezTo>
                  <a:cubicBezTo>
                    <a:pt x="294" y="255"/>
                    <a:pt x="314" y="253"/>
                    <a:pt x="304" y="260"/>
                  </a:cubicBezTo>
                  <a:cubicBezTo>
                    <a:pt x="308" y="264"/>
                    <a:pt x="316" y="265"/>
                    <a:pt x="323" y="265"/>
                  </a:cubicBezTo>
                  <a:cubicBezTo>
                    <a:pt x="328" y="265"/>
                    <a:pt x="334" y="264"/>
                    <a:pt x="338" y="264"/>
                  </a:cubicBezTo>
                  <a:cubicBezTo>
                    <a:pt x="340" y="264"/>
                    <a:pt x="342" y="264"/>
                    <a:pt x="344" y="264"/>
                  </a:cubicBezTo>
                  <a:cubicBezTo>
                    <a:pt x="353" y="264"/>
                    <a:pt x="362" y="265"/>
                    <a:pt x="370" y="268"/>
                  </a:cubicBezTo>
                  <a:cubicBezTo>
                    <a:pt x="374" y="270"/>
                    <a:pt x="375" y="271"/>
                    <a:pt x="379" y="271"/>
                  </a:cubicBezTo>
                  <a:cubicBezTo>
                    <a:pt x="380" y="271"/>
                    <a:pt x="380" y="271"/>
                    <a:pt x="380" y="271"/>
                  </a:cubicBezTo>
                  <a:cubicBezTo>
                    <a:pt x="383" y="271"/>
                    <a:pt x="385" y="269"/>
                    <a:pt x="388" y="269"/>
                  </a:cubicBezTo>
                  <a:cubicBezTo>
                    <a:pt x="388" y="269"/>
                    <a:pt x="388" y="269"/>
                    <a:pt x="389" y="269"/>
                  </a:cubicBezTo>
                  <a:cubicBezTo>
                    <a:pt x="390" y="269"/>
                    <a:pt x="391" y="273"/>
                    <a:pt x="392" y="274"/>
                  </a:cubicBezTo>
                  <a:cubicBezTo>
                    <a:pt x="397" y="276"/>
                    <a:pt x="402" y="275"/>
                    <a:pt x="407" y="277"/>
                  </a:cubicBezTo>
                  <a:cubicBezTo>
                    <a:pt x="419" y="281"/>
                    <a:pt x="427" y="297"/>
                    <a:pt x="440" y="297"/>
                  </a:cubicBezTo>
                  <a:cubicBezTo>
                    <a:pt x="440" y="297"/>
                    <a:pt x="440" y="297"/>
                    <a:pt x="440" y="297"/>
                  </a:cubicBezTo>
                  <a:cubicBezTo>
                    <a:pt x="444" y="297"/>
                    <a:pt x="449" y="294"/>
                    <a:pt x="454" y="291"/>
                  </a:cubicBezTo>
                  <a:cubicBezTo>
                    <a:pt x="459" y="289"/>
                    <a:pt x="464" y="286"/>
                    <a:pt x="469" y="286"/>
                  </a:cubicBezTo>
                  <a:cubicBezTo>
                    <a:pt x="472" y="286"/>
                    <a:pt x="475" y="287"/>
                    <a:pt x="477" y="290"/>
                  </a:cubicBezTo>
                  <a:cubicBezTo>
                    <a:pt x="480" y="293"/>
                    <a:pt x="477" y="300"/>
                    <a:pt x="480" y="303"/>
                  </a:cubicBezTo>
                  <a:cubicBezTo>
                    <a:pt x="484" y="307"/>
                    <a:pt x="488" y="304"/>
                    <a:pt x="492" y="307"/>
                  </a:cubicBezTo>
                  <a:cubicBezTo>
                    <a:pt x="497" y="309"/>
                    <a:pt x="498" y="314"/>
                    <a:pt x="500" y="318"/>
                  </a:cubicBezTo>
                  <a:cubicBezTo>
                    <a:pt x="502" y="323"/>
                    <a:pt x="502" y="323"/>
                    <a:pt x="506" y="327"/>
                  </a:cubicBezTo>
                  <a:cubicBezTo>
                    <a:pt x="508" y="329"/>
                    <a:pt x="510" y="334"/>
                    <a:pt x="512" y="335"/>
                  </a:cubicBezTo>
                  <a:cubicBezTo>
                    <a:pt x="515" y="337"/>
                    <a:pt x="520" y="337"/>
                    <a:pt x="522" y="339"/>
                  </a:cubicBezTo>
                  <a:cubicBezTo>
                    <a:pt x="527" y="343"/>
                    <a:pt x="524" y="353"/>
                    <a:pt x="530" y="358"/>
                  </a:cubicBezTo>
                  <a:cubicBezTo>
                    <a:pt x="535" y="364"/>
                    <a:pt x="538" y="366"/>
                    <a:pt x="541" y="373"/>
                  </a:cubicBezTo>
                  <a:cubicBezTo>
                    <a:pt x="545" y="382"/>
                    <a:pt x="546" y="383"/>
                    <a:pt x="553" y="388"/>
                  </a:cubicBezTo>
                  <a:cubicBezTo>
                    <a:pt x="561" y="393"/>
                    <a:pt x="567" y="396"/>
                    <a:pt x="568" y="406"/>
                  </a:cubicBezTo>
                  <a:cubicBezTo>
                    <a:pt x="569" y="413"/>
                    <a:pt x="567" y="425"/>
                    <a:pt x="574" y="430"/>
                  </a:cubicBezTo>
                  <a:cubicBezTo>
                    <a:pt x="577" y="432"/>
                    <a:pt x="586" y="433"/>
                    <a:pt x="590" y="434"/>
                  </a:cubicBezTo>
                  <a:cubicBezTo>
                    <a:pt x="595" y="436"/>
                    <a:pt x="598" y="437"/>
                    <a:pt x="603" y="439"/>
                  </a:cubicBezTo>
                  <a:cubicBezTo>
                    <a:pt x="607" y="441"/>
                    <a:pt x="613" y="440"/>
                    <a:pt x="617" y="442"/>
                  </a:cubicBezTo>
                  <a:cubicBezTo>
                    <a:pt x="620" y="443"/>
                    <a:pt x="623" y="449"/>
                    <a:pt x="626" y="451"/>
                  </a:cubicBezTo>
                  <a:cubicBezTo>
                    <a:pt x="629" y="453"/>
                    <a:pt x="632" y="454"/>
                    <a:pt x="635" y="456"/>
                  </a:cubicBezTo>
                  <a:cubicBezTo>
                    <a:pt x="641" y="461"/>
                    <a:pt x="641" y="467"/>
                    <a:pt x="645" y="473"/>
                  </a:cubicBezTo>
                  <a:cubicBezTo>
                    <a:pt x="648" y="477"/>
                    <a:pt x="653" y="477"/>
                    <a:pt x="654" y="484"/>
                  </a:cubicBezTo>
                  <a:cubicBezTo>
                    <a:pt x="654" y="491"/>
                    <a:pt x="652" y="493"/>
                    <a:pt x="648" y="493"/>
                  </a:cubicBezTo>
                  <a:cubicBezTo>
                    <a:pt x="644" y="493"/>
                    <a:pt x="639" y="490"/>
                    <a:pt x="635" y="487"/>
                  </a:cubicBezTo>
                  <a:cubicBezTo>
                    <a:pt x="633" y="485"/>
                    <a:pt x="632" y="482"/>
                    <a:pt x="630" y="480"/>
                  </a:cubicBezTo>
                  <a:cubicBezTo>
                    <a:pt x="628" y="478"/>
                    <a:pt x="625" y="478"/>
                    <a:pt x="623" y="476"/>
                  </a:cubicBezTo>
                  <a:cubicBezTo>
                    <a:pt x="617" y="471"/>
                    <a:pt x="614" y="469"/>
                    <a:pt x="605" y="467"/>
                  </a:cubicBezTo>
                  <a:cubicBezTo>
                    <a:pt x="596" y="465"/>
                    <a:pt x="595" y="465"/>
                    <a:pt x="589" y="458"/>
                  </a:cubicBezTo>
                  <a:cubicBezTo>
                    <a:pt x="584" y="453"/>
                    <a:pt x="575" y="446"/>
                    <a:pt x="567" y="446"/>
                  </a:cubicBezTo>
                  <a:cubicBezTo>
                    <a:pt x="566" y="446"/>
                    <a:pt x="565" y="446"/>
                    <a:pt x="565" y="446"/>
                  </a:cubicBezTo>
                  <a:cubicBezTo>
                    <a:pt x="558" y="448"/>
                    <a:pt x="560" y="450"/>
                    <a:pt x="564" y="454"/>
                  </a:cubicBezTo>
                  <a:cubicBezTo>
                    <a:pt x="567" y="458"/>
                    <a:pt x="573" y="458"/>
                    <a:pt x="576" y="460"/>
                  </a:cubicBezTo>
                  <a:cubicBezTo>
                    <a:pt x="582" y="464"/>
                    <a:pt x="584" y="468"/>
                    <a:pt x="588" y="472"/>
                  </a:cubicBezTo>
                  <a:cubicBezTo>
                    <a:pt x="594" y="479"/>
                    <a:pt x="603" y="481"/>
                    <a:pt x="609" y="487"/>
                  </a:cubicBezTo>
                  <a:cubicBezTo>
                    <a:pt x="613" y="491"/>
                    <a:pt x="620" y="501"/>
                    <a:pt x="623" y="506"/>
                  </a:cubicBezTo>
                  <a:cubicBezTo>
                    <a:pt x="626" y="512"/>
                    <a:pt x="625" y="512"/>
                    <a:pt x="623" y="521"/>
                  </a:cubicBezTo>
                  <a:cubicBezTo>
                    <a:pt x="620" y="529"/>
                    <a:pt x="621" y="537"/>
                    <a:pt x="621" y="546"/>
                  </a:cubicBezTo>
                  <a:cubicBezTo>
                    <a:pt x="621" y="554"/>
                    <a:pt x="619" y="562"/>
                    <a:pt x="619" y="570"/>
                  </a:cubicBezTo>
                  <a:cubicBezTo>
                    <a:pt x="619" y="575"/>
                    <a:pt x="622" y="580"/>
                    <a:pt x="622" y="584"/>
                  </a:cubicBezTo>
                  <a:cubicBezTo>
                    <a:pt x="623" y="589"/>
                    <a:pt x="619" y="592"/>
                    <a:pt x="619" y="596"/>
                  </a:cubicBezTo>
                  <a:cubicBezTo>
                    <a:pt x="619" y="601"/>
                    <a:pt x="623" y="604"/>
                    <a:pt x="625" y="608"/>
                  </a:cubicBezTo>
                  <a:cubicBezTo>
                    <a:pt x="627" y="612"/>
                    <a:pt x="627" y="617"/>
                    <a:pt x="628" y="622"/>
                  </a:cubicBezTo>
                  <a:cubicBezTo>
                    <a:pt x="630" y="631"/>
                    <a:pt x="633" y="641"/>
                    <a:pt x="637" y="650"/>
                  </a:cubicBezTo>
                  <a:cubicBezTo>
                    <a:pt x="643" y="663"/>
                    <a:pt x="652" y="671"/>
                    <a:pt x="662" y="680"/>
                  </a:cubicBezTo>
                  <a:cubicBezTo>
                    <a:pt x="664" y="682"/>
                    <a:pt x="667" y="684"/>
                    <a:pt x="669" y="686"/>
                  </a:cubicBezTo>
                  <a:cubicBezTo>
                    <a:pt x="674" y="692"/>
                    <a:pt x="672" y="699"/>
                    <a:pt x="676" y="705"/>
                  </a:cubicBezTo>
                  <a:cubicBezTo>
                    <a:pt x="681" y="713"/>
                    <a:pt x="688" y="715"/>
                    <a:pt x="695" y="720"/>
                  </a:cubicBezTo>
                  <a:cubicBezTo>
                    <a:pt x="698" y="722"/>
                    <a:pt x="699" y="725"/>
                    <a:pt x="702" y="726"/>
                  </a:cubicBezTo>
                  <a:cubicBezTo>
                    <a:pt x="703" y="726"/>
                    <a:pt x="703" y="727"/>
                    <a:pt x="703" y="727"/>
                  </a:cubicBezTo>
                  <a:cubicBezTo>
                    <a:pt x="704" y="727"/>
                    <a:pt x="705" y="726"/>
                    <a:pt x="706" y="726"/>
                  </a:cubicBezTo>
                  <a:cubicBezTo>
                    <a:pt x="707" y="726"/>
                    <a:pt x="708" y="725"/>
                    <a:pt x="709" y="725"/>
                  </a:cubicBezTo>
                  <a:cubicBezTo>
                    <a:pt x="709" y="725"/>
                    <a:pt x="709" y="725"/>
                    <a:pt x="710" y="726"/>
                  </a:cubicBezTo>
                  <a:cubicBezTo>
                    <a:pt x="718" y="728"/>
                    <a:pt x="718" y="740"/>
                    <a:pt x="722" y="745"/>
                  </a:cubicBezTo>
                  <a:cubicBezTo>
                    <a:pt x="725" y="751"/>
                    <a:pt x="732" y="757"/>
                    <a:pt x="737" y="763"/>
                  </a:cubicBezTo>
                  <a:cubicBezTo>
                    <a:pt x="743" y="771"/>
                    <a:pt x="747" y="778"/>
                    <a:pt x="752" y="785"/>
                  </a:cubicBezTo>
                  <a:cubicBezTo>
                    <a:pt x="757" y="792"/>
                    <a:pt x="766" y="802"/>
                    <a:pt x="764" y="810"/>
                  </a:cubicBezTo>
                  <a:cubicBezTo>
                    <a:pt x="762" y="822"/>
                    <a:pt x="755" y="818"/>
                    <a:pt x="767" y="825"/>
                  </a:cubicBezTo>
                  <a:cubicBezTo>
                    <a:pt x="775" y="829"/>
                    <a:pt x="785" y="834"/>
                    <a:pt x="791" y="841"/>
                  </a:cubicBezTo>
                  <a:cubicBezTo>
                    <a:pt x="796" y="847"/>
                    <a:pt x="801" y="851"/>
                    <a:pt x="806" y="857"/>
                  </a:cubicBezTo>
                  <a:cubicBezTo>
                    <a:pt x="810" y="861"/>
                    <a:pt x="811" y="867"/>
                    <a:pt x="815" y="872"/>
                  </a:cubicBezTo>
                  <a:cubicBezTo>
                    <a:pt x="815" y="872"/>
                    <a:pt x="815" y="872"/>
                    <a:pt x="815" y="872"/>
                  </a:cubicBezTo>
                  <a:cubicBezTo>
                    <a:pt x="815" y="872"/>
                    <a:pt x="816" y="872"/>
                    <a:pt x="816" y="872"/>
                  </a:cubicBezTo>
                  <a:cubicBezTo>
                    <a:pt x="820" y="864"/>
                    <a:pt x="822" y="857"/>
                    <a:pt x="820" y="848"/>
                  </a:cubicBezTo>
                  <a:cubicBezTo>
                    <a:pt x="818" y="837"/>
                    <a:pt x="805" y="834"/>
                    <a:pt x="799" y="825"/>
                  </a:cubicBezTo>
                  <a:cubicBezTo>
                    <a:pt x="796" y="820"/>
                    <a:pt x="796" y="815"/>
                    <a:pt x="793" y="810"/>
                  </a:cubicBezTo>
                  <a:cubicBezTo>
                    <a:pt x="791" y="808"/>
                    <a:pt x="788" y="808"/>
                    <a:pt x="786" y="806"/>
                  </a:cubicBezTo>
                  <a:cubicBezTo>
                    <a:pt x="783" y="803"/>
                    <a:pt x="784" y="798"/>
                    <a:pt x="781" y="795"/>
                  </a:cubicBezTo>
                  <a:cubicBezTo>
                    <a:pt x="776" y="790"/>
                    <a:pt x="769" y="793"/>
                    <a:pt x="764" y="789"/>
                  </a:cubicBezTo>
                  <a:cubicBezTo>
                    <a:pt x="761" y="786"/>
                    <a:pt x="756" y="774"/>
                    <a:pt x="755" y="770"/>
                  </a:cubicBezTo>
                  <a:cubicBezTo>
                    <a:pt x="753" y="765"/>
                    <a:pt x="747" y="752"/>
                    <a:pt x="752" y="748"/>
                  </a:cubicBezTo>
                  <a:cubicBezTo>
                    <a:pt x="753" y="747"/>
                    <a:pt x="755" y="747"/>
                    <a:pt x="758" y="747"/>
                  </a:cubicBezTo>
                  <a:cubicBezTo>
                    <a:pt x="762" y="747"/>
                    <a:pt x="767" y="748"/>
                    <a:pt x="768" y="748"/>
                  </a:cubicBezTo>
                  <a:cubicBezTo>
                    <a:pt x="776" y="751"/>
                    <a:pt x="781" y="761"/>
                    <a:pt x="786" y="767"/>
                  </a:cubicBezTo>
                  <a:cubicBezTo>
                    <a:pt x="794" y="779"/>
                    <a:pt x="801" y="791"/>
                    <a:pt x="809" y="803"/>
                  </a:cubicBezTo>
                  <a:cubicBezTo>
                    <a:pt x="814" y="810"/>
                    <a:pt x="816" y="815"/>
                    <a:pt x="822" y="820"/>
                  </a:cubicBezTo>
                  <a:cubicBezTo>
                    <a:pt x="826" y="823"/>
                    <a:pt x="829" y="824"/>
                    <a:pt x="832" y="828"/>
                  </a:cubicBezTo>
                  <a:cubicBezTo>
                    <a:pt x="835" y="830"/>
                    <a:pt x="837" y="834"/>
                    <a:pt x="841" y="836"/>
                  </a:cubicBezTo>
                  <a:cubicBezTo>
                    <a:pt x="843" y="837"/>
                    <a:pt x="850" y="837"/>
                    <a:pt x="852" y="838"/>
                  </a:cubicBezTo>
                  <a:cubicBezTo>
                    <a:pt x="857" y="842"/>
                    <a:pt x="854" y="847"/>
                    <a:pt x="857" y="852"/>
                  </a:cubicBezTo>
                  <a:cubicBezTo>
                    <a:pt x="860" y="858"/>
                    <a:pt x="871" y="863"/>
                    <a:pt x="876" y="869"/>
                  </a:cubicBezTo>
                  <a:cubicBezTo>
                    <a:pt x="881" y="875"/>
                    <a:pt x="884" y="884"/>
                    <a:pt x="885" y="892"/>
                  </a:cubicBezTo>
                  <a:cubicBezTo>
                    <a:pt x="885" y="903"/>
                    <a:pt x="885" y="906"/>
                    <a:pt x="890" y="915"/>
                  </a:cubicBezTo>
                  <a:cubicBezTo>
                    <a:pt x="893" y="920"/>
                    <a:pt x="894" y="920"/>
                    <a:pt x="895" y="926"/>
                  </a:cubicBezTo>
                  <a:cubicBezTo>
                    <a:pt x="896" y="930"/>
                    <a:pt x="894" y="932"/>
                    <a:pt x="897" y="935"/>
                  </a:cubicBezTo>
                  <a:cubicBezTo>
                    <a:pt x="901" y="940"/>
                    <a:pt x="917" y="942"/>
                    <a:pt x="923" y="945"/>
                  </a:cubicBezTo>
                  <a:cubicBezTo>
                    <a:pt x="932" y="950"/>
                    <a:pt x="943" y="956"/>
                    <a:pt x="952" y="960"/>
                  </a:cubicBezTo>
                  <a:cubicBezTo>
                    <a:pt x="957" y="961"/>
                    <a:pt x="961" y="960"/>
                    <a:pt x="966" y="962"/>
                  </a:cubicBezTo>
                  <a:cubicBezTo>
                    <a:pt x="972" y="963"/>
                    <a:pt x="975" y="968"/>
                    <a:pt x="980" y="971"/>
                  </a:cubicBezTo>
                  <a:cubicBezTo>
                    <a:pt x="986" y="974"/>
                    <a:pt x="993" y="975"/>
                    <a:pt x="1000" y="975"/>
                  </a:cubicBezTo>
                  <a:cubicBezTo>
                    <a:pt x="1008" y="975"/>
                    <a:pt x="1015" y="974"/>
                    <a:pt x="1021" y="974"/>
                  </a:cubicBezTo>
                  <a:cubicBezTo>
                    <a:pt x="1025" y="973"/>
                    <a:pt x="1028" y="973"/>
                    <a:pt x="1032" y="973"/>
                  </a:cubicBezTo>
                  <a:cubicBezTo>
                    <a:pt x="1033" y="973"/>
                    <a:pt x="1033" y="973"/>
                    <a:pt x="1034" y="973"/>
                  </a:cubicBezTo>
                  <a:cubicBezTo>
                    <a:pt x="1037" y="973"/>
                    <a:pt x="1041" y="976"/>
                    <a:pt x="1045" y="976"/>
                  </a:cubicBezTo>
                  <a:cubicBezTo>
                    <a:pt x="1045" y="976"/>
                    <a:pt x="1045" y="976"/>
                    <a:pt x="1046" y="976"/>
                  </a:cubicBezTo>
                  <a:cubicBezTo>
                    <a:pt x="1050" y="975"/>
                    <a:pt x="1051" y="971"/>
                    <a:pt x="1055" y="971"/>
                  </a:cubicBezTo>
                  <a:cubicBezTo>
                    <a:pt x="1056" y="971"/>
                    <a:pt x="1056" y="971"/>
                    <a:pt x="1057" y="971"/>
                  </a:cubicBezTo>
                  <a:cubicBezTo>
                    <a:pt x="1063" y="973"/>
                    <a:pt x="1067" y="983"/>
                    <a:pt x="1072" y="987"/>
                  </a:cubicBezTo>
                  <a:cubicBezTo>
                    <a:pt x="1075" y="991"/>
                    <a:pt x="1080" y="993"/>
                    <a:pt x="1083" y="995"/>
                  </a:cubicBezTo>
                  <a:cubicBezTo>
                    <a:pt x="1085" y="997"/>
                    <a:pt x="1087" y="1002"/>
                    <a:pt x="1089" y="1004"/>
                  </a:cubicBezTo>
                  <a:cubicBezTo>
                    <a:pt x="1091" y="1005"/>
                    <a:pt x="1093" y="1005"/>
                    <a:pt x="1096" y="1005"/>
                  </a:cubicBezTo>
                  <a:cubicBezTo>
                    <a:pt x="1098" y="1005"/>
                    <a:pt x="1099" y="1005"/>
                    <a:pt x="1101" y="1005"/>
                  </a:cubicBezTo>
                  <a:cubicBezTo>
                    <a:pt x="1103" y="1005"/>
                    <a:pt x="1104" y="1005"/>
                    <a:pt x="1106" y="1005"/>
                  </a:cubicBezTo>
                  <a:cubicBezTo>
                    <a:pt x="1107" y="1005"/>
                    <a:pt x="1108" y="1005"/>
                    <a:pt x="1109" y="1005"/>
                  </a:cubicBezTo>
                  <a:cubicBezTo>
                    <a:pt x="1116" y="1006"/>
                    <a:pt x="1122" y="1007"/>
                    <a:pt x="1129" y="1007"/>
                  </a:cubicBezTo>
                  <a:cubicBezTo>
                    <a:pt x="1130" y="1007"/>
                    <a:pt x="1132" y="1007"/>
                    <a:pt x="1133" y="1007"/>
                  </a:cubicBezTo>
                  <a:cubicBezTo>
                    <a:pt x="1134" y="1007"/>
                    <a:pt x="1134" y="1007"/>
                    <a:pt x="1135" y="1007"/>
                  </a:cubicBezTo>
                  <a:cubicBezTo>
                    <a:pt x="1145" y="1007"/>
                    <a:pt x="1141" y="1011"/>
                    <a:pt x="1144" y="1020"/>
                  </a:cubicBezTo>
                  <a:cubicBezTo>
                    <a:pt x="1147" y="1028"/>
                    <a:pt x="1153" y="1032"/>
                    <a:pt x="1158" y="1038"/>
                  </a:cubicBezTo>
                  <a:cubicBezTo>
                    <a:pt x="1161" y="1042"/>
                    <a:pt x="1160" y="1044"/>
                    <a:pt x="1165" y="1047"/>
                  </a:cubicBezTo>
                  <a:cubicBezTo>
                    <a:pt x="1166" y="1048"/>
                    <a:pt x="1168" y="1047"/>
                    <a:pt x="1169" y="1048"/>
                  </a:cubicBezTo>
                  <a:cubicBezTo>
                    <a:pt x="1176" y="1052"/>
                    <a:pt x="1171" y="1052"/>
                    <a:pt x="1175" y="1059"/>
                  </a:cubicBezTo>
                  <a:cubicBezTo>
                    <a:pt x="1180" y="1065"/>
                    <a:pt x="1189" y="1064"/>
                    <a:pt x="1196" y="1066"/>
                  </a:cubicBezTo>
                  <a:cubicBezTo>
                    <a:pt x="1198" y="1059"/>
                    <a:pt x="1200" y="1053"/>
                    <a:pt x="1202" y="1047"/>
                  </a:cubicBezTo>
                  <a:cubicBezTo>
                    <a:pt x="1196" y="1038"/>
                    <a:pt x="1194" y="1029"/>
                    <a:pt x="1197" y="1017"/>
                  </a:cubicBezTo>
                  <a:cubicBezTo>
                    <a:pt x="1200" y="1009"/>
                    <a:pt x="1200" y="1003"/>
                    <a:pt x="1200" y="994"/>
                  </a:cubicBezTo>
                  <a:cubicBezTo>
                    <a:pt x="1200" y="982"/>
                    <a:pt x="1199" y="979"/>
                    <a:pt x="1186" y="978"/>
                  </a:cubicBezTo>
                  <a:cubicBezTo>
                    <a:pt x="1185" y="978"/>
                    <a:pt x="1184" y="978"/>
                    <a:pt x="1183" y="978"/>
                  </a:cubicBezTo>
                  <a:cubicBezTo>
                    <a:pt x="1182" y="978"/>
                    <a:pt x="1181" y="978"/>
                    <a:pt x="1179" y="978"/>
                  </a:cubicBezTo>
                  <a:cubicBezTo>
                    <a:pt x="1178" y="978"/>
                    <a:pt x="1177" y="978"/>
                    <a:pt x="1176" y="978"/>
                  </a:cubicBezTo>
                  <a:cubicBezTo>
                    <a:pt x="1173" y="978"/>
                    <a:pt x="1170" y="978"/>
                    <a:pt x="1167" y="977"/>
                  </a:cubicBezTo>
                  <a:cubicBezTo>
                    <a:pt x="1164" y="976"/>
                    <a:pt x="1161" y="973"/>
                    <a:pt x="1157" y="972"/>
                  </a:cubicBezTo>
                  <a:cubicBezTo>
                    <a:pt x="1156" y="972"/>
                    <a:pt x="1155" y="972"/>
                    <a:pt x="1153" y="972"/>
                  </a:cubicBezTo>
                  <a:cubicBezTo>
                    <a:pt x="1149" y="972"/>
                    <a:pt x="1145" y="973"/>
                    <a:pt x="1141" y="973"/>
                  </a:cubicBezTo>
                  <a:cubicBezTo>
                    <a:pt x="1139" y="973"/>
                    <a:pt x="1129" y="976"/>
                    <a:pt x="1127" y="976"/>
                  </a:cubicBezTo>
                  <a:cubicBezTo>
                    <a:pt x="1126" y="976"/>
                    <a:pt x="1126" y="976"/>
                    <a:pt x="1126" y="976"/>
                  </a:cubicBezTo>
                  <a:cubicBezTo>
                    <a:pt x="1109" y="967"/>
                    <a:pt x="1137" y="939"/>
                    <a:pt x="1139" y="931"/>
                  </a:cubicBezTo>
                  <a:cubicBezTo>
                    <a:pt x="1140" y="927"/>
                    <a:pt x="1138" y="922"/>
                    <a:pt x="1139" y="918"/>
                  </a:cubicBezTo>
                  <a:cubicBezTo>
                    <a:pt x="1140" y="914"/>
                    <a:pt x="1144" y="910"/>
                    <a:pt x="1145" y="906"/>
                  </a:cubicBezTo>
                  <a:cubicBezTo>
                    <a:pt x="1148" y="900"/>
                    <a:pt x="1152" y="896"/>
                    <a:pt x="1144" y="892"/>
                  </a:cubicBezTo>
                  <a:cubicBezTo>
                    <a:pt x="1143" y="891"/>
                    <a:pt x="1140" y="891"/>
                    <a:pt x="1136" y="891"/>
                  </a:cubicBezTo>
                  <a:cubicBezTo>
                    <a:pt x="1131" y="891"/>
                    <a:pt x="1125" y="891"/>
                    <a:pt x="1123" y="892"/>
                  </a:cubicBezTo>
                  <a:cubicBezTo>
                    <a:pt x="1113" y="893"/>
                    <a:pt x="1109" y="901"/>
                    <a:pt x="1104" y="909"/>
                  </a:cubicBezTo>
                  <a:cubicBezTo>
                    <a:pt x="1100" y="914"/>
                    <a:pt x="1098" y="924"/>
                    <a:pt x="1094" y="929"/>
                  </a:cubicBezTo>
                  <a:cubicBezTo>
                    <a:pt x="1091" y="931"/>
                    <a:pt x="1090" y="932"/>
                    <a:pt x="1088" y="932"/>
                  </a:cubicBezTo>
                  <a:cubicBezTo>
                    <a:pt x="1086" y="932"/>
                    <a:pt x="1085" y="932"/>
                    <a:pt x="1082" y="931"/>
                  </a:cubicBezTo>
                  <a:cubicBezTo>
                    <a:pt x="1076" y="931"/>
                    <a:pt x="1070" y="930"/>
                    <a:pt x="1064" y="930"/>
                  </a:cubicBezTo>
                  <a:cubicBezTo>
                    <a:pt x="1061" y="930"/>
                    <a:pt x="1057" y="930"/>
                    <a:pt x="1054" y="931"/>
                  </a:cubicBezTo>
                  <a:cubicBezTo>
                    <a:pt x="1052" y="931"/>
                    <a:pt x="1050" y="931"/>
                    <a:pt x="1048" y="931"/>
                  </a:cubicBezTo>
                  <a:cubicBezTo>
                    <a:pt x="1043" y="931"/>
                    <a:pt x="1041" y="930"/>
                    <a:pt x="1034" y="928"/>
                  </a:cubicBezTo>
                  <a:cubicBezTo>
                    <a:pt x="1027" y="926"/>
                    <a:pt x="1021" y="927"/>
                    <a:pt x="1014" y="923"/>
                  </a:cubicBezTo>
                  <a:cubicBezTo>
                    <a:pt x="1005" y="916"/>
                    <a:pt x="1010" y="911"/>
                    <a:pt x="1006" y="904"/>
                  </a:cubicBezTo>
                  <a:cubicBezTo>
                    <a:pt x="1003" y="900"/>
                    <a:pt x="998" y="899"/>
                    <a:pt x="995" y="894"/>
                  </a:cubicBezTo>
                  <a:cubicBezTo>
                    <a:pt x="991" y="889"/>
                    <a:pt x="989" y="879"/>
                    <a:pt x="990" y="873"/>
                  </a:cubicBezTo>
                  <a:cubicBezTo>
                    <a:pt x="993" y="859"/>
                    <a:pt x="1004" y="850"/>
                    <a:pt x="1003" y="835"/>
                  </a:cubicBezTo>
                  <a:cubicBezTo>
                    <a:pt x="1003" y="832"/>
                    <a:pt x="1001" y="828"/>
                    <a:pt x="1001" y="826"/>
                  </a:cubicBezTo>
                  <a:cubicBezTo>
                    <a:pt x="1002" y="820"/>
                    <a:pt x="1008" y="817"/>
                    <a:pt x="1010" y="810"/>
                  </a:cubicBezTo>
                  <a:cubicBezTo>
                    <a:pt x="1011" y="806"/>
                    <a:pt x="1010" y="802"/>
                    <a:pt x="1012" y="798"/>
                  </a:cubicBezTo>
                  <a:cubicBezTo>
                    <a:pt x="1016" y="791"/>
                    <a:pt x="1023" y="786"/>
                    <a:pt x="1031" y="783"/>
                  </a:cubicBezTo>
                  <a:cubicBezTo>
                    <a:pt x="1040" y="780"/>
                    <a:pt x="1049" y="778"/>
                    <a:pt x="1058" y="778"/>
                  </a:cubicBezTo>
                  <a:cubicBezTo>
                    <a:pt x="1061" y="778"/>
                    <a:pt x="1064" y="778"/>
                    <a:pt x="1068" y="779"/>
                  </a:cubicBezTo>
                  <a:cubicBezTo>
                    <a:pt x="1070" y="779"/>
                    <a:pt x="1072" y="779"/>
                    <a:pt x="1074" y="779"/>
                  </a:cubicBezTo>
                  <a:cubicBezTo>
                    <a:pt x="1077" y="779"/>
                    <a:pt x="1080" y="779"/>
                    <a:pt x="1083" y="779"/>
                  </a:cubicBezTo>
                  <a:cubicBezTo>
                    <a:pt x="1085" y="779"/>
                    <a:pt x="1087" y="779"/>
                    <a:pt x="1090" y="779"/>
                  </a:cubicBezTo>
                  <a:cubicBezTo>
                    <a:pt x="1091" y="779"/>
                    <a:pt x="1092" y="779"/>
                    <a:pt x="1092" y="779"/>
                  </a:cubicBezTo>
                  <a:cubicBezTo>
                    <a:pt x="1096" y="780"/>
                    <a:pt x="1097" y="783"/>
                    <a:pt x="1100" y="784"/>
                  </a:cubicBezTo>
                  <a:cubicBezTo>
                    <a:pt x="1102" y="785"/>
                    <a:pt x="1104" y="786"/>
                    <a:pt x="1106" y="786"/>
                  </a:cubicBezTo>
                  <a:cubicBezTo>
                    <a:pt x="1108" y="786"/>
                    <a:pt x="1110" y="785"/>
                    <a:pt x="1110" y="780"/>
                  </a:cubicBezTo>
                  <a:cubicBezTo>
                    <a:pt x="1112" y="772"/>
                    <a:pt x="1104" y="773"/>
                    <a:pt x="1101" y="768"/>
                  </a:cubicBezTo>
                  <a:cubicBezTo>
                    <a:pt x="1112" y="763"/>
                    <a:pt x="1126" y="764"/>
                    <a:pt x="1138" y="761"/>
                  </a:cubicBezTo>
                  <a:cubicBezTo>
                    <a:pt x="1143" y="760"/>
                    <a:pt x="1146" y="760"/>
                    <a:pt x="1149" y="760"/>
                  </a:cubicBezTo>
                  <a:cubicBezTo>
                    <a:pt x="1153" y="760"/>
                    <a:pt x="1156" y="760"/>
                    <a:pt x="1161" y="761"/>
                  </a:cubicBezTo>
                  <a:cubicBezTo>
                    <a:pt x="1161" y="761"/>
                    <a:pt x="1162" y="761"/>
                    <a:pt x="1162" y="761"/>
                  </a:cubicBezTo>
                  <a:cubicBezTo>
                    <a:pt x="1163" y="761"/>
                    <a:pt x="1164" y="761"/>
                    <a:pt x="1166" y="761"/>
                  </a:cubicBezTo>
                  <a:cubicBezTo>
                    <a:pt x="1167" y="761"/>
                    <a:pt x="1168" y="760"/>
                    <a:pt x="1169" y="760"/>
                  </a:cubicBezTo>
                  <a:cubicBezTo>
                    <a:pt x="1170" y="760"/>
                    <a:pt x="1171" y="761"/>
                    <a:pt x="1172" y="761"/>
                  </a:cubicBezTo>
                  <a:cubicBezTo>
                    <a:pt x="1176" y="762"/>
                    <a:pt x="1176" y="767"/>
                    <a:pt x="1180" y="770"/>
                  </a:cubicBezTo>
                  <a:cubicBezTo>
                    <a:pt x="1183" y="772"/>
                    <a:pt x="1186" y="772"/>
                    <a:pt x="1189" y="772"/>
                  </a:cubicBezTo>
                  <a:cubicBezTo>
                    <a:pt x="1190" y="772"/>
                    <a:pt x="1191" y="772"/>
                    <a:pt x="1192" y="772"/>
                  </a:cubicBezTo>
                  <a:cubicBezTo>
                    <a:pt x="1192" y="772"/>
                    <a:pt x="1193" y="772"/>
                    <a:pt x="1194" y="772"/>
                  </a:cubicBezTo>
                  <a:cubicBezTo>
                    <a:pt x="1196" y="772"/>
                    <a:pt x="1199" y="773"/>
                    <a:pt x="1201" y="774"/>
                  </a:cubicBezTo>
                  <a:cubicBezTo>
                    <a:pt x="1208" y="777"/>
                    <a:pt x="1214" y="793"/>
                    <a:pt x="1216" y="800"/>
                  </a:cubicBezTo>
                  <a:cubicBezTo>
                    <a:pt x="1218" y="808"/>
                    <a:pt x="1218" y="816"/>
                    <a:pt x="1223" y="823"/>
                  </a:cubicBezTo>
                  <a:cubicBezTo>
                    <a:pt x="1226" y="828"/>
                    <a:pt x="1237" y="841"/>
                    <a:pt x="1247" y="841"/>
                  </a:cubicBezTo>
                  <a:cubicBezTo>
                    <a:pt x="1249" y="841"/>
                    <a:pt x="1252" y="840"/>
                    <a:pt x="1254" y="838"/>
                  </a:cubicBezTo>
                  <a:cubicBezTo>
                    <a:pt x="1262" y="830"/>
                    <a:pt x="1252" y="811"/>
                    <a:pt x="1247" y="804"/>
                  </a:cubicBezTo>
                  <a:cubicBezTo>
                    <a:pt x="1240" y="793"/>
                    <a:pt x="1236" y="791"/>
                    <a:pt x="1236" y="777"/>
                  </a:cubicBezTo>
                  <a:cubicBezTo>
                    <a:pt x="1236" y="770"/>
                    <a:pt x="1235" y="763"/>
                    <a:pt x="1236" y="756"/>
                  </a:cubicBezTo>
                  <a:cubicBezTo>
                    <a:pt x="1237" y="743"/>
                    <a:pt x="1244" y="745"/>
                    <a:pt x="1252" y="737"/>
                  </a:cubicBezTo>
                  <a:cubicBezTo>
                    <a:pt x="1259" y="732"/>
                    <a:pt x="1259" y="722"/>
                    <a:pt x="1264" y="715"/>
                  </a:cubicBezTo>
                  <a:cubicBezTo>
                    <a:pt x="1271" y="707"/>
                    <a:pt x="1279" y="709"/>
                    <a:pt x="1287" y="705"/>
                  </a:cubicBezTo>
                  <a:cubicBezTo>
                    <a:pt x="1298" y="700"/>
                    <a:pt x="1306" y="689"/>
                    <a:pt x="1307" y="677"/>
                  </a:cubicBezTo>
                  <a:cubicBezTo>
                    <a:pt x="1308" y="665"/>
                    <a:pt x="1302" y="657"/>
                    <a:pt x="1313" y="648"/>
                  </a:cubicBezTo>
                  <a:cubicBezTo>
                    <a:pt x="1321" y="641"/>
                    <a:pt x="1323" y="636"/>
                    <a:pt x="1327" y="627"/>
                  </a:cubicBezTo>
                  <a:cubicBezTo>
                    <a:pt x="1329" y="622"/>
                    <a:pt x="1332" y="619"/>
                    <a:pt x="1335" y="615"/>
                  </a:cubicBezTo>
                  <a:cubicBezTo>
                    <a:pt x="1335" y="615"/>
                    <a:pt x="1335" y="615"/>
                    <a:pt x="1336" y="615"/>
                  </a:cubicBezTo>
                  <a:cubicBezTo>
                    <a:pt x="1336" y="615"/>
                    <a:pt x="1336" y="616"/>
                    <a:pt x="1337" y="616"/>
                  </a:cubicBezTo>
                  <a:cubicBezTo>
                    <a:pt x="1337" y="616"/>
                    <a:pt x="1338" y="617"/>
                    <a:pt x="1338" y="617"/>
                  </a:cubicBezTo>
                  <a:cubicBezTo>
                    <a:pt x="1338" y="617"/>
                    <a:pt x="1339" y="616"/>
                    <a:pt x="1339" y="616"/>
                  </a:cubicBezTo>
                  <a:cubicBezTo>
                    <a:pt x="1341" y="614"/>
                    <a:pt x="1342" y="610"/>
                    <a:pt x="1343" y="607"/>
                  </a:cubicBezTo>
                  <a:cubicBezTo>
                    <a:pt x="1349" y="595"/>
                    <a:pt x="1358" y="596"/>
                    <a:pt x="1371" y="596"/>
                  </a:cubicBezTo>
                  <a:cubicBezTo>
                    <a:pt x="1372" y="596"/>
                    <a:pt x="1373" y="596"/>
                    <a:pt x="1374" y="596"/>
                  </a:cubicBezTo>
                  <a:cubicBezTo>
                    <a:pt x="1375" y="596"/>
                    <a:pt x="1376" y="596"/>
                    <a:pt x="1378" y="596"/>
                  </a:cubicBezTo>
                  <a:cubicBezTo>
                    <a:pt x="1379" y="596"/>
                    <a:pt x="1380" y="596"/>
                    <a:pt x="1382" y="596"/>
                  </a:cubicBezTo>
                  <a:cubicBezTo>
                    <a:pt x="1388" y="596"/>
                    <a:pt x="1392" y="594"/>
                    <a:pt x="1392" y="584"/>
                  </a:cubicBezTo>
                  <a:cubicBezTo>
                    <a:pt x="1392" y="570"/>
                    <a:pt x="1391" y="569"/>
                    <a:pt x="1403" y="561"/>
                  </a:cubicBezTo>
                  <a:cubicBezTo>
                    <a:pt x="1413" y="554"/>
                    <a:pt x="1424" y="547"/>
                    <a:pt x="1436" y="542"/>
                  </a:cubicBezTo>
                  <a:cubicBezTo>
                    <a:pt x="1440" y="541"/>
                    <a:pt x="1445" y="541"/>
                    <a:pt x="1450" y="539"/>
                  </a:cubicBezTo>
                  <a:cubicBezTo>
                    <a:pt x="1453" y="537"/>
                    <a:pt x="1457" y="533"/>
                    <a:pt x="1461" y="533"/>
                  </a:cubicBezTo>
                  <a:cubicBezTo>
                    <a:pt x="1461" y="533"/>
                    <a:pt x="1461" y="533"/>
                    <a:pt x="1461" y="533"/>
                  </a:cubicBezTo>
                  <a:cubicBezTo>
                    <a:pt x="1456" y="541"/>
                    <a:pt x="1441" y="555"/>
                    <a:pt x="1456" y="561"/>
                  </a:cubicBezTo>
                  <a:cubicBezTo>
                    <a:pt x="1458" y="562"/>
                    <a:pt x="1459" y="562"/>
                    <a:pt x="1461" y="562"/>
                  </a:cubicBezTo>
                  <a:cubicBezTo>
                    <a:pt x="1467" y="562"/>
                    <a:pt x="1473" y="556"/>
                    <a:pt x="1478" y="551"/>
                  </a:cubicBezTo>
                  <a:cubicBezTo>
                    <a:pt x="1469" y="544"/>
                    <a:pt x="1469" y="544"/>
                    <a:pt x="1469" y="544"/>
                  </a:cubicBezTo>
                  <a:cubicBezTo>
                    <a:pt x="1475" y="537"/>
                    <a:pt x="1482" y="529"/>
                    <a:pt x="1488" y="521"/>
                  </a:cubicBezTo>
                  <a:cubicBezTo>
                    <a:pt x="1487" y="521"/>
                    <a:pt x="1486" y="521"/>
                    <a:pt x="1485" y="521"/>
                  </a:cubicBezTo>
                  <a:cubicBezTo>
                    <a:pt x="1478" y="517"/>
                    <a:pt x="1479" y="508"/>
                    <a:pt x="1473" y="502"/>
                  </a:cubicBezTo>
                  <a:cubicBezTo>
                    <a:pt x="1468" y="498"/>
                    <a:pt x="1463" y="501"/>
                    <a:pt x="1462" y="491"/>
                  </a:cubicBezTo>
                  <a:cubicBezTo>
                    <a:pt x="1462" y="491"/>
                    <a:pt x="1462" y="491"/>
                    <a:pt x="1462" y="491"/>
                  </a:cubicBezTo>
                  <a:cubicBezTo>
                    <a:pt x="1408" y="491"/>
                    <a:pt x="1408" y="491"/>
                    <a:pt x="1408" y="491"/>
                  </a:cubicBezTo>
                  <a:cubicBezTo>
                    <a:pt x="1405" y="492"/>
                    <a:pt x="1401" y="493"/>
                    <a:pt x="1399" y="494"/>
                  </a:cubicBezTo>
                  <a:cubicBezTo>
                    <a:pt x="1391" y="497"/>
                    <a:pt x="1378" y="498"/>
                    <a:pt x="1372" y="503"/>
                  </a:cubicBezTo>
                  <a:cubicBezTo>
                    <a:pt x="1374" y="499"/>
                    <a:pt x="1377" y="494"/>
                    <a:pt x="1380" y="491"/>
                  </a:cubicBezTo>
                  <a:cubicBezTo>
                    <a:pt x="1316" y="491"/>
                    <a:pt x="1316" y="491"/>
                    <a:pt x="1316" y="491"/>
                  </a:cubicBezTo>
                  <a:cubicBezTo>
                    <a:pt x="1316" y="216"/>
                    <a:pt x="1316" y="216"/>
                    <a:pt x="1316" y="216"/>
                  </a:cubicBezTo>
                  <a:cubicBezTo>
                    <a:pt x="1311" y="216"/>
                    <a:pt x="1307" y="215"/>
                    <a:pt x="1302" y="215"/>
                  </a:cubicBezTo>
                  <a:cubicBezTo>
                    <a:pt x="1302" y="215"/>
                    <a:pt x="1302" y="215"/>
                    <a:pt x="1302" y="215"/>
                  </a:cubicBezTo>
                  <a:cubicBezTo>
                    <a:pt x="1301" y="215"/>
                    <a:pt x="1301" y="215"/>
                    <a:pt x="1301" y="215"/>
                  </a:cubicBezTo>
                  <a:cubicBezTo>
                    <a:pt x="1299" y="215"/>
                    <a:pt x="1296" y="215"/>
                    <a:pt x="1293" y="214"/>
                  </a:cubicBezTo>
                  <a:cubicBezTo>
                    <a:pt x="1290" y="214"/>
                    <a:pt x="1286" y="214"/>
                    <a:pt x="1282" y="214"/>
                  </a:cubicBezTo>
                  <a:cubicBezTo>
                    <a:pt x="1273" y="214"/>
                    <a:pt x="1265" y="216"/>
                    <a:pt x="1269" y="227"/>
                  </a:cubicBezTo>
                  <a:cubicBezTo>
                    <a:pt x="1270" y="231"/>
                    <a:pt x="1278" y="237"/>
                    <a:pt x="1281" y="241"/>
                  </a:cubicBezTo>
                  <a:cubicBezTo>
                    <a:pt x="1283" y="245"/>
                    <a:pt x="1288" y="249"/>
                    <a:pt x="1289" y="254"/>
                  </a:cubicBezTo>
                  <a:cubicBezTo>
                    <a:pt x="1291" y="262"/>
                    <a:pt x="1288" y="271"/>
                    <a:pt x="1284" y="277"/>
                  </a:cubicBezTo>
                  <a:cubicBezTo>
                    <a:pt x="1276" y="292"/>
                    <a:pt x="1286" y="294"/>
                    <a:pt x="1293" y="309"/>
                  </a:cubicBezTo>
                  <a:cubicBezTo>
                    <a:pt x="1300" y="325"/>
                    <a:pt x="1297" y="341"/>
                    <a:pt x="1285" y="355"/>
                  </a:cubicBezTo>
                  <a:cubicBezTo>
                    <a:pt x="1277" y="365"/>
                    <a:pt x="1258" y="362"/>
                    <a:pt x="1260" y="379"/>
                  </a:cubicBezTo>
                  <a:cubicBezTo>
                    <a:pt x="1261" y="382"/>
                    <a:pt x="1263" y="386"/>
                    <a:pt x="1264" y="389"/>
                  </a:cubicBezTo>
                  <a:cubicBezTo>
                    <a:pt x="1265" y="394"/>
                    <a:pt x="1264" y="398"/>
                    <a:pt x="1264" y="403"/>
                  </a:cubicBezTo>
                  <a:cubicBezTo>
                    <a:pt x="1265" y="408"/>
                    <a:pt x="1269" y="416"/>
                    <a:pt x="1266" y="422"/>
                  </a:cubicBezTo>
                  <a:cubicBezTo>
                    <a:pt x="1264" y="426"/>
                    <a:pt x="1255" y="431"/>
                    <a:pt x="1249" y="431"/>
                  </a:cubicBezTo>
                  <a:cubicBezTo>
                    <a:pt x="1249" y="431"/>
                    <a:pt x="1248" y="431"/>
                    <a:pt x="1247" y="431"/>
                  </a:cubicBezTo>
                  <a:cubicBezTo>
                    <a:pt x="1244" y="430"/>
                    <a:pt x="1238" y="424"/>
                    <a:pt x="1234" y="422"/>
                  </a:cubicBezTo>
                  <a:cubicBezTo>
                    <a:pt x="1227" y="419"/>
                    <a:pt x="1225" y="416"/>
                    <a:pt x="1221" y="409"/>
                  </a:cubicBezTo>
                  <a:cubicBezTo>
                    <a:pt x="1212" y="395"/>
                    <a:pt x="1218" y="381"/>
                    <a:pt x="1216" y="365"/>
                  </a:cubicBezTo>
                  <a:cubicBezTo>
                    <a:pt x="1215" y="355"/>
                    <a:pt x="1218" y="353"/>
                    <a:pt x="1209" y="352"/>
                  </a:cubicBezTo>
                  <a:cubicBezTo>
                    <a:pt x="1208" y="351"/>
                    <a:pt x="1207" y="351"/>
                    <a:pt x="1206" y="351"/>
                  </a:cubicBezTo>
                  <a:cubicBezTo>
                    <a:pt x="1201" y="351"/>
                    <a:pt x="1194" y="353"/>
                    <a:pt x="1189" y="353"/>
                  </a:cubicBezTo>
                  <a:cubicBezTo>
                    <a:pt x="1189" y="353"/>
                    <a:pt x="1188" y="353"/>
                    <a:pt x="1188" y="353"/>
                  </a:cubicBezTo>
                  <a:cubicBezTo>
                    <a:pt x="1180" y="353"/>
                    <a:pt x="1173" y="351"/>
                    <a:pt x="1167" y="349"/>
                  </a:cubicBezTo>
                  <a:cubicBezTo>
                    <a:pt x="1155" y="345"/>
                    <a:pt x="1148" y="346"/>
                    <a:pt x="1137" y="337"/>
                  </a:cubicBezTo>
                  <a:cubicBezTo>
                    <a:pt x="1133" y="333"/>
                    <a:pt x="1130" y="331"/>
                    <a:pt x="1124" y="330"/>
                  </a:cubicBezTo>
                  <a:cubicBezTo>
                    <a:pt x="1124" y="330"/>
                    <a:pt x="1123" y="330"/>
                    <a:pt x="1123" y="330"/>
                  </a:cubicBezTo>
                  <a:cubicBezTo>
                    <a:pt x="1122" y="330"/>
                    <a:pt x="1121" y="330"/>
                    <a:pt x="1120" y="330"/>
                  </a:cubicBezTo>
                  <a:cubicBezTo>
                    <a:pt x="1119" y="330"/>
                    <a:pt x="1118" y="330"/>
                    <a:pt x="1117" y="330"/>
                  </a:cubicBezTo>
                  <a:cubicBezTo>
                    <a:pt x="1116" y="330"/>
                    <a:pt x="1115" y="330"/>
                    <a:pt x="1115" y="330"/>
                  </a:cubicBezTo>
                  <a:cubicBezTo>
                    <a:pt x="1113" y="329"/>
                    <a:pt x="1111" y="326"/>
                    <a:pt x="1109" y="324"/>
                  </a:cubicBezTo>
                  <a:cubicBezTo>
                    <a:pt x="1105" y="322"/>
                    <a:pt x="1102" y="321"/>
                    <a:pt x="1098" y="321"/>
                  </a:cubicBezTo>
                  <a:cubicBezTo>
                    <a:pt x="1095" y="321"/>
                    <a:pt x="1092" y="322"/>
                    <a:pt x="1089" y="322"/>
                  </a:cubicBezTo>
                  <a:cubicBezTo>
                    <a:pt x="1085" y="323"/>
                    <a:pt x="1082" y="323"/>
                    <a:pt x="1079" y="323"/>
                  </a:cubicBezTo>
                  <a:cubicBezTo>
                    <a:pt x="1078" y="323"/>
                    <a:pt x="1077" y="323"/>
                    <a:pt x="1076" y="323"/>
                  </a:cubicBezTo>
                  <a:cubicBezTo>
                    <a:pt x="1074" y="317"/>
                    <a:pt x="1075" y="306"/>
                    <a:pt x="1071" y="301"/>
                  </a:cubicBezTo>
                  <a:cubicBezTo>
                    <a:pt x="1069" y="297"/>
                    <a:pt x="1062" y="296"/>
                    <a:pt x="1059" y="294"/>
                  </a:cubicBezTo>
                  <a:cubicBezTo>
                    <a:pt x="1052" y="289"/>
                    <a:pt x="1046" y="287"/>
                    <a:pt x="1038" y="286"/>
                  </a:cubicBezTo>
                  <a:cubicBezTo>
                    <a:pt x="1030" y="285"/>
                    <a:pt x="1041" y="264"/>
                    <a:pt x="1041" y="262"/>
                  </a:cubicBezTo>
                  <a:cubicBezTo>
                    <a:pt x="1041" y="256"/>
                    <a:pt x="1036" y="254"/>
                    <a:pt x="1043" y="248"/>
                  </a:cubicBezTo>
                  <a:cubicBezTo>
                    <a:pt x="1048" y="244"/>
                    <a:pt x="1054" y="244"/>
                    <a:pt x="1058" y="238"/>
                  </a:cubicBezTo>
                  <a:cubicBezTo>
                    <a:pt x="1063" y="232"/>
                    <a:pt x="1059" y="225"/>
                    <a:pt x="1063" y="219"/>
                  </a:cubicBezTo>
                  <a:cubicBezTo>
                    <a:pt x="1066" y="214"/>
                    <a:pt x="1073" y="212"/>
                    <a:pt x="1076" y="207"/>
                  </a:cubicBezTo>
                  <a:cubicBezTo>
                    <a:pt x="1080" y="203"/>
                    <a:pt x="1081" y="201"/>
                    <a:pt x="1085" y="199"/>
                  </a:cubicBezTo>
                  <a:cubicBezTo>
                    <a:pt x="1088" y="197"/>
                    <a:pt x="1090" y="197"/>
                    <a:pt x="1092" y="195"/>
                  </a:cubicBezTo>
                  <a:cubicBezTo>
                    <a:pt x="1095" y="192"/>
                    <a:pt x="1093" y="191"/>
                    <a:pt x="1097" y="188"/>
                  </a:cubicBezTo>
                  <a:cubicBezTo>
                    <a:pt x="1105" y="183"/>
                    <a:pt x="1113" y="184"/>
                    <a:pt x="1121" y="177"/>
                  </a:cubicBezTo>
                  <a:cubicBezTo>
                    <a:pt x="1127" y="171"/>
                    <a:pt x="1128" y="169"/>
                    <a:pt x="1135" y="166"/>
                  </a:cubicBezTo>
                  <a:cubicBezTo>
                    <a:pt x="1138" y="165"/>
                    <a:pt x="1141" y="164"/>
                    <a:pt x="1142" y="161"/>
                  </a:cubicBezTo>
                  <a:cubicBezTo>
                    <a:pt x="1143" y="155"/>
                    <a:pt x="1140" y="156"/>
                    <a:pt x="1135" y="155"/>
                  </a:cubicBezTo>
                  <a:cubicBezTo>
                    <a:pt x="1129" y="153"/>
                    <a:pt x="1124" y="152"/>
                    <a:pt x="1120" y="148"/>
                  </a:cubicBezTo>
                  <a:cubicBezTo>
                    <a:pt x="1119" y="148"/>
                    <a:pt x="1118" y="146"/>
                    <a:pt x="1117" y="145"/>
                  </a:cubicBezTo>
                  <a:cubicBezTo>
                    <a:pt x="1116" y="144"/>
                    <a:pt x="1111" y="144"/>
                    <a:pt x="1110" y="142"/>
                  </a:cubicBezTo>
                  <a:cubicBezTo>
                    <a:pt x="1106" y="139"/>
                    <a:pt x="1108" y="135"/>
                    <a:pt x="1113" y="134"/>
                  </a:cubicBezTo>
                  <a:cubicBezTo>
                    <a:pt x="1114" y="134"/>
                    <a:pt x="1114" y="134"/>
                    <a:pt x="1115" y="134"/>
                  </a:cubicBezTo>
                  <a:cubicBezTo>
                    <a:pt x="1121" y="134"/>
                    <a:pt x="1123" y="140"/>
                    <a:pt x="1128" y="143"/>
                  </a:cubicBezTo>
                  <a:cubicBezTo>
                    <a:pt x="1132" y="145"/>
                    <a:pt x="1136" y="146"/>
                    <a:pt x="1140" y="146"/>
                  </a:cubicBezTo>
                  <a:cubicBezTo>
                    <a:pt x="1142" y="146"/>
                    <a:pt x="1143" y="146"/>
                    <a:pt x="1144" y="146"/>
                  </a:cubicBezTo>
                  <a:cubicBezTo>
                    <a:pt x="1158" y="144"/>
                    <a:pt x="1157" y="132"/>
                    <a:pt x="1161" y="122"/>
                  </a:cubicBezTo>
                  <a:cubicBezTo>
                    <a:pt x="1161" y="122"/>
                    <a:pt x="1161" y="122"/>
                    <a:pt x="1161" y="122"/>
                  </a:cubicBezTo>
                  <a:cubicBezTo>
                    <a:pt x="1161" y="122"/>
                    <a:pt x="1160" y="121"/>
                    <a:pt x="1160" y="121"/>
                  </a:cubicBezTo>
                  <a:cubicBezTo>
                    <a:pt x="1159" y="120"/>
                    <a:pt x="1159" y="119"/>
                    <a:pt x="1159" y="119"/>
                  </a:cubicBezTo>
                  <a:cubicBezTo>
                    <a:pt x="1159" y="119"/>
                    <a:pt x="1159" y="119"/>
                    <a:pt x="1159" y="119"/>
                  </a:cubicBezTo>
                  <a:cubicBezTo>
                    <a:pt x="1161" y="119"/>
                    <a:pt x="1163" y="119"/>
                    <a:pt x="1165" y="119"/>
                  </a:cubicBezTo>
                  <a:cubicBezTo>
                    <a:pt x="1170" y="119"/>
                    <a:pt x="1175" y="119"/>
                    <a:pt x="1178" y="120"/>
                  </a:cubicBezTo>
                  <a:cubicBezTo>
                    <a:pt x="1182" y="122"/>
                    <a:pt x="1182" y="124"/>
                    <a:pt x="1187" y="126"/>
                  </a:cubicBezTo>
                  <a:cubicBezTo>
                    <a:pt x="1188" y="126"/>
                    <a:pt x="1191" y="127"/>
                    <a:pt x="1193" y="127"/>
                  </a:cubicBezTo>
                  <a:cubicBezTo>
                    <a:pt x="1194" y="127"/>
                    <a:pt x="1195" y="127"/>
                    <a:pt x="1195" y="126"/>
                  </a:cubicBezTo>
                  <a:cubicBezTo>
                    <a:pt x="1198" y="125"/>
                    <a:pt x="1198" y="121"/>
                    <a:pt x="1200" y="121"/>
                  </a:cubicBezTo>
                  <a:cubicBezTo>
                    <a:pt x="1201" y="120"/>
                    <a:pt x="1202" y="120"/>
                    <a:pt x="1203" y="120"/>
                  </a:cubicBezTo>
                  <a:cubicBezTo>
                    <a:pt x="1205" y="120"/>
                    <a:pt x="1207" y="121"/>
                    <a:pt x="1209" y="122"/>
                  </a:cubicBezTo>
                  <a:cubicBezTo>
                    <a:pt x="1211" y="123"/>
                    <a:pt x="1213" y="124"/>
                    <a:pt x="1215" y="124"/>
                  </a:cubicBezTo>
                  <a:cubicBezTo>
                    <a:pt x="1216" y="124"/>
                    <a:pt x="1217" y="124"/>
                    <a:pt x="1218" y="124"/>
                  </a:cubicBezTo>
                  <a:cubicBezTo>
                    <a:pt x="1223" y="122"/>
                    <a:pt x="1231" y="115"/>
                    <a:pt x="1231" y="108"/>
                  </a:cubicBezTo>
                  <a:cubicBezTo>
                    <a:pt x="1230" y="102"/>
                    <a:pt x="1221" y="98"/>
                    <a:pt x="1217" y="94"/>
                  </a:cubicBezTo>
                  <a:cubicBezTo>
                    <a:pt x="1216" y="93"/>
                    <a:pt x="1217" y="91"/>
                    <a:pt x="1216" y="90"/>
                  </a:cubicBezTo>
                  <a:cubicBezTo>
                    <a:pt x="1215" y="88"/>
                    <a:pt x="1213" y="90"/>
                    <a:pt x="1212" y="87"/>
                  </a:cubicBezTo>
                  <a:cubicBezTo>
                    <a:pt x="1211" y="81"/>
                    <a:pt x="1214" y="80"/>
                    <a:pt x="1218" y="80"/>
                  </a:cubicBezTo>
                  <a:cubicBezTo>
                    <a:pt x="1219" y="80"/>
                    <a:pt x="1220" y="81"/>
                    <a:pt x="1221" y="81"/>
                  </a:cubicBezTo>
                  <a:cubicBezTo>
                    <a:pt x="1222" y="81"/>
                    <a:pt x="1223" y="81"/>
                    <a:pt x="1224" y="81"/>
                  </a:cubicBezTo>
                  <a:cubicBezTo>
                    <a:pt x="1224" y="81"/>
                    <a:pt x="1224" y="81"/>
                    <a:pt x="1224" y="81"/>
                  </a:cubicBezTo>
                  <a:cubicBezTo>
                    <a:pt x="1230" y="81"/>
                    <a:pt x="1234" y="80"/>
                    <a:pt x="1229" y="72"/>
                  </a:cubicBezTo>
                  <a:cubicBezTo>
                    <a:pt x="1227" y="67"/>
                    <a:pt x="1221" y="67"/>
                    <a:pt x="1217" y="63"/>
                  </a:cubicBezTo>
                  <a:cubicBezTo>
                    <a:pt x="1211" y="57"/>
                    <a:pt x="1208" y="56"/>
                    <a:pt x="1200" y="56"/>
                  </a:cubicBezTo>
                  <a:cubicBezTo>
                    <a:pt x="1200" y="56"/>
                    <a:pt x="1200" y="56"/>
                    <a:pt x="1200" y="56"/>
                  </a:cubicBezTo>
                  <a:cubicBezTo>
                    <a:pt x="1196" y="56"/>
                    <a:pt x="1193" y="56"/>
                    <a:pt x="1189" y="56"/>
                  </a:cubicBezTo>
                  <a:cubicBezTo>
                    <a:pt x="1187" y="56"/>
                    <a:pt x="1184" y="56"/>
                    <a:pt x="1182" y="56"/>
                  </a:cubicBezTo>
                  <a:cubicBezTo>
                    <a:pt x="1180" y="56"/>
                    <a:pt x="1179" y="55"/>
                    <a:pt x="1178" y="55"/>
                  </a:cubicBezTo>
                  <a:cubicBezTo>
                    <a:pt x="1176" y="55"/>
                    <a:pt x="1174" y="56"/>
                    <a:pt x="1173" y="59"/>
                  </a:cubicBezTo>
                  <a:cubicBezTo>
                    <a:pt x="1170" y="68"/>
                    <a:pt x="1182" y="68"/>
                    <a:pt x="1177" y="78"/>
                  </a:cubicBezTo>
                  <a:cubicBezTo>
                    <a:pt x="1174" y="82"/>
                    <a:pt x="1171" y="86"/>
                    <a:pt x="1168" y="90"/>
                  </a:cubicBezTo>
                  <a:cubicBezTo>
                    <a:pt x="1164" y="98"/>
                    <a:pt x="1162" y="102"/>
                    <a:pt x="1153" y="102"/>
                  </a:cubicBezTo>
                  <a:cubicBezTo>
                    <a:pt x="1152" y="104"/>
                    <a:pt x="1151" y="105"/>
                    <a:pt x="1149" y="105"/>
                  </a:cubicBezTo>
                  <a:cubicBezTo>
                    <a:pt x="1143" y="105"/>
                    <a:pt x="1132" y="98"/>
                    <a:pt x="1132" y="95"/>
                  </a:cubicBezTo>
                  <a:cubicBezTo>
                    <a:pt x="1131" y="89"/>
                    <a:pt x="1140" y="84"/>
                    <a:pt x="1139" y="75"/>
                  </a:cubicBezTo>
                  <a:cubicBezTo>
                    <a:pt x="1134" y="74"/>
                    <a:pt x="1131" y="75"/>
                    <a:pt x="1127" y="72"/>
                  </a:cubicBezTo>
                  <a:cubicBezTo>
                    <a:pt x="1123" y="70"/>
                    <a:pt x="1121" y="66"/>
                    <a:pt x="1116" y="66"/>
                  </a:cubicBezTo>
                  <a:cubicBezTo>
                    <a:pt x="1116" y="66"/>
                    <a:pt x="1115" y="66"/>
                    <a:pt x="1115" y="66"/>
                  </a:cubicBezTo>
                  <a:cubicBezTo>
                    <a:pt x="1107" y="67"/>
                    <a:pt x="1109" y="79"/>
                    <a:pt x="1102" y="79"/>
                  </a:cubicBezTo>
                  <a:cubicBezTo>
                    <a:pt x="1101" y="79"/>
                    <a:pt x="1100" y="79"/>
                    <a:pt x="1098" y="78"/>
                  </a:cubicBezTo>
                  <a:cubicBezTo>
                    <a:pt x="1090" y="74"/>
                    <a:pt x="1094" y="67"/>
                    <a:pt x="1092" y="61"/>
                  </a:cubicBezTo>
                  <a:cubicBezTo>
                    <a:pt x="1090" y="52"/>
                    <a:pt x="1081" y="55"/>
                    <a:pt x="1078" y="48"/>
                  </a:cubicBezTo>
                  <a:cubicBezTo>
                    <a:pt x="1074" y="40"/>
                    <a:pt x="1085" y="43"/>
                    <a:pt x="1084" y="37"/>
                  </a:cubicBezTo>
                  <a:cubicBezTo>
                    <a:pt x="1084" y="33"/>
                    <a:pt x="1076" y="32"/>
                    <a:pt x="1073" y="30"/>
                  </a:cubicBezTo>
                  <a:cubicBezTo>
                    <a:pt x="1070" y="26"/>
                    <a:pt x="1072" y="22"/>
                    <a:pt x="1070" y="20"/>
                  </a:cubicBezTo>
                  <a:cubicBezTo>
                    <a:pt x="1068" y="17"/>
                    <a:pt x="1067" y="18"/>
                    <a:pt x="1064" y="16"/>
                  </a:cubicBezTo>
                  <a:cubicBezTo>
                    <a:pt x="1059" y="13"/>
                    <a:pt x="1056" y="6"/>
                    <a:pt x="1051" y="3"/>
                  </a:cubicBezTo>
                  <a:cubicBezTo>
                    <a:pt x="1048" y="1"/>
                    <a:pt x="1045" y="0"/>
                    <a:pt x="1041"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0" name="Freeform 268"/>
            <p:cNvSpPr/>
            <p:nvPr/>
          </p:nvSpPr>
          <p:spPr bwMode="auto">
            <a:xfrm>
              <a:off x="4465638" y="2649539"/>
              <a:ext cx="60325" cy="38100"/>
            </a:xfrm>
            <a:custGeom>
              <a:avLst/>
              <a:gdLst>
                <a:gd name="T0" fmla="*/ 29 w 38"/>
                <a:gd name="T1" fmla="*/ 0 h 24"/>
                <a:gd name="T2" fmla="*/ 20 w 38"/>
                <a:gd name="T3" fmla="*/ 6 h 24"/>
                <a:gd name="T4" fmla="*/ 9 w 38"/>
                <a:gd name="T5" fmla="*/ 9 h 24"/>
                <a:gd name="T6" fmla="*/ 2 w 38"/>
                <a:gd name="T7" fmla="*/ 15 h 24"/>
                <a:gd name="T8" fmla="*/ 3 w 38"/>
                <a:gd name="T9" fmla="*/ 24 h 24"/>
                <a:gd name="T10" fmla="*/ 6 w 38"/>
                <a:gd name="T11" fmla="*/ 24 h 24"/>
                <a:gd name="T12" fmla="*/ 15 w 38"/>
                <a:gd name="T13" fmla="*/ 17 h 24"/>
                <a:gd name="T14" fmla="*/ 31 w 38"/>
                <a:gd name="T15" fmla="*/ 14 h 24"/>
                <a:gd name="T16" fmla="*/ 25 w 38"/>
                <a:gd name="T17" fmla="*/ 2 h 24"/>
                <a:gd name="T18" fmla="*/ 25 w 38"/>
                <a:gd name="T19" fmla="*/ 2 h 24"/>
                <a:gd name="T20" fmla="*/ 29 w 38"/>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4">
                  <a:moveTo>
                    <a:pt x="29" y="0"/>
                  </a:moveTo>
                  <a:cubicBezTo>
                    <a:pt x="25" y="1"/>
                    <a:pt x="23" y="4"/>
                    <a:pt x="20" y="6"/>
                  </a:cubicBezTo>
                  <a:cubicBezTo>
                    <a:pt x="16" y="8"/>
                    <a:pt x="12" y="7"/>
                    <a:pt x="9" y="9"/>
                  </a:cubicBezTo>
                  <a:cubicBezTo>
                    <a:pt x="8" y="9"/>
                    <a:pt x="2" y="14"/>
                    <a:pt x="2" y="15"/>
                  </a:cubicBezTo>
                  <a:cubicBezTo>
                    <a:pt x="0" y="18"/>
                    <a:pt x="0" y="22"/>
                    <a:pt x="3" y="24"/>
                  </a:cubicBezTo>
                  <a:cubicBezTo>
                    <a:pt x="4" y="24"/>
                    <a:pt x="5" y="24"/>
                    <a:pt x="6" y="24"/>
                  </a:cubicBezTo>
                  <a:cubicBezTo>
                    <a:pt x="10" y="24"/>
                    <a:pt x="12" y="18"/>
                    <a:pt x="15" y="17"/>
                  </a:cubicBezTo>
                  <a:cubicBezTo>
                    <a:pt x="19" y="14"/>
                    <a:pt x="27" y="17"/>
                    <a:pt x="31" y="14"/>
                  </a:cubicBezTo>
                  <a:cubicBezTo>
                    <a:pt x="38" y="9"/>
                    <a:pt x="32" y="2"/>
                    <a:pt x="25" y="2"/>
                  </a:cubicBezTo>
                  <a:cubicBezTo>
                    <a:pt x="25" y="2"/>
                    <a:pt x="25" y="2"/>
                    <a:pt x="25" y="2"/>
                  </a:cubicBezTo>
                  <a:cubicBezTo>
                    <a:pt x="29" y="0"/>
                    <a:pt x="29" y="0"/>
                    <a:pt x="29"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1" name="Freeform 269"/>
            <p:cNvSpPr/>
            <p:nvPr/>
          </p:nvSpPr>
          <p:spPr bwMode="auto">
            <a:xfrm>
              <a:off x="4152901" y="2759076"/>
              <a:ext cx="53975" cy="38100"/>
            </a:xfrm>
            <a:custGeom>
              <a:avLst/>
              <a:gdLst>
                <a:gd name="T0" fmla="*/ 26 w 34"/>
                <a:gd name="T1" fmla="*/ 0 h 24"/>
                <a:gd name="T2" fmla="*/ 24 w 34"/>
                <a:gd name="T3" fmla="*/ 2 h 24"/>
                <a:gd name="T4" fmla="*/ 27 w 34"/>
                <a:gd name="T5" fmla="*/ 4 h 24"/>
                <a:gd name="T6" fmla="*/ 21 w 34"/>
                <a:gd name="T7" fmla="*/ 11 h 24"/>
                <a:gd name="T8" fmla="*/ 18 w 34"/>
                <a:gd name="T9" fmla="*/ 12 h 24"/>
                <a:gd name="T10" fmla="*/ 17 w 34"/>
                <a:gd name="T11" fmla="*/ 12 h 24"/>
                <a:gd name="T12" fmla="*/ 15 w 34"/>
                <a:gd name="T13" fmla="*/ 11 h 24"/>
                <a:gd name="T14" fmla="*/ 14 w 34"/>
                <a:gd name="T15" fmla="*/ 12 h 24"/>
                <a:gd name="T16" fmla="*/ 4 w 34"/>
                <a:gd name="T17" fmla="*/ 22 h 24"/>
                <a:gd name="T18" fmla="*/ 15 w 34"/>
                <a:gd name="T19" fmla="*/ 24 h 24"/>
                <a:gd name="T20" fmla="*/ 21 w 34"/>
                <a:gd name="T21" fmla="*/ 23 h 24"/>
                <a:gd name="T22" fmla="*/ 33 w 34"/>
                <a:gd name="T23" fmla="*/ 8 h 24"/>
                <a:gd name="T24" fmla="*/ 33 w 34"/>
                <a:gd name="T25" fmla="*/ 8 h 24"/>
                <a:gd name="T26" fmla="*/ 31 w 34"/>
                <a:gd name="T27" fmla="*/ 8 h 24"/>
                <a:gd name="T28" fmla="*/ 29 w 34"/>
                <a:gd name="T29" fmla="*/ 8 h 24"/>
                <a:gd name="T30" fmla="*/ 28 w 34"/>
                <a:gd name="T31" fmla="*/ 8 h 24"/>
                <a:gd name="T32" fmla="*/ 26 w 34"/>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4">
                  <a:moveTo>
                    <a:pt x="26" y="0"/>
                  </a:moveTo>
                  <a:cubicBezTo>
                    <a:pt x="25" y="1"/>
                    <a:pt x="24" y="1"/>
                    <a:pt x="24" y="2"/>
                  </a:cubicBezTo>
                  <a:cubicBezTo>
                    <a:pt x="27" y="4"/>
                    <a:pt x="27" y="4"/>
                    <a:pt x="27" y="4"/>
                  </a:cubicBezTo>
                  <a:cubicBezTo>
                    <a:pt x="25" y="6"/>
                    <a:pt x="23" y="10"/>
                    <a:pt x="21" y="11"/>
                  </a:cubicBezTo>
                  <a:cubicBezTo>
                    <a:pt x="20" y="12"/>
                    <a:pt x="19" y="12"/>
                    <a:pt x="18" y="12"/>
                  </a:cubicBezTo>
                  <a:cubicBezTo>
                    <a:pt x="18" y="12"/>
                    <a:pt x="18" y="12"/>
                    <a:pt x="17" y="12"/>
                  </a:cubicBezTo>
                  <a:cubicBezTo>
                    <a:pt x="16" y="12"/>
                    <a:pt x="16" y="11"/>
                    <a:pt x="15" y="11"/>
                  </a:cubicBezTo>
                  <a:cubicBezTo>
                    <a:pt x="15" y="11"/>
                    <a:pt x="14" y="12"/>
                    <a:pt x="14" y="12"/>
                  </a:cubicBezTo>
                  <a:cubicBezTo>
                    <a:pt x="11" y="12"/>
                    <a:pt x="0" y="16"/>
                    <a:pt x="4" y="22"/>
                  </a:cubicBezTo>
                  <a:cubicBezTo>
                    <a:pt x="5" y="23"/>
                    <a:pt x="10" y="24"/>
                    <a:pt x="15" y="24"/>
                  </a:cubicBezTo>
                  <a:cubicBezTo>
                    <a:pt x="17" y="24"/>
                    <a:pt x="20" y="23"/>
                    <a:pt x="21" y="23"/>
                  </a:cubicBezTo>
                  <a:cubicBezTo>
                    <a:pt x="29" y="21"/>
                    <a:pt x="34" y="17"/>
                    <a:pt x="33" y="8"/>
                  </a:cubicBezTo>
                  <a:cubicBezTo>
                    <a:pt x="33" y="8"/>
                    <a:pt x="33" y="8"/>
                    <a:pt x="33" y="8"/>
                  </a:cubicBezTo>
                  <a:cubicBezTo>
                    <a:pt x="32" y="8"/>
                    <a:pt x="31" y="8"/>
                    <a:pt x="31" y="8"/>
                  </a:cubicBezTo>
                  <a:cubicBezTo>
                    <a:pt x="30" y="8"/>
                    <a:pt x="29" y="8"/>
                    <a:pt x="29" y="8"/>
                  </a:cubicBezTo>
                  <a:cubicBezTo>
                    <a:pt x="29" y="8"/>
                    <a:pt x="29" y="8"/>
                    <a:pt x="28" y="8"/>
                  </a:cubicBezTo>
                  <a:cubicBezTo>
                    <a:pt x="28" y="5"/>
                    <a:pt x="28" y="2"/>
                    <a:pt x="26"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2" name="Freeform 270"/>
            <p:cNvSpPr/>
            <p:nvPr/>
          </p:nvSpPr>
          <p:spPr bwMode="auto">
            <a:xfrm>
              <a:off x="4878388" y="2646364"/>
              <a:ext cx="41275" cy="42863"/>
            </a:xfrm>
            <a:custGeom>
              <a:avLst/>
              <a:gdLst>
                <a:gd name="T0" fmla="*/ 9 w 26"/>
                <a:gd name="T1" fmla="*/ 0 h 27"/>
                <a:gd name="T2" fmla="*/ 1 w 26"/>
                <a:gd name="T3" fmla="*/ 2 h 27"/>
                <a:gd name="T4" fmla="*/ 0 w 26"/>
                <a:gd name="T5" fmla="*/ 1 h 27"/>
                <a:gd name="T6" fmla="*/ 7 w 26"/>
                <a:gd name="T7" fmla="*/ 10 h 27"/>
                <a:gd name="T8" fmla="*/ 12 w 26"/>
                <a:gd name="T9" fmla="*/ 24 h 27"/>
                <a:gd name="T10" fmla="*/ 19 w 26"/>
                <a:gd name="T11" fmla="*/ 27 h 27"/>
                <a:gd name="T12" fmla="*/ 24 w 26"/>
                <a:gd name="T13" fmla="*/ 17 h 27"/>
                <a:gd name="T14" fmla="*/ 19 w 26"/>
                <a:gd name="T15" fmla="*/ 11 h 27"/>
                <a:gd name="T16" fmla="*/ 15 w 26"/>
                <a:gd name="T17" fmla="*/ 2 h 27"/>
                <a:gd name="T18" fmla="*/ 9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9" y="0"/>
                  </a:moveTo>
                  <a:cubicBezTo>
                    <a:pt x="6" y="0"/>
                    <a:pt x="4" y="1"/>
                    <a:pt x="1" y="2"/>
                  </a:cubicBezTo>
                  <a:cubicBezTo>
                    <a:pt x="0" y="1"/>
                    <a:pt x="0" y="1"/>
                    <a:pt x="0" y="1"/>
                  </a:cubicBezTo>
                  <a:cubicBezTo>
                    <a:pt x="2" y="5"/>
                    <a:pt x="5" y="7"/>
                    <a:pt x="7" y="10"/>
                  </a:cubicBezTo>
                  <a:cubicBezTo>
                    <a:pt x="9" y="14"/>
                    <a:pt x="9" y="20"/>
                    <a:pt x="12" y="24"/>
                  </a:cubicBezTo>
                  <a:cubicBezTo>
                    <a:pt x="14" y="26"/>
                    <a:pt x="17" y="27"/>
                    <a:pt x="19" y="27"/>
                  </a:cubicBezTo>
                  <a:cubicBezTo>
                    <a:pt x="23" y="27"/>
                    <a:pt x="26" y="24"/>
                    <a:pt x="24" y="17"/>
                  </a:cubicBezTo>
                  <a:cubicBezTo>
                    <a:pt x="23" y="15"/>
                    <a:pt x="20" y="13"/>
                    <a:pt x="19" y="11"/>
                  </a:cubicBezTo>
                  <a:cubicBezTo>
                    <a:pt x="17" y="5"/>
                    <a:pt x="20" y="5"/>
                    <a:pt x="15" y="2"/>
                  </a:cubicBezTo>
                  <a:cubicBezTo>
                    <a:pt x="12" y="0"/>
                    <a:pt x="10" y="0"/>
                    <a:pt x="9"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3" name="Freeform 271"/>
            <p:cNvSpPr/>
            <p:nvPr/>
          </p:nvSpPr>
          <p:spPr bwMode="auto">
            <a:xfrm>
              <a:off x="4946651" y="2703514"/>
              <a:ext cx="28575" cy="41275"/>
            </a:xfrm>
            <a:custGeom>
              <a:avLst/>
              <a:gdLst>
                <a:gd name="T0" fmla="*/ 3 w 18"/>
                <a:gd name="T1" fmla="*/ 0 h 26"/>
                <a:gd name="T2" fmla="*/ 3 w 18"/>
                <a:gd name="T3" fmla="*/ 2 h 26"/>
                <a:gd name="T4" fmla="*/ 2 w 18"/>
                <a:gd name="T5" fmla="*/ 1 h 26"/>
                <a:gd name="T6" fmla="*/ 5 w 18"/>
                <a:gd name="T7" fmla="*/ 11 h 26"/>
                <a:gd name="T8" fmla="*/ 10 w 18"/>
                <a:gd name="T9" fmla="*/ 24 h 26"/>
                <a:gd name="T10" fmla="*/ 14 w 18"/>
                <a:gd name="T11" fmla="*/ 26 h 26"/>
                <a:gd name="T12" fmla="*/ 17 w 18"/>
                <a:gd name="T13" fmla="*/ 18 h 26"/>
                <a:gd name="T14" fmla="*/ 13 w 18"/>
                <a:gd name="T15" fmla="*/ 15 h 26"/>
                <a:gd name="T16" fmla="*/ 12 w 18"/>
                <a:gd name="T17" fmla="*/ 8 h 26"/>
                <a:gd name="T18" fmla="*/ 4 w 18"/>
                <a:gd name="T19" fmla="*/ 0 h 26"/>
                <a:gd name="T20" fmla="*/ 3 w 18"/>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6">
                  <a:moveTo>
                    <a:pt x="3" y="0"/>
                  </a:moveTo>
                  <a:cubicBezTo>
                    <a:pt x="3" y="0"/>
                    <a:pt x="3" y="1"/>
                    <a:pt x="3" y="2"/>
                  </a:cubicBezTo>
                  <a:cubicBezTo>
                    <a:pt x="2" y="1"/>
                    <a:pt x="2" y="1"/>
                    <a:pt x="2" y="1"/>
                  </a:cubicBezTo>
                  <a:cubicBezTo>
                    <a:pt x="2" y="3"/>
                    <a:pt x="0" y="10"/>
                    <a:pt x="5" y="11"/>
                  </a:cubicBezTo>
                  <a:cubicBezTo>
                    <a:pt x="6" y="15"/>
                    <a:pt x="7" y="22"/>
                    <a:pt x="10" y="24"/>
                  </a:cubicBezTo>
                  <a:cubicBezTo>
                    <a:pt x="11" y="25"/>
                    <a:pt x="13" y="26"/>
                    <a:pt x="14" y="26"/>
                  </a:cubicBezTo>
                  <a:cubicBezTo>
                    <a:pt x="17" y="26"/>
                    <a:pt x="18" y="22"/>
                    <a:pt x="17" y="18"/>
                  </a:cubicBezTo>
                  <a:cubicBezTo>
                    <a:pt x="16" y="16"/>
                    <a:pt x="14" y="16"/>
                    <a:pt x="13" y="15"/>
                  </a:cubicBezTo>
                  <a:cubicBezTo>
                    <a:pt x="12" y="12"/>
                    <a:pt x="13" y="10"/>
                    <a:pt x="12" y="8"/>
                  </a:cubicBezTo>
                  <a:cubicBezTo>
                    <a:pt x="10" y="4"/>
                    <a:pt x="6" y="4"/>
                    <a:pt x="4" y="0"/>
                  </a:cubicBezTo>
                  <a:cubicBezTo>
                    <a:pt x="4" y="0"/>
                    <a:pt x="4" y="0"/>
                    <a:pt x="3"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4" name="Freeform 272"/>
            <p:cNvSpPr/>
            <p:nvPr/>
          </p:nvSpPr>
          <p:spPr bwMode="auto">
            <a:xfrm>
              <a:off x="4957763" y="2765426"/>
              <a:ext cx="33338" cy="28575"/>
            </a:xfrm>
            <a:custGeom>
              <a:avLst/>
              <a:gdLst>
                <a:gd name="T0" fmla="*/ 4 w 21"/>
                <a:gd name="T1" fmla="*/ 0 h 18"/>
                <a:gd name="T2" fmla="*/ 3 w 21"/>
                <a:gd name="T3" fmla="*/ 0 h 18"/>
                <a:gd name="T4" fmla="*/ 13 w 21"/>
                <a:gd name="T5" fmla="*/ 18 h 18"/>
                <a:gd name="T6" fmla="*/ 16 w 21"/>
                <a:gd name="T7" fmla="*/ 15 h 18"/>
                <a:gd name="T8" fmla="*/ 4 w 21"/>
                <a:gd name="T9" fmla="*/ 0 h 18"/>
              </a:gdLst>
              <a:ahLst/>
              <a:cxnLst>
                <a:cxn ang="0">
                  <a:pos x="T0" y="T1"/>
                </a:cxn>
                <a:cxn ang="0">
                  <a:pos x="T2" y="T3"/>
                </a:cxn>
                <a:cxn ang="0">
                  <a:pos x="T4" y="T5"/>
                </a:cxn>
                <a:cxn ang="0">
                  <a:pos x="T6" y="T7"/>
                </a:cxn>
                <a:cxn ang="0">
                  <a:pos x="T8" y="T9"/>
                </a:cxn>
              </a:cxnLst>
              <a:rect l="0" t="0" r="r" b="b"/>
              <a:pathLst>
                <a:path w="21" h="18">
                  <a:moveTo>
                    <a:pt x="4" y="0"/>
                  </a:moveTo>
                  <a:cubicBezTo>
                    <a:pt x="4" y="0"/>
                    <a:pt x="3" y="0"/>
                    <a:pt x="3" y="0"/>
                  </a:cubicBezTo>
                  <a:cubicBezTo>
                    <a:pt x="0" y="6"/>
                    <a:pt x="7" y="18"/>
                    <a:pt x="13" y="18"/>
                  </a:cubicBezTo>
                  <a:cubicBezTo>
                    <a:pt x="14" y="18"/>
                    <a:pt x="15" y="17"/>
                    <a:pt x="16" y="15"/>
                  </a:cubicBezTo>
                  <a:cubicBezTo>
                    <a:pt x="21" y="8"/>
                    <a:pt x="11" y="0"/>
                    <a:pt x="4"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5" name="Freeform 273"/>
            <p:cNvSpPr/>
            <p:nvPr/>
          </p:nvSpPr>
          <p:spPr bwMode="auto">
            <a:xfrm>
              <a:off x="4959351" y="2765426"/>
              <a:ext cx="3175" cy="3175"/>
            </a:xfrm>
            <a:custGeom>
              <a:avLst/>
              <a:gdLst>
                <a:gd name="T0" fmla="*/ 2 w 2"/>
                <a:gd name="T1" fmla="*/ 0 h 2"/>
                <a:gd name="T2" fmla="*/ 1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1" y="0"/>
                    <a:pt x="1" y="0"/>
                  </a:cubicBezTo>
                  <a:cubicBezTo>
                    <a:pt x="1" y="1"/>
                    <a:pt x="0" y="1"/>
                    <a:pt x="0" y="2"/>
                  </a:cubicBezTo>
                  <a:cubicBezTo>
                    <a:pt x="2" y="0"/>
                    <a:pt x="2" y="0"/>
                    <a:pt x="2"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6" name="Freeform 274"/>
            <p:cNvSpPr>
              <a:spLocks noEditPoints="1"/>
            </p:cNvSpPr>
            <p:nvPr/>
          </p:nvSpPr>
          <p:spPr bwMode="auto">
            <a:xfrm>
              <a:off x="4962526" y="2762251"/>
              <a:ext cx="0" cy="3175"/>
            </a:xfrm>
            <a:custGeom>
              <a:avLst/>
              <a:gdLst>
                <a:gd name="T0" fmla="*/ 1 h 2"/>
                <a:gd name="T1" fmla="*/ 2 h 2"/>
                <a:gd name="T2" fmla="*/ 2 h 2"/>
                <a:gd name="T3" fmla="*/ 1 h 2"/>
                <a:gd name="T4" fmla="*/ 0 h 2"/>
                <a:gd name="T5" fmla="*/ 1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1"/>
                  </a:moveTo>
                  <a:cubicBezTo>
                    <a:pt x="0" y="2"/>
                    <a:pt x="0" y="2"/>
                    <a:pt x="0" y="2"/>
                  </a:cubicBezTo>
                  <a:cubicBezTo>
                    <a:pt x="0" y="2"/>
                    <a:pt x="0" y="2"/>
                    <a:pt x="0" y="2"/>
                  </a:cubicBezTo>
                  <a:cubicBezTo>
                    <a:pt x="0" y="2"/>
                    <a:pt x="0" y="1"/>
                    <a:pt x="0" y="1"/>
                  </a:cubicBezTo>
                  <a:moveTo>
                    <a:pt x="0" y="0"/>
                  </a:moveTo>
                  <a:cubicBezTo>
                    <a:pt x="0" y="1"/>
                    <a:pt x="0" y="1"/>
                    <a:pt x="0" y="1"/>
                  </a:cubicBezTo>
                  <a:cubicBezTo>
                    <a:pt x="0" y="0"/>
                    <a:pt x="0" y="0"/>
                    <a:pt x="0"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7" name="Freeform 275"/>
            <p:cNvSpPr/>
            <p:nvPr/>
          </p:nvSpPr>
          <p:spPr bwMode="auto">
            <a:xfrm>
              <a:off x="6040438" y="3543301"/>
              <a:ext cx="231775" cy="71438"/>
            </a:xfrm>
            <a:custGeom>
              <a:avLst/>
              <a:gdLst>
                <a:gd name="T0" fmla="*/ 34 w 146"/>
                <a:gd name="T1" fmla="*/ 2 h 45"/>
                <a:gd name="T2" fmla="*/ 31 w 146"/>
                <a:gd name="T3" fmla="*/ 2 h 45"/>
                <a:gd name="T4" fmla="*/ 1 w 146"/>
                <a:gd name="T5" fmla="*/ 14 h 45"/>
                <a:gd name="T6" fmla="*/ 10 w 146"/>
                <a:gd name="T7" fmla="*/ 21 h 45"/>
                <a:gd name="T8" fmla="*/ 40 w 146"/>
                <a:gd name="T9" fmla="*/ 16 h 45"/>
                <a:gd name="T10" fmla="*/ 46 w 146"/>
                <a:gd name="T11" fmla="*/ 16 h 45"/>
                <a:gd name="T12" fmla="*/ 79 w 146"/>
                <a:gd name="T13" fmla="*/ 28 h 45"/>
                <a:gd name="T14" fmla="*/ 83 w 146"/>
                <a:gd name="T15" fmla="*/ 19 h 45"/>
                <a:gd name="T16" fmla="*/ 93 w 146"/>
                <a:gd name="T17" fmla="*/ 24 h 45"/>
                <a:gd name="T18" fmla="*/ 89 w 146"/>
                <a:gd name="T19" fmla="*/ 33 h 45"/>
                <a:gd name="T20" fmla="*/ 105 w 146"/>
                <a:gd name="T21" fmla="*/ 36 h 45"/>
                <a:gd name="T22" fmla="*/ 108 w 146"/>
                <a:gd name="T23" fmla="*/ 40 h 45"/>
                <a:gd name="T24" fmla="*/ 115 w 146"/>
                <a:gd name="T25" fmla="*/ 42 h 45"/>
                <a:gd name="T26" fmla="*/ 126 w 146"/>
                <a:gd name="T27" fmla="*/ 44 h 45"/>
                <a:gd name="T28" fmla="*/ 134 w 146"/>
                <a:gd name="T29" fmla="*/ 45 h 45"/>
                <a:gd name="T30" fmla="*/ 140 w 146"/>
                <a:gd name="T31" fmla="*/ 43 h 45"/>
                <a:gd name="T32" fmla="*/ 121 w 146"/>
                <a:gd name="T33" fmla="*/ 26 h 45"/>
                <a:gd name="T34" fmla="*/ 66 w 146"/>
                <a:gd name="T35" fmla="*/ 4 h 45"/>
                <a:gd name="T36" fmla="*/ 72 w 146"/>
                <a:gd name="T37" fmla="*/ 6 h 45"/>
                <a:gd name="T38" fmla="*/ 61 w 146"/>
                <a:gd name="T39" fmla="*/ 3 h 45"/>
                <a:gd name="T40" fmla="*/ 49 w 146"/>
                <a:gd name="T41" fmla="*/ 4 h 45"/>
                <a:gd name="T42" fmla="*/ 48 w 146"/>
                <a:gd name="T43" fmla="*/ 4 h 45"/>
                <a:gd name="T44" fmla="*/ 41 w 146"/>
                <a:gd name="T45" fmla="*/ 3 h 45"/>
                <a:gd name="T46" fmla="*/ 34 w 146"/>
                <a:gd name="T47"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6" h="45">
                  <a:moveTo>
                    <a:pt x="34" y="2"/>
                  </a:moveTo>
                  <a:cubicBezTo>
                    <a:pt x="33" y="2"/>
                    <a:pt x="32" y="2"/>
                    <a:pt x="31" y="2"/>
                  </a:cubicBezTo>
                  <a:cubicBezTo>
                    <a:pt x="22" y="3"/>
                    <a:pt x="3" y="0"/>
                    <a:pt x="1" y="14"/>
                  </a:cubicBezTo>
                  <a:cubicBezTo>
                    <a:pt x="0" y="19"/>
                    <a:pt x="5" y="21"/>
                    <a:pt x="10" y="21"/>
                  </a:cubicBezTo>
                  <a:cubicBezTo>
                    <a:pt x="20" y="21"/>
                    <a:pt x="35" y="16"/>
                    <a:pt x="40" y="16"/>
                  </a:cubicBezTo>
                  <a:cubicBezTo>
                    <a:pt x="42" y="16"/>
                    <a:pt x="44" y="16"/>
                    <a:pt x="46" y="16"/>
                  </a:cubicBezTo>
                  <a:cubicBezTo>
                    <a:pt x="59" y="16"/>
                    <a:pt x="69" y="18"/>
                    <a:pt x="79" y="28"/>
                  </a:cubicBezTo>
                  <a:cubicBezTo>
                    <a:pt x="80" y="25"/>
                    <a:pt x="82" y="22"/>
                    <a:pt x="83" y="19"/>
                  </a:cubicBezTo>
                  <a:cubicBezTo>
                    <a:pt x="93" y="24"/>
                    <a:pt x="93" y="24"/>
                    <a:pt x="93" y="24"/>
                  </a:cubicBezTo>
                  <a:cubicBezTo>
                    <a:pt x="92" y="27"/>
                    <a:pt x="90" y="30"/>
                    <a:pt x="89" y="33"/>
                  </a:cubicBezTo>
                  <a:cubicBezTo>
                    <a:pt x="95" y="34"/>
                    <a:pt x="101" y="33"/>
                    <a:pt x="105" y="36"/>
                  </a:cubicBezTo>
                  <a:cubicBezTo>
                    <a:pt x="105" y="36"/>
                    <a:pt x="107" y="39"/>
                    <a:pt x="108" y="40"/>
                  </a:cubicBezTo>
                  <a:cubicBezTo>
                    <a:pt x="110" y="41"/>
                    <a:pt x="113" y="41"/>
                    <a:pt x="115" y="42"/>
                  </a:cubicBezTo>
                  <a:cubicBezTo>
                    <a:pt x="119" y="43"/>
                    <a:pt x="122" y="44"/>
                    <a:pt x="126" y="44"/>
                  </a:cubicBezTo>
                  <a:cubicBezTo>
                    <a:pt x="128" y="45"/>
                    <a:pt x="131" y="45"/>
                    <a:pt x="134" y="45"/>
                  </a:cubicBezTo>
                  <a:cubicBezTo>
                    <a:pt x="137" y="45"/>
                    <a:pt x="140" y="45"/>
                    <a:pt x="140" y="43"/>
                  </a:cubicBezTo>
                  <a:cubicBezTo>
                    <a:pt x="146" y="33"/>
                    <a:pt x="126" y="28"/>
                    <a:pt x="121" y="26"/>
                  </a:cubicBezTo>
                  <a:cubicBezTo>
                    <a:pt x="101" y="21"/>
                    <a:pt x="84" y="11"/>
                    <a:pt x="66" y="4"/>
                  </a:cubicBezTo>
                  <a:cubicBezTo>
                    <a:pt x="72" y="6"/>
                    <a:pt x="72" y="6"/>
                    <a:pt x="72" y="6"/>
                  </a:cubicBezTo>
                  <a:cubicBezTo>
                    <a:pt x="68" y="3"/>
                    <a:pt x="64" y="3"/>
                    <a:pt x="61" y="3"/>
                  </a:cubicBezTo>
                  <a:cubicBezTo>
                    <a:pt x="57" y="3"/>
                    <a:pt x="53" y="4"/>
                    <a:pt x="49" y="4"/>
                  </a:cubicBezTo>
                  <a:cubicBezTo>
                    <a:pt x="49" y="4"/>
                    <a:pt x="49" y="4"/>
                    <a:pt x="48" y="4"/>
                  </a:cubicBezTo>
                  <a:cubicBezTo>
                    <a:pt x="46" y="4"/>
                    <a:pt x="43" y="3"/>
                    <a:pt x="41" y="3"/>
                  </a:cubicBezTo>
                  <a:cubicBezTo>
                    <a:pt x="39" y="2"/>
                    <a:pt x="36" y="2"/>
                    <a:pt x="34" y="2"/>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8" name="Freeform 276"/>
            <p:cNvSpPr/>
            <p:nvPr/>
          </p:nvSpPr>
          <p:spPr bwMode="auto">
            <a:xfrm>
              <a:off x="6219826" y="3646489"/>
              <a:ext cx="6350" cy="4763"/>
            </a:xfrm>
            <a:custGeom>
              <a:avLst/>
              <a:gdLst>
                <a:gd name="T0" fmla="*/ 1 w 4"/>
                <a:gd name="T1" fmla="*/ 0 h 3"/>
                <a:gd name="T2" fmla="*/ 1 w 4"/>
                <a:gd name="T3" fmla="*/ 1 h 3"/>
                <a:gd name="T4" fmla="*/ 4 w 4"/>
                <a:gd name="T5" fmla="*/ 3 h 3"/>
                <a:gd name="T6" fmla="*/ 1 w 4"/>
                <a:gd name="T7" fmla="*/ 0 h 3"/>
              </a:gdLst>
              <a:ahLst/>
              <a:cxnLst>
                <a:cxn ang="0">
                  <a:pos x="T0" y="T1"/>
                </a:cxn>
                <a:cxn ang="0">
                  <a:pos x="T2" y="T3"/>
                </a:cxn>
                <a:cxn ang="0">
                  <a:pos x="T4" y="T5"/>
                </a:cxn>
                <a:cxn ang="0">
                  <a:pos x="T6" y="T7"/>
                </a:cxn>
              </a:cxnLst>
              <a:rect l="0" t="0" r="r" b="b"/>
              <a:pathLst>
                <a:path w="4" h="3">
                  <a:moveTo>
                    <a:pt x="1" y="0"/>
                  </a:moveTo>
                  <a:cubicBezTo>
                    <a:pt x="1" y="0"/>
                    <a:pt x="0" y="1"/>
                    <a:pt x="1" y="1"/>
                  </a:cubicBezTo>
                  <a:cubicBezTo>
                    <a:pt x="4" y="3"/>
                    <a:pt x="4" y="3"/>
                    <a:pt x="4" y="3"/>
                  </a:cubicBezTo>
                  <a:cubicBezTo>
                    <a:pt x="3" y="2"/>
                    <a:pt x="3" y="1"/>
                    <a:pt x="1"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9" name="Freeform 277"/>
            <p:cNvSpPr/>
            <p:nvPr/>
          </p:nvSpPr>
          <p:spPr bwMode="auto">
            <a:xfrm>
              <a:off x="6180138" y="3646489"/>
              <a:ext cx="47625" cy="22225"/>
            </a:xfrm>
            <a:custGeom>
              <a:avLst/>
              <a:gdLst>
                <a:gd name="T0" fmla="*/ 18 w 30"/>
                <a:gd name="T1" fmla="*/ 0 h 14"/>
                <a:gd name="T2" fmla="*/ 11 w 30"/>
                <a:gd name="T3" fmla="*/ 1 h 14"/>
                <a:gd name="T4" fmla="*/ 2 w 30"/>
                <a:gd name="T5" fmla="*/ 12 h 14"/>
                <a:gd name="T6" fmla="*/ 6 w 30"/>
                <a:gd name="T7" fmla="*/ 14 h 14"/>
                <a:gd name="T8" fmla="*/ 23 w 30"/>
                <a:gd name="T9" fmla="*/ 9 h 14"/>
                <a:gd name="T10" fmla="*/ 29 w 30"/>
                <a:gd name="T11" fmla="*/ 4 h 14"/>
                <a:gd name="T12" fmla="*/ 18 w 3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0" h="14">
                  <a:moveTo>
                    <a:pt x="18" y="0"/>
                  </a:moveTo>
                  <a:cubicBezTo>
                    <a:pt x="16" y="0"/>
                    <a:pt x="13" y="0"/>
                    <a:pt x="11" y="1"/>
                  </a:cubicBezTo>
                  <a:cubicBezTo>
                    <a:pt x="8" y="3"/>
                    <a:pt x="0" y="7"/>
                    <a:pt x="2" y="12"/>
                  </a:cubicBezTo>
                  <a:cubicBezTo>
                    <a:pt x="3" y="14"/>
                    <a:pt x="4" y="14"/>
                    <a:pt x="6" y="14"/>
                  </a:cubicBezTo>
                  <a:cubicBezTo>
                    <a:pt x="11" y="14"/>
                    <a:pt x="20" y="10"/>
                    <a:pt x="23" y="9"/>
                  </a:cubicBezTo>
                  <a:cubicBezTo>
                    <a:pt x="26" y="8"/>
                    <a:pt x="30" y="7"/>
                    <a:pt x="29" y="4"/>
                  </a:cubicBezTo>
                  <a:cubicBezTo>
                    <a:pt x="24" y="1"/>
                    <a:pt x="21" y="0"/>
                    <a:pt x="18"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0" name="Freeform 278"/>
            <p:cNvSpPr/>
            <p:nvPr/>
          </p:nvSpPr>
          <p:spPr bwMode="auto">
            <a:xfrm>
              <a:off x="6226176" y="3651251"/>
              <a:ext cx="1588" cy="1588"/>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0" y="0"/>
                    <a:pt x="0" y="0"/>
                    <a:pt x="0"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1" name="Freeform 279"/>
            <p:cNvSpPr/>
            <p:nvPr/>
          </p:nvSpPr>
          <p:spPr bwMode="auto">
            <a:xfrm>
              <a:off x="6265863" y="3621089"/>
              <a:ext cx="144463" cy="50800"/>
            </a:xfrm>
            <a:custGeom>
              <a:avLst/>
              <a:gdLst>
                <a:gd name="T0" fmla="*/ 51 w 91"/>
                <a:gd name="T1" fmla="*/ 0 h 32"/>
                <a:gd name="T2" fmla="*/ 46 w 91"/>
                <a:gd name="T3" fmla="*/ 0 h 32"/>
                <a:gd name="T4" fmla="*/ 23 w 91"/>
                <a:gd name="T5" fmla="*/ 5 h 32"/>
                <a:gd name="T6" fmla="*/ 24 w 91"/>
                <a:gd name="T7" fmla="*/ 15 h 32"/>
                <a:gd name="T8" fmla="*/ 11 w 91"/>
                <a:gd name="T9" fmla="*/ 30 h 32"/>
                <a:gd name="T10" fmla="*/ 16 w 91"/>
                <a:gd name="T11" fmla="*/ 32 h 32"/>
                <a:gd name="T12" fmla="*/ 29 w 91"/>
                <a:gd name="T13" fmla="*/ 27 h 32"/>
                <a:gd name="T14" fmla="*/ 41 w 91"/>
                <a:gd name="T15" fmla="*/ 21 h 32"/>
                <a:gd name="T16" fmla="*/ 44 w 91"/>
                <a:gd name="T17" fmla="*/ 22 h 32"/>
                <a:gd name="T18" fmla="*/ 56 w 91"/>
                <a:gd name="T19" fmla="*/ 30 h 32"/>
                <a:gd name="T20" fmla="*/ 56 w 91"/>
                <a:gd name="T21" fmla="*/ 30 h 32"/>
                <a:gd name="T22" fmla="*/ 77 w 91"/>
                <a:gd name="T23" fmla="*/ 25 h 32"/>
                <a:gd name="T24" fmla="*/ 77 w 91"/>
                <a:gd name="T25" fmla="*/ 25 h 32"/>
                <a:gd name="T26" fmla="*/ 80 w 91"/>
                <a:gd name="T27" fmla="*/ 25 h 32"/>
                <a:gd name="T28" fmla="*/ 82 w 91"/>
                <a:gd name="T29" fmla="*/ 25 h 32"/>
                <a:gd name="T30" fmla="*/ 90 w 91"/>
                <a:gd name="T31" fmla="*/ 21 h 32"/>
                <a:gd name="T32" fmla="*/ 74 w 91"/>
                <a:gd name="T33" fmla="*/ 8 h 32"/>
                <a:gd name="T34" fmla="*/ 63 w 91"/>
                <a:gd name="T35" fmla="*/ 5 h 32"/>
                <a:gd name="T36" fmla="*/ 66 w 91"/>
                <a:gd name="T37" fmla="*/ 6 h 32"/>
                <a:gd name="T38" fmla="*/ 51 w 91"/>
                <a:gd name="T3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32">
                  <a:moveTo>
                    <a:pt x="51" y="0"/>
                  </a:moveTo>
                  <a:cubicBezTo>
                    <a:pt x="49" y="0"/>
                    <a:pt x="47" y="0"/>
                    <a:pt x="46" y="0"/>
                  </a:cubicBezTo>
                  <a:cubicBezTo>
                    <a:pt x="38" y="2"/>
                    <a:pt x="32" y="4"/>
                    <a:pt x="23" y="5"/>
                  </a:cubicBezTo>
                  <a:cubicBezTo>
                    <a:pt x="21" y="8"/>
                    <a:pt x="23" y="12"/>
                    <a:pt x="24" y="15"/>
                  </a:cubicBezTo>
                  <a:cubicBezTo>
                    <a:pt x="17" y="15"/>
                    <a:pt x="0" y="22"/>
                    <a:pt x="11" y="30"/>
                  </a:cubicBezTo>
                  <a:cubicBezTo>
                    <a:pt x="13" y="31"/>
                    <a:pt x="14" y="32"/>
                    <a:pt x="16" y="32"/>
                  </a:cubicBezTo>
                  <a:cubicBezTo>
                    <a:pt x="20" y="32"/>
                    <a:pt x="24" y="29"/>
                    <a:pt x="29" y="27"/>
                  </a:cubicBezTo>
                  <a:cubicBezTo>
                    <a:pt x="33" y="24"/>
                    <a:pt x="37" y="21"/>
                    <a:pt x="41" y="21"/>
                  </a:cubicBezTo>
                  <a:cubicBezTo>
                    <a:pt x="42" y="21"/>
                    <a:pt x="43" y="22"/>
                    <a:pt x="44" y="22"/>
                  </a:cubicBezTo>
                  <a:cubicBezTo>
                    <a:pt x="49" y="24"/>
                    <a:pt x="48" y="30"/>
                    <a:pt x="56" y="30"/>
                  </a:cubicBezTo>
                  <a:cubicBezTo>
                    <a:pt x="56" y="30"/>
                    <a:pt x="56" y="30"/>
                    <a:pt x="56" y="30"/>
                  </a:cubicBezTo>
                  <a:cubicBezTo>
                    <a:pt x="63" y="30"/>
                    <a:pt x="70" y="25"/>
                    <a:pt x="77" y="25"/>
                  </a:cubicBezTo>
                  <a:cubicBezTo>
                    <a:pt x="77" y="25"/>
                    <a:pt x="77" y="25"/>
                    <a:pt x="77" y="25"/>
                  </a:cubicBezTo>
                  <a:cubicBezTo>
                    <a:pt x="78" y="25"/>
                    <a:pt x="79" y="25"/>
                    <a:pt x="80" y="25"/>
                  </a:cubicBezTo>
                  <a:cubicBezTo>
                    <a:pt x="80" y="25"/>
                    <a:pt x="81" y="25"/>
                    <a:pt x="82" y="25"/>
                  </a:cubicBezTo>
                  <a:cubicBezTo>
                    <a:pt x="85" y="25"/>
                    <a:pt x="89" y="25"/>
                    <a:pt x="90" y="21"/>
                  </a:cubicBezTo>
                  <a:cubicBezTo>
                    <a:pt x="91" y="15"/>
                    <a:pt x="78" y="9"/>
                    <a:pt x="74" y="8"/>
                  </a:cubicBezTo>
                  <a:cubicBezTo>
                    <a:pt x="70" y="7"/>
                    <a:pt x="65" y="7"/>
                    <a:pt x="63" y="5"/>
                  </a:cubicBezTo>
                  <a:cubicBezTo>
                    <a:pt x="66" y="6"/>
                    <a:pt x="66" y="6"/>
                    <a:pt x="66" y="6"/>
                  </a:cubicBezTo>
                  <a:cubicBezTo>
                    <a:pt x="70" y="1"/>
                    <a:pt x="59" y="0"/>
                    <a:pt x="51"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2" name="Freeform 280"/>
            <p:cNvSpPr/>
            <p:nvPr/>
          </p:nvSpPr>
          <p:spPr bwMode="auto">
            <a:xfrm>
              <a:off x="6459538" y="3646489"/>
              <a:ext cx="4763" cy="0"/>
            </a:xfrm>
            <a:custGeom>
              <a:avLst/>
              <a:gdLst>
                <a:gd name="T0" fmla="*/ 3 w 3"/>
                <a:gd name="T1" fmla="*/ 0 w 3"/>
                <a:gd name="T2" fmla="*/ 1 w 3"/>
                <a:gd name="T3" fmla="*/ 1 w 3"/>
                <a:gd name="T4" fmla="*/ 1 w 3"/>
                <a:gd name="T5" fmla="*/ 3 w 3"/>
              </a:gdLst>
              <a:ahLst/>
              <a:cxnLst>
                <a:cxn ang="0">
                  <a:pos x="T0" y="0"/>
                </a:cxn>
                <a:cxn ang="0">
                  <a:pos x="T1" y="0"/>
                </a:cxn>
                <a:cxn ang="0">
                  <a:pos x="T2" y="0"/>
                </a:cxn>
                <a:cxn ang="0">
                  <a:pos x="T3" y="0"/>
                </a:cxn>
                <a:cxn ang="0">
                  <a:pos x="T4" y="0"/>
                </a:cxn>
                <a:cxn ang="0">
                  <a:pos x="T5" y="0"/>
                </a:cxn>
              </a:cxnLst>
              <a:rect l="0" t="0" r="r" b="b"/>
              <a:pathLst>
                <a:path w="3">
                  <a:moveTo>
                    <a:pt x="3" y="0"/>
                  </a:moveTo>
                  <a:cubicBezTo>
                    <a:pt x="0" y="0"/>
                    <a:pt x="0" y="0"/>
                    <a:pt x="0" y="0"/>
                  </a:cubicBezTo>
                  <a:cubicBezTo>
                    <a:pt x="1" y="0"/>
                    <a:pt x="1" y="0"/>
                    <a:pt x="1" y="0"/>
                  </a:cubicBezTo>
                  <a:cubicBezTo>
                    <a:pt x="1" y="0"/>
                    <a:pt x="1" y="0"/>
                    <a:pt x="1" y="0"/>
                  </a:cubicBezTo>
                  <a:cubicBezTo>
                    <a:pt x="1" y="0"/>
                    <a:pt x="1" y="0"/>
                    <a:pt x="1" y="0"/>
                  </a:cubicBezTo>
                  <a:cubicBezTo>
                    <a:pt x="2" y="0"/>
                    <a:pt x="2" y="0"/>
                    <a:pt x="3"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3" name="Freeform 281"/>
            <p:cNvSpPr/>
            <p:nvPr/>
          </p:nvSpPr>
          <p:spPr bwMode="auto">
            <a:xfrm>
              <a:off x="6438901" y="3644901"/>
              <a:ext cx="33338" cy="26988"/>
            </a:xfrm>
            <a:custGeom>
              <a:avLst/>
              <a:gdLst>
                <a:gd name="T0" fmla="*/ 7 w 21"/>
                <a:gd name="T1" fmla="*/ 0 h 17"/>
                <a:gd name="T2" fmla="*/ 1 w 21"/>
                <a:gd name="T3" fmla="*/ 5 h 17"/>
                <a:gd name="T4" fmla="*/ 2 w 21"/>
                <a:gd name="T5" fmla="*/ 16 h 17"/>
                <a:gd name="T6" fmla="*/ 6 w 21"/>
                <a:gd name="T7" fmla="*/ 17 h 17"/>
                <a:gd name="T8" fmla="*/ 14 w 21"/>
                <a:gd name="T9" fmla="*/ 1 h 17"/>
                <a:gd name="T10" fmla="*/ 14 w 21"/>
                <a:gd name="T11" fmla="*/ 1 h 17"/>
                <a:gd name="T12" fmla="*/ 14 w 21"/>
                <a:gd name="T13" fmla="*/ 1 h 17"/>
                <a:gd name="T14" fmla="*/ 14 w 21"/>
                <a:gd name="T15" fmla="*/ 1 h 17"/>
                <a:gd name="T16" fmla="*/ 10 w 21"/>
                <a:gd name="T17" fmla="*/ 1 h 17"/>
                <a:gd name="T18" fmla="*/ 7 w 2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7">
                  <a:moveTo>
                    <a:pt x="7" y="0"/>
                  </a:moveTo>
                  <a:cubicBezTo>
                    <a:pt x="4" y="0"/>
                    <a:pt x="2" y="1"/>
                    <a:pt x="1" y="5"/>
                  </a:cubicBezTo>
                  <a:cubicBezTo>
                    <a:pt x="0" y="7"/>
                    <a:pt x="2" y="13"/>
                    <a:pt x="2" y="16"/>
                  </a:cubicBezTo>
                  <a:cubicBezTo>
                    <a:pt x="3" y="17"/>
                    <a:pt x="4" y="17"/>
                    <a:pt x="6" y="17"/>
                  </a:cubicBezTo>
                  <a:cubicBezTo>
                    <a:pt x="15" y="17"/>
                    <a:pt x="21" y="4"/>
                    <a:pt x="14" y="1"/>
                  </a:cubicBezTo>
                  <a:cubicBezTo>
                    <a:pt x="14" y="1"/>
                    <a:pt x="14" y="1"/>
                    <a:pt x="14" y="1"/>
                  </a:cubicBezTo>
                  <a:cubicBezTo>
                    <a:pt x="14" y="1"/>
                    <a:pt x="14" y="1"/>
                    <a:pt x="14" y="1"/>
                  </a:cubicBezTo>
                  <a:cubicBezTo>
                    <a:pt x="14" y="1"/>
                    <a:pt x="14" y="1"/>
                    <a:pt x="14" y="1"/>
                  </a:cubicBezTo>
                  <a:cubicBezTo>
                    <a:pt x="12" y="1"/>
                    <a:pt x="11" y="1"/>
                    <a:pt x="10" y="1"/>
                  </a:cubicBezTo>
                  <a:cubicBezTo>
                    <a:pt x="9" y="0"/>
                    <a:pt x="8" y="0"/>
                    <a:pt x="7"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4" name="Freeform 282"/>
            <p:cNvSpPr>
              <a:spLocks noEditPoints="1"/>
            </p:cNvSpPr>
            <p:nvPr/>
          </p:nvSpPr>
          <p:spPr bwMode="auto">
            <a:xfrm>
              <a:off x="6029326" y="3871914"/>
              <a:ext cx="835025" cy="1316038"/>
            </a:xfrm>
            <a:custGeom>
              <a:avLst/>
              <a:gdLst>
                <a:gd name="T0" fmla="*/ 313 w 526"/>
                <a:gd name="T1" fmla="*/ 563 h 829"/>
                <a:gd name="T2" fmla="*/ 299 w 526"/>
                <a:gd name="T3" fmla="*/ 502 h 829"/>
                <a:gd name="T4" fmla="*/ 308 w 526"/>
                <a:gd name="T5" fmla="*/ 501 h 829"/>
                <a:gd name="T6" fmla="*/ 299 w 526"/>
                <a:gd name="T7" fmla="*/ 377 h 829"/>
                <a:gd name="T8" fmla="*/ 308 w 526"/>
                <a:gd name="T9" fmla="*/ 378 h 829"/>
                <a:gd name="T10" fmla="*/ 323 w 526"/>
                <a:gd name="T11" fmla="*/ 192 h 829"/>
                <a:gd name="T12" fmla="*/ 160 w 526"/>
                <a:gd name="T13" fmla="*/ 0 h 829"/>
                <a:gd name="T14" fmla="*/ 137 w 526"/>
                <a:gd name="T15" fmla="*/ 37 h 829"/>
                <a:gd name="T16" fmla="*/ 122 w 526"/>
                <a:gd name="T17" fmla="*/ 7 h 829"/>
                <a:gd name="T18" fmla="*/ 89 w 526"/>
                <a:gd name="T19" fmla="*/ 10 h 829"/>
                <a:gd name="T20" fmla="*/ 47 w 526"/>
                <a:gd name="T21" fmla="*/ 63 h 829"/>
                <a:gd name="T22" fmla="*/ 31 w 526"/>
                <a:gd name="T23" fmla="*/ 135 h 829"/>
                <a:gd name="T24" fmla="*/ 4 w 526"/>
                <a:gd name="T25" fmla="*/ 175 h 829"/>
                <a:gd name="T26" fmla="*/ 8 w 526"/>
                <a:gd name="T27" fmla="*/ 207 h 829"/>
                <a:gd name="T28" fmla="*/ 37 w 526"/>
                <a:gd name="T29" fmla="*/ 282 h 829"/>
                <a:gd name="T30" fmla="*/ 87 w 526"/>
                <a:gd name="T31" fmla="*/ 363 h 829"/>
                <a:gd name="T32" fmla="*/ 121 w 526"/>
                <a:gd name="T33" fmla="*/ 387 h 829"/>
                <a:gd name="T34" fmla="*/ 153 w 526"/>
                <a:gd name="T35" fmla="*/ 444 h 829"/>
                <a:gd name="T36" fmla="*/ 142 w 526"/>
                <a:gd name="T37" fmla="*/ 571 h 829"/>
                <a:gd name="T38" fmla="*/ 127 w 526"/>
                <a:gd name="T39" fmla="*/ 657 h 829"/>
                <a:gd name="T40" fmla="*/ 107 w 526"/>
                <a:gd name="T41" fmla="*/ 726 h 829"/>
                <a:gd name="T42" fmla="*/ 117 w 526"/>
                <a:gd name="T43" fmla="*/ 753 h 829"/>
                <a:gd name="T44" fmla="*/ 109 w 526"/>
                <a:gd name="T45" fmla="*/ 809 h 829"/>
                <a:gd name="T46" fmla="*/ 94 w 526"/>
                <a:gd name="T47" fmla="*/ 826 h 829"/>
                <a:gd name="T48" fmla="*/ 85 w 526"/>
                <a:gd name="T49" fmla="*/ 829 h 829"/>
                <a:gd name="T50" fmla="*/ 204 w 526"/>
                <a:gd name="T51" fmla="*/ 813 h 829"/>
                <a:gd name="T52" fmla="*/ 208 w 526"/>
                <a:gd name="T53" fmla="*/ 813 h 829"/>
                <a:gd name="T54" fmla="*/ 229 w 526"/>
                <a:gd name="T55" fmla="*/ 777 h 829"/>
                <a:gd name="T56" fmla="*/ 236 w 526"/>
                <a:gd name="T57" fmla="*/ 737 h 829"/>
                <a:gd name="T58" fmla="*/ 250 w 526"/>
                <a:gd name="T59" fmla="*/ 743 h 829"/>
                <a:gd name="T60" fmla="*/ 270 w 526"/>
                <a:gd name="T61" fmla="*/ 712 h 829"/>
                <a:gd name="T62" fmla="*/ 301 w 526"/>
                <a:gd name="T63" fmla="*/ 712 h 829"/>
                <a:gd name="T64" fmla="*/ 332 w 526"/>
                <a:gd name="T65" fmla="*/ 685 h 829"/>
                <a:gd name="T66" fmla="*/ 334 w 526"/>
                <a:gd name="T67" fmla="*/ 665 h 829"/>
                <a:gd name="T68" fmla="*/ 342 w 526"/>
                <a:gd name="T69" fmla="*/ 635 h 829"/>
                <a:gd name="T70" fmla="*/ 392 w 526"/>
                <a:gd name="T71" fmla="*/ 632 h 829"/>
                <a:gd name="T72" fmla="*/ 434 w 526"/>
                <a:gd name="T73" fmla="*/ 588 h 829"/>
                <a:gd name="T74" fmla="*/ 460 w 526"/>
                <a:gd name="T75" fmla="*/ 542 h 829"/>
                <a:gd name="T76" fmla="*/ 485 w 526"/>
                <a:gd name="T77" fmla="*/ 486 h 829"/>
                <a:gd name="T78" fmla="*/ 502 w 526"/>
                <a:gd name="T79" fmla="*/ 477 h 829"/>
                <a:gd name="T80" fmla="*/ 512 w 526"/>
                <a:gd name="T81" fmla="*/ 475 h 829"/>
                <a:gd name="T82" fmla="*/ 523 w 526"/>
                <a:gd name="T83" fmla="*/ 194 h 829"/>
                <a:gd name="T84" fmla="*/ 510 w 526"/>
                <a:gd name="T85" fmla="*/ 174 h 829"/>
                <a:gd name="T86" fmla="*/ 499 w 526"/>
                <a:gd name="T87" fmla="*/ 173 h 829"/>
                <a:gd name="T88" fmla="*/ 478 w 526"/>
                <a:gd name="T89" fmla="*/ 165 h 829"/>
                <a:gd name="T90" fmla="*/ 456 w 526"/>
                <a:gd name="T91" fmla="*/ 178 h 829"/>
                <a:gd name="T92" fmla="*/ 435 w 526"/>
                <a:gd name="T93" fmla="*/ 159 h 829"/>
                <a:gd name="T94" fmla="*/ 412 w 526"/>
                <a:gd name="T95" fmla="*/ 179 h 829"/>
                <a:gd name="T96" fmla="*/ 430 w 526"/>
                <a:gd name="T97" fmla="*/ 131 h 829"/>
                <a:gd name="T98" fmla="*/ 424 w 526"/>
                <a:gd name="T99" fmla="*/ 111 h 829"/>
                <a:gd name="T100" fmla="*/ 385 w 526"/>
                <a:gd name="T101" fmla="*/ 91 h 829"/>
                <a:gd name="T102" fmla="*/ 359 w 526"/>
                <a:gd name="T103" fmla="*/ 84 h 829"/>
                <a:gd name="T104" fmla="*/ 353 w 526"/>
                <a:gd name="T105" fmla="*/ 76 h 829"/>
                <a:gd name="T106" fmla="*/ 335 w 526"/>
                <a:gd name="T107" fmla="*/ 72 h 829"/>
                <a:gd name="T108" fmla="*/ 315 w 526"/>
                <a:gd name="T109" fmla="*/ 55 h 829"/>
                <a:gd name="T110" fmla="*/ 296 w 526"/>
                <a:gd name="T111" fmla="*/ 44 h 829"/>
                <a:gd name="T112" fmla="*/ 273 w 526"/>
                <a:gd name="T113" fmla="*/ 23 h 829"/>
                <a:gd name="T114" fmla="*/ 244 w 526"/>
                <a:gd name="T115" fmla="*/ 20 h 829"/>
                <a:gd name="T116" fmla="*/ 215 w 526"/>
                <a:gd name="T117" fmla="*/ 18 h 829"/>
                <a:gd name="T118" fmla="*/ 206 w 526"/>
                <a:gd name="T119" fmla="*/ 18 h 829"/>
                <a:gd name="T120" fmla="*/ 201 w 526"/>
                <a:gd name="T121" fmla="*/ 13 h 829"/>
                <a:gd name="T122" fmla="*/ 187 w 526"/>
                <a:gd name="T123" fmla="*/ 10 h 829"/>
                <a:gd name="T124" fmla="*/ 160 w 526"/>
                <a:gd name="T125"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6" h="829">
                  <a:moveTo>
                    <a:pt x="312" y="625"/>
                  </a:moveTo>
                  <a:cubicBezTo>
                    <a:pt x="309" y="605"/>
                    <a:pt x="306" y="584"/>
                    <a:pt x="304" y="564"/>
                  </a:cubicBezTo>
                  <a:cubicBezTo>
                    <a:pt x="313" y="563"/>
                    <a:pt x="313" y="563"/>
                    <a:pt x="313" y="563"/>
                  </a:cubicBezTo>
                  <a:cubicBezTo>
                    <a:pt x="315" y="583"/>
                    <a:pt x="317" y="604"/>
                    <a:pt x="321" y="624"/>
                  </a:cubicBezTo>
                  <a:cubicBezTo>
                    <a:pt x="312" y="625"/>
                    <a:pt x="312" y="625"/>
                    <a:pt x="312" y="625"/>
                  </a:cubicBezTo>
                  <a:moveTo>
                    <a:pt x="299" y="502"/>
                  </a:moveTo>
                  <a:cubicBezTo>
                    <a:pt x="298" y="481"/>
                    <a:pt x="298" y="460"/>
                    <a:pt x="298" y="439"/>
                  </a:cubicBezTo>
                  <a:cubicBezTo>
                    <a:pt x="306" y="439"/>
                    <a:pt x="306" y="439"/>
                    <a:pt x="306" y="439"/>
                  </a:cubicBezTo>
                  <a:cubicBezTo>
                    <a:pt x="306" y="460"/>
                    <a:pt x="307" y="481"/>
                    <a:pt x="308" y="501"/>
                  </a:cubicBezTo>
                  <a:cubicBezTo>
                    <a:pt x="299" y="502"/>
                    <a:pt x="299" y="502"/>
                    <a:pt x="299" y="502"/>
                  </a:cubicBezTo>
                  <a:moveTo>
                    <a:pt x="308" y="378"/>
                  </a:moveTo>
                  <a:cubicBezTo>
                    <a:pt x="299" y="377"/>
                    <a:pt x="299" y="377"/>
                    <a:pt x="299" y="377"/>
                  </a:cubicBezTo>
                  <a:cubicBezTo>
                    <a:pt x="300" y="356"/>
                    <a:pt x="302" y="336"/>
                    <a:pt x="304" y="315"/>
                  </a:cubicBezTo>
                  <a:cubicBezTo>
                    <a:pt x="312" y="316"/>
                    <a:pt x="312" y="316"/>
                    <a:pt x="312" y="316"/>
                  </a:cubicBezTo>
                  <a:cubicBezTo>
                    <a:pt x="310" y="336"/>
                    <a:pt x="309" y="357"/>
                    <a:pt x="308" y="378"/>
                  </a:cubicBezTo>
                  <a:moveTo>
                    <a:pt x="320" y="255"/>
                  </a:moveTo>
                  <a:cubicBezTo>
                    <a:pt x="312" y="253"/>
                    <a:pt x="312" y="253"/>
                    <a:pt x="312" y="253"/>
                  </a:cubicBezTo>
                  <a:cubicBezTo>
                    <a:pt x="315" y="233"/>
                    <a:pt x="318" y="212"/>
                    <a:pt x="323" y="192"/>
                  </a:cubicBezTo>
                  <a:cubicBezTo>
                    <a:pt x="331" y="194"/>
                    <a:pt x="331" y="194"/>
                    <a:pt x="331" y="194"/>
                  </a:cubicBezTo>
                  <a:cubicBezTo>
                    <a:pt x="327" y="214"/>
                    <a:pt x="323" y="235"/>
                    <a:pt x="320" y="255"/>
                  </a:cubicBezTo>
                  <a:moveTo>
                    <a:pt x="160" y="0"/>
                  </a:moveTo>
                  <a:cubicBezTo>
                    <a:pt x="153" y="0"/>
                    <a:pt x="146" y="3"/>
                    <a:pt x="143" y="10"/>
                  </a:cubicBezTo>
                  <a:cubicBezTo>
                    <a:pt x="140" y="15"/>
                    <a:pt x="147" y="38"/>
                    <a:pt x="138" y="38"/>
                  </a:cubicBezTo>
                  <a:cubicBezTo>
                    <a:pt x="138" y="38"/>
                    <a:pt x="137" y="38"/>
                    <a:pt x="137" y="37"/>
                  </a:cubicBezTo>
                  <a:cubicBezTo>
                    <a:pt x="133" y="36"/>
                    <a:pt x="132" y="26"/>
                    <a:pt x="132" y="23"/>
                  </a:cubicBezTo>
                  <a:cubicBezTo>
                    <a:pt x="131" y="16"/>
                    <a:pt x="132" y="10"/>
                    <a:pt x="126" y="8"/>
                  </a:cubicBezTo>
                  <a:cubicBezTo>
                    <a:pt x="125" y="8"/>
                    <a:pt x="124" y="8"/>
                    <a:pt x="122" y="7"/>
                  </a:cubicBezTo>
                  <a:cubicBezTo>
                    <a:pt x="118" y="7"/>
                    <a:pt x="111" y="7"/>
                    <a:pt x="107" y="7"/>
                  </a:cubicBezTo>
                  <a:cubicBezTo>
                    <a:pt x="106" y="7"/>
                    <a:pt x="104" y="7"/>
                    <a:pt x="102" y="7"/>
                  </a:cubicBezTo>
                  <a:cubicBezTo>
                    <a:pt x="97" y="7"/>
                    <a:pt x="91" y="8"/>
                    <a:pt x="89" y="10"/>
                  </a:cubicBezTo>
                  <a:cubicBezTo>
                    <a:pt x="82" y="16"/>
                    <a:pt x="82" y="27"/>
                    <a:pt x="76" y="33"/>
                  </a:cubicBezTo>
                  <a:cubicBezTo>
                    <a:pt x="72" y="37"/>
                    <a:pt x="65" y="39"/>
                    <a:pt x="61" y="42"/>
                  </a:cubicBezTo>
                  <a:cubicBezTo>
                    <a:pt x="54" y="47"/>
                    <a:pt x="48" y="55"/>
                    <a:pt x="47" y="63"/>
                  </a:cubicBezTo>
                  <a:cubicBezTo>
                    <a:pt x="46" y="73"/>
                    <a:pt x="55" y="77"/>
                    <a:pt x="55" y="86"/>
                  </a:cubicBezTo>
                  <a:cubicBezTo>
                    <a:pt x="55" y="94"/>
                    <a:pt x="51" y="102"/>
                    <a:pt x="49" y="110"/>
                  </a:cubicBezTo>
                  <a:cubicBezTo>
                    <a:pt x="46" y="119"/>
                    <a:pt x="39" y="129"/>
                    <a:pt x="31" y="135"/>
                  </a:cubicBezTo>
                  <a:cubicBezTo>
                    <a:pt x="23" y="141"/>
                    <a:pt x="16" y="144"/>
                    <a:pt x="12" y="155"/>
                  </a:cubicBezTo>
                  <a:cubicBezTo>
                    <a:pt x="10" y="158"/>
                    <a:pt x="11" y="162"/>
                    <a:pt x="10" y="165"/>
                  </a:cubicBezTo>
                  <a:cubicBezTo>
                    <a:pt x="8" y="170"/>
                    <a:pt x="5" y="171"/>
                    <a:pt x="4" y="175"/>
                  </a:cubicBezTo>
                  <a:cubicBezTo>
                    <a:pt x="0" y="183"/>
                    <a:pt x="0" y="190"/>
                    <a:pt x="9" y="192"/>
                  </a:cubicBezTo>
                  <a:cubicBezTo>
                    <a:pt x="14" y="193"/>
                    <a:pt x="23" y="194"/>
                    <a:pt x="18" y="201"/>
                  </a:cubicBezTo>
                  <a:cubicBezTo>
                    <a:pt x="15" y="204"/>
                    <a:pt x="10" y="204"/>
                    <a:pt x="8" y="207"/>
                  </a:cubicBezTo>
                  <a:cubicBezTo>
                    <a:pt x="5" y="210"/>
                    <a:pt x="3" y="215"/>
                    <a:pt x="3" y="219"/>
                  </a:cubicBezTo>
                  <a:cubicBezTo>
                    <a:pt x="1" y="229"/>
                    <a:pt x="2" y="238"/>
                    <a:pt x="10" y="245"/>
                  </a:cubicBezTo>
                  <a:cubicBezTo>
                    <a:pt x="23" y="256"/>
                    <a:pt x="30" y="268"/>
                    <a:pt x="37" y="282"/>
                  </a:cubicBezTo>
                  <a:cubicBezTo>
                    <a:pt x="42" y="291"/>
                    <a:pt x="47" y="297"/>
                    <a:pt x="53" y="304"/>
                  </a:cubicBezTo>
                  <a:cubicBezTo>
                    <a:pt x="62" y="316"/>
                    <a:pt x="57" y="333"/>
                    <a:pt x="66" y="344"/>
                  </a:cubicBezTo>
                  <a:cubicBezTo>
                    <a:pt x="72" y="352"/>
                    <a:pt x="80" y="357"/>
                    <a:pt x="87" y="363"/>
                  </a:cubicBezTo>
                  <a:cubicBezTo>
                    <a:pt x="90" y="367"/>
                    <a:pt x="93" y="372"/>
                    <a:pt x="97" y="375"/>
                  </a:cubicBezTo>
                  <a:cubicBezTo>
                    <a:pt x="102" y="378"/>
                    <a:pt x="105" y="379"/>
                    <a:pt x="109" y="382"/>
                  </a:cubicBezTo>
                  <a:cubicBezTo>
                    <a:pt x="113" y="385"/>
                    <a:pt x="117" y="385"/>
                    <a:pt x="121" y="387"/>
                  </a:cubicBezTo>
                  <a:cubicBezTo>
                    <a:pt x="128" y="391"/>
                    <a:pt x="132" y="399"/>
                    <a:pt x="138" y="403"/>
                  </a:cubicBezTo>
                  <a:cubicBezTo>
                    <a:pt x="143" y="407"/>
                    <a:pt x="149" y="407"/>
                    <a:pt x="153" y="413"/>
                  </a:cubicBezTo>
                  <a:cubicBezTo>
                    <a:pt x="159" y="422"/>
                    <a:pt x="154" y="434"/>
                    <a:pt x="153" y="444"/>
                  </a:cubicBezTo>
                  <a:cubicBezTo>
                    <a:pt x="151" y="455"/>
                    <a:pt x="151" y="465"/>
                    <a:pt x="151" y="476"/>
                  </a:cubicBezTo>
                  <a:cubicBezTo>
                    <a:pt x="150" y="491"/>
                    <a:pt x="136" y="501"/>
                    <a:pt x="144" y="516"/>
                  </a:cubicBezTo>
                  <a:cubicBezTo>
                    <a:pt x="152" y="533"/>
                    <a:pt x="152" y="554"/>
                    <a:pt x="142" y="571"/>
                  </a:cubicBezTo>
                  <a:cubicBezTo>
                    <a:pt x="135" y="580"/>
                    <a:pt x="133" y="591"/>
                    <a:pt x="132" y="603"/>
                  </a:cubicBezTo>
                  <a:cubicBezTo>
                    <a:pt x="131" y="614"/>
                    <a:pt x="127" y="625"/>
                    <a:pt x="125" y="636"/>
                  </a:cubicBezTo>
                  <a:cubicBezTo>
                    <a:pt x="125" y="643"/>
                    <a:pt x="129" y="651"/>
                    <a:pt x="127" y="657"/>
                  </a:cubicBezTo>
                  <a:cubicBezTo>
                    <a:pt x="126" y="660"/>
                    <a:pt x="119" y="665"/>
                    <a:pt x="116" y="668"/>
                  </a:cubicBezTo>
                  <a:cubicBezTo>
                    <a:pt x="114" y="672"/>
                    <a:pt x="113" y="674"/>
                    <a:pt x="112" y="679"/>
                  </a:cubicBezTo>
                  <a:cubicBezTo>
                    <a:pt x="107" y="694"/>
                    <a:pt x="107" y="710"/>
                    <a:pt x="107" y="726"/>
                  </a:cubicBezTo>
                  <a:cubicBezTo>
                    <a:pt x="108" y="730"/>
                    <a:pt x="108" y="731"/>
                    <a:pt x="107" y="735"/>
                  </a:cubicBezTo>
                  <a:cubicBezTo>
                    <a:pt x="106" y="738"/>
                    <a:pt x="101" y="741"/>
                    <a:pt x="101" y="744"/>
                  </a:cubicBezTo>
                  <a:cubicBezTo>
                    <a:pt x="102" y="752"/>
                    <a:pt x="112" y="749"/>
                    <a:pt x="117" y="753"/>
                  </a:cubicBezTo>
                  <a:cubicBezTo>
                    <a:pt x="124" y="757"/>
                    <a:pt x="121" y="764"/>
                    <a:pt x="118" y="771"/>
                  </a:cubicBezTo>
                  <a:cubicBezTo>
                    <a:pt x="113" y="780"/>
                    <a:pt x="116" y="783"/>
                    <a:pt x="118" y="791"/>
                  </a:cubicBezTo>
                  <a:cubicBezTo>
                    <a:pt x="120" y="800"/>
                    <a:pt x="114" y="803"/>
                    <a:pt x="109" y="809"/>
                  </a:cubicBezTo>
                  <a:cubicBezTo>
                    <a:pt x="105" y="814"/>
                    <a:pt x="103" y="822"/>
                    <a:pt x="100" y="828"/>
                  </a:cubicBezTo>
                  <a:cubicBezTo>
                    <a:pt x="100" y="828"/>
                    <a:pt x="99" y="828"/>
                    <a:pt x="99" y="828"/>
                  </a:cubicBezTo>
                  <a:cubicBezTo>
                    <a:pt x="97" y="828"/>
                    <a:pt x="95" y="827"/>
                    <a:pt x="94" y="826"/>
                  </a:cubicBezTo>
                  <a:cubicBezTo>
                    <a:pt x="92" y="824"/>
                    <a:pt x="91" y="823"/>
                    <a:pt x="90" y="823"/>
                  </a:cubicBezTo>
                  <a:cubicBezTo>
                    <a:pt x="89" y="823"/>
                    <a:pt x="88" y="823"/>
                    <a:pt x="87" y="824"/>
                  </a:cubicBezTo>
                  <a:cubicBezTo>
                    <a:pt x="86" y="825"/>
                    <a:pt x="85" y="827"/>
                    <a:pt x="85" y="829"/>
                  </a:cubicBezTo>
                  <a:cubicBezTo>
                    <a:pt x="188" y="829"/>
                    <a:pt x="188" y="829"/>
                    <a:pt x="188" y="829"/>
                  </a:cubicBezTo>
                  <a:cubicBezTo>
                    <a:pt x="187" y="827"/>
                    <a:pt x="187" y="823"/>
                    <a:pt x="188" y="819"/>
                  </a:cubicBezTo>
                  <a:cubicBezTo>
                    <a:pt x="193" y="818"/>
                    <a:pt x="198" y="814"/>
                    <a:pt x="204" y="813"/>
                  </a:cubicBezTo>
                  <a:cubicBezTo>
                    <a:pt x="205" y="813"/>
                    <a:pt x="206" y="813"/>
                    <a:pt x="207" y="813"/>
                  </a:cubicBezTo>
                  <a:cubicBezTo>
                    <a:pt x="207" y="813"/>
                    <a:pt x="207" y="813"/>
                    <a:pt x="207" y="813"/>
                  </a:cubicBezTo>
                  <a:cubicBezTo>
                    <a:pt x="207" y="813"/>
                    <a:pt x="207" y="813"/>
                    <a:pt x="208" y="813"/>
                  </a:cubicBezTo>
                  <a:cubicBezTo>
                    <a:pt x="209" y="813"/>
                    <a:pt x="210" y="813"/>
                    <a:pt x="212" y="810"/>
                  </a:cubicBezTo>
                  <a:cubicBezTo>
                    <a:pt x="214" y="807"/>
                    <a:pt x="216" y="801"/>
                    <a:pt x="217" y="797"/>
                  </a:cubicBezTo>
                  <a:cubicBezTo>
                    <a:pt x="220" y="789"/>
                    <a:pt x="223" y="783"/>
                    <a:pt x="229" y="777"/>
                  </a:cubicBezTo>
                  <a:cubicBezTo>
                    <a:pt x="232" y="774"/>
                    <a:pt x="238" y="772"/>
                    <a:pt x="239" y="769"/>
                  </a:cubicBezTo>
                  <a:cubicBezTo>
                    <a:pt x="246" y="759"/>
                    <a:pt x="228" y="759"/>
                    <a:pt x="224" y="754"/>
                  </a:cubicBezTo>
                  <a:cubicBezTo>
                    <a:pt x="220" y="747"/>
                    <a:pt x="229" y="737"/>
                    <a:pt x="236" y="737"/>
                  </a:cubicBezTo>
                  <a:cubicBezTo>
                    <a:pt x="236" y="737"/>
                    <a:pt x="236" y="737"/>
                    <a:pt x="237" y="737"/>
                  </a:cubicBezTo>
                  <a:cubicBezTo>
                    <a:pt x="241" y="738"/>
                    <a:pt x="243" y="741"/>
                    <a:pt x="247" y="743"/>
                  </a:cubicBezTo>
                  <a:cubicBezTo>
                    <a:pt x="248" y="743"/>
                    <a:pt x="249" y="743"/>
                    <a:pt x="250" y="743"/>
                  </a:cubicBezTo>
                  <a:cubicBezTo>
                    <a:pt x="254" y="743"/>
                    <a:pt x="258" y="742"/>
                    <a:pt x="260" y="740"/>
                  </a:cubicBezTo>
                  <a:cubicBezTo>
                    <a:pt x="270" y="734"/>
                    <a:pt x="272" y="721"/>
                    <a:pt x="265" y="713"/>
                  </a:cubicBezTo>
                  <a:cubicBezTo>
                    <a:pt x="267" y="712"/>
                    <a:pt x="268" y="712"/>
                    <a:pt x="270" y="712"/>
                  </a:cubicBezTo>
                  <a:cubicBezTo>
                    <a:pt x="274" y="712"/>
                    <a:pt x="277" y="713"/>
                    <a:pt x="280" y="714"/>
                  </a:cubicBezTo>
                  <a:cubicBezTo>
                    <a:pt x="285" y="715"/>
                    <a:pt x="288" y="715"/>
                    <a:pt x="290" y="715"/>
                  </a:cubicBezTo>
                  <a:cubicBezTo>
                    <a:pt x="294" y="715"/>
                    <a:pt x="297" y="714"/>
                    <a:pt x="301" y="712"/>
                  </a:cubicBezTo>
                  <a:cubicBezTo>
                    <a:pt x="311" y="708"/>
                    <a:pt x="318" y="705"/>
                    <a:pt x="326" y="699"/>
                  </a:cubicBezTo>
                  <a:cubicBezTo>
                    <a:pt x="325" y="695"/>
                    <a:pt x="324" y="691"/>
                    <a:pt x="323" y="687"/>
                  </a:cubicBezTo>
                  <a:cubicBezTo>
                    <a:pt x="332" y="685"/>
                    <a:pt x="332" y="685"/>
                    <a:pt x="332" y="685"/>
                  </a:cubicBezTo>
                  <a:cubicBezTo>
                    <a:pt x="332" y="687"/>
                    <a:pt x="333" y="690"/>
                    <a:pt x="333" y="693"/>
                  </a:cubicBezTo>
                  <a:cubicBezTo>
                    <a:pt x="339" y="688"/>
                    <a:pt x="346" y="685"/>
                    <a:pt x="342" y="676"/>
                  </a:cubicBezTo>
                  <a:cubicBezTo>
                    <a:pt x="339" y="672"/>
                    <a:pt x="335" y="670"/>
                    <a:pt x="334" y="665"/>
                  </a:cubicBezTo>
                  <a:cubicBezTo>
                    <a:pt x="333" y="658"/>
                    <a:pt x="336" y="651"/>
                    <a:pt x="337" y="644"/>
                  </a:cubicBezTo>
                  <a:cubicBezTo>
                    <a:pt x="333" y="644"/>
                    <a:pt x="329" y="644"/>
                    <a:pt x="329" y="639"/>
                  </a:cubicBezTo>
                  <a:cubicBezTo>
                    <a:pt x="333" y="636"/>
                    <a:pt x="337" y="635"/>
                    <a:pt x="342" y="635"/>
                  </a:cubicBezTo>
                  <a:cubicBezTo>
                    <a:pt x="347" y="635"/>
                    <a:pt x="354" y="637"/>
                    <a:pt x="360" y="639"/>
                  </a:cubicBezTo>
                  <a:cubicBezTo>
                    <a:pt x="366" y="641"/>
                    <a:pt x="371" y="643"/>
                    <a:pt x="377" y="643"/>
                  </a:cubicBezTo>
                  <a:cubicBezTo>
                    <a:pt x="383" y="643"/>
                    <a:pt x="388" y="640"/>
                    <a:pt x="392" y="632"/>
                  </a:cubicBezTo>
                  <a:cubicBezTo>
                    <a:pt x="395" y="626"/>
                    <a:pt x="396" y="620"/>
                    <a:pt x="399" y="614"/>
                  </a:cubicBezTo>
                  <a:cubicBezTo>
                    <a:pt x="402" y="609"/>
                    <a:pt x="405" y="607"/>
                    <a:pt x="411" y="603"/>
                  </a:cubicBezTo>
                  <a:cubicBezTo>
                    <a:pt x="419" y="598"/>
                    <a:pt x="426" y="594"/>
                    <a:pt x="434" y="588"/>
                  </a:cubicBezTo>
                  <a:cubicBezTo>
                    <a:pt x="442" y="582"/>
                    <a:pt x="445" y="579"/>
                    <a:pt x="445" y="568"/>
                  </a:cubicBezTo>
                  <a:cubicBezTo>
                    <a:pt x="445" y="563"/>
                    <a:pt x="445" y="560"/>
                    <a:pt x="448" y="555"/>
                  </a:cubicBezTo>
                  <a:cubicBezTo>
                    <a:pt x="451" y="549"/>
                    <a:pt x="455" y="547"/>
                    <a:pt x="460" y="542"/>
                  </a:cubicBezTo>
                  <a:cubicBezTo>
                    <a:pt x="465" y="536"/>
                    <a:pt x="467" y="528"/>
                    <a:pt x="465" y="521"/>
                  </a:cubicBezTo>
                  <a:cubicBezTo>
                    <a:pt x="463" y="512"/>
                    <a:pt x="461" y="506"/>
                    <a:pt x="469" y="499"/>
                  </a:cubicBezTo>
                  <a:cubicBezTo>
                    <a:pt x="475" y="494"/>
                    <a:pt x="479" y="490"/>
                    <a:pt x="485" y="486"/>
                  </a:cubicBezTo>
                  <a:cubicBezTo>
                    <a:pt x="490" y="483"/>
                    <a:pt x="494" y="478"/>
                    <a:pt x="500" y="477"/>
                  </a:cubicBezTo>
                  <a:cubicBezTo>
                    <a:pt x="500" y="477"/>
                    <a:pt x="500" y="477"/>
                    <a:pt x="500" y="477"/>
                  </a:cubicBezTo>
                  <a:cubicBezTo>
                    <a:pt x="501" y="477"/>
                    <a:pt x="501" y="477"/>
                    <a:pt x="502" y="477"/>
                  </a:cubicBezTo>
                  <a:cubicBezTo>
                    <a:pt x="502" y="477"/>
                    <a:pt x="502" y="478"/>
                    <a:pt x="503" y="478"/>
                  </a:cubicBezTo>
                  <a:cubicBezTo>
                    <a:pt x="503" y="478"/>
                    <a:pt x="503" y="478"/>
                    <a:pt x="503" y="478"/>
                  </a:cubicBezTo>
                  <a:cubicBezTo>
                    <a:pt x="507" y="477"/>
                    <a:pt x="509" y="476"/>
                    <a:pt x="512" y="475"/>
                  </a:cubicBezTo>
                  <a:cubicBezTo>
                    <a:pt x="516" y="474"/>
                    <a:pt x="521" y="474"/>
                    <a:pt x="526" y="473"/>
                  </a:cubicBezTo>
                  <a:cubicBezTo>
                    <a:pt x="526" y="194"/>
                    <a:pt x="526" y="194"/>
                    <a:pt x="526" y="194"/>
                  </a:cubicBezTo>
                  <a:cubicBezTo>
                    <a:pt x="525" y="194"/>
                    <a:pt x="524" y="194"/>
                    <a:pt x="523" y="194"/>
                  </a:cubicBezTo>
                  <a:cubicBezTo>
                    <a:pt x="522" y="194"/>
                    <a:pt x="521" y="194"/>
                    <a:pt x="519" y="193"/>
                  </a:cubicBezTo>
                  <a:cubicBezTo>
                    <a:pt x="514" y="188"/>
                    <a:pt x="519" y="179"/>
                    <a:pt x="516" y="175"/>
                  </a:cubicBezTo>
                  <a:cubicBezTo>
                    <a:pt x="514" y="174"/>
                    <a:pt x="513" y="174"/>
                    <a:pt x="510" y="174"/>
                  </a:cubicBezTo>
                  <a:cubicBezTo>
                    <a:pt x="509" y="174"/>
                    <a:pt x="508" y="174"/>
                    <a:pt x="507" y="174"/>
                  </a:cubicBezTo>
                  <a:cubicBezTo>
                    <a:pt x="506" y="174"/>
                    <a:pt x="505" y="174"/>
                    <a:pt x="504" y="174"/>
                  </a:cubicBezTo>
                  <a:cubicBezTo>
                    <a:pt x="502" y="174"/>
                    <a:pt x="500" y="174"/>
                    <a:pt x="499" y="173"/>
                  </a:cubicBezTo>
                  <a:cubicBezTo>
                    <a:pt x="496" y="172"/>
                    <a:pt x="496" y="168"/>
                    <a:pt x="493" y="167"/>
                  </a:cubicBezTo>
                  <a:cubicBezTo>
                    <a:pt x="491" y="165"/>
                    <a:pt x="486" y="165"/>
                    <a:pt x="483" y="165"/>
                  </a:cubicBezTo>
                  <a:cubicBezTo>
                    <a:pt x="481" y="165"/>
                    <a:pt x="480" y="165"/>
                    <a:pt x="478" y="165"/>
                  </a:cubicBezTo>
                  <a:cubicBezTo>
                    <a:pt x="475" y="165"/>
                    <a:pt x="472" y="166"/>
                    <a:pt x="469" y="169"/>
                  </a:cubicBezTo>
                  <a:cubicBezTo>
                    <a:pt x="466" y="172"/>
                    <a:pt x="464" y="179"/>
                    <a:pt x="459" y="179"/>
                  </a:cubicBezTo>
                  <a:cubicBezTo>
                    <a:pt x="458" y="179"/>
                    <a:pt x="457" y="179"/>
                    <a:pt x="456" y="178"/>
                  </a:cubicBezTo>
                  <a:cubicBezTo>
                    <a:pt x="455" y="169"/>
                    <a:pt x="465" y="160"/>
                    <a:pt x="452" y="159"/>
                  </a:cubicBezTo>
                  <a:cubicBezTo>
                    <a:pt x="449" y="158"/>
                    <a:pt x="445" y="158"/>
                    <a:pt x="442" y="158"/>
                  </a:cubicBezTo>
                  <a:cubicBezTo>
                    <a:pt x="439" y="158"/>
                    <a:pt x="437" y="158"/>
                    <a:pt x="435" y="159"/>
                  </a:cubicBezTo>
                  <a:cubicBezTo>
                    <a:pt x="426" y="161"/>
                    <a:pt x="430" y="166"/>
                    <a:pt x="427" y="173"/>
                  </a:cubicBezTo>
                  <a:cubicBezTo>
                    <a:pt x="426" y="176"/>
                    <a:pt x="421" y="181"/>
                    <a:pt x="416" y="181"/>
                  </a:cubicBezTo>
                  <a:cubicBezTo>
                    <a:pt x="415" y="181"/>
                    <a:pt x="413" y="181"/>
                    <a:pt x="412" y="179"/>
                  </a:cubicBezTo>
                  <a:cubicBezTo>
                    <a:pt x="405" y="173"/>
                    <a:pt x="416" y="166"/>
                    <a:pt x="420" y="163"/>
                  </a:cubicBezTo>
                  <a:cubicBezTo>
                    <a:pt x="426" y="159"/>
                    <a:pt x="434" y="152"/>
                    <a:pt x="434" y="144"/>
                  </a:cubicBezTo>
                  <a:cubicBezTo>
                    <a:pt x="433" y="139"/>
                    <a:pt x="431" y="136"/>
                    <a:pt x="430" y="131"/>
                  </a:cubicBezTo>
                  <a:cubicBezTo>
                    <a:pt x="430" y="129"/>
                    <a:pt x="430" y="126"/>
                    <a:pt x="430" y="124"/>
                  </a:cubicBezTo>
                  <a:cubicBezTo>
                    <a:pt x="429" y="123"/>
                    <a:pt x="426" y="123"/>
                    <a:pt x="426" y="122"/>
                  </a:cubicBezTo>
                  <a:cubicBezTo>
                    <a:pt x="423" y="118"/>
                    <a:pt x="425" y="115"/>
                    <a:pt x="424" y="111"/>
                  </a:cubicBezTo>
                  <a:cubicBezTo>
                    <a:pt x="422" y="104"/>
                    <a:pt x="411" y="95"/>
                    <a:pt x="405" y="92"/>
                  </a:cubicBezTo>
                  <a:cubicBezTo>
                    <a:pt x="401" y="91"/>
                    <a:pt x="398" y="90"/>
                    <a:pt x="393" y="90"/>
                  </a:cubicBezTo>
                  <a:cubicBezTo>
                    <a:pt x="391" y="90"/>
                    <a:pt x="388" y="90"/>
                    <a:pt x="385" y="91"/>
                  </a:cubicBezTo>
                  <a:cubicBezTo>
                    <a:pt x="382" y="91"/>
                    <a:pt x="379" y="91"/>
                    <a:pt x="376" y="91"/>
                  </a:cubicBezTo>
                  <a:cubicBezTo>
                    <a:pt x="371" y="91"/>
                    <a:pt x="367" y="90"/>
                    <a:pt x="363" y="88"/>
                  </a:cubicBezTo>
                  <a:cubicBezTo>
                    <a:pt x="362" y="87"/>
                    <a:pt x="360" y="86"/>
                    <a:pt x="359" y="84"/>
                  </a:cubicBezTo>
                  <a:cubicBezTo>
                    <a:pt x="354" y="101"/>
                    <a:pt x="350" y="117"/>
                    <a:pt x="345" y="134"/>
                  </a:cubicBezTo>
                  <a:cubicBezTo>
                    <a:pt x="337" y="132"/>
                    <a:pt x="337" y="132"/>
                    <a:pt x="337" y="132"/>
                  </a:cubicBezTo>
                  <a:cubicBezTo>
                    <a:pt x="342" y="113"/>
                    <a:pt x="347" y="94"/>
                    <a:pt x="353" y="76"/>
                  </a:cubicBezTo>
                  <a:cubicBezTo>
                    <a:pt x="351" y="73"/>
                    <a:pt x="349" y="71"/>
                    <a:pt x="346" y="70"/>
                  </a:cubicBezTo>
                  <a:cubicBezTo>
                    <a:pt x="345" y="70"/>
                    <a:pt x="344" y="70"/>
                    <a:pt x="343" y="70"/>
                  </a:cubicBezTo>
                  <a:cubicBezTo>
                    <a:pt x="340" y="70"/>
                    <a:pt x="337" y="71"/>
                    <a:pt x="335" y="72"/>
                  </a:cubicBezTo>
                  <a:cubicBezTo>
                    <a:pt x="332" y="74"/>
                    <a:pt x="330" y="75"/>
                    <a:pt x="327" y="75"/>
                  </a:cubicBezTo>
                  <a:cubicBezTo>
                    <a:pt x="327" y="75"/>
                    <a:pt x="326" y="75"/>
                    <a:pt x="326" y="75"/>
                  </a:cubicBezTo>
                  <a:cubicBezTo>
                    <a:pt x="316" y="74"/>
                    <a:pt x="321" y="61"/>
                    <a:pt x="315" y="55"/>
                  </a:cubicBezTo>
                  <a:cubicBezTo>
                    <a:pt x="313" y="54"/>
                    <a:pt x="310" y="51"/>
                    <a:pt x="308" y="49"/>
                  </a:cubicBezTo>
                  <a:cubicBezTo>
                    <a:pt x="304" y="46"/>
                    <a:pt x="303" y="44"/>
                    <a:pt x="297" y="44"/>
                  </a:cubicBezTo>
                  <a:cubicBezTo>
                    <a:pt x="297" y="44"/>
                    <a:pt x="297" y="44"/>
                    <a:pt x="296" y="44"/>
                  </a:cubicBezTo>
                  <a:cubicBezTo>
                    <a:pt x="292" y="44"/>
                    <a:pt x="289" y="46"/>
                    <a:pt x="286" y="46"/>
                  </a:cubicBezTo>
                  <a:cubicBezTo>
                    <a:pt x="283" y="46"/>
                    <a:pt x="282" y="45"/>
                    <a:pt x="281" y="41"/>
                  </a:cubicBezTo>
                  <a:cubicBezTo>
                    <a:pt x="278" y="33"/>
                    <a:pt x="284" y="26"/>
                    <a:pt x="273" y="23"/>
                  </a:cubicBezTo>
                  <a:cubicBezTo>
                    <a:pt x="268" y="21"/>
                    <a:pt x="261" y="18"/>
                    <a:pt x="256" y="17"/>
                  </a:cubicBezTo>
                  <a:cubicBezTo>
                    <a:pt x="256" y="17"/>
                    <a:pt x="255" y="17"/>
                    <a:pt x="255" y="17"/>
                  </a:cubicBezTo>
                  <a:cubicBezTo>
                    <a:pt x="251" y="17"/>
                    <a:pt x="247" y="19"/>
                    <a:pt x="244" y="20"/>
                  </a:cubicBezTo>
                  <a:cubicBezTo>
                    <a:pt x="241" y="22"/>
                    <a:pt x="238" y="23"/>
                    <a:pt x="234" y="23"/>
                  </a:cubicBezTo>
                  <a:cubicBezTo>
                    <a:pt x="234" y="23"/>
                    <a:pt x="234" y="23"/>
                    <a:pt x="234" y="23"/>
                  </a:cubicBezTo>
                  <a:cubicBezTo>
                    <a:pt x="228" y="23"/>
                    <a:pt x="221" y="19"/>
                    <a:pt x="215" y="18"/>
                  </a:cubicBezTo>
                  <a:cubicBezTo>
                    <a:pt x="213" y="18"/>
                    <a:pt x="210" y="18"/>
                    <a:pt x="208" y="17"/>
                  </a:cubicBezTo>
                  <a:cubicBezTo>
                    <a:pt x="208" y="17"/>
                    <a:pt x="208" y="17"/>
                    <a:pt x="208" y="17"/>
                  </a:cubicBezTo>
                  <a:cubicBezTo>
                    <a:pt x="207" y="17"/>
                    <a:pt x="207" y="17"/>
                    <a:pt x="206" y="18"/>
                  </a:cubicBezTo>
                  <a:cubicBezTo>
                    <a:pt x="206" y="18"/>
                    <a:pt x="205" y="18"/>
                    <a:pt x="204" y="18"/>
                  </a:cubicBezTo>
                  <a:cubicBezTo>
                    <a:pt x="204" y="18"/>
                    <a:pt x="204" y="18"/>
                    <a:pt x="204" y="18"/>
                  </a:cubicBezTo>
                  <a:cubicBezTo>
                    <a:pt x="202" y="17"/>
                    <a:pt x="202" y="14"/>
                    <a:pt x="201" y="13"/>
                  </a:cubicBezTo>
                  <a:cubicBezTo>
                    <a:pt x="198" y="10"/>
                    <a:pt x="195" y="10"/>
                    <a:pt x="192" y="10"/>
                  </a:cubicBezTo>
                  <a:cubicBezTo>
                    <a:pt x="191" y="10"/>
                    <a:pt x="190" y="10"/>
                    <a:pt x="189" y="10"/>
                  </a:cubicBezTo>
                  <a:cubicBezTo>
                    <a:pt x="189" y="10"/>
                    <a:pt x="188" y="10"/>
                    <a:pt x="187" y="10"/>
                  </a:cubicBezTo>
                  <a:cubicBezTo>
                    <a:pt x="187" y="10"/>
                    <a:pt x="186" y="10"/>
                    <a:pt x="186" y="10"/>
                  </a:cubicBezTo>
                  <a:cubicBezTo>
                    <a:pt x="179" y="10"/>
                    <a:pt x="178" y="9"/>
                    <a:pt x="173" y="5"/>
                  </a:cubicBezTo>
                  <a:cubicBezTo>
                    <a:pt x="170" y="2"/>
                    <a:pt x="165" y="0"/>
                    <a:pt x="160"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5" name="Freeform 283"/>
            <p:cNvSpPr>
              <a:spLocks noEditPoints="1"/>
            </p:cNvSpPr>
            <p:nvPr/>
          </p:nvSpPr>
          <p:spPr bwMode="auto">
            <a:xfrm>
              <a:off x="6167438" y="5100639"/>
              <a:ext cx="1588" cy="1588"/>
            </a:xfrm>
            <a:custGeom>
              <a:avLst/>
              <a:gdLst>
                <a:gd name="T0" fmla="*/ 1 w 1"/>
                <a:gd name="T1" fmla="*/ 0 h 1"/>
                <a:gd name="T2" fmla="*/ 0 w 1"/>
                <a:gd name="T3" fmla="*/ 1 h 1"/>
                <a:gd name="T4" fmla="*/ 0 w 1"/>
                <a:gd name="T5" fmla="*/ 1 h 1"/>
                <a:gd name="T6" fmla="*/ 0 w 1"/>
                <a:gd name="T7" fmla="*/ 1 h 1"/>
                <a:gd name="T8" fmla="*/ 1 w 1"/>
                <a:gd name="T9" fmla="*/ 0 h 1"/>
                <a:gd name="T10" fmla="*/ 1 w 1"/>
                <a:gd name="T11" fmla="*/ 0 h 1"/>
                <a:gd name="T12" fmla="*/ 1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cubicBezTo>
                    <a:pt x="0" y="1"/>
                    <a:pt x="0" y="1"/>
                    <a:pt x="0" y="1"/>
                  </a:cubicBezTo>
                  <a:cubicBezTo>
                    <a:pt x="0" y="1"/>
                    <a:pt x="0" y="1"/>
                    <a:pt x="0" y="1"/>
                  </a:cubicBezTo>
                  <a:cubicBezTo>
                    <a:pt x="0" y="1"/>
                    <a:pt x="0" y="1"/>
                    <a:pt x="0" y="1"/>
                  </a:cubicBezTo>
                  <a:cubicBezTo>
                    <a:pt x="1" y="1"/>
                    <a:pt x="1" y="1"/>
                    <a:pt x="1" y="0"/>
                  </a:cubicBezTo>
                  <a:moveTo>
                    <a:pt x="1" y="0"/>
                  </a:moveTo>
                  <a:cubicBezTo>
                    <a:pt x="1" y="0"/>
                    <a:pt x="1" y="0"/>
                    <a:pt x="1" y="0"/>
                  </a:cubicBezTo>
                  <a:cubicBezTo>
                    <a:pt x="1" y="0"/>
                    <a:pt x="1" y="0"/>
                    <a:pt x="1"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6" name="Freeform 284"/>
            <p:cNvSpPr/>
            <p:nvPr/>
          </p:nvSpPr>
          <p:spPr bwMode="auto">
            <a:xfrm>
              <a:off x="6159501" y="5102226"/>
              <a:ext cx="22225" cy="47625"/>
            </a:xfrm>
            <a:custGeom>
              <a:avLst/>
              <a:gdLst>
                <a:gd name="T0" fmla="*/ 5 w 14"/>
                <a:gd name="T1" fmla="*/ 0 h 30"/>
                <a:gd name="T2" fmla="*/ 5 w 14"/>
                <a:gd name="T3" fmla="*/ 0 h 30"/>
                <a:gd name="T4" fmla="*/ 4 w 14"/>
                <a:gd name="T5" fmla="*/ 0 h 30"/>
                <a:gd name="T6" fmla="*/ 4 w 14"/>
                <a:gd name="T7" fmla="*/ 8 h 30"/>
                <a:gd name="T8" fmla="*/ 0 w 14"/>
                <a:gd name="T9" fmla="*/ 16 h 30"/>
                <a:gd name="T10" fmla="*/ 2 w 14"/>
                <a:gd name="T11" fmla="*/ 20 h 30"/>
                <a:gd name="T12" fmla="*/ 3 w 14"/>
                <a:gd name="T13" fmla="*/ 30 h 30"/>
                <a:gd name="T14" fmla="*/ 3 w 14"/>
                <a:gd name="T15" fmla="*/ 30 h 30"/>
                <a:gd name="T16" fmla="*/ 5 w 14"/>
                <a:gd name="T17" fmla="*/ 0 h 30"/>
                <a:gd name="T18" fmla="*/ 5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5" y="0"/>
                  </a:moveTo>
                  <a:cubicBezTo>
                    <a:pt x="5" y="0"/>
                    <a:pt x="5" y="0"/>
                    <a:pt x="5" y="0"/>
                  </a:cubicBezTo>
                  <a:cubicBezTo>
                    <a:pt x="4" y="0"/>
                    <a:pt x="4" y="0"/>
                    <a:pt x="4" y="0"/>
                  </a:cubicBezTo>
                  <a:cubicBezTo>
                    <a:pt x="3" y="3"/>
                    <a:pt x="4" y="6"/>
                    <a:pt x="4" y="8"/>
                  </a:cubicBezTo>
                  <a:cubicBezTo>
                    <a:pt x="3" y="11"/>
                    <a:pt x="1" y="13"/>
                    <a:pt x="0" y="16"/>
                  </a:cubicBezTo>
                  <a:cubicBezTo>
                    <a:pt x="0" y="20"/>
                    <a:pt x="2" y="19"/>
                    <a:pt x="2" y="20"/>
                  </a:cubicBezTo>
                  <a:cubicBezTo>
                    <a:pt x="3" y="23"/>
                    <a:pt x="2" y="27"/>
                    <a:pt x="3" y="30"/>
                  </a:cubicBezTo>
                  <a:cubicBezTo>
                    <a:pt x="3" y="30"/>
                    <a:pt x="3" y="30"/>
                    <a:pt x="3" y="30"/>
                  </a:cubicBezTo>
                  <a:cubicBezTo>
                    <a:pt x="13" y="30"/>
                    <a:pt x="14" y="3"/>
                    <a:pt x="5" y="0"/>
                  </a:cubicBezTo>
                  <a:cubicBezTo>
                    <a:pt x="5" y="0"/>
                    <a:pt x="5" y="0"/>
                    <a:pt x="5" y="0"/>
                  </a:cubicBezTo>
                </a:path>
              </a:pathLst>
            </a:custGeom>
            <a:solidFill>
              <a:srgbClr val="42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7" name="Freeform 285"/>
            <p:cNvSpPr/>
            <p:nvPr/>
          </p:nvSpPr>
          <p:spPr bwMode="auto">
            <a:xfrm>
              <a:off x="10160001" y="3127376"/>
              <a:ext cx="65088" cy="74613"/>
            </a:xfrm>
            <a:custGeom>
              <a:avLst/>
              <a:gdLst>
                <a:gd name="T0" fmla="*/ 9 w 41"/>
                <a:gd name="T1" fmla="*/ 0 h 47"/>
                <a:gd name="T2" fmla="*/ 0 w 41"/>
                <a:gd name="T3" fmla="*/ 7 h 47"/>
                <a:gd name="T4" fmla="*/ 28 w 41"/>
                <a:gd name="T5" fmla="*/ 47 h 47"/>
                <a:gd name="T6" fmla="*/ 41 w 41"/>
                <a:gd name="T7" fmla="*/ 47 h 47"/>
                <a:gd name="T8" fmla="*/ 9 w 41"/>
                <a:gd name="T9" fmla="*/ 0 h 47"/>
              </a:gdLst>
              <a:ahLst/>
              <a:cxnLst>
                <a:cxn ang="0">
                  <a:pos x="T0" y="T1"/>
                </a:cxn>
                <a:cxn ang="0">
                  <a:pos x="T2" y="T3"/>
                </a:cxn>
                <a:cxn ang="0">
                  <a:pos x="T4" y="T5"/>
                </a:cxn>
                <a:cxn ang="0">
                  <a:pos x="T6" y="T7"/>
                </a:cxn>
                <a:cxn ang="0">
                  <a:pos x="T8" y="T9"/>
                </a:cxn>
              </a:cxnLst>
              <a:rect l="0" t="0" r="r" b="b"/>
              <a:pathLst>
                <a:path w="41" h="47">
                  <a:moveTo>
                    <a:pt x="9" y="0"/>
                  </a:moveTo>
                  <a:cubicBezTo>
                    <a:pt x="0" y="7"/>
                    <a:pt x="0" y="7"/>
                    <a:pt x="0" y="7"/>
                  </a:cubicBezTo>
                  <a:cubicBezTo>
                    <a:pt x="9" y="20"/>
                    <a:pt x="19" y="33"/>
                    <a:pt x="28" y="47"/>
                  </a:cubicBezTo>
                  <a:cubicBezTo>
                    <a:pt x="41" y="47"/>
                    <a:pt x="41" y="47"/>
                    <a:pt x="41" y="47"/>
                  </a:cubicBezTo>
                  <a:cubicBezTo>
                    <a:pt x="31" y="31"/>
                    <a:pt x="20" y="15"/>
                    <a:pt x="9"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8" name="Freeform 286"/>
            <p:cNvSpPr/>
            <p:nvPr/>
          </p:nvSpPr>
          <p:spPr bwMode="auto">
            <a:xfrm>
              <a:off x="8967788" y="2257426"/>
              <a:ext cx="122238" cy="58738"/>
            </a:xfrm>
            <a:custGeom>
              <a:avLst/>
              <a:gdLst>
                <a:gd name="T0" fmla="*/ 3 w 77"/>
                <a:gd name="T1" fmla="*/ 0 h 37"/>
                <a:gd name="T2" fmla="*/ 0 w 77"/>
                <a:gd name="T3" fmla="*/ 11 h 37"/>
                <a:gd name="T4" fmla="*/ 74 w 77"/>
                <a:gd name="T5" fmla="*/ 37 h 37"/>
                <a:gd name="T6" fmla="*/ 77 w 77"/>
                <a:gd name="T7" fmla="*/ 26 h 37"/>
                <a:gd name="T8" fmla="*/ 3 w 77"/>
                <a:gd name="T9" fmla="*/ 0 h 37"/>
              </a:gdLst>
              <a:ahLst/>
              <a:cxnLst>
                <a:cxn ang="0">
                  <a:pos x="T0" y="T1"/>
                </a:cxn>
                <a:cxn ang="0">
                  <a:pos x="T2" y="T3"/>
                </a:cxn>
                <a:cxn ang="0">
                  <a:pos x="T4" y="T5"/>
                </a:cxn>
                <a:cxn ang="0">
                  <a:pos x="T6" y="T7"/>
                </a:cxn>
                <a:cxn ang="0">
                  <a:pos x="T8" y="T9"/>
                </a:cxn>
              </a:cxnLst>
              <a:rect l="0" t="0" r="r" b="b"/>
              <a:pathLst>
                <a:path w="77" h="37">
                  <a:moveTo>
                    <a:pt x="3" y="0"/>
                  </a:moveTo>
                  <a:cubicBezTo>
                    <a:pt x="0" y="11"/>
                    <a:pt x="0" y="11"/>
                    <a:pt x="0" y="11"/>
                  </a:cubicBezTo>
                  <a:cubicBezTo>
                    <a:pt x="24" y="19"/>
                    <a:pt x="49" y="28"/>
                    <a:pt x="74" y="37"/>
                  </a:cubicBezTo>
                  <a:cubicBezTo>
                    <a:pt x="77" y="26"/>
                    <a:pt x="77" y="26"/>
                    <a:pt x="77" y="26"/>
                  </a:cubicBezTo>
                  <a:cubicBezTo>
                    <a:pt x="53" y="17"/>
                    <a:pt x="28" y="8"/>
                    <a:pt x="3"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9" name="Freeform 287"/>
            <p:cNvSpPr/>
            <p:nvPr/>
          </p:nvSpPr>
          <p:spPr bwMode="auto">
            <a:xfrm>
              <a:off x="10579101" y="4117976"/>
              <a:ext cx="26988" cy="63500"/>
            </a:xfrm>
            <a:custGeom>
              <a:avLst/>
              <a:gdLst>
                <a:gd name="T0" fmla="*/ 0 w 17"/>
                <a:gd name="T1" fmla="*/ 0 h 40"/>
                <a:gd name="T2" fmla="*/ 6 w 17"/>
                <a:gd name="T3" fmla="*/ 40 h 40"/>
                <a:gd name="T4" fmla="*/ 17 w 17"/>
                <a:gd name="T5" fmla="*/ 38 h 40"/>
                <a:gd name="T6" fmla="*/ 12 w 17"/>
                <a:gd name="T7" fmla="*/ 5 h 40"/>
                <a:gd name="T8" fmla="*/ 10 w 17"/>
                <a:gd name="T9" fmla="*/ 5 h 40"/>
                <a:gd name="T10" fmla="*/ 0 w 17"/>
                <a:gd name="T11" fmla="*/ 0 h 40"/>
              </a:gdLst>
              <a:ahLst/>
              <a:cxnLst>
                <a:cxn ang="0">
                  <a:pos x="T0" y="T1"/>
                </a:cxn>
                <a:cxn ang="0">
                  <a:pos x="T2" y="T3"/>
                </a:cxn>
                <a:cxn ang="0">
                  <a:pos x="T4" y="T5"/>
                </a:cxn>
                <a:cxn ang="0">
                  <a:pos x="T6" y="T7"/>
                </a:cxn>
                <a:cxn ang="0">
                  <a:pos x="T8" y="T9"/>
                </a:cxn>
                <a:cxn ang="0">
                  <a:pos x="T10" y="T11"/>
                </a:cxn>
              </a:cxnLst>
              <a:rect l="0" t="0" r="r" b="b"/>
              <a:pathLst>
                <a:path w="17" h="40">
                  <a:moveTo>
                    <a:pt x="0" y="0"/>
                  </a:moveTo>
                  <a:cubicBezTo>
                    <a:pt x="2" y="13"/>
                    <a:pt x="4" y="27"/>
                    <a:pt x="6" y="40"/>
                  </a:cubicBezTo>
                  <a:cubicBezTo>
                    <a:pt x="17" y="38"/>
                    <a:pt x="17" y="38"/>
                    <a:pt x="17" y="38"/>
                  </a:cubicBezTo>
                  <a:cubicBezTo>
                    <a:pt x="16" y="27"/>
                    <a:pt x="14" y="16"/>
                    <a:pt x="12" y="5"/>
                  </a:cubicBezTo>
                  <a:cubicBezTo>
                    <a:pt x="11" y="5"/>
                    <a:pt x="11" y="5"/>
                    <a:pt x="10" y="5"/>
                  </a:cubicBezTo>
                  <a:cubicBezTo>
                    <a:pt x="7" y="3"/>
                    <a:pt x="3" y="1"/>
                    <a:pt x="0"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0" name="Freeform 288"/>
            <p:cNvSpPr/>
            <p:nvPr/>
          </p:nvSpPr>
          <p:spPr bwMode="auto">
            <a:xfrm>
              <a:off x="10566401" y="4052889"/>
              <a:ext cx="31750" cy="73025"/>
            </a:xfrm>
            <a:custGeom>
              <a:avLst/>
              <a:gdLst>
                <a:gd name="T0" fmla="*/ 11 w 20"/>
                <a:gd name="T1" fmla="*/ 0 h 46"/>
                <a:gd name="T2" fmla="*/ 0 w 20"/>
                <a:gd name="T3" fmla="*/ 2 h 46"/>
                <a:gd name="T4" fmla="*/ 8 w 20"/>
                <a:gd name="T5" fmla="*/ 41 h 46"/>
                <a:gd name="T6" fmla="*/ 18 w 20"/>
                <a:gd name="T7" fmla="*/ 46 h 46"/>
                <a:gd name="T8" fmla="*/ 20 w 20"/>
                <a:gd name="T9" fmla="*/ 46 h 46"/>
                <a:gd name="T10" fmla="*/ 11 w 20"/>
                <a:gd name="T11" fmla="*/ 0 h 46"/>
              </a:gdLst>
              <a:ahLst/>
              <a:cxnLst>
                <a:cxn ang="0">
                  <a:pos x="T0" y="T1"/>
                </a:cxn>
                <a:cxn ang="0">
                  <a:pos x="T2" y="T3"/>
                </a:cxn>
                <a:cxn ang="0">
                  <a:pos x="T4" y="T5"/>
                </a:cxn>
                <a:cxn ang="0">
                  <a:pos x="T6" y="T7"/>
                </a:cxn>
                <a:cxn ang="0">
                  <a:pos x="T8" y="T9"/>
                </a:cxn>
                <a:cxn ang="0">
                  <a:pos x="T10" y="T11"/>
                </a:cxn>
              </a:cxnLst>
              <a:rect l="0" t="0" r="r" b="b"/>
              <a:pathLst>
                <a:path w="20" h="46">
                  <a:moveTo>
                    <a:pt x="11" y="0"/>
                  </a:moveTo>
                  <a:cubicBezTo>
                    <a:pt x="0" y="2"/>
                    <a:pt x="0" y="2"/>
                    <a:pt x="0" y="2"/>
                  </a:cubicBezTo>
                  <a:cubicBezTo>
                    <a:pt x="3" y="15"/>
                    <a:pt x="5" y="28"/>
                    <a:pt x="8" y="41"/>
                  </a:cubicBezTo>
                  <a:cubicBezTo>
                    <a:pt x="11" y="42"/>
                    <a:pt x="15" y="44"/>
                    <a:pt x="18" y="46"/>
                  </a:cubicBezTo>
                  <a:cubicBezTo>
                    <a:pt x="19" y="46"/>
                    <a:pt x="19" y="46"/>
                    <a:pt x="20" y="46"/>
                  </a:cubicBezTo>
                  <a:cubicBezTo>
                    <a:pt x="17" y="31"/>
                    <a:pt x="14" y="15"/>
                    <a:pt x="11"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1" name="Freeform 289"/>
            <p:cNvSpPr/>
            <p:nvPr/>
          </p:nvSpPr>
          <p:spPr bwMode="auto">
            <a:xfrm>
              <a:off x="9199563" y="2344739"/>
              <a:ext cx="120650" cy="69850"/>
            </a:xfrm>
            <a:custGeom>
              <a:avLst/>
              <a:gdLst>
                <a:gd name="T0" fmla="*/ 5 w 76"/>
                <a:gd name="T1" fmla="*/ 0 h 44"/>
                <a:gd name="T2" fmla="*/ 0 w 76"/>
                <a:gd name="T3" fmla="*/ 11 h 44"/>
                <a:gd name="T4" fmla="*/ 71 w 76"/>
                <a:gd name="T5" fmla="*/ 44 h 44"/>
                <a:gd name="T6" fmla="*/ 76 w 76"/>
                <a:gd name="T7" fmla="*/ 33 h 44"/>
                <a:gd name="T8" fmla="*/ 5 w 76"/>
                <a:gd name="T9" fmla="*/ 0 h 44"/>
              </a:gdLst>
              <a:ahLst/>
              <a:cxnLst>
                <a:cxn ang="0">
                  <a:pos x="T0" y="T1"/>
                </a:cxn>
                <a:cxn ang="0">
                  <a:pos x="T2" y="T3"/>
                </a:cxn>
                <a:cxn ang="0">
                  <a:pos x="T4" y="T5"/>
                </a:cxn>
                <a:cxn ang="0">
                  <a:pos x="T6" y="T7"/>
                </a:cxn>
                <a:cxn ang="0">
                  <a:pos x="T8" y="T9"/>
                </a:cxn>
              </a:cxnLst>
              <a:rect l="0" t="0" r="r" b="b"/>
              <a:pathLst>
                <a:path w="76" h="44">
                  <a:moveTo>
                    <a:pt x="5" y="0"/>
                  </a:moveTo>
                  <a:cubicBezTo>
                    <a:pt x="0" y="11"/>
                    <a:pt x="0" y="11"/>
                    <a:pt x="0" y="11"/>
                  </a:cubicBezTo>
                  <a:cubicBezTo>
                    <a:pt x="24" y="21"/>
                    <a:pt x="48" y="32"/>
                    <a:pt x="71" y="44"/>
                  </a:cubicBezTo>
                  <a:cubicBezTo>
                    <a:pt x="76" y="33"/>
                    <a:pt x="76" y="33"/>
                    <a:pt x="76" y="33"/>
                  </a:cubicBezTo>
                  <a:cubicBezTo>
                    <a:pt x="53" y="22"/>
                    <a:pt x="29" y="10"/>
                    <a:pt x="5"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2" name="Freeform 290"/>
            <p:cNvSpPr/>
            <p:nvPr/>
          </p:nvSpPr>
          <p:spPr bwMode="auto">
            <a:xfrm>
              <a:off x="10501313" y="3805239"/>
              <a:ext cx="52388" cy="128588"/>
            </a:xfrm>
            <a:custGeom>
              <a:avLst/>
              <a:gdLst>
                <a:gd name="T0" fmla="*/ 10 w 33"/>
                <a:gd name="T1" fmla="*/ 0 h 81"/>
                <a:gd name="T2" fmla="*/ 0 w 33"/>
                <a:gd name="T3" fmla="*/ 4 h 81"/>
                <a:gd name="T4" fmla="*/ 22 w 33"/>
                <a:gd name="T5" fmla="*/ 81 h 81"/>
                <a:gd name="T6" fmla="*/ 33 w 33"/>
                <a:gd name="T7" fmla="*/ 77 h 81"/>
                <a:gd name="T8" fmla="*/ 10 w 33"/>
                <a:gd name="T9" fmla="*/ 0 h 81"/>
              </a:gdLst>
              <a:ahLst/>
              <a:cxnLst>
                <a:cxn ang="0">
                  <a:pos x="T0" y="T1"/>
                </a:cxn>
                <a:cxn ang="0">
                  <a:pos x="T2" y="T3"/>
                </a:cxn>
                <a:cxn ang="0">
                  <a:pos x="T4" y="T5"/>
                </a:cxn>
                <a:cxn ang="0">
                  <a:pos x="T6" y="T7"/>
                </a:cxn>
                <a:cxn ang="0">
                  <a:pos x="T8" y="T9"/>
                </a:cxn>
              </a:cxnLst>
              <a:rect l="0" t="0" r="r" b="b"/>
              <a:pathLst>
                <a:path w="33" h="81">
                  <a:moveTo>
                    <a:pt x="10" y="0"/>
                  </a:moveTo>
                  <a:cubicBezTo>
                    <a:pt x="0" y="4"/>
                    <a:pt x="0" y="4"/>
                    <a:pt x="0" y="4"/>
                  </a:cubicBezTo>
                  <a:cubicBezTo>
                    <a:pt x="8" y="29"/>
                    <a:pt x="16" y="55"/>
                    <a:pt x="22" y="81"/>
                  </a:cubicBezTo>
                  <a:cubicBezTo>
                    <a:pt x="33" y="77"/>
                    <a:pt x="33" y="77"/>
                    <a:pt x="33" y="77"/>
                  </a:cubicBezTo>
                  <a:cubicBezTo>
                    <a:pt x="26" y="52"/>
                    <a:pt x="19" y="26"/>
                    <a:pt x="10"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3" name="Freeform 291"/>
            <p:cNvSpPr/>
            <p:nvPr/>
          </p:nvSpPr>
          <p:spPr bwMode="auto">
            <a:xfrm>
              <a:off x="9421813" y="2457451"/>
              <a:ext cx="114300" cy="79375"/>
            </a:xfrm>
            <a:custGeom>
              <a:avLst/>
              <a:gdLst>
                <a:gd name="T0" fmla="*/ 6 w 73"/>
                <a:gd name="T1" fmla="*/ 0 h 50"/>
                <a:gd name="T2" fmla="*/ 0 w 73"/>
                <a:gd name="T3" fmla="*/ 10 h 50"/>
                <a:gd name="T4" fmla="*/ 67 w 73"/>
                <a:gd name="T5" fmla="*/ 50 h 50"/>
                <a:gd name="T6" fmla="*/ 73 w 73"/>
                <a:gd name="T7" fmla="*/ 41 h 50"/>
                <a:gd name="T8" fmla="*/ 6 w 73"/>
                <a:gd name="T9" fmla="*/ 0 h 50"/>
              </a:gdLst>
              <a:ahLst/>
              <a:cxnLst>
                <a:cxn ang="0">
                  <a:pos x="T0" y="T1"/>
                </a:cxn>
                <a:cxn ang="0">
                  <a:pos x="T2" y="T3"/>
                </a:cxn>
                <a:cxn ang="0">
                  <a:pos x="T4" y="T5"/>
                </a:cxn>
                <a:cxn ang="0">
                  <a:pos x="T6" y="T7"/>
                </a:cxn>
                <a:cxn ang="0">
                  <a:pos x="T8" y="T9"/>
                </a:cxn>
              </a:cxnLst>
              <a:rect l="0" t="0" r="r" b="b"/>
              <a:pathLst>
                <a:path w="73" h="50">
                  <a:moveTo>
                    <a:pt x="6" y="0"/>
                  </a:moveTo>
                  <a:cubicBezTo>
                    <a:pt x="0" y="10"/>
                    <a:pt x="0" y="10"/>
                    <a:pt x="0" y="10"/>
                  </a:cubicBezTo>
                  <a:cubicBezTo>
                    <a:pt x="23" y="23"/>
                    <a:pt x="45" y="36"/>
                    <a:pt x="67" y="50"/>
                  </a:cubicBezTo>
                  <a:cubicBezTo>
                    <a:pt x="73" y="41"/>
                    <a:pt x="73" y="41"/>
                    <a:pt x="73" y="41"/>
                  </a:cubicBezTo>
                  <a:cubicBezTo>
                    <a:pt x="51" y="26"/>
                    <a:pt x="28" y="13"/>
                    <a:pt x="6"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4" name="Freeform 292"/>
            <p:cNvSpPr/>
            <p:nvPr/>
          </p:nvSpPr>
          <p:spPr bwMode="auto">
            <a:xfrm>
              <a:off x="10537826" y="5073651"/>
              <a:ext cx="47625" cy="127000"/>
            </a:xfrm>
            <a:custGeom>
              <a:avLst/>
              <a:gdLst>
                <a:gd name="T0" fmla="*/ 19 w 30"/>
                <a:gd name="T1" fmla="*/ 0 h 80"/>
                <a:gd name="T2" fmla="*/ 0 w 30"/>
                <a:gd name="T3" fmla="*/ 77 h 80"/>
                <a:gd name="T4" fmla="*/ 11 w 30"/>
                <a:gd name="T5" fmla="*/ 80 h 80"/>
                <a:gd name="T6" fmla="*/ 30 w 30"/>
                <a:gd name="T7" fmla="*/ 2 h 80"/>
                <a:gd name="T8" fmla="*/ 19 w 30"/>
                <a:gd name="T9" fmla="*/ 0 h 80"/>
              </a:gdLst>
              <a:ahLst/>
              <a:cxnLst>
                <a:cxn ang="0">
                  <a:pos x="T0" y="T1"/>
                </a:cxn>
                <a:cxn ang="0">
                  <a:pos x="T2" y="T3"/>
                </a:cxn>
                <a:cxn ang="0">
                  <a:pos x="T4" y="T5"/>
                </a:cxn>
                <a:cxn ang="0">
                  <a:pos x="T6" y="T7"/>
                </a:cxn>
                <a:cxn ang="0">
                  <a:pos x="T8" y="T9"/>
                </a:cxn>
              </a:cxnLst>
              <a:rect l="0" t="0" r="r" b="b"/>
              <a:pathLst>
                <a:path w="30" h="80">
                  <a:moveTo>
                    <a:pt x="19" y="0"/>
                  </a:moveTo>
                  <a:cubicBezTo>
                    <a:pt x="13" y="26"/>
                    <a:pt x="7" y="52"/>
                    <a:pt x="0" y="77"/>
                  </a:cubicBezTo>
                  <a:cubicBezTo>
                    <a:pt x="11" y="80"/>
                    <a:pt x="11" y="80"/>
                    <a:pt x="11" y="80"/>
                  </a:cubicBezTo>
                  <a:cubicBezTo>
                    <a:pt x="18" y="55"/>
                    <a:pt x="24" y="28"/>
                    <a:pt x="30" y="2"/>
                  </a:cubicBezTo>
                  <a:cubicBezTo>
                    <a:pt x="19" y="0"/>
                    <a:pt x="19" y="0"/>
                    <a:pt x="19"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5" name="Freeform 293"/>
            <p:cNvSpPr/>
            <p:nvPr/>
          </p:nvSpPr>
          <p:spPr bwMode="auto">
            <a:xfrm>
              <a:off x="8235951" y="2157414"/>
              <a:ext cx="123825" cy="19050"/>
            </a:xfrm>
            <a:custGeom>
              <a:avLst/>
              <a:gdLst>
                <a:gd name="T0" fmla="*/ 41 w 78"/>
                <a:gd name="T1" fmla="*/ 0 h 12"/>
                <a:gd name="T2" fmla="*/ 0 w 78"/>
                <a:gd name="T3" fmla="*/ 1 h 12"/>
                <a:gd name="T4" fmla="*/ 0 w 78"/>
                <a:gd name="T5" fmla="*/ 12 h 12"/>
                <a:gd name="T6" fmla="*/ 41 w 78"/>
                <a:gd name="T7" fmla="*/ 12 h 12"/>
                <a:gd name="T8" fmla="*/ 78 w 78"/>
                <a:gd name="T9" fmla="*/ 12 h 12"/>
                <a:gd name="T10" fmla="*/ 78 w 78"/>
                <a:gd name="T11" fmla="*/ 0 h 12"/>
                <a:gd name="T12" fmla="*/ 41 w 7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8" h="12">
                  <a:moveTo>
                    <a:pt x="41" y="0"/>
                  </a:moveTo>
                  <a:cubicBezTo>
                    <a:pt x="28" y="0"/>
                    <a:pt x="14" y="0"/>
                    <a:pt x="0" y="1"/>
                  </a:cubicBezTo>
                  <a:cubicBezTo>
                    <a:pt x="0" y="12"/>
                    <a:pt x="0" y="12"/>
                    <a:pt x="0" y="12"/>
                  </a:cubicBezTo>
                  <a:cubicBezTo>
                    <a:pt x="14" y="12"/>
                    <a:pt x="28" y="12"/>
                    <a:pt x="41" y="12"/>
                  </a:cubicBezTo>
                  <a:cubicBezTo>
                    <a:pt x="54" y="12"/>
                    <a:pt x="66" y="12"/>
                    <a:pt x="78" y="12"/>
                  </a:cubicBezTo>
                  <a:cubicBezTo>
                    <a:pt x="78" y="0"/>
                    <a:pt x="78" y="0"/>
                    <a:pt x="78" y="0"/>
                  </a:cubicBezTo>
                  <a:cubicBezTo>
                    <a:pt x="66" y="0"/>
                    <a:pt x="54" y="0"/>
                    <a:pt x="41"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6" name="Freeform 294"/>
            <p:cNvSpPr/>
            <p:nvPr/>
          </p:nvSpPr>
          <p:spPr bwMode="auto">
            <a:xfrm>
              <a:off x="9629776" y="2592389"/>
              <a:ext cx="111125" cy="92075"/>
            </a:xfrm>
            <a:custGeom>
              <a:avLst/>
              <a:gdLst>
                <a:gd name="T0" fmla="*/ 7 w 70"/>
                <a:gd name="T1" fmla="*/ 0 h 58"/>
                <a:gd name="T2" fmla="*/ 0 w 70"/>
                <a:gd name="T3" fmla="*/ 10 h 58"/>
                <a:gd name="T4" fmla="*/ 63 w 70"/>
                <a:gd name="T5" fmla="*/ 58 h 58"/>
                <a:gd name="T6" fmla="*/ 70 w 70"/>
                <a:gd name="T7" fmla="*/ 48 h 58"/>
                <a:gd name="T8" fmla="*/ 7 w 70"/>
                <a:gd name="T9" fmla="*/ 0 h 58"/>
              </a:gdLst>
              <a:ahLst/>
              <a:cxnLst>
                <a:cxn ang="0">
                  <a:pos x="T0" y="T1"/>
                </a:cxn>
                <a:cxn ang="0">
                  <a:pos x="T2" y="T3"/>
                </a:cxn>
                <a:cxn ang="0">
                  <a:pos x="T4" y="T5"/>
                </a:cxn>
                <a:cxn ang="0">
                  <a:pos x="T6" y="T7"/>
                </a:cxn>
                <a:cxn ang="0">
                  <a:pos x="T8" y="T9"/>
                </a:cxn>
              </a:cxnLst>
              <a:rect l="0" t="0" r="r" b="b"/>
              <a:pathLst>
                <a:path w="70" h="58">
                  <a:moveTo>
                    <a:pt x="7" y="0"/>
                  </a:moveTo>
                  <a:cubicBezTo>
                    <a:pt x="0" y="10"/>
                    <a:pt x="0" y="10"/>
                    <a:pt x="0" y="10"/>
                  </a:cubicBezTo>
                  <a:cubicBezTo>
                    <a:pt x="21" y="25"/>
                    <a:pt x="42" y="41"/>
                    <a:pt x="63" y="58"/>
                  </a:cubicBezTo>
                  <a:cubicBezTo>
                    <a:pt x="70" y="48"/>
                    <a:pt x="70" y="48"/>
                    <a:pt x="70" y="48"/>
                  </a:cubicBezTo>
                  <a:cubicBezTo>
                    <a:pt x="49" y="32"/>
                    <a:pt x="28" y="16"/>
                    <a:pt x="7"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7" name="Freeform 295"/>
            <p:cNvSpPr/>
            <p:nvPr/>
          </p:nvSpPr>
          <p:spPr bwMode="auto">
            <a:xfrm>
              <a:off x="8729663" y="2197101"/>
              <a:ext cx="36513" cy="11113"/>
            </a:xfrm>
            <a:custGeom>
              <a:avLst/>
              <a:gdLst>
                <a:gd name="T0" fmla="*/ 1 w 23"/>
                <a:gd name="T1" fmla="*/ 0 h 7"/>
                <a:gd name="T2" fmla="*/ 0 w 23"/>
                <a:gd name="T3" fmla="*/ 4 h 7"/>
                <a:gd name="T4" fmla="*/ 3 w 23"/>
                <a:gd name="T5" fmla="*/ 3 h 7"/>
                <a:gd name="T6" fmla="*/ 4 w 23"/>
                <a:gd name="T7" fmla="*/ 3 h 7"/>
                <a:gd name="T8" fmla="*/ 10 w 23"/>
                <a:gd name="T9" fmla="*/ 5 h 7"/>
                <a:gd name="T10" fmla="*/ 16 w 23"/>
                <a:gd name="T11" fmla="*/ 7 h 7"/>
                <a:gd name="T12" fmla="*/ 17 w 23"/>
                <a:gd name="T13" fmla="*/ 7 h 7"/>
                <a:gd name="T14" fmla="*/ 23 w 23"/>
                <a:gd name="T15" fmla="*/ 5 h 7"/>
                <a:gd name="T16" fmla="*/ 1 w 23"/>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
                  <a:moveTo>
                    <a:pt x="1" y="0"/>
                  </a:moveTo>
                  <a:cubicBezTo>
                    <a:pt x="0" y="4"/>
                    <a:pt x="0" y="4"/>
                    <a:pt x="0" y="4"/>
                  </a:cubicBezTo>
                  <a:cubicBezTo>
                    <a:pt x="1" y="3"/>
                    <a:pt x="2" y="3"/>
                    <a:pt x="3" y="3"/>
                  </a:cubicBezTo>
                  <a:cubicBezTo>
                    <a:pt x="4" y="3"/>
                    <a:pt x="4" y="3"/>
                    <a:pt x="4" y="3"/>
                  </a:cubicBezTo>
                  <a:cubicBezTo>
                    <a:pt x="7" y="3"/>
                    <a:pt x="8" y="4"/>
                    <a:pt x="10" y="5"/>
                  </a:cubicBezTo>
                  <a:cubicBezTo>
                    <a:pt x="12" y="6"/>
                    <a:pt x="14" y="7"/>
                    <a:pt x="16" y="7"/>
                  </a:cubicBezTo>
                  <a:cubicBezTo>
                    <a:pt x="17" y="7"/>
                    <a:pt x="17" y="7"/>
                    <a:pt x="17" y="7"/>
                  </a:cubicBezTo>
                  <a:cubicBezTo>
                    <a:pt x="20" y="6"/>
                    <a:pt x="21" y="6"/>
                    <a:pt x="23" y="5"/>
                  </a:cubicBezTo>
                  <a:cubicBezTo>
                    <a:pt x="15" y="3"/>
                    <a:pt x="8" y="2"/>
                    <a:pt x="1"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8" name="Freeform 296"/>
            <p:cNvSpPr/>
            <p:nvPr/>
          </p:nvSpPr>
          <p:spPr bwMode="auto">
            <a:xfrm>
              <a:off x="8728076" y="2201864"/>
              <a:ext cx="123825" cy="41275"/>
            </a:xfrm>
            <a:custGeom>
              <a:avLst/>
              <a:gdLst>
                <a:gd name="T0" fmla="*/ 5 w 78"/>
                <a:gd name="T1" fmla="*/ 0 h 26"/>
                <a:gd name="T2" fmla="*/ 4 w 78"/>
                <a:gd name="T3" fmla="*/ 0 h 26"/>
                <a:gd name="T4" fmla="*/ 1 w 78"/>
                <a:gd name="T5" fmla="*/ 1 h 26"/>
                <a:gd name="T6" fmla="*/ 0 w 78"/>
                <a:gd name="T7" fmla="*/ 9 h 26"/>
                <a:gd name="T8" fmla="*/ 76 w 78"/>
                <a:gd name="T9" fmla="*/ 26 h 26"/>
                <a:gd name="T10" fmla="*/ 78 w 78"/>
                <a:gd name="T11" fmla="*/ 14 h 26"/>
                <a:gd name="T12" fmla="*/ 24 w 78"/>
                <a:gd name="T13" fmla="*/ 2 h 26"/>
                <a:gd name="T14" fmla="*/ 18 w 78"/>
                <a:gd name="T15" fmla="*/ 4 h 26"/>
                <a:gd name="T16" fmla="*/ 17 w 78"/>
                <a:gd name="T17" fmla="*/ 4 h 26"/>
                <a:gd name="T18" fmla="*/ 11 w 78"/>
                <a:gd name="T19" fmla="*/ 2 h 26"/>
                <a:gd name="T20" fmla="*/ 5 w 78"/>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26">
                  <a:moveTo>
                    <a:pt x="5" y="0"/>
                  </a:moveTo>
                  <a:cubicBezTo>
                    <a:pt x="5" y="0"/>
                    <a:pt x="5" y="0"/>
                    <a:pt x="4" y="0"/>
                  </a:cubicBezTo>
                  <a:cubicBezTo>
                    <a:pt x="3" y="0"/>
                    <a:pt x="2" y="0"/>
                    <a:pt x="1" y="1"/>
                  </a:cubicBezTo>
                  <a:cubicBezTo>
                    <a:pt x="0" y="9"/>
                    <a:pt x="0" y="9"/>
                    <a:pt x="0" y="9"/>
                  </a:cubicBezTo>
                  <a:cubicBezTo>
                    <a:pt x="25" y="14"/>
                    <a:pt x="51" y="19"/>
                    <a:pt x="76" y="26"/>
                  </a:cubicBezTo>
                  <a:cubicBezTo>
                    <a:pt x="78" y="14"/>
                    <a:pt x="78" y="14"/>
                    <a:pt x="78" y="14"/>
                  </a:cubicBezTo>
                  <a:cubicBezTo>
                    <a:pt x="60" y="10"/>
                    <a:pt x="42" y="6"/>
                    <a:pt x="24" y="2"/>
                  </a:cubicBezTo>
                  <a:cubicBezTo>
                    <a:pt x="22" y="3"/>
                    <a:pt x="21" y="3"/>
                    <a:pt x="18" y="4"/>
                  </a:cubicBezTo>
                  <a:cubicBezTo>
                    <a:pt x="18" y="4"/>
                    <a:pt x="18" y="4"/>
                    <a:pt x="17" y="4"/>
                  </a:cubicBezTo>
                  <a:cubicBezTo>
                    <a:pt x="15" y="4"/>
                    <a:pt x="13" y="3"/>
                    <a:pt x="11" y="2"/>
                  </a:cubicBezTo>
                  <a:cubicBezTo>
                    <a:pt x="9" y="1"/>
                    <a:pt x="8" y="0"/>
                    <a:pt x="5"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9" name="Freeform 297"/>
            <p:cNvSpPr/>
            <p:nvPr/>
          </p:nvSpPr>
          <p:spPr bwMode="auto">
            <a:xfrm>
              <a:off x="8494713" y="2182814"/>
              <a:ext cx="17463" cy="3175"/>
            </a:xfrm>
            <a:custGeom>
              <a:avLst/>
              <a:gdLst>
                <a:gd name="T0" fmla="*/ 4 w 11"/>
                <a:gd name="T1" fmla="*/ 0 h 2"/>
                <a:gd name="T2" fmla="*/ 0 w 11"/>
                <a:gd name="T3" fmla="*/ 1 h 2"/>
                <a:gd name="T4" fmla="*/ 11 w 11"/>
                <a:gd name="T5" fmla="*/ 2 h 2"/>
                <a:gd name="T6" fmla="*/ 4 w 11"/>
                <a:gd name="T7" fmla="*/ 0 h 2"/>
              </a:gdLst>
              <a:ahLst/>
              <a:cxnLst>
                <a:cxn ang="0">
                  <a:pos x="T0" y="T1"/>
                </a:cxn>
                <a:cxn ang="0">
                  <a:pos x="T2" y="T3"/>
                </a:cxn>
                <a:cxn ang="0">
                  <a:pos x="T4" y="T5"/>
                </a:cxn>
                <a:cxn ang="0">
                  <a:pos x="T6" y="T7"/>
                </a:cxn>
              </a:cxnLst>
              <a:rect l="0" t="0" r="r" b="b"/>
              <a:pathLst>
                <a:path w="11" h="2">
                  <a:moveTo>
                    <a:pt x="4" y="0"/>
                  </a:moveTo>
                  <a:cubicBezTo>
                    <a:pt x="3" y="0"/>
                    <a:pt x="1" y="0"/>
                    <a:pt x="0" y="1"/>
                  </a:cubicBezTo>
                  <a:cubicBezTo>
                    <a:pt x="4" y="1"/>
                    <a:pt x="7" y="1"/>
                    <a:pt x="11" y="2"/>
                  </a:cubicBezTo>
                  <a:cubicBezTo>
                    <a:pt x="9" y="1"/>
                    <a:pt x="7" y="0"/>
                    <a:pt x="4"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0" name="Freeform 298"/>
            <p:cNvSpPr/>
            <p:nvPr/>
          </p:nvSpPr>
          <p:spPr bwMode="auto">
            <a:xfrm>
              <a:off x="8482013" y="2165351"/>
              <a:ext cx="125413" cy="30163"/>
            </a:xfrm>
            <a:custGeom>
              <a:avLst/>
              <a:gdLst>
                <a:gd name="T0" fmla="*/ 1 w 79"/>
                <a:gd name="T1" fmla="*/ 0 h 19"/>
                <a:gd name="T2" fmla="*/ 0 w 79"/>
                <a:gd name="T3" fmla="*/ 11 h 19"/>
                <a:gd name="T4" fmla="*/ 8 w 79"/>
                <a:gd name="T5" fmla="*/ 12 h 19"/>
                <a:gd name="T6" fmla="*/ 12 w 79"/>
                <a:gd name="T7" fmla="*/ 11 h 19"/>
                <a:gd name="T8" fmla="*/ 19 w 79"/>
                <a:gd name="T9" fmla="*/ 13 h 19"/>
                <a:gd name="T10" fmla="*/ 78 w 79"/>
                <a:gd name="T11" fmla="*/ 19 h 19"/>
                <a:gd name="T12" fmla="*/ 79 w 79"/>
                <a:gd name="T13" fmla="*/ 8 h 19"/>
                <a:gd name="T14" fmla="*/ 1 w 7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9">
                  <a:moveTo>
                    <a:pt x="1" y="0"/>
                  </a:moveTo>
                  <a:cubicBezTo>
                    <a:pt x="0" y="11"/>
                    <a:pt x="0" y="11"/>
                    <a:pt x="0" y="11"/>
                  </a:cubicBezTo>
                  <a:cubicBezTo>
                    <a:pt x="3" y="11"/>
                    <a:pt x="5" y="11"/>
                    <a:pt x="8" y="12"/>
                  </a:cubicBezTo>
                  <a:cubicBezTo>
                    <a:pt x="9" y="11"/>
                    <a:pt x="11" y="11"/>
                    <a:pt x="12" y="11"/>
                  </a:cubicBezTo>
                  <a:cubicBezTo>
                    <a:pt x="15" y="11"/>
                    <a:pt x="17" y="12"/>
                    <a:pt x="19" y="13"/>
                  </a:cubicBezTo>
                  <a:cubicBezTo>
                    <a:pt x="38" y="14"/>
                    <a:pt x="58" y="17"/>
                    <a:pt x="78" y="19"/>
                  </a:cubicBezTo>
                  <a:cubicBezTo>
                    <a:pt x="79" y="8"/>
                    <a:pt x="79" y="8"/>
                    <a:pt x="79" y="8"/>
                  </a:cubicBezTo>
                  <a:cubicBezTo>
                    <a:pt x="53" y="4"/>
                    <a:pt x="27" y="2"/>
                    <a:pt x="1"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1" name="Freeform 299"/>
            <p:cNvSpPr/>
            <p:nvPr/>
          </p:nvSpPr>
          <p:spPr bwMode="auto">
            <a:xfrm>
              <a:off x="10590213" y="4821239"/>
              <a:ext cx="33338" cy="130175"/>
            </a:xfrm>
            <a:custGeom>
              <a:avLst/>
              <a:gdLst>
                <a:gd name="T0" fmla="*/ 10 w 21"/>
                <a:gd name="T1" fmla="*/ 0 h 82"/>
                <a:gd name="T2" fmla="*/ 0 w 21"/>
                <a:gd name="T3" fmla="*/ 80 h 82"/>
                <a:gd name="T4" fmla="*/ 11 w 21"/>
                <a:gd name="T5" fmla="*/ 82 h 82"/>
                <a:gd name="T6" fmla="*/ 21 w 21"/>
                <a:gd name="T7" fmla="*/ 1 h 82"/>
                <a:gd name="T8" fmla="*/ 10 w 21"/>
                <a:gd name="T9" fmla="*/ 0 h 82"/>
              </a:gdLst>
              <a:ahLst/>
              <a:cxnLst>
                <a:cxn ang="0">
                  <a:pos x="T0" y="T1"/>
                </a:cxn>
                <a:cxn ang="0">
                  <a:pos x="T2" y="T3"/>
                </a:cxn>
                <a:cxn ang="0">
                  <a:pos x="T4" y="T5"/>
                </a:cxn>
                <a:cxn ang="0">
                  <a:pos x="T6" y="T7"/>
                </a:cxn>
                <a:cxn ang="0">
                  <a:pos x="T8" y="T9"/>
                </a:cxn>
              </a:cxnLst>
              <a:rect l="0" t="0" r="r" b="b"/>
              <a:pathLst>
                <a:path w="21" h="82">
                  <a:moveTo>
                    <a:pt x="10" y="0"/>
                  </a:moveTo>
                  <a:cubicBezTo>
                    <a:pt x="7" y="27"/>
                    <a:pt x="4" y="53"/>
                    <a:pt x="0" y="80"/>
                  </a:cubicBezTo>
                  <a:cubicBezTo>
                    <a:pt x="11" y="82"/>
                    <a:pt x="11" y="82"/>
                    <a:pt x="11" y="82"/>
                  </a:cubicBezTo>
                  <a:cubicBezTo>
                    <a:pt x="15" y="55"/>
                    <a:pt x="19" y="28"/>
                    <a:pt x="21" y="1"/>
                  </a:cubicBezTo>
                  <a:cubicBezTo>
                    <a:pt x="10" y="0"/>
                    <a:pt x="10" y="0"/>
                    <a:pt x="10"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2" name="Freeform 300"/>
            <p:cNvSpPr/>
            <p:nvPr/>
          </p:nvSpPr>
          <p:spPr bwMode="auto">
            <a:xfrm>
              <a:off x="10615613" y="4562476"/>
              <a:ext cx="20638" cy="133350"/>
            </a:xfrm>
            <a:custGeom>
              <a:avLst/>
              <a:gdLst>
                <a:gd name="T0" fmla="*/ 13 w 13"/>
                <a:gd name="T1" fmla="*/ 0 h 84"/>
                <a:gd name="T2" fmla="*/ 2 w 13"/>
                <a:gd name="T3" fmla="*/ 0 h 84"/>
                <a:gd name="T4" fmla="*/ 2 w 13"/>
                <a:gd name="T5" fmla="*/ 3 h 84"/>
                <a:gd name="T6" fmla="*/ 0 w 13"/>
                <a:gd name="T7" fmla="*/ 83 h 84"/>
                <a:gd name="T8" fmla="*/ 11 w 13"/>
                <a:gd name="T9" fmla="*/ 84 h 84"/>
                <a:gd name="T10" fmla="*/ 13 w 13"/>
                <a:gd name="T11" fmla="*/ 3 h 84"/>
                <a:gd name="T12" fmla="*/ 13 w 13"/>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13" h="84">
                  <a:moveTo>
                    <a:pt x="13" y="0"/>
                  </a:moveTo>
                  <a:cubicBezTo>
                    <a:pt x="2" y="0"/>
                    <a:pt x="2" y="0"/>
                    <a:pt x="2" y="0"/>
                  </a:cubicBezTo>
                  <a:cubicBezTo>
                    <a:pt x="2" y="3"/>
                    <a:pt x="2" y="3"/>
                    <a:pt x="2" y="3"/>
                  </a:cubicBezTo>
                  <a:cubicBezTo>
                    <a:pt x="2" y="30"/>
                    <a:pt x="2" y="57"/>
                    <a:pt x="0" y="83"/>
                  </a:cubicBezTo>
                  <a:cubicBezTo>
                    <a:pt x="11" y="84"/>
                    <a:pt x="11" y="84"/>
                    <a:pt x="11" y="84"/>
                  </a:cubicBezTo>
                  <a:cubicBezTo>
                    <a:pt x="13" y="57"/>
                    <a:pt x="13" y="30"/>
                    <a:pt x="13" y="3"/>
                  </a:cubicBezTo>
                  <a:cubicBezTo>
                    <a:pt x="13" y="0"/>
                    <a:pt x="13" y="0"/>
                    <a:pt x="13"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3" name="Freeform 301"/>
            <p:cNvSpPr/>
            <p:nvPr/>
          </p:nvSpPr>
          <p:spPr bwMode="auto">
            <a:xfrm>
              <a:off x="10329863" y="3400426"/>
              <a:ext cx="42863" cy="60325"/>
            </a:xfrm>
            <a:custGeom>
              <a:avLst/>
              <a:gdLst>
                <a:gd name="T0" fmla="*/ 10 w 27"/>
                <a:gd name="T1" fmla="*/ 0 h 38"/>
                <a:gd name="T2" fmla="*/ 6 w 27"/>
                <a:gd name="T3" fmla="*/ 2 h 38"/>
                <a:gd name="T4" fmla="*/ 0 w 27"/>
                <a:gd name="T5" fmla="*/ 5 h 38"/>
                <a:gd name="T6" fmla="*/ 17 w 27"/>
                <a:gd name="T7" fmla="*/ 38 h 38"/>
                <a:gd name="T8" fmla="*/ 27 w 27"/>
                <a:gd name="T9" fmla="*/ 32 h 38"/>
                <a:gd name="T10" fmla="*/ 10 w 27"/>
                <a:gd name="T11" fmla="*/ 0 h 38"/>
              </a:gdLst>
              <a:ahLst/>
              <a:cxnLst>
                <a:cxn ang="0">
                  <a:pos x="T0" y="T1"/>
                </a:cxn>
                <a:cxn ang="0">
                  <a:pos x="T2" y="T3"/>
                </a:cxn>
                <a:cxn ang="0">
                  <a:pos x="T4" y="T5"/>
                </a:cxn>
                <a:cxn ang="0">
                  <a:pos x="T6" y="T7"/>
                </a:cxn>
                <a:cxn ang="0">
                  <a:pos x="T8" y="T9"/>
                </a:cxn>
                <a:cxn ang="0">
                  <a:pos x="T10" y="T11"/>
                </a:cxn>
              </a:cxnLst>
              <a:rect l="0" t="0" r="r" b="b"/>
              <a:pathLst>
                <a:path w="27" h="38">
                  <a:moveTo>
                    <a:pt x="10" y="0"/>
                  </a:moveTo>
                  <a:cubicBezTo>
                    <a:pt x="8" y="1"/>
                    <a:pt x="7" y="2"/>
                    <a:pt x="6" y="2"/>
                  </a:cubicBezTo>
                  <a:cubicBezTo>
                    <a:pt x="4" y="3"/>
                    <a:pt x="2" y="4"/>
                    <a:pt x="0" y="5"/>
                  </a:cubicBezTo>
                  <a:cubicBezTo>
                    <a:pt x="6" y="16"/>
                    <a:pt x="11" y="27"/>
                    <a:pt x="17" y="38"/>
                  </a:cubicBezTo>
                  <a:cubicBezTo>
                    <a:pt x="27" y="32"/>
                    <a:pt x="27" y="32"/>
                    <a:pt x="27" y="32"/>
                  </a:cubicBezTo>
                  <a:cubicBezTo>
                    <a:pt x="21" y="22"/>
                    <a:pt x="16" y="11"/>
                    <a:pt x="10"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4" name="Freeform 302"/>
            <p:cNvSpPr/>
            <p:nvPr/>
          </p:nvSpPr>
          <p:spPr bwMode="auto">
            <a:xfrm>
              <a:off x="10310813" y="3375026"/>
              <a:ext cx="34925" cy="33338"/>
            </a:xfrm>
            <a:custGeom>
              <a:avLst/>
              <a:gdLst>
                <a:gd name="T0" fmla="*/ 13 w 22"/>
                <a:gd name="T1" fmla="*/ 0 h 21"/>
                <a:gd name="T2" fmla="*/ 0 w 22"/>
                <a:gd name="T3" fmla="*/ 0 h 21"/>
                <a:gd name="T4" fmla="*/ 12 w 22"/>
                <a:gd name="T5" fmla="*/ 21 h 21"/>
                <a:gd name="T6" fmla="*/ 18 w 22"/>
                <a:gd name="T7" fmla="*/ 18 h 21"/>
                <a:gd name="T8" fmla="*/ 22 w 22"/>
                <a:gd name="T9" fmla="*/ 16 h 21"/>
                <a:gd name="T10" fmla="*/ 13 w 22"/>
                <a:gd name="T11" fmla="*/ 0 h 21"/>
              </a:gdLst>
              <a:ahLst/>
              <a:cxnLst>
                <a:cxn ang="0">
                  <a:pos x="T0" y="T1"/>
                </a:cxn>
                <a:cxn ang="0">
                  <a:pos x="T2" y="T3"/>
                </a:cxn>
                <a:cxn ang="0">
                  <a:pos x="T4" y="T5"/>
                </a:cxn>
                <a:cxn ang="0">
                  <a:pos x="T6" y="T7"/>
                </a:cxn>
                <a:cxn ang="0">
                  <a:pos x="T8" y="T9"/>
                </a:cxn>
                <a:cxn ang="0">
                  <a:pos x="T10" y="T11"/>
                </a:cxn>
              </a:cxnLst>
              <a:rect l="0" t="0" r="r" b="b"/>
              <a:pathLst>
                <a:path w="22" h="21">
                  <a:moveTo>
                    <a:pt x="13" y="0"/>
                  </a:moveTo>
                  <a:cubicBezTo>
                    <a:pt x="0" y="0"/>
                    <a:pt x="0" y="0"/>
                    <a:pt x="0" y="0"/>
                  </a:cubicBezTo>
                  <a:cubicBezTo>
                    <a:pt x="4" y="7"/>
                    <a:pt x="8" y="14"/>
                    <a:pt x="12" y="21"/>
                  </a:cubicBezTo>
                  <a:cubicBezTo>
                    <a:pt x="14" y="20"/>
                    <a:pt x="16" y="19"/>
                    <a:pt x="18" y="18"/>
                  </a:cubicBezTo>
                  <a:cubicBezTo>
                    <a:pt x="19" y="18"/>
                    <a:pt x="20" y="17"/>
                    <a:pt x="22" y="16"/>
                  </a:cubicBezTo>
                  <a:cubicBezTo>
                    <a:pt x="19" y="11"/>
                    <a:pt x="16" y="5"/>
                    <a:pt x="13"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5" name="Freeform 303"/>
            <p:cNvSpPr/>
            <p:nvPr/>
          </p:nvSpPr>
          <p:spPr bwMode="auto">
            <a:xfrm>
              <a:off x="9825038" y="2751139"/>
              <a:ext cx="103188" cy="100013"/>
            </a:xfrm>
            <a:custGeom>
              <a:avLst/>
              <a:gdLst>
                <a:gd name="T0" fmla="*/ 7 w 65"/>
                <a:gd name="T1" fmla="*/ 0 h 63"/>
                <a:gd name="T2" fmla="*/ 0 w 65"/>
                <a:gd name="T3" fmla="*/ 9 h 63"/>
                <a:gd name="T4" fmla="*/ 57 w 65"/>
                <a:gd name="T5" fmla="*/ 63 h 63"/>
                <a:gd name="T6" fmla="*/ 65 w 65"/>
                <a:gd name="T7" fmla="*/ 55 h 63"/>
                <a:gd name="T8" fmla="*/ 7 w 65"/>
                <a:gd name="T9" fmla="*/ 0 h 63"/>
              </a:gdLst>
              <a:ahLst/>
              <a:cxnLst>
                <a:cxn ang="0">
                  <a:pos x="T0" y="T1"/>
                </a:cxn>
                <a:cxn ang="0">
                  <a:pos x="T2" y="T3"/>
                </a:cxn>
                <a:cxn ang="0">
                  <a:pos x="T4" y="T5"/>
                </a:cxn>
                <a:cxn ang="0">
                  <a:pos x="T6" y="T7"/>
                </a:cxn>
                <a:cxn ang="0">
                  <a:pos x="T8" y="T9"/>
                </a:cxn>
              </a:cxnLst>
              <a:rect l="0" t="0" r="r" b="b"/>
              <a:pathLst>
                <a:path w="65" h="63">
                  <a:moveTo>
                    <a:pt x="7" y="0"/>
                  </a:moveTo>
                  <a:cubicBezTo>
                    <a:pt x="0" y="9"/>
                    <a:pt x="0" y="9"/>
                    <a:pt x="0" y="9"/>
                  </a:cubicBezTo>
                  <a:cubicBezTo>
                    <a:pt x="19" y="26"/>
                    <a:pt x="38" y="45"/>
                    <a:pt x="57" y="63"/>
                  </a:cubicBezTo>
                  <a:cubicBezTo>
                    <a:pt x="65" y="55"/>
                    <a:pt x="65" y="55"/>
                    <a:pt x="65" y="55"/>
                  </a:cubicBezTo>
                  <a:cubicBezTo>
                    <a:pt x="46" y="36"/>
                    <a:pt x="27" y="18"/>
                    <a:pt x="7"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6" name="Freeform 304"/>
            <p:cNvSpPr/>
            <p:nvPr/>
          </p:nvSpPr>
          <p:spPr bwMode="auto">
            <a:xfrm>
              <a:off x="10001251" y="2930526"/>
              <a:ext cx="95250" cy="107950"/>
            </a:xfrm>
            <a:custGeom>
              <a:avLst/>
              <a:gdLst>
                <a:gd name="T0" fmla="*/ 8 w 60"/>
                <a:gd name="T1" fmla="*/ 0 h 68"/>
                <a:gd name="T2" fmla="*/ 0 w 60"/>
                <a:gd name="T3" fmla="*/ 7 h 68"/>
                <a:gd name="T4" fmla="*/ 52 w 60"/>
                <a:gd name="T5" fmla="*/ 68 h 68"/>
                <a:gd name="T6" fmla="*/ 60 w 60"/>
                <a:gd name="T7" fmla="*/ 60 h 68"/>
                <a:gd name="T8" fmla="*/ 8 w 60"/>
                <a:gd name="T9" fmla="*/ 0 h 68"/>
              </a:gdLst>
              <a:ahLst/>
              <a:cxnLst>
                <a:cxn ang="0">
                  <a:pos x="T0" y="T1"/>
                </a:cxn>
                <a:cxn ang="0">
                  <a:pos x="T2" y="T3"/>
                </a:cxn>
                <a:cxn ang="0">
                  <a:pos x="T4" y="T5"/>
                </a:cxn>
                <a:cxn ang="0">
                  <a:pos x="T6" y="T7"/>
                </a:cxn>
                <a:cxn ang="0">
                  <a:pos x="T8" y="T9"/>
                </a:cxn>
              </a:cxnLst>
              <a:rect l="0" t="0" r="r" b="b"/>
              <a:pathLst>
                <a:path w="60" h="68">
                  <a:moveTo>
                    <a:pt x="8" y="0"/>
                  </a:moveTo>
                  <a:cubicBezTo>
                    <a:pt x="0" y="7"/>
                    <a:pt x="0" y="7"/>
                    <a:pt x="0" y="7"/>
                  </a:cubicBezTo>
                  <a:cubicBezTo>
                    <a:pt x="18" y="27"/>
                    <a:pt x="35" y="47"/>
                    <a:pt x="52" y="68"/>
                  </a:cubicBezTo>
                  <a:cubicBezTo>
                    <a:pt x="60" y="60"/>
                    <a:pt x="60" y="60"/>
                    <a:pt x="60" y="60"/>
                  </a:cubicBezTo>
                  <a:cubicBezTo>
                    <a:pt x="44" y="40"/>
                    <a:pt x="26" y="19"/>
                    <a:pt x="8"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7" name="Freeform 305"/>
            <p:cNvSpPr/>
            <p:nvPr/>
          </p:nvSpPr>
          <p:spPr bwMode="auto">
            <a:xfrm>
              <a:off x="10410826" y="3567114"/>
              <a:ext cx="65088" cy="123825"/>
            </a:xfrm>
            <a:custGeom>
              <a:avLst/>
              <a:gdLst>
                <a:gd name="T0" fmla="*/ 10 w 41"/>
                <a:gd name="T1" fmla="*/ 0 h 78"/>
                <a:gd name="T2" fmla="*/ 0 w 41"/>
                <a:gd name="T3" fmla="*/ 5 h 78"/>
                <a:gd name="T4" fmla="*/ 30 w 41"/>
                <a:gd name="T5" fmla="*/ 78 h 78"/>
                <a:gd name="T6" fmla="*/ 41 w 41"/>
                <a:gd name="T7" fmla="*/ 74 h 78"/>
                <a:gd name="T8" fmla="*/ 10 w 41"/>
                <a:gd name="T9" fmla="*/ 0 h 78"/>
              </a:gdLst>
              <a:ahLst/>
              <a:cxnLst>
                <a:cxn ang="0">
                  <a:pos x="T0" y="T1"/>
                </a:cxn>
                <a:cxn ang="0">
                  <a:pos x="T2" y="T3"/>
                </a:cxn>
                <a:cxn ang="0">
                  <a:pos x="T4" y="T5"/>
                </a:cxn>
                <a:cxn ang="0">
                  <a:pos x="T6" y="T7"/>
                </a:cxn>
                <a:cxn ang="0">
                  <a:pos x="T8" y="T9"/>
                </a:cxn>
              </a:cxnLst>
              <a:rect l="0" t="0" r="r" b="b"/>
              <a:pathLst>
                <a:path w="41" h="78">
                  <a:moveTo>
                    <a:pt x="10" y="0"/>
                  </a:moveTo>
                  <a:cubicBezTo>
                    <a:pt x="0" y="5"/>
                    <a:pt x="0" y="5"/>
                    <a:pt x="0" y="5"/>
                  </a:cubicBezTo>
                  <a:cubicBezTo>
                    <a:pt x="11" y="29"/>
                    <a:pt x="21" y="54"/>
                    <a:pt x="30" y="78"/>
                  </a:cubicBezTo>
                  <a:cubicBezTo>
                    <a:pt x="41" y="74"/>
                    <a:pt x="41" y="74"/>
                    <a:pt x="41" y="74"/>
                  </a:cubicBezTo>
                  <a:cubicBezTo>
                    <a:pt x="31" y="49"/>
                    <a:pt x="21" y="24"/>
                    <a:pt x="10"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8" name="Freeform 306"/>
            <p:cNvSpPr/>
            <p:nvPr/>
          </p:nvSpPr>
          <p:spPr bwMode="auto">
            <a:xfrm>
              <a:off x="10606088" y="4305301"/>
              <a:ext cx="26988" cy="130175"/>
            </a:xfrm>
            <a:custGeom>
              <a:avLst/>
              <a:gdLst>
                <a:gd name="T0" fmla="*/ 11 w 17"/>
                <a:gd name="T1" fmla="*/ 0 h 82"/>
                <a:gd name="T2" fmla="*/ 0 w 17"/>
                <a:gd name="T3" fmla="*/ 2 h 82"/>
                <a:gd name="T4" fmla="*/ 6 w 17"/>
                <a:gd name="T5" fmla="*/ 82 h 82"/>
                <a:gd name="T6" fmla="*/ 17 w 17"/>
                <a:gd name="T7" fmla="*/ 81 h 82"/>
                <a:gd name="T8" fmla="*/ 11 w 17"/>
                <a:gd name="T9" fmla="*/ 0 h 82"/>
              </a:gdLst>
              <a:ahLst/>
              <a:cxnLst>
                <a:cxn ang="0">
                  <a:pos x="T0" y="T1"/>
                </a:cxn>
                <a:cxn ang="0">
                  <a:pos x="T2" y="T3"/>
                </a:cxn>
                <a:cxn ang="0">
                  <a:pos x="T4" y="T5"/>
                </a:cxn>
                <a:cxn ang="0">
                  <a:pos x="T6" y="T7"/>
                </a:cxn>
                <a:cxn ang="0">
                  <a:pos x="T8" y="T9"/>
                </a:cxn>
              </a:cxnLst>
              <a:rect l="0" t="0" r="r" b="b"/>
              <a:pathLst>
                <a:path w="17" h="82">
                  <a:moveTo>
                    <a:pt x="11" y="0"/>
                  </a:moveTo>
                  <a:cubicBezTo>
                    <a:pt x="0" y="2"/>
                    <a:pt x="0" y="2"/>
                    <a:pt x="0" y="2"/>
                  </a:cubicBezTo>
                  <a:cubicBezTo>
                    <a:pt x="3" y="28"/>
                    <a:pt x="5" y="55"/>
                    <a:pt x="6" y="82"/>
                  </a:cubicBezTo>
                  <a:cubicBezTo>
                    <a:pt x="17" y="81"/>
                    <a:pt x="17" y="81"/>
                    <a:pt x="17" y="81"/>
                  </a:cubicBezTo>
                  <a:cubicBezTo>
                    <a:pt x="16" y="54"/>
                    <a:pt x="14" y="27"/>
                    <a:pt x="11"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9" name="Freeform 307"/>
            <p:cNvSpPr/>
            <p:nvPr/>
          </p:nvSpPr>
          <p:spPr bwMode="auto">
            <a:xfrm>
              <a:off x="5994401" y="4060826"/>
              <a:ext cx="39688" cy="128588"/>
            </a:xfrm>
            <a:custGeom>
              <a:avLst/>
              <a:gdLst>
                <a:gd name="T0" fmla="*/ 14 w 25"/>
                <a:gd name="T1" fmla="*/ 0 h 81"/>
                <a:gd name="T2" fmla="*/ 0 w 25"/>
                <a:gd name="T3" fmla="*/ 79 h 81"/>
                <a:gd name="T4" fmla="*/ 11 w 25"/>
                <a:gd name="T5" fmla="*/ 81 h 81"/>
                <a:gd name="T6" fmla="*/ 25 w 25"/>
                <a:gd name="T7" fmla="*/ 2 h 81"/>
                <a:gd name="T8" fmla="*/ 14 w 25"/>
                <a:gd name="T9" fmla="*/ 0 h 81"/>
              </a:gdLst>
              <a:ahLst/>
              <a:cxnLst>
                <a:cxn ang="0">
                  <a:pos x="T0" y="T1"/>
                </a:cxn>
                <a:cxn ang="0">
                  <a:pos x="T2" y="T3"/>
                </a:cxn>
                <a:cxn ang="0">
                  <a:pos x="T4" y="T5"/>
                </a:cxn>
                <a:cxn ang="0">
                  <a:pos x="T6" y="T7"/>
                </a:cxn>
                <a:cxn ang="0">
                  <a:pos x="T8" y="T9"/>
                </a:cxn>
              </a:cxnLst>
              <a:rect l="0" t="0" r="r" b="b"/>
              <a:pathLst>
                <a:path w="25" h="81">
                  <a:moveTo>
                    <a:pt x="14" y="0"/>
                  </a:moveTo>
                  <a:cubicBezTo>
                    <a:pt x="8" y="26"/>
                    <a:pt x="4" y="53"/>
                    <a:pt x="0" y="79"/>
                  </a:cubicBezTo>
                  <a:cubicBezTo>
                    <a:pt x="11" y="81"/>
                    <a:pt x="11" y="81"/>
                    <a:pt x="11" y="81"/>
                  </a:cubicBezTo>
                  <a:cubicBezTo>
                    <a:pt x="15" y="55"/>
                    <a:pt x="19" y="28"/>
                    <a:pt x="25" y="2"/>
                  </a:cubicBezTo>
                  <a:cubicBezTo>
                    <a:pt x="14" y="0"/>
                    <a:pt x="14" y="0"/>
                    <a:pt x="14"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0" name="Freeform 308"/>
            <p:cNvSpPr/>
            <p:nvPr/>
          </p:nvSpPr>
          <p:spPr bwMode="auto">
            <a:xfrm>
              <a:off x="6226176" y="3346451"/>
              <a:ext cx="76200" cy="120650"/>
            </a:xfrm>
            <a:custGeom>
              <a:avLst/>
              <a:gdLst>
                <a:gd name="T0" fmla="*/ 38 w 48"/>
                <a:gd name="T1" fmla="*/ 0 h 76"/>
                <a:gd name="T2" fmla="*/ 0 w 48"/>
                <a:gd name="T3" fmla="*/ 70 h 76"/>
                <a:gd name="T4" fmla="*/ 10 w 48"/>
                <a:gd name="T5" fmla="*/ 76 h 76"/>
                <a:gd name="T6" fmla="*/ 48 w 48"/>
                <a:gd name="T7" fmla="*/ 5 h 76"/>
                <a:gd name="T8" fmla="*/ 38 w 48"/>
                <a:gd name="T9" fmla="*/ 0 h 76"/>
              </a:gdLst>
              <a:ahLst/>
              <a:cxnLst>
                <a:cxn ang="0">
                  <a:pos x="T0" y="T1"/>
                </a:cxn>
                <a:cxn ang="0">
                  <a:pos x="T2" y="T3"/>
                </a:cxn>
                <a:cxn ang="0">
                  <a:pos x="T4" y="T5"/>
                </a:cxn>
                <a:cxn ang="0">
                  <a:pos x="T6" y="T7"/>
                </a:cxn>
                <a:cxn ang="0">
                  <a:pos x="T8" y="T9"/>
                </a:cxn>
              </a:cxnLst>
              <a:rect l="0" t="0" r="r" b="b"/>
              <a:pathLst>
                <a:path w="48" h="76">
                  <a:moveTo>
                    <a:pt x="38" y="0"/>
                  </a:moveTo>
                  <a:cubicBezTo>
                    <a:pt x="25" y="23"/>
                    <a:pt x="12" y="46"/>
                    <a:pt x="0" y="70"/>
                  </a:cubicBezTo>
                  <a:cubicBezTo>
                    <a:pt x="10" y="76"/>
                    <a:pt x="10" y="76"/>
                    <a:pt x="10" y="76"/>
                  </a:cubicBezTo>
                  <a:cubicBezTo>
                    <a:pt x="22" y="52"/>
                    <a:pt x="35" y="28"/>
                    <a:pt x="48" y="5"/>
                  </a:cubicBezTo>
                  <a:cubicBezTo>
                    <a:pt x="38" y="0"/>
                    <a:pt x="38" y="0"/>
                    <a:pt x="38"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1" name="Freeform 309"/>
            <p:cNvSpPr/>
            <p:nvPr/>
          </p:nvSpPr>
          <p:spPr bwMode="auto">
            <a:xfrm>
              <a:off x="6122988" y="3587751"/>
              <a:ext cx="58738" cy="111125"/>
            </a:xfrm>
            <a:custGeom>
              <a:avLst/>
              <a:gdLst>
                <a:gd name="T0" fmla="*/ 27 w 37"/>
                <a:gd name="T1" fmla="*/ 0 h 70"/>
                <a:gd name="T2" fmla="*/ 0 w 37"/>
                <a:gd name="T3" fmla="*/ 66 h 70"/>
                <a:gd name="T4" fmla="*/ 11 w 37"/>
                <a:gd name="T5" fmla="*/ 70 h 70"/>
                <a:gd name="T6" fmla="*/ 37 w 37"/>
                <a:gd name="T7" fmla="*/ 5 h 70"/>
                <a:gd name="T8" fmla="*/ 28 w 37"/>
                <a:gd name="T9" fmla="*/ 1 h 70"/>
                <a:gd name="T10" fmla="*/ 27 w 37"/>
                <a:gd name="T11" fmla="*/ 0 h 70"/>
              </a:gdLst>
              <a:ahLst/>
              <a:cxnLst>
                <a:cxn ang="0">
                  <a:pos x="T0" y="T1"/>
                </a:cxn>
                <a:cxn ang="0">
                  <a:pos x="T2" y="T3"/>
                </a:cxn>
                <a:cxn ang="0">
                  <a:pos x="T4" y="T5"/>
                </a:cxn>
                <a:cxn ang="0">
                  <a:pos x="T6" y="T7"/>
                </a:cxn>
                <a:cxn ang="0">
                  <a:pos x="T8" y="T9"/>
                </a:cxn>
                <a:cxn ang="0">
                  <a:pos x="T10" y="T11"/>
                </a:cxn>
              </a:cxnLst>
              <a:rect l="0" t="0" r="r" b="b"/>
              <a:pathLst>
                <a:path w="37" h="70">
                  <a:moveTo>
                    <a:pt x="27" y="0"/>
                  </a:moveTo>
                  <a:cubicBezTo>
                    <a:pt x="18" y="22"/>
                    <a:pt x="9" y="44"/>
                    <a:pt x="0" y="66"/>
                  </a:cubicBezTo>
                  <a:cubicBezTo>
                    <a:pt x="11" y="70"/>
                    <a:pt x="11" y="70"/>
                    <a:pt x="11" y="70"/>
                  </a:cubicBezTo>
                  <a:cubicBezTo>
                    <a:pt x="19" y="48"/>
                    <a:pt x="28" y="27"/>
                    <a:pt x="37" y="5"/>
                  </a:cubicBezTo>
                  <a:cubicBezTo>
                    <a:pt x="34" y="5"/>
                    <a:pt x="31" y="4"/>
                    <a:pt x="28" y="1"/>
                  </a:cubicBezTo>
                  <a:cubicBezTo>
                    <a:pt x="28" y="0"/>
                    <a:pt x="27" y="0"/>
                    <a:pt x="27"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2" name="Freeform 310"/>
            <p:cNvSpPr/>
            <p:nvPr/>
          </p:nvSpPr>
          <p:spPr bwMode="auto">
            <a:xfrm>
              <a:off x="6165851" y="3573464"/>
              <a:ext cx="22225" cy="22225"/>
            </a:xfrm>
            <a:custGeom>
              <a:avLst/>
              <a:gdLst>
                <a:gd name="T0" fmla="*/ 4 w 14"/>
                <a:gd name="T1" fmla="*/ 0 h 14"/>
                <a:gd name="T2" fmla="*/ 0 w 14"/>
                <a:gd name="T3" fmla="*/ 9 h 14"/>
                <a:gd name="T4" fmla="*/ 1 w 14"/>
                <a:gd name="T5" fmla="*/ 10 h 14"/>
                <a:gd name="T6" fmla="*/ 10 w 14"/>
                <a:gd name="T7" fmla="*/ 14 h 14"/>
                <a:gd name="T8" fmla="*/ 14 w 14"/>
                <a:gd name="T9" fmla="*/ 5 h 14"/>
                <a:gd name="T10" fmla="*/ 4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4" y="0"/>
                  </a:moveTo>
                  <a:cubicBezTo>
                    <a:pt x="3" y="3"/>
                    <a:pt x="1" y="6"/>
                    <a:pt x="0" y="9"/>
                  </a:cubicBezTo>
                  <a:cubicBezTo>
                    <a:pt x="0" y="9"/>
                    <a:pt x="1" y="9"/>
                    <a:pt x="1" y="10"/>
                  </a:cubicBezTo>
                  <a:cubicBezTo>
                    <a:pt x="4" y="13"/>
                    <a:pt x="7" y="14"/>
                    <a:pt x="10" y="14"/>
                  </a:cubicBezTo>
                  <a:cubicBezTo>
                    <a:pt x="11" y="11"/>
                    <a:pt x="13" y="8"/>
                    <a:pt x="14" y="5"/>
                  </a:cubicBezTo>
                  <a:cubicBezTo>
                    <a:pt x="4" y="0"/>
                    <a:pt x="4" y="0"/>
                    <a:pt x="4"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3" name="Freeform 311"/>
            <p:cNvSpPr>
              <a:spLocks noEditPoints="1"/>
            </p:cNvSpPr>
            <p:nvPr/>
          </p:nvSpPr>
          <p:spPr bwMode="auto">
            <a:xfrm>
              <a:off x="6045201" y="3813176"/>
              <a:ext cx="53975" cy="127000"/>
            </a:xfrm>
            <a:custGeom>
              <a:avLst/>
              <a:gdLst>
                <a:gd name="T0" fmla="*/ 14 w 34"/>
                <a:gd name="T1" fmla="*/ 29 h 80"/>
                <a:gd name="T2" fmla="*/ 0 w 34"/>
                <a:gd name="T3" fmla="*/ 77 h 80"/>
                <a:gd name="T4" fmla="*/ 11 w 34"/>
                <a:gd name="T5" fmla="*/ 80 h 80"/>
                <a:gd name="T6" fmla="*/ 24 w 34"/>
                <a:gd name="T7" fmla="*/ 35 h 80"/>
                <a:gd name="T8" fmla="*/ 18 w 34"/>
                <a:gd name="T9" fmla="*/ 30 h 80"/>
                <a:gd name="T10" fmla="*/ 14 w 34"/>
                <a:gd name="T11" fmla="*/ 29 h 80"/>
                <a:gd name="T12" fmla="*/ 23 w 34"/>
                <a:gd name="T13" fmla="*/ 0 h 80"/>
                <a:gd name="T14" fmla="*/ 20 w 34"/>
                <a:gd name="T15" fmla="*/ 10 h 80"/>
                <a:gd name="T16" fmla="*/ 28 w 34"/>
                <a:gd name="T17" fmla="*/ 20 h 80"/>
                <a:gd name="T18" fmla="*/ 34 w 34"/>
                <a:gd name="T19" fmla="*/ 4 h 80"/>
                <a:gd name="T20" fmla="*/ 23 w 34"/>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80">
                  <a:moveTo>
                    <a:pt x="14" y="29"/>
                  </a:moveTo>
                  <a:cubicBezTo>
                    <a:pt x="9" y="45"/>
                    <a:pt x="5" y="61"/>
                    <a:pt x="0" y="77"/>
                  </a:cubicBezTo>
                  <a:cubicBezTo>
                    <a:pt x="11" y="80"/>
                    <a:pt x="11" y="80"/>
                    <a:pt x="11" y="80"/>
                  </a:cubicBezTo>
                  <a:cubicBezTo>
                    <a:pt x="15" y="65"/>
                    <a:pt x="19" y="50"/>
                    <a:pt x="24" y="35"/>
                  </a:cubicBezTo>
                  <a:cubicBezTo>
                    <a:pt x="22" y="33"/>
                    <a:pt x="20" y="31"/>
                    <a:pt x="18" y="30"/>
                  </a:cubicBezTo>
                  <a:cubicBezTo>
                    <a:pt x="16" y="29"/>
                    <a:pt x="15" y="29"/>
                    <a:pt x="14" y="29"/>
                  </a:cubicBezTo>
                  <a:moveTo>
                    <a:pt x="23" y="0"/>
                  </a:moveTo>
                  <a:cubicBezTo>
                    <a:pt x="22" y="3"/>
                    <a:pt x="21" y="6"/>
                    <a:pt x="20" y="10"/>
                  </a:cubicBezTo>
                  <a:cubicBezTo>
                    <a:pt x="22" y="13"/>
                    <a:pt x="25" y="16"/>
                    <a:pt x="28" y="20"/>
                  </a:cubicBezTo>
                  <a:cubicBezTo>
                    <a:pt x="30" y="14"/>
                    <a:pt x="32" y="9"/>
                    <a:pt x="34" y="4"/>
                  </a:cubicBezTo>
                  <a:cubicBezTo>
                    <a:pt x="23" y="0"/>
                    <a:pt x="23" y="0"/>
                    <a:pt x="23"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4" name="Freeform 312"/>
            <p:cNvSpPr/>
            <p:nvPr/>
          </p:nvSpPr>
          <p:spPr bwMode="auto">
            <a:xfrm>
              <a:off x="6067426" y="3829051"/>
              <a:ext cx="22225" cy="39688"/>
            </a:xfrm>
            <a:custGeom>
              <a:avLst/>
              <a:gdLst>
                <a:gd name="T0" fmla="*/ 6 w 14"/>
                <a:gd name="T1" fmla="*/ 0 h 25"/>
                <a:gd name="T2" fmla="*/ 0 w 14"/>
                <a:gd name="T3" fmla="*/ 19 h 25"/>
                <a:gd name="T4" fmla="*/ 4 w 14"/>
                <a:gd name="T5" fmla="*/ 20 h 25"/>
                <a:gd name="T6" fmla="*/ 10 w 14"/>
                <a:gd name="T7" fmla="*/ 25 h 25"/>
                <a:gd name="T8" fmla="*/ 14 w 14"/>
                <a:gd name="T9" fmla="*/ 10 h 25"/>
                <a:gd name="T10" fmla="*/ 6 w 14"/>
                <a:gd name="T11" fmla="*/ 0 h 25"/>
              </a:gdLst>
              <a:ahLst/>
              <a:cxnLst>
                <a:cxn ang="0">
                  <a:pos x="T0" y="T1"/>
                </a:cxn>
                <a:cxn ang="0">
                  <a:pos x="T2" y="T3"/>
                </a:cxn>
                <a:cxn ang="0">
                  <a:pos x="T4" y="T5"/>
                </a:cxn>
                <a:cxn ang="0">
                  <a:pos x="T6" y="T7"/>
                </a:cxn>
                <a:cxn ang="0">
                  <a:pos x="T8" y="T9"/>
                </a:cxn>
                <a:cxn ang="0">
                  <a:pos x="T10" y="T11"/>
                </a:cxn>
              </a:cxnLst>
              <a:rect l="0" t="0" r="r" b="b"/>
              <a:pathLst>
                <a:path w="14" h="25">
                  <a:moveTo>
                    <a:pt x="6" y="0"/>
                  </a:moveTo>
                  <a:cubicBezTo>
                    <a:pt x="4" y="6"/>
                    <a:pt x="2" y="12"/>
                    <a:pt x="0" y="19"/>
                  </a:cubicBezTo>
                  <a:cubicBezTo>
                    <a:pt x="1" y="19"/>
                    <a:pt x="2" y="19"/>
                    <a:pt x="4" y="20"/>
                  </a:cubicBezTo>
                  <a:cubicBezTo>
                    <a:pt x="6" y="21"/>
                    <a:pt x="8" y="23"/>
                    <a:pt x="10" y="25"/>
                  </a:cubicBezTo>
                  <a:cubicBezTo>
                    <a:pt x="11" y="20"/>
                    <a:pt x="13" y="15"/>
                    <a:pt x="14" y="10"/>
                  </a:cubicBezTo>
                  <a:cubicBezTo>
                    <a:pt x="11" y="6"/>
                    <a:pt x="8" y="3"/>
                    <a:pt x="6"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5" name="Freeform 313"/>
            <p:cNvSpPr/>
            <p:nvPr/>
          </p:nvSpPr>
          <p:spPr bwMode="auto">
            <a:xfrm>
              <a:off x="6353176" y="3132139"/>
              <a:ext cx="85725" cy="114300"/>
            </a:xfrm>
            <a:custGeom>
              <a:avLst/>
              <a:gdLst>
                <a:gd name="T0" fmla="*/ 45 w 54"/>
                <a:gd name="T1" fmla="*/ 0 h 72"/>
                <a:gd name="T2" fmla="*/ 0 w 54"/>
                <a:gd name="T3" fmla="*/ 66 h 72"/>
                <a:gd name="T4" fmla="*/ 9 w 54"/>
                <a:gd name="T5" fmla="*/ 72 h 72"/>
                <a:gd name="T6" fmla="*/ 54 w 54"/>
                <a:gd name="T7" fmla="*/ 7 h 72"/>
                <a:gd name="T8" fmla="*/ 45 w 54"/>
                <a:gd name="T9" fmla="*/ 0 h 72"/>
              </a:gdLst>
              <a:ahLst/>
              <a:cxnLst>
                <a:cxn ang="0">
                  <a:pos x="T0" y="T1"/>
                </a:cxn>
                <a:cxn ang="0">
                  <a:pos x="T2" y="T3"/>
                </a:cxn>
                <a:cxn ang="0">
                  <a:pos x="T4" y="T5"/>
                </a:cxn>
                <a:cxn ang="0">
                  <a:pos x="T6" y="T7"/>
                </a:cxn>
                <a:cxn ang="0">
                  <a:pos x="T8" y="T9"/>
                </a:cxn>
              </a:cxnLst>
              <a:rect l="0" t="0" r="r" b="b"/>
              <a:pathLst>
                <a:path w="54" h="72">
                  <a:moveTo>
                    <a:pt x="45" y="0"/>
                  </a:moveTo>
                  <a:cubicBezTo>
                    <a:pt x="29" y="21"/>
                    <a:pt x="14" y="44"/>
                    <a:pt x="0" y="66"/>
                  </a:cubicBezTo>
                  <a:cubicBezTo>
                    <a:pt x="9" y="72"/>
                    <a:pt x="9" y="72"/>
                    <a:pt x="9" y="72"/>
                  </a:cubicBezTo>
                  <a:cubicBezTo>
                    <a:pt x="23" y="50"/>
                    <a:pt x="38" y="28"/>
                    <a:pt x="54" y="7"/>
                  </a:cubicBezTo>
                  <a:cubicBezTo>
                    <a:pt x="45" y="0"/>
                    <a:pt x="45" y="0"/>
                    <a:pt x="45"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6" name="Freeform 314"/>
            <p:cNvSpPr/>
            <p:nvPr/>
          </p:nvSpPr>
          <p:spPr bwMode="auto">
            <a:xfrm>
              <a:off x="5978526" y="4824414"/>
              <a:ext cx="33338" cy="128588"/>
            </a:xfrm>
            <a:custGeom>
              <a:avLst/>
              <a:gdLst>
                <a:gd name="T0" fmla="*/ 11 w 21"/>
                <a:gd name="T1" fmla="*/ 0 h 81"/>
                <a:gd name="T2" fmla="*/ 0 w 21"/>
                <a:gd name="T3" fmla="*/ 1 h 81"/>
                <a:gd name="T4" fmla="*/ 10 w 21"/>
                <a:gd name="T5" fmla="*/ 81 h 81"/>
                <a:gd name="T6" fmla="*/ 21 w 21"/>
                <a:gd name="T7" fmla="*/ 79 h 81"/>
                <a:gd name="T8" fmla="*/ 11 w 21"/>
                <a:gd name="T9" fmla="*/ 0 h 81"/>
              </a:gdLst>
              <a:ahLst/>
              <a:cxnLst>
                <a:cxn ang="0">
                  <a:pos x="T0" y="T1"/>
                </a:cxn>
                <a:cxn ang="0">
                  <a:pos x="T2" y="T3"/>
                </a:cxn>
                <a:cxn ang="0">
                  <a:pos x="T4" y="T5"/>
                </a:cxn>
                <a:cxn ang="0">
                  <a:pos x="T6" y="T7"/>
                </a:cxn>
                <a:cxn ang="0">
                  <a:pos x="T8" y="T9"/>
                </a:cxn>
              </a:cxnLst>
              <a:rect l="0" t="0" r="r" b="b"/>
              <a:pathLst>
                <a:path w="21" h="81">
                  <a:moveTo>
                    <a:pt x="11" y="0"/>
                  </a:moveTo>
                  <a:cubicBezTo>
                    <a:pt x="0" y="1"/>
                    <a:pt x="0" y="1"/>
                    <a:pt x="0" y="1"/>
                  </a:cubicBezTo>
                  <a:cubicBezTo>
                    <a:pt x="2" y="28"/>
                    <a:pt x="6" y="55"/>
                    <a:pt x="10" y="81"/>
                  </a:cubicBezTo>
                  <a:cubicBezTo>
                    <a:pt x="21" y="79"/>
                    <a:pt x="21" y="79"/>
                    <a:pt x="21" y="79"/>
                  </a:cubicBezTo>
                  <a:cubicBezTo>
                    <a:pt x="17" y="53"/>
                    <a:pt x="14" y="26"/>
                    <a:pt x="11"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7" name="Freeform 315"/>
            <p:cNvSpPr/>
            <p:nvPr/>
          </p:nvSpPr>
          <p:spPr bwMode="auto">
            <a:xfrm>
              <a:off x="6018213" y="5075239"/>
              <a:ext cx="42863" cy="117475"/>
            </a:xfrm>
            <a:custGeom>
              <a:avLst/>
              <a:gdLst>
                <a:gd name="T0" fmla="*/ 11 w 27"/>
                <a:gd name="T1" fmla="*/ 0 h 74"/>
                <a:gd name="T2" fmla="*/ 0 w 27"/>
                <a:gd name="T3" fmla="*/ 3 h 74"/>
                <a:gd name="T4" fmla="*/ 16 w 27"/>
                <a:gd name="T5" fmla="*/ 74 h 74"/>
                <a:gd name="T6" fmla="*/ 27 w 27"/>
                <a:gd name="T7" fmla="*/ 72 h 74"/>
                <a:gd name="T8" fmla="*/ 11 w 27"/>
                <a:gd name="T9" fmla="*/ 0 h 74"/>
              </a:gdLst>
              <a:ahLst/>
              <a:cxnLst>
                <a:cxn ang="0">
                  <a:pos x="T0" y="T1"/>
                </a:cxn>
                <a:cxn ang="0">
                  <a:pos x="T2" y="T3"/>
                </a:cxn>
                <a:cxn ang="0">
                  <a:pos x="T4" y="T5"/>
                </a:cxn>
                <a:cxn ang="0">
                  <a:pos x="T6" y="T7"/>
                </a:cxn>
                <a:cxn ang="0">
                  <a:pos x="T8" y="T9"/>
                </a:cxn>
              </a:cxnLst>
              <a:rect l="0" t="0" r="r" b="b"/>
              <a:pathLst>
                <a:path w="27" h="74">
                  <a:moveTo>
                    <a:pt x="11" y="0"/>
                  </a:moveTo>
                  <a:cubicBezTo>
                    <a:pt x="0" y="3"/>
                    <a:pt x="0" y="3"/>
                    <a:pt x="0" y="3"/>
                  </a:cubicBezTo>
                  <a:cubicBezTo>
                    <a:pt x="5" y="26"/>
                    <a:pt x="10" y="50"/>
                    <a:pt x="16" y="74"/>
                  </a:cubicBezTo>
                  <a:cubicBezTo>
                    <a:pt x="20" y="73"/>
                    <a:pt x="24" y="72"/>
                    <a:pt x="27" y="72"/>
                  </a:cubicBezTo>
                  <a:cubicBezTo>
                    <a:pt x="21" y="48"/>
                    <a:pt x="16" y="24"/>
                    <a:pt x="11"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8" name="Freeform 316"/>
            <p:cNvSpPr>
              <a:spLocks noEditPoints="1"/>
            </p:cNvSpPr>
            <p:nvPr/>
          </p:nvSpPr>
          <p:spPr bwMode="auto">
            <a:xfrm>
              <a:off x="6515101" y="2946401"/>
              <a:ext cx="80963" cy="96838"/>
            </a:xfrm>
            <a:custGeom>
              <a:avLst/>
              <a:gdLst>
                <a:gd name="T0" fmla="*/ 1 w 51"/>
                <a:gd name="T1" fmla="*/ 59 h 61"/>
                <a:gd name="T2" fmla="*/ 0 w 51"/>
                <a:gd name="T3" fmla="*/ 60 h 61"/>
                <a:gd name="T4" fmla="*/ 0 w 51"/>
                <a:gd name="T5" fmla="*/ 60 h 61"/>
                <a:gd name="T6" fmla="*/ 0 w 51"/>
                <a:gd name="T7" fmla="*/ 61 h 61"/>
                <a:gd name="T8" fmla="*/ 1 w 51"/>
                <a:gd name="T9" fmla="*/ 59 h 61"/>
                <a:gd name="T10" fmla="*/ 50 w 51"/>
                <a:gd name="T11" fmla="*/ 0 h 61"/>
                <a:gd name="T12" fmla="*/ 36 w 51"/>
                <a:gd name="T13" fmla="*/ 0 h 61"/>
                <a:gd name="T14" fmla="*/ 10 w 51"/>
                <a:gd name="T15" fmla="*/ 30 h 61"/>
                <a:gd name="T16" fmla="*/ 24 w 51"/>
                <a:gd name="T17" fmla="*/ 32 h 61"/>
                <a:gd name="T18" fmla="*/ 51 w 51"/>
                <a:gd name="T19" fmla="*/ 0 h 61"/>
                <a:gd name="T20" fmla="*/ 50 w 51"/>
                <a:gd name="T2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1">
                  <a:moveTo>
                    <a:pt x="1" y="59"/>
                  </a:moveTo>
                  <a:cubicBezTo>
                    <a:pt x="1" y="59"/>
                    <a:pt x="0" y="60"/>
                    <a:pt x="0" y="60"/>
                  </a:cubicBezTo>
                  <a:cubicBezTo>
                    <a:pt x="0" y="60"/>
                    <a:pt x="0" y="60"/>
                    <a:pt x="0" y="60"/>
                  </a:cubicBezTo>
                  <a:cubicBezTo>
                    <a:pt x="0" y="61"/>
                    <a:pt x="0" y="61"/>
                    <a:pt x="0" y="61"/>
                  </a:cubicBezTo>
                  <a:cubicBezTo>
                    <a:pt x="0" y="60"/>
                    <a:pt x="1" y="60"/>
                    <a:pt x="1" y="59"/>
                  </a:cubicBezTo>
                  <a:moveTo>
                    <a:pt x="50" y="0"/>
                  </a:moveTo>
                  <a:cubicBezTo>
                    <a:pt x="36" y="0"/>
                    <a:pt x="36" y="0"/>
                    <a:pt x="36" y="0"/>
                  </a:cubicBezTo>
                  <a:cubicBezTo>
                    <a:pt x="27" y="10"/>
                    <a:pt x="19" y="20"/>
                    <a:pt x="10" y="30"/>
                  </a:cubicBezTo>
                  <a:cubicBezTo>
                    <a:pt x="13" y="31"/>
                    <a:pt x="19" y="32"/>
                    <a:pt x="24" y="32"/>
                  </a:cubicBezTo>
                  <a:cubicBezTo>
                    <a:pt x="33" y="21"/>
                    <a:pt x="42" y="10"/>
                    <a:pt x="51" y="0"/>
                  </a:cubicBezTo>
                  <a:cubicBezTo>
                    <a:pt x="50" y="0"/>
                    <a:pt x="50" y="0"/>
                    <a:pt x="50"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9" name="Freeform 317"/>
            <p:cNvSpPr/>
            <p:nvPr/>
          </p:nvSpPr>
          <p:spPr bwMode="auto">
            <a:xfrm>
              <a:off x="6500813" y="2994026"/>
              <a:ext cx="52388" cy="47625"/>
            </a:xfrm>
            <a:custGeom>
              <a:avLst/>
              <a:gdLst>
                <a:gd name="T0" fmla="*/ 19 w 33"/>
                <a:gd name="T1" fmla="*/ 0 h 30"/>
                <a:gd name="T2" fmla="*/ 0 w 33"/>
                <a:gd name="T3" fmla="*/ 23 h 30"/>
                <a:gd name="T4" fmla="*/ 9 w 33"/>
                <a:gd name="T5" fmla="*/ 30 h 30"/>
                <a:gd name="T6" fmla="*/ 9 w 33"/>
                <a:gd name="T7" fmla="*/ 30 h 30"/>
                <a:gd name="T8" fmla="*/ 10 w 33"/>
                <a:gd name="T9" fmla="*/ 29 h 30"/>
                <a:gd name="T10" fmla="*/ 33 w 33"/>
                <a:gd name="T11" fmla="*/ 2 h 30"/>
                <a:gd name="T12" fmla="*/ 19 w 33"/>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19" y="0"/>
                  </a:moveTo>
                  <a:cubicBezTo>
                    <a:pt x="13" y="8"/>
                    <a:pt x="6" y="16"/>
                    <a:pt x="0" y="23"/>
                  </a:cubicBezTo>
                  <a:cubicBezTo>
                    <a:pt x="9" y="30"/>
                    <a:pt x="9" y="30"/>
                    <a:pt x="9" y="30"/>
                  </a:cubicBezTo>
                  <a:cubicBezTo>
                    <a:pt x="9" y="30"/>
                    <a:pt x="9" y="30"/>
                    <a:pt x="9" y="30"/>
                  </a:cubicBezTo>
                  <a:cubicBezTo>
                    <a:pt x="9" y="30"/>
                    <a:pt x="10" y="29"/>
                    <a:pt x="10" y="29"/>
                  </a:cubicBezTo>
                  <a:cubicBezTo>
                    <a:pt x="18" y="20"/>
                    <a:pt x="25" y="11"/>
                    <a:pt x="33" y="2"/>
                  </a:cubicBezTo>
                  <a:cubicBezTo>
                    <a:pt x="28" y="2"/>
                    <a:pt x="22" y="1"/>
                    <a:pt x="19"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0" name="Freeform 318"/>
            <p:cNvSpPr/>
            <p:nvPr/>
          </p:nvSpPr>
          <p:spPr bwMode="auto">
            <a:xfrm>
              <a:off x="5964238" y="4570414"/>
              <a:ext cx="22225" cy="128588"/>
            </a:xfrm>
            <a:custGeom>
              <a:avLst/>
              <a:gdLst>
                <a:gd name="T0" fmla="*/ 12 w 14"/>
                <a:gd name="T1" fmla="*/ 0 h 81"/>
                <a:gd name="T2" fmla="*/ 0 w 14"/>
                <a:gd name="T3" fmla="*/ 0 h 81"/>
                <a:gd name="T4" fmla="*/ 2 w 14"/>
                <a:gd name="T5" fmla="*/ 81 h 81"/>
                <a:gd name="T6" fmla="*/ 14 w 14"/>
                <a:gd name="T7" fmla="*/ 80 h 81"/>
                <a:gd name="T8" fmla="*/ 12 w 14"/>
                <a:gd name="T9" fmla="*/ 0 h 81"/>
              </a:gdLst>
              <a:ahLst/>
              <a:cxnLst>
                <a:cxn ang="0">
                  <a:pos x="T0" y="T1"/>
                </a:cxn>
                <a:cxn ang="0">
                  <a:pos x="T2" y="T3"/>
                </a:cxn>
                <a:cxn ang="0">
                  <a:pos x="T4" y="T5"/>
                </a:cxn>
                <a:cxn ang="0">
                  <a:pos x="T6" y="T7"/>
                </a:cxn>
                <a:cxn ang="0">
                  <a:pos x="T8" y="T9"/>
                </a:cxn>
              </a:cxnLst>
              <a:rect l="0" t="0" r="r" b="b"/>
              <a:pathLst>
                <a:path w="14" h="81">
                  <a:moveTo>
                    <a:pt x="12" y="0"/>
                  </a:moveTo>
                  <a:cubicBezTo>
                    <a:pt x="0" y="0"/>
                    <a:pt x="0" y="0"/>
                    <a:pt x="0" y="0"/>
                  </a:cubicBezTo>
                  <a:cubicBezTo>
                    <a:pt x="0" y="27"/>
                    <a:pt x="1" y="54"/>
                    <a:pt x="2" y="81"/>
                  </a:cubicBezTo>
                  <a:cubicBezTo>
                    <a:pt x="14" y="80"/>
                    <a:pt x="14" y="80"/>
                    <a:pt x="14" y="80"/>
                  </a:cubicBezTo>
                  <a:cubicBezTo>
                    <a:pt x="12" y="53"/>
                    <a:pt x="12" y="26"/>
                    <a:pt x="12"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1" name="Freeform 319"/>
            <p:cNvSpPr/>
            <p:nvPr/>
          </p:nvSpPr>
          <p:spPr bwMode="auto">
            <a:xfrm>
              <a:off x="5967413" y="4313239"/>
              <a:ext cx="26988" cy="130175"/>
            </a:xfrm>
            <a:custGeom>
              <a:avLst/>
              <a:gdLst>
                <a:gd name="T0" fmla="*/ 6 w 17"/>
                <a:gd name="T1" fmla="*/ 0 h 82"/>
                <a:gd name="T2" fmla="*/ 0 w 17"/>
                <a:gd name="T3" fmla="*/ 81 h 82"/>
                <a:gd name="T4" fmla="*/ 11 w 17"/>
                <a:gd name="T5" fmla="*/ 82 h 82"/>
                <a:gd name="T6" fmla="*/ 17 w 17"/>
                <a:gd name="T7" fmla="*/ 2 h 82"/>
                <a:gd name="T8" fmla="*/ 6 w 17"/>
                <a:gd name="T9" fmla="*/ 0 h 82"/>
              </a:gdLst>
              <a:ahLst/>
              <a:cxnLst>
                <a:cxn ang="0">
                  <a:pos x="T0" y="T1"/>
                </a:cxn>
                <a:cxn ang="0">
                  <a:pos x="T2" y="T3"/>
                </a:cxn>
                <a:cxn ang="0">
                  <a:pos x="T4" y="T5"/>
                </a:cxn>
                <a:cxn ang="0">
                  <a:pos x="T6" y="T7"/>
                </a:cxn>
                <a:cxn ang="0">
                  <a:pos x="T8" y="T9"/>
                </a:cxn>
              </a:cxnLst>
              <a:rect l="0" t="0" r="r" b="b"/>
              <a:pathLst>
                <a:path w="17" h="82">
                  <a:moveTo>
                    <a:pt x="6" y="0"/>
                  </a:moveTo>
                  <a:cubicBezTo>
                    <a:pt x="4" y="27"/>
                    <a:pt x="2" y="54"/>
                    <a:pt x="0" y="81"/>
                  </a:cubicBezTo>
                  <a:cubicBezTo>
                    <a:pt x="11" y="82"/>
                    <a:pt x="11" y="82"/>
                    <a:pt x="11" y="82"/>
                  </a:cubicBezTo>
                  <a:cubicBezTo>
                    <a:pt x="13" y="55"/>
                    <a:pt x="15" y="28"/>
                    <a:pt x="17" y="2"/>
                  </a:cubicBezTo>
                  <a:cubicBezTo>
                    <a:pt x="6" y="0"/>
                    <a:pt x="6" y="0"/>
                    <a:pt x="6"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2" name="Freeform 320"/>
            <p:cNvSpPr/>
            <p:nvPr/>
          </p:nvSpPr>
          <p:spPr bwMode="auto">
            <a:xfrm>
              <a:off x="6705601" y="2754314"/>
              <a:ext cx="66675" cy="77788"/>
            </a:xfrm>
            <a:custGeom>
              <a:avLst/>
              <a:gdLst>
                <a:gd name="T0" fmla="*/ 35 w 42"/>
                <a:gd name="T1" fmla="*/ 0 h 49"/>
                <a:gd name="T2" fmla="*/ 0 w 42"/>
                <a:gd name="T3" fmla="*/ 33 h 49"/>
                <a:gd name="T4" fmla="*/ 0 w 42"/>
                <a:gd name="T5" fmla="*/ 49 h 49"/>
                <a:gd name="T6" fmla="*/ 42 w 42"/>
                <a:gd name="T7" fmla="*/ 9 h 49"/>
                <a:gd name="T8" fmla="*/ 35 w 42"/>
                <a:gd name="T9" fmla="*/ 0 h 49"/>
              </a:gdLst>
              <a:ahLst/>
              <a:cxnLst>
                <a:cxn ang="0">
                  <a:pos x="T0" y="T1"/>
                </a:cxn>
                <a:cxn ang="0">
                  <a:pos x="T2" y="T3"/>
                </a:cxn>
                <a:cxn ang="0">
                  <a:pos x="T4" y="T5"/>
                </a:cxn>
                <a:cxn ang="0">
                  <a:pos x="T6" y="T7"/>
                </a:cxn>
                <a:cxn ang="0">
                  <a:pos x="T8" y="T9"/>
                </a:cxn>
              </a:cxnLst>
              <a:rect l="0" t="0" r="r" b="b"/>
              <a:pathLst>
                <a:path w="42" h="49">
                  <a:moveTo>
                    <a:pt x="35" y="0"/>
                  </a:moveTo>
                  <a:cubicBezTo>
                    <a:pt x="23" y="11"/>
                    <a:pt x="12" y="22"/>
                    <a:pt x="0" y="33"/>
                  </a:cubicBezTo>
                  <a:cubicBezTo>
                    <a:pt x="0" y="49"/>
                    <a:pt x="0" y="49"/>
                    <a:pt x="0" y="49"/>
                  </a:cubicBezTo>
                  <a:cubicBezTo>
                    <a:pt x="14" y="35"/>
                    <a:pt x="28" y="22"/>
                    <a:pt x="42" y="9"/>
                  </a:cubicBezTo>
                  <a:cubicBezTo>
                    <a:pt x="35" y="0"/>
                    <a:pt x="35" y="0"/>
                    <a:pt x="35"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3" name="Freeform 321"/>
            <p:cNvSpPr/>
            <p:nvPr/>
          </p:nvSpPr>
          <p:spPr bwMode="auto">
            <a:xfrm>
              <a:off x="6856413" y="2597151"/>
              <a:ext cx="109538" cy="90488"/>
            </a:xfrm>
            <a:custGeom>
              <a:avLst/>
              <a:gdLst>
                <a:gd name="T0" fmla="*/ 63 w 69"/>
                <a:gd name="T1" fmla="*/ 0 h 57"/>
                <a:gd name="T2" fmla="*/ 0 w 69"/>
                <a:gd name="T3" fmla="*/ 48 h 57"/>
                <a:gd name="T4" fmla="*/ 7 w 69"/>
                <a:gd name="T5" fmla="*/ 57 h 57"/>
                <a:gd name="T6" fmla="*/ 69 w 69"/>
                <a:gd name="T7" fmla="*/ 9 h 57"/>
                <a:gd name="T8" fmla="*/ 63 w 69"/>
                <a:gd name="T9" fmla="*/ 0 h 57"/>
              </a:gdLst>
              <a:ahLst/>
              <a:cxnLst>
                <a:cxn ang="0">
                  <a:pos x="T0" y="T1"/>
                </a:cxn>
                <a:cxn ang="0">
                  <a:pos x="T2" y="T3"/>
                </a:cxn>
                <a:cxn ang="0">
                  <a:pos x="T4" y="T5"/>
                </a:cxn>
                <a:cxn ang="0">
                  <a:pos x="T6" y="T7"/>
                </a:cxn>
                <a:cxn ang="0">
                  <a:pos x="T8" y="T9"/>
                </a:cxn>
              </a:cxnLst>
              <a:rect l="0" t="0" r="r" b="b"/>
              <a:pathLst>
                <a:path w="69" h="57">
                  <a:moveTo>
                    <a:pt x="63" y="0"/>
                  </a:moveTo>
                  <a:cubicBezTo>
                    <a:pt x="42" y="15"/>
                    <a:pt x="21" y="31"/>
                    <a:pt x="0" y="48"/>
                  </a:cubicBezTo>
                  <a:cubicBezTo>
                    <a:pt x="7" y="57"/>
                    <a:pt x="7" y="57"/>
                    <a:pt x="7" y="57"/>
                  </a:cubicBezTo>
                  <a:cubicBezTo>
                    <a:pt x="27" y="41"/>
                    <a:pt x="48" y="24"/>
                    <a:pt x="69" y="9"/>
                  </a:cubicBezTo>
                  <a:cubicBezTo>
                    <a:pt x="63" y="0"/>
                    <a:pt x="63" y="0"/>
                    <a:pt x="63"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4" name="Freeform 322"/>
            <p:cNvSpPr/>
            <p:nvPr/>
          </p:nvSpPr>
          <p:spPr bwMode="auto">
            <a:xfrm>
              <a:off x="10075863" y="4365626"/>
              <a:ext cx="22225" cy="100013"/>
            </a:xfrm>
            <a:custGeom>
              <a:avLst/>
              <a:gdLst>
                <a:gd name="T0" fmla="*/ 9 w 14"/>
                <a:gd name="T1" fmla="*/ 0 h 63"/>
                <a:gd name="T2" fmla="*/ 0 w 14"/>
                <a:gd name="T3" fmla="*/ 1 h 63"/>
                <a:gd name="T4" fmla="*/ 5 w 14"/>
                <a:gd name="T5" fmla="*/ 63 h 63"/>
                <a:gd name="T6" fmla="*/ 14 w 14"/>
                <a:gd name="T7" fmla="*/ 62 h 63"/>
                <a:gd name="T8" fmla="*/ 9 w 14"/>
                <a:gd name="T9" fmla="*/ 0 h 63"/>
              </a:gdLst>
              <a:ahLst/>
              <a:cxnLst>
                <a:cxn ang="0">
                  <a:pos x="T0" y="T1"/>
                </a:cxn>
                <a:cxn ang="0">
                  <a:pos x="T2" y="T3"/>
                </a:cxn>
                <a:cxn ang="0">
                  <a:pos x="T4" y="T5"/>
                </a:cxn>
                <a:cxn ang="0">
                  <a:pos x="T6" y="T7"/>
                </a:cxn>
                <a:cxn ang="0">
                  <a:pos x="T8" y="T9"/>
                </a:cxn>
              </a:cxnLst>
              <a:rect l="0" t="0" r="r" b="b"/>
              <a:pathLst>
                <a:path w="14" h="63">
                  <a:moveTo>
                    <a:pt x="9" y="0"/>
                  </a:moveTo>
                  <a:cubicBezTo>
                    <a:pt x="0" y="1"/>
                    <a:pt x="0" y="1"/>
                    <a:pt x="0" y="1"/>
                  </a:cubicBezTo>
                  <a:cubicBezTo>
                    <a:pt x="2" y="22"/>
                    <a:pt x="4" y="42"/>
                    <a:pt x="5" y="63"/>
                  </a:cubicBezTo>
                  <a:cubicBezTo>
                    <a:pt x="14" y="62"/>
                    <a:pt x="14" y="62"/>
                    <a:pt x="14" y="62"/>
                  </a:cubicBezTo>
                  <a:cubicBezTo>
                    <a:pt x="12" y="42"/>
                    <a:pt x="11" y="21"/>
                    <a:pt x="9"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5" name="Freeform 323"/>
            <p:cNvSpPr/>
            <p:nvPr/>
          </p:nvSpPr>
          <p:spPr bwMode="auto">
            <a:xfrm>
              <a:off x="8250238" y="2711451"/>
              <a:ext cx="96838" cy="14288"/>
            </a:xfrm>
            <a:custGeom>
              <a:avLst/>
              <a:gdLst>
                <a:gd name="T0" fmla="*/ 32 w 61"/>
                <a:gd name="T1" fmla="*/ 0 h 9"/>
                <a:gd name="T2" fmla="*/ 0 w 61"/>
                <a:gd name="T3" fmla="*/ 0 h 9"/>
                <a:gd name="T4" fmla="*/ 1 w 61"/>
                <a:gd name="T5" fmla="*/ 9 h 9"/>
                <a:gd name="T6" fmla="*/ 33 w 61"/>
                <a:gd name="T7" fmla="*/ 9 h 9"/>
                <a:gd name="T8" fmla="*/ 60 w 61"/>
                <a:gd name="T9" fmla="*/ 9 h 9"/>
                <a:gd name="T10" fmla="*/ 61 w 61"/>
                <a:gd name="T11" fmla="*/ 0 h 9"/>
                <a:gd name="T12" fmla="*/ 32 w 6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1" h="9">
                  <a:moveTo>
                    <a:pt x="32" y="0"/>
                  </a:moveTo>
                  <a:cubicBezTo>
                    <a:pt x="21" y="0"/>
                    <a:pt x="11" y="0"/>
                    <a:pt x="0" y="0"/>
                  </a:cubicBezTo>
                  <a:cubicBezTo>
                    <a:pt x="1" y="9"/>
                    <a:pt x="1" y="9"/>
                    <a:pt x="1" y="9"/>
                  </a:cubicBezTo>
                  <a:cubicBezTo>
                    <a:pt x="11" y="9"/>
                    <a:pt x="22" y="9"/>
                    <a:pt x="33" y="9"/>
                  </a:cubicBezTo>
                  <a:cubicBezTo>
                    <a:pt x="42" y="9"/>
                    <a:pt x="51" y="9"/>
                    <a:pt x="60" y="9"/>
                  </a:cubicBezTo>
                  <a:cubicBezTo>
                    <a:pt x="61" y="0"/>
                    <a:pt x="61" y="0"/>
                    <a:pt x="61" y="0"/>
                  </a:cubicBezTo>
                  <a:cubicBezTo>
                    <a:pt x="51" y="0"/>
                    <a:pt x="42" y="0"/>
                    <a:pt x="32"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6" name="Freeform 324"/>
            <p:cNvSpPr/>
            <p:nvPr/>
          </p:nvSpPr>
          <p:spPr bwMode="auto">
            <a:xfrm>
              <a:off x="8440738" y="2716214"/>
              <a:ext cx="96838" cy="25400"/>
            </a:xfrm>
            <a:custGeom>
              <a:avLst/>
              <a:gdLst>
                <a:gd name="T0" fmla="*/ 1 w 61"/>
                <a:gd name="T1" fmla="*/ 0 h 16"/>
                <a:gd name="T2" fmla="*/ 0 w 61"/>
                <a:gd name="T3" fmla="*/ 9 h 16"/>
                <a:gd name="T4" fmla="*/ 60 w 61"/>
                <a:gd name="T5" fmla="*/ 16 h 16"/>
                <a:gd name="T6" fmla="*/ 61 w 61"/>
                <a:gd name="T7" fmla="*/ 7 h 16"/>
                <a:gd name="T8" fmla="*/ 1 w 61"/>
                <a:gd name="T9" fmla="*/ 0 h 16"/>
              </a:gdLst>
              <a:ahLst/>
              <a:cxnLst>
                <a:cxn ang="0">
                  <a:pos x="T0" y="T1"/>
                </a:cxn>
                <a:cxn ang="0">
                  <a:pos x="T2" y="T3"/>
                </a:cxn>
                <a:cxn ang="0">
                  <a:pos x="T4" y="T5"/>
                </a:cxn>
                <a:cxn ang="0">
                  <a:pos x="T6" y="T7"/>
                </a:cxn>
                <a:cxn ang="0">
                  <a:pos x="T8" y="T9"/>
                </a:cxn>
              </a:cxnLst>
              <a:rect l="0" t="0" r="r" b="b"/>
              <a:pathLst>
                <a:path w="61" h="16">
                  <a:moveTo>
                    <a:pt x="1" y="0"/>
                  </a:moveTo>
                  <a:cubicBezTo>
                    <a:pt x="0" y="9"/>
                    <a:pt x="0" y="9"/>
                    <a:pt x="0" y="9"/>
                  </a:cubicBezTo>
                  <a:cubicBezTo>
                    <a:pt x="20" y="11"/>
                    <a:pt x="40" y="13"/>
                    <a:pt x="60" y="16"/>
                  </a:cubicBezTo>
                  <a:cubicBezTo>
                    <a:pt x="61" y="7"/>
                    <a:pt x="61" y="7"/>
                    <a:pt x="61" y="7"/>
                  </a:cubicBezTo>
                  <a:cubicBezTo>
                    <a:pt x="41" y="4"/>
                    <a:pt x="21" y="2"/>
                    <a:pt x="1"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7" name="Freeform 325"/>
            <p:cNvSpPr/>
            <p:nvPr/>
          </p:nvSpPr>
          <p:spPr bwMode="auto">
            <a:xfrm>
              <a:off x="9994901" y="3979864"/>
              <a:ext cx="41275" cy="98425"/>
            </a:xfrm>
            <a:custGeom>
              <a:avLst/>
              <a:gdLst>
                <a:gd name="T0" fmla="*/ 8 w 26"/>
                <a:gd name="T1" fmla="*/ 0 h 62"/>
                <a:gd name="T2" fmla="*/ 0 w 26"/>
                <a:gd name="T3" fmla="*/ 3 h 62"/>
                <a:gd name="T4" fmla="*/ 18 w 26"/>
                <a:gd name="T5" fmla="*/ 62 h 62"/>
                <a:gd name="T6" fmla="*/ 26 w 26"/>
                <a:gd name="T7" fmla="*/ 60 h 62"/>
                <a:gd name="T8" fmla="*/ 8 w 26"/>
                <a:gd name="T9" fmla="*/ 0 h 62"/>
              </a:gdLst>
              <a:ahLst/>
              <a:cxnLst>
                <a:cxn ang="0">
                  <a:pos x="T0" y="T1"/>
                </a:cxn>
                <a:cxn ang="0">
                  <a:pos x="T2" y="T3"/>
                </a:cxn>
                <a:cxn ang="0">
                  <a:pos x="T4" y="T5"/>
                </a:cxn>
                <a:cxn ang="0">
                  <a:pos x="T6" y="T7"/>
                </a:cxn>
                <a:cxn ang="0">
                  <a:pos x="T8" y="T9"/>
                </a:cxn>
              </a:cxnLst>
              <a:rect l="0" t="0" r="r" b="b"/>
              <a:pathLst>
                <a:path w="26" h="62">
                  <a:moveTo>
                    <a:pt x="8" y="0"/>
                  </a:moveTo>
                  <a:cubicBezTo>
                    <a:pt x="0" y="3"/>
                    <a:pt x="0" y="3"/>
                    <a:pt x="0" y="3"/>
                  </a:cubicBezTo>
                  <a:cubicBezTo>
                    <a:pt x="6" y="23"/>
                    <a:pt x="12" y="42"/>
                    <a:pt x="18" y="62"/>
                  </a:cubicBezTo>
                  <a:cubicBezTo>
                    <a:pt x="26" y="60"/>
                    <a:pt x="26" y="60"/>
                    <a:pt x="26" y="60"/>
                  </a:cubicBezTo>
                  <a:cubicBezTo>
                    <a:pt x="21" y="40"/>
                    <a:pt x="15" y="20"/>
                    <a:pt x="8"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8" name="Freeform 326"/>
            <p:cNvSpPr/>
            <p:nvPr/>
          </p:nvSpPr>
          <p:spPr bwMode="auto">
            <a:xfrm>
              <a:off x="9837738" y="3622676"/>
              <a:ext cx="58738" cy="92075"/>
            </a:xfrm>
            <a:custGeom>
              <a:avLst/>
              <a:gdLst>
                <a:gd name="T0" fmla="*/ 7 w 37"/>
                <a:gd name="T1" fmla="*/ 0 h 58"/>
                <a:gd name="T2" fmla="*/ 0 w 37"/>
                <a:gd name="T3" fmla="*/ 4 h 58"/>
                <a:gd name="T4" fmla="*/ 29 w 37"/>
                <a:gd name="T5" fmla="*/ 58 h 58"/>
                <a:gd name="T6" fmla="*/ 37 w 37"/>
                <a:gd name="T7" fmla="*/ 54 h 58"/>
                <a:gd name="T8" fmla="*/ 7 w 37"/>
                <a:gd name="T9" fmla="*/ 0 h 58"/>
              </a:gdLst>
              <a:ahLst/>
              <a:cxnLst>
                <a:cxn ang="0">
                  <a:pos x="T0" y="T1"/>
                </a:cxn>
                <a:cxn ang="0">
                  <a:pos x="T2" y="T3"/>
                </a:cxn>
                <a:cxn ang="0">
                  <a:pos x="T4" y="T5"/>
                </a:cxn>
                <a:cxn ang="0">
                  <a:pos x="T6" y="T7"/>
                </a:cxn>
                <a:cxn ang="0">
                  <a:pos x="T8" y="T9"/>
                </a:cxn>
              </a:cxnLst>
              <a:rect l="0" t="0" r="r" b="b"/>
              <a:pathLst>
                <a:path w="37" h="58">
                  <a:moveTo>
                    <a:pt x="7" y="0"/>
                  </a:moveTo>
                  <a:cubicBezTo>
                    <a:pt x="0" y="4"/>
                    <a:pt x="0" y="4"/>
                    <a:pt x="0" y="4"/>
                  </a:cubicBezTo>
                  <a:cubicBezTo>
                    <a:pt x="10" y="22"/>
                    <a:pt x="20" y="40"/>
                    <a:pt x="29" y="58"/>
                  </a:cubicBezTo>
                  <a:cubicBezTo>
                    <a:pt x="37" y="54"/>
                    <a:pt x="37" y="54"/>
                    <a:pt x="37" y="54"/>
                  </a:cubicBezTo>
                  <a:cubicBezTo>
                    <a:pt x="28" y="36"/>
                    <a:pt x="18" y="17"/>
                    <a:pt x="7"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9" name="Freeform 327"/>
            <p:cNvSpPr/>
            <p:nvPr/>
          </p:nvSpPr>
          <p:spPr bwMode="auto">
            <a:xfrm>
              <a:off x="10045701" y="4170364"/>
              <a:ext cx="31750" cy="100013"/>
            </a:xfrm>
            <a:custGeom>
              <a:avLst/>
              <a:gdLst>
                <a:gd name="T0" fmla="*/ 8 w 20"/>
                <a:gd name="T1" fmla="*/ 0 h 63"/>
                <a:gd name="T2" fmla="*/ 0 w 20"/>
                <a:gd name="T3" fmla="*/ 2 h 63"/>
                <a:gd name="T4" fmla="*/ 11 w 20"/>
                <a:gd name="T5" fmla="*/ 63 h 63"/>
                <a:gd name="T6" fmla="*/ 20 w 20"/>
                <a:gd name="T7" fmla="*/ 62 h 63"/>
                <a:gd name="T8" fmla="*/ 8 w 20"/>
                <a:gd name="T9" fmla="*/ 0 h 63"/>
              </a:gdLst>
              <a:ahLst/>
              <a:cxnLst>
                <a:cxn ang="0">
                  <a:pos x="T0" y="T1"/>
                </a:cxn>
                <a:cxn ang="0">
                  <a:pos x="T2" y="T3"/>
                </a:cxn>
                <a:cxn ang="0">
                  <a:pos x="T4" y="T5"/>
                </a:cxn>
                <a:cxn ang="0">
                  <a:pos x="T6" y="T7"/>
                </a:cxn>
                <a:cxn ang="0">
                  <a:pos x="T8" y="T9"/>
                </a:cxn>
              </a:cxnLst>
              <a:rect l="0" t="0" r="r" b="b"/>
              <a:pathLst>
                <a:path w="20" h="63">
                  <a:moveTo>
                    <a:pt x="8" y="0"/>
                  </a:moveTo>
                  <a:cubicBezTo>
                    <a:pt x="0" y="2"/>
                    <a:pt x="0" y="2"/>
                    <a:pt x="0" y="2"/>
                  </a:cubicBezTo>
                  <a:cubicBezTo>
                    <a:pt x="4" y="22"/>
                    <a:pt x="8" y="43"/>
                    <a:pt x="11" y="63"/>
                  </a:cubicBezTo>
                  <a:cubicBezTo>
                    <a:pt x="20" y="62"/>
                    <a:pt x="20" y="62"/>
                    <a:pt x="20" y="62"/>
                  </a:cubicBezTo>
                  <a:cubicBezTo>
                    <a:pt x="16" y="41"/>
                    <a:pt x="13" y="21"/>
                    <a:pt x="8"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0" name="Freeform 328"/>
            <p:cNvSpPr/>
            <p:nvPr/>
          </p:nvSpPr>
          <p:spPr bwMode="auto">
            <a:xfrm>
              <a:off x="8993188" y="2855914"/>
              <a:ext cx="93663" cy="52388"/>
            </a:xfrm>
            <a:custGeom>
              <a:avLst/>
              <a:gdLst>
                <a:gd name="T0" fmla="*/ 4 w 59"/>
                <a:gd name="T1" fmla="*/ 0 h 33"/>
                <a:gd name="T2" fmla="*/ 0 w 59"/>
                <a:gd name="T3" fmla="*/ 8 h 33"/>
                <a:gd name="T4" fmla="*/ 55 w 59"/>
                <a:gd name="T5" fmla="*/ 33 h 33"/>
                <a:gd name="T6" fmla="*/ 59 w 59"/>
                <a:gd name="T7" fmla="*/ 25 h 33"/>
                <a:gd name="T8" fmla="*/ 4 w 59"/>
                <a:gd name="T9" fmla="*/ 0 h 33"/>
              </a:gdLst>
              <a:ahLst/>
              <a:cxnLst>
                <a:cxn ang="0">
                  <a:pos x="T0" y="T1"/>
                </a:cxn>
                <a:cxn ang="0">
                  <a:pos x="T2" y="T3"/>
                </a:cxn>
                <a:cxn ang="0">
                  <a:pos x="T4" y="T5"/>
                </a:cxn>
                <a:cxn ang="0">
                  <a:pos x="T6" y="T7"/>
                </a:cxn>
                <a:cxn ang="0">
                  <a:pos x="T8" y="T9"/>
                </a:cxn>
              </a:cxnLst>
              <a:rect l="0" t="0" r="r" b="b"/>
              <a:pathLst>
                <a:path w="59" h="33">
                  <a:moveTo>
                    <a:pt x="4" y="0"/>
                  </a:moveTo>
                  <a:cubicBezTo>
                    <a:pt x="0" y="8"/>
                    <a:pt x="0" y="8"/>
                    <a:pt x="0" y="8"/>
                  </a:cubicBezTo>
                  <a:cubicBezTo>
                    <a:pt x="18" y="16"/>
                    <a:pt x="37" y="24"/>
                    <a:pt x="55" y="33"/>
                  </a:cubicBezTo>
                  <a:cubicBezTo>
                    <a:pt x="59" y="25"/>
                    <a:pt x="59" y="25"/>
                    <a:pt x="59" y="25"/>
                  </a:cubicBezTo>
                  <a:cubicBezTo>
                    <a:pt x="41" y="16"/>
                    <a:pt x="22" y="8"/>
                    <a:pt x="4"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1" name="Freeform 329"/>
            <p:cNvSpPr/>
            <p:nvPr/>
          </p:nvSpPr>
          <p:spPr bwMode="auto">
            <a:xfrm>
              <a:off x="10063163" y="4762501"/>
              <a:ext cx="26988" cy="100013"/>
            </a:xfrm>
            <a:custGeom>
              <a:avLst/>
              <a:gdLst>
                <a:gd name="T0" fmla="*/ 8 w 17"/>
                <a:gd name="T1" fmla="*/ 0 h 63"/>
                <a:gd name="T2" fmla="*/ 0 w 17"/>
                <a:gd name="T3" fmla="*/ 62 h 63"/>
                <a:gd name="T4" fmla="*/ 9 w 17"/>
                <a:gd name="T5" fmla="*/ 63 h 63"/>
                <a:gd name="T6" fmla="*/ 17 w 17"/>
                <a:gd name="T7" fmla="*/ 1 h 63"/>
                <a:gd name="T8" fmla="*/ 8 w 17"/>
                <a:gd name="T9" fmla="*/ 0 h 63"/>
              </a:gdLst>
              <a:ahLst/>
              <a:cxnLst>
                <a:cxn ang="0">
                  <a:pos x="T0" y="T1"/>
                </a:cxn>
                <a:cxn ang="0">
                  <a:pos x="T2" y="T3"/>
                </a:cxn>
                <a:cxn ang="0">
                  <a:pos x="T4" y="T5"/>
                </a:cxn>
                <a:cxn ang="0">
                  <a:pos x="T6" y="T7"/>
                </a:cxn>
                <a:cxn ang="0">
                  <a:pos x="T8" y="T9"/>
                </a:cxn>
              </a:cxnLst>
              <a:rect l="0" t="0" r="r" b="b"/>
              <a:pathLst>
                <a:path w="17" h="63">
                  <a:moveTo>
                    <a:pt x="8" y="0"/>
                  </a:moveTo>
                  <a:cubicBezTo>
                    <a:pt x="6" y="21"/>
                    <a:pt x="4" y="41"/>
                    <a:pt x="0" y="62"/>
                  </a:cubicBezTo>
                  <a:cubicBezTo>
                    <a:pt x="9" y="63"/>
                    <a:pt x="9" y="63"/>
                    <a:pt x="9" y="63"/>
                  </a:cubicBezTo>
                  <a:cubicBezTo>
                    <a:pt x="12" y="43"/>
                    <a:pt x="15" y="22"/>
                    <a:pt x="17" y="1"/>
                  </a:cubicBezTo>
                  <a:cubicBezTo>
                    <a:pt x="8" y="0"/>
                    <a:pt x="8" y="0"/>
                    <a:pt x="8"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2" name="Freeform 330"/>
            <p:cNvSpPr/>
            <p:nvPr/>
          </p:nvSpPr>
          <p:spPr bwMode="auto">
            <a:xfrm>
              <a:off x="10025063" y="4956176"/>
              <a:ext cx="34925" cy="90488"/>
            </a:xfrm>
            <a:custGeom>
              <a:avLst/>
              <a:gdLst>
                <a:gd name="T0" fmla="*/ 13 w 22"/>
                <a:gd name="T1" fmla="*/ 0 h 57"/>
                <a:gd name="T2" fmla="*/ 0 w 22"/>
                <a:gd name="T3" fmla="*/ 57 h 57"/>
                <a:gd name="T4" fmla="*/ 9 w 22"/>
                <a:gd name="T5" fmla="*/ 57 h 57"/>
                <a:gd name="T6" fmla="*/ 22 w 22"/>
                <a:gd name="T7" fmla="*/ 2 h 57"/>
                <a:gd name="T8" fmla="*/ 13 w 22"/>
                <a:gd name="T9" fmla="*/ 0 h 57"/>
              </a:gdLst>
              <a:ahLst/>
              <a:cxnLst>
                <a:cxn ang="0">
                  <a:pos x="T0" y="T1"/>
                </a:cxn>
                <a:cxn ang="0">
                  <a:pos x="T2" y="T3"/>
                </a:cxn>
                <a:cxn ang="0">
                  <a:pos x="T4" y="T5"/>
                </a:cxn>
                <a:cxn ang="0">
                  <a:pos x="T6" y="T7"/>
                </a:cxn>
                <a:cxn ang="0">
                  <a:pos x="T8" y="T9"/>
                </a:cxn>
              </a:cxnLst>
              <a:rect l="0" t="0" r="r" b="b"/>
              <a:pathLst>
                <a:path w="22" h="57">
                  <a:moveTo>
                    <a:pt x="13" y="0"/>
                  </a:moveTo>
                  <a:cubicBezTo>
                    <a:pt x="9" y="19"/>
                    <a:pt x="5" y="38"/>
                    <a:pt x="0" y="57"/>
                  </a:cubicBezTo>
                  <a:cubicBezTo>
                    <a:pt x="9" y="57"/>
                    <a:pt x="9" y="57"/>
                    <a:pt x="9" y="57"/>
                  </a:cubicBezTo>
                  <a:cubicBezTo>
                    <a:pt x="14" y="39"/>
                    <a:pt x="18" y="21"/>
                    <a:pt x="22" y="2"/>
                  </a:cubicBezTo>
                  <a:cubicBezTo>
                    <a:pt x="13" y="0"/>
                    <a:pt x="13" y="0"/>
                    <a:pt x="13"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3" name="Freeform 331"/>
            <p:cNvSpPr/>
            <p:nvPr/>
          </p:nvSpPr>
          <p:spPr bwMode="auto">
            <a:xfrm>
              <a:off x="9164638" y="2941639"/>
              <a:ext cx="88900" cy="61913"/>
            </a:xfrm>
            <a:custGeom>
              <a:avLst/>
              <a:gdLst>
                <a:gd name="T0" fmla="*/ 4 w 56"/>
                <a:gd name="T1" fmla="*/ 0 h 39"/>
                <a:gd name="T2" fmla="*/ 0 w 56"/>
                <a:gd name="T3" fmla="*/ 8 h 39"/>
                <a:gd name="T4" fmla="*/ 52 w 56"/>
                <a:gd name="T5" fmla="*/ 39 h 39"/>
                <a:gd name="T6" fmla="*/ 56 w 56"/>
                <a:gd name="T7" fmla="*/ 32 h 39"/>
                <a:gd name="T8" fmla="*/ 4 w 56"/>
                <a:gd name="T9" fmla="*/ 0 h 39"/>
              </a:gdLst>
              <a:ahLst/>
              <a:cxnLst>
                <a:cxn ang="0">
                  <a:pos x="T0" y="T1"/>
                </a:cxn>
                <a:cxn ang="0">
                  <a:pos x="T2" y="T3"/>
                </a:cxn>
                <a:cxn ang="0">
                  <a:pos x="T4" y="T5"/>
                </a:cxn>
                <a:cxn ang="0">
                  <a:pos x="T6" y="T7"/>
                </a:cxn>
                <a:cxn ang="0">
                  <a:pos x="T8" y="T9"/>
                </a:cxn>
              </a:cxnLst>
              <a:rect l="0" t="0" r="r" b="b"/>
              <a:pathLst>
                <a:path w="56" h="39">
                  <a:moveTo>
                    <a:pt x="4" y="0"/>
                  </a:moveTo>
                  <a:cubicBezTo>
                    <a:pt x="0" y="8"/>
                    <a:pt x="0" y="8"/>
                    <a:pt x="0" y="8"/>
                  </a:cubicBezTo>
                  <a:cubicBezTo>
                    <a:pt x="17" y="18"/>
                    <a:pt x="35" y="28"/>
                    <a:pt x="52" y="39"/>
                  </a:cubicBezTo>
                  <a:cubicBezTo>
                    <a:pt x="56" y="32"/>
                    <a:pt x="56" y="32"/>
                    <a:pt x="56" y="32"/>
                  </a:cubicBezTo>
                  <a:cubicBezTo>
                    <a:pt x="39" y="21"/>
                    <a:pt x="22" y="10"/>
                    <a:pt x="4"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4" name="Freeform 332"/>
            <p:cNvSpPr/>
            <p:nvPr/>
          </p:nvSpPr>
          <p:spPr bwMode="auto">
            <a:xfrm>
              <a:off x="10083801" y="4564064"/>
              <a:ext cx="15875" cy="101600"/>
            </a:xfrm>
            <a:custGeom>
              <a:avLst/>
              <a:gdLst>
                <a:gd name="T0" fmla="*/ 10 w 10"/>
                <a:gd name="T1" fmla="*/ 0 h 64"/>
                <a:gd name="T2" fmla="*/ 2 w 10"/>
                <a:gd name="T3" fmla="*/ 0 h 64"/>
                <a:gd name="T4" fmla="*/ 2 w 10"/>
                <a:gd name="T5" fmla="*/ 2 h 64"/>
                <a:gd name="T6" fmla="*/ 0 w 10"/>
                <a:gd name="T7" fmla="*/ 64 h 64"/>
                <a:gd name="T8" fmla="*/ 9 w 10"/>
                <a:gd name="T9" fmla="*/ 64 h 64"/>
                <a:gd name="T10" fmla="*/ 10 w 10"/>
                <a:gd name="T11" fmla="*/ 2 h 64"/>
                <a:gd name="T12" fmla="*/ 10 w 1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0" h="64">
                  <a:moveTo>
                    <a:pt x="10" y="0"/>
                  </a:moveTo>
                  <a:cubicBezTo>
                    <a:pt x="2" y="0"/>
                    <a:pt x="2" y="0"/>
                    <a:pt x="2" y="0"/>
                  </a:cubicBezTo>
                  <a:cubicBezTo>
                    <a:pt x="2" y="2"/>
                    <a:pt x="2" y="2"/>
                    <a:pt x="2" y="2"/>
                  </a:cubicBezTo>
                  <a:cubicBezTo>
                    <a:pt x="2" y="23"/>
                    <a:pt x="1" y="44"/>
                    <a:pt x="0" y="64"/>
                  </a:cubicBezTo>
                  <a:cubicBezTo>
                    <a:pt x="9" y="64"/>
                    <a:pt x="9" y="64"/>
                    <a:pt x="9" y="64"/>
                  </a:cubicBezTo>
                  <a:cubicBezTo>
                    <a:pt x="10" y="44"/>
                    <a:pt x="10" y="23"/>
                    <a:pt x="10" y="2"/>
                  </a:cubicBezTo>
                  <a:cubicBezTo>
                    <a:pt x="10" y="0"/>
                    <a:pt x="10" y="0"/>
                    <a:pt x="10"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5" name="Freeform 333"/>
            <p:cNvSpPr/>
            <p:nvPr/>
          </p:nvSpPr>
          <p:spPr bwMode="auto">
            <a:xfrm>
              <a:off x="8629651" y="2741614"/>
              <a:ext cx="96838" cy="34925"/>
            </a:xfrm>
            <a:custGeom>
              <a:avLst/>
              <a:gdLst>
                <a:gd name="T0" fmla="*/ 2 w 61"/>
                <a:gd name="T1" fmla="*/ 0 h 22"/>
                <a:gd name="T2" fmla="*/ 0 w 61"/>
                <a:gd name="T3" fmla="*/ 9 h 22"/>
                <a:gd name="T4" fmla="*/ 59 w 61"/>
                <a:gd name="T5" fmla="*/ 22 h 22"/>
                <a:gd name="T6" fmla="*/ 61 w 61"/>
                <a:gd name="T7" fmla="*/ 13 h 22"/>
                <a:gd name="T8" fmla="*/ 2 w 61"/>
                <a:gd name="T9" fmla="*/ 0 h 22"/>
              </a:gdLst>
              <a:ahLst/>
              <a:cxnLst>
                <a:cxn ang="0">
                  <a:pos x="T0" y="T1"/>
                </a:cxn>
                <a:cxn ang="0">
                  <a:pos x="T2" y="T3"/>
                </a:cxn>
                <a:cxn ang="0">
                  <a:pos x="T4" y="T5"/>
                </a:cxn>
                <a:cxn ang="0">
                  <a:pos x="T6" y="T7"/>
                </a:cxn>
                <a:cxn ang="0">
                  <a:pos x="T8" y="T9"/>
                </a:cxn>
              </a:cxnLst>
              <a:rect l="0" t="0" r="r" b="b"/>
              <a:pathLst>
                <a:path w="61" h="22">
                  <a:moveTo>
                    <a:pt x="2" y="0"/>
                  </a:moveTo>
                  <a:cubicBezTo>
                    <a:pt x="0" y="9"/>
                    <a:pt x="0" y="9"/>
                    <a:pt x="0" y="9"/>
                  </a:cubicBezTo>
                  <a:cubicBezTo>
                    <a:pt x="19" y="13"/>
                    <a:pt x="39" y="17"/>
                    <a:pt x="59" y="22"/>
                  </a:cubicBezTo>
                  <a:cubicBezTo>
                    <a:pt x="61" y="13"/>
                    <a:pt x="61" y="13"/>
                    <a:pt x="61" y="13"/>
                  </a:cubicBezTo>
                  <a:cubicBezTo>
                    <a:pt x="41" y="9"/>
                    <a:pt x="21" y="4"/>
                    <a:pt x="2"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6" name="Freeform 334"/>
            <p:cNvSpPr/>
            <p:nvPr/>
          </p:nvSpPr>
          <p:spPr bwMode="auto">
            <a:xfrm>
              <a:off x="8813801" y="2789239"/>
              <a:ext cx="95250" cy="42863"/>
            </a:xfrm>
            <a:custGeom>
              <a:avLst/>
              <a:gdLst>
                <a:gd name="T0" fmla="*/ 3 w 60"/>
                <a:gd name="T1" fmla="*/ 0 h 27"/>
                <a:gd name="T2" fmla="*/ 0 w 60"/>
                <a:gd name="T3" fmla="*/ 8 h 27"/>
                <a:gd name="T4" fmla="*/ 57 w 60"/>
                <a:gd name="T5" fmla="*/ 27 h 27"/>
                <a:gd name="T6" fmla="*/ 60 w 60"/>
                <a:gd name="T7" fmla="*/ 19 h 27"/>
                <a:gd name="T8" fmla="*/ 3 w 60"/>
                <a:gd name="T9" fmla="*/ 0 h 27"/>
              </a:gdLst>
              <a:ahLst/>
              <a:cxnLst>
                <a:cxn ang="0">
                  <a:pos x="T0" y="T1"/>
                </a:cxn>
                <a:cxn ang="0">
                  <a:pos x="T2" y="T3"/>
                </a:cxn>
                <a:cxn ang="0">
                  <a:pos x="T4" y="T5"/>
                </a:cxn>
                <a:cxn ang="0">
                  <a:pos x="T6" y="T7"/>
                </a:cxn>
                <a:cxn ang="0">
                  <a:pos x="T8" y="T9"/>
                </a:cxn>
              </a:cxnLst>
              <a:rect l="0" t="0" r="r" b="b"/>
              <a:pathLst>
                <a:path w="60" h="27">
                  <a:moveTo>
                    <a:pt x="3" y="0"/>
                  </a:moveTo>
                  <a:cubicBezTo>
                    <a:pt x="0" y="8"/>
                    <a:pt x="0" y="8"/>
                    <a:pt x="0" y="8"/>
                  </a:cubicBezTo>
                  <a:cubicBezTo>
                    <a:pt x="19" y="14"/>
                    <a:pt x="39" y="21"/>
                    <a:pt x="57" y="27"/>
                  </a:cubicBezTo>
                  <a:cubicBezTo>
                    <a:pt x="60" y="19"/>
                    <a:pt x="60" y="19"/>
                    <a:pt x="60" y="19"/>
                  </a:cubicBezTo>
                  <a:cubicBezTo>
                    <a:pt x="41" y="12"/>
                    <a:pt x="22" y="6"/>
                    <a:pt x="3"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7" name="Freeform 335"/>
            <p:cNvSpPr/>
            <p:nvPr/>
          </p:nvSpPr>
          <p:spPr bwMode="auto">
            <a:xfrm>
              <a:off x="9925051" y="3797301"/>
              <a:ext cx="50800" cy="95250"/>
            </a:xfrm>
            <a:custGeom>
              <a:avLst/>
              <a:gdLst>
                <a:gd name="T0" fmla="*/ 8 w 32"/>
                <a:gd name="T1" fmla="*/ 0 h 60"/>
                <a:gd name="T2" fmla="*/ 0 w 32"/>
                <a:gd name="T3" fmla="*/ 3 h 60"/>
                <a:gd name="T4" fmla="*/ 24 w 32"/>
                <a:gd name="T5" fmla="*/ 60 h 60"/>
                <a:gd name="T6" fmla="*/ 32 w 32"/>
                <a:gd name="T7" fmla="*/ 57 h 60"/>
                <a:gd name="T8" fmla="*/ 8 w 32"/>
                <a:gd name="T9" fmla="*/ 0 h 60"/>
              </a:gdLst>
              <a:ahLst/>
              <a:cxnLst>
                <a:cxn ang="0">
                  <a:pos x="T0" y="T1"/>
                </a:cxn>
                <a:cxn ang="0">
                  <a:pos x="T2" y="T3"/>
                </a:cxn>
                <a:cxn ang="0">
                  <a:pos x="T4" y="T5"/>
                </a:cxn>
                <a:cxn ang="0">
                  <a:pos x="T6" y="T7"/>
                </a:cxn>
                <a:cxn ang="0">
                  <a:pos x="T8" y="T9"/>
                </a:cxn>
              </a:cxnLst>
              <a:rect l="0" t="0" r="r" b="b"/>
              <a:pathLst>
                <a:path w="32" h="60">
                  <a:moveTo>
                    <a:pt x="8" y="0"/>
                  </a:moveTo>
                  <a:cubicBezTo>
                    <a:pt x="0" y="3"/>
                    <a:pt x="0" y="3"/>
                    <a:pt x="0" y="3"/>
                  </a:cubicBezTo>
                  <a:cubicBezTo>
                    <a:pt x="9" y="22"/>
                    <a:pt x="16" y="41"/>
                    <a:pt x="24" y="60"/>
                  </a:cubicBezTo>
                  <a:cubicBezTo>
                    <a:pt x="32" y="57"/>
                    <a:pt x="32" y="57"/>
                    <a:pt x="32" y="57"/>
                  </a:cubicBezTo>
                  <a:cubicBezTo>
                    <a:pt x="24" y="38"/>
                    <a:pt x="17" y="18"/>
                    <a:pt x="8"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8" name="Freeform 336"/>
            <p:cNvSpPr/>
            <p:nvPr/>
          </p:nvSpPr>
          <p:spPr bwMode="auto">
            <a:xfrm>
              <a:off x="6502401" y="4568826"/>
              <a:ext cx="15875" cy="100013"/>
            </a:xfrm>
            <a:custGeom>
              <a:avLst/>
              <a:gdLst>
                <a:gd name="T0" fmla="*/ 8 w 10"/>
                <a:gd name="T1" fmla="*/ 0 h 63"/>
                <a:gd name="T2" fmla="*/ 0 w 10"/>
                <a:gd name="T3" fmla="*/ 0 h 63"/>
                <a:gd name="T4" fmla="*/ 1 w 10"/>
                <a:gd name="T5" fmla="*/ 63 h 63"/>
                <a:gd name="T6" fmla="*/ 10 w 10"/>
                <a:gd name="T7" fmla="*/ 62 h 63"/>
                <a:gd name="T8" fmla="*/ 8 w 10"/>
                <a:gd name="T9" fmla="*/ 0 h 63"/>
              </a:gdLst>
              <a:ahLst/>
              <a:cxnLst>
                <a:cxn ang="0">
                  <a:pos x="T0" y="T1"/>
                </a:cxn>
                <a:cxn ang="0">
                  <a:pos x="T2" y="T3"/>
                </a:cxn>
                <a:cxn ang="0">
                  <a:pos x="T4" y="T5"/>
                </a:cxn>
                <a:cxn ang="0">
                  <a:pos x="T6" y="T7"/>
                </a:cxn>
                <a:cxn ang="0">
                  <a:pos x="T8" y="T9"/>
                </a:cxn>
              </a:cxnLst>
              <a:rect l="0" t="0" r="r" b="b"/>
              <a:pathLst>
                <a:path w="10" h="63">
                  <a:moveTo>
                    <a:pt x="8" y="0"/>
                  </a:moveTo>
                  <a:cubicBezTo>
                    <a:pt x="0" y="0"/>
                    <a:pt x="0" y="0"/>
                    <a:pt x="0" y="0"/>
                  </a:cubicBezTo>
                  <a:cubicBezTo>
                    <a:pt x="0" y="21"/>
                    <a:pt x="0" y="42"/>
                    <a:pt x="1" y="63"/>
                  </a:cubicBezTo>
                  <a:cubicBezTo>
                    <a:pt x="10" y="62"/>
                    <a:pt x="10" y="62"/>
                    <a:pt x="10" y="62"/>
                  </a:cubicBezTo>
                  <a:cubicBezTo>
                    <a:pt x="9" y="42"/>
                    <a:pt x="8" y="21"/>
                    <a:pt x="8"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9" name="Freeform 337"/>
            <p:cNvSpPr/>
            <p:nvPr/>
          </p:nvSpPr>
          <p:spPr bwMode="auto">
            <a:xfrm>
              <a:off x="6589713" y="3986214"/>
              <a:ext cx="14288" cy="19050"/>
            </a:xfrm>
            <a:custGeom>
              <a:avLst/>
              <a:gdLst>
                <a:gd name="T0" fmla="*/ 1 w 9"/>
                <a:gd name="T1" fmla="*/ 0 h 12"/>
                <a:gd name="T2" fmla="*/ 0 w 9"/>
                <a:gd name="T3" fmla="*/ 4 h 12"/>
                <a:gd name="T4" fmla="*/ 6 w 9"/>
                <a:gd name="T5" fmla="*/ 12 h 12"/>
                <a:gd name="T6" fmla="*/ 9 w 9"/>
                <a:gd name="T7" fmla="*/ 3 h 12"/>
                <a:gd name="T8" fmla="*/ 1 w 9"/>
                <a:gd name="T9" fmla="*/ 0 h 12"/>
              </a:gdLst>
              <a:ahLst/>
              <a:cxnLst>
                <a:cxn ang="0">
                  <a:pos x="T0" y="T1"/>
                </a:cxn>
                <a:cxn ang="0">
                  <a:pos x="T2" y="T3"/>
                </a:cxn>
                <a:cxn ang="0">
                  <a:pos x="T4" y="T5"/>
                </a:cxn>
                <a:cxn ang="0">
                  <a:pos x="T6" y="T7"/>
                </a:cxn>
                <a:cxn ang="0">
                  <a:pos x="T8" y="T9"/>
                </a:cxn>
              </a:cxnLst>
              <a:rect l="0" t="0" r="r" b="b"/>
              <a:pathLst>
                <a:path w="9" h="12">
                  <a:moveTo>
                    <a:pt x="1" y="0"/>
                  </a:moveTo>
                  <a:cubicBezTo>
                    <a:pt x="1" y="1"/>
                    <a:pt x="0" y="3"/>
                    <a:pt x="0" y="4"/>
                  </a:cubicBezTo>
                  <a:cubicBezTo>
                    <a:pt x="2" y="6"/>
                    <a:pt x="4" y="10"/>
                    <a:pt x="6" y="12"/>
                  </a:cubicBezTo>
                  <a:cubicBezTo>
                    <a:pt x="7" y="9"/>
                    <a:pt x="8" y="6"/>
                    <a:pt x="9" y="3"/>
                  </a:cubicBezTo>
                  <a:cubicBezTo>
                    <a:pt x="1" y="0"/>
                    <a:pt x="1" y="0"/>
                    <a:pt x="1"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0" name="Freeform 338"/>
            <p:cNvSpPr/>
            <p:nvPr/>
          </p:nvSpPr>
          <p:spPr bwMode="auto">
            <a:xfrm>
              <a:off x="6564313" y="3992564"/>
              <a:ext cx="34925" cy="92075"/>
            </a:xfrm>
            <a:custGeom>
              <a:avLst/>
              <a:gdLst>
                <a:gd name="T0" fmla="*/ 16 w 22"/>
                <a:gd name="T1" fmla="*/ 0 h 58"/>
                <a:gd name="T2" fmla="*/ 0 w 22"/>
                <a:gd name="T3" fmla="*/ 56 h 58"/>
                <a:gd name="T4" fmla="*/ 8 w 22"/>
                <a:gd name="T5" fmla="*/ 58 h 58"/>
                <a:gd name="T6" fmla="*/ 22 w 22"/>
                <a:gd name="T7" fmla="*/ 8 h 58"/>
                <a:gd name="T8" fmla="*/ 16 w 22"/>
                <a:gd name="T9" fmla="*/ 0 h 58"/>
              </a:gdLst>
              <a:ahLst/>
              <a:cxnLst>
                <a:cxn ang="0">
                  <a:pos x="T0" y="T1"/>
                </a:cxn>
                <a:cxn ang="0">
                  <a:pos x="T2" y="T3"/>
                </a:cxn>
                <a:cxn ang="0">
                  <a:pos x="T4" y="T5"/>
                </a:cxn>
                <a:cxn ang="0">
                  <a:pos x="T6" y="T7"/>
                </a:cxn>
                <a:cxn ang="0">
                  <a:pos x="T8" y="T9"/>
                </a:cxn>
              </a:cxnLst>
              <a:rect l="0" t="0" r="r" b="b"/>
              <a:pathLst>
                <a:path w="22" h="58">
                  <a:moveTo>
                    <a:pt x="16" y="0"/>
                  </a:moveTo>
                  <a:cubicBezTo>
                    <a:pt x="10" y="18"/>
                    <a:pt x="5" y="37"/>
                    <a:pt x="0" y="56"/>
                  </a:cubicBezTo>
                  <a:cubicBezTo>
                    <a:pt x="8" y="58"/>
                    <a:pt x="8" y="58"/>
                    <a:pt x="8" y="58"/>
                  </a:cubicBezTo>
                  <a:cubicBezTo>
                    <a:pt x="13" y="41"/>
                    <a:pt x="17" y="25"/>
                    <a:pt x="22" y="8"/>
                  </a:cubicBezTo>
                  <a:cubicBezTo>
                    <a:pt x="20" y="6"/>
                    <a:pt x="18" y="2"/>
                    <a:pt x="16"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1" name="Freeform 339"/>
            <p:cNvSpPr/>
            <p:nvPr/>
          </p:nvSpPr>
          <p:spPr bwMode="auto">
            <a:xfrm>
              <a:off x="6524626" y="4176714"/>
              <a:ext cx="30163" cy="100013"/>
            </a:xfrm>
            <a:custGeom>
              <a:avLst/>
              <a:gdLst>
                <a:gd name="T0" fmla="*/ 11 w 19"/>
                <a:gd name="T1" fmla="*/ 0 h 63"/>
                <a:gd name="T2" fmla="*/ 0 w 19"/>
                <a:gd name="T3" fmla="*/ 61 h 63"/>
                <a:gd name="T4" fmla="*/ 8 w 19"/>
                <a:gd name="T5" fmla="*/ 63 h 63"/>
                <a:gd name="T6" fmla="*/ 19 w 19"/>
                <a:gd name="T7" fmla="*/ 2 h 63"/>
                <a:gd name="T8" fmla="*/ 11 w 19"/>
                <a:gd name="T9" fmla="*/ 0 h 63"/>
              </a:gdLst>
              <a:ahLst/>
              <a:cxnLst>
                <a:cxn ang="0">
                  <a:pos x="T0" y="T1"/>
                </a:cxn>
                <a:cxn ang="0">
                  <a:pos x="T2" y="T3"/>
                </a:cxn>
                <a:cxn ang="0">
                  <a:pos x="T4" y="T5"/>
                </a:cxn>
                <a:cxn ang="0">
                  <a:pos x="T6" y="T7"/>
                </a:cxn>
                <a:cxn ang="0">
                  <a:pos x="T8" y="T9"/>
                </a:cxn>
              </a:cxnLst>
              <a:rect l="0" t="0" r="r" b="b"/>
              <a:pathLst>
                <a:path w="19" h="63">
                  <a:moveTo>
                    <a:pt x="11" y="0"/>
                  </a:moveTo>
                  <a:cubicBezTo>
                    <a:pt x="6" y="20"/>
                    <a:pt x="3" y="41"/>
                    <a:pt x="0" y="61"/>
                  </a:cubicBezTo>
                  <a:cubicBezTo>
                    <a:pt x="8" y="63"/>
                    <a:pt x="8" y="63"/>
                    <a:pt x="8" y="63"/>
                  </a:cubicBezTo>
                  <a:cubicBezTo>
                    <a:pt x="11" y="43"/>
                    <a:pt x="15" y="22"/>
                    <a:pt x="19" y="2"/>
                  </a:cubicBezTo>
                  <a:cubicBezTo>
                    <a:pt x="11" y="0"/>
                    <a:pt x="11" y="0"/>
                    <a:pt x="11"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2" name="Freeform 340"/>
            <p:cNvSpPr/>
            <p:nvPr/>
          </p:nvSpPr>
          <p:spPr bwMode="auto">
            <a:xfrm>
              <a:off x="6546851" y="4972051"/>
              <a:ext cx="31750" cy="85725"/>
            </a:xfrm>
            <a:custGeom>
              <a:avLst/>
              <a:gdLst>
                <a:gd name="T0" fmla="*/ 7 w 20"/>
                <a:gd name="T1" fmla="*/ 0 h 54"/>
                <a:gd name="T2" fmla="*/ 6 w 20"/>
                <a:gd name="T3" fmla="*/ 1 h 54"/>
                <a:gd name="T4" fmla="*/ 0 w 20"/>
                <a:gd name="T5" fmla="*/ 6 h 54"/>
                <a:gd name="T6" fmla="*/ 11 w 20"/>
                <a:gd name="T7" fmla="*/ 54 h 54"/>
                <a:gd name="T8" fmla="*/ 20 w 20"/>
                <a:gd name="T9" fmla="*/ 52 h 54"/>
                <a:gd name="T10" fmla="*/ 7 w 20"/>
                <a:gd name="T11" fmla="*/ 0 h 54"/>
              </a:gdLst>
              <a:ahLst/>
              <a:cxnLst>
                <a:cxn ang="0">
                  <a:pos x="T0" y="T1"/>
                </a:cxn>
                <a:cxn ang="0">
                  <a:pos x="T2" y="T3"/>
                </a:cxn>
                <a:cxn ang="0">
                  <a:pos x="T4" y="T5"/>
                </a:cxn>
                <a:cxn ang="0">
                  <a:pos x="T6" y="T7"/>
                </a:cxn>
                <a:cxn ang="0">
                  <a:pos x="T8" y="T9"/>
                </a:cxn>
                <a:cxn ang="0">
                  <a:pos x="T10" y="T11"/>
                </a:cxn>
              </a:cxnLst>
              <a:rect l="0" t="0" r="r" b="b"/>
              <a:pathLst>
                <a:path w="20" h="54">
                  <a:moveTo>
                    <a:pt x="7" y="0"/>
                  </a:moveTo>
                  <a:cubicBezTo>
                    <a:pt x="7" y="0"/>
                    <a:pt x="7" y="1"/>
                    <a:pt x="6" y="1"/>
                  </a:cubicBezTo>
                  <a:cubicBezTo>
                    <a:pt x="4" y="3"/>
                    <a:pt x="2" y="5"/>
                    <a:pt x="0" y="6"/>
                  </a:cubicBezTo>
                  <a:cubicBezTo>
                    <a:pt x="3" y="22"/>
                    <a:pt x="7" y="38"/>
                    <a:pt x="11" y="54"/>
                  </a:cubicBezTo>
                  <a:cubicBezTo>
                    <a:pt x="20" y="52"/>
                    <a:pt x="20" y="52"/>
                    <a:pt x="20" y="52"/>
                  </a:cubicBezTo>
                  <a:cubicBezTo>
                    <a:pt x="15" y="35"/>
                    <a:pt x="11" y="17"/>
                    <a:pt x="7"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3" name="Freeform 341"/>
            <p:cNvSpPr/>
            <p:nvPr/>
          </p:nvSpPr>
          <p:spPr bwMode="auto">
            <a:xfrm>
              <a:off x="6542088" y="4959351"/>
              <a:ext cx="15875" cy="22225"/>
            </a:xfrm>
            <a:custGeom>
              <a:avLst/>
              <a:gdLst>
                <a:gd name="T0" fmla="*/ 9 w 10"/>
                <a:gd name="T1" fmla="*/ 0 h 14"/>
                <a:gd name="T2" fmla="*/ 0 w 10"/>
                <a:gd name="T3" fmla="*/ 2 h 14"/>
                <a:gd name="T4" fmla="*/ 3 w 10"/>
                <a:gd name="T5" fmla="*/ 14 h 14"/>
                <a:gd name="T6" fmla="*/ 9 w 10"/>
                <a:gd name="T7" fmla="*/ 9 h 14"/>
                <a:gd name="T8" fmla="*/ 10 w 10"/>
                <a:gd name="T9" fmla="*/ 8 h 14"/>
                <a:gd name="T10" fmla="*/ 9 w 10"/>
                <a:gd name="T11" fmla="*/ 0 h 14"/>
              </a:gdLst>
              <a:ahLst/>
              <a:cxnLst>
                <a:cxn ang="0">
                  <a:pos x="T0" y="T1"/>
                </a:cxn>
                <a:cxn ang="0">
                  <a:pos x="T2" y="T3"/>
                </a:cxn>
                <a:cxn ang="0">
                  <a:pos x="T4" y="T5"/>
                </a:cxn>
                <a:cxn ang="0">
                  <a:pos x="T6" y="T7"/>
                </a:cxn>
                <a:cxn ang="0">
                  <a:pos x="T8" y="T9"/>
                </a:cxn>
                <a:cxn ang="0">
                  <a:pos x="T10" y="T11"/>
                </a:cxn>
              </a:cxnLst>
              <a:rect l="0" t="0" r="r" b="b"/>
              <a:pathLst>
                <a:path w="10" h="14">
                  <a:moveTo>
                    <a:pt x="9" y="0"/>
                  </a:moveTo>
                  <a:cubicBezTo>
                    <a:pt x="0" y="2"/>
                    <a:pt x="0" y="2"/>
                    <a:pt x="0" y="2"/>
                  </a:cubicBezTo>
                  <a:cubicBezTo>
                    <a:pt x="1" y="6"/>
                    <a:pt x="2" y="10"/>
                    <a:pt x="3" y="14"/>
                  </a:cubicBezTo>
                  <a:cubicBezTo>
                    <a:pt x="5" y="13"/>
                    <a:pt x="7" y="11"/>
                    <a:pt x="9" y="9"/>
                  </a:cubicBezTo>
                  <a:cubicBezTo>
                    <a:pt x="10" y="9"/>
                    <a:pt x="10" y="8"/>
                    <a:pt x="10" y="8"/>
                  </a:cubicBezTo>
                  <a:cubicBezTo>
                    <a:pt x="10" y="5"/>
                    <a:pt x="9" y="2"/>
                    <a:pt x="9"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4" name="Freeform 342"/>
            <p:cNvSpPr/>
            <p:nvPr/>
          </p:nvSpPr>
          <p:spPr bwMode="auto">
            <a:xfrm>
              <a:off x="6511926" y="4765676"/>
              <a:ext cx="26988" cy="98425"/>
            </a:xfrm>
            <a:custGeom>
              <a:avLst/>
              <a:gdLst>
                <a:gd name="T0" fmla="*/ 9 w 17"/>
                <a:gd name="T1" fmla="*/ 0 h 62"/>
                <a:gd name="T2" fmla="*/ 0 w 17"/>
                <a:gd name="T3" fmla="*/ 1 h 62"/>
                <a:gd name="T4" fmla="*/ 8 w 17"/>
                <a:gd name="T5" fmla="*/ 62 h 62"/>
                <a:gd name="T6" fmla="*/ 17 w 17"/>
                <a:gd name="T7" fmla="*/ 61 h 62"/>
                <a:gd name="T8" fmla="*/ 9 w 17"/>
                <a:gd name="T9" fmla="*/ 0 h 62"/>
              </a:gdLst>
              <a:ahLst/>
              <a:cxnLst>
                <a:cxn ang="0">
                  <a:pos x="T0" y="T1"/>
                </a:cxn>
                <a:cxn ang="0">
                  <a:pos x="T2" y="T3"/>
                </a:cxn>
                <a:cxn ang="0">
                  <a:pos x="T4" y="T5"/>
                </a:cxn>
                <a:cxn ang="0">
                  <a:pos x="T6" y="T7"/>
                </a:cxn>
                <a:cxn ang="0">
                  <a:pos x="T8" y="T9"/>
                </a:cxn>
              </a:cxnLst>
              <a:rect l="0" t="0" r="r" b="b"/>
              <a:pathLst>
                <a:path w="17" h="62">
                  <a:moveTo>
                    <a:pt x="9" y="0"/>
                  </a:moveTo>
                  <a:cubicBezTo>
                    <a:pt x="0" y="1"/>
                    <a:pt x="0" y="1"/>
                    <a:pt x="0" y="1"/>
                  </a:cubicBezTo>
                  <a:cubicBezTo>
                    <a:pt x="2" y="21"/>
                    <a:pt x="5" y="42"/>
                    <a:pt x="8" y="62"/>
                  </a:cubicBezTo>
                  <a:cubicBezTo>
                    <a:pt x="17" y="61"/>
                    <a:pt x="17" y="61"/>
                    <a:pt x="17" y="61"/>
                  </a:cubicBezTo>
                  <a:cubicBezTo>
                    <a:pt x="13" y="41"/>
                    <a:pt x="11" y="20"/>
                    <a:pt x="9"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5" name="Freeform 343"/>
            <p:cNvSpPr/>
            <p:nvPr/>
          </p:nvSpPr>
          <p:spPr bwMode="auto">
            <a:xfrm>
              <a:off x="6503988" y="4371976"/>
              <a:ext cx="20638" cy="100013"/>
            </a:xfrm>
            <a:custGeom>
              <a:avLst/>
              <a:gdLst>
                <a:gd name="T0" fmla="*/ 5 w 13"/>
                <a:gd name="T1" fmla="*/ 0 h 63"/>
                <a:gd name="T2" fmla="*/ 0 w 13"/>
                <a:gd name="T3" fmla="*/ 62 h 63"/>
                <a:gd name="T4" fmla="*/ 9 w 13"/>
                <a:gd name="T5" fmla="*/ 63 h 63"/>
                <a:gd name="T6" fmla="*/ 13 w 13"/>
                <a:gd name="T7" fmla="*/ 1 h 63"/>
                <a:gd name="T8" fmla="*/ 5 w 13"/>
                <a:gd name="T9" fmla="*/ 0 h 63"/>
              </a:gdLst>
              <a:ahLst/>
              <a:cxnLst>
                <a:cxn ang="0">
                  <a:pos x="T0" y="T1"/>
                </a:cxn>
                <a:cxn ang="0">
                  <a:pos x="T2" y="T3"/>
                </a:cxn>
                <a:cxn ang="0">
                  <a:pos x="T4" y="T5"/>
                </a:cxn>
                <a:cxn ang="0">
                  <a:pos x="T6" y="T7"/>
                </a:cxn>
                <a:cxn ang="0">
                  <a:pos x="T8" y="T9"/>
                </a:cxn>
              </a:cxnLst>
              <a:rect l="0" t="0" r="r" b="b"/>
              <a:pathLst>
                <a:path w="13" h="63">
                  <a:moveTo>
                    <a:pt x="5" y="0"/>
                  </a:moveTo>
                  <a:cubicBezTo>
                    <a:pt x="3" y="21"/>
                    <a:pt x="1" y="41"/>
                    <a:pt x="0" y="62"/>
                  </a:cubicBezTo>
                  <a:cubicBezTo>
                    <a:pt x="9" y="63"/>
                    <a:pt x="9" y="63"/>
                    <a:pt x="9" y="63"/>
                  </a:cubicBezTo>
                  <a:cubicBezTo>
                    <a:pt x="10" y="42"/>
                    <a:pt x="11" y="21"/>
                    <a:pt x="13" y="1"/>
                  </a:cubicBezTo>
                  <a:cubicBezTo>
                    <a:pt x="5" y="0"/>
                    <a:pt x="5" y="0"/>
                    <a:pt x="5" y="0"/>
                  </a:cubicBezTo>
                </a:path>
              </a:pathLst>
            </a:custGeom>
            <a:solidFill>
              <a:srgbClr val="B3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6" name="Freeform 344"/>
            <p:cNvSpPr/>
            <p:nvPr/>
          </p:nvSpPr>
          <p:spPr bwMode="auto">
            <a:xfrm>
              <a:off x="6800851" y="3462339"/>
              <a:ext cx="63500" cy="87313"/>
            </a:xfrm>
            <a:custGeom>
              <a:avLst/>
              <a:gdLst>
                <a:gd name="T0" fmla="*/ 35 w 40"/>
                <a:gd name="T1" fmla="*/ 0 h 55"/>
                <a:gd name="T2" fmla="*/ 0 w 40"/>
                <a:gd name="T3" fmla="*/ 51 h 55"/>
                <a:gd name="T4" fmla="*/ 7 w 40"/>
                <a:gd name="T5" fmla="*/ 55 h 55"/>
                <a:gd name="T6" fmla="*/ 40 w 40"/>
                <a:gd name="T7" fmla="*/ 7 h 55"/>
                <a:gd name="T8" fmla="*/ 40 w 40"/>
                <a:gd name="T9" fmla="*/ 4 h 55"/>
                <a:gd name="T10" fmla="*/ 35 w 40"/>
                <a:gd name="T11" fmla="*/ 0 h 55"/>
              </a:gdLst>
              <a:ahLst/>
              <a:cxnLst>
                <a:cxn ang="0">
                  <a:pos x="T0" y="T1"/>
                </a:cxn>
                <a:cxn ang="0">
                  <a:pos x="T2" y="T3"/>
                </a:cxn>
                <a:cxn ang="0">
                  <a:pos x="T4" y="T5"/>
                </a:cxn>
                <a:cxn ang="0">
                  <a:pos x="T6" y="T7"/>
                </a:cxn>
                <a:cxn ang="0">
                  <a:pos x="T8" y="T9"/>
                </a:cxn>
                <a:cxn ang="0">
                  <a:pos x="T10" y="T11"/>
                </a:cxn>
              </a:cxnLst>
              <a:rect l="0" t="0" r="r" b="b"/>
              <a:pathLst>
                <a:path w="40" h="55">
                  <a:moveTo>
                    <a:pt x="35" y="0"/>
                  </a:moveTo>
                  <a:cubicBezTo>
                    <a:pt x="23" y="16"/>
                    <a:pt x="11" y="33"/>
                    <a:pt x="0" y="51"/>
                  </a:cubicBezTo>
                  <a:cubicBezTo>
                    <a:pt x="7" y="55"/>
                    <a:pt x="7" y="55"/>
                    <a:pt x="7" y="55"/>
                  </a:cubicBezTo>
                  <a:cubicBezTo>
                    <a:pt x="17" y="39"/>
                    <a:pt x="28" y="23"/>
                    <a:pt x="40" y="7"/>
                  </a:cubicBezTo>
                  <a:cubicBezTo>
                    <a:pt x="40" y="4"/>
                    <a:pt x="40" y="4"/>
                    <a:pt x="40" y="4"/>
                  </a:cubicBezTo>
                  <a:cubicBezTo>
                    <a:pt x="35" y="0"/>
                    <a:pt x="35" y="0"/>
                    <a:pt x="35"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7" name="Freeform 345"/>
            <p:cNvSpPr/>
            <p:nvPr/>
          </p:nvSpPr>
          <p:spPr bwMode="auto">
            <a:xfrm>
              <a:off x="6624638" y="3802064"/>
              <a:ext cx="49213" cy="96838"/>
            </a:xfrm>
            <a:custGeom>
              <a:avLst/>
              <a:gdLst>
                <a:gd name="T0" fmla="*/ 23 w 31"/>
                <a:gd name="T1" fmla="*/ 0 h 61"/>
                <a:gd name="T2" fmla="*/ 0 w 31"/>
                <a:gd name="T3" fmla="*/ 57 h 61"/>
                <a:gd name="T4" fmla="*/ 8 w 31"/>
                <a:gd name="T5" fmla="*/ 61 h 61"/>
                <a:gd name="T6" fmla="*/ 31 w 31"/>
                <a:gd name="T7" fmla="*/ 4 h 61"/>
                <a:gd name="T8" fmla="*/ 23 w 31"/>
                <a:gd name="T9" fmla="*/ 0 h 61"/>
              </a:gdLst>
              <a:ahLst/>
              <a:cxnLst>
                <a:cxn ang="0">
                  <a:pos x="T0" y="T1"/>
                </a:cxn>
                <a:cxn ang="0">
                  <a:pos x="T2" y="T3"/>
                </a:cxn>
                <a:cxn ang="0">
                  <a:pos x="T4" y="T5"/>
                </a:cxn>
                <a:cxn ang="0">
                  <a:pos x="T6" y="T7"/>
                </a:cxn>
                <a:cxn ang="0">
                  <a:pos x="T8" y="T9"/>
                </a:cxn>
              </a:cxnLst>
              <a:rect l="0" t="0" r="r" b="b"/>
              <a:pathLst>
                <a:path w="31" h="61">
                  <a:moveTo>
                    <a:pt x="23" y="0"/>
                  </a:moveTo>
                  <a:cubicBezTo>
                    <a:pt x="15" y="19"/>
                    <a:pt x="7" y="38"/>
                    <a:pt x="0" y="57"/>
                  </a:cubicBezTo>
                  <a:cubicBezTo>
                    <a:pt x="8" y="61"/>
                    <a:pt x="8" y="61"/>
                    <a:pt x="8" y="61"/>
                  </a:cubicBezTo>
                  <a:cubicBezTo>
                    <a:pt x="15" y="42"/>
                    <a:pt x="23" y="22"/>
                    <a:pt x="31" y="4"/>
                  </a:cubicBezTo>
                  <a:cubicBezTo>
                    <a:pt x="23" y="0"/>
                    <a:pt x="23" y="0"/>
                    <a:pt x="23"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8" name="Freeform 346"/>
            <p:cNvSpPr>
              <a:spLocks noEditPoints="1"/>
            </p:cNvSpPr>
            <p:nvPr/>
          </p:nvSpPr>
          <p:spPr bwMode="auto">
            <a:xfrm>
              <a:off x="6592888" y="5148264"/>
              <a:ext cx="39688" cy="96838"/>
            </a:xfrm>
            <a:custGeom>
              <a:avLst/>
              <a:gdLst>
                <a:gd name="T0" fmla="*/ 19 w 25"/>
                <a:gd name="T1" fmla="*/ 58 h 61"/>
                <a:gd name="T2" fmla="*/ 21 w 25"/>
                <a:gd name="T3" fmla="*/ 61 h 61"/>
                <a:gd name="T4" fmla="*/ 25 w 25"/>
                <a:gd name="T5" fmla="*/ 59 h 61"/>
                <a:gd name="T6" fmla="*/ 19 w 25"/>
                <a:gd name="T7" fmla="*/ 58 h 61"/>
                <a:gd name="T8" fmla="*/ 8 w 25"/>
                <a:gd name="T9" fmla="*/ 0 h 61"/>
                <a:gd name="T10" fmla="*/ 0 w 25"/>
                <a:gd name="T11" fmla="*/ 3 h 61"/>
                <a:gd name="T12" fmla="*/ 8 w 25"/>
                <a:gd name="T13" fmla="*/ 26 h 61"/>
                <a:gd name="T14" fmla="*/ 17 w 25"/>
                <a:gd name="T15" fmla="*/ 25 h 61"/>
                <a:gd name="T16" fmla="*/ 8 w 25"/>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1">
                  <a:moveTo>
                    <a:pt x="19" y="58"/>
                  </a:moveTo>
                  <a:cubicBezTo>
                    <a:pt x="20" y="59"/>
                    <a:pt x="20" y="60"/>
                    <a:pt x="21" y="61"/>
                  </a:cubicBezTo>
                  <a:cubicBezTo>
                    <a:pt x="25" y="59"/>
                    <a:pt x="25" y="59"/>
                    <a:pt x="25" y="59"/>
                  </a:cubicBezTo>
                  <a:cubicBezTo>
                    <a:pt x="23" y="59"/>
                    <a:pt x="21" y="58"/>
                    <a:pt x="19" y="58"/>
                  </a:cubicBezTo>
                  <a:moveTo>
                    <a:pt x="8" y="0"/>
                  </a:moveTo>
                  <a:cubicBezTo>
                    <a:pt x="0" y="3"/>
                    <a:pt x="0" y="3"/>
                    <a:pt x="0" y="3"/>
                  </a:cubicBezTo>
                  <a:cubicBezTo>
                    <a:pt x="2" y="10"/>
                    <a:pt x="5" y="18"/>
                    <a:pt x="8" y="26"/>
                  </a:cubicBezTo>
                  <a:cubicBezTo>
                    <a:pt x="11" y="26"/>
                    <a:pt x="14" y="25"/>
                    <a:pt x="17" y="25"/>
                  </a:cubicBezTo>
                  <a:cubicBezTo>
                    <a:pt x="14" y="17"/>
                    <a:pt x="11" y="8"/>
                    <a:pt x="8"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9" name="Freeform 347"/>
            <p:cNvSpPr/>
            <p:nvPr/>
          </p:nvSpPr>
          <p:spPr bwMode="auto">
            <a:xfrm>
              <a:off x="6704013" y="3625851"/>
              <a:ext cx="57150" cy="93663"/>
            </a:xfrm>
            <a:custGeom>
              <a:avLst/>
              <a:gdLst>
                <a:gd name="T0" fmla="*/ 29 w 36"/>
                <a:gd name="T1" fmla="*/ 0 h 59"/>
                <a:gd name="T2" fmla="*/ 0 w 36"/>
                <a:gd name="T3" fmla="*/ 55 h 59"/>
                <a:gd name="T4" fmla="*/ 7 w 36"/>
                <a:gd name="T5" fmla="*/ 59 h 59"/>
                <a:gd name="T6" fmla="*/ 36 w 36"/>
                <a:gd name="T7" fmla="*/ 5 h 59"/>
                <a:gd name="T8" fmla="*/ 29 w 36"/>
                <a:gd name="T9" fmla="*/ 0 h 59"/>
              </a:gdLst>
              <a:ahLst/>
              <a:cxnLst>
                <a:cxn ang="0">
                  <a:pos x="T0" y="T1"/>
                </a:cxn>
                <a:cxn ang="0">
                  <a:pos x="T2" y="T3"/>
                </a:cxn>
                <a:cxn ang="0">
                  <a:pos x="T4" y="T5"/>
                </a:cxn>
                <a:cxn ang="0">
                  <a:pos x="T6" y="T7"/>
                </a:cxn>
                <a:cxn ang="0">
                  <a:pos x="T8" y="T9"/>
                </a:cxn>
              </a:cxnLst>
              <a:rect l="0" t="0" r="r" b="b"/>
              <a:pathLst>
                <a:path w="36" h="59">
                  <a:moveTo>
                    <a:pt x="29" y="0"/>
                  </a:moveTo>
                  <a:cubicBezTo>
                    <a:pt x="19" y="18"/>
                    <a:pt x="9" y="37"/>
                    <a:pt x="0" y="55"/>
                  </a:cubicBezTo>
                  <a:cubicBezTo>
                    <a:pt x="7" y="59"/>
                    <a:pt x="7" y="59"/>
                    <a:pt x="7" y="59"/>
                  </a:cubicBezTo>
                  <a:cubicBezTo>
                    <a:pt x="16" y="41"/>
                    <a:pt x="26" y="23"/>
                    <a:pt x="36" y="5"/>
                  </a:cubicBezTo>
                  <a:cubicBezTo>
                    <a:pt x="29" y="0"/>
                    <a:pt x="29" y="0"/>
                    <a:pt x="29" y="0"/>
                  </a:cubicBezTo>
                </a:path>
              </a:pathLst>
            </a:custGeom>
            <a:solidFill>
              <a:srgbClr val="99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0" name="Freeform 348"/>
            <p:cNvSpPr/>
            <p:nvPr/>
          </p:nvSpPr>
          <p:spPr bwMode="auto">
            <a:xfrm>
              <a:off x="6864351" y="3038476"/>
              <a:ext cx="2949575" cy="2008188"/>
            </a:xfrm>
            <a:custGeom>
              <a:avLst/>
              <a:gdLst>
                <a:gd name="T0" fmla="*/ 1859 w 1859"/>
                <a:gd name="T1" fmla="*/ 1062 h 1265"/>
                <a:gd name="T2" fmla="*/ 1859 w 1859"/>
                <a:gd name="T3" fmla="*/ 116 h 1265"/>
                <a:gd name="T4" fmla="*/ 1744 w 1859"/>
                <a:gd name="T5" fmla="*/ 0 h 1265"/>
                <a:gd name="T6" fmla="*/ 115 w 1859"/>
                <a:gd name="T7" fmla="*/ 0 h 1265"/>
                <a:gd name="T8" fmla="*/ 0 w 1859"/>
                <a:gd name="T9" fmla="*/ 116 h 1265"/>
                <a:gd name="T10" fmla="*/ 0 w 1859"/>
                <a:gd name="T11" fmla="*/ 1062 h 1265"/>
                <a:gd name="T12" fmla="*/ 0 w 1859"/>
                <a:gd name="T13" fmla="*/ 1265 h 1265"/>
                <a:gd name="T14" fmla="*/ 1859 w 1859"/>
                <a:gd name="T15" fmla="*/ 1265 h 1265"/>
                <a:gd name="T16" fmla="*/ 1859 w 1859"/>
                <a:gd name="T17" fmla="*/ 1062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9" h="1265">
                  <a:moveTo>
                    <a:pt x="1859" y="1062"/>
                  </a:moveTo>
                  <a:cubicBezTo>
                    <a:pt x="1859" y="116"/>
                    <a:pt x="1859" y="116"/>
                    <a:pt x="1859" y="116"/>
                  </a:cubicBezTo>
                  <a:cubicBezTo>
                    <a:pt x="1859" y="52"/>
                    <a:pt x="1808" y="0"/>
                    <a:pt x="1744" y="0"/>
                  </a:cubicBezTo>
                  <a:cubicBezTo>
                    <a:pt x="115" y="0"/>
                    <a:pt x="115" y="0"/>
                    <a:pt x="115" y="0"/>
                  </a:cubicBezTo>
                  <a:cubicBezTo>
                    <a:pt x="51" y="0"/>
                    <a:pt x="0" y="52"/>
                    <a:pt x="0" y="116"/>
                  </a:cubicBezTo>
                  <a:cubicBezTo>
                    <a:pt x="0" y="1062"/>
                    <a:pt x="0" y="1062"/>
                    <a:pt x="0" y="1062"/>
                  </a:cubicBezTo>
                  <a:cubicBezTo>
                    <a:pt x="0" y="1064"/>
                    <a:pt x="0" y="1264"/>
                    <a:pt x="0" y="1265"/>
                  </a:cubicBezTo>
                  <a:cubicBezTo>
                    <a:pt x="1859" y="1265"/>
                    <a:pt x="1859" y="1265"/>
                    <a:pt x="1859" y="1265"/>
                  </a:cubicBezTo>
                  <a:cubicBezTo>
                    <a:pt x="1859" y="1264"/>
                    <a:pt x="1859" y="1064"/>
                    <a:pt x="1859" y="1062"/>
                  </a:cubicBezTo>
                </a:path>
              </a:pathLst>
            </a:custGeom>
            <a:solidFill>
              <a:srgbClr val="2E2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1" name="Rectangle 349"/>
            <p:cNvSpPr>
              <a:spLocks noChangeArrowheads="1"/>
            </p:cNvSpPr>
            <p:nvPr/>
          </p:nvSpPr>
          <p:spPr bwMode="auto">
            <a:xfrm>
              <a:off x="7073901" y="3241676"/>
              <a:ext cx="2517775" cy="1625600"/>
            </a:xfrm>
            <a:prstGeom prst="rect">
              <a:avLst/>
            </a:prstGeom>
            <a:solidFill>
              <a:srgbClr val="FBE1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82" name="Rectangle 350"/>
            <p:cNvSpPr>
              <a:spLocks noChangeArrowheads="1"/>
            </p:cNvSpPr>
            <p:nvPr/>
          </p:nvSpPr>
          <p:spPr bwMode="auto">
            <a:xfrm>
              <a:off x="7073901" y="3241676"/>
              <a:ext cx="2517775"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83" name="Freeform 351"/>
            <p:cNvSpPr/>
            <p:nvPr/>
          </p:nvSpPr>
          <p:spPr bwMode="auto">
            <a:xfrm>
              <a:off x="6613526" y="5046664"/>
              <a:ext cx="3451225" cy="254000"/>
            </a:xfrm>
            <a:custGeom>
              <a:avLst/>
              <a:gdLst>
                <a:gd name="T0" fmla="*/ 0 w 2175"/>
                <a:gd name="T1" fmla="*/ 25 h 160"/>
                <a:gd name="T2" fmla="*/ 135 w 2175"/>
                <a:gd name="T3" fmla="*/ 160 h 160"/>
                <a:gd name="T4" fmla="*/ 2040 w 2175"/>
                <a:gd name="T5" fmla="*/ 160 h 160"/>
                <a:gd name="T6" fmla="*/ 2175 w 2175"/>
                <a:gd name="T7" fmla="*/ 25 h 160"/>
                <a:gd name="T8" fmla="*/ 2175 w 2175"/>
                <a:gd name="T9" fmla="*/ 0 h 160"/>
                <a:gd name="T10" fmla="*/ 0 w 2175"/>
                <a:gd name="T11" fmla="*/ 0 h 160"/>
                <a:gd name="T12" fmla="*/ 0 w 2175"/>
                <a:gd name="T13" fmla="*/ 25 h 160"/>
              </a:gdLst>
              <a:ahLst/>
              <a:cxnLst>
                <a:cxn ang="0">
                  <a:pos x="T0" y="T1"/>
                </a:cxn>
                <a:cxn ang="0">
                  <a:pos x="T2" y="T3"/>
                </a:cxn>
                <a:cxn ang="0">
                  <a:pos x="T4" y="T5"/>
                </a:cxn>
                <a:cxn ang="0">
                  <a:pos x="T6" y="T7"/>
                </a:cxn>
                <a:cxn ang="0">
                  <a:pos x="T8" y="T9"/>
                </a:cxn>
                <a:cxn ang="0">
                  <a:pos x="T10" y="T11"/>
                </a:cxn>
                <a:cxn ang="0">
                  <a:pos x="T12" y="T13"/>
                </a:cxn>
              </a:cxnLst>
              <a:rect l="0" t="0" r="r" b="b"/>
              <a:pathLst>
                <a:path w="2175" h="160">
                  <a:moveTo>
                    <a:pt x="0" y="25"/>
                  </a:moveTo>
                  <a:cubicBezTo>
                    <a:pt x="0" y="100"/>
                    <a:pt x="60" y="160"/>
                    <a:pt x="135" y="160"/>
                  </a:cubicBezTo>
                  <a:cubicBezTo>
                    <a:pt x="2040" y="160"/>
                    <a:pt x="2040" y="160"/>
                    <a:pt x="2040" y="160"/>
                  </a:cubicBezTo>
                  <a:cubicBezTo>
                    <a:pt x="2115" y="160"/>
                    <a:pt x="2175" y="100"/>
                    <a:pt x="2175" y="25"/>
                  </a:cubicBezTo>
                  <a:cubicBezTo>
                    <a:pt x="2175" y="0"/>
                    <a:pt x="2175" y="0"/>
                    <a:pt x="2175" y="0"/>
                  </a:cubicBezTo>
                  <a:cubicBezTo>
                    <a:pt x="0" y="0"/>
                    <a:pt x="0" y="0"/>
                    <a:pt x="0" y="0"/>
                  </a:cubicBezTo>
                  <a:cubicBezTo>
                    <a:pt x="0" y="25"/>
                    <a:pt x="0" y="25"/>
                    <a:pt x="0"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4" name="Freeform 352"/>
            <p:cNvSpPr/>
            <p:nvPr/>
          </p:nvSpPr>
          <p:spPr bwMode="auto">
            <a:xfrm>
              <a:off x="8108951" y="5159376"/>
              <a:ext cx="447675" cy="46038"/>
            </a:xfrm>
            <a:custGeom>
              <a:avLst/>
              <a:gdLst>
                <a:gd name="T0" fmla="*/ 282 w 282"/>
                <a:gd name="T1" fmla="*/ 14 h 29"/>
                <a:gd name="T2" fmla="*/ 265 w 282"/>
                <a:gd name="T3" fmla="*/ 29 h 29"/>
                <a:gd name="T4" fmla="*/ 17 w 282"/>
                <a:gd name="T5" fmla="*/ 29 h 29"/>
                <a:gd name="T6" fmla="*/ 0 w 282"/>
                <a:gd name="T7" fmla="*/ 14 h 29"/>
                <a:gd name="T8" fmla="*/ 17 w 282"/>
                <a:gd name="T9" fmla="*/ 0 h 29"/>
                <a:gd name="T10" fmla="*/ 265 w 282"/>
                <a:gd name="T11" fmla="*/ 0 h 29"/>
                <a:gd name="T12" fmla="*/ 282 w 282"/>
                <a:gd name="T13" fmla="*/ 14 h 29"/>
              </a:gdLst>
              <a:ahLst/>
              <a:cxnLst>
                <a:cxn ang="0">
                  <a:pos x="T0" y="T1"/>
                </a:cxn>
                <a:cxn ang="0">
                  <a:pos x="T2" y="T3"/>
                </a:cxn>
                <a:cxn ang="0">
                  <a:pos x="T4" y="T5"/>
                </a:cxn>
                <a:cxn ang="0">
                  <a:pos x="T6" y="T7"/>
                </a:cxn>
                <a:cxn ang="0">
                  <a:pos x="T8" y="T9"/>
                </a:cxn>
                <a:cxn ang="0">
                  <a:pos x="T10" y="T11"/>
                </a:cxn>
                <a:cxn ang="0">
                  <a:pos x="T12" y="T13"/>
                </a:cxn>
              </a:cxnLst>
              <a:rect l="0" t="0" r="r" b="b"/>
              <a:pathLst>
                <a:path w="282" h="29">
                  <a:moveTo>
                    <a:pt x="282" y="14"/>
                  </a:moveTo>
                  <a:cubicBezTo>
                    <a:pt x="282" y="22"/>
                    <a:pt x="275" y="29"/>
                    <a:pt x="265" y="29"/>
                  </a:cubicBezTo>
                  <a:cubicBezTo>
                    <a:pt x="17" y="29"/>
                    <a:pt x="17" y="29"/>
                    <a:pt x="17" y="29"/>
                  </a:cubicBezTo>
                  <a:cubicBezTo>
                    <a:pt x="8" y="29"/>
                    <a:pt x="0" y="22"/>
                    <a:pt x="0" y="14"/>
                  </a:cubicBezTo>
                  <a:cubicBezTo>
                    <a:pt x="0" y="6"/>
                    <a:pt x="8" y="0"/>
                    <a:pt x="17" y="0"/>
                  </a:cubicBezTo>
                  <a:cubicBezTo>
                    <a:pt x="265" y="0"/>
                    <a:pt x="265" y="0"/>
                    <a:pt x="265" y="0"/>
                  </a:cubicBezTo>
                  <a:cubicBezTo>
                    <a:pt x="275" y="0"/>
                    <a:pt x="282" y="6"/>
                    <a:pt x="282" y="14"/>
                  </a:cubicBezTo>
                  <a:close/>
                </a:path>
              </a:pathLst>
            </a:custGeom>
            <a:solidFill>
              <a:srgbClr val="C4C6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5" name="Freeform 353"/>
            <p:cNvSpPr>
              <a:spLocks noEditPoints="1"/>
            </p:cNvSpPr>
            <p:nvPr/>
          </p:nvSpPr>
          <p:spPr bwMode="auto">
            <a:xfrm>
              <a:off x="7073901" y="3241676"/>
              <a:ext cx="2517775" cy="1412875"/>
            </a:xfrm>
            <a:custGeom>
              <a:avLst/>
              <a:gdLst>
                <a:gd name="T0" fmla="*/ 45 w 1587"/>
                <a:gd name="T1" fmla="*/ 811 h 890"/>
                <a:gd name="T2" fmla="*/ 0 w 1587"/>
                <a:gd name="T3" fmla="*/ 811 h 890"/>
                <a:gd name="T4" fmla="*/ 0 w 1587"/>
                <a:gd name="T5" fmla="*/ 890 h 890"/>
                <a:gd name="T6" fmla="*/ 45 w 1587"/>
                <a:gd name="T7" fmla="*/ 811 h 890"/>
                <a:gd name="T8" fmla="*/ 1587 w 1587"/>
                <a:gd name="T9" fmla="*/ 0 h 890"/>
                <a:gd name="T10" fmla="*/ 724 w 1587"/>
                <a:gd name="T11" fmla="*/ 0 h 890"/>
                <a:gd name="T12" fmla="*/ 724 w 1587"/>
                <a:gd name="T13" fmla="*/ 252 h 890"/>
                <a:gd name="T14" fmla="*/ 1587 w 1587"/>
                <a:gd name="T15" fmla="*/ 3 h 890"/>
                <a:gd name="T16" fmla="*/ 1587 w 1587"/>
                <a:gd name="T17"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7" h="890">
                  <a:moveTo>
                    <a:pt x="45" y="811"/>
                  </a:moveTo>
                  <a:cubicBezTo>
                    <a:pt x="0" y="811"/>
                    <a:pt x="0" y="811"/>
                    <a:pt x="0" y="811"/>
                  </a:cubicBezTo>
                  <a:cubicBezTo>
                    <a:pt x="0" y="890"/>
                    <a:pt x="0" y="890"/>
                    <a:pt x="0" y="890"/>
                  </a:cubicBezTo>
                  <a:cubicBezTo>
                    <a:pt x="14" y="863"/>
                    <a:pt x="29" y="837"/>
                    <a:pt x="45" y="811"/>
                  </a:cubicBezTo>
                  <a:moveTo>
                    <a:pt x="1587" y="0"/>
                  </a:moveTo>
                  <a:cubicBezTo>
                    <a:pt x="724" y="0"/>
                    <a:pt x="724" y="0"/>
                    <a:pt x="724" y="0"/>
                  </a:cubicBezTo>
                  <a:cubicBezTo>
                    <a:pt x="724" y="252"/>
                    <a:pt x="724" y="252"/>
                    <a:pt x="724" y="252"/>
                  </a:cubicBezTo>
                  <a:cubicBezTo>
                    <a:pt x="973" y="133"/>
                    <a:pt x="1266" y="47"/>
                    <a:pt x="1587" y="3"/>
                  </a:cubicBezTo>
                  <a:cubicBezTo>
                    <a:pt x="1587" y="0"/>
                    <a:pt x="1587" y="0"/>
                    <a:pt x="1587" y="0"/>
                  </a:cubicBezTo>
                </a:path>
              </a:pathLst>
            </a:custGeom>
            <a:solidFill>
              <a:srgbClr val="FBD8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6" name="Freeform 354"/>
            <p:cNvSpPr/>
            <p:nvPr/>
          </p:nvSpPr>
          <p:spPr bwMode="auto">
            <a:xfrm>
              <a:off x="10082213" y="2782889"/>
              <a:ext cx="119063" cy="171450"/>
            </a:xfrm>
            <a:custGeom>
              <a:avLst/>
              <a:gdLst>
                <a:gd name="T0" fmla="*/ 75 w 75"/>
                <a:gd name="T1" fmla="*/ 108 h 108"/>
                <a:gd name="T2" fmla="*/ 24 w 75"/>
                <a:gd name="T3" fmla="*/ 87 h 108"/>
                <a:gd name="T4" fmla="*/ 8 w 75"/>
                <a:gd name="T5" fmla="*/ 6 h 108"/>
                <a:gd name="T6" fmla="*/ 9 w 75"/>
                <a:gd name="T7" fmla="*/ 0 h 108"/>
                <a:gd name="T8" fmla="*/ 75 w 75"/>
                <a:gd name="T9" fmla="*/ 0 h 108"/>
                <a:gd name="T10" fmla="*/ 75 w 75"/>
                <a:gd name="T11" fmla="*/ 14 h 108"/>
                <a:gd name="T12" fmla="*/ 21 w 75"/>
                <a:gd name="T13" fmla="*/ 14 h 108"/>
                <a:gd name="T14" fmla="*/ 35 w 75"/>
                <a:gd name="T15" fmla="*/ 78 h 108"/>
                <a:gd name="T16" fmla="*/ 75 w 75"/>
                <a:gd name="T17" fmla="*/ 94 h 108"/>
                <a:gd name="T18" fmla="*/ 75 w 75"/>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8">
                  <a:moveTo>
                    <a:pt x="75" y="108"/>
                  </a:moveTo>
                  <a:cubicBezTo>
                    <a:pt x="53" y="108"/>
                    <a:pt x="36" y="101"/>
                    <a:pt x="24" y="87"/>
                  </a:cubicBezTo>
                  <a:cubicBezTo>
                    <a:pt x="0" y="57"/>
                    <a:pt x="8" y="8"/>
                    <a:pt x="8" y="6"/>
                  </a:cubicBezTo>
                  <a:cubicBezTo>
                    <a:pt x="9" y="0"/>
                    <a:pt x="9" y="0"/>
                    <a:pt x="9" y="0"/>
                  </a:cubicBezTo>
                  <a:cubicBezTo>
                    <a:pt x="75" y="0"/>
                    <a:pt x="75" y="0"/>
                    <a:pt x="75" y="0"/>
                  </a:cubicBezTo>
                  <a:cubicBezTo>
                    <a:pt x="75" y="14"/>
                    <a:pt x="75" y="14"/>
                    <a:pt x="75" y="14"/>
                  </a:cubicBezTo>
                  <a:cubicBezTo>
                    <a:pt x="21" y="14"/>
                    <a:pt x="21" y="14"/>
                    <a:pt x="21" y="14"/>
                  </a:cubicBezTo>
                  <a:cubicBezTo>
                    <a:pt x="20" y="27"/>
                    <a:pt x="19" y="59"/>
                    <a:pt x="35" y="78"/>
                  </a:cubicBezTo>
                  <a:cubicBezTo>
                    <a:pt x="44" y="88"/>
                    <a:pt x="57" y="94"/>
                    <a:pt x="75" y="94"/>
                  </a:cubicBezTo>
                  <a:cubicBezTo>
                    <a:pt x="75" y="108"/>
                    <a:pt x="75" y="108"/>
                    <a:pt x="75" y="108"/>
                  </a:cubicBezTo>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7" name="Freeform 355"/>
            <p:cNvSpPr/>
            <p:nvPr/>
          </p:nvSpPr>
          <p:spPr bwMode="auto">
            <a:xfrm>
              <a:off x="10431463" y="2782889"/>
              <a:ext cx="120650" cy="171450"/>
            </a:xfrm>
            <a:custGeom>
              <a:avLst/>
              <a:gdLst>
                <a:gd name="T0" fmla="*/ 0 w 76"/>
                <a:gd name="T1" fmla="*/ 108 h 108"/>
                <a:gd name="T2" fmla="*/ 51 w 76"/>
                <a:gd name="T3" fmla="*/ 87 h 108"/>
                <a:gd name="T4" fmla="*/ 67 w 76"/>
                <a:gd name="T5" fmla="*/ 6 h 108"/>
                <a:gd name="T6" fmla="*/ 66 w 76"/>
                <a:gd name="T7" fmla="*/ 0 h 108"/>
                <a:gd name="T8" fmla="*/ 1 w 76"/>
                <a:gd name="T9" fmla="*/ 0 h 108"/>
                <a:gd name="T10" fmla="*/ 1 w 76"/>
                <a:gd name="T11" fmla="*/ 14 h 108"/>
                <a:gd name="T12" fmla="*/ 54 w 76"/>
                <a:gd name="T13" fmla="*/ 14 h 108"/>
                <a:gd name="T14" fmla="*/ 40 w 76"/>
                <a:gd name="T15" fmla="*/ 78 h 108"/>
                <a:gd name="T16" fmla="*/ 0 w 76"/>
                <a:gd name="T17" fmla="*/ 94 h 108"/>
                <a:gd name="T18" fmla="*/ 0 w 76"/>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08">
                  <a:moveTo>
                    <a:pt x="0" y="108"/>
                  </a:moveTo>
                  <a:cubicBezTo>
                    <a:pt x="22" y="108"/>
                    <a:pt x="39" y="101"/>
                    <a:pt x="51" y="87"/>
                  </a:cubicBezTo>
                  <a:cubicBezTo>
                    <a:pt x="76" y="57"/>
                    <a:pt x="68" y="8"/>
                    <a:pt x="67" y="6"/>
                  </a:cubicBezTo>
                  <a:cubicBezTo>
                    <a:pt x="66" y="0"/>
                    <a:pt x="66" y="0"/>
                    <a:pt x="66" y="0"/>
                  </a:cubicBezTo>
                  <a:cubicBezTo>
                    <a:pt x="1" y="0"/>
                    <a:pt x="1" y="0"/>
                    <a:pt x="1" y="0"/>
                  </a:cubicBezTo>
                  <a:cubicBezTo>
                    <a:pt x="1" y="14"/>
                    <a:pt x="1" y="14"/>
                    <a:pt x="1" y="14"/>
                  </a:cubicBezTo>
                  <a:cubicBezTo>
                    <a:pt x="54" y="14"/>
                    <a:pt x="54" y="14"/>
                    <a:pt x="54" y="14"/>
                  </a:cubicBezTo>
                  <a:cubicBezTo>
                    <a:pt x="55" y="27"/>
                    <a:pt x="56" y="59"/>
                    <a:pt x="40" y="78"/>
                  </a:cubicBezTo>
                  <a:cubicBezTo>
                    <a:pt x="31" y="88"/>
                    <a:pt x="18" y="94"/>
                    <a:pt x="0" y="94"/>
                  </a:cubicBezTo>
                  <a:lnTo>
                    <a:pt x="0" y="108"/>
                  </a:lnTo>
                  <a:close/>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8" name="Freeform 356"/>
            <p:cNvSpPr/>
            <p:nvPr/>
          </p:nvSpPr>
          <p:spPr bwMode="auto">
            <a:xfrm>
              <a:off x="10186988" y="2759076"/>
              <a:ext cx="268288" cy="309563"/>
            </a:xfrm>
            <a:custGeom>
              <a:avLst/>
              <a:gdLst>
                <a:gd name="T0" fmla="*/ 0 w 169"/>
                <a:gd name="T1" fmla="*/ 0 h 195"/>
                <a:gd name="T2" fmla="*/ 0 w 169"/>
                <a:gd name="T3" fmla="*/ 105 h 195"/>
                <a:gd name="T4" fmla="*/ 52 w 169"/>
                <a:gd name="T5" fmla="*/ 183 h 195"/>
                <a:gd name="T6" fmla="*/ 52 w 169"/>
                <a:gd name="T7" fmla="*/ 184 h 195"/>
                <a:gd name="T8" fmla="*/ 52 w 169"/>
                <a:gd name="T9" fmla="*/ 185 h 195"/>
                <a:gd name="T10" fmla="*/ 62 w 169"/>
                <a:gd name="T11" fmla="*/ 195 h 195"/>
                <a:gd name="T12" fmla="*/ 107 w 169"/>
                <a:gd name="T13" fmla="*/ 195 h 195"/>
                <a:gd name="T14" fmla="*/ 117 w 169"/>
                <a:gd name="T15" fmla="*/ 185 h 195"/>
                <a:gd name="T16" fmla="*/ 117 w 169"/>
                <a:gd name="T17" fmla="*/ 184 h 195"/>
                <a:gd name="T18" fmla="*/ 117 w 169"/>
                <a:gd name="T19" fmla="*/ 183 h 195"/>
                <a:gd name="T20" fmla="*/ 169 w 169"/>
                <a:gd name="T21" fmla="*/ 105 h 195"/>
                <a:gd name="T22" fmla="*/ 169 w 169"/>
                <a:gd name="T23" fmla="*/ 0 h 195"/>
                <a:gd name="T24" fmla="*/ 0 w 169"/>
                <a:gd name="T2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95">
                  <a:moveTo>
                    <a:pt x="0" y="0"/>
                  </a:moveTo>
                  <a:cubicBezTo>
                    <a:pt x="0" y="105"/>
                    <a:pt x="0" y="105"/>
                    <a:pt x="0" y="105"/>
                  </a:cubicBezTo>
                  <a:cubicBezTo>
                    <a:pt x="0" y="140"/>
                    <a:pt x="21" y="170"/>
                    <a:pt x="52" y="183"/>
                  </a:cubicBezTo>
                  <a:cubicBezTo>
                    <a:pt x="52" y="184"/>
                    <a:pt x="52" y="184"/>
                    <a:pt x="52" y="184"/>
                  </a:cubicBezTo>
                  <a:cubicBezTo>
                    <a:pt x="52" y="185"/>
                    <a:pt x="52" y="185"/>
                    <a:pt x="52" y="185"/>
                  </a:cubicBezTo>
                  <a:cubicBezTo>
                    <a:pt x="52" y="191"/>
                    <a:pt x="56" y="195"/>
                    <a:pt x="62" y="195"/>
                  </a:cubicBezTo>
                  <a:cubicBezTo>
                    <a:pt x="107" y="195"/>
                    <a:pt x="107" y="195"/>
                    <a:pt x="107" y="195"/>
                  </a:cubicBezTo>
                  <a:cubicBezTo>
                    <a:pt x="113" y="195"/>
                    <a:pt x="117" y="191"/>
                    <a:pt x="117" y="185"/>
                  </a:cubicBezTo>
                  <a:cubicBezTo>
                    <a:pt x="117" y="184"/>
                    <a:pt x="117" y="184"/>
                    <a:pt x="117" y="184"/>
                  </a:cubicBezTo>
                  <a:cubicBezTo>
                    <a:pt x="117" y="183"/>
                    <a:pt x="117" y="183"/>
                    <a:pt x="117" y="183"/>
                  </a:cubicBezTo>
                  <a:cubicBezTo>
                    <a:pt x="147" y="170"/>
                    <a:pt x="169" y="140"/>
                    <a:pt x="169" y="105"/>
                  </a:cubicBezTo>
                  <a:cubicBezTo>
                    <a:pt x="169" y="0"/>
                    <a:pt x="169" y="0"/>
                    <a:pt x="169" y="0"/>
                  </a:cubicBezTo>
                  <a:cubicBezTo>
                    <a:pt x="0" y="0"/>
                    <a:pt x="0" y="0"/>
                    <a:pt x="0" y="0"/>
                  </a:cubicBezTo>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9" name="Freeform 357"/>
            <p:cNvSpPr/>
            <p:nvPr/>
          </p:nvSpPr>
          <p:spPr bwMode="auto">
            <a:xfrm>
              <a:off x="10185401" y="3201989"/>
              <a:ext cx="269875" cy="173038"/>
            </a:xfrm>
            <a:custGeom>
              <a:avLst/>
              <a:gdLst>
                <a:gd name="T0" fmla="*/ 0 w 170"/>
                <a:gd name="T1" fmla="*/ 101 h 109"/>
                <a:gd name="T2" fmla="*/ 8 w 170"/>
                <a:gd name="T3" fmla="*/ 109 h 109"/>
                <a:gd name="T4" fmla="*/ 162 w 170"/>
                <a:gd name="T5" fmla="*/ 109 h 109"/>
                <a:gd name="T6" fmla="*/ 170 w 170"/>
                <a:gd name="T7" fmla="*/ 101 h 109"/>
                <a:gd name="T8" fmla="*/ 170 w 170"/>
                <a:gd name="T9" fmla="*/ 8 h 109"/>
                <a:gd name="T10" fmla="*/ 162 w 170"/>
                <a:gd name="T11" fmla="*/ 0 h 109"/>
                <a:gd name="T12" fmla="*/ 8 w 170"/>
                <a:gd name="T13" fmla="*/ 0 h 109"/>
                <a:gd name="T14" fmla="*/ 0 w 170"/>
                <a:gd name="T15" fmla="*/ 8 h 109"/>
                <a:gd name="T16" fmla="*/ 0 w 170"/>
                <a:gd name="T17"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09">
                  <a:moveTo>
                    <a:pt x="0" y="101"/>
                  </a:moveTo>
                  <a:cubicBezTo>
                    <a:pt x="0" y="105"/>
                    <a:pt x="3" y="109"/>
                    <a:pt x="8" y="109"/>
                  </a:cubicBezTo>
                  <a:cubicBezTo>
                    <a:pt x="162" y="109"/>
                    <a:pt x="162" y="109"/>
                    <a:pt x="162" y="109"/>
                  </a:cubicBezTo>
                  <a:cubicBezTo>
                    <a:pt x="166" y="109"/>
                    <a:pt x="170" y="105"/>
                    <a:pt x="170" y="101"/>
                  </a:cubicBezTo>
                  <a:cubicBezTo>
                    <a:pt x="170" y="8"/>
                    <a:pt x="170" y="8"/>
                    <a:pt x="170" y="8"/>
                  </a:cubicBezTo>
                  <a:cubicBezTo>
                    <a:pt x="170" y="3"/>
                    <a:pt x="166" y="0"/>
                    <a:pt x="162" y="0"/>
                  </a:cubicBezTo>
                  <a:cubicBezTo>
                    <a:pt x="8" y="0"/>
                    <a:pt x="8" y="0"/>
                    <a:pt x="8" y="0"/>
                  </a:cubicBezTo>
                  <a:cubicBezTo>
                    <a:pt x="3" y="0"/>
                    <a:pt x="0" y="3"/>
                    <a:pt x="0" y="8"/>
                  </a:cubicBezTo>
                  <a:cubicBezTo>
                    <a:pt x="0" y="101"/>
                    <a:pt x="0" y="101"/>
                    <a:pt x="0" y="101"/>
                  </a:cubicBezTo>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0" name="Freeform 358"/>
            <p:cNvSpPr/>
            <p:nvPr/>
          </p:nvSpPr>
          <p:spPr bwMode="auto">
            <a:xfrm>
              <a:off x="10172701" y="3355976"/>
              <a:ext cx="295275" cy="26988"/>
            </a:xfrm>
            <a:custGeom>
              <a:avLst/>
              <a:gdLst>
                <a:gd name="T0" fmla="*/ 0 w 186"/>
                <a:gd name="T1" fmla="*/ 13 h 17"/>
                <a:gd name="T2" fmla="*/ 4 w 186"/>
                <a:gd name="T3" fmla="*/ 17 h 17"/>
                <a:gd name="T4" fmla="*/ 182 w 186"/>
                <a:gd name="T5" fmla="*/ 17 h 17"/>
                <a:gd name="T6" fmla="*/ 186 w 186"/>
                <a:gd name="T7" fmla="*/ 13 h 17"/>
                <a:gd name="T8" fmla="*/ 186 w 186"/>
                <a:gd name="T9" fmla="*/ 4 h 17"/>
                <a:gd name="T10" fmla="*/ 182 w 186"/>
                <a:gd name="T11" fmla="*/ 0 h 17"/>
                <a:gd name="T12" fmla="*/ 4 w 186"/>
                <a:gd name="T13" fmla="*/ 0 h 17"/>
                <a:gd name="T14" fmla="*/ 0 w 186"/>
                <a:gd name="T15" fmla="*/ 4 h 17"/>
                <a:gd name="T16" fmla="*/ 0 w 186"/>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7">
                  <a:moveTo>
                    <a:pt x="0" y="13"/>
                  </a:moveTo>
                  <a:cubicBezTo>
                    <a:pt x="0" y="15"/>
                    <a:pt x="1" y="17"/>
                    <a:pt x="4" y="17"/>
                  </a:cubicBezTo>
                  <a:cubicBezTo>
                    <a:pt x="182" y="17"/>
                    <a:pt x="182" y="17"/>
                    <a:pt x="182" y="17"/>
                  </a:cubicBezTo>
                  <a:cubicBezTo>
                    <a:pt x="184" y="17"/>
                    <a:pt x="186" y="15"/>
                    <a:pt x="186" y="13"/>
                  </a:cubicBezTo>
                  <a:cubicBezTo>
                    <a:pt x="186" y="4"/>
                    <a:pt x="186" y="4"/>
                    <a:pt x="186" y="4"/>
                  </a:cubicBezTo>
                  <a:cubicBezTo>
                    <a:pt x="186" y="2"/>
                    <a:pt x="184" y="0"/>
                    <a:pt x="182" y="0"/>
                  </a:cubicBezTo>
                  <a:cubicBezTo>
                    <a:pt x="4" y="0"/>
                    <a:pt x="4" y="0"/>
                    <a:pt x="4" y="0"/>
                  </a:cubicBezTo>
                  <a:cubicBezTo>
                    <a:pt x="1" y="0"/>
                    <a:pt x="0" y="2"/>
                    <a:pt x="0" y="4"/>
                  </a:cubicBezTo>
                  <a:lnTo>
                    <a:pt x="0" y="13"/>
                  </a:lnTo>
                  <a:close/>
                </a:path>
              </a:pathLst>
            </a:custGeom>
            <a:solidFill>
              <a:srgbClr val="393E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1" name="Rectangle 359"/>
            <p:cNvSpPr>
              <a:spLocks noChangeArrowheads="1"/>
            </p:cNvSpPr>
            <p:nvPr/>
          </p:nvSpPr>
          <p:spPr bwMode="auto">
            <a:xfrm>
              <a:off x="10294938" y="3068639"/>
              <a:ext cx="50800" cy="115888"/>
            </a:xfrm>
            <a:prstGeom prst="rect">
              <a:avLst/>
            </a:prstGeom>
            <a:solidFill>
              <a:srgbClr val="FFD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92" name="Rectangle 360"/>
            <p:cNvSpPr>
              <a:spLocks noChangeArrowheads="1"/>
            </p:cNvSpPr>
            <p:nvPr/>
          </p:nvSpPr>
          <p:spPr bwMode="auto">
            <a:xfrm>
              <a:off x="10294938" y="3068639"/>
              <a:ext cx="508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93" name="Freeform 361"/>
            <p:cNvSpPr/>
            <p:nvPr/>
          </p:nvSpPr>
          <p:spPr bwMode="auto">
            <a:xfrm>
              <a:off x="10277476" y="3184526"/>
              <a:ext cx="85725" cy="17463"/>
            </a:xfrm>
            <a:custGeom>
              <a:avLst/>
              <a:gdLst>
                <a:gd name="T0" fmla="*/ 50 w 54"/>
                <a:gd name="T1" fmla="*/ 0 h 11"/>
                <a:gd name="T2" fmla="*/ 4 w 54"/>
                <a:gd name="T3" fmla="*/ 0 h 11"/>
                <a:gd name="T4" fmla="*/ 0 w 54"/>
                <a:gd name="T5" fmla="*/ 11 h 11"/>
                <a:gd name="T6" fmla="*/ 54 w 54"/>
                <a:gd name="T7" fmla="*/ 11 h 11"/>
                <a:gd name="T8" fmla="*/ 50 w 54"/>
                <a:gd name="T9" fmla="*/ 0 h 11"/>
              </a:gdLst>
              <a:ahLst/>
              <a:cxnLst>
                <a:cxn ang="0">
                  <a:pos x="T0" y="T1"/>
                </a:cxn>
                <a:cxn ang="0">
                  <a:pos x="T2" y="T3"/>
                </a:cxn>
                <a:cxn ang="0">
                  <a:pos x="T4" y="T5"/>
                </a:cxn>
                <a:cxn ang="0">
                  <a:pos x="T6" y="T7"/>
                </a:cxn>
                <a:cxn ang="0">
                  <a:pos x="T8" y="T9"/>
                </a:cxn>
              </a:cxnLst>
              <a:rect l="0" t="0" r="r" b="b"/>
              <a:pathLst>
                <a:path w="54" h="11">
                  <a:moveTo>
                    <a:pt x="50" y="0"/>
                  </a:moveTo>
                  <a:lnTo>
                    <a:pt x="4" y="0"/>
                  </a:lnTo>
                  <a:lnTo>
                    <a:pt x="0" y="11"/>
                  </a:lnTo>
                  <a:lnTo>
                    <a:pt x="54" y="11"/>
                  </a:lnTo>
                  <a:lnTo>
                    <a:pt x="50" y="0"/>
                  </a:lnTo>
                  <a:close/>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4" name="Freeform 362"/>
            <p:cNvSpPr/>
            <p:nvPr/>
          </p:nvSpPr>
          <p:spPr bwMode="auto">
            <a:xfrm>
              <a:off x="10277476" y="3184526"/>
              <a:ext cx="85725" cy="17463"/>
            </a:xfrm>
            <a:custGeom>
              <a:avLst/>
              <a:gdLst>
                <a:gd name="T0" fmla="*/ 50 w 54"/>
                <a:gd name="T1" fmla="*/ 0 h 11"/>
                <a:gd name="T2" fmla="*/ 4 w 54"/>
                <a:gd name="T3" fmla="*/ 0 h 11"/>
                <a:gd name="T4" fmla="*/ 0 w 54"/>
                <a:gd name="T5" fmla="*/ 11 h 11"/>
                <a:gd name="T6" fmla="*/ 54 w 54"/>
                <a:gd name="T7" fmla="*/ 11 h 11"/>
                <a:gd name="T8" fmla="*/ 50 w 54"/>
                <a:gd name="T9" fmla="*/ 0 h 11"/>
              </a:gdLst>
              <a:ahLst/>
              <a:cxnLst>
                <a:cxn ang="0">
                  <a:pos x="T0" y="T1"/>
                </a:cxn>
                <a:cxn ang="0">
                  <a:pos x="T2" y="T3"/>
                </a:cxn>
                <a:cxn ang="0">
                  <a:pos x="T4" y="T5"/>
                </a:cxn>
                <a:cxn ang="0">
                  <a:pos x="T6" y="T7"/>
                </a:cxn>
                <a:cxn ang="0">
                  <a:pos x="T8" y="T9"/>
                </a:cxn>
              </a:cxnLst>
              <a:rect l="0" t="0" r="r" b="b"/>
              <a:pathLst>
                <a:path w="54" h="11">
                  <a:moveTo>
                    <a:pt x="50" y="0"/>
                  </a:moveTo>
                  <a:lnTo>
                    <a:pt x="4" y="0"/>
                  </a:lnTo>
                  <a:lnTo>
                    <a:pt x="0" y="11"/>
                  </a:lnTo>
                  <a:lnTo>
                    <a:pt x="54" y="11"/>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5" name="Freeform 363"/>
            <p:cNvSpPr/>
            <p:nvPr/>
          </p:nvSpPr>
          <p:spPr bwMode="auto">
            <a:xfrm>
              <a:off x="10223501" y="3241676"/>
              <a:ext cx="188913" cy="88900"/>
            </a:xfrm>
            <a:custGeom>
              <a:avLst/>
              <a:gdLst>
                <a:gd name="T0" fmla="*/ 0 w 119"/>
                <a:gd name="T1" fmla="*/ 52 h 56"/>
                <a:gd name="T2" fmla="*/ 4 w 119"/>
                <a:gd name="T3" fmla="*/ 56 h 56"/>
                <a:gd name="T4" fmla="*/ 115 w 119"/>
                <a:gd name="T5" fmla="*/ 56 h 56"/>
                <a:gd name="T6" fmla="*/ 119 w 119"/>
                <a:gd name="T7" fmla="*/ 52 h 56"/>
                <a:gd name="T8" fmla="*/ 119 w 119"/>
                <a:gd name="T9" fmla="*/ 4 h 56"/>
                <a:gd name="T10" fmla="*/ 115 w 119"/>
                <a:gd name="T11" fmla="*/ 0 h 56"/>
                <a:gd name="T12" fmla="*/ 4 w 119"/>
                <a:gd name="T13" fmla="*/ 0 h 56"/>
                <a:gd name="T14" fmla="*/ 0 w 119"/>
                <a:gd name="T15" fmla="*/ 4 h 56"/>
                <a:gd name="T16" fmla="*/ 0 w 119"/>
                <a:gd name="T1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56">
                  <a:moveTo>
                    <a:pt x="0" y="52"/>
                  </a:moveTo>
                  <a:cubicBezTo>
                    <a:pt x="0" y="54"/>
                    <a:pt x="2" y="56"/>
                    <a:pt x="4" y="56"/>
                  </a:cubicBezTo>
                  <a:cubicBezTo>
                    <a:pt x="115" y="56"/>
                    <a:pt x="115" y="56"/>
                    <a:pt x="115" y="56"/>
                  </a:cubicBezTo>
                  <a:cubicBezTo>
                    <a:pt x="118" y="56"/>
                    <a:pt x="119" y="54"/>
                    <a:pt x="119" y="52"/>
                  </a:cubicBezTo>
                  <a:cubicBezTo>
                    <a:pt x="119" y="4"/>
                    <a:pt x="119" y="4"/>
                    <a:pt x="119" y="4"/>
                  </a:cubicBezTo>
                  <a:cubicBezTo>
                    <a:pt x="119" y="2"/>
                    <a:pt x="118" y="0"/>
                    <a:pt x="115" y="0"/>
                  </a:cubicBezTo>
                  <a:cubicBezTo>
                    <a:pt x="4" y="0"/>
                    <a:pt x="4" y="0"/>
                    <a:pt x="4" y="0"/>
                  </a:cubicBezTo>
                  <a:cubicBezTo>
                    <a:pt x="2" y="0"/>
                    <a:pt x="0" y="2"/>
                    <a:pt x="0" y="4"/>
                  </a:cubicBezTo>
                  <a:cubicBezTo>
                    <a:pt x="0" y="52"/>
                    <a:pt x="0" y="52"/>
                    <a:pt x="0" y="52"/>
                  </a:cubicBezTo>
                </a:path>
              </a:pathLst>
            </a:custGeom>
            <a:solidFill>
              <a:srgbClr val="FDC9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6" name="Freeform 364"/>
            <p:cNvSpPr/>
            <p:nvPr/>
          </p:nvSpPr>
          <p:spPr bwMode="auto">
            <a:xfrm>
              <a:off x="10185401" y="3201989"/>
              <a:ext cx="38100" cy="153988"/>
            </a:xfrm>
            <a:custGeom>
              <a:avLst/>
              <a:gdLst>
                <a:gd name="T0" fmla="*/ 16 w 24"/>
                <a:gd name="T1" fmla="*/ 97 h 97"/>
                <a:gd name="T2" fmla="*/ 16 w 24"/>
                <a:gd name="T3" fmla="*/ 8 h 97"/>
                <a:gd name="T4" fmla="*/ 24 w 24"/>
                <a:gd name="T5" fmla="*/ 0 h 97"/>
                <a:gd name="T6" fmla="*/ 8 w 24"/>
                <a:gd name="T7" fmla="*/ 0 h 97"/>
                <a:gd name="T8" fmla="*/ 0 w 24"/>
                <a:gd name="T9" fmla="*/ 8 h 97"/>
                <a:gd name="T10" fmla="*/ 0 w 24"/>
                <a:gd name="T11" fmla="*/ 97 h 97"/>
                <a:gd name="T12" fmla="*/ 12 w 24"/>
                <a:gd name="T13" fmla="*/ 97 h 97"/>
                <a:gd name="T14" fmla="*/ 16 w 24"/>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7">
                  <a:moveTo>
                    <a:pt x="16" y="97"/>
                  </a:moveTo>
                  <a:cubicBezTo>
                    <a:pt x="16" y="8"/>
                    <a:pt x="16" y="8"/>
                    <a:pt x="16" y="8"/>
                  </a:cubicBezTo>
                  <a:cubicBezTo>
                    <a:pt x="16" y="3"/>
                    <a:pt x="20" y="0"/>
                    <a:pt x="24" y="0"/>
                  </a:cubicBezTo>
                  <a:cubicBezTo>
                    <a:pt x="8" y="0"/>
                    <a:pt x="8" y="0"/>
                    <a:pt x="8" y="0"/>
                  </a:cubicBezTo>
                  <a:cubicBezTo>
                    <a:pt x="3" y="0"/>
                    <a:pt x="0" y="3"/>
                    <a:pt x="0" y="8"/>
                  </a:cubicBezTo>
                  <a:cubicBezTo>
                    <a:pt x="0" y="97"/>
                    <a:pt x="0" y="97"/>
                    <a:pt x="0" y="97"/>
                  </a:cubicBezTo>
                  <a:cubicBezTo>
                    <a:pt x="12" y="97"/>
                    <a:pt x="12" y="97"/>
                    <a:pt x="12" y="97"/>
                  </a:cubicBezTo>
                  <a:lnTo>
                    <a:pt x="16" y="97"/>
                  </a:lnTo>
                  <a:close/>
                </a:path>
              </a:pathLst>
            </a:custGeom>
            <a:solidFill>
              <a:srgbClr val="3438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7" name="Freeform 365"/>
            <p:cNvSpPr/>
            <p:nvPr/>
          </p:nvSpPr>
          <p:spPr bwMode="auto">
            <a:xfrm>
              <a:off x="10172701" y="3355976"/>
              <a:ext cx="31750" cy="25400"/>
            </a:xfrm>
            <a:custGeom>
              <a:avLst/>
              <a:gdLst>
                <a:gd name="T0" fmla="*/ 16 w 20"/>
                <a:gd name="T1" fmla="*/ 12 h 16"/>
                <a:gd name="T2" fmla="*/ 16 w 20"/>
                <a:gd name="T3" fmla="*/ 4 h 16"/>
                <a:gd name="T4" fmla="*/ 20 w 20"/>
                <a:gd name="T5" fmla="*/ 0 h 16"/>
                <a:gd name="T6" fmla="*/ 8 w 20"/>
                <a:gd name="T7" fmla="*/ 0 h 16"/>
                <a:gd name="T8" fmla="*/ 4 w 20"/>
                <a:gd name="T9" fmla="*/ 0 h 16"/>
                <a:gd name="T10" fmla="*/ 0 w 20"/>
                <a:gd name="T11" fmla="*/ 4 h 16"/>
                <a:gd name="T12" fmla="*/ 0 w 20"/>
                <a:gd name="T13" fmla="*/ 12 h 16"/>
                <a:gd name="T14" fmla="*/ 4 w 20"/>
                <a:gd name="T15" fmla="*/ 16 h 16"/>
                <a:gd name="T16" fmla="*/ 20 w 20"/>
                <a:gd name="T17" fmla="*/ 16 h 16"/>
                <a:gd name="T18" fmla="*/ 16 w 20"/>
                <a:gd name="T1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6">
                  <a:moveTo>
                    <a:pt x="16" y="12"/>
                  </a:moveTo>
                  <a:cubicBezTo>
                    <a:pt x="16" y="4"/>
                    <a:pt x="16" y="4"/>
                    <a:pt x="16" y="4"/>
                  </a:cubicBezTo>
                  <a:cubicBezTo>
                    <a:pt x="16" y="2"/>
                    <a:pt x="18" y="0"/>
                    <a:pt x="20" y="0"/>
                  </a:cubicBezTo>
                  <a:cubicBezTo>
                    <a:pt x="8" y="0"/>
                    <a:pt x="8" y="0"/>
                    <a:pt x="8" y="0"/>
                  </a:cubicBezTo>
                  <a:cubicBezTo>
                    <a:pt x="4" y="0"/>
                    <a:pt x="4" y="0"/>
                    <a:pt x="4" y="0"/>
                  </a:cubicBezTo>
                  <a:cubicBezTo>
                    <a:pt x="1" y="0"/>
                    <a:pt x="0" y="2"/>
                    <a:pt x="0" y="4"/>
                  </a:cubicBezTo>
                  <a:cubicBezTo>
                    <a:pt x="0" y="12"/>
                    <a:pt x="0" y="12"/>
                    <a:pt x="0" y="12"/>
                  </a:cubicBezTo>
                  <a:cubicBezTo>
                    <a:pt x="0" y="15"/>
                    <a:pt x="1" y="16"/>
                    <a:pt x="4" y="16"/>
                  </a:cubicBezTo>
                  <a:cubicBezTo>
                    <a:pt x="20" y="16"/>
                    <a:pt x="20" y="16"/>
                    <a:pt x="20" y="16"/>
                  </a:cubicBezTo>
                  <a:cubicBezTo>
                    <a:pt x="18" y="16"/>
                    <a:pt x="16" y="15"/>
                    <a:pt x="16" y="12"/>
                  </a:cubicBezTo>
                  <a:close/>
                </a:path>
              </a:pathLst>
            </a:custGeom>
            <a:solidFill>
              <a:srgbClr val="303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8" name="Freeform 366"/>
            <p:cNvSpPr/>
            <p:nvPr/>
          </p:nvSpPr>
          <p:spPr bwMode="auto">
            <a:xfrm>
              <a:off x="10186988" y="2759076"/>
              <a:ext cx="122238" cy="309563"/>
            </a:xfrm>
            <a:custGeom>
              <a:avLst/>
              <a:gdLst>
                <a:gd name="T0" fmla="*/ 16 w 77"/>
                <a:gd name="T1" fmla="*/ 0 h 195"/>
                <a:gd name="T2" fmla="*/ 16 w 77"/>
                <a:gd name="T3" fmla="*/ 0 h 195"/>
                <a:gd name="T4" fmla="*/ 0 w 77"/>
                <a:gd name="T5" fmla="*/ 0 h 195"/>
                <a:gd name="T6" fmla="*/ 0 w 77"/>
                <a:gd name="T7" fmla="*/ 105 h 195"/>
                <a:gd name="T8" fmla="*/ 52 w 77"/>
                <a:gd name="T9" fmla="*/ 183 h 195"/>
                <a:gd name="T10" fmla="*/ 52 w 77"/>
                <a:gd name="T11" fmla="*/ 184 h 195"/>
                <a:gd name="T12" fmla="*/ 52 w 77"/>
                <a:gd name="T13" fmla="*/ 185 h 195"/>
                <a:gd name="T14" fmla="*/ 62 w 77"/>
                <a:gd name="T15" fmla="*/ 195 h 195"/>
                <a:gd name="T16" fmla="*/ 69 w 77"/>
                <a:gd name="T17" fmla="*/ 195 h 195"/>
                <a:gd name="T18" fmla="*/ 77 w 77"/>
                <a:gd name="T19" fmla="*/ 195 h 195"/>
                <a:gd name="T20" fmla="*/ 68 w 77"/>
                <a:gd name="T21" fmla="*/ 185 h 195"/>
                <a:gd name="T22" fmla="*/ 68 w 77"/>
                <a:gd name="T23" fmla="*/ 184 h 195"/>
                <a:gd name="T24" fmla="*/ 68 w 77"/>
                <a:gd name="T25" fmla="*/ 183 h 195"/>
                <a:gd name="T26" fmla="*/ 16 w 77"/>
                <a:gd name="T27" fmla="*/ 105 h 195"/>
                <a:gd name="T28" fmla="*/ 16 w 77"/>
                <a:gd name="T2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195">
                  <a:moveTo>
                    <a:pt x="16" y="0"/>
                  </a:moveTo>
                  <a:cubicBezTo>
                    <a:pt x="16" y="0"/>
                    <a:pt x="16" y="0"/>
                    <a:pt x="16" y="0"/>
                  </a:cubicBezTo>
                  <a:cubicBezTo>
                    <a:pt x="0" y="0"/>
                    <a:pt x="0" y="0"/>
                    <a:pt x="0" y="0"/>
                  </a:cubicBezTo>
                  <a:cubicBezTo>
                    <a:pt x="0" y="105"/>
                    <a:pt x="0" y="105"/>
                    <a:pt x="0" y="105"/>
                  </a:cubicBezTo>
                  <a:cubicBezTo>
                    <a:pt x="0" y="140"/>
                    <a:pt x="22" y="170"/>
                    <a:pt x="52" y="183"/>
                  </a:cubicBezTo>
                  <a:cubicBezTo>
                    <a:pt x="52" y="184"/>
                    <a:pt x="52" y="184"/>
                    <a:pt x="52" y="184"/>
                  </a:cubicBezTo>
                  <a:cubicBezTo>
                    <a:pt x="52" y="185"/>
                    <a:pt x="52" y="185"/>
                    <a:pt x="52" y="185"/>
                  </a:cubicBezTo>
                  <a:cubicBezTo>
                    <a:pt x="52" y="191"/>
                    <a:pt x="56" y="195"/>
                    <a:pt x="62" y="195"/>
                  </a:cubicBezTo>
                  <a:cubicBezTo>
                    <a:pt x="69" y="195"/>
                    <a:pt x="69" y="195"/>
                    <a:pt x="69" y="195"/>
                  </a:cubicBezTo>
                  <a:cubicBezTo>
                    <a:pt x="77" y="195"/>
                    <a:pt x="77" y="195"/>
                    <a:pt x="77" y="195"/>
                  </a:cubicBezTo>
                  <a:cubicBezTo>
                    <a:pt x="72" y="195"/>
                    <a:pt x="68" y="190"/>
                    <a:pt x="68" y="185"/>
                  </a:cubicBezTo>
                  <a:cubicBezTo>
                    <a:pt x="68" y="184"/>
                    <a:pt x="68" y="184"/>
                    <a:pt x="68" y="184"/>
                  </a:cubicBezTo>
                  <a:cubicBezTo>
                    <a:pt x="68" y="183"/>
                    <a:pt x="68" y="183"/>
                    <a:pt x="68" y="183"/>
                  </a:cubicBezTo>
                  <a:cubicBezTo>
                    <a:pt x="37" y="170"/>
                    <a:pt x="16" y="140"/>
                    <a:pt x="16" y="105"/>
                  </a:cubicBezTo>
                  <a:cubicBezTo>
                    <a:pt x="16" y="0"/>
                    <a:pt x="16" y="0"/>
                    <a:pt x="16" y="0"/>
                  </a:cubicBezTo>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9" name="Freeform 367"/>
            <p:cNvSpPr/>
            <p:nvPr/>
          </p:nvSpPr>
          <p:spPr bwMode="auto">
            <a:xfrm>
              <a:off x="10296526" y="3068639"/>
              <a:ext cx="25400" cy="0"/>
            </a:xfrm>
            <a:custGeom>
              <a:avLst/>
              <a:gdLst>
                <a:gd name="T0" fmla="*/ 16 w 16"/>
                <a:gd name="T1" fmla="*/ 8 w 16"/>
                <a:gd name="T2" fmla="*/ 0 w 16"/>
                <a:gd name="T3" fmla="*/ 0 w 16"/>
                <a:gd name="T4" fmla="*/ 16 w 16"/>
                <a:gd name="T5" fmla="*/ 16 w 16"/>
              </a:gdLst>
              <a:ahLst/>
              <a:cxnLst>
                <a:cxn ang="0">
                  <a:pos x="T0" y="0"/>
                </a:cxn>
                <a:cxn ang="0">
                  <a:pos x="T1" y="0"/>
                </a:cxn>
                <a:cxn ang="0">
                  <a:pos x="T2" y="0"/>
                </a:cxn>
                <a:cxn ang="0">
                  <a:pos x="T3" y="0"/>
                </a:cxn>
                <a:cxn ang="0">
                  <a:pos x="T4" y="0"/>
                </a:cxn>
                <a:cxn ang="0">
                  <a:pos x="T5" y="0"/>
                </a:cxn>
              </a:cxnLst>
              <a:rect l="0" t="0" r="r" b="b"/>
              <a:pathLst>
                <a:path w="16">
                  <a:moveTo>
                    <a:pt x="16" y="0"/>
                  </a:moveTo>
                  <a:lnTo>
                    <a:pt x="8" y="0"/>
                  </a:lnTo>
                  <a:lnTo>
                    <a:pt x="0" y="0"/>
                  </a:lnTo>
                  <a:lnTo>
                    <a:pt x="0" y="0"/>
                  </a:lnTo>
                  <a:lnTo>
                    <a:pt x="16" y="0"/>
                  </a:lnTo>
                  <a:lnTo>
                    <a:pt x="16"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0" name="Freeform 368"/>
            <p:cNvSpPr/>
            <p:nvPr/>
          </p:nvSpPr>
          <p:spPr bwMode="auto">
            <a:xfrm>
              <a:off x="10296526" y="3068639"/>
              <a:ext cx="25400" cy="0"/>
            </a:xfrm>
            <a:custGeom>
              <a:avLst/>
              <a:gdLst>
                <a:gd name="T0" fmla="*/ 16 w 16"/>
                <a:gd name="T1" fmla="*/ 8 w 16"/>
                <a:gd name="T2" fmla="*/ 0 w 16"/>
                <a:gd name="T3" fmla="*/ 0 w 16"/>
                <a:gd name="T4" fmla="*/ 16 w 16"/>
                <a:gd name="T5" fmla="*/ 16 w 16"/>
              </a:gdLst>
              <a:ahLst/>
              <a:cxnLst>
                <a:cxn ang="0">
                  <a:pos x="T0" y="0"/>
                </a:cxn>
                <a:cxn ang="0">
                  <a:pos x="T1" y="0"/>
                </a:cxn>
                <a:cxn ang="0">
                  <a:pos x="T2" y="0"/>
                </a:cxn>
                <a:cxn ang="0">
                  <a:pos x="T3" y="0"/>
                </a:cxn>
                <a:cxn ang="0">
                  <a:pos x="T4" y="0"/>
                </a:cxn>
                <a:cxn ang="0">
                  <a:pos x="T5" y="0"/>
                </a:cxn>
              </a:cxnLst>
              <a:rect l="0" t="0" r="r" b="b"/>
              <a:pathLst>
                <a:path w="16">
                  <a:moveTo>
                    <a:pt x="16" y="0"/>
                  </a:moveTo>
                  <a:lnTo>
                    <a:pt x="8" y="0"/>
                  </a:lnTo>
                  <a:lnTo>
                    <a:pt x="0" y="0"/>
                  </a:lnTo>
                  <a:lnTo>
                    <a:pt x="0" y="0"/>
                  </a:lnTo>
                  <a:lnTo>
                    <a:pt x="16" y="0"/>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1" name="Freeform 369"/>
            <p:cNvSpPr/>
            <p:nvPr/>
          </p:nvSpPr>
          <p:spPr bwMode="auto">
            <a:xfrm>
              <a:off x="10296526" y="3068639"/>
              <a:ext cx="25400" cy="115888"/>
            </a:xfrm>
            <a:custGeom>
              <a:avLst/>
              <a:gdLst>
                <a:gd name="T0" fmla="*/ 16 w 16"/>
                <a:gd name="T1" fmla="*/ 0 h 73"/>
                <a:gd name="T2" fmla="*/ 0 w 16"/>
                <a:gd name="T3" fmla="*/ 0 h 73"/>
                <a:gd name="T4" fmla="*/ 0 w 16"/>
                <a:gd name="T5" fmla="*/ 73 h 73"/>
                <a:gd name="T6" fmla="*/ 9 w 16"/>
                <a:gd name="T7" fmla="*/ 73 h 73"/>
                <a:gd name="T8" fmla="*/ 16 w 16"/>
                <a:gd name="T9" fmla="*/ 73 h 73"/>
                <a:gd name="T10" fmla="*/ 9 w 16"/>
                <a:gd name="T11" fmla="*/ 73 h 73"/>
                <a:gd name="T12" fmla="*/ 16 w 16"/>
                <a:gd name="T13" fmla="*/ 73 h 73"/>
                <a:gd name="T14" fmla="*/ 16 w 16"/>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3">
                  <a:moveTo>
                    <a:pt x="16" y="0"/>
                  </a:moveTo>
                  <a:lnTo>
                    <a:pt x="0" y="0"/>
                  </a:lnTo>
                  <a:lnTo>
                    <a:pt x="0" y="73"/>
                  </a:lnTo>
                  <a:lnTo>
                    <a:pt x="9" y="73"/>
                  </a:lnTo>
                  <a:lnTo>
                    <a:pt x="16" y="73"/>
                  </a:lnTo>
                  <a:lnTo>
                    <a:pt x="9" y="73"/>
                  </a:lnTo>
                  <a:lnTo>
                    <a:pt x="16" y="73"/>
                  </a:lnTo>
                  <a:lnTo>
                    <a:pt x="16"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2" name="Freeform 370"/>
            <p:cNvSpPr/>
            <p:nvPr/>
          </p:nvSpPr>
          <p:spPr bwMode="auto">
            <a:xfrm>
              <a:off x="10296526" y="3068639"/>
              <a:ext cx="25400" cy="115888"/>
            </a:xfrm>
            <a:custGeom>
              <a:avLst/>
              <a:gdLst>
                <a:gd name="T0" fmla="*/ 16 w 16"/>
                <a:gd name="T1" fmla="*/ 0 h 73"/>
                <a:gd name="T2" fmla="*/ 0 w 16"/>
                <a:gd name="T3" fmla="*/ 0 h 73"/>
                <a:gd name="T4" fmla="*/ 0 w 16"/>
                <a:gd name="T5" fmla="*/ 73 h 73"/>
                <a:gd name="T6" fmla="*/ 9 w 16"/>
                <a:gd name="T7" fmla="*/ 73 h 73"/>
                <a:gd name="T8" fmla="*/ 16 w 16"/>
                <a:gd name="T9" fmla="*/ 73 h 73"/>
                <a:gd name="T10" fmla="*/ 9 w 16"/>
                <a:gd name="T11" fmla="*/ 73 h 73"/>
                <a:gd name="T12" fmla="*/ 16 w 16"/>
                <a:gd name="T13" fmla="*/ 73 h 73"/>
                <a:gd name="T14" fmla="*/ 16 w 16"/>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3">
                  <a:moveTo>
                    <a:pt x="16" y="0"/>
                  </a:moveTo>
                  <a:lnTo>
                    <a:pt x="0" y="0"/>
                  </a:lnTo>
                  <a:lnTo>
                    <a:pt x="0" y="73"/>
                  </a:lnTo>
                  <a:lnTo>
                    <a:pt x="9" y="73"/>
                  </a:lnTo>
                  <a:lnTo>
                    <a:pt x="16" y="73"/>
                  </a:lnTo>
                  <a:lnTo>
                    <a:pt x="9" y="73"/>
                  </a:lnTo>
                  <a:lnTo>
                    <a:pt x="16" y="73"/>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3" name="Rectangle 371"/>
            <p:cNvSpPr>
              <a:spLocks noChangeArrowheads="1"/>
            </p:cNvSpPr>
            <p:nvPr/>
          </p:nvSpPr>
          <p:spPr bwMode="auto">
            <a:xfrm>
              <a:off x="10285413" y="3184526"/>
              <a:ext cx="9525" cy="1588"/>
            </a:xfrm>
            <a:prstGeom prst="rect">
              <a:avLst/>
            </a:prstGeom>
            <a:solidFill>
              <a:srgbClr val="EBC9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04" name="Rectangle 372"/>
            <p:cNvSpPr>
              <a:spLocks noChangeArrowheads="1"/>
            </p:cNvSpPr>
            <p:nvPr/>
          </p:nvSpPr>
          <p:spPr bwMode="auto">
            <a:xfrm>
              <a:off x="10285413" y="3184526"/>
              <a:ext cx="952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05" name="Freeform 373"/>
            <p:cNvSpPr>
              <a:spLocks noEditPoints="1"/>
            </p:cNvSpPr>
            <p:nvPr/>
          </p:nvSpPr>
          <p:spPr bwMode="auto">
            <a:xfrm>
              <a:off x="10294938" y="3184526"/>
              <a:ext cx="15875" cy="0"/>
            </a:xfrm>
            <a:custGeom>
              <a:avLst/>
              <a:gdLst>
                <a:gd name="T0" fmla="*/ 10 w 10"/>
                <a:gd name="T1" fmla="*/ 1 w 10"/>
                <a:gd name="T2" fmla="*/ 0 w 10"/>
                <a:gd name="T3" fmla="*/ 0 w 10"/>
                <a:gd name="T4" fmla="*/ 10 w 10"/>
                <a:gd name="T5" fmla="*/ 10 w 10"/>
                <a:gd name="T6" fmla="*/ 10 w 10"/>
                <a:gd name="T7" fmla="*/ 10 w 10"/>
                <a:gd name="T8" fmla="*/ 10 w 10"/>
                <a:gd name="T9" fmla="*/ 10 w 1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0">
                  <a:moveTo>
                    <a:pt x="10" y="0"/>
                  </a:moveTo>
                  <a:lnTo>
                    <a:pt x="1" y="0"/>
                  </a:lnTo>
                  <a:lnTo>
                    <a:pt x="0" y="0"/>
                  </a:lnTo>
                  <a:lnTo>
                    <a:pt x="0" y="0"/>
                  </a:lnTo>
                  <a:lnTo>
                    <a:pt x="10" y="0"/>
                  </a:lnTo>
                  <a:lnTo>
                    <a:pt x="10" y="0"/>
                  </a:lnTo>
                  <a:close/>
                  <a:moveTo>
                    <a:pt x="10" y="0"/>
                  </a:moveTo>
                  <a:lnTo>
                    <a:pt x="10" y="0"/>
                  </a:lnTo>
                  <a:lnTo>
                    <a:pt x="10" y="0"/>
                  </a:lnTo>
                  <a:lnTo>
                    <a:pt x="10"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6" name="Freeform 374"/>
            <p:cNvSpPr>
              <a:spLocks noEditPoints="1"/>
            </p:cNvSpPr>
            <p:nvPr/>
          </p:nvSpPr>
          <p:spPr bwMode="auto">
            <a:xfrm>
              <a:off x="10294938" y="3184526"/>
              <a:ext cx="15875" cy="0"/>
            </a:xfrm>
            <a:custGeom>
              <a:avLst/>
              <a:gdLst>
                <a:gd name="T0" fmla="*/ 10 w 10"/>
                <a:gd name="T1" fmla="*/ 1 w 10"/>
                <a:gd name="T2" fmla="*/ 0 w 10"/>
                <a:gd name="T3" fmla="*/ 0 w 10"/>
                <a:gd name="T4" fmla="*/ 10 w 10"/>
                <a:gd name="T5" fmla="*/ 10 w 10"/>
                <a:gd name="T6" fmla="*/ 10 w 10"/>
                <a:gd name="T7" fmla="*/ 10 w 10"/>
                <a:gd name="T8" fmla="*/ 10 w 10"/>
                <a:gd name="T9" fmla="*/ 10 w 1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0">
                  <a:moveTo>
                    <a:pt x="10" y="0"/>
                  </a:moveTo>
                  <a:lnTo>
                    <a:pt x="1" y="0"/>
                  </a:lnTo>
                  <a:lnTo>
                    <a:pt x="0" y="0"/>
                  </a:lnTo>
                  <a:lnTo>
                    <a:pt x="0" y="0"/>
                  </a:lnTo>
                  <a:lnTo>
                    <a:pt x="10" y="0"/>
                  </a:lnTo>
                  <a:lnTo>
                    <a:pt x="10" y="0"/>
                  </a:lnTo>
                  <a:moveTo>
                    <a:pt x="10" y="0"/>
                  </a:moveTo>
                  <a:lnTo>
                    <a:pt x="10" y="0"/>
                  </a:lnTo>
                  <a:lnTo>
                    <a:pt x="10"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7" name="Freeform 375"/>
            <p:cNvSpPr/>
            <p:nvPr/>
          </p:nvSpPr>
          <p:spPr bwMode="auto">
            <a:xfrm>
              <a:off x="10279063" y="3184526"/>
              <a:ext cx="31750" cy="17463"/>
            </a:xfrm>
            <a:custGeom>
              <a:avLst/>
              <a:gdLst>
                <a:gd name="T0" fmla="*/ 20 w 20"/>
                <a:gd name="T1" fmla="*/ 0 h 11"/>
                <a:gd name="T2" fmla="*/ 20 w 20"/>
                <a:gd name="T3" fmla="*/ 0 h 11"/>
                <a:gd name="T4" fmla="*/ 15 w 20"/>
                <a:gd name="T5" fmla="*/ 11 h 11"/>
                <a:gd name="T6" fmla="*/ 20 w 20"/>
                <a:gd name="T7" fmla="*/ 0 h 11"/>
                <a:gd name="T8" fmla="*/ 10 w 20"/>
                <a:gd name="T9" fmla="*/ 0 h 11"/>
                <a:gd name="T10" fmla="*/ 4 w 20"/>
                <a:gd name="T11" fmla="*/ 0 h 11"/>
                <a:gd name="T12" fmla="*/ 0 w 20"/>
                <a:gd name="T13" fmla="*/ 11 h 11"/>
                <a:gd name="T14" fmla="*/ 15 w 20"/>
                <a:gd name="T15" fmla="*/ 11 h 11"/>
                <a:gd name="T16" fmla="*/ 20 w 2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1">
                  <a:moveTo>
                    <a:pt x="20" y="0"/>
                  </a:moveTo>
                  <a:lnTo>
                    <a:pt x="20" y="0"/>
                  </a:lnTo>
                  <a:lnTo>
                    <a:pt x="15" y="11"/>
                  </a:lnTo>
                  <a:lnTo>
                    <a:pt x="20" y="0"/>
                  </a:lnTo>
                  <a:lnTo>
                    <a:pt x="10" y="0"/>
                  </a:lnTo>
                  <a:lnTo>
                    <a:pt x="4" y="0"/>
                  </a:lnTo>
                  <a:lnTo>
                    <a:pt x="0" y="11"/>
                  </a:lnTo>
                  <a:lnTo>
                    <a:pt x="15" y="11"/>
                  </a:lnTo>
                  <a:lnTo>
                    <a:pt x="20"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8" name="Freeform 376"/>
            <p:cNvSpPr/>
            <p:nvPr/>
          </p:nvSpPr>
          <p:spPr bwMode="auto">
            <a:xfrm>
              <a:off x="10279063" y="3184526"/>
              <a:ext cx="31750" cy="17463"/>
            </a:xfrm>
            <a:custGeom>
              <a:avLst/>
              <a:gdLst>
                <a:gd name="T0" fmla="*/ 20 w 20"/>
                <a:gd name="T1" fmla="*/ 0 h 11"/>
                <a:gd name="T2" fmla="*/ 20 w 20"/>
                <a:gd name="T3" fmla="*/ 0 h 11"/>
                <a:gd name="T4" fmla="*/ 15 w 20"/>
                <a:gd name="T5" fmla="*/ 11 h 11"/>
                <a:gd name="T6" fmla="*/ 20 w 20"/>
                <a:gd name="T7" fmla="*/ 0 h 11"/>
                <a:gd name="T8" fmla="*/ 10 w 20"/>
                <a:gd name="T9" fmla="*/ 0 h 11"/>
                <a:gd name="T10" fmla="*/ 4 w 20"/>
                <a:gd name="T11" fmla="*/ 0 h 11"/>
                <a:gd name="T12" fmla="*/ 0 w 20"/>
                <a:gd name="T13" fmla="*/ 11 h 11"/>
                <a:gd name="T14" fmla="*/ 15 w 20"/>
                <a:gd name="T15" fmla="*/ 11 h 11"/>
                <a:gd name="T16" fmla="*/ 20 w 2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1">
                  <a:moveTo>
                    <a:pt x="20" y="0"/>
                  </a:moveTo>
                  <a:lnTo>
                    <a:pt x="20" y="0"/>
                  </a:lnTo>
                  <a:lnTo>
                    <a:pt x="15" y="11"/>
                  </a:lnTo>
                  <a:lnTo>
                    <a:pt x="20" y="0"/>
                  </a:lnTo>
                  <a:lnTo>
                    <a:pt x="10" y="0"/>
                  </a:lnTo>
                  <a:lnTo>
                    <a:pt x="4" y="0"/>
                  </a:lnTo>
                  <a:lnTo>
                    <a:pt x="0" y="11"/>
                  </a:lnTo>
                  <a:lnTo>
                    <a:pt x="15" y="11"/>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9" name="Freeform 377"/>
            <p:cNvSpPr/>
            <p:nvPr/>
          </p:nvSpPr>
          <p:spPr bwMode="auto">
            <a:xfrm>
              <a:off x="10310813" y="3184526"/>
              <a:ext cx="11113" cy="0"/>
            </a:xfrm>
            <a:custGeom>
              <a:avLst/>
              <a:gdLst>
                <a:gd name="T0" fmla="*/ 7 w 7"/>
                <a:gd name="T1" fmla="*/ 7 w 7"/>
                <a:gd name="T2" fmla="*/ 0 w 7"/>
                <a:gd name="T3" fmla="*/ 7 w 7"/>
              </a:gdLst>
              <a:ahLst/>
              <a:cxnLst>
                <a:cxn ang="0">
                  <a:pos x="T0" y="0"/>
                </a:cxn>
                <a:cxn ang="0">
                  <a:pos x="T1" y="0"/>
                </a:cxn>
                <a:cxn ang="0">
                  <a:pos x="T2" y="0"/>
                </a:cxn>
                <a:cxn ang="0">
                  <a:pos x="T3" y="0"/>
                </a:cxn>
              </a:cxnLst>
              <a:rect l="0" t="0" r="r" b="b"/>
              <a:pathLst>
                <a:path w="7">
                  <a:moveTo>
                    <a:pt x="7" y="0"/>
                  </a:moveTo>
                  <a:lnTo>
                    <a:pt x="7" y="0"/>
                  </a:lnTo>
                  <a:lnTo>
                    <a:pt x="0" y="0"/>
                  </a:lnTo>
                  <a:lnTo>
                    <a:pt x="7" y="0"/>
                  </a:lnTo>
                  <a:close/>
                </a:path>
              </a:pathLst>
            </a:custGeom>
            <a:solidFill>
              <a:srgbClr val="F8D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0" name="Freeform 378"/>
            <p:cNvSpPr/>
            <p:nvPr/>
          </p:nvSpPr>
          <p:spPr bwMode="auto">
            <a:xfrm>
              <a:off x="10310813" y="3184526"/>
              <a:ext cx="11113" cy="0"/>
            </a:xfrm>
            <a:custGeom>
              <a:avLst/>
              <a:gdLst>
                <a:gd name="T0" fmla="*/ 7 w 7"/>
                <a:gd name="T1" fmla="*/ 7 w 7"/>
                <a:gd name="T2" fmla="*/ 0 w 7"/>
                <a:gd name="T3" fmla="*/ 7 w 7"/>
              </a:gdLst>
              <a:ahLst/>
              <a:cxnLst>
                <a:cxn ang="0">
                  <a:pos x="T0" y="0"/>
                </a:cxn>
                <a:cxn ang="0">
                  <a:pos x="T1" y="0"/>
                </a:cxn>
                <a:cxn ang="0">
                  <a:pos x="T2" y="0"/>
                </a:cxn>
                <a:cxn ang="0">
                  <a:pos x="T3" y="0"/>
                </a:cxn>
              </a:cxnLst>
              <a:rect l="0" t="0" r="r" b="b"/>
              <a:pathLst>
                <a:path w="7">
                  <a:moveTo>
                    <a:pt x="7" y="0"/>
                  </a:moveTo>
                  <a:lnTo>
                    <a:pt x="7" y="0"/>
                  </a:lnTo>
                  <a:lnTo>
                    <a:pt x="0"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1" name="Rectangle 379"/>
            <p:cNvSpPr>
              <a:spLocks noChangeArrowheads="1"/>
            </p:cNvSpPr>
            <p:nvPr/>
          </p:nvSpPr>
          <p:spPr bwMode="auto">
            <a:xfrm>
              <a:off x="10310813" y="3184526"/>
              <a:ext cx="1588" cy="1588"/>
            </a:xfrm>
            <a:prstGeom prst="rect">
              <a:avLst/>
            </a:prstGeom>
            <a:solidFill>
              <a:srgbClr val="F8DD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12" name="Freeform 380"/>
            <p:cNvSpPr/>
            <p:nvPr/>
          </p:nvSpPr>
          <p:spPr bwMode="auto">
            <a:xfrm>
              <a:off x="10310813" y="318452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3" name="Freeform 381"/>
            <p:cNvSpPr/>
            <p:nvPr/>
          </p:nvSpPr>
          <p:spPr bwMode="auto">
            <a:xfrm>
              <a:off x="10302876" y="3184526"/>
              <a:ext cx="7938" cy="17463"/>
            </a:xfrm>
            <a:custGeom>
              <a:avLst/>
              <a:gdLst>
                <a:gd name="T0" fmla="*/ 5 w 5"/>
                <a:gd name="T1" fmla="*/ 0 h 11"/>
                <a:gd name="T2" fmla="*/ 5 w 5"/>
                <a:gd name="T3" fmla="*/ 0 h 11"/>
                <a:gd name="T4" fmla="*/ 0 w 5"/>
                <a:gd name="T5" fmla="*/ 11 h 11"/>
                <a:gd name="T6" fmla="*/ 5 w 5"/>
                <a:gd name="T7" fmla="*/ 0 h 11"/>
              </a:gdLst>
              <a:ahLst/>
              <a:cxnLst>
                <a:cxn ang="0">
                  <a:pos x="T0" y="T1"/>
                </a:cxn>
                <a:cxn ang="0">
                  <a:pos x="T2" y="T3"/>
                </a:cxn>
                <a:cxn ang="0">
                  <a:pos x="T4" y="T5"/>
                </a:cxn>
                <a:cxn ang="0">
                  <a:pos x="T6" y="T7"/>
                </a:cxn>
              </a:cxnLst>
              <a:rect l="0" t="0" r="r" b="b"/>
              <a:pathLst>
                <a:path w="5" h="11">
                  <a:moveTo>
                    <a:pt x="5" y="0"/>
                  </a:moveTo>
                  <a:lnTo>
                    <a:pt x="5" y="0"/>
                  </a:lnTo>
                  <a:lnTo>
                    <a:pt x="0" y="11"/>
                  </a:lnTo>
                  <a:lnTo>
                    <a:pt x="5" y="0"/>
                  </a:lnTo>
                  <a:close/>
                </a:path>
              </a:pathLst>
            </a:custGeom>
            <a:solidFill>
              <a:srgbClr val="F8D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4" name="Freeform 382"/>
            <p:cNvSpPr/>
            <p:nvPr/>
          </p:nvSpPr>
          <p:spPr bwMode="auto">
            <a:xfrm>
              <a:off x="10302876" y="3184526"/>
              <a:ext cx="7938" cy="17463"/>
            </a:xfrm>
            <a:custGeom>
              <a:avLst/>
              <a:gdLst>
                <a:gd name="T0" fmla="*/ 5 w 5"/>
                <a:gd name="T1" fmla="*/ 0 h 11"/>
                <a:gd name="T2" fmla="*/ 5 w 5"/>
                <a:gd name="T3" fmla="*/ 0 h 11"/>
                <a:gd name="T4" fmla="*/ 0 w 5"/>
                <a:gd name="T5" fmla="*/ 11 h 11"/>
                <a:gd name="T6" fmla="*/ 5 w 5"/>
                <a:gd name="T7" fmla="*/ 0 h 11"/>
              </a:gdLst>
              <a:ahLst/>
              <a:cxnLst>
                <a:cxn ang="0">
                  <a:pos x="T0" y="T1"/>
                </a:cxn>
                <a:cxn ang="0">
                  <a:pos x="T2" y="T3"/>
                </a:cxn>
                <a:cxn ang="0">
                  <a:pos x="T4" y="T5"/>
                </a:cxn>
                <a:cxn ang="0">
                  <a:pos x="T6" y="T7"/>
                </a:cxn>
              </a:cxnLst>
              <a:rect l="0" t="0" r="r" b="b"/>
              <a:pathLst>
                <a:path w="5" h="11">
                  <a:moveTo>
                    <a:pt x="5" y="0"/>
                  </a:moveTo>
                  <a:lnTo>
                    <a:pt x="5" y="0"/>
                  </a:lnTo>
                  <a:lnTo>
                    <a:pt x="0" y="11"/>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5" name="Freeform 383"/>
            <p:cNvSpPr/>
            <p:nvPr/>
          </p:nvSpPr>
          <p:spPr bwMode="auto">
            <a:xfrm>
              <a:off x="10163176" y="2728914"/>
              <a:ext cx="315913" cy="34925"/>
            </a:xfrm>
            <a:custGeom>
              <a:avLst/>
              <a:gdLst>
                <a:gd name="T0" fmla="*/ 0 w 199"/>
                <a:gd name="T1" fmla="*/ 18 h 22"/>
                <a:gd name="T2" fmla="*/ 4 w 199"/>
                <a:gd name="T3" fmla="*/ 22 h 22"/>
                <a:gd name="T4" fmla="*/ 195 w 199"/>
                <a:gd name="T5" fmla="*/ 22 h 22"/>
                <a:gd name="T6" fmla="*/ 199 w 199"/>
                <a:gd name="T7" fmla="*/ 18 h 22"/>
                <a:gd name="T8" fmla="*/ 199 w 199"/>
                <a:gd name="T9" fmla="*/ 4 h 22"/>
                <a:gd name="T10" fmla="*/ 195 w 199"/>
                <a:gd name="T11" fmla="*/ 0 h 22"/>
                <a:gd name="T12" fmla="*/ 4 w 199"/>
                <a:gd name="T13" fmla="*/ 0 h 22"/>
                <a:gd name="T14" fmla="*/ 0 w 199"/>
                <a:gd name="T15" fmla="*/ 4 h 22"/>
                <a:gd name="T16" fmla="*/ 0 w 199"/>
                <a:gd name="T1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22">
                  <a:moveTo>
                    <a:pt x="0" y="18"/>
                  </a:moveTo>
                  <a:cubicBezTo>
                    <a:pt x="0" y="20"/>
                    <a:pt x="2" y="22"/>
                    <a:pt x="4" y="22"/>
                  </a:cubicBezTo>
                  <a:cubicBezTo>
                    <a:pt x="195" y="22"/>
                    <a:pt x="195" y="22"/>
                    <a:pt x="195" y="22"/>
                  </a:cubicBezTo>
                  <a:cubicBezTo>
                    <a:pt x="197" y="22"/>
                    <a:pt x="199" y="20"/>
                    <a:pt x="199" y="18"/>
                  </a:cubicBezTo>
                  <a:cubicBezTo>
                    <a:pt x="199" y="4"/>
                    <a:pt x="199" y="4"/>
                    <a:pt x="199" y="4"/>
                  </a:cubicBezTo>
                  <a:cubicBezTo>
                    <a:pt x="199" y="2"/>
                    <a:pt x="197" y="0"/>
                    <a:pt x="195" y="0"/>
                  </a:cubicBezTo>
                  <a:cubicBezTo>
                    <a:pt x="4" y="0"/>
                    <a:pt x="4" y="0"/>
                    <a:pt x="4" y="0"/>
                  </a:cubicBezTo>
                  <a:cubicBezTo>
                    <a:pt x="2" y="0"/>
                    <a:pt x="0" y="2"/>
                    <a:pt x="0" y="4"/>
                  </a:cubicBezTo>
                  <a:lnTo>
                    <a:pt x="0" y="18"/>
                  </a:lnTo>
                  <a:close/>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6" name="Rectangle 384"/>
            <p:cNvSpPr>
              <a:spLocks noChangeArrowheads="1"/>
            </p:cNvSpPr>
            <p:nvPr/>
          </p:nvSpPr>
          <p:spPr bwMode="auto">
            <a:xfrm>
              <a:off x="10186988" y="2763839"/>
              <a:ext cx="268288" cy="9525"/>
            </a:xfrm>
            <a:prstGeom prst="rect">
              <a:avLst/>
            </a:prstGeom>
            <a:solidFill>
              <a:srgbClr val="FDC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17" name="Oval 385"/>
            <p:cNvSpPr>
              <a:spLocks noChangeArrowheads="1"/>
            </p:cNvSpPr>
            <p:nvPr/>
          </p:nvSpPr>
          <p:spPr bwMode="auto">
            <a:xfrm>
              <a:off x="10229851" y="3248026"/>
              <a:ext cx="9525" cy="952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8" name="Oval 386"/>
            <p:cNvSpPr>
              <a:spLocks noChangeArrowheads="1"/>
            </p:cNvSpPr>
            <p:nvPr/>
          </p:nvSpPr>
          <p:spPr bwMode="auto">
            <a:xfrm>
              <a:off x="10229851" y="3314701"/>
              <a:ext cx="9525" cy="952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9" name="Oval 387"/>
            <p:cNvSpPr>
              <a:spLocks noChangeArrowheads="1"/>
            </p:cNvSpPr>
            <p:nvPr/>
          </p:nvSpPr>
          <p:spPr bwMode="auto">
            <a:xfrm>
              <a:off x="10396538" y="3314701"/>
              <a:ext cx="9525" cy="952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0" name="Oval 388"/>
            <p:cNvSpPr>
              <a:spLocks noChangeArrowheads="1"/>
            </p:cNvSpPr>
            <p:nvPr/>
          </p:nvSpPr>
          <p:spPr bwMode="auto">
            <a:xfrm>
              <a:off x="10396538" y="3248026"/>
              <a:ext cx="9525" cy="952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1" name="Freeform 389"/>
            <p:cNvSpPr/>
            <p:nvPr/>
          </p:nvSpPr>
          <p:spPr bwMode="auto">
            <a:xfrm>
              <a:off x="10223501" y="3241676"/>
              <a:ext cx="188913" cy="17463"/>
            </a:xfrm>
            <a:custGeom>
              <a:avLst/>
              <a:gdLst>
                <a:gd name="T0" fmla="*/ 115 w 119"/>
                <a:gd name="T1" fmla="*/ 0 h 11"/>
                <a:gd name="T2" fmla="*/ 4 w 119"/>
                <a:gd name="T3" fmla="*/ 0 h 11"/>
                <a:gd name="T4" fmla="*/ 0 w 119"/>
                <a:gd name="T5" fmla="*/ 4 h 11"/>
                <a:gd name="T6" fmla="*/ 0 w 119"/>
                <a:gd name="T7" fmla="*/ 4 h 11"/>
                <a:gd name="T8" fmla="*/ 4 w 119"/>
                <a:gd name="T9" fmla="*/ 0 h 11"/>
                <a:gd name="T10" fmla="*/ 115 w 119"/>
                <a:gd name="T11" fmla="*/ 0 h 11"/>
                <a:gd name="T12" fmla="*/ 119 w 119"/>
                <a:gd name="T13" fmla="*/ 4 h 11"/>
                <a:gd name="T14" fmla="*/ 119 w 119"/>
                <a:gd name="T15" fmla="*/ 11 h 11"/>
                <a:gd name="T16" fmla="*/ 119 w 119"/>
                <a:gd name="T17" fmla="*/ 11 h 11"/>
                <a:gd name="T18" fmla="*/ 119 w 119"/>
                <a:gd name="T19" fmla="*/ 4 h 11"/>
                <a:gd name="T20" fmla="*/ 115 w 119"/>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1">
                  <a:moveTo>
                    <a:pt x="115" y="0"/>
                  </a:moveTo>
                  <a:cubicBezTo>
                    <a:pt x="4" y="0"/>
                    <a:pt x="4" y="0"/>
                    <a:pt x="4" y="0"/>
                  </a:cubicBezTo>
                  <a:cubicBezTo>
                    <a:pt x="2" y="0"/>
                    <a:pt x="0" y="1"/>
                    <a:pt x="0" y="4"/>
                  </a:cubicBezTo>
                  <a:cubicBezTo>
                    <a:pt x="0" y="4"/>
                    <a:pt x="0" y="4"/>
                    <a:pt x="0" y="4"/>
                  </a:cubicBezTo>
                  <a:cubicBezTo>
                    <a:pt x="0" y="2"/>
                    <a:pt x="2" y="0"/>
                    <a:pt x="4" y="0"/>
                  </a:cubicBezTo>
                  <a:cubicBezTo>
                    <a:pt x="115" y="0"/>
                    <a:pt x="115" y="0"/>
                    <a:pt x="115" y="0"/>
                  </a:cubicBezTo>
                  <a:cubicBezTo>
                    <a:pt x="118" y="0"/>
                    <a:pt x="119" y="2"/>
                    <a:pt x="119" y="4"/>
                  </a:cubicBezTo>
                  <a:cubicBezTo>
                    <a:pt x="119" y="11"/>
                    <a:pt x="119" y="11"/>
                    <a:pt x="119" y="11"/>
                  </a:cubicBezTo>
                  <a:cubicBezTo>
                    <a:pt x="119" y="11"/>
                    <a:pt x="119" y="11"/>
                    <a:pt x="119" y="11"/>
                  </a:cubicBezTo>
                  <a:cubicBezTo>
                    <a:pt x="119" y="4"/>
                    <a:pt x="119" y="4"/>
                    <a:pt x="119" y="4"/>
                  </a:cubicBezTo>
                  <a:cubicBezTo>
                    <a:pt x="119" y="1"/>
                    <a:pt x="118" y="0"/>
                    <a:pt x="115" y="0"/>
                  </a:cubicBezTo>
                </a:path>
              </a:pathLst>
            </a:custGeom>
            <a:solidFill>
              <a:srgbClr val="5256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2" name="Freeform 390"/>
            <p:cNvSpPr>
              <a:spLocks noEditPoints="1"/>
            </p:cNvSpPr>
            <p:nvPr/>
          </p:nvSpPr>
          <p:spPr bwMode="auto">
            <a:xfrm>
              <a:off x="10223501" y="3241676"/>
              <a:ext cx="188913" cy="76200"/>
            </a:xfrm>
            <a:custGeom>
              <a:avLst/>
              <a:gdLst>
                <a:gd name="T0" fmla="*/ 7 w 119"/>
                <a:gd name="T1" fmla="*/ 10 h 48"/>
                <a:gd name="T2" fmla="*/ 4 w 119"/>
                <a:gd name="T3" fmla="*/ 7 h 48"/>
                <a:gd name="T4" fmla="*/ 7 w 119"/>
                <a:gd name="T5" fmla="*/ 4 h 48"/>
                <a:gd name="T6" fmla="*/ 10 w 119"/>
                <a:gd name="T7" fmla="*/ 7 h 48"/>
                <a:gd name="T8" fmla="*/ 7 w 119"/>
                <a:gd name="T9" fmla="*/ 10 h 48"/>
                <a:gd name="T10" fmla="*/ 112 w 119"/>
                <a:gd name="T11" fmla="*/ 10 h 48"/>
                <a:gd name="T12" fmla="*/ 109 w 119"/>
                <a:gd name="T13" fmla="*/ 7 h 48"/>
                <a:gd name="T14" fmla="*/ 112 w 119"/>
                <a:gd name="T15" fmla="*/ 4 h 48"/>
                <a:gd name="T16" fmla="*/ 115 w 119"/>
                <a:gd name="T17" fmla="*/ 7 h 48"/>
                <a:gd name="T18" fmla="*/ 112 w 119"/>
                <a:gd name="T19" fmla="*/ 10 h 48"/>
                <a:gd name="T20" fmla="*/ 115 w 119"/>
                <a:gd name="T21" fmla="*/ 0 h 48"/>
                <a:gd name="T22" fmla="*/ 4 w 119"/>
                <a:gd name="T23" fmla="*/ 0 h 48"/>
                <a:gd name="T24" fmla="*/ 0 w 119"/>
                <a:gd name="T25" fmla="*/ 4 h 48"/>
                <a:gd name="T26" fmla="*/ 0 w 119"/>
                <a:gd name="T27" fmla="*/ 48 h 48"/>
                <a:gd name="T28" fmla="*/ 97 w 119"/>
                <a:gd name="T29" fmla="*/ 10 h 48"/>
                <a:gd name="T30" fmla="*/ 119 w 119"/>
                <a:gd name="T31" fmla="*/ 11 h 48"/>
                <a:gd name="T32" fmla="*/ 119 w 119"/>
                <a:gd name="T33" fmla="*/ 4 h 48"/>
                <a:gd name="T34" fmla="*/ 115 w 119"/>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48">
                  <a:moveTo>
                    <a:pt x="7" y="10"/>
                  </a:moveTo>
                  <a:cubicBezTo>
                    <a:pt x="6" y="10"/>
                    <a:pt x="4" y="9"/>
                    <a:pt x="4" y="7"/>
                  </a:cubicBezTo>
                  <a:cubicBezTo>
                    <a:pt x="4" y="6"/>
                    <a:pt x="6" y="4"/>
                    <a:pt x="7" y="4"/>
                  </a:cubicBezTo>
                  <a:cubicBezTo>
                    <a:pt x="9" y="4"/>
                    <a:pt x="10" y="6"/>
                    <a:pt x="10" y="7"/>
                  </a:cubicBezTo>
                  <a:cubicBezTo>
                    <a:pt x="10" y="9"/>
                    <a:pt x="9" y="10"/>
                    <a:pt x="7" y="10"/>
                  </a:cubicBezTo>
                  <a:moveTo>
                    <a:pt x="112" y="10"/>
                  </a:moveTo>
                  <a:cubicBezTo>
                    <a:pt x="110" y="10"/>
                    <a:pt x="109" y="9"/>
                    <a:pt x="109" y="7"/>
                  </a:cubicBezTo>
                  <a:cubicBezTo>
                    <a:pt x="109" y="6"/>
                    <a:pt x="110" y="4"/>
                    <a:pt x="112" y="4"/>
                  </a:cubicBezTo>
                  <a:cubicBezTo>
                    <a:pt x="113" y="4"/>
                    <a:pt x="115" y="6"/>
                    <a:pt x="115" y="7"/>
                  </a:cubicBezTo>
                  <a:cubicBezTo>
                    <a:pt x="115" y="9"/>
                    <a:pt x="113" y="10"/>
                    <a:pt x="112" y="10"/>
                  </a:cubicBezTo>
                  <a:moveTo>
                    <a:pt x="115" y="0"/>
                  </a:moveTo>
                  <a:cubicBezTo>
                    <a:pt x="4" y="0"/>
                    <a:pt x="4" y="0"/>
                    <a:pt x="4" y="0"/>
                  </a:cubicBezTo>
                  <a:cubicBezTo>
                    <a:pt x="2" y="0"/>
                    <a:pt x="0" y="2"/>
                    <a:pt x="0" y="4"/>
                  </a:cubicBezTo>
                  <a:cubicBezTo>
                    <a:pt x="0" y="48"/>
                    <a:pt x="0" y="48"/>
                    <a:pt x="0" y="48"/>
                  </a:cubicBezTo>
                  <a:cubicBezTo>
                    <a:pt x="19" y="24"/>
                    <a:pt x="55" y="10"/>
                    <a:pt x="97" y="10"/>
                  </a:cubicBezTo>
                  <a:cubicBezTo>
                    <a:pt x="104" y="10"/>
                    <a:pt x="112" y="10"/>
                    <a:pt x="119" y="11"/>
                  </a:cubicBezTo>
                  <a:cubicBezTo>
                    <a:pt x="119" y="4"/>
                    <a:pt x="119" y="4"/>
                    <a:pt x="119" y="4"/>
                  </a:cubicBezTo>
                  <a:cubicBezTo>
                    <a:pt x="119" y="2"/>
                    <a:pt x="118" y="0"/>
                    <a:pt x="115" y="0"/>
                  </a:cubicBezTo>
                </a:path>
              </a:pathLst>
            </a:custGeom>
            <a:solidFill>
              <a:srgbClr val="FDCF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3" name="Oval 391"/>
            <p:cNvSpPr>
              <a:spLocks noChangeArrowheads="1"/>
            </p:cNvSpPr>
            <p:nvPr/>
          </p:nvSpPr>
          <p:spPr bwMode="auto">
            <a:xfrm>
              <a:off x="10229851" y="3248026"/>
              <a:ext cx="9525" cy="9525"/>
            </a:xfrm>
            <a:prstGeom prst="ellipse">
              <a:avLst/>
            </a:prstGeom>
            <a:solidFill>
              <a:srgbClr val="F8A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4" name="Oval 392"/>
            <p:cNvSpPr>
              <a:spLocks noChangeArrowheads="1"/>
            </p:cNvSpPr>
            <p:nvPr/>
          </p:nvSpPr>
          <p:spPr bwMode="auto">
            <a:xfrm>
              <a:off x="10396538" y="3248026"/>
              <a:ext cx="9525" cy="9525"/>
            </a:xfrm>
            <a:prstGeom prst="ellipse">
              <a:avLst/>
            </a:prstGeom>
            <a:solidFill>
              <a:srgbClr val="F8A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5" name="Freeform 393"/>
            <p:cNvSpPr/>
            <p:nvPr/>
          </p:nvSpPr>
          <p:spPr bwMode="auto">
            <a:xfrm>
              <a:off x="6257926" y="2454276"/>
              <a:ext cx="447675" cy="492125"/>
            </a:xfrm>
            <a:custGeom>
              <a:avLst/>
              <a:gdLst>
                <a:gd name="T0" fmla="*/ 282 w 282"/>
                <a:gd name="T1" fmla="*/ 13 h 310"/>
                <a:gd name="T2" fmla="*/ 269 w 282"/>
                <a:gd name="T3" fmla="*/ 0 h 310"/>
                <a:gd name="T4" fmla="*/ 13 w 282"/>
                <a:gd name="T5" fmla="*/ 0 h 310"/>
                <a:gd name="T6" fmla="*/ 0 w 282"/>
                <a:gd name="T7" fmla="*/ 13 h 310"/>
                <a:gd name="T8" fmla="*/ 0 w 282"/>
                <a:gd name="T9" fmla="*/ 310 h 310"/>
                <a:gd name="T10" fmla="*/ 282 w 282"/>
                <a:gd name="T11" fmla="*/ 310 h 310"/>
                <a:gd name="T12" fmla="*/ 282 w 282"/>
                <a:gd name="T13" fmla="*/ 13 h 310"/>
              </a:gdLst>
              <a:ahLst/>
              <a:cxnLst>
                <a:cxn ang="0">
                  <a:pos x="T0" y="T1"/>
                </a:cxn>
                <a:cxn ang="0">
                  <a:pos x="T2" y="T3"/>
                </a:cxn>
                <a:cxn ang="0">
                  <a:pos x="T4" y="T5"/>
                </a:cxn>
                <a:cxn ang="0">
                  <a:pos x="T6" y="T7"/>
                </a:cxn>
                <a:cxn ang="0">
                  <a:pos x="T8" y="T9"/>
                </a:cxn>
                <a:cxn ang="0">
                  <a:pos x="T10" y="T11"/>
                </a:cxn>
                <a:cxn ang="0">
                  <a:pos x="T12" y="T13"/>
                </a:cxn>
              </a:cxnLst>
              <a:rect l="0" t="0" r="r" b="b"/>
              <a:pathLst>
                <a:path w="282" h="310">
                  <a:moveTo>
                    <a:pt x="282" y="13"/>
                  </a:moveTo>
                  <a:cubicBezTo>
                    <a:pt x="282" y="6"/>
                    <a:pt x="277" y="0"/>
                    <a:pt x="269" y="0"/>
                  </a:cubicBezTo>
                  <a:cubicBezTo>
                    <a:pt x="13" y="0"/>
                    <a:pt x="13" y="0"/>
                    <a:pt x="13" y="0"/>
                  </a:cubicBezTo>
                  <a:cubicBezTo>
                    <a:pt x="6" y="0"/>
                    <a:pt x="0" y="6"/>
                    <a:pt x="0" y="13"/>
                  </a:cubicBezTo>
                  <a:cubicBezTo>
                    <a:pt x="0" y="310"/>
                    <a:pt x="0" y="310"/>
                    <a:pt x="0" y="310"/>
                  </a:cubicBezTo>
                  <a:cubicBezTo>
                    <a:pt x="282" y="310"/>
                    <a:pt x="282" y="310"/>
                    <a:pt x="282" y="310"/>
                  </a:cubicBezTo>
                  <a:cubicBezTo>
                    <a:pt x="282" y="13"/>
                    <a:pt x="282" y="13"/>
                    <a:pt x="282" y="13"/>
                  </a:cubicBezTo>
                </a:path>
              </a:pathLst>
            </a:custGeom>
            <a:solidFill>
              <a:srgbClr val="2F2E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6" name="Freeform 394"/>
            <p:cNvSpPr/>
            <p:nvPr/>
          </p:nvSpPr>
          <p:spPr bwMode="auto">
            <a:xfrm>
              <a:off x="6257926" y="2946401"/>
              <a:ext cx="447675" cy="122238"/>
            </a:xfrm>
            <a:custGeom>
              <a:avLst/>
              <a:gdLst>
                <a:gd name="T0" fmla="*/ 0 w 282"/>
                <a:gd name="T1" fmla="*/ 0 h 77"/>
                <a:gd name="T2" fmla="*/ 0 w 282"/>
                <a:gd name="T3" fmla="*/ 64 h 77"/>
                <a:gd name="T4" fmla="*/ 13 w 282"/>
                <a:gd name="T5" fmla="*/ 77 h 77"/>
                <a:gd name="T6" fmla="*/ 269 w 282"/>
                <a:gd name="T7" fmla="*/ 77 h 77"/>
                <a:gd name="T8" fmla="*/ 282 w 282"/>
                <a:gd name="T9" fmla="*/ 64 h 77"/>
                <a:gd name="T10" fmla="*/ 282 w 282"/>
                <a:gd name="T11" fmla="*/ 0 h 77"/>
                <a:gd name="T12" fmla="*/ 0 w 282"/>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282" h="77">
                  <a:moveTo>
                    <a:pt x="0" y="0"/>
                  </a:moveTo>
                  <a:cubicBezTo>
                    <a:pt x="0" y="64"/>
                    <a:pt x="0" y="64"/>
                    <a:pt x="0" y="64"/>
                  </a:cubicBezTo>
                  <a:cubicBezTo>
                    <a:pt x="0" y="71"/>
                    <a:pt x="6" y="77"/>
                    <a:pt x="13" y="77"/>
                  </a:cubicBezTo>
                  <a:cubicBezTo>
                    <a:pt x="269" y="77"/>
                    <a:pt x="269" y="77"/>
                    <a:pt x="269" y="77"/>
                  </a:cubicBezTo>
                  <a:cubicBezTo>
                    <a:pt x="277" y="77"/>
                    <a:pt x="282" y="71"/>
                    <a:pt x="282" y="64"/>
                  </a:cubicBezTo>
                  <a:cubicBezTo>
                    <a:pt x="282" y="0"/>
                    <a:pt x="282" y="0"/>
                    <a:pt x="282" y="0"/>
                  </a:cubicBezTo>
                  <a:lnTo>
                    <a:pt x="0" y="0"/>
                  </a:lnTo>
                  <a:close/>
                </a:path>
              </a:pathLst>
            </a:custGeom>
            <a:solidFill>
              <a:srgbClr val="2827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7" name="Freeform 395"/>
            <p:cNvSpPr/>
            <p:nvPr/>
          </p:nvSpPr>
          <p:spPr bwMode="auto">
            <a:xfrm>
              <a:off x="6270626" y="2957514"/>
              <a:ext cx="422275" cy="101600"/>
            </a:xfrm>
            <a:custGeom>
              <a:avLst/>
              <a:gdLst>
                <a:gd name="T0" fmla="*/ 0 w 266"/>
                <a:gd name="T1" fmla="*/ 59 h 64"/>
                <a:gd name="T2" fmla="*/ 5 w 266"/>
                <a:gd name="T3" fmla="*/ 64 h 64"/>
                <a:gd name="T4" fmla="*/ 261 w 266"/>
                <a:gd name="T5" fmla="*/ 64 h 64"/>
                <a:gd name="T6" fmla="*/ 266 w 266"/>
                <a:gd name="T7" fmla="*/ 59 h 64"/>
                <a:gd name="T8" fmla="*/ 266 w 266"/>
                <a:gd name="T9" fmla="*/ 5 h 64"/>
                <a:gd name="T10" fmla="*/ 261 w 266"/>
                <a:gd name="T11" fmla="*/ 0 h 64"/>
                <a:gd name="T12" fmla="*/ 5 w 266"/>
                <a:gd name="T13" fmla="*/ 0 h 64"/>
                <a:gd name="T14" fmla="*/ 0 w 266"/>
                <a:gd name="T15" fmla="*/ 5 h 64"/>
                <a:gd name="T16" fmla="*/ 0 w 266"/>
                <a:gd name="T17"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64">
                  <a:moveTo>
                    <a:pt x="0" y="59"/>
                  </a:moveTo>
                  <a:cubicBezTo>
                    <a:pt x="0" y="61"/>
                    <a:pt x="2" y="64"/>
                    <a:pt x="5" y="64"/>
                  </a:cubicBezTo>
                  <a:cubicBezTo>
                    <a:pt x="261" y="64"/>
                    <a:pt x="261" y="64"/>
                    <a:pt x="261" y="64"/>
                  </a:cubicBezTo>
                  <a:cubicBezTo>
                    <a:pt x="264" y="64"/>
                    <a:pt x="266" y="61"/>
                    <a:pt x="266" y="59"/>
                  </a:cubicBezTo>
                  <a:cubicBezTo>
                    <a:pt x="266" y="5"/>
                    <a:pt x="266" y="5"/>
                    <a:pt x="266" y="5"/>
                  </a:cubicBezTo>
                  <a:cubicBezTo>
                    <a:pt x="266" y="2"/>
                    <a:pt x="264" y="0"/>
                    <a:pt x="261" y="0"/>
                  </a:cubicBezTo>
                  <a:cubicBezTo>
                    <a:pt x="5" y="0"/>
                    <a:pt x="5" y="0"/>
                    <a:pt x="5" y="0"/>
                  </a:cubicBezTo>
                  <a:cubicBezTo>
                    <a:pt x="2" y="0"/>
                    <a:pt x="0" y="2"/>
                    <a:pt x="0" y="5"/>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8" name="Rectangle 396"/>
            <p:cNvSpPr>
              <a:spLocks noChangeArrowheads="1"/>
            </p:cNvSpPr>
            <p:nvPr/>
          </p:nvSpPr>
          <p:spPr bwMode="auto">
            <a:xfrm>
              <a:off x="6284913" y="2978151"/>
              <a:ext cx="252413" cy="3175"/>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29" name="Rectangle 397"/>
            <p:cNvSpPr>
              <a:spLocks noChangeArrowheads="1"/>
            </p:cNvSpPr>
            <p:nvPr/>
          </p:nvSpPr>
          <p:spPr bwMode="auto">
            <a:xfrm>
              <a:off x="6545263" y="2978151"/>
              <a:ext cx="133350" cy="3175"/>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30" name="Rectangle 398"/>
            <p:cNvSpPr>
              <a:spLocks noChangeArrowheads="1"/>
            </p:cNvSpPr>
            <p:nvPr/>
          </p:nvSpPr>
          <p:spPr bwMode="auto">
            <a:xfrm>
              <a:off x="6426201" y="3005139"/>
              <a:ext cx="252413" cy="4763"/>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31" name="Rectangle 399"/>
            <p:cNvSpPr>
              <a:spLocks noChangeArrowheads="1"/>
            </p:cNvSpPr>
            <p:nvPr/>
          </p:nvSpPr>
          <p:spPr bwMode="auto">
            <a:xfrm>
              <a:off x="6284913" y="3005139"/>
              <a:ext cx="133350" cy="4763"/>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10009" name="Group 601"/>
            <p:cNvGrpSpPr/>
            <p:nvPr/>
          </p:nvGrpSpPr>
          <p:grpSpPr bwMode="auto">
            <a:xfrm>
              <a:off x="5576888" y="1235076"/>
              <a:ext cx="5564188" cy="4308475"/>
              <a:chOff x="3513" y="778"/>
              <a:chExt cx="3505" cy="2714"/>
            </a:xfrm>
          </p:grpSpPr>
          <p:sp>
            <p:nvSpPr>
              <p:cNvPr id="10032" name="Rectangle 401"/>
              <p:cNvSpPr>
                <a:spLocks noChangeArrowheads="1"/>
              </p:cNvSpPr>
              <p:nvPr/>
            </p:nvSpPr>
            <p:spPr bwMode="auto">
              <a:xfrm>
                <a:off x="4013" y="1911"/>
                <a:ext cx="152"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33" name="Rectangle 402"/>
              <p:cNvSpPr>
                <a:spLocks noChangeArrowheads="1"/>
              </p:cNvSpPr>
              <p:nvPr/>
            </p:nvSpPr>
            <p:spPr bwMode="auto">
              <a:xfrm>
                <a:off x="3959" y="1911"/>
                <a:ext cx="45"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34" name="Rectangle 403"/>
              <p:cNvSpPr>
                <a:spLocks noChangeArrowheads="1"/>
              </p:cNvSpPr>
              <p:nvPr/>
            </p:nvSpPr>
            <p:spPr bwMode="auto">
              <a:xfrm>
                <a:off x="4170" y="1911"/>
                <a:ext cx="37"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35" name="Freeform 404"/>
              <p:cNvSpPr/>
              <p:nvPr/>
            </p:nvSpPr>
            <p:spPr bwMode="auto">
              <a:xfrm>
                <a:off x="3980" y="1577"/>
                <a:ext cx="206" cy="70"/>
              </a:xfrm>
              <a:custGeom>
                <a:avLst/>
                <a:gdLst>
                  <a:gd name="T0" fmla="*/ 0 w 206"/>
                  <a:gd name="T1" fmla="*/ 64 h 70"/>
                  <a:gd name="T2" fmla="*/ 7 w 206"/>
                  <a:gd name="T3" fmla="*/ 70 h 70"/>
                  <a:gd name="T4" fmla="*/ 199 w 206"/>
                  <a:gd name="T5" fmla="*/ 70 h 70"/>
                  <a:gd name="T6" fmla="*/ 206 w 206"/>
                  <a:gd name="T7" fmla="*/ 64 h 70"/>
                  <a:gd name="T8" fmla="*/ 206 w 206"/>
                  <a:gd name="T9" fmla="*/ 7 h 70"/>
                  <a:gd name="T10" fmla="*/ 199 w 206"/>
                  <a:gd name="T11" fmla="*/ 0 h 70"/>
                  <a:gd name="T12" fmla="*/ 7 w 206"/>
                  <a:gd name="T13" fmla="*/ 0 h 70"/>
                  <a:gd name="T14" fmla="*/ 0 w 206"/>
                  <a:gd name="T15" fmla="*/ 7 h 70"/>
                  <a:gd name="T16" fmla="*/ 0 w 206"/>
                  <a:gd name="T1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70">
                    <a:moveTo>
                      <a:pt x="0" y="64"/>
                    </a:moveTo>
                    <a:cubicBezTo>
                      <a:pt x="0" y="67"/>
                      <a:pt x="3" y="70"/>
                      <a:pt x="7" y="70"/>
                    </a:cubicBezTo>
                    <a:cubicBezTo>
                      <a:pt x="199" y="70"/>
                      <a:pt x="199" y="70"/>
                      <a:pt x="199" y="70"/>
                    </a:cubicBezTo>
                    <a:cubicBezTo>
                      <a:pt x="203" y="70"/>
                      <a:pt x="206" y="67"/>
                      <a:pt x="206" y="64"/>
                    </a:cubicBezTo>
                    <a:cubicBezTo>
                      <a:pt x="206" y="7"/>
                      <a:pt x="206" y="7"/>
                      <a:pt x="206" y="7"/>
                    </a:cubicBezTo>
                    <a:cubicBezTo>
                      <a:pt x="206" y="3"/>
                      <a:pt x="203" y="0"/>
                      <a:pt x="199" y="0"/>
                    </a:cubicBezTo>
                    <a:cubicBezTo>
                      <a:pt x="7" y="0"/>
                      <a:pt x="7" y="0"/>
                      <a:pt x="7" y="0"/>
                    </a:cubicBezTo>
                    <a:cubicBezTo>
                      <a:pt x="3" y="0"/>
                      <a:pt x="0" y="3"/>
                      <a:pt x="0" y="7"/>
                    </a:cubicBezTo>
                    <a:cubicBezTo>
                      <a:pt x="0" y="64"/>
                      <a:pt x="0" y="64"/>
                      <a:pt x="0" y="64"/>
                    </a:cubicBezTo>
                  </a:path>
                </a:pathLst>
              </a:custGeom>
              <a:solidFill>
                <a:srgbClr val="2625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6" name="Rectangle 405"/>
              <p:cNvSpPr>
                <a:spLocks noChangeArrowheads="1"/>
              </p:cNvSpPr>
              <p:nvPr/>
            </p:nvSpPr>
            <p:spPr bwMode="auto">
              <a:xfrm>
                <a:off x="4035" y="1671"/>
                <a:ext cx="97" cy="9"/>
              </a:xfrm>
              <a:prstGeom prst="rect">
                <a:avLst/>
              </a:prstGeom>
              <a:solidFill>
                <a:srgbClr val="59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37" name="Rectangle 406"/>
              <p:cNvSpPr>
                <a:spLocks noChangeArrowheads="1"/>
              </p:cNvSpPr>
              <p:nvPr/>
            </p:nvSpPr>
            <p:spPr bwMode="auto">
              <a:xfrm>
                <a:off x="4035" y="1671"/>
                <a:ext cx="9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38" name="Rectangle 407"/>
              <p:cNvSpPr>
                <a:spLocks noChangeArrowheads="1"/>
              </p:cNvSpPr>
              <p:nvPr/>
            </p:nvSpPr>
            <p:spPr bwMode="auto">
              <a:xfrm>
                <a:off x="4056" y="1690"/>
                <a:ext cx="53" cy="10"/>
              </a:xfrm>
              <a:prstGeom prst="rect">
                <a:avLst/>
              </a:prstGeom>
              <a:solidFill>
                <a:srgbClr val="59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39" name="Rectangle 408"/>
              <p:cNvSpPr>
                <a:spLocks noChangeArrowheads="1"/>
              </p:cNvSpPr>
              <p:nvPr/>
            </p:nvSpPr>
            <p:spPr bwMode="auto">
              <a:xfrm>
                <a:off x="4056" y="1690"/>
                <a:ext cx="53"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40" name="Freeform 409"/>
              <p:cNvSpPr/>
              <p:nvPr/>
            </p:nvSpPr>
            <p:spPr bwMode="auto">
              <a:xfrm>
                <a:off x="4136" y="1546"/>
                <a:ext cx="38" cy="87"/>
              </a:xfrm>
              <a:custGeom>
                <a:avLst/>
                <a:gdLst>
                  <a:gd name="T0" fmla="*/ 19 w 38"/>
                  <a:gd name="T1" fmla="*/ 65 h 87"/>
                  <a:gd name="T2" fmla="*/ 38 w 38"/>
                  <a:gd name="T3" fmla="*/ 87 h 87"/>
                  <a:gd name="T4" fmla="*/ 38 w 38"/>
                  <a:gd name="T5" fmla="*/ 63 h 87"/>
                  <a:gd name="T6" fmla="*/ 38 w 38"/>
                  <a:gd name="T7" fmla="*/ 53 h 87"/>
                  <a:gd name="T8" fmla="*/ 38 w 38"/>
                  <a:gd name="T9" fmla="*/ 0 h 87"/>
                  <a:gd name="T10" fmla="*/ 0 w 38"/>
                  <a:gd name="T11" fmla="*/ 0 h 87"/>
                  <a:gd name="T12" fmla="*/ 0 w 38"/>
                  <a:gd name="T13" fmla="*/ 53 h 87"/>
                  <a:gd name="T14" fmla="*/ 0 w 38"/>
                  <a:gd name="T15" fmla="*/ 63 h 87"/>
                  <a:gd name="T16" fmla="*/ 0 w 38"/>
                  <a:gd name="T17" fmla="*/ 87 h 87"/>
                  <a:gd name="T18" fmla="*/ 19 w 38"/>
                  <a:gd name="T19"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87">
                    <a:moveTo>
                      <a:pt x="19" y="65"/>
                    </a:moveTo>
                    <a:lnTo>
                      <a:pt x="38" y="87"/>
                    </a:lnTo>
                    <a:lnTo>
                      <a:pt x="38" y="63"/>
                    </a:lnTo>
                    <a:lnTo>
                      <a:pt x="38" y="53"/>
                    </a:lnTo>
                    <a:lnTo>
                      <a:pt x="38" y="0"/>
                    </a:lnTo>
                    <a:lnTo>
                      <a:pt x="0" y="0"/>
                    </a:lnTo>
                    <a:lnTo>
                      <a:pt x="0" y="53"/>
                    </a:lnTo>
                    <a:lnTo>
                      <a:pt x="0" y="63"/>
                    </a:lnTo>
                    <a:lnTo>
                      <a:pt x="0" y="87"/>
                    </a:lnTo>
                    <a:lnTo>
                      <a:pt x="19" y="65"/>
                    </a:lnTo>
                    <a:close/>
                  </a:path>
                </a:pathLst>
              </a:custGeom>
              <a:solidFill>
                <a:srgbClr val="FDE0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1" name="Freeform 410"/>
              <p:cNvSpPr/>
              <p:nvPr/>
            </p:nvSpPr>
            <p:spPr bwMode="auto">
              <a:xfrm>
                <a:off x="4136" y="1546"/>
                <a:ext cx="38" cy="87"/>
              </a:xfrm>
              <a:custGeom>
                <a:avLst/>
                <a:gdLst>
                  <a:gd name="T0" fmla="*/ 19 w 38"/>
                  <a:gd name="T1" fmla="*/ 65 h 87"/>
                  <a:gd name="T2" fmla="*/ 38 w 38"/>
                  <a:gd name="T3" fmla="*/ 87 h 87"/>
                  <a:gd name="T4" fmla="*/ 38 w 38"/>
                  <a:gd name="T5" fmla="*/ 63 h 87"/>
                  <a:gd name="T6" fmla="*/ 38 w 38"/>
                  <a:gd name="T7" fmla="*/ 53 h 87"/>
                  <a:gd name="T8" fmla="*/ 38 w 38"/>
                  <a:gd name="T9" fmla="*/ 0 h 87"/>
                  <a:gd name="T10" fmla="*/ 0 w 38"/>
                  <a:gd name="T11" fmla="*/ 0 h 87"/>
                  <a:gd name="T12" fmla="*/ 0 w 38"/>
                  <a:gd name="T13" fmla="*/ 53 h 87"/>
                  <a:gd name="T14" fmla="*/ 0 w 38"/>
                  <a:gd name="T15" fmla="*/ 63 h 87"/>
                  <a:gd name="T16" fmla="*/ 0 w 38"/>
                  <a:gd name="T17" fmla="*/ 87 h 87"/>
                  <a:gd name="T18" fmla="*/ 19 w 38"/>
                  <a:gd name="T19"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87">
                    <a:moveTo>
                      <a:pt x="19" y="65"/>
                    </a:moveTo>
                    <a:lnTo>
                      <a:pt x="38" y="87"/>
                    </a:lnTo>
                    <a:lnTo>
                      <a:pt x="38" y="63"/>
                    </a:lnTo>
                    <a:lnTo>
                      <a:pt x="38" y="53"/>
                    </a:lnTo>
                    <a:lnTo>
                      <a:pt x="38" y="0"/>
                    </a:lnTo>
                    <a:lnTo>
                      <a:pt x="0" y="0"/>
                    </a:lnTo>
                    <a:lnTo>
                      <a:pt x="0" y="53"/>
                    </a:lnTo>
                    <a:lnTo>
                      <a:pt x="0" y="63"/>
                    </a:lnTo>
                    <a:lnTo>
                      <a:pt x="0" y="87"/>
                    </a:lnTo>
                    <a:lnTo>
                      <a:pt x="19"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2" name="Freeform 411"/>
              <p:cNvSpPr/>
              <p:nvPr/>
            </p:nvSpPr>
            <p:spPr bwMode="auto">
              <a:xfrm>
                <a:off x="4136" y="1546"/>
                <a:ext cx="4" cy="87"/>
              </a:xfrm>
              <a:custGeom>
                <a:avLst/>
                <a:gdLst>
                  <a:gd name="T0" fmla="*/ 4 w 4"/>
                  <a:gd name="T1" fmla="*/ 53 h 87"/>
                  <a:gd name="T2" fmla="*/ 4 w 4"/>
                  <a:gd name="T3" fmla="*/ 0 h 87"/>
                  <a:gd name="T4" fmla="*/ 0 w 4"/>
                  <a:gd name="T5" fmla="*/ 0 h 87"/>
                  <a:gd name="T6" fmla="*/ 0 w 4"/>
                  <a:gd name="T7" fmla="*/ 53 h 87"/>
                  <a:gd name="T8" fmla="*/ 0 w 4"/>
                  <a:gd name="T9" fmla="*/ 63 h 87"/>
                  <a:gd name="T10" fmla="*/ 0 w 4"/>
                  <a:gd name="T11" fmla="*/ 87 h 87"/>
                  <a:gd name="T12" fmla="*/ 4 w 4"/>
                  <a:gd name="T13" fmla="*/ 82 h 87"/>
                  <a:gd name="T14" fmla="*/ 4 w 4"/>
                  <a:gd name="T15" fmla="*/ 63 h 87"/>
                  <a:gd name="T16" fmla="*/ 4 w 4"/>
                  <a:gd name="T17"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7">
                    <a:moveTo>
                      <a:pt x="4" y="53"/>
                    </a:moveTo>
                    <a:lnTo>
                      <a:pt x="4" y="0"/>
                    </a:lnTo>
                    <a:lnTo>
                      <a:pt x="0" y="0"/>
                    </a:lnTo>
                    <a:lnTo>
                      <a:pt x="0" y="53"/>
                    </a:lnTo>
                    <a:lnTo>
                      <a:pt x="0" y="63"/>
                    </a:lnTo>
                    <a:lnTo>
                      <a:pt x="0" y="87"/>
                    </a:lnTo>
                    <a:lnTo>
                      <a:pt x="4" y="82"/>
                    </a:lnTo>
                    <a:lnTo>
                      <a:pt x="4" y="63"/>
                    </a:lnTo>
                    <a:lnTo>
                      <a:pt x="4" y="53"/>
                    </a:lnTo>
                    <a:close/>
                  </a:path>
                </a:pathLst>
              </a:custGeom>
              <a:solidFill>
                <a:srgbClr val="FAD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3" name="Freeform 412"/>
              <p:cNvSpPr/>
              <p:nvPr/>
            </p:nvSpPr>
            <p:spPr bwMode="auto">
              <a:xfrm>
                <a:off x="4136" y="1546"/>
                <a:ext cx="4" cy="87"/>
              </a:xfrm>
              <a:custGeom>
                <a:avLst/>
                <a:gdLst>
                  <a:gd name="T0" fmla="*/ 4 w 4"/>
                  <a:gd name="T1" fmla="*/ 53 h 87"/>
                  <a:gd name="T2" fmla="*/ 4 w 4"/>
                  <a:gd name="T3" fmla="*/ 0 h 87"/>
                  <a:gd name="T4" fmla="*/ 0 w 4"/>
                  <a:gd name="T5" fmla="*/ 0 h 87"/>
                  <a:gd name="T6" fmla="*/ 0 w 4"/>
                  <a:gd name="T7" fmla="*/ 53 h 87"/>
                  <a:gd name="T8" fmla="*/ 0 w 4"/>
                  <a:gd name="T9" fmla="*/ 63 h 87"/>
                  <a:gd name="T10" fmla="*/ 0 w 4"/>
                  <a:gd name="T11" fmla="*/ 87 h 87"/>
                  <a:gd name="T12" fmla="*/ 4 w 4"/>
                  <a:gd name="T13" fmla="*/ 82 h 87"/>
                  <a:gd name="T14" fmla="*/ 4 w 4"/>
                  <a:gd name="T15" fmla="*/ 63 h 87"/>
                  <a:gd name="T16" fmla="*/ 4 w 4"/>
                  <a:gd name="T17"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7">
                    <a:moveTo>
                      <a:pt x="4" y="53"/>
                    </a:moveTo>
                    <a:lnTo>
                      <a:pt x="4" y="0"/>
                    </a:lnTo>
                    <a:lnTo>
                      <a:pt x="0" y="0"/>
                    </a:lnTo>
                    <a:lnTo>
                      <a:pt x="0" y="53"/>
                    </a:lnTo>
                    <a:lnTo>
                      <a:pt x="0" y="63"/>
                    </a:lnTo>
                    <a:lnTo>
                      <a:pt x="0" y="87"/>
                    </a:lnTo>
                    <a:lnTo>
                      <a:pt x="4" y="82"/>
                    </a:lnTo>
                    <a:lnTo>
                      <a:pt x="4" y="63"/>
                    </a:lnTo>
                    <a:lnTo>
                      <a:pt x="4" y="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4" name="Freeform 413"/>
              <p:cNvSpPr>
                <a:spLocks noEditPoints="1"/>
              </p:cNvSpPr>
              <p:nvPr/>
            </p:nvSpPr>
            <p:spPr bwMode="auto">
              <a:xfrm>
                <a:off x="4212" y="1546"/>
                <a:ext cx="1" cy="0"/>
              </a:xfrm>
              <a:custGeom>
                <a:avLst/>
                <a:gdLst>
                  <a:gd name="T0" fmla="*/ 1 w 1"/>
                  <a:gd name="T1" fmla="*/ 1 w 1"/>
                  <a:gd name="T2" fmla="*/ 1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1">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5BD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5" name="Freeform 414"/>
              <p:cNvSpPr>
                <a:spLocks noEditPoints="1"/>
              </p:cNvSpPr>
              <p:nvPr/>
            </p:nvSpPr>
            <p:spPr bwMode="auto">
              <a:xfrm>
                <a:off x="3942" y="1546"/>
                <a:ext cx="279" cy="229"/>
              </a:xfrm>
              <a:custGeom>
                <a:avLst/>
                <a:gdLst>
                  <a:gd name="T0" fmla="*/ 194 w 279"/>
                  <a:gd name="T1" fmla="*/ 0 h 229"/>
                  <a:gd name="T2" fmla="*/ 149 w 279"/>
                  <a:gd name="T3" fmla="*/ 0 h 229"/>
                  <a:gd name="T4" fmla="*/ 34 w 279"/>
                  <a:gd name="T5" fmla="*/ 0 h 229"/>
                  <a:gd name="T6" fmla="*/ 13 w 279"/>
                  <a:gd name="T7" fmla="*/ 0 h 229"/>
                  <a:gd name="T8" fmla="*/ 0 w 279"/>
                  <a:gd name="T9" fmla="*/ 13 h 229"/>
                  <a:gd name="T10" fmla="*/ 0 w 279"/>
                  <a:gd name="T11" fmla="*/ 229 h 229"/>
                  <a:gd name="T12" fmla="*/ 80 w 279"/>
                  <a:gd name="T13" fmla="*/ 101 h 229"/>
                  <a:gd name="T14" fmla="*/ 45 w 279"/>
                  <a:gd name="T15" fmla="*/ 101 h 229"/>
                  <a:gd name="T16" fmla="*/ 38 w 279"/>
                  <a:gd name="T17" fmla="*/ 95 h 229"/>
                  <a:gd name="T18" fmla="*/ 38 w 279"/>
                  <a:gd name="T19" fmla="*/ 38 h 229"/>
                  <a:gd name="T20" fmla="*/ 45 w 279"/>
                  <a:gd name="T21" fmla="*/ 31 h 229"/>
                  <a:gd name="T22" fmla="*/ 180 w 279"/>
                  <a:gd name="T23" fmla="*/ 31 h 229"/>
                  <a:gd name="T24" fmla="*/ 194 w 279"/>
                  <a:gd name="T25" fmla="*/ 25 h 229"/>
                  <a:gd name="T26" fmla="*/ 194 w 279"/>
                  <a:gd name="T27" fmla="*/ 0 h 229"/>
                  <a:gd name="T28" fmla="*/ 269 w 279"/>
                  <a:gd name="T29" fmla="*/ 0 h 229"/>
                  <a:gd name="T30" fmla="*/ 232 w 279"/>
                  <a:gd name="T31" fmla="*/ 0 h 229"/>
                  <a:gd name="T32" fmla="*/ 232 w 279"/>
                  <a:gd name="T33" fmla="*/ 12 h 229"/>
                  <a:gd name="T34" fmla="*/ 279 w 279"/>
                  <a:gd name="T35" fmla="*/ 4 h 229"/>
                  <a:gd name="T36" fmla="*/ 271 w 279"/>
                  <a:gd name="T37" fmla="*/ 0 h 229"/>
                  <a:gd name="T38" fmla="*/ 271 w 279"/>
                  <a:gd name="T39" fmla="*/ 0 h 229"/>
                  <a:gd name="T40" fmla="*/ 270 w 279"/>
                  <a:gd name="T41" fmla="*/ 0 h 229"/>
                  <a:gd name="T42" fmla="*/ 270 w 279"/>
                  <a:gd name="T43" fmla="*/ 0 h 229"/>
                  <a:gd name="T44" fmla="*/ 270 w 279"/>
                  <a:gd name="T45" fmla="*/ 0 h 229"/>
                  <a:gd name="T46" fmla="*/ 270 w 279"/>
                  <a:gd name="T47" fmla="*/ 0 h 229"/>
                  <a:gd name="T48" fmla="*/ 270 w 279"/>
                  <a:gd name="T49" fmla="*/ 0 h 229"/>
                  <a:gd name="T50" fmla="*/ 270 w 279"/>
                  <a:gd name="T51" fmla="*/ 0 h 229"/>
                  <a:gd name="T52" fmla="*/ 270 w 279"/>
                  <a:gd name="T53" fmla="*/ 0 h 229"/>
                  <a:gd name="T54" fmla="*/ 270 w 279"/>
                  <a:gd name="T55" fmla="*/ 0 h 229"/>
                  <a:gd name="T56" fmla="*/ 270 w 279"/>
                  <a:gd name="T57" fmla="*/ 0 h 229"/>
                  <a:gd name="T58" fmla="*/ 270 w 279"/>
                  <a:gd name="T59" fmla="*/ 0 h 229"/>
                  <a:gd name="T60" fmla="*/ 269 w 279"/>
                  <a:gd name="T61" fmla="*/ 0 h 229"/>
                  <a:gd name="T62" fmla="*/ 269 w 279"/>
                  <a:gd name="T6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9" h="229">
                    <a:moveTo>
                      <a:pt x="194" y="0"/>
                    </a:moveTo>
                    <a:cubicBezTo>
                      <a:pt x="149" y="0"/>
                      <a:pt x="149" y="0"/>
                      <a:pt x="149" y="0"/>
                    </a:cubicBezTo>
                    <a:cubicBezTo>
                      <a:pt x="34" y="0"/>
                      <a:pt x="34" y="0"/>
                      <a:pt x="34" y="0"/>
                    </a:cubicBezTo>
                    <a:cubicBezTo>
                      <a:pt x="13" y="0"/>
                      <a:pt x="13" y="0"/>
                      <a:pt x="13" y="0"/>
                    </a:cubicBezTo>
                    <a:cubicBezTo>
                      <a:pt x="6" y="0"/>
                      <a:pt x="0" y="6"/>
                      <a:pt x="0" y="13"/>
                    </a:cubicBezTo>
                    <a:cubicBezTo>
                      <a:pt x="0" y="229"/>
                      <a:pt x="0" y="229"/>
                      <a:pt x="0" y="229"/>
                    </a:cubicBezTo>
                    <a:cubicBezTo>
                      <a:pt x="18" y="180"/>
                      <a:pt x="46" y="137"/>
                      <a:pt x="80" y="101"/>
                    </a:cubicBezTo>
                    <a:cubicBezTo>
                      <a:pt x="45" y="101"/>
                      <a:pt x="45" y="101"/>
                      <a:pt x="45" y="101"/>
                    </a:cubicBezTo>
                    <a:cubicBezTo>
                      <a:pt x="41" y="101"/>
                      <a:pt x="38" y="98"/>
                      <a:pt x="38" y="95"/>
                    </a:cubicBezTo>
                    <a:cubicBezTo>
                      <a:pt x="38" y="38"/>
                      <a:pt x="38" y="38"/>
                      <a:pt x="38" y="38"/>
                    </a:cubicBezTo>
                    <a:cubicBezTo>
                      <a:pt x="38" y="34"/>
                      <a:pt x="41" y="31"/>
                      <a:pt x="45" y="31"/>
                    </a:cubicBezTo>
                    <a:cubicBezTo>
                      <a:pt x="180" y="31"/>
                      <a:pt x="180" y="31"/>
                      <a:pt x="180" y="31"/>
                    </a:cubicBezTo>
                    <a:cubicBezTo>
                      <a:pt x="185" y="29"/>
                      <a:pt x="189" y="27"/>
                      <a:pt x="194" y="25"/>
                    </a:cubicBezTo>
                    <a:cubicBezTo>
                      <a:pt x="194" y="0"/>
                      <a:pt x="194" y="0"/>
                      <a:pt x="194" y="0"/>
                    </a:cubicBezTo>
                    <a:moveTo>
                      <a:pt x="269" y="0"/>
                    </a:moveTo>
                    <a:cubicBezTo>
                      <a:pt x="232" y="0"/>
                      <a:pt x="232" y="0"/>
                      <a:pt x="232" y="0"/>
                    </a:cubicBezTo>
                    <a:cubicBezTo>
                      <a:pt x="232" y="12"/>
                      <a:pt x="232" y="12"/>
                      <a:pt x="232" y="12"/>
                    </a:cubicBezTo>
                    <a:cubicBezTo>
                      <a:pt x="247" y="8"/>
                      <a:pt x="263" y="6"/>
                      <a:pt x="279" y="4"/>
                    </a:cubicBezTo>
                    <a:cubicBezTo>
                      <a:pt x="277" y="2"/>
                      <a:pt x="274" y="0"/>
                      <a:pt x="271" y="0"/>
                    </a:cubicBezTo>
                    <a:cubicBezTo>
                      <a:pt x="271" y="0"/>
                      <a:pt x="271" y="0"/>
                      <a:pt x="271" y="0"/>
                    </a:cubicBezTo>
                    <a:cubicBezTo>
                      <a:pt x="270" y="0"/>
                      <a:pt x="270" y="0"/>
                      <a:pt x="270" y="0"/>
                    </a:cubicBezTo>
                    <a:cubicBezTo>
                      <a:pt x="270" y="0"/>
                      <a:pt x="270" y="0"/>
                      <a:pt x="270" y="0"/>
                    </a:cubicBezTo>
                    <a:cubicBezTo>
                      <a:pt x="270" y="0"/>
                      <a:pt x="270" y="0"/>
                      <a:pt x="270" y="0"/>
                    </a:cubicBezTo>
                    <a:cubicBezTo>
                      <a:pt x="270" y="0"/>
                      <a:pt x="270" y="0"/>
                      <a:pt x="270" y="0"/>
                    </a:cubicBezTo>
                    <a:cubicBezTo>
                      <a:pt x="270" y="0"/>
                      <a:pt x="270" y="0"/>
                      <a:pt x="270" y="0"/>
                    </a:cubicBezTo>
                    <a:cubicBezTo>
                      <a:pt x="270" y="0"/>
                      <a:pt x="270" y="0"/>
                      <a:pt x="270" y="0"/>
                    </a:cubicBezTo>
                    <a:cubicBezTo>
                      <a:pt x="270" y="0"/>
                      <a:pt x="270" y="0"/>
                      <a:pt x="270" y="0"/>
                    </a:cubicBezTo>
                    <a:cubicBezTo>
                      <a:pt x="270" y="0"/>
                      <a:pt x="270" y="0"/>
                      <a:pt x="270" y="0"/>
                    </a:cubicBezTo>
                    <a:cubicBezTo>
                      <a:pt x="270" y="0"/>
                      <a:pt x="270" y="0"/>
                      <a:pt x="270" y="0"/>
                    </a:cubicBezTo>
                    <a:cubicBezTo>
                      <a:pt x="270" y="0"/>
                      <a:pt x="270" y="0"/>
                      <a:pt x="270" y="0"/>
                    </a:cubicBezTo>
                    <a:cubicBezTo>
                      <a:pt x="270" y="0"/>
                      <a:pt x="270" y="0"/>
                      <a:pt x="269" y="0"/>
                    </a:cubicBezTo>
                    <a:cubicBezTo>
                      <a:pt x="269" y="0"/>
                      <a:pt x="269" y="0"/>
                      <a:pt x="269" y="0"/>
                    </a:cubicBezTo>
                  </a:path>
                </a:pathLst>
              </a:custGeom>
              <a:solidFill>
                <a:srgbClr val="3332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6" name="Freeform 415"/>
              <p:cNvSpPr/>
              <p:nvPr/>
            </p:nvSpPr>
            <p:spPr bwMode="auto">
              <a:xfrm>
                <a:off x="3980" y="1577"/>
                <a:ext cx="142" cy="70"/>
              </a:xfrm>
              <a:custGeom>
                <a:avLst/>
                <a:gdLst>
                  <a:gd name="T0" fmla="*/ 142 w 142"/>
                  <a:gd name="T1" fmla="*/ 0 h 70"/>
                  <a:gd name="T2" fmla="*/ 7 w 142"/>
                  <a:gd name="T3" fmla="*/ 0 h 70"/>
                  <a:gd name="T4" fmla="*/ 0 w 142"/>
                  <a:gd name="T5" fmla="*/ 7 h 70"/>
                  <a:gd name="T6" fmla="*/ 0 w 142"/>
                  <a:gd name="T7" fmla="*/ 64 h 70"/>
                  <a:gd name="T8" fmla="*/ 7 w 142"/>
                  <a:gd name="T9" fmla="*/ 70 h 70"/>
                  <a:gd name="T10" fmla="*/ 42 w 142"/>
                  <a:gd name="T11" fmla="*/ 70 h 70"/>
                  <a:gd name="T12" fmla="*/ 142 w 142"/>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142" h="70">
                    <a:moveTo>
                      <a:pt x="142" y="0"/>
                    </a:moveTo>
                    <a:cubicBezTo>
                      <a:pt x="7" y="0"/>
                      <a:pt x="7" y="0"/>
                      <a:pt x="7" y="0"/>
                    </a:cubicBezTo>
                    <a:cubicBezTo>
                      <a:pt x="3" y="0"/>
                      <a:pt x="0" y="3"/>
                      <a:pt x="0" y="7"/>
                    </a:cubicBezTo>
                    <a:cubicBezTo>
                      <a:pt x="0" y="64"/>
                      <a:pt x="0" y="64"/>
                      <a:pt x="0" y="64"/>
                    </a:cubicBezTo>
                    <a:cubicBezTo>
                      <a:pt x="0" y="67"/>
                      <a:pt x="3" y="70"/>
                      <a:pt x="7" y="70"/>
                    </a:cubicBezTo>
                    <a:cubicBezTo>
                      <a:pt x="42" y="70"/>
                      <a:pt x="42" y="70"/>
                      <a:pt x="42" y="70"/>
                    </a:cubicBezTo>
                    <a:cubicBezTo>
                      <a:pt x="71" y="41"/>
                      <a:pt x="105" y="17"/>
                      <a:pt x="142" y="0"/>
                    </a:cubicBezTo>
                  </a:path>
                </a:pathLst>
              </a:custGeom>
              <a:solidFill>
                <a:srgbClr val="2A29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7" name="Freeform 416"/>
              <p:cNvSpPr/>
              <p:nvPr/>
            </p:nvSpPr>
            <p:spPr bwMode="auto">
              <a:xfrm>
                <a:off x="4140" y="1546"/>
                <a:ext cx="34" cy="23"/>
              </a:xfrm>
              <a:custGeom>
                <a:avLst/>
                <a:gdLst>
                  <a:gd name="T0" fmla="*/ 34 w 34"/>
                  <a:gd name="T1" fmla="*/ 0 h 23"/>
                  <a:gd name="T2" fmla="*/ 0 w 34"/>
                  <a:gd name="T3" fmla="*/ 0 h 23"/>
                  <a:gd name="T4" fmla="*/ 0 w 34"/>
                  <a:gd name="T5" fmla="*/ 23 h 23"/>
                  <a:gd name="T6" fmla="*/ 34 w 34"/>
                  <a:gd name="T7" fmla="*/ 12 h 23"/>
                  <a:gd name="T8" fmla="*/ 34 w 34"/>
                  <a:gd name="T9" fmla="*/ 0 h 23"/>
                </a:gdLst>
                <a:ahLst/>
                <a:cxnLst>
                  <a:cxn ang="0">
                    <a:pos x="T0" y="T1"/>
                  </a:cxn>
                  <a:cxn ang="0">
                    <a:pos x="T2" y="T3"/>
                  </a:cxn>
                  <a:cxn ang="0">
                    <a:pos x="T4" y="T5"/>
                  </a:cxn>
                  <a:cxn ang="0">
                    <a:pos x="T6" y="T7"/>
                  </a:cxn>
                  <a:cxn ang="0">
                    <a:pos x="T8" y="T9"/>
                  </a:cxn>
                </a:cxnLst>
                <a:rect l="0" t="0" r="r" b="b"/>
                <a:pathLst>
                  <a:path w="34" h="23">
                    <a:moveTo>
                      <a:pt x="34" y="0"/>
                    </a:moveTo>
                    <a:cubicBezTo>
                      <a:pt x="0" y="0"/>
                      <a:pt x="0" y="0"/>
                      <a:pt x="0" y="0"/>
                    </a:cubicBezTo>
                    <a:cubicBezTo>
                      <a:pt x="0" y="23"/>
                      <a:pt x="0" y="23"/>
                      <a:pt x="0" y="23"/>
                    </a:cubicBezTo>
                    <a:cubicBezTo>
                      <a:pt x="11" y="19"/>
                      <a:pt x="23" y="15"/>
                      <a:pt x="34" y="12"/>
                    </a:cubicBezTo>
                    <a:cubicBezTo>
                      <a:pt x="34" y="0"/>
                      <a:pt x="34" y="0"/>
                      <a:pt x="34" y="0"/>
                    </a:cubicBezTo>
                  </a:path>
                </a:pathLst>
              </a:custGeom>
              <a:solidFill>
                <a:srgbClr val="FDE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8" name="Freeform 417"/>
              <p:cNvSpPr/>
              <p:nvPr/>
            </p:nvSpPr>
            <p:spPr bwMode="auto">
              <a:xfrm>
                <a:off x="4136" y="1546"/>
                <a:ext cx="4" cy="25"/>
              </a:xfrm>
              <a:custGeom>
                <a:avLst/>
                <a:gdLst>
                  <a:gd name="T0" fmla="*/ 4 w 4"/>
                  <a:gd name="T1" fmla="*/ 0 h 25"/>
                  <a:gd name="T2" fmla="*/ 0 w 4"/>
                  <a:gd name="T3" fmla="*/ 0 h 25"/>
                  <a:gd name="T4" fmla="*/ 0 w 4"/>
                  <a:gd name="T5" fmla="*/ 25 h 25"/>
                  <a:gd name="T6" fmla="*/ 4 w 4"/>
                  <a:gd name="T7" fmla="*/ 23 h 25"/>
                  <a:gd name="T8" fmla="*/ 4 w 4"/>
                  <a:gd name="T9" fmla="*/ 0 h 25"/>
                </a:gdLst>
                <a:ahLst/>
                <a:cxnLst>
                  <a:cxn ang="0">
                    <a:pos x="T0" y="T1"/>
                  </a:cxn>
                  <a:cxn ang="0">
                    <a:pos x="T2" y="T3"/>
                  </a:cxn>
                  <a:cxn ang="0">
                    <a:pos x="T4" y="T5"/>
                  </a:cxn>
                  <a:cxn ang="0">
                    <a:pos x="T6" y="T7"/>
                  </a:cxn>
                  <a:cxn ang="0">
                    <a:pos x="T8" y="T9"/>
                  </a:cxn>
                </a:cxnLst>
                <a:rect l="0" t="0" r="r" b="b"/>
                <a:pathLst>
                  <a:path w="4" h="25">
                    <a:moveTo>
                      <a:pt x="4" y="0"/>
                    </a:moveTo>
                    <a:cubicBezTo>
                      <a:pt x="0" y="0"/>
                      <a:pt x="0" y="0"/>
                      <a:pt x="0" y="0"/>
                    </a:cubicBezTo>
                    <a:cubicBezTo>
                      <a:pt x="0" y="25"/>
                      <a:pt x="0" y="25"/>
                      <a:pt x="0" y="25"/>
                    </a:cubicBezTo>
                    <a:cubicBezTo>
                      <a:pt x="2" y="24"/>
                      <a:pt x="3" y="24"/>
                      <a:pt x="4" y="23"/>
                    </a:cubicBezTo>
                    <a:cubicBezTo>
                      <a:pt x="4" y="0"/>
                      <a:pt x="4" y="0"/>
                      <a:pt x="4" y="0"/>
                    </a:cubicBezTo>
                  </a:path>
                </a:pathLst>
              </a:custGeom>
              <a:solidFill>
                <a:srgbClr val="FAD3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9" name="Rectangle 418"/>
              <p:cNvSpPr>
                <a:spLocks noChangeArrowheads="1"/>
              </p:cNvSpPr>
              <p:nvPr/>
            </p:nvSpPr>
            <p:spPr bwMode="auto">
              <a:xfrm>
                <a:off x="5720" y="3145"/>
                <a:ext cx="976" cy="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50" name="Rectangle 419"/>
              <p:cNvSpPr>
                <a:spLocks noChangeArrowheads="1"/>
              </p:cNvSpPr>
              <p:nvPr/>
            </p:nvSpPr>
            <p:spPr bwMode="auto">
              <a:xfrm>
                <a:off x="5742" y="3166"/>
                <a:ext cx="499"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51" name="Rectangle 420"/>
              <p:cNvSpPr>
                <a:spLocks noChangeArrowheads="1"/>
              </p:cNvSpPr>
              <p:nvPr/>
            </p:nvSpPr>
            <p:spPr bwMode="auto">
              <a:xfrm>
                <a:off x="6261" y="3166"/>
                <a:ext cx="414"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52" name="Rectangle 421"/>
              <p:cNvSpPr>
                <a:spLocks noChangeArrowheads="1"/>
              </p:cNvSpPr>
              <p:nvPr/>
            </p:nvSpPr>
            <p:spPr bwMode="auto">
              <a:xfrm>
                <a:off x="5863" y="3244"/>
                <a:ext cx="413"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53" name="Rectangle 422"/>
              <p:cNvSpPr>
                <a:spLocks noChangeArrowheads="1"/>
              </p:cNvSpPr>
              <p:nvPr/>
            </p:nvSpPr>
            <p:spPr bwMode="auto">
              <a:xfrm>
                <a:off x="5741" y="3244"/>
                <a:ext cx="93"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54" name="Rectangle 423"/>
              <p:cNvSpPr>
                <a:spLocks noChangeArrowheads="1"/>
              </p:cNvSpPr>
              <p:nvPr/>
            </p:nvSpPr>
            <p:spPr bwMode="auto">
              <a:xfrm>
                <a:off x="5741" y="3205"/>
                <a:ext cx="242"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55" name="Rectangle 424"/>
              <p:cNvSpPr>
                <a:spLocks noChangeArrowheads="1"/>
              </p:cNvSpPr>
              <p:nvPr/>
            </p:nvSpPr>
            <p:spPr bwMode="auto">
              <a:xfrm>
                <a:off x="6298" y="3244"/>
                <a:ext cx="377"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56" name="Rectangle 425"/>
              <p:cNvSpPr>
                <a:spLocks noChangeArrowheads="1"/>
              </p:cNvSpPr>
              <p:nvPr/>
            </p:nvSpPr>
            <p:spPr bwMode="auto">
              <a:xfrm>
                <a:off x="6005" y="3205"/>
                <a:ext cx="670"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57" name="Freeform 426"/>
              <p:cNvSpPr/>
              <p:nvPr/>
            </p:nvSpPr>
            <p:spPr bwMode="auto">
              <a:xfrm>
                <a:off x="5701" y="3116"/>
                <a:ext cx="1016" cy="29"/>
              </a:xfrm>
              <a:custGeom>
                <a:avLst/>
                <a:gdLst>
                  <a:gd name="T0" fmla="*/ 1017 w 1017"/>
                  <a:gd name="T1" fmla="*/ 21 h 29"/>
                  <a:gd name="T2" fmla="*/ 998 w 1017"/>
                  <a:gd name="T3" fmla="*/ 0 h 29"/>
                  <a:gd name="T4" fmla="*/ 19 w 1017"/>
                  <a:gd name="T5" fmla="*/ 0 h 29"/>
                  <a:gd name="T6" fmla="*/ 0 w 1017"/>
                  <a:gd name="T7" fmla="*/ 21 h 29"/>
                  <a:gd name="T8" fmla="*/ 1 w 1017"/>
                  <a:gd name="T9" fmla="*/ 29 h 29"/>
                  <a:gd name="T10" fmla="*/ 1016 w 1017"/>
                  <a:gd name="T11" fmla="*/ 29 h 29"/>
                  <a:gd name="T12" fmla="*/ 1017 w 1017"/>
                  <a:gd name="T13" fmla="*/ 21 h 29"/>
                </a:gdLst>
                <a:ahLst/>
                <a:cxnLst>
                  <a:cxn ang="0">
                    <a:pos x="T0" y="T1"/>
                  </a:cxn>
                  <a:cxn ang="0">
                    <a:pos x="T2" y="T3"/>
                  </a:cxn>
                  <a:cxn ang="0">
                    <a:pos x="T4" y="T5"/>
                  </a:cxn>
                  <a:cxn ang="0">
                    <a:pos x="T6" y="T7"/>
                  </a:cxn>
                  <a:cxn ang="0">
                    <a:pos x="T8" y="T9"/>
                  </a:cxn>
                  <a:cxn ang="0">
                    <a:pos x="T10" y="T11"/>
                  </a:cxn>
                  <a:cxn ang="0">
                    <a:pos x="T12" y="T13"/>
                  </a:cxn>
                </a:cxnLst>
                <a:rect l="0" t="0" r="r" b="b"/>
                <a:pathLst>
                  <a:path w="1017" h="29">
                    <a:moveTo>
                      <a:pt x="1017" y="21"/>
                    </a:moveTo>
                    <a:cubicBezTo>
                      <a:pt x="1017" y="9"/>
                      <a:pt x="1009" y="0"/>
                      <a:pt x="998" y="0"/>
                    </a:cubicBezTo>
                    <a:cubicBezTo>
                      <a:pt x="19" y="0"/>
                      <a:pt x="19" y="0"/>
                      <a:pt x="19" y="0"/>
                    </a:cubicBezTo>
                    <a:cubicBezTo>
                      <a:pt x="8" y="0"/>
                      <a:pt x="0" y="9"/>
                      <a:pt x="0" y="21"/>
                    </a:cubicBezTo>
                    <a:cubicBezTo>
                      <a:pt x="0" y="24"/>
                      <a:pt x="1" y="26"/>
                      <a:pt x="1" y="29"/>
                    </a:cubicBezTo>
                    <a:cubicBezTo>
                      <a:pt x="1016" y="29"/>
                      <a:pt x="1016" y="29"/>
                      <a:pt x="1016" y="29"/>
                    </a:cubicBezTo>
                    <a:cubicBezTo>
                      <a:pt x="1016" y="26"/>
                      <a:pt x="1017" y="24"/>
                      <a:pt x="1017" y="21"/>
                    </a:cubicBezTo>
                    <a:close/>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8" name="Freeform 427"/>
              <p:cNvSpPr/>
              <p:nvPr/>
            </p:nvSpPr>
            <p:spPr bwMode="auto">
              <a:xfrm>
                <a:off x="5700" y="3275"/>
                <a:ext cx="1016" cy="29"/>
              </a:xfrm>
              <a:custGeom>
                <a:avLst/>
                <a:gdLst>
                  <a:gd name="T0" fmla="*/ 0 w 1017"/>
                  <a:gd name="T1" fmla="*/ 7 h 29"/>
                  <a:gd name="T2" fmla="*/ 19 w 1017"/>
                  <a:gd name="T3" fmla="*/ 29 h 29"/>
                  <a:gd name="T4" fmla="*/ 998 w 1017"/>
                  <a:gd name="T5" fmla="*/ 29 h 29"/>
                  <a:gd name="T6" fmla="*/ 1017 w 1017"/>
                  <a:gd name="T7" fmla="*/ 7 h 29"/>
                  <a:gd name="T8" fmla="*/ 1016 w 1017"/>
                  <a:gd name="T9" fmla="*/ 0 h 29"/>
                  <a:gd name="T10" fmla="*/ 1 w 1017"/>
                  <a:gd name="T11" fmla="*/ 0 h 29"/>
                  <a:gd name="T12" fmla="*/ 0 w 1017"/>
                  <a:gd name="T13" fmla="*/ 7 h 29"/>
                </a:gdLst>
                <a:ahLst/>
                <a:cxnLst>
                  <a:cxn ang="0">
                    <a:pos x="T0" y="T1"/>
                  </a:cxn>
                  <a:cxn ang="0">
                    <a:pos x="T2" y="T3"/>
                  </a:cxn>
                  <a:cxn ang="0">
                    <a:pos x="T4" y="T5"/>
                  </a:cxn>
                  <a:cxn ang="0">
                    <a:pos x="T6" y="T7"/>
                  </a:cxn>
                  <a:cxn ang="0">
                    <a:pos x="T8" y="T9"/>
                  </a:cxn>
                  <a:cxn ang="0">
                    <a:pos x="T10" y="T11"/>
                  </a:cxn>
                  <a:cxn ang="0">
                    <a:pos x="T12" y="T13"/>
                  </a:cxn>
                </a:cxnLst>
                <a:rect l="0" t="0" r="r" b="b"/>
                <a:pathLst>
                  <a:path w="1017" h="29">
                    <a:moveTo>
                      <a:pt x="0" y="7"/>
                    </a:moveTo>
                    <a:cubicBezTo>
                      <a:pt x="0" y="19"/>
                      <a:pt x="9" y="29"/>
                      <a:pt x="19" y="29"/>
                    </a:cubicBezTo>
                    <a:cubicBezTo>
                      <a:pt x="998" y="29"/>
                      <a:pt x="998" y="29"/>
                      <a:pt x="998" y="29"/>
                    </a:cubicBezTo>
                    <a:cubicBezTo>
                      <a:pt x="1009" y="29"/>
                      <a:pt x="1017" y="19"/>
                      <a:pt x="1017" y="7"/>
                    </a:cubicBezTo>
                    <a:cubicBezTo>
                      <a:pt x="1017" y="4"/>
                      <a:pt x="1017" y="2"/>
                      <a:pt x="1016" y="0"/>
                    </a:cubicBezTo>
                    <a:cubicBezTo>
                      <a:pt x="1" y="0"/>
                      <a:pt x="1" y="0"/>
                      <a:pt x="1" y="0"/>
                    </a:cubicBezTo>
                    <a:cubicBezTo>
                      <a:pt x="1" y="2"/>
                      <a:pt x="0" y="4"/>
                      <a:pt x="0" y="7"/>
                    </a:cubicBezTo>
                    <a:close/>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9" name="Rectangle 428"/>
              <p:cNvSpPr>
                <a:spLocks noChangeArrowheads="1"/>
              </p:cNvSpPr>
              <p:nvPr/>
            </p:nvSpPr>
            <p:spPr bwMode="auto">
              <a:xfrm>
                <a:off x="5629" y="3333"/>
                <a:ext cx="976" cy="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60" name="Rectangle 429"/>
              <p:cNvSpPr>
                <a:spLocks noChangeArrowheads="1"/>
              </p:cNvSpPr>
              <p:nvPr/>
            </p:nvSpPr>
            <p:spPr bwMode="auto">
              <a:xfrm>
                <a:off x="5651" y="3354"/>
                <a:ext cx="499"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61" name="Rectangle 430"/>
              <p:cNvSpPr>
                <a:spLocks noChangeArrowheads="1"/>
              </p:cNvSpPr>
              <p:nvPr/>
            </p:nvSpPr>
            <p:spPr bwMode="auto">
              <a:xfrm>
                <a:off x="6170" y="3354"/>
                <a:ext cx="414"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62" name="Rectangle 431"/>
              <p:cNvSpPr>
                <a:spLocks noChangeArrowheads="1"/>
              </p:cNvSpPr>
              <p:nvPr/>
            </p:nvSpPr>
            <p:spPr bwMode="auto">
              <a:xfrm>
                <a:off x="5772" y="3432"/>
                <a:ext cx="413"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63" name="Rectangle 432"/>
              <p:cNvSpPr>
                <a:spLocks noChangeArrowheads="1"/>
              </p:cNvSpPr>
              <p:nvPr/>
            </p:nvSpPr>
            <p:spPr bwMode="auto">
              <a:xfrm>
                <a:off x="5650" y="3432"/>
                <a:ext cx="93"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64" name="Rectangle 433"/>
              <p:cNvSpPr>
                <a:spLocks noChangeArrowheads="1"/>
              </p:cNvSpPr>
              <p:nvPr/>
            </p:nvSpPr>
            <p:spPr bwMode="auto">
              <a:xfrm>
                <a:off x="5650" y="3393"/>
                <a:ext cx="243"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65" name="Rectangle 434"/>
              <p:cNvSpPr>
                <a:spLocks noChangeArrowheads="1"/>
              </p:cNvSpPr>
              <p:nvPr/>
            </p:nvSpPr>
            <p:spPr bwMode="auto">
              <a:xfrm>
                <a:off x="6207" y="3432"/>
                <a:ext cx="377"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66" name="Rectangle 435"/>
              <p:cNvSpPr>
                <a:spLocks noChangeArrowheads="1"/>
              </p:cNvSpPr>
              <p:nvPr/>
            </p:nvSpPr>
            <p:spPr bwMode="auto">
              <a:xfrm>
                <a:off x="5915" y="3393"/>
                <a:ext cx="669"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67" name="Freeform 436"/>
              <p:cNvSpPr/>
              <p:nvPr/>
            </p:nvSpPr>
            <p:spPr bwMode="auto">
              <a:xfrm>
                <a:off x="5610" y="3304"/>
                <a:ext cx="1016" cy="29"/>
              </a:xfrm>
              <a:custGeom>
                <a:avLst/>
                <a:gdLst>
                  <a:gd name="T0" fmla="*/ 1017 w 1017"/>
                  <a:gd name="T1" fmla="*/ 21 h 29"/>
                  <a:gd name="T2" fmla="*/ 998 w 1017"/>
                  <a:gd name="T3" fmla="*/ 0 h 29"/>
                  <a:gd name="T4" fmla="*/ 19 w 1017"/>
                  <a:gd name="T5" fmla="*/ 0 h 29"/>
                  <a:gd name="T6" fmla="*/ 0 w 1017"/>
                  <a:gd name="T7" fmla="*/ 21 h 29"/>
                  <a:gd name="T8" fmla="*/ 1 w 1017"/>
                  <a:gd name="T9" fmla="*/ 29 h 29"/>
                  <a:gd name="T10" fmla="*/ 1016 w 1017"/>
                  <a:gd name="T11" fmla="*/ 29 h 29"/>
                  <a:gd name="T12" fmla="*/ 1017 w 1017"/>
                  <a:gd name="T13" fmla="*/ 21 h 29"/>
                </a:gdLst>
                <a:ahLst/>
                <a:cxnLst>
                  <a:cxn ang="0">
                    <a:pos x="T0" y="T1"/>
                  </a:cxn>
                  <a:cxn ang="0">
                    <a:pos x="T2" y="T3"/>
                  </a:cxn>
                  <a:cxn ang="0">
                    <a:pos x="T4" y="T5"/>
                  </a:cxn>
                  <a:cxn ang="0">
                    <a:pos x="T6" y="T7"/>
                  </a:cxn>
                  <a:cxn ang="0">
                    <a:pos x="T8" y="T9"/>
                  </a:cxn>
                  <a:cxn ang="0">
                    <a:pos x="T10" y="T11"/>
                  </a:cxn>
                  <a:cxn ang="0">
                    <a:pos x="T12" y="T13"/>
                  </a:cxn>
                </a:cxnLst>
                <a:rect l="0" t="0" r="r" b="b"/>
                <a:pathLst>
                  <a:path w="1017" h="29">
                    <a:moveTo>
                      <a:pt x="1017" y="21"/>
                    </a:moveTo>
                    <a:cubicBezTo>
                      <a:pt x="1017" y="9"/>
                      <a:pt x="1009" y="0"/>
                      <a:pt x="998" y="0"/>
                    </a:cubicBezTo>
                    <a:cubicBezTo>
                      <a:pt x="19" y="0"/>
                      <a:pt x="19" y="0"/>
                      <a:pt x="19" y="0"/>
                    </a:cubicBezTo>
                    <a:cubicBezTo>
                      <a:pt x="9" y="0"/>
                      <a:pt x="0" y="9"/>
                      <a:pt x="0" y="21"/>
                    </a:cubicBezTo>
                    <a:cubicBezTo>
                      <a:pt x="0" y="24"/>
                      <a:pt x="1" y="26"/>
                      <a:pt x="1" y="29"/>
                    </a:cubicBezTo>
                    <a:cubicBezTo>
                      <a:pt x="1016" y="29"/>
                      <a:pt x="1016" y="29"/>
                      <a:pt x="1016" y="29"/>
                    </a:cubicBezTo>
                    <a:cubicBezTo>
                      <a:pt x="1016" y="26"/>
                      <a:pt x="1017" y="24"/>
                      <a:pt x="1017" y="21"/>
                    </a:cubicBezTo>
                    <a:close/>
                  </a:path>
                </a:pathLst>
              </a:custGeom>
              <a:solidFill>
                <a:srgbClr val="5F6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8" name="Freeform 437"/>
              <p:cNvSpPr/>
              <p:nvPr/>
            </p:nvSpPr>
            <p:spPr bwMode="auto">
              <a:xfrm>
                <a:off x="5609" y="3463"/>
                <a:ext cx="1016" cy="29"/>
              </a:xfrm>
              <a:custGeom>
                <a:avLst/>
                <a:gdLst>
                  <a:gd name="T0" fmla="*/ 0 w 1017"/>
                  <a:gd name="T1" fmla="*/ 7 h 29"/>
                  <a:gd name="T2" fmla="*/ 19 w 1017"/>
                  <a:gd name="T3" fmla="*/ 29 h 29"/>
                  <a:gd name="T4" fmla="*/ 998 w 1017"/>
                  <a:gd name="T5" fmla="*/ 29 h 29"/>
                  <a:gd name="T6" fmla="*/ 1017 w 1017"/>
                  <a:gd name="T7" fmla="*/ 7 h 29"/>
                  <a:gd name="T8" fmla="*/ 1016 w 1017"/>
                  <a:gd name="T9" fmla="*/ 0 h 29"/>
                  <a:gd name="T10" fmla="*/ 1 w 1017"/>
                  <a:gd name="T11" fmla="*/ 0 h 29"/>
                  <a:gd name="T12" fmla="*/ 0 w 1017"/>
                  <a:gd name="T13" fmla="*/ 7 h 29"/>
                </a:gdLst>
                <a:ahLst/>
                <a:cxnLst>
                  <a:cxn ang="0">
                    <a:pos x="T0" y="T1"/>
                  </a:cxn>
                  <a:cxn ang="0">
                    <a:pos x="T2" y="T3"/>
                  </a:cxn>
                  <a:cxn ang="0">
                    <a:pos x="T4" y="T5"/>
                  </a:cxn>
                  <a:cxn ang="0">
                    <a:pos x="T6" y="T7"/>
                  </a:cxn>
                  <a:cxn ang="0">
                    <a:pos x="T8" y="T9"/>
                  </a:cxn>
                  <a:cxn ang="0">
                    <a:pos x="T10" y="T11"/>
                  </a:cxn>
                  <a:cxn ang="0">
                    <a:pos x="T12" y="T13"/>
                  </a:cxn>
                </a:cxnLst>
                <a:rect l="0" t="0" r="r" b="b"/>
                <a:pathLst>
                  <a:path w="1017" h="29">
                    <a:moveTo>
                      <a:pt x="0" y="7"/>
                    </a:moveTo>
                    <a:cubicBezTo>
                      <a:pt x="0" y="19"/>
                      <a:pt x="9" y="29"/>
                      <a:pt x="19" y="29"/>
                    </a:cubicBezTo>
                    <a:cubicBezTo>
                      <a:pt x="998" y="29"/>
                      <a:pt x="998" y="29"/>
                      <a:pt x="998" y="29"/>
                    </a:cubicBezTo>
                    <a:cubicBezTo>
                      <a:pt x="1009" y="29"/>
                      <a:pt x="1017" y="19"/>
                      <a:pt x="1017" y="7"/>
                    </a:cubicBezTo>
                    <a:cubicBezTo>
                      <a:pt x="1017" y="4"/>
                      <a:pt x="1017" y="2"/>
                      <a:pt x="1016" y="0"/>
                    </a:cubicBezTo>
                    <a:cubicBezTo>
                      <a:pt x="1" y="0"/>
                      <a:pt x="1" y="0"/>
                      <a:pt x="1" y="0"/>
                    </a:cubicBezTo>
                    <a:cubicBezTo>
                      <a:pt x="1" y="2"/>
                      <a:pt x="0" y="4"/>
                      <a:pt x="0" y="7"/>
                    </a:cubicBezTo>
                    <a:close/>
                  </a:path>
                </a:pathLst>
              </a:custGeom>
              <a:solidFill>
                <a:srgbClr val="5F6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9" name="Rectangle 438"/>
              <p:cNvSpPr>
                <a:spLocks noChangeArrowheads="1"/>
              </p:cNvSpPr>
              <p:nvPr/>
            </p:nvSpPr>
            <p:spPr bwMode="auto">
              <a:xfrm>
                <a:off x="5643" y="2957"/>
                <a:ext cx="977" cy="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70" name="Rectangle 439"/>
              <p:cNvSpPr>
                <a:spLocks noChangeArrowheads="1"/>
              </p:cNvSpPr>
              <p:nvPr/>
            </p:nvSpPr>
            <p:spPr bwMode="auto">
              <a:xfrm>
                <a:off x="5665" y="2978"/>
                <a:ext cx="499"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71" name="Rectangle 440"/>
              <p:cNvSpPr>
                <a:spLocks noChangeArrowheads="1"/>
              </p:cNvSpPr>
              <p:nvPr/>
            </p:nvSpPr>
            <p:spPr bwMode="auto">
              <a:xfrm>
                <a:off x="6184" y="2978"/>
                <a:ext cx="415"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72" name="Rectangle 441"/>
              <p:cNvSpPr>
                <a:spLocks noChangeArrowheads="1"/>
              </p:cNvSpPr>
              <p:nvPr/>
            </p:nvSpPr>
            <p:spPr bwMode="auto">
              <a:xfrm>
                <a:off x="5786" y="3056"/>
                <a:ext cx="414"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73" name="Rectangle 442"/>
              <p:cNvSpPr>
                <a:spLocks noChangeArrowheads="1"/>
              </p:cNvSpPr>
              <p:nvPr/>
            </p:nvSpPr>
            <p:spPr bwMode="auto">
              <a:xfrm>
                <a:off x="5665" y="3056"/>
                <a:ext cx="92"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74" name="Rectangle 443"/>
              <p:cNvSpPr>
                <a:spLocks noChangeArrowheads="1"/>
              </p:cNvSpPr>
              <p:nvPr/>
            </p:nvSpPr>
            <p:spPr bwMode="auto">
              <a:xfrm>
                <a:off x="5665" y="3017"/>
                <a:ext cx="243"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75" name="Rectangle 444"/>
              <p:cNvSpPr>
                <a:spLocks noChangeArrowheads="1"/>
              </p:cNvSpPr>
              <p:nvPr/>
            </p:nvSpPr>
            <p:spPr bwMode="auto">
              <a:xfrm>
                <a:off x="6221" y="3056"/>
                <a:ext cx="377"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76" name="Rectangle 445"/>
              <p:cNvSpPr>
                <a:spLocks noChangeArrowheads="1"/>
              </p:cNvSpPr>
              <p:nvPr/>
            </p:nvSpPr>
            <p:spPr bwMode="auto">
              <a:xfrm>
                <a:off x="5930" y="3017"/>
                <a:ext cx="668" cy="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77" name="Freeform 446"/>
              <p:cNvSpPr/>
              <p:nvPr/>
            </p:nvSpPr>
            <p:spPr bwMode="auto">
              <a:xfrm>
                <a:off x="5625" y="2928"/>
                <a:ext cx="1015" cy="29"/>
              </a:xfrm>
              <a:custGeom>
                <a:avLst/>
                <a:gdLst>
                  <a:gd name="T0" fmla="*/ 1016 w 1016"/>
                  <a:gd name="T1" fmla="*/ 21 h 29"/>
                  <a:gd name="T2" fmla="*/ 998 w 1016"/>
                  <a:gd name="T3" fmla="*/ 0 h 29"/>
                  <a:gd name="T4" fmla="*/ 18 w 1016"/>
                  <a:gd name="T5" fmla="*/ 0 h 29"/>
                  <a:gd name="T6" fmla="*/ 0 w 1016"/>
                  <a:gd name="T7" fmla="*/ 21 h 29"/>
                  <a:gd name="T8" fmla="*/ 1 w 1016"/>
                  <a:gd name="T9" fmla="*/ 29 h 29"/>
                  <a:gd name="T10" fmla="*/ 1015 w 1016"/>
                  <a:gd name="T11" fmla="*/ 29 h 29"/>
                  <a:gd name="T12" fmla="*/ 1016 w 1016"/>
                  <a:gd name="T13" fmla="*/ 21 h 29"/>
                </a:gdLst>
                <a:ahLst/>
                <a:cxnLst>
                  <a:cxn ang="0">
                    <a:pos x="T0" y="T1"/>
                  </a:cxn>
                  <a:cxn ang="0">
                    <a:pos x="T2" y="T3"/>
                  </a:cxn>
                  <a:cxn ang="0">
                    <a:pos x="T4" y="T5"/>
                  </a:cxn>
                  <a:cxn ang="0">
                    <a:pos x="T6" y="T7"/>
                  </a:cxn>
                  <a:cxn ang="0">
                    <a:pos x="T8" y="T9"/>
                  </a:cxn>
                  <a:cxn ang="0">
                    <a:pos x="T10" y="T11"/>
                  </a:cxn>
                  <a:cxn ang="0">
                    <a:pos x="T12" y="T13"/>
                  </a:cxn>
                </a:cxnLst>
                <a:rect l="0" t="0" r="r" b="b"/>
                <a:pathLst>
                  <a:path w="1016" h="29">
                    <a:moveTo>
                      <a:pt x="1016" y="21"/>
                    </a:moveTo>
                    <a:cubicBezTo>
                      <a:pt x="1016" y="9"/>
                      <a:pt x="1008" y="0"/>
                      <a:pt x="998" y="0"/>
                    </a:cubicBezTo>
                    <a:cubicBezTo>
                      <a:pt x="18" y="0"/>
                      <a:pt x="18" y="0"/>
                      <a:pt x="18" y="0"/>
                    </a:cubicBezTo>
                    <a:cubicBezTo>
                      <a:pt x="8" y="0"/>
                      <a:pt x="0" y="9"/>
                      <a:pt x="0" y="21"/>
                    </a:cubicBezTo>
                    <a:cubicBezTo>
                      <a:pt x="0" y="24"/>
                      <a:pt x="0" y="26"/>
                      <a:pt x="1" y="29"/>
                    </a:cubicBezTo>
                    <a:cubicBezTo>
                      <a:pt x="1015" y="29"/>
                      <a:pt x="1015" y="29"/>
                      <a:pt x="1015" y="29"/>
                    </a:cubicBezTo>
                    <a:cubicBezTo>
                      <a:pt x="1016" y="26"/>
                      <a:pt x="1016" y="24"/>
                      <a:pt x="1016" y="21"/>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8" name="Freeform 447"/>
              <p:cNvSpPr/>
              <p:nvPr/>
            </p:nvSpPr>
            <p:spPr bwMode="auto">
              <a:xfrm>
                <a:off x="5624" y="3087"/>
                <a:ext cx="1015" cy="29"/>
              </a:xfrm>
              <a:custGeom>
                <a:avLst/>
                <a:gdLst>
                  <a:gd name="T0" fmla="*/ 0 w 1016"/>
                  <a:gd name="T1" fmla="*/ 7 h 29"/>
                  <a:gd name="T2" fmla="*/ 18 w 1016"/>
                  <a:gd name="T3" fmla="*/ 29 h 29"/>
                  <a:gd name="T4" fmla="*/ 998 w 1016"/>
                  <a:gd name="T5" fmla="*/ 29 h 29"/>
                  <a:gd name="T6" fmla="*/ 1016 w 1016"/>
                  <a:gd name="T7" fmla="*/ 7 h 29"/>
                  <a:gd name="T8" fmla="*/ 1015 w 1016"/>
                  <a:gd name="T9" fmla="*/ 0 h 29"/>
                  <a:gd name="T10" fmla="*/ 1 w 1016"/>
                  <a:gd name="T11" fmla="*/ 0 h 29"/>
                  <a:gd name="T12" fmla="*/ 0 w 1016"/>
                  <a:gd name="T13" fmla="*/ 7 h 29"/>
                </a:gdLst>
                <a:ahLst/>
                <a:cxnLst>
                  <a:cxn ang="0">
                    <a:pos x="T0" y="T1"/>
                  </a:cxn>
                  <a:cxn ang="0">
                    <a:pos x="T2" y="T3"/>
                  </a:cxn>
                  <a:cxn ang="0">
                    <a:pos x="T4" y="T5"/>
                  </a:cxn>
                  <a:cxn ang="0">
                    <a:pos x="T6" y="T7"/>
                  </a:cxn>
                  <a:cxn ang="0">
                    <a:pos x="T8" y="T9"/>
                  </a:cxn>
                  <a:cxn ang="0">
                    <a:pos x="T10" y="T11"/>
                  </a:cxn>
                  <a:cxn ang="0">
                    <a:pos x="T12" y="T13"/>
                  </a:cxn>
                </a:cxnLst>
                <a:rect l="0" t="0" r="r" b="b"/>
                <a:pathLst>
                  <a:path w="1016" h="29">
                    <a:moveTo>
                      <a:pt x="0" y="7"/>
                    </a:moveTo>
                    <a:cubicBezTo>
                      <a:pt x="0" y="19"/>
                      <a:pt x="8" y="29"/>
                      <a:pt x="18" y="29"/>
                    </a:cubicBezTo>
                    <a:cubicBezTo>
                      <a:pt x="998" y="29"/>
                      <a:pt x="998" y="29"/>
                      <a:pt x="998" y="29"/>
                    </a:cubicBezTo>
                    <a:cubicBezTo>
                      <a:pt x="1008" y="29"/>
                      <a:pt x="1016" y="19"/>
                      <a:pt x="1016" y="7"/>
                    </a:cubicBezTo>
                    <a:cubicBezTo>
                      <a:pt x="1016" y="5"/>
                      <a:pt x="1016" y="2"/>
                      <a:pt x="1015" y="0"/>
                    </a:cubicBezTo>
                    <a:cubicBezTo>
                      <a:pt x="1" y="0"/>
                      <a:pt x="1" y="0"/>
                      <a:pt x="1" y="0"/>
                    </a:cubicBezTo>
                    <a:cubicBezTo>
                      <a:pt x="0" y="2"/>
                      <a:pt x="0" y="5"/>
                      <a:pt x="0" y="7"/>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9" name="Freeform 448"/>
              <p:cNvSpPr/>
              <p:nvPr/>
            </p:nvSpPr>
            <p:spPr bwMode="auto">
              <a:xfrm>
                <a:off x="4072" y="3231"/>
                <a:ext cx="446" cy="185"/>
              </a:xfrm>
              <a:custGeom>
                <a:avLst/>
                <a:gdLst>
                  <a:gd name="T0" fmla="*/ 2 w 446"/>
                  <a:gd name="T1" fmla="*/ 39 h 185"/>
                  <a:gd name="T2" fmla="*/ 28 w 446"/>
                  <a:gd name="T3" fmla="*/ 54 h 185"/>
                  <a:gd name="T4" fmla="*/ 52 w 446"/>
                  <a:gd name="T5" fmla="*/ 53 h 185"/>
                  <a:gd name="T6" fmla="*/ 446 w 446"/>
                  <a:gd name="T7" fmla="*/ 185 h 185"/>
                  <a:gd name="T8" fmla="*/ 446 w 446"/>
                  <a:gd name="T9" fmla="*/ 145 h 185"/>
                  <a:gd name="T10" fmla="*/ 2 w 446"/>
                  <a:gd name="T11" fmla="*/ 39 h 185"/>
                </a:gdLst>
                <a:ahLst/>
                <a:cxnLst>
                  <a:cxn ang="0">
                    <a:pos x="T0" y="T1"/>
                  </a:cxn>
                  <a:cxn ang="0">
                    <a:pos x="T2" y="T3"/>
                  </a:cxn>
                  <a:cxn ang="0">
                    <a:pos x="T4" y="T5"/>
                  </a:cxn>
                  <a:cxn ang="0">
                    <a:pos x="T6" y="T7"/>
                  </a:cxn>
                  <a:cxn ang="0">
                    <a:pos x="T8" y="T9"/>
                  </a:cxn>
                  <a:cxn ang="0">
                    <a:pos x="T10" y="T11"/>
                  </a:cxn>
                </a:cxnLst>
                <a:rect l="0" t="0" r="r" b="b"/>
                <a:pathLst>
                  <a:path w="446" h="185">
                    <a:moveTo>
                      <a:pt x="2" y="39"/>
                    </a:moveTo>
                    <a:cubicBezTo>
                      <a:pt x="4" y="61"/>
                      <a:pt x="15" y="58"/>
                      <a:pt x="28" y="54"/>
                    </a:cubicBezTo>
                    <a:cubicBezTo>
                      <a:pt x="36" y="52"/>
                      <a:pt x="44" y="50"/>
                      <a:pt x="52" y="53"/>
                    </a:cubicBezTo>
                    <a:cubicBezTo>
                      <a:pt x="74" y="61"/>
                      <a:pt x="446" y="185"/>
                      <a:pt x="446" y="185"/>
                    </a:cubicBezTo>
                    <a:cubicBezTo>
                      <a:pt x="446" y="145"/>
                      <a:pt x="446" y="145"/>
                      <a:pt x="446" y="145"/>
                    </a:cubicBezTo>
                    <a:cubicBezTo>
                      <a:pt x="446" y="145"/>
                      <a:pt x="0" y="0"/>
                      <a:pt x="2" y="39"/>
                    </a:cubicBezTo>
                  </a:path>
                </a:pathLst>
              </a:custGeom>
              <a:solidFill>
                <a:srgbClr val="2B30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0" name="Freeform 449"/>
              <p:cNvSpPr/>
              <p:nvPr/>
            </p:nvSpPr>
            <p:spPr bwMode="auto">
              <a:xfrm>
                <a:off x="3758" y="3235"/>
                <a:ext cx="453" cy="170"/>
              </a:xfrm>
              <a:custGeom>
                <a:avLst/>
                <a:gdLst>
                  <a:gd name="T0" fmla="*/ 449 w 453"/>
                  <a:gd name="T1" fmla="*/ 40 h 170"/>
                  <a:gd name="T2" fmla="*/ 422 w 453"/>
                  <a:gd name="T3" fmla="*/ 54 h 170"/>
                  <a:gd name="T4" fmla="*/ 398 w 453"/>
                  <a:gd name="T5" fmla="*/ 52 h 170"/>
                  <a:gd name="T6" fmla="*/ 0 w 453"/>
                  <a:gd name="T7" fmla="*/ 170 h 170"/>
                  <a:gd name="T8" fmla="*/ 1 w 453"/>
                  <a:gd name="T9" fmla="*/ 129 h 170"/>
                  <a:gd name="T10" fmla="*/ 449 w 453"/>
                  <a:gd name="T11" fmla="*/ 40 h 170"/>
                </a:gdLst>
                <a:ahLst/>
                <a:cxnLst>
                  <a:cxn ang="0">
                    <a:pos x="T0" y="T1"/>
                  </a:cxn>
                  <a:cxn ang="0">
                    <a:pos x="T2" y="T3"/>
                  </a:cxn>
                  <a:cxn ang="0">
                    <a:pos x="T4" y="T5"/>
                  </a:cxn>
                  <a:cxn ang="0">
                    <a:pos x="T6" y="T7"/>
                  </a:cxn>
                  <a:cxn ang="0">
                    <a:pos x="T8" y="T9"/>
                  </a:cxn>
                  <a:cxn ang="0">
                    <a:pos x="T10" y="T11"/>
                  </a:cxn>
                </a:cxnLst>
                <a:rect l="0" t="0" r="r" b="b"/>
                <a:pathLst>
                  <a:path w="453" h="170">
                    <a:moveTo>
                      <a:pt x="449" y="40"/>
                    </a:moveTo>
                    <a:cubicBezTo>
                      <a:pt x="446" y="61"/>
                      <a:pt x="435" y="57"/>
                      <a:pt x="422" y="54"/>
                    </a:cubicBezTo>
                    <a:cubicBezTo>
                      <a:pt x="414" y="51"/>
                      <a:pt x="406" y="49"/>
                      <a:pt x="398" y="52"/>
                    </a:cubicBezTo>
                    <a:cubicBezTo>
                      <a:pt x="377" y="59"/>
                      <a:pt x="0" y="170"/>
                      <a:pt x="0" y="170"/>
                    </a:cubicBezTo>
                    <a:cubicBezTo>
                      <a:pt x="1" y="129"/>
                      <a:pt x="1" y="129"/>
                      <a:pt x="1" y="129"/>
                    </a:cubicBezTo>
                    <a:cubicBezTo>
                      <a:pt x="1" y="129"/>
                      <a:pt x="453" y="0"/>
                      <a:pt x="449" y="40"/>
                    </a:cubicBezTo>
                  </a:path>
                </a:pathLst>
              </a:custGeom>
              <a:solidFill>
                <a:srgbClr val="2F34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1" name="Freeform 450"/>
              <p:cNvSpPr>
                <a:spLocks noEditPoints="1"/>
              </p:cNvSpPr>
              <p:nvPr/>
            </p:nvSpPr>
            <p:spPr bwMode="auto">
              <a:xfrm>
                <a:off x="3749" y="3268"/>
                <a:ext cx="368" cy="199"/>
              </a:xfrm>
              <a:custGeom>
                <a:avLst/>
                <a:gdLst>
                  <a:gd name="T0" fmla="*/ 287 w 368"/>
                  <a:gd name="T1" fmla="*/ 0 h 199"/>
                  <a:gd name="T2" fmla="*/ 80 w 368"/>
                  <a:gd name="T3" fmla="*/ 0 h 199"/>
                  <a:gd name="T4" fmla="*/ 0 w 368"/>
                  <a:gd name="T5" fmla="*/ 80 h 199"/>
                  <a:gd name="T6" fmla="*/ 0 w 368"/>
                  <a:gd name="T7" fmla="*/ 119 h 199"/>
                  <a:gd name="T8" fmla="*/ 80 w 368"/>
                  <a:gd name="T9" fmla="*/ 199 h 199"/>
                  <a:gd name="T10" fmla="*/ 287 w 368"/>
                  <a:gd name="T11" fmla="*/ 199 h 199"/>
                  <a:gd name="T12" fmla="*/ 368 w 368"/>
                  <a:gd name="T13" fmla="*/ 119 h 199"/>
                  <a:gd name="T14" fmla="*/ 368 w 368"/>
                  <a:gd name="T15" fmla="*/ 80 h 199"/>
                  <a:gd name="T16" fmla="*/ 287 w 368"/>
                  <a:gd name="T17" fmla="*/ 0 h 199"/>
                  <a:gd name="T18" fmla="*/ 330 w 368"/>
                  <a:gd name="T19" fmla="*/ 114 h 199"/>
                  <a:gd name="T20" fmla="*/ 266 w 368"/>
                  <a:gd name="T21" fmla="*/ 173 h 199"/>
                  <a:gd name="T22" fmla="*/ 100 w 368"/>
                  <a:gd name="T23" fmla="*/ 173 h 199"/>
                  <a:gd name="T24" fmla="*/ 36 w 368"/>
                  <a:gd name="T25" fmla="*/ 114 h 199"/>
                  <a:gd name="T26" fmla="*/ 36 w 368"/>
                  <a:gd name="T27" fmla="*/ 85 h 199"/>
                  <a:gd name="T28" fmla="*/ 100 w 368"/>
                  <a:gd name="T29" fmla="*/ 26 h 199"/>
                  <a:gd name="T30" fmla="*/ 266 w 368"/>
                  <a:gd name="T31" fmla="*/ 26 h 199"/>
                  <a:gd name="T32" fmla="*/ 330 w 368"/>
                  <a:gd name="T33" fmla="*/ 85 h 199"/>
                  <a:gd name="T34" fmla="*/ 330 w 368"/>
                  <a:gd name="T35" fmla="*/ 1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199">
                    <a:moveTo>
                      <a:pt x="287" y="0"/>
                    </a:moveTo>
                    <a:cubicBezTo>
                      <a:pt x="80" y="0"/>
                      <a:pt x="80" y="0"/>
                      <a:pt x="80" y="0"/>
                    </a:cubicBezTo>
                    <a:cubicBezTo>
                      <a:pt x="36" y="0"/>
                      <a:pt x="0" y="36"/>
                      <a:pt x="0" y="80"/>
                    </a:cubicBezTo>
                    <a:cubicBezTo>
                      <a:pt x="0" y="119"/>
                      <a:pt x="0" y="119"/>
                      <a:pt x="0" y="119"/>
                    </a:cubicBezTo>
                    <a:cubicBezTo>
                      <a:pt x="0" y="163"/>
                      <a:pt x="36" y="199"/>
                      <a:pt x="80" y="199"/>
                    </a:cubicBezTo>
                    <a:cubicBezTo>
                      <a:pt x="287" y="199"/>
                      <a:pt x="287" y="199"/>
                      <a:pt x="287" y="199"/>
                    </a:cubicBezTo>
                    <a:cubicBezTo>
                      <a:pt x="332" y="199"/>
                      <a:pt x="368" y="163"/>
                      <a:pt x="368" y="119"/>
                    </a:cubicBezTo>
                    <a:cubicBezTo>
                      <a:pt x="368" y="80"/>
                      <a:pt x="368" y="80"/>
                      <a:pt x="368" y="80"/>
                    </a:cubicBezTo>
                    <a:cubicBezTo>
                      <a:pt x="368" y="36"/>
                      <a:pt x="332" y="0"/>
                      <a:pt x="287" y="0"/>
                    </a:cubicBezTo>
                    <a:moveTo>
                      <a:pt x="330" y="114"/>
                    </a:moveTo>
                    <a:cubicBezTo>
                      <a:pt x="330" y="147"/>
                      <a:pt x="302" y="173"/>
                      <a:pt x="266" y="173"/>
                    </a:cubicBezTo>
                    <a:cubicBezTo>
                      <a:pt x="100" y="173"/>
                      <a:pt x="100" y="173"/>
                      <a:pt x="100" y="173"/>
                    </a:cubicBezTo>
                    <a:cubicBezTo>
                      <a:pt x="65" y="173"/>
                      <a:pt x="36" y="147"/>
                      <a:pt x="36" y="114"/>
                    </a:cubicBezTo>
                    <a:cubicBezTo>
                      <a:pt x="36" y="85"/>
                      <a:pt x="36" y="85"/>
                      <a:pt x="36" y="85"/>
                    </a:cubicBezTo>
                    <a:cubicBezTo>
                      <a:pt x="36" y="52"/>
                      <a:pt x="65" y="26"/>
                      <a:pt x="100" y="26"/>
                    </a:cubicBezTo>
                    <a:cubicBezTo>
                      <a:pt x="266" y="26"/>
                      <a:pt x="266" y="26"/>
                      <a:pt x="266" y="26"/>
                    </a:cubicBezTo>
                    <a:cubicBezTo>
                      <a:pt x="302" y="26"/>
                      <a:pt x="330" y="52"/>
                      <a:pt x="330" y="85"/>
                    </a:cubicBezTo>
                    <a:cubicBezTo>
                      <a:pt x="330" y="114"/>
                      <a:pt x="330" y="114"/>
                      <a:pt x="330" y="114"/>
                    </a:cubicBezTo>
                  </a:path>
                </a:pathLst>
              </a:custGeom>
              <a:solidFill>
                <a:srgbClr val="2F34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2" name="Freeform 451"/>
              <p:cNvSpPr>
                <a:spLocks noEditPoints="1"/>
              </p:cNvSpPr>
              <p:nvPr/>
            </p:nvSpPr>
            <p:spPr bwMode="auto">
              <a:xfrm>
                <a:off x="4007" y="3294"/>
                <a:ext cx="20" cy="6"/>
              </a:xfrm>
              <a:custGeom>
                <a:avLst/>
                <a:gdLst>
                  <a:gd name="T0" fmla="*/ 1 w 20"/>
                  <a:gd name="T1" fmla="*/ 5 h 6"/>
                  <a:gd name="T2" fmla="*/ 0 w 20"/>
                  <a:gd name="T3" fmla="*/ 6 h 6"/>
                  <a:gd name="T4" fmla="*/ 1 w 20"/>
                  <a:gd name="T5" fmla="*/ 5 h 6"/>
                  <a:gd name="T6" fmla="*/ 10 w 20"/>
                  <a:gd name="T7" fmla="*/ 0 h 6"/>
                  <a:gd name="T8" fmla="*/ 10 w 20"/>
                  <a:gd name="T9" fmla="*/ 1 h 6"/>
                  <a:gd name="T10" fmla="*/ 9 w 20"/>
                  <a:gd name="T11" fmla="*/ 3 h 6"/>
                  <a:gd name="T12" fmla="*/ 20 w 20"/>
                  <a:gd name="T13" fmla="*/ 1 h 6"/>
                  <a:gd name="T14" fmla="*/ 10 w 20"/>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
                    <a:moveTo>
                      <a:pt x="1" y="5"/>
                    </a:moveTo>
                    <a:cubicBezTo>
                      <a:pt x="0" y="5"/>
                      <a:pt x="0" y="5"/>
                      <a:pt x="0" y="6"/>
                    </a:cubicBezTo>
                    <a:cubicBezTo>
                      <a:pt x="0" y="6"/>
                      <a:pt x="0" y="5"/>
                      <a:pt x="1" y="5"/>
                    </a:cubicBezTo>
                    <a:moveTo>
                      <a:pt x="10" y="0"/>
                    </a:moveTo>
                    <a:cubicBezTo>
                      <a:pt x="10" y="0"/>
                      <a:pt x="10" y="0"/>
                      <a:pt x="10" y="1"/>
                    </a:cubicBezTo>
                    <a:cubicBezTo>
                      <a:pt x="10" y="2"/>
                      <a:pt x="9" y="3"/>
                      <a:pt x="9" y="3"/>
                    </a:cubicBezTo>
                    <a:cubicBezTo>
                      <a:pt x="13" y="3"/>
                      <a:pt x="16" y="2"/>
                      <a:pt x="20" y="1"/>
                    </a:cubicBezTo>
                    <a:cubicBezTo>
                      <a:pt x="17" y="0"/>
                      <a:pt x="14" y="0"/>
                      <a:pt x="10" y="0"/>
                    </a:cubicBezTo>
                  </a:path>
                </a:pathLst>
              </a:custGeom>
              <a:solidFill>
                <a:srgbClr val="66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3" name="Freeform 452"/>
              <p:cNvSpPr/>
              <p:nvPr/>
            </p:nvSpPr>
            <p:spPr bwMode="auto">
              <a:xfrm>
                <a:off x="3931" y="3294"/>
                <a:ext cx="86" cy="24"/>
              </a:xfrm>
              <a:custGeom>
                <a:avLst/>
                <a:gdLst>
                  <a:gd name="T0" fmla="*/ 84 w 86"/>
                  <a:gd name="T1" fmla="*/ 0 h 24"/>
                  <a:gd name="T2" fmla="*/ 8 w 86"/>
                  <a:gd name="T3" fmla="*/ 0 h 24"/>
                  <a:gd name="T4" fmla="*/ 0 w 86"/>
                  <a:gd name="T5" fmla="*/ 24 h 24"/>
                  <a:gd name="T6" fmla="*/ 76 w 86"/>
                  <a:gd name="T7" fmla="*/ 6 h 24"/>
                  <a:gd name="T8" fmla="*/ 77 w 86"/>
                  <a:gd name="T9" fmla="*/ 5 h 24"/>
                  <a:gd name="T10" fmla="*/ 85 w 86"/>
                  <a:gd name="T11" fmla="*/ 3 h 24"/>
                  <a:gd name="T12" fmla="*/ 86 w 86"/>
                  <a:gd name="T13" fmla="*/ 1 h 24"/>
                  <a:gd name="T14" fmla="*/ 86 w 86"/>
                  <a:gd name="T15" fmla="*/ 0 h 24"/>
                  <a:gd name="T16" fmla="*/ 84 w 8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4">
                    <a:moveTo>
                      <a:pt x="84" y="0"/>
                    </a:moveTo>
                    <a:cubicBezTo>
                      <a:pt x="8" y="0"/>
                      <a:pt x="8" y="0"/>
                      <a:pt x="8" y="0"/>
                    </a:cubicBezTo>
                    <a:cubicBezTo>
                      <a:pt x="0" y="24"/>
                      <a:pt x="0" y="24"/>
                      <a:pt x="0" y="24"/>
                    </a:cubicBezTo>
                    <a:cubicBezTo>
                      <a:pt x="25" y="18"/>
                      <a:pt x="50" y="12"/>
                      <a:pt x="76" y="6"/>
                    </a:cubicBezTo>
                    <a:cubicBezTo>
                      <a:pt x="76" y="5"/>
                      <a:pt x="76" y="5"/>
                      <a:pt x="77" y="5"/>
                    </a:cubicBezTo>
                    <a:cubicBezTo>
                      <a:pt x="79" y="5"/>
                      <a:pt x="82" y="4"/>
                      <a:pt x="85" y="3"/>
                    </a:cubicBezTo>
                    <a:cubicBezTo>
                      <a:pt x="85" y="3"/>
                      <a:pt x="86" y="2"/>
                      <a:pt x="86" y="1"/>
                    </a:cubicBezTo>
                    <a:cubicBezTo>
                      <a:pt x="86" y="0"/>
                      <a:pt x="86" y="0"/>
                      <a:pt x="86" y="0"/>
                    </a:cubicBezTo>
                    <a:cubicBezTo>
                      <a:pt x="85" y="0"/>
                      <a:pt x="85" y="0"/>
                      <a:pt x="84" y="0"/>
                    </a:cubicBezTo>
                  </a:path>
                </a:pathLst>
              </a:custGeom>
              <a:solidFill>
                <a:srgbClr val="8E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4" name="Freeform 453"/>
              <p:cNvSpPr/>
              <p:nvPr/>
            </p:nvSpPr>
            <p:spPr bwMode="auto">
              <a:xfrm>
                <a:off x="3895" y="3322"/>
                <a:ext cx="1" cy="6"/>
              </a:xfrm>
              <a:custGeom>
                <a:avLst/>
                <a:gdLst>
                  <a:gd name="T0" fmla="*/ 1 w 1"/>
                  <a:gd name="T1" fmla="*/ 0 h 6"/>
                  <a:gd name="T2" fmla="*/ 0 w 1"/>
                  <a:gd name="T3" fmla="*/ 6 h 6"/>
                  <a:gd name="T4" fmla="*/ 1 w 1"/>
                  <a:gd name="T5" fmla="*/ 5 h 6"/>
                  <a:gd name="T6" fmla="*/ 1 w 1"/>
                  <a:gd name="T7" fmla="*/ 0 h 6"/>
                </a:gdLst>
                <a:ahLst/>
                <a:cxnLst>
                  <a:cxn ang="0">
                    <a:pos x="T0" y="T1"/>
                  </a:cxn>
                  <a:cxn ang="0">
                    <a:pos x="T2" y="T3"/>
                  </a:cxn>
                  <a:cxn ang="0">
                    <a:pos x="T4" y="T5"/>
                  </a:cxn>
                  <a:cxn ang="0">
                    <a:pos x="T6" y="T7"/>
                  </a:cxn>
                </a:cxnLst>
                <a:rect l="0" t="0" r="r" b="b"/>
                <a:pathLst>
                  <a:path w="1" h="6">
                    <a:moveTo>
                      <a:pt x="1" y="0"/>
                    </a:moveTo>
                    <a:cubicBezTo>
                      <a:pt x="0" y="6"/>
                      <a:pt x="0" y="6"/>
                      <a:pt x="0" y="6"/>
                    </a:cubicBezTo>
                    <a:cubicBezTo>
                      <a:pt x="0" y="6"/>
                      <a:pt x="1" y="5"/>
                      <a:pt x="1" y="5"/>
                    </a:cubicBezTo>
                    <a:cubicBezTo>
                      <a:pt x="1" y="4"/>
                      <a:pt x="1" y="2"/>
                      <a:pt x="1" y="0"/>
                    </a:cubicBezTo>
                  </a:path>
                </a:pathLst>
              </a:custGeom>
              <a:solidFill>
                <a:srgbClr val="66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5" name="Freeform 454"/>
              <p:cNvSpPr/>
              <p:nvPr/>
            </p:nvSpPr>
            <p:spPr bwMode="auto">
              <a:xfrm>
                <a:off x="3896" y="3294"/>
                <a:ext cx="15" cy="33"/>
              </a:xfrm>
              <a:custGeom>
                <a:avLst/>
                <a:gdLst>
                  <a:gd name="T0" fmla="*/ 15 w 15"/>
                  <a:gd name="T1" fmla="*/ 0 h 33"/>
                  <a:gd name="T2" fmla="*/ 9 w 15"/>
                  <a:gd name="T3" fmla="*/ 0 h 33"/>
                  <a:gd name="T4" fmla="*/ 0 w 15"/>
                  <a:gd name="T5" fmla="*/ 28 h 33"/>
                  <a:gd name="T6" fmla="*/ 0 w 15"/>
                  <a:gd name="T7" fmla="*/ 33 h 33"/>
                  <a:gd name="T8" fmla="*/ 5 w 15"/>
                  <a:gd name="T9" fmla="*/ 32 h 33"/>
                  <a:gd name="T10" fmla="*/ 15 w 15"/>
                  <a:gd name="T11" fmla="*/ 0 h 33"/>
                </a:gdLst>
                <a:ahLst/>
                <a:cxnLst>
                  <a:cxn ang="0">
                    <a:pos x="T0" y="T1"/>
                  </a:cxn>
                  <a:cxn ang="0">
                    <a:pos x="T2" y="T3"/>
                  </a:cxn>
                  <a:cxn ang="0">
                    <a:pos x="T4" y="T5"/>
                  </a:cxn>
                  <a:cxn ang="0">
                    <a:pos x="T6" y="T7"/>
                  </a:cxn>
                  <a:cxn ang="0">
                    <a:pos x="T8" y="T9"/>
                  </a:cxn>
                  <a:cxn ang="0">
                    <a:pos x="T10" y="T11"/>
                  </a:cxn>
                </a:cxnLst>
                <a:rect l="0" t="0" r="r" b="b"/>
                <a:pathLst>
                  <a:path w="15" h="33">
                    <a:moveTo>
                      <a:pt x="15" y="0"/>
                    </a:moveTo>
                    <a:cubicBezTo>
                      <a:pt x="9" y="0"/>
                      <a:pt x="9" y="0"/>
                      <a:pt x="9" y="0"/>
                    </a:cubicBezTo>
                    <a:cubicBezTo>
                      <a:pt x="0" y="28"/>
                      <a:pt x="0" y="28"/>
                      <a:pt x="0" y="28"/>
                    </a:cubicBezTo>
                    <a:cubicBezTo>
                      <a:pt x="0" y="30"/>
                      <a:pt x="0" y="32"/>
                      <a:pt x="0" y="33"/>
                    </a:cubicBezTo>
                    <a:cubicBezTo>
                      <a:pt x="2" y="33"/>
                      <a:pt x="3" y="33"/>
                      <a:pt x="5" y="32"/>
                    </a:cubicBezTo>
                    <a:cubicBezTo>
                      <a:pt x="15" y="0"/>
                      <a:pt x="15" y="0"/>
                      <a:pt x="15" y="0"/>
                    </a:cubicBezTo>
                  </a:path>
                </a:pathLst>
              </a:custGeom>
              <a:solidFill>
                <a:srgbClr val="8E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6" name="Freeform 455"/>
              <p:cNvSpPr/>
              <p:nvPr/>
            </p:nvSpPr>
            <p:spPr bwMode="auto">
              <a:xfrm>
                <a:off x="3849" y="3314"/>
                <a:ext cx="230" cy="127"/>
              </a:xfrm>
              <a:custGeom>
                <a:avLst/>
                <a:gdLst>
                  <a:gd name="T0" fmla="*/ 215 w 230"/>
                  <a:gd name="T1" fmla="*/ 0 h 127"/>
                  <a:gd name="T2" fmla="*/ 132 w 230"/>
                  <a:gd name="T3" fmla="*/ 25 h 127"/>
                  <a:gd name="T4" fmla="*/ 132 w 230"/>
                  <a:gd name="T5" fmla="*/ 25 h 127"/>
                  <a:gd name="T6" fmla="*/ 130 w 230"/>
                  <a:gd name="T7" fmla="*/ 26 h 127"/>
                  <a:gd name="T8" fmla="*/ 122 w 230"/>
                  <a:gd name="T9" fmla="*/ 28 h 127"/>
                  <a:gd name="T10" fmla="*/ 117 w 230"/>
                  <a:gd name="T11" fmla="*/ 40 h 127"/>
                  <a:gd name="T12" fmla="*/ 115 w 230"/>
                  <a:gd name="T13" fmla="*/ 56 h 127"/>
                  <a:gd name="T14" fmla="*/ 122 w 230"/>
                  <a:gd name="T15" fmla="*/ 64 h 127"/>
                  <a:gd name="T16" fmla="*/ 123 w 230"/>
                  <a:gd name="T17" fmla="*/ 74 h 127"/>
                  <a:gd name="T18" fmla="*/ 130 w 230"/>
                  <a:gd name="T19" fmla="*/ 84 h 127"/>
                  <a:gd name="T20" fmla="*/ 158 w 230"/>
                  <a:gd name="T21" fmla="*/ 100 h 127"/>
                  <a:gd name="T22" fmla="*/ 167 w 230"/>
                  <a:gd name="T23" fmla="*/ 112 h 127"/>
                  <a:gd name="T24" fmla="*/ 150 w 230"/>
                  <a:gd name="T25" fmla="*/ 117 h 127"/>
                  <a:gd name="T26" fmla="*/ 148 w 230"/>
                  <a:gd name="T27" fmla="*/ 117 h 127"/>
                  <a:gd name="T28" fmla="*/ 130 w 230"/>
                  <a:gd name="T29" fmla="*/ 112 h 127"/>
                  <a:gd name="T30" fmla="*/ 113 w 230"/>
                  <a:gd name="T31" fmla="*/ 108 h 127"/>
                  <a:gd name="T32" fmla="*/ 112 w 230"/>
                  <a:gd name="T33" fmla="*/ 108 h 127"/>
                  <a:gd name="T34" fmla="*/ 105 w 230"/>
                  <a:gd name="T35" fmla="*/ 108 h 127"/>
                  <a:gd name="T36" fmla="*/ 98 w 230"/>
                  <a:gd name="T37" fmla="*/ 104 h 127"/>
                  <a:gd name="T38" fmla="*/ 111 w 230"/>
                  <a:gd name="T39" fmla="*/ 97 h 127"/>
                  <a:gd name="T40" fmla="*/ 99 w 230"/>
                  <a:gd name="T41" fmla="*/ 80 h 127"/>
                  <a:gd name="T42" fmla="*/ 99 w 230"/>
                  <a:gd name="T43" fmla="*/ 80 h 127"/>
                  <a:gd name="T44" fmla="*/ 89 w 230"/>
                  <a:gd name="T45" fmla="*/ 91 h 127"/>
                  <a:gd name="T46" fmla="*/ 83 w 230"/>
                  <a:gd name="T47" fmla="*/ 85 h 127"/>
                  <a:gd name="T48" fmla="*/ 70 w 230"/>
                  <a:gd name="T49" fmla="*/ 79 h 127"/>
                  <a:gd name="T50" fmla="*/ 64 w 230"/>
                  <a:gd name="T51" fmla="*/ 63 h 127"/>
                  <a:gd name="T52" fmla="*/ 64 w 230"/>
                  <a:gd name="T53" fmla="*/ 62 h 127"/>
                  <a:gd name="T54" fmla="*/ 43 w 230"/>
                  <a:gd name="T55" fmla="*/ 127 h 127"/>
                  <a:gd name="T56" fmla="*/ 15 w 230"/>
                  <a:gd name="T57" fmla="*/ 127 h 127"/>
                  <a:gd name="T58" fmla="*/ 39 w 230"/>
                  <a:gd name="T59" fmla="*/ 53 h 127"/>
                  <a:gd name="T60" fmla="*/ 33 w 230"/>
                  <a:gd name="T61" fmla="*/ 55 h 127"/>
                  <a:gd name="T62" fmla="*/ 10 w 230"/>
                  <a:gd name="T63" fmla="*/ 127 h 127"/>
                  <a:gd name="T64" fmla="*/ 0 w 230"/>
                  <a:gd name="T65" fmla="*/ 127 h 127"/>
                  <a:gd name="T66" fmla="*/ 0 w 230"/>
                  <a:gd name="T67" fmla="*/ 127 h 127"/>
                  <a:gd name="T68" fmla="*/ 166 w 230"/>
                  <a:gd name="T69" fmla="*/ 127 h 127"/>
                  <a:gd name="T70" fmla="*/ 230 w 230"/>
                  <a:gd name="T71" fmla="*/ 68 h 127"/>
                  <a:gd name="T72" fmla="*/ 230 w 230"/>
                  <a:gd name="T73" fmla="*/ 39 h 127"/>
                  <a:gd name="T74" fmla="*/ 215 w 230"/>
                  <a:gd name="T7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127">
                    <a:moveTo>
                      <a:pt x="215" y="0"/>
                    </a:moveTo>
                    <a:cubicBezTo>
                      <a:pt x="190" y="8"/>
                      <a:pt x="161" y="17"/>
                      <a:pt x="132" y="25"/>
                    </a:cubicBezTo>
                    <a:cubicBezTo>
                      <a:pt x="132" y="25"/>
                      <a:pt x="132" y="25"/>
                      <a:pt x="132" y="25"/>
                    </a:cubicBezTo>
                    <a:cubicBezTo>
                      <a:pt x="131" y="26"/>
                      <a:pt x="130" y="26"/>
                      <a:pt x="130" y="26"/>
                    </a:cubicBezTo>
                    <a:cubicBezTo>
                      <a:pt x="127" y="27"/>
                      <a:pt x="125" y="27"/>
                      <a:pt x="122" y="28"/>
                    </a:cubicBezTo>
                    <a:cubicBezTo>
                      <a:pt x="119" y="31"/>
                      <a:pt x="118" y="36"/>
                      <a:pt x="117" y="40"/>
                    </a:cubicBezTo>
                    <a:cubicBezTo>
                      <a:pt x="116" y="44"/>
                      <a:pt x="113" y="52"/>
                      <a:pt x="115" y="56"/>
                    </a:cubicBezTo>
                    <a:cubicBezTo>
                      <a:pt x="118" y="60"/>
                      <a:pt x="121" y="59"/>
                      <a:pt x="122" y="64"/>
                    </a:cubicBezTo>
                    <a:cubicBezTo>
                      <a:pt x="123" y="67"/>
                      <a:pt x="122" y="71"/>
                      <a:pt x="123" y="74"/>
                    </a:cubicBezTo>
                    <a:cubicBezTo>
                      <a:pt x="124" y="77"/>
                      <a:pt x="128" y="81"/>
                      <a:pt x="130" y="84"/>
                    </a:cubicBezTo>
                    <a:cubicBezTo>
                      <a:pt x="137" y="93"/>
                      <a:pt x="148" y="96"/>
                      <a:pt x="158" y="100"/>
                    </a:cubicBezTo>
                    <a:cubicBezTo>
                      <a:pt x="164" y="102"/>
                      <a:pt x="174" y="106"/>
                      <a:pt x="167" y="112"/>
                    </a:cubicBezTo>
                    <a:cubicBezTo>
                      <a:pt x="164" y="114"/>
                      <a:pt x="153" y="116"/>
                      <a:pt x="150" y="117"/>
                    </a:cubicBezTo>
                    <a:cubicBezTo>
                      <a:pt x="149" y="117"/>
                      <a:pt x="148" y="117"/>
                      <a:pt x="148" y="117"/>
                    </a:cubicBezTo>
                    <a:cubicBezTo>
                      <a:pt x="141" y="117"/>
                      <a:pt x="136" y="114"/>
                      <a:pt x="130" y="112"/>
                    </a:cubicBezTo>
                    <a:cubicBezTo>
                      <a:pt x="125" y="110"/>
                      <a:pt x="119" y="108"/>
                      <a:pt x="113" y="108"/>
                    </a:cubicBezTo>
                    <a:cubicBezTo>
                      <a:pt x="113" y="108"/>
                      <a:pt x="112" y="108"/>
                      <a:pt x="112" y="108"/>
                    </a:cubicBezTo>
                    <a:cubicBezTo>
                      <a:pt x="111" y="108"/>
                      <a:pt x="108" y="108"/>
                      <a:pt x="105" y="108"/>
                    </a:cubicBezTo>
                    <a:cubicBezTo>
                      <a:pt x="102" y="108"/>
                      <a:pt x="98" y="107"/>
                      <a:pt x="98" y="104"/>
                    </a:cubicBezTo>
                    <a:cubicBezTo>
                      <a:pt x="98" y="98"/>
                      <a:pt x="107" y="97"/>
                      <a:pt x="111" y="97"/>
                    </a:cubicBezTo>
                    <a:cubicBezTo>
                      <a:pt x="111" y="91"/>
                      <a:pt x="107" y="80"/>
                      <a:pt x="99" y="80"/>
                    </a:cubicBezTo>
                    <a:cubicBezTo>
                      <a:pt x="99" y="80"/>
                      <a:pt x="99" y="80"/>
                      <a:pt x="99" y="80"/>
                    </a:cubicBezTo>
                    <a:cubicBezTo>
                      <a:pt x="94" y="80"/>
                      <a:pt x="91" y="86"/>
                      <a:pt x="89" y="91"/>
                    </a:cubicBezTo>
                    <a:cubicBezTo>
                      <a:pt x="85" y="90"/>
                      <a:pt x="85" y="87"/>
                      <a:pt x="83" y="85"/>
                    </a:cubicBezTo>
                    <a:cubicBezTo>
                      <a:pt x="79" y="82"/>
                      <a:pt x="74" y="81"/>
                      <a:pt x="70" y="79"/>
                    </a:cubicBezTo>
                    <a:cubicBezTo>
                      <a:pt x="62" y="75"/>
                      <a:pt x="64" y="72"/>
                      <a:pt x="64" y="63"/>
                    </a:cubicBezTo>
                    <a:cubicBezTo>
                      <a:pt x="64" y="63"/>
                      <a:pt x="64" y="62"/>
                      <a:pt x="64" y="62"/>
                    </a:cubicBezTo>
                    <a:cubicBezTo>
                      <a:pt x="43" y="127"/>
                      <a:pt x="43" y="127"/>
                      <a:pt x="43" y="127"/>
                    </a:cubicBezTo>
                    <a:cubicBezTo>
                      <a:pt x="15" y="127"/>
                      <a:pt x="15" y="127"/>
                      <a:pt x="15" y="127"/>
                    </a:cubicBezTo>
                    <a:cubicBezTo>
                      <a:pt x="39" y="53"/>
                      <a:pt x="39" y="53"/>
                      <a:pt x="39" y="53"/>
                    </a:cubicBezTo>
                    <a:cubicBezTo>
                      <a:pt x="37" y="53"/>
                      <a:pt x="35" y="54"/>
                      <a:pt x="33" y="55"/>
                    </a:cubicBezTo>
                    <a:cubicBezTo>
                      <a:pt x="10" y="127"/>
                      <a:pt x="10" y="127"/>
                      <a:pt x="10" y="127"/>
                    </a:cubicBezTo>
                    <a:cubicBezTo>
                      <a:pt x="0" y="127"/>
                      <a:pt x="0" y="127"/>
                      <a:pt x="0" y="127"/>
                    </a:cubicBezTo>
                    <a:cubicBezTo>
                      <a:pt x="0" y="127"/>
                      <a:pt x="0" y="127"/>
                      <a:pt x="0" y="127"/>
                    </a:cubicBezTo>
                    <a:cubicBezTo>
                      <a:pt x="166" y="127"/>
                      <a:pt x="166" y="127"/>
                      <a:pt x="166" y="127"/>
                    </a:cubicBezTo>
                    <a:cubicBezTo>
                      <a:pt x="202" y="127"/>
                      <a:pt x="230" y="101"/>
                      <a:pt x="230" y="68"/>
                    </a:cubicBezTo>
                    <a:cubicBezTo>
                      <a:pt x="230" y="39"/>
                      <a:pt x="230" y="39"/>
                      <a:pt x="230" y="39"/>
                    </a:cubicBezTo>
                    <a:cubicBezTo>
                      <a:pt x="230" y="24"/>
                      <a:pt x="225" y="11"/>
                      <a:pt x="215" y="0"/>
                    </a:cubicBezTo>
                  </a:path>
                </a:pathLst>
              </a:custGeom>
              <a:solidFill>
                <a:srgbClr val="66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7" name="Freeform 456"/>
              <p:cNvSpPr>
                <a:spLocks noEditPoints="1"/>
              </p:cNvSpPr>
              <p:nvPr/>
            </p:nvSpPr>
            <p:spPr bwMode="auto">
              <a:xfrm>
                <a:off x="3911" y="3339"/>
                <a:ext cx="112" cy="92"/>
              </a:xfrm>
              <a:custGeom>
                <a:avLst/>
                <a:gdLst>
                  <a:gd name="T0" fmla="*/ 60 w 112"/>
                  <a:gd name="T1" fmla="*/ 3 h 92"/>
                  <a:gd name="T2" fmla="*/ 8 w 112"/>
                  <a:gd name="T3" fmla="*/ 19 h 92"/>
                  <a:gd name="T4" fmla="*/ 2 w 112"/>
                  <a:gd name="T5" fmla="*/ 37 h 92"/>
                  <a:gd name="T6" fmla="*/ 2 w 112"/>
                  <a:gd name="T7" fmla="*/ 38 h 92"/>
                  <a:gd name="T8" fmla="*/ 8 w 112"/>
                  <a:gd name="T9" fmla="*/ 54 h 92"/>
                  <a:gd name="T10" fmla="*/ 21 w 112"/>
                  <a:gd name="T11" fmla="*/ 60 h 92"/>
                  <a:gd name="T12" fmla="*/ 27 w 112"/>
                  <a:gd name="T13" fmla="*/ 66 h 92"/>
                  <a:gd name="T14" fmla="*/ 37 w 112"/>
                  <a:gd name="T15" fmla="*/ 55 h 92"/>
                  <a:gd name="T16" fmla="*/ 37 w 112"/>
                  <a:gd name="T17" fmla="*/ 55 h 92"/>
                  <a:gd name="T18" fmla="*/ 49 w 112"/>
                  <a:gd name="T19" fmla="*/ 72 h 92"/>
                  <a:gd name="T20" fmla="*/ 36 w 112"/>
                  <a:gd name="T21" fmla="*/ 79 h 92"/>
                  <a:gd name="T22" fmla="*/ 43 w 112"/>
                  <a:gd name="T23" fmla="*/ 83 h 92"/>
                  <a:gd name="T24" fmla="*/ 50 w 112"/>
                  <a:gd name="T25" fmla="*/ 83 h 92"/>
                  <a:gd name="T26" fmla="*/ 51 w 112"/>
                  <a:gd name="T27" fmla="*/ 83 h 92"/>
                  <a:gd name="T28" fmla="*/ 68 w 112"/>
                  <a:gd name="T29" fmla="*/ 87 h 92"/>
                  <a:gd name="T30" fmla="*/ 86 w 112"/>
                  <a:gd name="T31" fmla="*/ 92 h 92"/>
                  <a:gd name="T32" fmla="*/ 88 w 112"/>
                  <a:gd name="T33" fmla="*/ 92 h 92"/>
                  <a:gd name="T34" fmla="*/ 105 w 112"/>
                  <a:gd name="T35" fmla="*/ 87 h 92"/>
                  <a:gd name="T36" fmla="*/ 96 w 112"/>
                  <a:gd name="T37" fmla="*/ 75 h 92"/>
                  <a:gd name="T38" fmla="*/ 68 w 112"/>
                  <a:gd name="T39" fmla="*/ 59 h 92"/>
                  <a:gd name="T40" fmla="*/ 61 w 112"/>
                  <a:gd name="T41" fmla="*/ 49 h 92"/>
                  <a:gd name="T42" fmla="*/ 60 w 112"/>
                  <a:gd name="T43" fmla="*/ 39 h 92"/>
                  <a:gd name="T44" fmla="*/ 53 w 112"/>
                  <a:gd name="T45" fmla="*/ 31 h 92"/>
                  <a:gd name="T46" fmla="*/ 55 w 112"/>
                  <a:gd name="T47" fmla="*/ 15 h 92"/>
                  <a:gd name="T48" fmla="*/ 60 w 112"/>
                  <a:gd name="T49" fmla="*/ 3 h 92"/>
                  <a:gd name="T50" fmla="*/ 70 w 112"/>
                  <a:gd name="T51" fmla="*/ 0 h 92"/>
                  <a:gd name="T52" fmla="*/ 68 w 112"/>
                  <a:gd name="T53" fmla="*/ 1 h 92"/>
                  <a:gd name="T54" fmla="*/ 70 w 112"/>
                  <a:gd name="T55" fmla="*/ 0 h 92"/>
                  <a:gd name="T56" fmla="*/ 70 w 11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92">
                    <a:moveTo>
                      <a:pt x="60" y="3"/>
                    </a:moveTo>
                    <a:cubicBezTo>
                      <a:pt x="43" y="8"/>
                      <a:pt x="25" y="14"/>
                      <a:pt x="8" y="19"/>
                    </a:cubicBezTo>
                    <a:cubicBezTo>
                      <a:pt x="2" y="37"/>
                      <a:pt x="2" y="37"/>
                      <a:pt x="2" y="37"/>
                    </a:cubicBezTo>
                    <a:cubicBezTo>
                      <a:pt x="2" y="37"/>
                      <a:pt x="2" y="38"/>
                      <a:pt x="2" y="38"/>
                    </a:cubicBezTo>
                    <a:cubicBezTo>
                      <a:pt x="2" y="47"/>
                      <a:pt x="0" y="50"/>
                      <a:pt x="8" y="54"/>
                    </a:cubicBezTo>
                    <a:cubicBezTo>
                      <a:pt x="12" y="56"/>
                      <a:pt x="17" y="57"/>
                      <a:pt x="21" y="60"/>
                    </a:cubicBezTo>
                    <a:cubicBezTo>
                      <a:pt x="23" y="62"/>
                      <a:pt x="23" y="65"/>
                      <a:pt x="27" y="66"/>
                    </a:cubicBezTo>
                    <a:cubicBezTo>
                      <a:pt x="29" y="61"/>
                      <a:pt x="32" y="55"/>
                      <a:pt x="37" y="55"/>
                    </a:cubicBezTo>
                    <a:cubicBezTo>
                      <a:pt x="37" y="55"/>
                      <a:pt x="37" y="55"/>
                      <a:pt x="37" y="55"/>
                    </a:cubicBezTo>
                    <a:cubicBezTo>
                      <a:pt x="45" y="55"/>
                      <a:pt x="49" y="66"/>
                      <a:pt x="49" y="72"/>
                    </a:cubicBezTo>
                    <a:cubicBezTo>
                      <a:pt x="45" y="72"/>
                      <a:pt x="36" y="73"/>
                      <a:pt x="36" y="79"/>
                    </a:cubicBezTo>
                    <a:cubicBezTo>
                      <a:pt x="36" y="82"/>
                      <a:pt x="40" y="83"/>
                      <a:pt x="43" y="83"/>
                    </a:cubicBezTo>
                    <a:cubicBezTo>
                      <a:pt x="46" y="83"/>
                      <a:pt x="49" y="83"/>
                      <a:pt x="50" y="83"/>
                    </a:cubicBezTo>
                    <a:cubicBezTo>
                      <a:pt x="50" y="83"/>
                      <a:pt x="51" y="83"/>
                      <a:pt x="51" y="83"/>
                    </a:cubicBezTo>
                    <a:cubicBezTo>
                      <a:pt x="57" y="83"/>
                      <a:pt x="63" y="85"/>
                      <a:pt x="68" y="87"/>
                    </a:cubicBezTo>
                    <a:cubicBezTo>
                      <a:pt x="74" y="89"/>
                      <a:pt x="79" y="92"/>
                      <a:pt x="86" y="92"/>
                    </a:cubicBezTo>
                    <a:cubicBezTo>
                      <a:pt x="86" y="92"/>
                      <a:pt x="87" y="92"/>
                      <a:pt x="88" y="92"/>
                    </a:cubicBezTo>
                    <a:cubicBezTo>
                      <a:pt x="91" y="91"/>
                      <a:pt x="102" y="89"/>
                      <a:pt x="105" y="87"/>
                    </a:cubicBezTo>
                    <a:cubicBezTo>
                      <a:pt x="112" y="81"/>
                      <a:pt x="102" y="77"/>
                      <a:pt x="96" y="75"/>
                    </a:cubicBezTo>
                    <a:cubicBezTo>
                      <a:pt x="86" y="71"/>
                      <a:pt x="75" y="68"/>
                      <a:pt x="68" y="59"/>
                    </a:cubicBezTo>
                    <a:cubicBezTo>
                      <a:pt x="66" y="56"/>
                      <a:pt x="62" y="52"/>
                      <a:pt x="61" y="49"/>
                    </a:cubicBezTo>
                    <a:cubicBezTo>
                      <a:pt x="60" y="46"/>
                      <a:pt x="61" y="42"/>
                      <a:pt x="60" y="39"/>
                    </a:cubicBezTo>
                    <a:cubicBezTo>
                      <a:pt x="59" y="34"/>
                      <a:pt x="56" y="35"/>
                      <a:pt x="53" y="31"/>
                    </a:cubicBezTo>
                    <a:cubicBezTo>
                      <a:pt x="51" y="27"/>
                      <a:pt x="54" y="19"/>
                      <a:pt x="55" y="15"/>
                    </a:cubicBezTo>
                    <a:cubicBezTo>
                      <a:pt x="56" y="11"/>
                      <a:pt x="57" y="6"/>
                      <a:pt x="60" y="3"/>
                    </a:cubicBezTo>
                    <a:moveTo>
                      <a:pt x="70" y="0"/>
                    </a:moveTo>
                    <a:cubicBezTo>
                      <a:pt x="69" y="0"/>
                      <a:pt x="68" y="1"/>
                      <a:pt x="68" y="1"/>
                    </a:cubicBezTo>
                    <a:cubicBezTo>
                      <a:pt x="68" y="1"/>
                      <a:pt x="69" y="1"/>
                      <a:pt x="70" y="0"/>
                    </a:cubicBezTo>
                    <a:cubicBezTo>
                      <a:pt x="70" y="0"/>
                      <a:pt x="70" y="0"/>
                      <a:pt x="70" y="0"/>
                    </a:cubicBezTo>
                  </a:path>
                </a:pathLst>
              </a:custGeom>
              <a:solidFill>
                <a:srgbClr val="8E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8" name="Freeform 457"/>
              <p:cNvSpPr>
                <a:spLocks noEditPoints="1"/>
              </p:cNvSpPr>
              <p:nvPr/>
            </p:nvSpPr>
            <p:spPr bwMode="auto">
              <a:xfrm>
                <a:off x="3882" y="3295"/>
                <a:ext cx="182" cy="74"/>
              </a:xfrm>
              <a:custGeom>
                <a:avLst/>
                <a:gdLst>
                  <a:gd name="T0" fmla="*/ 19 w 182"/>
                  <a:gd name="T1" fmla="*/ 31 h 74"/>
                  <a:gd name="T2" fmla="*/ 14 w 182"/>
                  <a:gd name="T3" fmla="*/ 32 h 74"/>
                  <a:gd name="T4" fmla="*/ 13 w 182"/>
                  <a:gd name="T5" fmla="*/ 33 h 74"/>
                  <a:gd name="T6" fmla="*/ 0 w 182"/>
                  <a:gd name="T7" fmla="*/ 74 h 74"/>
                  <a:gd name="T8" fmla="*/ 6 w 182"/>
                  <a:gd name="T9" fmla="*/ 72 h 74"/>
                  <a:gd name="T10" fmla="*/ 19 w 182"/>
                  <a:gd name="T11" fmla="*/ 31 h 74"/>
                  <a:gd name="T12" fmla="*/ 145 w 182"/>
                  <a:gd name="T13" fmla="*/ 0 h 74"/>
                  <a:gd name="T14" fmla="*/ 134 w 182"/>
                  <a:gd name="T15" fmla="*/ 2 h 74"/>
                  <a:gd name="T16" fmla="*/ 126 w 182"/>
                  <a:gd name="T17" fmla="*/ 4 h 74"/>
                  <a:gd name="T18" fmla="*/ 125 w 182"/>
                  <a:gd name="T19" fmla="*/ 5 h 74"/>
                  <a:gd name="T20" fmla="*/ 49 w 182"/>
                  <a:gd name="T21" fmla="*/ 23 h 74"/>
                  <a:gd name="T22" fmla="*/ 37 w 182"/>
                  <a:gd name="T23" fmla="*/ 63 h 74"/>
                  <a:gd name="T24" fmla="*/ 89 w 182"/>
                  <a:gd name="T25" fmla="*/ 47 h 74"/>
                  <a:gd name="T26" fmla="*/ 97 w 182"/>
                  <a:gd name="T27" fmla="*/ 45 h 74"/>
                  <a:gd name="T28" fmla="*/ 99 w 182"/>
                  <a:gd name="T29" fmla="*/ 44 h 74"/>
                  <a:gd name="T30" fmla="*/ 182 w 182"/>
                  <a:gd name="T31" fmla="*/ 19 h 74"/>
                  <a:gd name="T32" fmla="*/ 145 w 182"/>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74">
                    <a:moveTo>
                      <a:pt x="19" y="31"/>
                    </a:moveTo>
                    <a:cubicBezTo>
                      <a:pt x="17" y="32"/>
                      <a:pt x="16" y="32"/>
                      <a:pt x="14" y="32"/>
                    </a:cubicBezTo>
                    <a:cubicBezTo>
                      <a:pt x="14" y="32"/>
                      <a:pt x="13" y="33"/>
                      <a:pt x="13" y="33"/>
                    </a:cubicBezTo>
                    <a:cubicBezTo>
                      <a:pt x="0" y="74"/>
                      <a:pt x="0" y="74"/>
                      <a:pt x="0" y="74"/>
                    </a:cubicBezTo>
                    <a:cubicBezTo>
                      <a:pt x="2" y="73"/>
                      <a:pt x="4" y="72"/>
                      <a:pt x="6" y="72"/>
                    </a:cubicBezTo>
                    <a:cubicBezTo>
                      <a:pt x="19" y="31"/>
                      <a:pt x="19" y="31"/>
                      <a:pt x="19" y="31"/>
                    </a:cubicBezTo>
                    <a:moveTo>
                      <a:pt x="145" y="0"/>
                    </a:moveTo>
                    <a:cubicBezTo>
                      <a:pt x="141" y="1"/>
                      <a:pt x="138" y="2"/>
                      <a:pt x="134" y="2"/>
                    </a:cubicBezTo>
                    <a:cubicBezTo>
                      <a:pt x="131" y="3"/>
                      <a:pt x="128" y="4"/>
                      <a:pt x="126" y="4"/>
                    </a:cubicBezTo>
                    <a:cubicBezTo>
                      <a:pt x="125" y="4"/>
                      <a:pt x="125" y="5"/>
                      <a:pt x="125" y="5"/>
                    </a:cubicBezTo>
                    <a:cubicBezTo>
                      <a:pt x="99" y="11"/>
                      <a:pt x="74" y="17"/>
                      <a:pt x="49" y="23"/>
                    </a:cubicBezTo>
                    <a:cubicBezTo>
                      <a:pt x="37" y="63"/>
                      <a:pt x="37" y="63"/>
                      <a:pt x="37" y="63"/>
                    </a:cubicBezTo>
                    <a:cubicBezTo>
                      <a:pt x="54" y="58"/>
                      <a:pt x="72" y="52"/>
                      <a:pt x="89" y="47"/>
                    </a:cubicBezTo>
                    <a:cubicBezTo>
                      <a:pt x="92" y="46"/>
                      <a:pt x="94" y="46"/>
                      <a:pt x="97" y="45"/>
                    </a:cubicBezTo>
                    <a:cubicBezTo>
                      <a:pt x="97" y="45"/>
                      <a:pt x="98" y="44"/>
                      <a:pt x="99" y="44"/>
                    </a:cubicBezTo>
                    <a:cubicBezTo>
                      <a:pt x="128" y="36"/>
                      <a:pt x="157" y="27"/>
                      <a:pt x="182" y="19"/>
                    </a:cubicBezTo>
                    <a:cubicBezTo>
                      <a:pt x="173" y="9"/>
                      <a:pt x="160" y="2"/>
                      <a:pt x="145" y="0"/>
                    </a:cubicBezTo>
                  </a:path>
                </a:pathLst>
              </a:custGeom>
              <a:solidFill>
                <a:srgbClr val="828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9" name="Freeform 458"/>
              <p:cNvSpPr>
                <a:spLocks noEditPoints="1"/>
              </p:cNvSpPr>
              <p:nvPr/>
            </p:nvSpPr>
            <p:spPr bwMode="auto">
              <a:xfrm>
                <a:off x="3905" y="3294"/>
                <a:ext cx="174" cy="88"/>
              </a:xfrm>
              <a:custGeom>
                <a:avLst/>
                <a:gdLst>
                  <a:gd name="T0" fmla="*/ 6 w 174"/>
                  <a:gd name="T1" fmla="*/ 0 h 88"/>
                  <a:gd name="T2" fmla="*/ 0 w 174"/>
                  <a:gd name="T3" fmla="*/ 0 h 88"/>
                  <a:gd name="T4" fmla="*/ 6 w 174"/>
                  <a:gd name="T5" fmla="*/ 0 h 88"/>
                  <a:gd name="T6" fmla="*/ 110 w 174"/>
                  <a:gd name="T7" fmla="*/ 0 h 88"/>
                  <a:gd name="T8" fmla="*/ 34 w 174"/>
                  <a:gd name="T9" fmla="*/ 0 h 88"/>
                  <a:gd name="T10" fmla="*/ 110 w 174"/>
                  <a:gd name="T11" fmla="*/ 0 h 88"/>
                  <a:gd name="T12" fmla="*/ 112 w 174"/>
                  <a:gd name="T13" fmla="*/ 0 h 88"/>
                  <a:gd name="T14" fmla="*/ 122 w 174"/>
                  <a:gd name="T15" fmla="*/ 1 h 88"/>
                  <a:gd name="T16" fmla="*/ 159 w 174"/>
                  <a:gd name="T17" fmla="*/ 20 h 88"/>
                  <a:gd name="T18" fmla="*/ 174 w 174"/>
                  <a:gd name="T19" fmla="*/ 59 h 88"/>
                  <a:gd name="T20" fmla="*/ 174 w 174"/>
                  <a:gd name="T21" fmla="*/ 88 h 88"/>
                  <a:gd name="T22" fmla="*/ 174 w 174"/>
                  <a:gd name="T23" fmla="*/ 88 h 88"/>
                  <a:gd name="T24" fmla="*/ 174 w 174"/>
                  <a:gd name="T25" fmla="*/ 59 h 88"/>
                  <a:gd name="T26" fmla="*/ 110 w 174"/>
                  <a:gd name="T2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88">
                    <a:moveTo>
                      <a:pt x="6" y="0"/>
                    </a:moveTo>
                    <a:cubicBezTo>
                      <a:pt x="0" y="0"/>
                      <a:pt x="0" y="0"/>
                      <a:pt x="0" y="0"/>
                    </a:cubicBezTo>
                    <a:cubicBezTo>
                      <a:pt x="6" y="0"/>
                      <a:pt x="6" y="0"/>
                      <a:pt x="6" y="0"/>
                    </a:cubicBezTo>
                    <a:moveTo>
                      <a:pt x="110" y="0"/>
                    </a:moveTo>
                    <a:cubicBezTo>
                      <a:pt x="34" y="0"/>
                      <a:pt x="34" y="0"/>
                      <a:pt x="34" y="0"/>
                    </a:cubicBezTo>
                    <a:cubicBezTo>
                      <a:pt x="110" y="0"/>
                      <a:pt x="110" y="0"/>
                      <a:pt x="110" y="0"/>
                    </a:cubicBezTo>
                    <a:cubicBezTo>
                      <a:pt x="111" y="0"/>
                      <a:pt x="111" y="0"/>
                      <a:pt x="112" y="0"/>
                    </a:cubicBezTo>
                    <a:cubicBezTo>
                      <a:pt x="116" y="0"/>
                      <a:pt x="119" y="0"/>
                      <a:pt x="122" y="1"/>
                    </a:cubicBezTo>
                    <a:cubicBezTo>
                      <a:pt x="137" y="3"/>
                      <a:pt x="150" y="10"/>
                      <a:pt x="159" y="20"/>
                    </a:cubicBezTo>
                    <a:cubicBezTo>
                      <a:pt x="169" y="31"/>
                      <a:pt x="174" y="44"/>
                      <a:pt x="174" y="59"/>
                    </a:cubicBezTo>
                    <a:cubicBezTo>
                      <a:pt x="174" y="88"/>
                      <a:pt x="174" y="88"/>
                      <a:pt x="174" y="88"/>
                    </a:cubicBezTo>
                    <a:cubicBezTo>
                      <a:pt x="174" y="88"/>
                      <a:pt x="174" y="88"/>
                      <a:pt x="174" y="88"/>
                    </a:cubicBezTo>
                    <a:cubicBezTo>
                      <a:pt x="174" y="59"/>
                      <a:pt x="174" y="59"/>
                      <a:pt x="174" y="59"/>
                    </a:cubicBezTo>
                    <a:cubicBezTo>
                      <a:pt x="174" y="26"/>
                      <a:pt x="146" y="0"/>
                      <a:pt x="110" y="0"/>
                    </a:cubicBezTo>
                  </a:path>
                </a:pathLst>
              </a:custGeom>
              <a:solidFill>
                <a:srgbClr val="828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0" name="Freeform 459"/>
              <p:cNvSpPr/>
              <p:nvPr/>
            </p:nvSpPr>
            <p:spPr bwMode="auto">
              <a:xfrm>
                <a:off x="3878" y="3294"/>
                <a:ext cx="14" cy="38"/>
              </a:xfrm>
              <a:custGeom>
                <a:avLst/>
                <a:gdLst>
                  <a:gd name="T0" fmla="*/ 13 w 14"/>
                  <a:gd name="T1" fmla="*/ 0 h 38"/>
                  <a:gd name="T2" fmla="*/ 12 w 14"/>
                  <a:gd name="T3" fmla="*/ 0 h 38"/>
                  <a:gd name="T4" fmla="*/ 0 w 14"/>
                  <a:gd name="T5" fmla="*/ 38 h 38"/>
                  <a:gd name="T6" fmla="*/ 6 w 14"/>
                  <a:gd name="T7" fmla="*/ 37 h 38"/>
                  <a:gd name="T8" fmla="*/ 14 w 14"/>
                  <a:gd name="T9" fmla="*/ 8 h 38"/>
                  <a:gd name="T10" fmla="*/ 13 w 14"/>
                  <a:gd name="T11" fmla="*/ 0 h 38"/>
                </a:gdLst>
                <a:ahLst/>
                <a:cxnLst>
                  <a:cxn ang="0">
                    <a:pos x="T0" y="T1"/>
                  </a:cxn>
                  <a:cxn ang="0">
                    <a:pos x="T2" y="T3"/>
                  </a:cxn>
                  <a:cxn ang="0">
                    <a:pos x="T4" y="T5"/>
                  </a:cxn>
                  <a:cxn ang="0">
                    <a:pos x="T6" y="T7"/>
                  </a:cxn>
                  <a:cxn ang="0">
                    <a:pos x="T8" y="T9"/>
                  </a:cxn>
                  <a:cxn ang="0">
                    <a:pos x="T10" y="T11"/>
                  </a:cxn>
                </a:cxnLst>
                <a:rect l="0" t="0" r="r" b="b"/>
                <a:pathLst>
                  <a:path w="14" h="38">
                    <a:moveTo>
                      <a:pt x="13" y="0"/>
                    </a:moveTo>
                    <a:cubicBezTo>
                      <a:pt x="12" y="0"/>
                      <a:pt x="12" y="0"/>
                      <a:pt x="12" y="0"/>
                    </a:cubicBezTo>
                    <a:cubicBezTo>
                      <a:pt x="0" y="38"/>
                      <a:pt x="0" y="38"/>
                      <a:pt x="0" y="38"/>
                    </a:cubicBezTo>
                    <a:cubicBezTo>
                      <a:pt x="2" y="37"/>
                      <a:pt x="4" y="37"/>
                      <a:pt x="6" y="37"/>
                    </a:cubicBezTo>
                    <a:cubicBezTo>
                      <a:pt x="14" y="8"/>
                      <a:pt x="14" y="8"/>
                      <a:pt x="14" y="8"/>
                    </a:cubicBezTo>
                    <a:cubicBezTo>
                      <a:pt x="14" y="5"/>
                      <a:pt x="14" y="2"/>
                      <a:pt x="13" y="0"/>
                    </a:cubicBezTo>
                  </a:path>
                </a:pathLst>
              </a:custGeom>
              <a:solidFill>
                <a:srgbClr val="66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1" name="Freeform 460"/>
              <p:cNvSpPr/>
              <p:nvPr/>
            </p:nvSpPr>
            <p:spPr bwMode="auto">
              <a:xfrm>
                <a:off x="3891" y="3294"/>
                <a:ext cx="4" cy="8"/>
              </a:xfrm>
              <a:custGeom>
                <a:avLst/>
                <a:gdLst>
                  <a:gd name="T0" fmla="*/ 4 w 4"/>
                  <a:gd name="T1" fmla="*/ 0 h 8"/>
                  <a:gd name="T2" fmla="*/ 0 w 4"/>
                  <a:gd name="T3" fmla="*/ 0 h 8"/>
                  <a:gd name="T4" fmla="*/ 1 w 4"/>
                  <a:gd name="T5" fmla="*/ 8 h 8"/>
                  <a:gd name="T6" fmla="*/ 4 w 4"/>
                  <a:gd name="T7" fmla="*/ 0 h 8"/>
                </a:gdLst>
                <a:ahLst/>
                <a:cxnLst>
                  <a:cxn ang="0">
                    <a:pos x="T0" y="T1"/>
                  </a:cxn>
                  <a:cxn ang="0">
                    <a:pos x="T2" y="T3"/>
                  </a:cxn>
                  <a:cxn ang="0">
                    <a:pos x="T4" y="T5"/>
                  </a:cxn>
                  <a:cxn ang="0">
                    <a:pos x="T6" y="T7"/>
                  </a:cxn>
                </a:cxnLst>
                <a:rect l="0" t="0" r="r" b="b"/>
                <a:pathLst>
                  <a:path w="4" h="8">
                    <a:moveTo>
                      <a:pt x="4" y="0"/>
                    </a:moveTo>
                    <a:cubicBezTo>
                      <a:pt x="0" y="0"/>
                      <a:pt x="0" y="0"/>
                      <a:pt x="0" y="0"/>
                    </a:cubicBezTo>
                    <a:cubicBezTo>
                      <a:pt x="1" y="2"/>
                      <a:pt x="1" y="5"/>
                      <a:pt x="1" y="8"/>
                    </a:cubicBezTo>
                    <a:cubicBezTo>
                      <a:pt x="4" y="0"/>
                      <a:pt x="4" y="0"/>
                      <a:pt x="4" y="0"/>
                    </a:cubicBezTo>
                  </a:path>
                </a:pathLst>
              </a:custGeom>
              <a:solidFill>
                <a:srgbClr val="8E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2" name="Freeform 461"/>
              <p:cNvSpPr>
                <a:spLocks noEditPoints="1"/>
              </p:cNvSpPr>
              <p:nvPr/>
            </p:nvSpPr>
            <p:spPr bwMode="auto">
              <a:xfrm>
                <a:off x="3785" y="3294"/>
                <a:ext cx="87" cy="147"/>
              </a:xfrm>
              <a:custGeom>
                <a:avLst/>
                <a:gdLst>
                  <a:gd name="T0" fmla="*/ 86 w 87"/>
                  <a:gd name="T1" fmla="*/ 78 h 147"/>
                  <a:gd name="T2" fmla="*/ 80 w 87"/>
                  <a:gd name="T3" fmla="*/ 79 h 147"/>
                  <a:gd name="T4" fmla="*/ 59 w 87"/>
                  <a:gd name="T5" fmla="*/ 147 h 147"/>
                  <a:gd name="T6" fmla="*/ 42 w 87"/>
                  <a:gd name="T7" fmla="*/ 144 h 147"/>
                  <a:gd name="T8" fmla="*/ 60 w 87"/>
                  <a:gd name="T9" fmla="*/ 86 h 147"/>
                  <a:gd name="T10" fmla="*/ 2 w 87"/>
                  <a:gd name="T11" fmla="*/ 103 h 147"/>
                  <a:gd name="T12" fmla="*/ 64 w 87"/>
                  <a:gd name="T13" fmla="*/ 147 h 147"/>
                  <a:gd name="T14" fmla="*/ 64 w 87"/>
                  <a:gd name="T15" fmla="*/ 147 h 147"/>
                  <a:gd name="T16" fmla="*/ 86 w 87"/>
                  <a:gd name="T17" fmla="*/ 78 h 147"/>
                  <a:gd name="T18" fmla="*/ 87 w 87"/>
                  <a:gd name="T19" fmla="*/ 0 h 147"/>
                  <a:gd name="T20" fmla="*/ 64 w 87"/>
                  <a:gd name="T21" fmla="*/ 0 h 147"/>
                  <a:gd name="T22" fmla="*/ 0 w 87"/>
                  <a:gd name="T23" fmla="*/ 59 h 147"/>
                  <a:gd name="T24" fmla="*/ 0 w 87"/>
                  <a:gd name="T25" fmla="*/ 63 h 147"/>
                  <a:gd name="T26" fmla="*/ 73 w 87"/>
                  <a:gd name="T27" fmla="*/ 43 h 147"/>
                  <a:gd name="T28" fmla="*/ 87 w 87"/>
                  <a:gd name="T2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47">
                    <a:moveTo>
                      <a:pt x="86" y="78"/>
                    </a:moveTo>
                    <a:cubicBezTo>
                      <a:pt x="84" y="78"/>
                      <a:pt x="82" y="79"/>
                      <a:pt x="80" y="79"/>
                    </a:cubicBezTo>
                    <a:cubicBezTo>
                      <a:pt x="59" y="147"/>
                      <a:pt x="59" y="147"/>
                      <a:pt x="59" y="147"/>
                    </a:cubicBezTo>
                    <a:cubicBezTo>
                      <a:pt x="53" y="147"/>
                      <a:pt x="47" y="145"/>
                      <a:pt x="42" y="144"/>
                    </a:cubicBezTo>
                    <a:cubicBezTo>
                      <a:pt x="60" y="86"/>
                      <a:pt x="60" y="86"/>
                      <a:pt x="60" y="86"/>
                    </a:cubicBezTo>
                    <a:cubicBezTo>
                      <a:pt x="37" y="92"/>
                      <a:pt x="17" y="98"/>
                      <a:pt x="2" y="103"/>
                    </a:cubicBezTo>
                    <a:cubicBezTo>
                      <a:pt x="9" y="128"/>
                      <a:pt x="34" y="147"/>
                      <a:pt x="64" y="147"/>
                    </a:cubicBezTo>
                    <a:cubicBezTo>
                      <a:pt x="64" y="147"/>
                      <a:pt x="64" y="147"/>
                      <a:pt x="64" y="147"/>
                    </a:cubicBezTo>
                    <a:cubicBezTo>
                      <a:pt x="86" y="78"/>
                      <a:pt x="86" y="78"/>
                      <a:pt x="86" y="78"/>
                    </a:cubicBezTo>
                    <a:moveTo>
                      <a:pt x="87" y="0"/>
                    </a:moveTo>
                    <a:cubicBezTo>
                      <a:pt x="64" y="0"/>
                      <a:pt x="64" y="0"/>
                      <a:pt x="64" y="0"/>
                    </a:cubicBezTo>
                    <a:cubicBezTo>
                      <a:pt x="29" y="0"/>
                      <a:pt x="0" y="26"/>
                      <a:pt x="0" y="59"/>
                    </a:cubicBezTo>
                    <a:cubicBezTo>
                      <a:pt x="0" y="63"/>
                      <a:pt x="0" y="63"/>
                      <a:pt x="0" y="63"/>
                    </a:cubicBezTo>
                    <a:cubicBezTo>
                      <a:pt x="17" y="58"/>
                      <a:pt x="43" y="51"/>
                      <a:pt x="73" y="43"/>
                    </a:cubicBezTo>
                    <a:cubicBezTo>
                      <a:pt x="87" y="0"/>
                      <a:pt x="87" y="0"/>
                      <a:pt x="87" y="0"/>
                    </a:cubicBezTo>
                  </a:path>
                </a:pathLst>
              </a:custGeom>
              <a:solidFill>
                <a:srgbClr val="66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3" name="Freeform 462"/>
              <p:cNvSpPr>
                <a:spLocks noEditPoints="1"/>
              </p:cNvSpPr>
              <p:nvPr/>
            </p:nvSpPr>
            <p:spPr bwMode="auto">
              <a:xfrm>
                <a:off x="3785" y="3331"/>
                <a:ext cx="99" cy="66"/>
              </a:xfrm>
              <a:custGeom>
                <a:avLst/>
                <a:gdLst>
                  <a:gd name="T0" fmla="*/ 73 w 99"/>
                  <a:gd name="T1" fmla="*/ 6 h 66"/>
                  <a:gd name="T2" fmla="*/ 0 w 99"/>
                  <a:gd name="T3" fmla="*/ 26 h 66"/>
                  <a:gd name="T4" fmla="*/ 0 w 99"/>
                  <a:gd name="T5" fmla="*/ 51 h 66"/>
                  <a:gd name="T6" fmla="*/ 2 w 99"/>
                  <a:gd name="T7" fmla="*/ 66 h 66"/>
                  <a:gd name="T8" fmla="*/ 60 w 99"/>
                  <a:gd name="T9" fmla="*/ 49 h 66"/>
                  <a:gd name="T10" fmla="*/ 73 w 99"/>
                  <a:gd name="T11" fmla="*/ 6 h 66"/>
                  <a:gd name="T12" fmla="*/ 99 w 99"/>
                  <a:gd name="T13" fmla="*/ 0 h 66"/>
                  <a:gd name="T14" fmla="*/ 93 w 99"/>
                  <a:gd name="T15" fmla="*/ 1 h 66"/>
                  <a:gd name="T16" fmla="*/ 80 w 99"/>
                  <a:gd name="T17" fmla="*/ 42 h 66"/>
                  <a:gd name="T18" fmla="*/ 86 w 99"/>
                  <a:gd name="T19" fmla="*/ 41 h 66"/>
                  <a:gd name="T20" fmla="*/ 99 w 99"/>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66">
                    <a:moveTo>
                      <a:pt x="73" y="6"/>
                    </a:moveTo>
                    <a:cubicBezTo>
                      <a:pt x="43" y="14"/>
                      <a:pt x="17" y="21"/>
                      <a:pt x="0" y="26"/>
                    </a:cubicBezTo>
                    <a:cubicBezTo>
                      <a:pt x="0" y="51"/>
                      <a:pt x="0" y="51"/>
                      <a:pt x="0" y="51"/>
                    </a:cubicBezTo>
                    <a:cubicBezTo>
                      <a:pt x="0" y="56"/>
                      <a:pt x="1" y="61"/>
                      <a:pt x="2" y="66"/>
                    </a:cubicBezTo>
                    <a:cubicBezTo>
                      <a:pt x="17" y="61"/>
                      <a:pt x="37" y="55"/>
                      <a:pt x="60" y="49"/>
                    </a:cubicBezTo>
                    <a:cubicBezTo>
                      <a:pt x="73" y="6"/>
                      <a:pt x="73" y="6"/>
                      <a:pt x="73" y="6"/>
                    </a:cubicBezTo>
                    <a:moveTo>
                      <a:pt x="99" y="0"/>
                    </a:moveTo>
                    <a:cubicBezTo>
                      <a:pt x="97" y="0"/>
                      <a:pt x="95" y="0"/>
                      <a:pt x="93" y="1"/>
                    </a:cubicBezTo>
                    <a:cubicBezTo>
                      <a:pt x="80" y="42"/>
                      <a:pt x="80" y="42"/>
                      <a:pt x="80" y="42"/>
                    </a:cubicBezTo>
                    <a:cubicBezTo>
                      <a:pt x="82" y="42"/>
                      <a:pt x="84" y="41"/>
                      <a:pt x="86" y="41"/>
                    </a:cubicBezTo>
                    <a:cubicBezTo>
                      <a:pt x="99" y="0"/>
                      <a:pt x="99" y="0"/>
                      <a:pt x="99" y="0"/>
                    </a:cubicBezTo>
                  </a:path>
                </a:pathLst>
              </a:custGeom>
              <a:solidFill>
                <a:srgbClr val="828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4" name="Freeform 463"/>
              <p:cNvSpPr>
                <a:spLocks noEditPoints="1"/>
              </p:cNvSpPr>
              <p:nvPr/>
            </p:nvSpPr>
            <p:spPr bwMode="auto">
              <a:xfrm>
                <a:off x="3785" y="3294"/>
                <a:ext cx="110" cy="59"/>
              </a:xfrm>
              <a:custGeom>
                <a:avLst/>
                <a:gdLst>
                  <a:gd name="T0" fmla="*/ 87 w 110"/>
                  <a:gd name="T1" fmla="*/ 0 h 59"/>
                  <a:gd name="T2" fmla="*/ 64 w 110"/>
                  <a:gd name="T3" fmla="*/ 0 h 59"/>
                  <a:gd name="T4" fmla="*/ 0 w 110"/>
                  <a:gd name="T5" fmla="*/ 59 h 59"/>
                  <a:gd name="T6" fmla="*/ 0 w 110"/>
                  <a:gd name="T7" fmla="*/ 59 h 59"/>
                  <a:gd name="T8" fmla="*/ 64 w 110"/>
                  <a:gd name="T9" fmla="*/ 0 h 59"/>
                  <a:gd name="T10" fmla="*/ 87 w 110"/>
                  <a:gd name="T11" fmla="*/ 0 h 59"/>
                  <a:gd name="T12" fmla="*/ 110 w 110"/>
                  <a:gd name="T13" fmla="*/ 0 h 59"/>
                  <a:gd name="T14" fmla="*/ 105 w 110"/>
                  <a:gd name="T15" fmla="*/ 0 h 59"/>
                  <a:gd name="T16" fmla="*/ 106 w 110"/>
                  <a:gd name="T17" fmla="*/ 0 h 59"/>
                  <a:gd name="T18" fmla="*/ 110 w 110"/>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59">
                    <a:moveTo>
                      <a:pt x="87" y="0"/>
                    </a:moveTo>
                    <a:cubicBezTo>
                      <a:pt x="64" y="0"/>
                      <a:pt x="64" y="0"/>
                      <a:pt x="64" y="0"/>
                    </a:cubicBezTo>
                    <a:cubicBezTo>
                      <a:pt x="29" y="0"/>
                      <a:pt x="0" y="26"/>
                      <a:pt x="0" y="59"/>
                    </a:cubicBezTo>
                    <a:cubicBezTo>
                      <a:pt x="0" y="59"/>
                      <a:pt x="0" y="59"/>
                      <a:pt x="0" y="59"/>
                    </a:cubicBezTo>
                    <a:cubicBezTo>
                      <a:pt x="0" y="26"/>
                      <a:pt x="29" y="0"/>
                      <a:pt x="64" y="0"/>
                    </a:cubicBezTo>
                    <a:cubicBezTo>
                      <a:pt x="87" y="0"/>
                      <a:pt x="87" y="0"/>
                      <a:pt x="87" y="0"/>
                    </a:cubicBezTo>
                    <a:moveTo>
                      <a:pt x="110" y="0"/>
                    </a:moveTo>
                    <a:cubicBezTo>
                      <a:pt x="105" y="0"/>
                      <a:pt x="105" y="0"/>
                      <a:pt x="105" y="0"/>
                    </a:cubicBezTo>
                    <a:cubicBezTo>
                      <a:pt x="106" y="0"/>
                      <a:pt x="106" y="0"/>
                      <a:pt x="106" y="0"/>
                    </a:cubicBezTo>
                    <a:cubicBezTo>
                      <a:pt x="110" y="0"/>
                      <a:pt x="110" y="0"/>
                      <a:pt x="110" y="0"/>
                    </a:cubicBezTo>
                  </a:path>
                </a:pathLst>
              </a:custGeom>
              <a:solidFill>
                <a:srgbClr val="828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5" name="Freeform 464"/>
              <p:cNvSpPr>
                <a:spLocks noEditPoints="1"/>
              </p:cNvSpPr>
              <p:nvPr/>
            </p:nvSpPr>
            <p:spPr bwMode="auto">
              <a:xfrm>
                <a:off x="3827" y="3294"/>
                <a:ext cx="63" cy="147"/>
              </a:xfrm>
              <a:custGeom>
                <a:avLst/>
                <a:gdLst>
                  <a:gd name="T0" fmla="*/ 38 w 63"/>
                  <a:gd name="T1" fmla="*/ 79 h 147"/>
                  <a:gd name="T2" fmla="*/ 18 w 63"/>
                  <a:gd name="T3" fmla="*/ 86 h 147"/>
                  <a:gd name="T4" fmla="*/ 0 w 63"/>
                  <a:gd name="T5" fmla="*/ 144 h 147"/>
                  <a:gd name="T6" fmla="*/ 17 w 63"/>
                  <a:gd name="T7" fmla="*/ 147 h 147"/>
                  <a:gd name="T8" fmla="*/ 38 w 63"/>
                  <a:gd name="T9" fmla="*/ 79 h 147"/>
                  <a:gd name="T10" fmla="*/ 63 w 63"/>
                  <a:gd name="T11" fmla="*/ 0 h 147"/>
                  <a:gd name="T12" fmla="*/ 45 w 63"/>
                  <a:gd name="T13" fmla="*/ 0 h 147"/>
                  <a:gd name="T14" fmla="*/ 31 w 63"/>
                  <a:gd name="T15" fmla="*/ 43 h 147"/>
                  <a:gd name="T16" fmla="*/ 51 w 63"/>
                  <a:gd name="T17" fmla="*/ 38 h 147"/>
                  <a:gd name="T18" fmla="*/ 63 w 63"/>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47">
                    <a:moveTo>
                      <a:pt x="38" y="79"/>
                    </a:moveTo>
                    <a:cubicBezTo>
                      <a:pt x="31" y="82"/>
                      <a:pt x="24" y="84"/>
                      <a:pt x="18" y="86"/>
                    </a:cubicBezTo>
                    <a:cubicBezTo>
                      <a:pt x="0" y="144"/>
                      <a:pt x="0" y="144"/>
                      <a:pt x="0" y="144"/>
                    </a:cubicBezTo>
                    <a:cubicBezTo>
                      <a:pt x="5" y="145"/>
                      <a:pt x="11" y="147"/>
                      <a:pt x="17" y="147"/>
                    </a:cubicBezTo>
                    <a:cubicBezTo>
                      <a:pt x="38" y="79"/>
                      <a:pt x="38" y="79"/>
                      <a:pt x="38" y="79"/>
                    </a:cubicBezTo>
                    <a:moveTo>
                      <a:pt x="63" y="0"/>
                    </a:moveTo>
                    <a:cubicBezTo>
                      <a:pt x="45" y="0"/>
                      <a:pt x="45" y="0"/>
                      <a:pt x="45" y="0"/>
                    </a:cubicBezTo>
                    <a:cubicBezTo>
                      <a:pt x="31" y="43"/>
                      <a:pt x="31" y="43"/>
                      <a:pt x="31" y="43"/>
                    </a:cubicBezTo>
                    <a:cubicBezTo>
                      <a:pt x="38" y="42"/>
                      <a:pt x="45" y="40"/>
                      <a:pt x="51" y="38"/>
                    </a:cubicBezTo>
                    <a:cubicBezTo>
                      <a:pt x="63" y="0"/>
                      <a:pt x="63" y="0"/>
                      <a:pt x="63" y="0"/>
                    </a:cubicBezTo>
                  </a:path>
                </a:pathLst>
              </a:custGeom>
              <a:solidFill>
                <a:srgbClr val="76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6" name="Freeform 465"/>
              <p:cNvSpPr/>
              <p:nvPr/>
            </p:nvSpPr>
            <p:spPr bwMode="auto">
              <a:xfrm>
                <a:off x="3845" y="3332"/>
                <a:ext cx="33" cy="48"/>
              </a:xfrm>
              <a:custGeom>
                <a:avLst/>
                <a:gdLst>
                  <a:gd name="T0" fmla="*/ 33 w 33"/>
                  <a:gd name="T1" fmla="*/ 0 h 48"/>
                  <a:gd name="T2" fmla="*/ 13 w 33"/>
                  <a:gd name="T3" fmla="*/ 5 h 48"/>
                  <a:gd name="T4" fmla="*/ 0 w 33"/>
                  <a:gd name="T5" fmla="*/ 48 h 48"/>
                  <a:gd name="T6" fmla="*/ 20 w 33"/>
                  <a:gd name="T7" fmla="*/ 41 h 48"/>
                  <a:gd name="T8" fmla="*/ 33 w 33"/>
                  <a:gd name="T9" fmla="*/ 0 h 48"/>
                </a:gdLst>
                <a:ahLst/>
                <a:cxnLst>
                  <a:cxn ang="0">
                    <a:pos x="T0" y="T1"/>
                  </a:cxn>
                  <a:cxn ang="0">
                    <a:pos x="T2" y="T3"/>
                  </a:cxn>
                  <a:cxn ang="0">
                    <a:pos x="T4" y="T5"/>
                  </a:cxn>
                  <a:cxn ang="0">
                    <a:pos x="T6" y="T7"/>
                  </a:cxn>
                  <a:cxn ang="0">
                    <a:pos x="T8" y="T9"/>
                  </a:cxn>
                </a:cxnLst>
                <a:rect l="0" t="0" r="r" b="b"/>
                <a:pathLst>
                  <a:path w="33" h="48">
                    <a:moveTo>
                      <a:pt x="33" y="0"/>
                    </a:moveTo>
                    <a:cubicBezTo>
                      <a:pt x="27" y="2"/>
                      <a:pt x="20" y="4"/>
                      <a:pt x="13" y="5"/>
                    </a:cubicBezTo>
                    <a:cubicBezTo>
                      <a:pt x="0" y="48"/>
                      <a:pt x="0" y="48"/>
                      <a:pt x="0" y="48"/>
                    </a:cubicBezTo>
                    <a:cubicBezTo>
                      <a:pt x="6" y="46"/>
                      <a:pt x="13" y="44"/>
                      <a:pt x="20" y="41"/>
                    </a:cubicBezTo>
                    <a:cubicBezTo>
                      <a:pt x="33" y="0"/>
                      <a:pt x="33" y="0"/>
                      <a:pt x="33" y="0"/>
                    </a:cubicBezTo>
                  </a:path>
                </a:pathLst>
              </a:custGeom>
              <a:solidFill>
                <a:srgbClr val="8F91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7" name="Freeform 466"/>
              <p:cNvSpPr/>
              <p:nvPr/>
            </p:nvSpPr>
            <p:spPr bwMode="auto">
              <a:xfrm>
                <a:off x="3849" y="34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449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8" name="Freeform 467"/>
              <p:cNvSpPr/>
              <p:nvPr/>
            </p:nvSpPr>
            <p:spPr bwMode="auto">
              <a:xfrm>
                <a:off x="3884" y="3302"/>
                <a:ext cx="12" cy="29"/>
              </a:xfrm>
              <a:custGeom>
                <a:avLst/>
                <a:gdLst>
                  <a:gd name="T0" fmla="*/ 8 w 12"/>
                  <a:gd name="T1" fmla="*/ 0 h 29"/>
                  <a:gd name="T2" fmla="*/ 0 w 12"/>
                  <a:gd name="T3" fmla="*/ 29 h 29"/>
                  <a:gd name="T4" fmla="*/ 11 w 12"/>
                  <a:gd name="T5" fmla="*/ 26 h 29"/>
                  <a:gd name="T6" fmla="*/ 12 w 12"/>
                  <a:gd name="T7" fmla="*/ 20 h 29"/>
                  <a:gd name="T8" fmla="*/ 12 w 12"/>
                  <a:gd name="T9" fmla="*/ 12 h 29"/>
                  <a:gd name="T10" fmla="*/ 9 w 12"/>
                  <a:gd name="T11" fmla="*/ 3 h 29"/>
                  <a:gd name="T12" fmla="*/ 8 w 1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2" h="29">
                    <a:moveTo>
                      <a:pt x="8" y="0"/>
                    </a:moveTo>
                    <a:cubicBezTo>
                      <a:pt x="0" y="29"/>
                      <a:pt x="0" y="29"/>
                      <a:pt x="0" y="29"/>
                    </a:cubicBezTo>
                    <a:cubicBezTo>
                      <a:pt x="3" y="28"/>
                      <a:pt x="7" y="27"/>
                      <a:pt x="11" y="26"/>
                    </a:cubicBezTo>
                    <a:cubicBezTo>
                      <a:pt x="12" y="20"/>
                      <a:pt x="12" y="20"/>
                      <a:pt x="12" y="20"/>
                    </a:cubicBezTo>
                    <a:cubicBezTo>
                      <a:pt x="12" y="17"/>
                      <a:pt x="12" y="15"/>
                      <a:pt x="12" y="12"/>
                    </a:cubicBezTo>
                    <a:cubicBezTo>
                      <a:pt x="12" y="8"/>
                      <a:pt x="10" y="6"/>
                      <a:pt x="9" y="3"/>
                    </a:cubicBezTo>
                    <a:cubicBezTo>
                      <a:pt x="9" y="2"/>
                      <a:pt x="9" y="1"/>
                      <a:pt x="8" y="0"/>
                    </a:cubicBezTo>
                  </a:path>
                </a:pathLst>
              </a:custGeom>
              <a:solidFill>
                <a:srgbClr val="76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9" name="Freeform 468"/>
              <p:cNvSpPr/>
              <p:nvPr/>
            </p:nvSpPr>
            <p:spPr bwMode="auto">
              <a:xfrm>
                <a:off x="3892" y="3294"/>
                <a:ext cx="13" cy="28"/>
              </a:xfrm>
              <a:custGeom>
                <a:avLst/>
                <a:gdLst>
                  <a:gd name="T0" fmla="*/ 13 w 13"/>
                  <a:gd name="T1" fmla="*/ 0 h 28"/>
                  <a:gd name="T2" fmla="*/ 3 w 13"/>
                  <a:gd name="T3" fmla="*/ 0 h 28"/>
                  <a:gd name="T4" fmla="*/ 0 w 13"/>
                  <a:gd name="T5" fmla="*/ 8 h 28"/>
                  <a:gd name="T6" fmla="*/ 1 w 13"/>
                  <a:gd name="T7" fmla="*/ 11 h 28"/>
                  <a:gd name="T8" fmla="*/ 4 w 13"/>
                  <a:gd name="T9" fmla="*/ 20 h 28"/>
                  <a:gd name="T10" fmla="*/ 4 w 13"/>
                  <a:gd name="T11" fmla="*/ 28 h 28"/>
                  <a:gd name="T12" fmla="*/ 13 w 13"/>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13" y="0"/>
                    </a:moveTo>
                    <a:cubicBezTo>
                      <a:pt x="3" y="0"/>
                      <a:pt x="3" y="0"/>
                      <a:pt x="3" y="0"/>
                    </a:cubicBezTo>
                    <a:cubicBezTo>
                      <a:pt x="0" y="8"/>
                      <a:pt x="0" y="8"/>
                      <a:pt x="0" y="8"/>
                    </a:cubicBezTo>
                    <a:cubicBezTo>
                      <a:pt x="1" y="9"/>
                      <a:pt x="1" y="10"/>
                      <a:pt x="1" y="11"/>
                    </a:cubicBezTo>
                    <a:cubicBezTo>
                      <a:pt x="2" y="14"/>
                      <a:pt x="4" y="16"/>
                      <a:pt x="4" y="20"/>
                    </a:cubicBezTo>
                    <a:cubicBezTo>
                      <a:pt x="4" y="23"/>
                      <a:pt x="4" y="25"/>
                      <a:pt x="4" y="28"/>
                    </a:cubicBezTo>
                    <a:cubicBezTo>
                      <a:pt x="13" y="0"/>
                      <a:pt x="13" y="0"/>
                      <a:pt x="13" y="0"/>
                    </a:cubicBezTo>
                  </a:path>
                </a:pathLst>
              </a:custGeom>
              <a:solidFill>
                <a:srgbClr val="9A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0" name="Freeform 469"/>
              <p:cNvSpPr/>
              <p:nvPr/>
            </p:nvSpPr>
            <p:spPr bwMode="auto">
              <a:xfrm>
                <a:off x="3849" y="3369"/>
                <a:ext cx="33" cy="72"/>
              </a:xfrm>
              <a:custGeom>
                <a:avLst/>
                <a:gdLst>
                  <a:gd name="T0" fmla="*/ 33 w 33"/>
                  <a:gd name="T1" fmla="*/ 0 h 72"/>
                  <a:gd name="T2" fmla="*/ 22 w 33"/>
                  <a:gd name="T3" fmla="*/ 3 h 72"/>
                  <a:gd name="T4" fmla="*/ 0 w 33"/>
                  <a:gd name="T5" fmla="*/ 72 h 72"/>
                  <a:gd name="T6" fmla="*/ 0 w 33"/>
                  <a:gd name="T7" fmla="*/ 72 h 72"/>
                  <a:gd name="T8" fmla="*/ 0 w 33"/>
                  <a:gd name="T9" fmla="*/ 72 h 72"/>
                  <a:gd name="T10" fmla="*/ 10 w 33"/>
                  <a:gd name="T11" fmla="*/ 72 h 72"/>
                  <a:gd name="T12" fmla="*/ 33 w 33"/>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33" h="72">
                    <a:moveTo>
                      <a:pt x="33" y="0"/>
                    </a:moveTo>
                    <a:cubicBezTo>
                      <a:pt x="29" y="1"/>
                      <a:pt x="25" y="2"/>
                      <a:pt x="22" y="3"/>
                    </a:cubicBezTo>
                    <a:cubicBezTo>
                      <a:pt x="0" y="72"/>
                      <a:pt x="0" y="72"/>
                      <a:pt x="0" y="72"/>
                    </a:cubicBezTo>
                    <a:cubicBezTo>
                      <a:pt x="0" y="72"/>
                      <a:pt x="0" y="72"/>
                      <a:pt x="0" y="72"/>
                    </a:cubicBezTo>
                    <a:cubicBezTo>
                      <a:pt x="0" y="72"/>
                      <a:pt x="0" y="72"/>
                      <a:pt x="0" y="72"/>
                    </a:cubicBezTo>
                    <a:cubicBezTo>
                      <a:pt x="10" y="72"/>
                      <a:pt x="10" y="72"/>
                      <a:pt x="10" y="72"/>
                    </a:cubicBezTo>
                    <a:cubicBezTo>
                      <a:pt x="33" y="0"/>
                      <a:pt x="33" y="0"/>
                      <a:pt x="33" y="0"/>
                    </a:cubicBezTo>
                  </a:path>
                </a:pathLst>
              </a:custGeom>
              <a:solidFill>
                <a:srgbClr val="76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1" name="Freeform 470"/>
              <p:cNvSpPr/>
              <p:nvPr/>
            </p:nvSpPr>
            <p:spPr bwMode="auto">
              <a:xfrm>
                <a:off x="3871" y="3328"/>
                <a:ext cx="24" cy="44"/>
              </a:xfrm>
              <a:custGeom>
                <a:avLst/>
                <a:gdLst>
                  <a:gd name="T0" fmla="*/ 24 w 24"/>
                  <a:gd name="T1" fmla="*/ 0 h 44"/>
                  <a:gd name="T2" fmla="*/ 13 w 24"/>
                  <a:gd name="T3" fmla="*/ 3 h 44"/>
                  <a:gd name="T4" fmla="*/ 0 w 24"/>
                  <a:gd name="T5" fmla="*/ 44 h 44"/>
                  <a:gd name="T6" fmla="*/ 11 w 24"/>
                  <a:gd name="T7" fmla="*/ 41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20" y="1"/>
                      <a:pt x="16" y="2"/>
                      <a:pt x="13" y="3"/>
                    </a:cubicBezTo>
                    <a:cubicBezTo>
                      <a:pt x="0" y="44"/>
                      <a:pt x="0" y="44"/>
                      <a:pt x="0" y="44"/>
                    </a:cubicBezTo>
                    <a:cubicBezTo>
                      <a:pt x="3" y="43"/>
                      <a:pt x="7" y="42"/>
                      <a:pt x="11" y="41"/>
                    </a:cubicBezTo>
                    <a:cubicBezTo>
                      <a:pt x="24" y="0"/>
                      <a:pt x="24" y="0"/>
                      <a:pt x="24" y="0"/>
                    </a:cubicBezTo>
                  </a:path>
                </a:pathLst>
              </a:custGeom>
              <a:solidFill>
                <a:srgbClr val="8F91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2" name="Freeform 471"/>
              <p:cNvSpPr/>
              <p:nvPr/>
            </p:nvSpPr>
            <p:spPr bwMode="auto">
              <a:xfrm>
                <a:off x="3901" y="3294"/>
                <a:ext cx="38" cy="32"/>
              </a:xfrm>
              <a:custGeom>
                <a:avLst/>
                <a:gdLst>
                  <a:gd name="T0" fmla="*/ 38 w 38"/>
                  <a:gd name="T1" fmla="*/ 0 h 32"/>
                  <a:gd name="T2" fmla="*/ 10 w 38"/>
                  <a:gd name="T3" fmla="*/ 0 h 32"/>
                  <a:gd name="T4" fmla="*/ 0 w 38"/>
                  <a:gd name="T5" fmla="*/ 32 h 32"/>
                  <a:gd name="T6" fmla="*/ 30 w 38"/>
                  <a:gd name="T7" fmla="*/ 2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cubicBezTo>
                      <a:pt x="10" y="0"/>
                      <a:pt x="10" y="0"/>
                      <a:pt x="10" y="0"/>
                    </a:cubicBezTo>
                    <a:cubicBezTo>
                      <a:pt x="0" y="32"/>
                      <a:pt x="0" y="32"/>
                      <a:pt x="0" y="32"/>
                    </a:cubicBezTo>
                    <a:cubicBezTo>
                      <a:pt x="9" y="30"/>
                      <a:pt x="20" y="27"/>
                      <a:pt x="30" y="24"/>
                    </a:cubicBezTo>
                    <a:cubicBezTo>
                      <a:pt x="38" y="0"/>
                      <a:pt x="38" y="0"/>
                      <a:pt x="38" y="0"/>
                    </a:cubicBezTo>
                  </a:path>
                </a:pathLst>
              </a:custGeom>
              <a:solidFill>
                <a:srgbClr val="9A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3" name="Freeform 472"/>
              <p:cNvSpPr/>
              <p:nvPr/>
            </p:nvSpPr>
            <p:spPr bwMode="auto">
              <a:xfrm>
                <a:off x="3864" y="3361"/>
                <a:ext cx="49" cy="80"/>
              </a:xfrm>
              <a:custGeom>
                <a:avLst/>
                <a:gdLst>
                  <a:gd name="T0" fmla="*/ 45 w 49"/>
                  <a:gd name="T1" fmla="*/ 0 h 80"/>
                  <a:gd name="T2" fmla="*/ 24 w 49"/>
                  <a:gd name="T3" fmla="*/ 6 h 80"/>
                  <a:gd name="T4" fmla="*/ 0 w 49"/>
                  <a:gd name="T5" fmla="*/ 80 h 80"/>
                  <a:gd name="T6" fmla="*/ 28 w 49"/>
                  <a:gd name="T7" fmla="*/ 80 h 80"/>
                  <a:gd name="T8" fmla="*/ 49 w 49"/>
                  <a:gd name="T9" fmla="*/ 15 h 80"/>
                  <a:gd name="T10" fmla="*/ 45 w 49"/>
                  <a:gd name="T11" fmla="*/ 0 h 80"/>
                </a:gdLst>
                <a:ahLst/>
                <a:cxnLst>
                  <a:cxn ang="0">
                    <a:pos x="T0" y="T1"/>
                  </a:cxn>
                  <a:cxn ang="0">
                    <a:pos x="T2" y="T3"/>
                  </a:cxn>
                  <a:cxn ang="0">
                    <a:pos x="T4" y="T5"/>
                  </a:cxn>
                  <a:cxn ang="0">
                    <a:pos x="T6" y="T7"/>
                  </a:cxn>
                  <a:cxn ang="0">
                    <a:pos x="T8" y="T9"/>
                  </a:cxn>
                  <a:cxn ang="0">
                    <a:pos x="T10" y="T11"/>
                  </a:cxn>
                </a:cxnLst>
                <a:rect l="0" t="0" r="r" b="b"/>
                <a:pathLst>
                  <a:path w="49" h="80">
                    <a:moveTo>
                      <a:pt x="45" y="0"/>
                    </a:moveTo>
                    <a:cubicBezTo>
                      <a:pt x="38" y="2"/>
                      <a:pt x="31" y="4"/>
                      <a:pt x="24" y="6"/>
                    </a:cubicBezTo>
                    <a:cubicBezTo>
                      <a:pt x="0" y="80"/>
                      <a:pt x="0" y="80"/>
                      <a:pt x="0" y="80"/>
                    </a:cubicBezTo>
                    <a:cubicBezTo>
                      <a:pt x="28" y="80"/>
                      <a:pt x="28" y="80"/>
                      <a:pt x="28" y="80"/>
                    </a:cubicBezTo>
                    <a:cubicBezTo>
                      <a:pt x="49" y="15"/>
                      <a:pt x="49" y="15"/>
                      <a:pt x="49" y="15"/>
                    </a:cubicBezTo>
                    <a:cubicBezTo>
                      <a:pt x="49" y="10"/>
                      <a:pt x="47" y="4"/>
                      <a:pt x="45" y="0"/>
                    </a:cubicBezTo>
                  </a:path>
                </a:pathLst>
              </a:custGeom>
              <a:solidFill>
                <a:srgbClr val="76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4" name="Freeform 473"/>
              <p:cNvSpPr/>
              <p:nvPr/>
            </p:nvSpPr>
            <p:spPr bwMode="auto">
              <a:xfrm>
                <a:off x="3909" y="3358"/>
                <a:ext cx="10" cy="18"/>
              </a:xfrm>
              <a:custGeom>
                <a:avLst/>
                <a:gdLst>
                  <a:gd name="T0" fmla="*/ 10 w 10"/>
                  <a:gd name="T1" fmla="*/ 0 h 18"/>
                  <a:gd name="T2" fmla="*/ 0 w 10"/>
                  <a:gd name="T3" fmla="*/ 3 h 18"/>
                  <a:gd name="T4" fmla="*/ 4 w 10"/>
                  <a:gd name="T5" fmla="*/ 18 h 18"/>
                  <a:gd name="T6" fmla="*/ 10 w 10"/>
                  <a:gd name="T7" fmla="*/ 0 h 18"/>
                </a:gdLst>
                <a:ahLst/>
                <a:cxnLst>
                  <a:cxn ang="0">
                    <a:pos x="T0" y="T1"/>
                  </a:cxn>
                  <a:cxn ang="0">
                    <a:pos x="T2" y="T3"/>
                  </a:cxn>
                  <a:cxn ang="0">
                    <a:pos x="T4" y="T5"/>
                  </a:cxn>
                  <a:cxn ang="0">
                    <a:pos x="T6" y="T7"/>
                  </a:cxn>
                </a:cxnLst>
                <a:rect l="0" t="0" r="r" b="b"/>
                <a:pathLst>
                  <a:path w="10" h="18">
                    <a:moveTo>
                      <a:pt x="10" y="0"/>
                    </a:moveTo>
                    <a:cubicBezTo>
                      <a:pt x="6" y="1"/>
                      <a:pt x="3" y="2"/>
                      <a:pt x="0" y="3"/>
                    </a:cubicBezTo>
                    <a:cubicBezTo>
                      <a:pt x="2" y="7"/>
                      <a:pt x="4" y="13"/>
                      <a:pt x="4" y="18"/>
                    </a:cubicBezTo>
                    <a:cubicBezTo>
                      <a:pt x="10" y="0"/>
                      <a:pt x="10" y="0"/>
                      <a:pt x="10" y="0"/>
                    </a:cubicBezTo>
                  </a:path>
                </a:pathLst>
              </a:custGeom>
              <a:solidFill>
                <a:srgbClr val="9A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5" name="Freeform 474"/>
              <p:cNvSpPr/>
              <p:nvPr/>
            </p:nvSpPr>
            <p:spPr bwMode="auto">
              <a:xfrm>
                <a:off x="3888" y="3318"/>
                <a:ext cx="43" cy="49"/>
              </a:xfrm>
              <a:custGeom>
                <a:avLst/>
                <a:gdLst>
                  <a:gd name="T0" fmla="*/ 43 w 43"/>
                  <a:gd name="T1" fmla="*/ 0 h 49"/>
                  <a:gd name="T2" fmla="*/ 13 w 43"/>
                  <a:gd name="T3" fmla="*/ 8 h 49"/>
                  <a:gd name="T4" fmla="*/ 0 w 43"/>
                  <a:gd name="T5" fmla="*/ 49 h 49"/>
                  <a:gd name="T6" fmla="*/ 21 w 43"/>
                  <a:gd name="T7" fmla="*/ 43 h 49"/>
                  <a:gd name="T8" fmla="*/ 31 w 43"/>
                  <a:gd name="T9" fmla="*/ 40 h 49"/>
                  <a:gd name="T10" fmla="*/ 43 w 43"/>
                  <a:gd name="T11" fmla="*/ 0 h 49"/>
                </a:gdLst>
                <a:ahLst/>
                <a:cxnLst>
                  <a:cxn ang="0">
                    <a:pos x="T0" y="T1"/>
                  </a:cxn>
                  <a:cxn ang="0">
                    <a:pos x="T2" y="T3"/>
                  </a:cxn>
                  <a:cxn ang="0">
                    <a:pos x="T4" y="T5"/>
                  </a:cxn>
                  <a:cxn ang="0">
                    <a:pos x="T6" y="T7"/>
                  </a:cxn>
                  <a:cxn ang="0">
                    <a:pos x="T8" y="T9"/>
                  </a:cxn>
                  <a:cxn ang="0">
                    <a:pos x="T10" y="T11"/>
                  </a:cxn>
                </a:cxnLst>
                <a:rect l="0" t="0" r="r" b="b"/>
                <a:pathLst>
                  <a:path w="43" h="49">
                    <a:moveTo>
                      <a:pt x="43" y="0"/>
                    </a:moveTo>
                    <a:cubicBezTo>
                      <a:pt x="33" y="3"/>
                      <a:pt x="22" y="6"/>
                      <a:pt x="13" y="8"/>
                    </a:cubicBezTo>
                    <a:cubicBezTo>
                      <a:pt x="0" y="49"/>
                      <a:pt x="0" y="49"/>
                      <a:pt x="0" y="49"/>
                    </a:cubicBezTo>
                    <a:cubicBezTo>
                      <a:pt x="7" y="47"/>
                      <a:pt x="14" y="45"/>
                      <a:pt x="21" y="43"/>
                    </a:cubicBezTo>
                    <a:cubicBezTo>
                      <a:pt x="24" y="42"/>
                      <a:pt x="27" y="41"/>
                      <a:pt x="31" y="40"/>
                    </a:cubicBezTo>
                    <a:cubicBezTo>
                      <a:pt x="43" y="0"/>
                      <a:pt x="43" y="0"/>
                      <a:pt x="43" y="0"/>
                    </a:cubicBezTo>
                  </a:path>
                </a:pathLst>
              </a:custGeom>
              <a:solidFill>
                <a:srgbClr val="8F91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6" name="Freeform 475"/>
              <p:cNvSpPr>
                <a:spLocks noEditPoints="1"/>
              </p:cNvSpPr>
              <p:nvPr/>
            </p:nvSpPr>
            <p:spPr bwMode="auto">
              <a:xfrm>
                <a:off x="4171" y="3268"/>
                <a:ext cx="367" cy="199"/>
              </a:xfrm>
              <a:custGeom>
                <a:avLst/>
                <a:gdLst>
                  <a:gd name="T0" fmla="*/ 287 w 367"/>
                  <a:gd name="T1" fmla="*/ 0 h 199"/>
                  <a:gd name="T2" fmla="*/ 80 w 367"/>
                  <a:gd name="T3" fmla="*/ 0 h 199"/>
                  <a:gd name="T4" fmla="*/ 0 w 367"/>
                  <a:gd name="T5" fmla="*/ 80 h 199"/>
                  <a:gd name="T6" fmla="*/ 0 w 367"/>
                  <a:gd name="T7" fmla="*/ 119 h 199"/>
                  <a:gd name="T8" fmla="*/ 80 w 367"/>
                  <a:gd name="T9" fmla="*/ 199 h 199"/>
                  <a:gd name="T10" fmla="*/ 287 w 367"/>
                  <a:gd name="T11" fmla="*/ 199 h 199"/>
                  <a:gd name="T12" fmla="*/ 367 w 367"/>
                  <a:gd name="T13" fmla="*/ 119 h 199"/>
                  <a:gd name="T14" fmla="*/ 367 w 367"/>
                  <a:gd name="T15" fmla="*/ 80 h 199"/>
                  <a:gd name="T16" fmla="*/ 287 w 367"/>
                  <a:gd name="T17" fmla="*/ 0 h 199"/>
                  <a:gd name="T18" fmla="*/ 330 w 367"/>
                  <a:gd name="T19" fmla="*/ 114 h 199"/>
                  <a:gd name="T20" fmla="*/ 266 w 367"/>
                  <a:gd name="T21" fmla="*/ 173 h 199"/>
                  <a:gd name="T22" fmla="*/ 100 w 367"/>
                  <a:gd name="T23" fmla="*/ 173 h 199"/>
                  <a:gd name="T24" fmla="*/ 36 w 367"/>
                  <a:gd name="T25" fmla="*/ 114 h 199"/>
                  <a:gd name="T26" fmla="*/ 36 w 367"/>
                  <a:gd name="T27" fmla="*/ 85 h 199"/>
                  <a:gd name="T28" fmla="*/ 100 w 367"/>
                  <a:gd name="T29" fmla="*/ 26 h 199"/>
                  <a:gd name="T30" fmla="*/ 266 w 367"/>
                  <a:gd name="T31" fmla="*/ 26 h 199"/>
                  <a:gd name="T32" fmla="*/ 330 w 367"/>
                  <a:gd name="T33" fmla="*/ 85 h 199"/>
                  <a:gd name="T34" fmla="*/ 330 w 367"/>
                  <a:gd name="T35" fmla="*/ 1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199">
                    <a:moveTo>
                      <a:pt x="287" y="0"/>
                    </a:moveTo>
                    <a:cubicBezTo>
                      <a:pt x="80" y="0"/>
                      <a:pt x="80" y="0"/>
                      <a:pt x="80" y="0"/>
                    </a:cubicBezTo>
                    <a:cubicBezTo>
                      <a:pt x="36" y="0"/>
                      <a:pt x="0" y="36"/>
                      <a:pt x="0" y="80"/>
                    </a:cubicBezTo>
                    <a:cubicBezTo>
                      <a:pt x="0" y="119"/>
                      <a:pt x="0" y="119"/>
                      <a:pt x="0" y="119"/>
                    </a:cubicBezTo>
                    <a:cubicBezTo>
                      <a:pt x="0" y="163"/>
                      <a:pt x="36" y="199"/>
                      <a:pt x="80" y="199"/>
                    </a:cubicBezTo>
                    <a:cubicBezTo>
                      <a:pt x="287" y="199"/>
                      <a:pt x="287" y="199"/>
                      <a:pt x="287" y="199"/>
                    </a:cubicBezTo>
                    <a:cubicBezTo>
                      <a:pt x="332" y="199"/>
                      <a:pt x="367" y="163"/>
                      <a:pt x="367" y="119"/>
                    </a:cubicBezTo>
                    <a:cubicBezTo>
                      <a:pt x="367" y="80"/>
                      <a:pt x="367" y="80"/>
                      <a:pt x="367" y="80"/>
                    </a:cubicBezTo>
                    <a:cubicBezTo>
                      <a:pt x="367" y="36"/>
                      <a:pt x="332" y="0"/>
                      <a:pt x="287" y="0"/>
                    </a:cubicBezTo>
                    <a:moveTo>
                      <a:pt x="330" y="114"/>
                    </a:moveTo>
                    <a:cubicBezTo>
                      <a:pt x="330" y="147"/>
                      <a:pt x="302" y="173"/>
                      <a:pt x="266" y="173"/>
                    </a:cubicBezTo>
                    <a:cubicBezTo>
                      <a:pt x="100" y="173"/>
                      <a:pt x="100" y="173"/>
                      <a:pt x="100" y="173"/>
                    </a:cubicBezTo>
                    <a:cubicBezTo>
                      <a:pt x="65" y="173"/>
                      <a:pt x="36" y="147"/>
                      <a:pt x="36" y="114"/>
                    </a:cubicBezTo>
                    <a:cubicBezTo>
                      <a:pt x="36" y="85"/>
                      <a:pt x="36" y="85"/>
                      <a:pt x="36" y="85"/>
                    </a:cubicBezTo>
                    <a:cubicBezTo>
                      <a:pt x="36" y="52"/>
                      <a:pt x="65" y="26"/>
                      <a:pt x="100" y="26"/>
                    </a:cubicBezTo>
                    <a:cubicBezTo>
                      <a:pt x="266" y="26"/>
                      <a:pt x="266" y="26"/>
                      <a:pt x="266" y="26"/>
                    </a:cubicBezTo>
                    <a:cubicBezTo>
                      <a:pt x="302" y="26"/>
                      <a:pt x="330" y="52"/>
                      <a:pt x="330" y="85"/>
                    </a:cubicBezTo>
                    <a:cubicBezTo>
                      <a:pt x="330" y="114"/>
                      <a:pt x="330" y="114"/>
                      <a:pt x="330" y="114"/>
                    </a:cubicBezTo>
                  </a:path>
                </a:pathLst>
              </a:custGeom>
              <a:solidFill>
                <a:srgbClr val="2F34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7" name="Freeform 476"/>
              <p:cNvSpPr/>
              <p:nvPr/>
            </p:nvSpPr>
            <p:spPr bwMode="auto">
              <a:xfrm>
                <a:off x="4400" y="3339"/>
                <a:ext cx="101" cy="31"/>
              </a:xfrm>
              <a:custGeom>
                <a:avLst/>
                <a:gdLst>
                  <a:gd name="T0" fmla="*/ 99 w 101"/>
                  <a:gd name="T1" fmla="*/ 0 h 31"/>
                  <a:gd name="T2" fmla="*/ 0 w 101"/>
                  <a:gd name="T3" fmla="*/ 0 h 31"/>
                  <a:gd name="T4" fmla="*/ 101 w 101"/>
                  <a:gd name="T5" fmla="*/ 31 h 31"/>
                  <a:gd name="T6" fmla="*/ 101 w 101"/>
                  <a:gd name="T7" fmla="*/ 14 h 31"/>
                  <a:gd name="T8" fmla="*/ 99 w 101"/>
                  <a:gd name="T9" fmla="*/ 0 h 31"/>
                </a:gdLst>
                <a:ahLst/>
                <a:cxnLst>
                  <a:cxn ang="0">
                    <a:pos x="T0" y="T1"/>
                  </a:cxn>
                  <a:cxn ang="0">
                    <a:pos x="T2" y="T3"/>
                  </a:cxn>
                  <a:cxn ang="0">
                    <a:pos x="T4" y="T5"/>
                  </a:cxn>
                  <a:cxn ang="0">
                    <a:pos x="T6" y="T7"/>
                  </a:cxn>
                  <a:cxn ang="0">
                    <a:pos x="T8" y="T9"/>
                  </a:cxn>
                </a:cxnLst>
                <a:rect l="0" t="0" r="r" b="b"/>
                <a:pathLst>
                  <a:path w="101" h="31">
                    <a:moveTo>
                      <a:pt x="99" y="0"/>
                    </a:moveTo>
                    <a:cubicBezTo>
                      <a:pt x="0" y="0"/>
                      <a:pt x="0" y="0"/>
                      <a:pt x="0" y="0"/>
                    </a:cubicBezTo>
                    <a:cubicBezTo>
                      <a:pt x="44" y="13"/>
                      <a:pt x="81" y="25"/>
                      <a:pt x="101" y="31"/>
                    </a:cubicBezTo>
                    <a:cubicBezTo>
                      <a:pt x="101" y="14"/>
                      <a:pt x="101" y="14"/>
                      <a:pt x="101" y="14"/>
                    </a:cubicBezTo>
                    <a:cubicBezTo>
                      <a:pt x="101" y="9"/>
                      <a:pt x="101" y="5"/>
                      <a:pt x="99" y="0"/>
                    </a:cubicBezTo>
                  </a:path>
                </a:pathLst>
              </a:custGeom>
              <a:solidFill>
                <a:srgbClr val="66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8" name="Freeform 477"/>
              <p:cNvSpPr>
                <a:spLocks noEditPoints="1"/>
              </p:cNvSpPr>
              <p:nvPr/>
            </p:nvSpPr>
            <p:spPr bwMode="auto">
              <a:xfrm>
                <a:off x="4320" y="3294"/>
                <a:ext cx="179" cy="45"/>
              </a:xfrm>
              <a:custGeom>
                <a:avLst/>
                <a:gdLst>
                  <a:gd name="T0" fmla="*/ 13 w 179"/>
                  <a:gd name="T1" fmla="*/ 0 h 45"/>
                  <a:gd name="T2" fmla="*/ 7 w 179"/>
                  <a:gd name="T3" fmla="*/ 0 h 45"/>
                  <a:gd name="T4" fmla="*/ 0 w 179"/>
                  <a:gd name="T5" fmla="*/ 21 h 45"/>
                  <a:gd name="T6" fmla="*/ 5 w 179"/>
                  <a:gd name="T7" fmla="*/ 23 h 45"/>
                  <a:gd name="T8" fmla="*/ 13 w 179"/>
                  <a:gd name="T9" fmla="*/ 0 h 45"/>
                  <a:gd name="T10" fmla="*/ 117 w 179"/>
                  <a:gd name="T11" fmla="*/ 0 h 45"/>
                  <a:gd name="T12" fmla="*/ 41 w 179"/>
                  <a:gd name="T13" fmla="*/ 0 h 45"/>
                  <a:gd name="T14" fmla="*/ 31 w 179"/>
                  <a:gd name="T15" fmla="*/ 30 h 45"/>
                  <a:gd name="T16" fmla="*/ 80 w 179"/>
                  <a:gd name="T17" fmla="*/ 45 h 45"/>
                  <a:gd name="T18" fmla="*/ 179 w 179"/>
                  <a:gd name="T19" fmla="*/ 45 h 45"/>
                  <a:gd name="T20" fmla="*/ 117 w 179"/>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45">
                    <a:moveTo>
                      <a:pt x="13" y="0"/>
                    </a:moveTo>
                    <a:cubicBezTo>
                      <a:pt x="7" y="0"/>
                      <a:pt x="7" y="0"/>
                      <a:pt x="7" y="0"/>
                    </a:cubicBezTo>
                    <a:cubicBezTo>
                      <a:pt x="0" y="21"/>
                      <a:pt x="0" y="21"/>
                      <a:pt x="0" y="21"/>
                    </a:cubicBezTo>
                    <a:cubicBezTo>
                      <a:pt x="2" y="22"/>
                      <a:pt x="4" y="22"/>
                      <a:pt x="5" y="23"/>
                    </a:cubicBezTo>
                    <a:cubicBezTo>
                      <a:pt x="13" y="0"/>
                      <a:pt x="13" y="0"/>
                      <a:pt x="13" y="0"/>
                    </a:cubicBezTo>
                    <a:moveTo>
                      <a:pt x="117" y="0"/>
                    </a:moveTo>
                    <a:cubicBezTo>
                      <a:pt x="41" y="0"/>
                      <a:pt x="41" y="0"/>
                      <a:pt x="41" y="0"/>
                    </a:cubicBezTo>
                    <a:cubicBezTo>
                      <a:pt x="31" y="30"/>
                      <a:pt x="31" y="30"/>
                      <a:pt x="31" y="30"/>
                    </a:cubicBezTo>
                    <a:cubicBezTo>
                      <a:pt x="48" y="35"/>
                      <a:pt x="65" y="40"/>
                      <a:pt x="80" y="45"/>
                    </a:cubicBezTo>
                    <a:cubicBezTo>
                      <a:pt x="179" y="45"/>
                      <a:pt x="179" y="45"/>
                      <a:pt x="179" y="45"/>
                    </a:cubicBezTo>
                    <a:cubicBezTo>
                      <a:pt x="173" y="19"/>
                      <a:pt x="147" y="0"/>
                      <a:pt x="11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9" name="Freeform 478"/>
              <p:cNvSpPr/>
              <p:nvPr/>
            </p:nvSpPr>
            <p:spPr bwMode="auto">
              <a:xfrm>
                <a:off x="4271" y="3347"/>
                <a:ext cx="223" cy="94"/>
              </a:xfrm>
              <a:custGeom>
                <a:avLst/>
                <a:gdLst>
                  <a:gd name="T0" fmla="*/ 39 w 223"/>
                  <a:gd name="T1" fmla="*/ 0 h 94"/>
                  <a:gd name="T2" fmla="*/ 10 w 223"/>
                  <a:gd name="T3" fmla="*/ 94 h 94"/>
                  <a:gd name="T4" fmla="*/ 0 w 223"/>
                  <a:gd name="T5" fmla="*/ 94 h 94"/>
                  <a:gd name="T6" fmla="*/ 0 w 223"/>
                  <a:gd name="T7" fmla="*/ 94 h 94"/>
                  <a:gd name="T8" fmla="*/ 166 w 223"/>
                  <a:gd name="T9" fmla="*/ 94 h 94"/>
                  <a:gd name="T10" fmla="*/ 223 w 223"/>
                  <a:gd name="T11" fmla="*/ 62 h 94"/>
                  <a:gd name="T12" fmla="*/ 70 w 223"/>
                  <a:gd name="T13" fmla="*/ 10 h 94"/>
                  <a:gd name="T14" fmla="*/ 43 w 223"/>
                  <a:gd name="T15" fmla="*/ 94 h 94"/>
                  <a:gd name="T16" fmla="*/ 15 w 223"/>
                  <a:gd name="T17" fmla="*/ 94 h 94"/>
                  <a:gd name="T18" fmla="*/ 44 w 223"/>
                  <a:gd name="T19" fmla="*/ 2 h 94"/>
                  <a:gd name="T20" fmla="*/ 39 w 223"/>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94">
                    <a:moveTo>
                      <a:pt x="39" y="0"/>
                    </a:moveTo>
                    <a:cubicBezTo>
                      <a:pt x="10" y="94"/>
                      <a:pt x="10" y="94"/>
                      <a:pt x="10" y="94"/>
                    </a:cubicBezTo>
                    <a:cubicBezTo>
                      <a:pt x="0" y="94"/>
                      <a:pt x="0" y="94"/>
                      <a:pt x="0" y="94"/>
                    </a:cubicBezTo>
                    <a:cubicBezTo>
                      <a:pt x="0" y="94"/>
                      <a:pt x="0" y="94"/>
                      <a:pt x="0" y="94"/>
                    </a:cubicBezTo>
                    <a:cubicBezTo>
                      <a:pt x="166" y="94"/>
                      <a:pt x="166" y="94"/>
                      <a:pt x="166" y="94"/>
                    </a:cubicBezTo>
                    <a:cubicBezTo>
                      <a:pt x="191" y="94"/>
                      <a:pt x="213" y="81"/>
                      <a:pt x="223" y="62"/>
                    </a:cubicBezTo>
                    <a:cubicBezTo>
                      <a:pt x="192" y="51"/>
                      <a:pt x="132" y="31"/>
                      <a:pt x="70" y="10"/>
                    </a:cubicBezTo>
                    <a:cubicBezTo>
                      <a:pt x="43" y="94"/>
                      <a:pt x="43" y="94"/>
                      <a:pt x="43" y="94"/>
                    </a:cubicBezTo>
                    <a:cubicBezTo>
                      <a:pt x="15" y="94"/>
                      <a:pt x="15" y="94"/>
                      <a:pt x="15" y="94"/>
                    </a:cubicBezTo>
                    <a:cubicBezTo>
                      <a:pt x="44" y="2"/>
                      <a:pt x="44" y="2"/>
                      <a:pt x="44" y="2"/>
                    </a:cubicBezTo>
                    <a:cubicBezTo>
                      <a:pt x="43" y="1"/>
                      <a:pt x="41" y="1"/>
                      <a:pt x="39" y="0"/>
                    </a:cubicBezTo>
                  </a:path>
                </a:pathLst>
              </a:custGeom>
              <a:solidFill>
                <a:srgbClr val="66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0" name="Freeform 479"/>
              <p:cNvSpPr>
                <a:spLocks noEditPoints="1"/>
              </p:cNvSpPr>
              <p:nvPr/>
            </p:nvSpPr>
            <p:spPr bwMode="auto">
              <a:xfrm>
                <a:off x="4310" y="3315"/>
                <a:ext cx="191" cy="94"/>
              </a:xfrm>
              <a:custGeom>
                <a:avLst/>
                <a:gdLst>
                  <a:gd name="T0" fmla="*/ 41 w 191"/>
                  <a:gd name="T1" fmla="*/ 9 h 94"/>
                  <a:gd name="T2" fmla="*/ 31 w 191"/>
                  <a:gd name="T3" fmla="*/ 42 h 94"/>
                  <a:gd name="T4" fmla="*/ 184 w 191"/>
                  <a:gd name="T5" fmla="*/ 94 h 94"/>
                  <a:gd name="T6" fmla="*/ 191 w 191"/>
                  <a:gd name="T7" fmla="*/ 67 h 94"/>
                  <a:gd name="T8" fmla="*/ 191 w 191"/>
                  <a:gd name="T9" fmla="*/ 55 h 94"/>
                  <a:gd name="T10" fmla="*/ 90 w 191"/>
                  <a:gd name="T11" fmla="*/ 24 h 94"/>
                  <a:gd name="T12" fmla="*/ 41 w 191"/>
                  <a:gd name="T13" fmla="*/ 9 h 94"/>
                  <a:gd name="T14" fmla="*/ 10 w 191"/>
                  <a:gd name="T15" fmla="*/ 0 h 94"/>
                  <a:gd name="T16" fmla="*/ 0 w 191"/>
                  <a:gd name="T17" fmla="*/ 32 h 94"/>
                  <a:gd name="T18" fmla="*/ 5 w 191"/>
                  <a:gd name="T19" fmla="*/ 34 h 94"/>
                  <a:gd name="T20" fmla="*/ 15 w 191"/>
                  <a:gd name="T21" fmla="*/ 2 h 94"/>
                  <a:gd name="T22" fmla="*/ 10 w 191"/>
                  <a:gd name="T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94">
                    <a:moveTo>
                      <a:pt x="41" y="9"/>
                    </a:moveTo>
                    <a:cubicBezTo>
                      <a:pt x="31" y="42"/>
                      <a:pt x="31" y="42"/>
                      <a:pt x="31" y="42"/>
                    </a:cubicBezTo>
                    <a:cubicBezTo>
                      <a:pt x="93" y="63"/>
                      <a:pt x="153" y="83"/>
                      <a:pt x="184" y="94"/>
                    </a:cubicBezTo>
                    <a:cubicBezTo>
                      <a:pt x="189" y="86"/>
                      <a:pt x="191" y="76"/>
                      <a:pt x="191" y="67"/>
                    </a:cubicBezTo>
                    <a:cubicBezTo>
                      <a:pt x="191" y="55"/>
                      <a:pt x="191" y="55"/>
                      <a:pt x="191" y="55"/>
                    </a:cubicBezTo>
                    <a:cubicBezTo>
                      <a:pt x="171" y="49"/>
                      <a:pt x="134" y="37"/>
                      <a:pt x="90" y="24"/>
                    </a:cubicBezTo>
                    <a:cubicBezTo>
                      <a:pt x="75" y="19"/>
                      <a:pt x="58" y="14"/>
                      <a:pt x="41" y="9"/>
                    </a:cubicBezTo>
                    <a:moveTo>
                      <a:pt x="10" y="0"/>
                    </a:moveTo>
                    <a:cubicBezTo>
                      <a:pt x="0" y="32"/>
                      <a:pt x="0" y="32"/>
                      <a:pt x="0" y="32"/>
                    </a:cubicBezTo>
                    <a:cubicBezTo>
                      <a:pt x="2" y="33"/>
                      <a:pt x="4" y="33"/>
                      <a:pt x="5" y="34"/>
                    </a:cubicBezTo>
                    <a:cubicBezTo>
                      <a:pt x="15" y="2"/>
                      <a:pt x="15" y="2"/>
                      <a:pt x="15" y="2"/>
                    </a:cubicBezTo>
                    <a:cubicBezTo>
                      <a:pt x="14" y="1"/>
                      <a:pt x="12" y="1"/>
                      <a:pt x="10" y="0"/>
                    </a:cubicBezTo>
                  </a:path>
                </a:pathLst>
              </a:custGeom>
              <a:solidFill>
                <a:srgbClr val="8083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1" name="Freeform 480"/>
              <p:cNvSpPr>
                <a:spLocks noEditPoints="1"/>
              </p:cNvSpPr>
              <p:nvPr/>
            </p:nvSpPr>
            <p:spPr bwMode="auto">
              <a:xfrm>
                <a:off x="4327" y="3294"/>
                <a:ext cx="174" cy="88"/>
              </a:xfrm>
              <a:custGeom>
                <a:avLst/>
                <a:gdLst>
                  <a:gd name="T0" fmla="*/ 6 w 174"/>
                  <a:gd name="T1" fmla="*/ 0 h 88"/>
                  <a:gd name="T2" fmla="*/ 0 w 174"/>
                  <a:gd name="T3" fmla="*/ 0 h 88"/>
                  <a:gd name="T4" fmla="*/ 6 w 174"/>
                  <a:gd name="T5" fmla="*/ 0 h 88"/>
                  <a:gd name="T6" fmla="*/ 110 w 174"/>
                  <a:gd name="T7" fmla="*/ 0 h 88"/>
                  <a:gd name="T8" fmla="*/ 34 w 174"/>
                  <a:gd name="T9" fmla="*/ 0 h 88"/>
                  <a:gd name="T10" fmla="*/ 110 w 174"/>
                  <a:gd name="T11" fmla="*/ 0 h 88"/>
                  <a:gd name="T12" fmla="*/ 172 w 174"/>
                  <a:gd name="T13" fmla="*/ 45 h 88"/>
                  <a:gd name="T14" fmla="*/ 174 w 174"/>
                  <a:gd name="T15" fmla="*/ 59 h 88"/>
                  <a:gd name="T16" fmla="*/ 174 w 174"/>
                  <a:gd name="T17" fmla="*/ 76 h 88"/>
                  <a:gd name="T18" fmla="*/ 174 w 174"/>
                  <a:gd name="T19" fmla="*/ 88 h 88"/>
                  <a:gd name="T20" fmla="*/ 174 w 174"/>
                  <a:gd name="T21" fmla="*/ 88 h 88"/>
                  <a:gd name="T22" fmla="*/ 174 w 174"/>
                  <a:gd name="T23" fmla="*/ 59 h 88"/>
                  <a:gd name="T24" fmla="*/ 110 w 174"/>
                  <a:gd name="T2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88">
                    <a:moveTo>
                      <a:pt x="6" y="0"/>
                    </a:moveTo>
                    <a:cubicBezTo>
                      <a:pt x="0" y="0"/>
                      <a:pt x="0" y="0"/>
                      <a:pt x="0" y="0"/>
                    </a:cubicBezTo>
                    <a:cubicBezTo>
                      <a:pt x="6" y="0"/>
                      <a:pt x="6" y="0"/>
                      <a:pt x="6" y="0"/>
                    </a:cubicBezTo>
                    <a:moveTo>
                      <a:pt x="110" y="0"/>
                    </a:moveTo>
                    <a:cubicBezTo>
                      <a:pt x="34" y="0"/>
                      <a:pt x="34" y="0"/>
                      <a:pt x="34" y="0"/>
                    </a:cubicBezTo>
                    <a:cubicBezTo>
                      <a:pt x="110" y="0"/>
                      <a:pt x="110" y="0"/>
                      <a:pt x="110" y="0"/>
                    </a:cubicBezTo>
                    <a:cubicBezTo>
                      <a:pt x="140" y="0"/>
                      <a:pt x="166" y="19"/>
                      <a:pt x="172" y="45"/>
                    </a:cubicBezTo>
                    <a:cubicBezTo>
                      <a:pt x="174" y="50"/>
                      <a:pt x="174" y="54"/>
                      <a:pt x="174" y="59"/>
                    </a:cubicBezTo>
                    <a:cubicBezTo>
                      <a:pt x="174" y="76"/>
                      <a:pt x="174" y="76"/>
                      <a:pt x="174" y="76"/>
                    </a:cubicBezTo>
                    <a:cubicBezTo>
                      <a:pt x="174" y="88"/>
                      <a:pt x="174" y="88"/>
                      <a:pt x="174" y="88"/>
                    </a:cubicBezTo>
                    <a:cubicBezTo>
                      <a:pt x="174" y="88"/>
                      <a:pt x="174" y="88"/>
                      <a:pt x="174" y="88"/>
                    </a:cubicBezTo>
                    <a:cubicBezTo>
                      <a:pt x="174" y="59"/>
                      <a:pt x="174" y="59"/>
                      <a:pt x="174" y="59"/>
                    </a:cubicBezTo>
                    <a:cubicBezTo>
                      <a:pt x="174" y="26"/>
                      <a:pt x="146" y="0"/>
                      <a:pt x="110" y="0"/>
                    </a:cubicBezTo>
                  </a:path>
                </a:pathLst>
              </a:custGeom>
              <a:solidFill>
                <a:srgbClr val="828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2" name="Freeform 481"/>
              <p:cNvSpPr>
                <a:spLocks noEditPoints="1"/>
              </p:cNvSpPr>
              <p:nvPr/>
            </p:nvSpPr>
            <p:spPr bwMode="auto">
              <a:xfrm>
                <a:off x="4252" y="3294"/>
                <a:ext cx="65" cy="19"/>
              </a:xfrm>
              <a:custGeom>
                <a:avLst/>
                <a:gdLst>
                  <a:gd name="T0" fmla="*/ 42 w 65"/>
                  <a:gd name="T1" fmla="*/ 0 h 19"/>
                  <a:gd name="T2" fmla="*/ 19 w 65"/>
                  <a:gd name="T3" fmla="*/ 0 h 19"/>
                  <a:gd name="T4" fmla="*/ 0 w 65"/>
                  <a:gd name="T5" fmla="*/ 2 h 19"/>
                  <a:gd name="T6" fmla="*/ 38 w 65"/>
                  <a:gd name="T7" fmla="*/ 13 h 19"/>
                  <a:gd name="T8" fmla="*/ 42 w 65"/>
                  <a:gd name="T9" fmla="*/ 0 h 19"/>
                  <a:gd name="T10" fmla="*/ 65 w 65"/>
                  <a:gd name="T11" fmla="*/ 0 h 19"/>
                  <a:gd name="T12" fmla="*/ 60 w 65"/>
                  <a:gd name="T13" fmla="*/ 0 h 19"/>
                  <a:gd name="T14" fmla="*/ 55 w 65"/>
                  <a:gd name="T15" fmla="*/ 18 h 19"/>
                  <a:gd name="T16" fmla="*/ 59 w 65"/>
                  <a:gd name="T17" fmla="*/ 19 h 19"/>
                  <a:gd name="T18" fmla="*/ 65 w 65"/>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9">
                    <a:moveTo>
                      <a:pt x="42" y="0"/>
                    </a:moveTo>
                    <a:cubicBezTo>
                      <a:pt x="19" y="0"/>
                      <a:pt x="19" y="0"/>
                      <a:pt x="19" y="0"/>
                    </a:cubicBezTo>
                    <a:cubicBezTo>
                      <a:pt x="12" y="0"/>
                      <a:pt x="6" y="1"/>
                      <a:pt x="0" y="2"/>
                    </a:cubicBezTo>
                    <a:cubicBezTo>
                      <a:pt x="12" y="6"/>
                      <a:pt x="25" y="9"/>
                      <a:pt x="38" y="13"/>
                    </a:cubicBezTo>
                    <a:cubicBezTo>
                      <a:pt x="42" y="0"/>
                      <a:pt x="42" y="0"/>
                      <a:pt x="42" y="0"/>
                    </a:cubicBezTo>
                    <a:moveTo>
                      <a:pt x="65" y="0"/>
                    </a:moveTo>
                    <a:cubicBezTo>
                      <a:pt x="60" y="0"/>
                      <a:pt x="60" y="0"/>
                      <a:pt x="60" y="0"/>
                    </a:cubicBezTo>
                    <a:cubicBezTo>
                      <a:pt x="55" y="18"/>
                      <a:pt x="55" y="18"/>
                      <a:pt x="55" y="18"/>
                    </a:cubicBezTo>
                    <a:cubicBezTo>
                      <a:pt x="56" y="18"/>
                      <a:pt x="58" y="18"/>
                      <a:pt x="59" y="19"/>
                    </a:cubicBezTo>
                    <a:cubicBezTo>
                      <a:pt x="65" y="0"/>
                      <a:pt x="65" y="0"/>
                      <a:pt x="6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3" name="Freeform 482"/>
              <p:cNvSpPr/>
              <p:nvPr/>
            </p:nvSpPr>
            <p:spPr bwMode="auto">
              <a:xfrm>
                <a:off x="4207" y="3317"/>
                <a:ext cx="94" cy="124"/>
              </a:xfrm>
              <a:custGeom>
                <a:avLst/>
                <a:gdLst>
                  <a:gd name="T0" fmla="*/ 13 w 94"/>
                  <a:gd name="T1" fmla="*/ 0 h 124"/>
                  <a:gd name="T2" fmla="*/ 0 w 94"/>
                  <a:gd name="T3" fmla="*/ 36 h 124"/>
                  <a:gd name="T4" fmla="*/ 0 w 94"/>
                  <a:gd name="T5" fmla="*/ 65 h 124"/>
                  <a:gd name="T6" fmla="*/ 64 w 94"/>
                  <a:gd name="T7" fmla="*/ 124 h 124"/>
                  <a:gd name="T8" fmla="*/ 64 w 94"/>
                  <a:gd name="T9" fmla="*/ 124 h 124"/>
                  <a:gd name="T10" fmla="*/ 94 w 94"/>
                  <a:gd name="T11" fmla="*/ 27 h 124"/>
                  <a:gd name="T12" fmla="*/ 90 w 94"/>
                  <a:gd name="T13" fmla="*/ 26 h 124"/>
                  <a:gd name="T14" fmla="*/ 59 w 94"/>
                  <a:gd name="T15" fmla="*/ 124 h 124"/>
                  <a:gd name="T16" fmla="*/ 41 w 94"/>
                  <a:gd name="T17" fmla="*/ 121 h 124"/>
                  <a:gd name="T18" fmla="*/ 73 w 94"/>
                  <a:gd name="T19" fmla="*/ 20 h 124"/>
                  <a:gd name="T20" fmla="*/ 27 w 94"/>
                  <a:gd name="T21" fmla="*/ 4 h 124"/>
                  <a:gd name="T22" fmla="*/ 13 w 94"/>
                  <a:gd name="T2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24">
                    <a:moveTo>
                      <a:pt x="13" y="0"/>
                    </a:moveTo>
                    <a:cubicBezTo>
                      <a:pt x="5" y="10"/>
                      <a:pt x="0" y="22"/>
                      <a:pt x="0" y="36"/>
                    </a:cubicBezTo>
                    <a:cubicBezTo>
                      <a:pt x="0" y="65"/>
                      <a:pt x="0" y="65"/>
                      <a:pt x="0" y="65"/>
                    </a:cubicBezTo>
                    <a:cubicBezTo>
                      <a:pt x="0" y="98"/>
                      <a:pt x="28" y="124"/>
                      <a:pt x="64" y="124"/>
                    </a:cubicBezTo>
                    <a:cubicBezTo>
                      <a:pt x="64" y="124"/>
                      <a:pt x="64" y="124"/>
                      <a:pt x="64" y="124"/>
                    </a:cubicBezTo>
                    <a:cubicBezTo>
                      <a:pt x="94" y="27"/>
                      <a:pt x="94" y="27"/>
                      <a:pt x="94" y="27"/>
                    </a:cubicBezTo>
                    <a:cubicBezTo>
                      <a:pt x="93" y="26"/>
                      <a:pt x="91" y="26"/>
                      <a:pt x="90" y="26"/>
                    </a:cubicBezTo>
                    <a:cubicBezTo>
                      <a:pt x="59" y="124"/>
                      <a:pt x="59" y="124"/>
                      <a:pt x="59" y="124"/>
                    </a:cubicBezTo>
                    <a:cubicBezTo>
                      <a:pt x="53" y="124"/>
                      <a:pt x="47" y="122"/>
                      <a:pt x="41" y="121"/>
                    </a:cubicBezTo>
                    <a:cubicBezTo>
                      <a:pt x="73" y="20"/>
                      <a:pt x="73" y="20"/>
                      <a:pt x="73" y="20"/>
                    </a:cubicBezTo>
                    <a:cubicBezTo>
                      <a:pt x="56" y="18"/>
                      <a:pt x="41" y="12"/>
                      <a:pt x="27" y="4"/>
                    </a:cubicBezTo>
                    <a:cubicBezTo>
                      <a:pt x="22" y="3"/>
                      <a:pt x="18" y="1"/>
                      <a:pt x="13" y="0"/>
                    </a:cubicBezTo>
                  </a:path>
                </a:pathLst>
              </a:custGeom>
              <a:solidFill>
                <a:srgbClr val="66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4" name="Freeform 483"/>
              <p:cNvSpPr/>
              <p:nvPr/>
            </p:nvSpPr>
            <p:spPr bwMode="auto">
              <a:xfrm>
                <a:off x="4234" y="3321"/>
                <a:ext cx="46" cy="16"/>
              </a:xfrm>
              <a:custGeom>
                <a:avLst/>
                <a:gdLst>
                  <a:gd name="T0" fmla="*/ 0 w 46"/>
                  <a:gd name="T1" fmla="*/ 0 h 16"/>
                  <a:gd name="T2" fmla="*/ 46 w 46"/>
                  <a:gd name="T3" fmla="*/ 16 h 16"/>
                  <a:gd name="T4" fmla="*/ 46 w 46"/>
                  <a:gd name="T5" fmla="*/ 16 h 16"/>
                  <a:gd name="T6" fmla="*/ 0 w 46"/>
                  <a:gd name="T7" fmla="*/ 0 h 16"/>
                </a:gdLst>
                <a:ahLst/>
                <a:cxnLst>
                  <a:cxn ang="0">
                    <a:pos x="T0" y="T1"/>
                  </a:cxn>
                  <a:cxn ang="0">
                    <a:pos x="T2" y="T3"/>
                  </a:cxn>
                  <a:cxn ang="0">
                    <a:pos x="T4" y="T5"/>
                  </a:cxn>
                  <a:cxn ang="0">
                    <a:pos x="T6" y="T7"/>
                  </a:cxn>
                </a:cxnLst>
                <a:rect l="0" t="0" r="r" b="b"/>
                <a:pathLst>
                  <a:path w="46" h="16">
                    <a:moveTo>
                      <a:pt x="0" y="0"/>
                    </a:moveTo>
                    <a:cubicBezTo>
                      <a:pt x="14" y="8"/>
                      <a:pt x="29" y="14"/>
                      <a:pt x="46" y="16"/>
                    </a:cubicBezTo>
                    <a:cubicBezTo>
                      <a:pt x="46" y="16"/>
                      <a:pt x="46" y="16"/>
                      <a:pt x="46" y="16"/>
                    </a:cubicBezTo>
                    <a:cubicBezTo>
                      <a:pt x="30" y="11"/>
                      <a:pt x="15" y="5"/>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5" name="Freeform 484"/>
              <p:cNvSpPr>
                <a:spLocks noEditPoints="1"/>
              </p:cNvSpPr>
              <p:nvPr/>
            </p:nvSpPr>
            <p:spPr bwMode="auto">
              <a:xfrm>
                <a:off x="4220" y="3296"/>
                <a:ext cx="91" cy="48"/>
              </a:xfrm>
              <a:custGeom>
                <a:avLst/>
                <a:gdLst>
                  <a:gd name="T0" fmla="*/ 87 w 91"/>
                  <a:gd name="T1" fmla="*/ 16 h 48"/>
                  <a:gd name="T2" fmla="*/ 77 w 91"/>
                  <a:gd name="T3" fmla="*/ 47 h 48"/>
                  <a:gd name="T4" fmla="*/ 81 w 91"/>
                  <a:gd name="T5" fmla="*/ 48 h 48"/>
                  <a:gd name="T6" fmla="*/ 91 w 91"/>
                  <a:gd name="T7" fmla="*/ 17 h 48"/>
                  <a:gd name="T8" fmla="*/ 87 w 91"/>
                  <a:gd name="T9" fmla="*/ 16 h 48"/>
                  <a:gd name="T10" fmla="*/ 32 w 91"/>
                  <a:gd name="T11" fmla="*/ 0 h 48"/>
                  <a:gd name="T12" fmla="*/ 0 w 91"/>
                  <a:gd name="T13" fmla="*/ 21 h 48"/>
                  <a:gd name="T14" fmla="*/ 14 w 91"/>
                  <a:gd name="T15" fmla="*/ 25 h 48"/>
                  <a:gd name="T16" fmla="*/ 60 w 91"/>
                  <a:gd name="T17" fmla="*/ 41 h 48"/>
                  <a:gd name="T18" fmla="*/ 70 w 91"/>
                  <a:gd name="T19" fmla="*/ 11 h 48"/>
                  <a:gd name="T20" fmla="*/ 32 w 9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48">
                    <a:moveTo>
                      <a:pt x="87" y="16"/>
                    </a:moveTo>
                    <a:cubicBezTo>
                      <a:pt x="77" y="47"/>
                      <a:pt x="77" y="47"/>
                      <a:pt x="77" y="47"/>
                    </a:cubicBezTo>
                    <a:cubicBezTo>
                      <a:pt x="78" y="47"/>
                      <a:pt x="80" y="47"/>
                      <a:pt x="81" y="48"/>
                    </a:cubicBezTo>
                    <a:cubicBezTo>
                      <a:pt x="91" y="17"/>
                      <a:pt x="91" y="17"/>
                      <a:pt x="91" y="17"/>
                    </a:cubicBezTo>
                    <a:cubicBezTo>
                      <a:pt x="90" y="16"/>
                      <a:pt x="88" y="16"/>
                      <a:pt x="87" y="16"/>
                    </a:cubicBezTo>
                    <a:moveTo>
                      <a:pt x="32" y="0"/>
                    </a:moveTo>
                    <a:cubicBezTo>
                      <a:pt x="19" y="4"/>
                      <a:pt x="8" y="11"/>
                      <a:pt x="0" y="21"/>
                    </a:cubicBezTo>
                    <a:cubicBezTo>
                      <a:pt x="5" y="22"/>
                      <a:pt x="9" y="24"/>
                      <a:pt x="14" y="25"/>
                    </a:cubicBezTo>
                    <a:cubicBezTo>
                      <a:pt x="29" y="30"/>
                      <a:pt x="44" y="36"/>
                      <a:pt x="60" y="41"/>
                    </a:cubicBezTo>
                    <a:cubicBezTo>
                      <a:pt x="70" y="11"/>
                      <a:pt x="70" y="11"/>
                      <a:pt x="70" y="11"/>
                    </a:cubicBezTo>
                    <a:cubicBezTo>
                      <a:pt x="57" y="7"/>
                      <a:pt x="44" y="4"/>
                      <a:pt x="32" y="0"/>
                    </a:cubicBezTo>
                  </a:path>
                </a:pathLst>
              </a:custGeom>
              <a:solidFill>
                <a:srgbClr val="8083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6" name="Freeform 485"/>
              <p:cNvSpPr>
                <a:spLocks noEditPoints="1"/>
              </p:cNvSpPr>
              <p:nvPr/>
            </p:nvSpPr>
            <p:spPr bwMode="auto">
              <a:xfrm>
                <a:off x="4207" y="3294"/>
                <a:ext cx="110" cy="59"/>
              </a:xfrm>
              <a:custGeom>
                <a:avLst/>
                <a:gdLst>
                  <a:gd name="T0" fmla="*/ 87 w 110"/>
                  <a:gd name="T1" fmla="*/ 0 h 59"/>
                  <a:gd name="T2" fmla="*/ 64 w 110"/>
                  <a:gd name="T3" fmla="*/ 0 h 59"/>
                  <a:gd name="T4" fmla="*/ 0 w 110"/>
                  <a:gd name="T5" fmla="*/ 59 h 59"/>
                  <a:gd name="T6" fmla="*/ 0 w 110"/>
                  <a:gd name="T7" fmla="*/ 59 h 59"/>
                  <a:gd name="T8" fmla="*/ 13 w 110"/>
                  <a:gd name="T9" fmla="*/ 23 h 59"/>
                  <a:gd name="T10" fmla="*/ 45 w 110"/>
                  <a:gd name="T11" fmla="*/ 2 h 59"/>
                  <a:gd name="T12" fmla="*/ 64 w 110"/>
                  <a:gd name="T13" fmla="*/ 0 h 59"/>
                  <a:gd name="T14" fmla="*/ 87 w 110"/>
                  <a:gd name="T15" fmla="*/ 0 h 59"/>
                  <a:gd name="T16" fmla="*/ 110 w 110"/>
                  <a:gd name="T17" fmla="*/ 0 h 59"/>
                  <a:gd name="T18" fmla="*/ 105 w 110"/>
                  <a:gd name="T19" fmla="*/ 0 h 59"/>
                  <a:gd name="T20" fmla="*/ 110 w 110"/>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59">
                    <a:moveTo>
                      <a:pt x="87" y="0"/>
                    </a:moveTo>
                    <a:cubicBezTo>
                      <a:pt x="64" y="0"/>
                      <a:pt x="64" y="0"/>
                      <a:pt x="64" y="0"/>
                    </a:cubicBezTo>
                    <a:cubicBezTo>
                      <a:pt x="29" y="0"/>
                      <a:pt x="0" y="26"/>
                      <a:pt x="0" y="59"/>
                    </a:cubicBezTo>
                    <a:cubicBezTo>
                      <a:pt x="0" y="59"/>
                      <a:pt x="0" y="59"/>
                      <a:pt x="0" y="59"/>
                    </a:cubicBezTo>
                    <a:cubicBezTo>
                      <a:pt x="0" y="45"/>
                      <a:pt x="5" y="33"/>
                      <a:pt x="13" y="23"/>
                    </a:cubicBezTo>
                    <a:cubicBezTo>
                      <a:pt x="21" y="13"/>
                      <a:pt x="32" y="6"/>
                      <a:pt x="45" y="2"/>
                    </a:cubicBezTo>
                    <a:cubicBezTo>
                      <a:pt x="51" y="1"/>
                      <a:pt x="57" y="0"/>
                      <a:pt x="64" y="0"/>
                    </a:cubicBezTo>
                    <a:cubicBezTo>
                      <a:pt x="87" y="0"/>
                      <a:pt x="87" y="0"/>
                      <a:pt x="87" y="0"/>
                    </a:cubicBezTo>
                    <a:moveTo>
                      <a:pt x="110" y="0"/>
                    </a:moveTo>
                    <a:cubicBezTo>
                      <a:pt x="105" y="0"/>
                      <a:pt x="105" y="0"/>
                      <a:pt x="105" y="0"/>
                    </a:cubicBezTo>
                    <a:cubicBezTo>
                      <a:pt x="110" y="0"/>
                      <a:pt x="110" y="0"/>
                      <a:pt x="110" y="0"/>
                    </a:cubicBezTo>
                  </a:path>
                </a:pathLst>
              </a:custGeom>
              <a:solidFill>
                <a:srgbClr val="828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7" name="Freeform 486"/>
              <p:cNvSpPr/>
              <p:nvPr/>
            </p:nvSpPr>
            <p:spPr bwMode="auto">
              <a:xfrm>
                <a:off x="4290" y="3294"/>
                <a:ext cx="22" cy="18"/>
              </a:xfrm>
              <a:custGeom>
                <a:avLst/>
                <a:gdLst>
                  <a:gd name="T0" fmla="*/ 22 w 22"/>
                  <a:gd name="T1" fmla="*/ 0 h 18"/>
                  <a:gd name="T2" fmla="*/ 4 w 22"/>
                  <a:gd name="T3" fmla="*/ 0 h 18"/>
                  <a:gd name="T4" fmla="*/ 0 w 22"/>
                  <a:gd name="T5" fmla="*/ 13 h 18"/>
                  <a:gd name="T6" fmla="*/ 17 w 22"/>
                  <a:gd name="T7" fmla="*/ 18 h 18"/>
                  <a:gd name="T8" fmla="*/ 22 w 22"/>
                  <a:gd name="T9" fmla="*/ 0 h 18"/>
                </a:gdLst>
                <a:ahLst/>
                <a:cxnLst>
                  <a:cxn ang="0">
                    <a:pos x="T0" y="T1"/>
                  </a:cxn>
                  <a:cxn ang="0">
                    <a:pos x="T2" y="T3"/>
                  </a:cxn>
                  <a:cxn ang="0">
                    <a:pos x="T4" y="T5"/>
                  </a:cxn>
                  <a:cxn ang="0">
                    <a:pos x="T6" y="T7"/>
                  </a:cxn>
                  <a:cxn ang="0">
                    <a:pos x="T8" y="T9"/>
                  </a:cxn>
                </a:cxnLst>
                <a:rect l="0" t="0" r="r" b="b"/>
                <a:pathLst>
                  <a:path w="22" h="18">
                    <a:moveTo>
                      <a:pt x="22" y="0"/>
                    </a:moveTo>
                    <a:cubicBezTo>
                      <a:pt x="4" y="0"/>
                      <a:pt x="4" y="0"/>
                      <a:pt x="4" y="0"/>
                    </a:cubicBezTo>
                    <a:cubicBezTo>
                      <a:pt x="0" y="13"/>
                      <a:pt x="0" y="13"/>
                      <a:pt x="0" y="13"/>
                    </a:cubicBezTo>
                    <a:cubicBezTo>
                      <a:pt x="5" y="14"/>
                      <a:pt x="11" y="16"/>
                      <a:pt x="17" y="18"/>
                    </a:cubicBezTo>
                    <a:cubicBezTo>
                      <a:pt x="22" y="0"/>
                      <a:pt x="22" y="0"/>
                      <a:pt x="2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8" name="Freeform 487"/>
              <p:cNvSpPr/>
              <p:nvPr/>
            </p:nvSpPr>
            <p:spPr bwMode="auto">
              <a:xfrm>
                <a:off x="4248" y="3337"/>
                <a:ext cx="49" cy="104"/>
              </a:xfrm>
              <a:custGeom>
                <a:avLst/>
                <a:gdLst>
                  <a:gd name="T0" fmla="*/ 32 w 49"/>
                  <a:gd name="T1" fmla="*/ 0 h 104"/>
                  <a:gd name="T2" fmla="*/ 0 w 49"/>
                  <a:gd name="T3" fmla="*/ 101 h 104"/>
                  <a:gd name="T4" fmla="*/ 18 w 49"/>
                  <a:gd name="T5" fmla="*/ 104 h 104"/>
                  <a:gd name="T6" fmla="*/ 49 w 49"/>
                  <a:gd name="T7" fmla="*/ 6 h 104"/>
                  <a:gd name="T8" fmla="*/ 35 w 49"/>
                  <a:gd name="T9" fmla="*/ 1 h 104"/>
                  <a:gd name="T10" fmla="*/ 32 w 49"/>
                  <a:gd name="T11" fmla="*/ 0 h 104"/>
                </a:gdLst>
                <a:ahLst/>
                <a:cxnLst>
                  <a:cxn ang="0">
                    <a:pos x="T0" y="T1"/>
                  </a:cxn>
                  <a:cxn ang="0">
                    <a:pos x="T2" y="T3"/>
                  </a:cxn>
                  <a:cxn ang="0">
                    <a:pos x="T4" y="T5"/>
                  </a:cxn>
                  <a:cxn ang="0">
                    <a:pos x="T6" y="T7"/>
                  </a:cxn>
                  <a:cxn ang="0">
                    <a:pos x="T8" y="T9"/>
                  </a:cxn>
                  <a:cxn ang="0">
                    <a:pos x="T10" y="T11"/>
                  </a:cxn>
                </a:cxnLst>
                <a:rect l="0" t="0" r="r" b="b"/>
                <a:pathLst>
                  <a:path w="49" h="104">
                    <a:moveTo>
                      <a:pt x="32" y="0"/>
                    </a:moveTo>
                    <a:cubicBezTo>
                      <a:pt x="0" y="101"/>
                      <a:pt x="0" y="101"/>
                      <a:pt x="0" y="101"/>
                    </a:cubicBezTo>
                    <a:cubicBezTo>
                      <a:pt x="6" y="102"/>
                      <a:pt x="12" y="104"/>
                      <a:pt x="18" y="104"/>
                    </a:cubicBezTo>
                    <a:cubicBezTo>
                      <a:pt x="49" y="6"/>
                      <a:pt x="49" y="6"/>
                      <a:pt x="49" y="6"/>
                    </a:cubicBezTo>
                    <a:cubicBezTo>
                      <a:pt x="44" y="4"/>
                      <a:pt x="40" y="2"/>
                      <a:pt x="35" y="1"/>
                    </a:cubicBezTo>
                    <a:cubicBezTo>
                      <a:pt x="34" y="1"/>
                      <a:pt x="33" y="1"/>
                      <a:pt x="32" y="0"/>
                    </a:cubicBezTo>
                  </a:path>
                </a:pathLst>
              </a:custGeom>
              <a:solidFill>
                <a:srgbClr val="76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9" name="Freeform 488"/>
              <p:cNvSpPr/>
              <p:nvPr/>
            </p:nvSpPr>
            <p:spPr bwMode="auto">
              <a:xfrm>
                <a:off x="4280" y="3337"/>
                <a:ext cx="3" cy="1"/>
              </a:xfrm>
              <a:custGeom>
                <a:avLst/>
                <a:gdLst>
                  <a:gd name="T0" fmla="*/ 0 w 3"/>
                  <a:gd name="T1" fmla="*/ 0 h 1"/>
                  <a:gd name="T2" fmla="*/ 0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0" y="0"/>
                      <a:pt x="0" y="0"/>
                      <a:pt x="0" y="0"/>
                    </a:cubicBezTo>
                    <a:cubicBezTo>
                      <a:pt x="1" y="1"/>
                      <a:pt x="2" y="1"/>
                      <a:pt x="3" y="1"/>
                    </a:cubicBezTo>
                    <a:cubicBezTo>
                      <a:pt x="2" y="0"/>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0" name="Freeform 489"/>
              <p:cNvSpPr/>
              <p:nvPr/>
            </p:nvSpPr>
            <p:spPr bwMode="auto">
              <a:xfrm>
                <a:off x="4280" y="3307"/>
                <a:ext cx="27" cy="36"/>
              </a:xfrm>
              <a:custGeom>
                <a:avLst/>
                <a:gdLst>
                  <a:gd name="T0" fmla="*/ 10 w 27"/>
                  <a:gd name="T1" fmla="*/ 0 h 36"/>
                  <a:gd name="T2" fmla="*/ 0 w 27"/>
                  <a:gd name="T3" fmla="*/ 30 h 36"/>
                  <a:gd name="T4" fmla="*/ 3 w 27"/>
                  <a:gd name="T5" fmla="*/ 31 h 36"/>
                  <a:gd name="T6" fmla="*/ 17 w 27"/>
                  <a:gd name="T7" fmla="*/ 36 h 36"/>
                  <a:gd name="T8" fmla="*/ 27 w 27"/>
                  <a:gd name="T9" fmla="*/ 5 h 36"/>
                  <a:gd name="T10" fmla="*/ 10 w 27"/>
                  <a:gd name="T11" fmla="*/ 0 h 36"/>
                </a:gdLst>
                <a:ahLst/>
                <a:cxnLst>
                  <a:cxn ang="0">
                    <a:pos x="T0" y="T1"/>
                  </a:cxn>
                  <a:cxn ang="0">
                    <a:pos x="T2" y="T3"/>
                  </a:cxn>
                  <a:cxn ang="0">
                    <a:pos x="T4" y="T5"/>
                  </a:cxn>
                  <a:cxn ang="0">
                    <a:pos x="T6" y="T7"/>
                  </a:cxn>
                  <a:cxn ang="0">
                    <a:pos x="T8" y="T9"/>
                  </a:cxn>
                  <a:cxn ang="0">
                    <a:pos x="T10" y="T11"/>
                  </a:cxn>
                </a:cxnLst>
                <a:rect l="0" t="0" r="r" b="b"/>
                <a:pathLst>
                  <a:path w="27" h="36">
                    <a:moveTo>
                      <a:pt x="10" y="0"/>
                    </a:moveTo>
                    <a:cubicBezTo>
                      <a:pt x="0" y="30"/>
                      <a:pt x="0" y="30"/>
                      <a:pt x="0" y="30"/>
                    </a:cubicBezTo>
                    <a:cubicBezTo>
                      <a:pt x="1" y="30"/>
                      <a:pt x="2" y="30"/>
                      <a:pt x="3" y="31"/>
                    </a:cubicBezTo>
                    <a:cubicBezTo>
                      <a:pt x="8" y="32"/>
                      <a:pt x="12" y="34"/>
                      <a:pt x="17" y="36"/>
                    </a:cubicBezTo>
                    <a:cubicBezTo>
                      <a:pt x="27" y="5"/>
                      <a:pt x="27" y="5"/>
                      <a:pt x="27" y="5"/>
                    </a:cubicBezTo>
                    <a:cubicBezTo>
                      <a:pt x="21" y="3"/>
                      <a:pt x="15" y="1"/>
                      <a:pt x="10" y="0"/>
                    </a:cubicBezTo>
                  </a:path>
                </a:pathLst>
              </a:custGeom>
              <a:solidFill>
                <a:srgbClr val="8D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1" name="Freeform 490"/>
              <p:cNvSpPr/>
              <p:nvPr/>
            </p:nvSpPr>
            <p:spPr bwMode="auto">
              <a:xfrm>
                <a:off x="4271" y="34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449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2" name="Freeform 491"/>
              <p:cNvSpPr/>
              <p:nvPr/>
            </p:nvSpPr>
            <p:spPr bwMode="auto">
              <a:xfrm>
                <a:off x="4311" y="3294"/>
                <a:ext cx="16" cy="21"/>
              </a:xfrm>
              <a:custGeom>
                <a:avLst/>
                <a:gdLst>
                  <a:gd name="T0" fmla="*/ 16 w 16"/>
                  <a:gd name="T1" fmla="*/ 0 h 21"/>
                  <a:gd name="T2" fmla="*/ 6 w 16"/>
                  <a:gd name="T3" fmla="*/ 0 h 21"/>
                  <a:gd name="T4" fmla="*/ 0 w 16"/>
                  <a:gd name="T5" fmla="*/ 19 h 21"/>
                  <a:gd name="T6" fmla="*/ 9 w 16"/>
                  <a:gd name="T7" fmla="*/ 21 h 21"/>
                  <a:gd name="T8" fmla="*/ 16 w 16"/>
                  <a:gd name="T9" fmla="*/ 0 h 21"/>
                </a:gdLst>
                <a:ahLst/>
                <a:cxnLst>
                  <a:cxn ang="0">
                    <a:pos x="T0" y="T1"/>
                  </a:cxn>
                  <a:cxn ang="0">
                    <a:pos x="T2" y="T3"/>
                  </a:cxn>
                  <a:cxn ang="0">
                    <a:pos x="T4" y="T5"/>
                  </a:cxn>
                  <a:cxn ang="0">
                    <a:pos x="T6" y="T7"/>
                  </a:cxn>
                  <a:cxn ang="0">
                    <a:pos x="T8" y="T9"/>
                  </a:cxn>
                </a:cxnLst>
                <a:rect l="0" t="0" r="r" b="b"/>
                <a:pathLst>
                  <a:path w="16" h="21">
                    <a:moveTo>
                      <a:pt x="16" y="0"/>
                    </a:moveTo>
                    <a:cubicBezTo>
                      <a:pt x="6" y="0"/>
                      <a:pt x="6" y="0"/>
                      <a:pt x="6" y="0"/>
                    </a:cubicBezTo>
                    <a:cubicBezTo>
                      <a:pt x="0" y="19"/>
                      <a:pt x="0" y="19"/>
                      <a:pt x="0" y="19"/>
                    </a:cubicBezTo>
                    <a:cubicBezTo>
                      <a:pt x="3" y="20"/>
                      <a:pt x="6" y="21"/>
                      <a:pt x="9" y="21"/>
                    </a:cubicBezTo>
                    <a:cubicBezTo>
                      <a:pt x="16" y="0"/>
                      <a:pt x="16"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3" name="Freeform 492"/>
              <p:cNvSpPr/>
              <p:nvPr/>
            </p:nvSpPr>
            <p:spPr bwMode="auto">
              <a:xfrm>
                <a:off x="4271" y="3344"/>
                <a:ext cx="39" cy="97"/>
              </a:xfrm>
              <a:custGeom>
                <a:avLst/>
                <a:gdLst>
                  <a:gd name="T0" fmla="*/ 30 w 39"/>
                  <a:gd name="T1" fmla="*/ 0 h 97"/>
                  <a:gd name="T2" fmla="*/ 0 w 39"/>
                  <a:gd name="T3" fmla="*/ 97 h 97"/>
                  <a:gd name="T4" fmla="*/ 0 w 39"/>
                  <a:gd name="T5" fmla="*/ 97 h 97"/>
                  <a:gd name="T6" fmla="*/ 0 w 39"/>
                  <a:gd name="T7" fmla="*/ 97 h 97"/>
                  <a:gd name="T8" fmla="*/ 10 w 39"/>
                  <a:gd name="T9" fmla="*/ 97 h 97"/>
                  <a:gd name="T10" fmla="*/ 39 w 39"/>
                  <a:gd name="T11" fmla="*/ 3 h 97"/>
                  <a:gd name="T12" fmla="*/ 30 w 39"/>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9" h="97">
                    <a:moveTo>
                      <a:pt x="30" y="0"/>
                    </a:moveTo>
                    <a:cubicBezTo>
                      <a:pt x="0" y="97"/>
                      <a:pt x="0" y="97"/>
                      <a:pt x="0" y="97"/>
                    </a:cubicBezTo>
                    <a:cubicBezTo>
                      <a:pt x="0" y="97"/>
                      <a:pt x="0" y="97"/>
                      <a:pt x="0" y="97"/>
                    </a:cubicBezTo>
                    <a:cubicBezTo>
                      <a:pt x="0" y="97"/>
                      <a:pt x="0" y="97"/>
                      <a:pt x="0" y="97"/>
                    </a:cubicBezTo>
                    <a:cubicBezTo>
                      <a:pt x="10" y="97"/>
                      <a:pt x="10" y="97"/>
                      <a:pt x="10" y="97"/>
                    </a:cubicBezTo>
                    <a:cubicBezTo>
                      <a:pt x="39" y="3"/>
                      <a:pt x="39" y="3"/>
                      <a:pt x="39" y="3"/>
                    </a:cubicBezTo>
                    <a:cubicBezTo>
                      <a:pt x="36" y="2"/>
                      <a:pt x="33" y="1"/>
                      <a:pt x="30" y="0"/>
                    </a:cubicBezTo>
                  </a:path>
                </a:pathLst>
              </a:custGeom>
              <a:solidFill>
                <a:srgbClr val="76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4" name="Freeform 493"/>
              <p:cNvSpPr/>
              <p:nvPr/>
            </p:nvSpPr>
            <p:spPr bwMode="auto">
              <a:xfrm>
                <a:off x="4301" y="3313"/>
                <a:ext cx="19" cy="34"/>
              </a:xfrm>
              <a:custGeom>
                <a:avLst/>
                <a:gdLst>
                  <a:gd name="T0" fmla="*/ 10 w 19"/>
                  <a:gd name="T1" fmla="*/ 0 h 34"/>
                  <a:gd name="T2" fmla="*/ 0 w 19"/>
                  <a:gd name="T3" fmla="*/ 31 h 34"/>
                  <a:gd name="T4" fmla="*/ 9 w 19"/>
                  <a:gd name="T5" fmla="*/ 34 h 34"/>
                  <a:gd name="T6" fmla="*/ 19 w 19"/>
                  <a:gd name="T7" fmla="*/ 2 h 34"/>
                  <a:gd name="T8" fmla="*/ 10 w 19"/>
                  <a:gd name="T9" fmla="*/ 0 h 34"/>
                </a:gdLst>
                <a:ahLst/>
                <a:cxnLst>
                  <a:cxn ang="0">
                    <a:pos x="T0" y="T1"/>
                  </a:cxn>
                  <a:cxn ang="0">
                    <a:pos x="T2" y="T3"/>
                  </a:cxn>
                  <a:cxn ang="0">
                    <a:pos x="T4" y="T5"/>
                  </a:cxn>
                  <a:cxn ang="0">
                    <a:pos x="T6" y="T7"/>
                  </a:cxn>
                  <a:cxn ang="0">
                    <a:pos x="T8" y="T9"/>
                  </a:cxn>
                </a:cxnLst>
                <a:rect l="0" t="0" r="r" b="b"/>
                <a:pathLst>
                  <a:path w="19" h="34">
                    <a:moveTo>
                      <a:pt x="10" y="0"/>
                    </a:moveTo>
                    <a:cubicBezTo>
                      <a:pt x="0" y="31"/>
                      <a:pt x="0" y="31"/>
                      <a:pt x="0" y="31"/>
                    </a:cubicBezTo>
                    <a:cubicBezTo>
                      <a:pt x="3" y="32"/>
                      <a:pt x="6" y="33"/>
                      <a:pt x="9" y="34"/>
                    </a:cubicBezTo>
                    <a:cubicBezTo>
                      <a:pt x="19" y="2"/>
                      <a:pt x="19" y="2"/>
                      <a:pt x="19" y="2"/>
                    </a:cubicBezTo>
                    <a:cubicBezTo>
                      <a:pt x="16" y="2"/>
                      <a:pt x="13" y="1"/>
                      <a:pt x="10" y="0"/>
                    </a:cubicBezTo>
                  </a:path>
                </a:pathLst>
              </a:custGeom>
              <a:solidFill>
                <a:srgbClr val="8D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5" name="Freeform 494"/>
              <p:cNvSpPr/>
              <p:nvPr/>
            </p:nvSpPr>
            <p:spPr bwMode="auto">
              <a:xfrm>
                <a:off x="4325" y="3294"/>
                <a:ext cx="36" cy="30"/>
              </a:xfrm>
              <a:custGeom>
                <a:avLst/>
                <a:gdLst>
                  <a:gd name="T0" fmla="*/ 36 w 36"/>
                  <a:gd name="T1" fmla="*/ 0 h 30"/>
                  <a:gd name="T2" fmla="*/ 8 w 36"/>
                  <a:gd name="T3" fmla="*/ 0 h 30"/>
                  <a:gd name="T4" fmla="*/ 0 w 36"/>
                  <a:gd name="T5" fmla="*/ 23 h 30"/>
                  <a:gd name="T6" fmla="*/ 26 w 36"/>
                  <a:gd name="T7" fmla="*/ 30 h 30"/>
                  <a:gd name="T8" fmla="*/ 36 w 36"/>
                  <a:gd name="T9" fmla="*/ 0 h 30"/>
                </a:gdLst>
                <a:ahLst/>
                <a:cxnLst>
                  <a:cxn ang="0">
                    <a:pos x="T0" y="T1"/>
                  </a:cxn>
                  <a:cxn ang="0">
                    <a:pos x="T2" y="T3"/>
                  </a:cxn>
                  <a:cxn ang="0">
                    <a:pos x="T4" y="T5"/>
                  </a:cxn>
                  <a:cxn ang="0">
                    <a:pos x="T6" y="T7"/>
                  </a:cxn>
                  <a:cxn ang="0">
                    <a:pos x="T8" y="T9"/>
                  </a:cxn>
                </a:cxnLst>
                <a:rect l="0" t="0" r="r" b="b"/>
                <a:pathLst>
                  <a:path w="36" h="30">
                    <a:moveTo>
                      <a:pt x="36" y="0"/>
                    </a:moveTo>
                    <a:cubicBezTo>
                      <a:pt x="8" y="0"/>
                      <a:pt x="8" y="0"/>
                      <a:pt x="8" y="0"/>
                    </a:cubicBezTo>
                    <a:cubicBezTo>
                      <a:pt x="0" y="23"/>
                      <a:pt x="0" y="23"/>
                      <a:pt x="0" y="23"/>
                    </a:cubicBezTo>
                    <a:cubicBezTo>
                      <a:pt x="9" y="25"/>
                      <a:pt x="18" y="28"/>
                      <a:pt x="26" y="30"/>
                    </a:cubicBezTo>
                    <a:cubicBezTo>
                      <a:pt x="36" y="0"/>
                      <a:pt x="36"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6" name="Freeform 495"/>
              <p:cNvSpPr/>
              <p:nvPr/>
            </p:nvSpPr>
            <p:spPr bwMode="auto">
              <a:xfrm>
                <a:off x="4286" y="3349"/>
                <a:ext cx="55" cy="92"/>
              </a:xfrm>
              <a:custGeom>
                <a:avLst/>
                <a:gdLst>
                  <a:gd name="T0" fmla="*/ 29 w 55"/>
                  <a:gd name="T1" fmla="*/ 0 h 92"/>
                  <a:gd name="T2" fmla="*/ 0 w 55"/>
                  <a:gd name="T3" fmla="*/ 92 h 92"/>
                  <a:gd name="T4" fmla="*/ 28 w 55"/>
                  <a:gd name="T5" fmla="*/ 92 h 92"/>
                  <a:gd name="T6" fmla="*/ 55 w 55"/>
                  <a:gd name="T7" fmla="*/ 8 h 92"/>
                  <a:gd name="T8" fmla="*/ 29 w 55"/>
                  <a:gd name="T9" fmla="*/ 0 h 92"/>
                </a:gdLst>
                <a:ahLst/>
                <a:cxnLst>
                  <a:cxn ang="0">
                    <a:pos x="T0" y="T1"/>
                  </a:cxn>
                  <a:cxn ang="0">
                    <a:pos x="T2" y="T3"/>
                  </a:cxn>
                  <a:cxn ang="0">
                    <a:pos x="T4" y="T5"/>
                  </a:cxn>
                  <a:cxn ang="0">
                    <a:pos x="T6" y="T7"/>
                  </a:cxn>
                  <a:cxn ang="0">
                    <a:pos x="T8" y="T9"/>
                  </a:cxn>
                </a:cxnLst>
                <a:rect l="0" t="0" r="r" b="b"/>
                <a:pathLst>
                  <a:path w="55" h="92">
                    <a:moveTo>
                      <a:pt x="29" y="0"/>
                    </a:moveTo>
                    <a:cubicBezTo>
                      <a:pt x="0" y="92"/>
                      <a:pt x="0" y="92"/>
                      <a:pt x="0" y="92"/>
                    </a:cubicBezTo>
                    <a:cubicBezTo>
                      <a:pt x="28" y="92"/>
                      <a:pt x="28" y="92"/>
                      <a:pt x="28" y="92"/>
                    </a:cubicBezTo>
                    <a:cubicBezTo>
                      <a:pt x="55" y="8"/>
                      <a:pt x="55" y="8"/>
                      <a:pt x="55" y="8"/>
                    </a:cubicBezTo>
                    <a:cubicBezTo>
                      <a:pt x="46" y="5"/>
                      <a:pt x="38" y="2"/>
                      <a:pt x="29" y="0"/>
                    </a:cubicBezTo>
                  </a:path>
                </a:pathLst>
              </a:custGeom>
              <a:solidFill>
                <a:srgbClr val="76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7" name="Freeform 496"/>
              <p:cNvSpPr/>
              <p:nvPr/>
            </p:nvSpPr>
            <p:spPr bwMode="auto">
              <a:xfrm>
                <a:off x="4315" y="3317"/>
                <a:ext cx="36" cy="40"/>
              </a:xfrm>
              <a:custGeom>
                <a:avLst/>
                <a:gdLst>
                  <a:gd name="T0" fmla="*/ 10 w 36"/>
                  <a:gd name="T1" fmla="*/ 0 h 40"/>
                  <a:gd name="T2" fmla="*/ 0 w 36"/>
                  <a:gd name="T3" fmla="*/ 32 h 40"/>
                  <a:gd name="T4" fmla="*/ 26 w 36"/>
                  <a:gd name="T5" fmla="*/ 40 h 40"/>
                  <a:gd name="T6" fmla="*/ 36 w 36"/>
                  <a:gd name="T7" fmla="*/ 7 h 40"/>
                  <a:gd name="T8" fmla="*/ 10 w 36"/>
                  <a:gd name="T9" fmla="*/ 0 h 40"/>
                </a:gdLst>
                <a:ahLst/>
                <a:cxnLst>
                  <a:cxn ang="0">
                    <a:pos x="T0" y="T1"/>
                  </a:cxn>
                  <a:cxn ang="0">
                    <a:pos x="T2" y="T3"/>
                  </a:cxn>
                  <a:cxn ang="0">
                    <a:pos x="T4" y="T5"/>
                  </a:cxn>
                  <a:cxn ang="0">
                    <a:pos x="T6" y="T7"/>
                  </a:cxn>
                  <a:cxn ang="0">
                    <a:pos x="T8" y="T9"/>
                  </a:cxn>
                </a:cxnLst>
                <a:rect l="0" t="0" r="r" b="b"/>
                <a:pathLst>
                  <a:path w="36" h="40">
                    <a:moveTo>
                      <a:pt x="10" y="0"/>
                    </a:moveTo>
                    <a:cubicBezTo>
                      <a:pt x="0" y="32"/>
                      <a:pt x="0" y="32"/>
                      <a:pt x="0" y="32"/>
                    </a:cubicBezTo>
                    <a:cubicBezTo>
                      <a:pt x="9" y="34"/>
                      <a:pt x="17" y="37"/>
                      <a:pt x="26" y="40"/>
                    </a:cubicBezTo>
                    <a:cubicBezTo>
                      <a:pt x="36" y="7"/>
                      <a:pt x="36" y="7"/>
                      <a:pt x="36" y="7"/>
                    </a:cubicBezTo>
                    <a:cubicBezTo>
                      <a:pt x="28" y="5"/>
                      <a:pt x="19" y="2"/>
                      <a:pt x="10" y="0"/>
                    </a:cubicBezTo>
                  </a:path>
                </a:pathLst>
              </a:custGeom>
              <a:solidFill>
                <a:srgbClr val="8D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8" name="Freeform 497"/>
              <p:cNvSpPr/>
              <p:nvPr/>
            </p:nvSpPr>
            <p:spPr bwMode="auto">
              <a:xfrm>
                <a:off x="4082" y="3301"/>
                <a:ext cx="127" cy="65"/>
              </a:xfrm>
              <a:custGeom>
                <a:avLst/>
                <a:gdLst>
                  <a:gd name="T0" fmla="*/ 124 w 127"/>
                  <a:gd name="T1" fmla="*/ 65 h 65"/>
                  <a:gd name="T2" fmla="*/ 98 w 127"/>
                  <a:gd name="T3" fmla="*/ 62 h 65"/>
                  <a:gd name="T4" fmla="*/ 90 w 127"/>
                  <a:gd name="T5" fmla="*/ 36 h 65"/>
                  <a:gd name="T6" fmla="*/ 64 w 127"/>
                  <a:gd name="T7" fmla="*/ 27 h 65"/>
                  <a:gd name="T8" fmla="*/ 37 w 127"/>
                  <a:gd name="T9" fmla="*/ 37 h 65"/>
                  <a:gd name="T10" fmla="*/ 28 w 127"/>
                  <a:gd name="T11" fmla="*/ 63 h 65"/>
                  <a:gd name="T12" fmla="*/ 1 w 127"/>
                  <a:gd name="T13" fmla="*/ 64 h 65"/>
                  <a:gd name="T14" fmla="*/ 18 w 127"/>
                  <a:gd name="T15" fmla="*/ 18 h 65"/>
                  <a:gd name="T16" fmla="*/ 64 w 127"/>
                  <a:gd name="T17" fmla="*/ 0 h 65"/>
                  <a:gd name="T18" fmla="*/ 110 w 127"/>
                  <a:gd name="T19" fmla="*/ 18 h 65"/>
                  <a:gd name="T20" fmla="*/ 124 w 127"/>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65">
                    <a:moveTo>
                      <a:pt x="124" y="65"/>
                    </a:moveTo>
                    <a:cubicBezTo>
                      <a:pt x="98" y="62"/>
                      <a:pt x="98" y="62"/>
                      <a:pt x="98" y="62"/>
                    </a:cubicBezTo>
                    <a:cubicBezTo>
                      <a:pt x="98" y="62"/>
                      <a:pt x="99" y="46"/>
                      <a:pt x="90" y="36"/>
                    </a:cubicBezTo>
                    <a:cubicBezTo>
                      <a:pt x="85" y="30"/>
                      <a:pt x="76" y="27"/>
                      <a:pt x="64" y="27"/>
                    </a:cubicBezTo>
                    <a:cubicBezTo>
                      <a:pt x="52" y="27"/>
                      <a:pt x="43" y="30"/>
                      <a:pt x="37" y="37"/>
                    </a:cubicBezTo>
                    <a:cubicBezTo>
                      <a:pt x="28" y="47"/>
                      <a:pt x="28" y="63"/>
                      <a:pt x="28" y="63"/>
                    </a:cubicBezTo>
                    <a:cubicBezTo>
                      <a:pt x="1" y="64"/>
                      <a:pt x="1" y="64"/>
                      <a:pt x="1" y="64"/>
                    </a:cubicBezTo>
                    <a:cubicBezTo>
                      <a:pt x="1" y="63"/>
                      <a:pt x="0" y="37"/>
                      <a:pt x="18" y="18"/>
                    </a:cubicBezTo>
                    <a:cubicBezTo>
                      <a:pt x="29" y="6"/>
                      <a:pt x="45" y="0"/>
                      <a:pt x="64" y="0"/>
                    </a:cubicBezTo>
                    <a:cubicBezTo>
                      <a:pt x="84" y="0"/>
                      <a:pt x="99" y="6"/>
                      <a:pt x="110" y="18"/>
                    </a:cubicBezTo>
                    <a:cubicBezTo>
                      <a:pt x="127" y="37"/>
                      <a:pt x="124" y="62"/>
                      <a:pt x="124" y="65"/>
                    </a:cubicBezTo>
                    <a:close/>
                  </a:path>
                </a:pathLst>
              </a:custGeom>
              <a:solidFill>
                <a:srgbClr val="2F34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9" name="Freeform 498"/>
              <p:cNvSpPr/>
              <p:nvPr/>
            </p:nvSpPr>
            <p:spPr bwMode="auto">
              <a:xfrm>
                <a:off x="4298" y="2854"/>
                <a:ext cx="135" cy="63"/>
              </a:xfrm>
              <a:custGeom>
                <a:avLst/>
                <a:gdLst>
                  <a:gd name="T0" fmla="*/ 67 w 135"/>
                  <a:gd name="T1" fmla="*/ 63 h 63"/>
                  <a:gd name="T2" fmla="*/ 135 w 135"/>
                  <a:gd name="T3" fmla="*/ 0 h 63"/>
                  <a:gd name="T4" fmla="*/ 3 w 135"/>
                  <a:gd name="T5" fmla="*/ 0 h 63"/>
                  <a:gd name="T6" fmla="*/ 67 w 135"/>
                  <a:gd name="T7" fmla="*/ 63 h 63"/>
                </a:gdLst>
                <a:ahLst/>
                <a:cxnLst>
                  <a:cxn ang="0">
                    <a:pos x="T0" y="T1"/>
                  </a:cxn>
                  <a:cxn ang="0">
                    <a:pos x="T2" y="T3"/>
                  </a:cxn>
                  <a:cxn ang="0">
                    <a:pos x="T4" y="T5"/>
                  </a:cxn>
                  <a:cxn ang="0">
                    <a:pos x="T6" y="T7"/>
                  </a:cxn>
                </a:cxnLst>
                <a:rect l="0" t="0" r="r" b="b"/>
                <a:pathLst>
                  <a:path w="135" h="63">
                    <a:moveTo>
                      <a:pt x="67" y="63"/>
                    </a:moveTo>
                    <a:cubicBezTo>
                      <a:pt x="67" y="63"/>
                      <a:pt x="135" y="55"/>
                      <a:pt x="135" y="0"/>
                    </a:cubicBezTo>
                    <a:cubicBezTo>
                      <a:pt x="3" y="0"/>
                      <a:pt x="3" y="0"/>
                      <a:pt x="3" y="0"/>
                    </a:cubicBezTo>
                    <a:cubicBezTo>
                      <a:pt x="3" y="0"/>
                      <a:pt x="0" y="63"/>
                      <a:pt x="67" y="63"/>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0" name="Freeform 499"/>
              <p:cNvSpPr/>
              <p:nvPr/>
            </p:nvSpPr>
            <p:spPr bwMode="auto">
              <a:xfrm>
                <a:off x="4365" y="2854"/>
                <a:ext cx="817" cy="63"/>
              </a:xfrm>
              <a:custGeom>
                <a:avLst/>
                <a:gdLst>
                  <a:gd name="T0" fmla="*/ 0 w 817"/>
                  <a:gd name="T1" fmla="*/ 63 h 63"/>
                  <a:gd name="T2" fmla="*/ 740 w 817"/>
                  <a:gd name="T3" fmla="*/ 63 h 63"/>
                  <a:gd name="T4" fmla="*/ 813 w 817"/>
                  <a:gd name="T5" fmla="*/ 0 h 63"/>
                  <a:gd name="T6" fmla="*/ 68 w 817"/>
                  <a:gd name="T7" fmla="*/ 0 h 63"/>
                  <a:gd name="T8" fmla="*/ 0 w 817"/>
                  <a:gd name="T9" fmla="*/ 63 h 63"/>
                </a:gdLst>
                <a:ahLst/>
                <a:cxnLst>
                  <a:cxn ang="0">
                    <a:pos x="T0" y="T1"/>
                  </a:cxn>
                  <a:cxn ang="0">
                    <a:pos x="T2" y="T3"/>
                  </a:cxn>
                  <a:cxn ang="0">
                    <a:pos x="T4" y="T5"/>
                  </a:cxn>
                  <a:cxn ang="0">
                    <a:pos x="T6" y="T7"/>
                  </a:cxn>
                  <a:cxn ang="0">
                    <a:pos x="T8" y="T9"/>
                  </a:cxn>
                </a:cxnLst>
                <a:rect l="0" t="0" r="r" b="b"/>
                <a:pathLst>
                  <a:path w="817" h="63">
                    <a:moveTo>
                      <a:pt x="0" y="63"/>
                    </a:moveTo>
                    <a:cubicBezTo>
                      <a:pt x="0" y="63"/>
                      <a:pt x="663" y="63"/>
                      <a:pt x="740" y="63"/>
                    </a:cubicBezTo>
                    <a:cubicBezTo>
                      <a:pt x="817" y="63"/>
                      <a:pt x="813" y="0"/>
                      <a:pt x="813" y="0"/>
                    </a:cubicBezTo>
                    <a:cubicBezTo>
                      <a:pt x="68" y="0"/>
                      <a:pt x="68" y="0"/>
                      <a:pt x="68" y="0"/>
                    </a:cubicBezTo>
                    <a:cubicBezTo>
                      <a:pt x="68" y="55"/>
                      <a:pt x="0" y="63"/>
                      <a:pt x="0" y="63"/>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1" name="Rectangle 500"/>
              <p:cNvSpPr>
                <a:spLocks noChangeArrowheads="1"/>
              </p:cNvSpPr>
              <p:nvPr/>
            </p:nvSpPr>
            <p:spPr bwMode="auto">
              <a:xfrm>
                <a:off x="4435" y="1095"/>
                <a:ext cx="745" cy="17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32" name="Rectangle 501"/>
              <p:cNvSpPr>
                <a:spLocks noChangeArrowheads="1"/>
              </p:cNvSpPr>
              <p:nvPr/>
            </p:nvSpPr>
            <p:spPr bwMode="auto">
              <a:xfrm>
                <a:off x="4435" y="1095"/>
                <a:ext cx="745" cy="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33" name="Freeform 502"/>
              <p:cNvSpPr/>
              <p:nvPr/>
            </p:nvSpPr>
            <p:spPr bwMode="auto">
              <a:xfrm>
                <a:off x="5180" y="1032"/>
                <a:ext cx="135" cy="63"/>
              </a:xfrm>
              <a:custGeom>
                <a:avLst/>
                <a:gdLst>
                  <a:gd name="T0" fmla="*/ 68 w 135"/>
                  <a:gd name="T1" fmla="*/ 0 h 63"/>
                  <a:gd name="T2" fmla="*/ 0 w 135"/>
                  <a:gd name="T3" fmla="*/ 63 h 63"/>
                  <a:gd name="T4" fmla="*/ 132 w 135"/>
                  <a:gd name="T5" fmla="*/ 63 h 63"/>
                  <a:gd name="T6" fmla="*/ 68 w 135"/>
                  <a:gd name="T7" fmla="*/ 0 h 63"/>
                </a:gdLst>
                <a:ahLst/>
                <a:cxnLst>
                  <a:cxn ang="0">
                    <a:pos x="T0" y="T1"/>
                  </a:cxn>
                  <a:cxn ang="0">
                    <a:pos x="T2" y="T3"/>
                  </a:cxn>
                  <a:cxn ang="0">
                    <a:pos x="T4" y="T5"/>
                  </a:cxn>
                  <a:cxn ang="0">
                    <a:pos x="T6" y="T7"/>
                  </a:cxn>
                </a:cxnLst>
                <a:rect l="0" t="0" r="r" b="b"/>
                <a:pathLst>
                  <a:path w="135" h="63">
                    <a:moveTo>
                      <a:pt x="68" y="0"/>
                    </a:moveTo>
                    <a:cubicBezTo>
                      <a:pt x="68" y="0"/>
                      <a:pt x="0" y="7"/>
                      <a:pt x="0" y="63"/>
                    </a:cubicBezTo>
                    <a:cubicBezTo>
                      <a:pt x="132" y="63"/>
                      <a:pt x="132" y="63"/>
                      <a:pt x="132" y="63"/>
                    </a:cubicBezTo>
                    <a:cubicBezTo>
                      <a:pt x="132" y="63"/>
                      <a:pt x="135" y="0"/>
                      <a:pt x="68" y="0"/>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4" name="Freeform 503"/>
              <p:cNvSpPr/>
              <p:nvPr/>
            </p:nvSpPr>
            <p:spPr bwMode="auto">
              <a:xfrm>
                <a:off x="4432" y="1032"/>
                <a:ext cx="816" cy="63"/>
              </a:xfrm>
              <a:custGeom>
                <a:avLst/>
                <a:gdLst>
                  <a:gd name="T0" fmla="*/ 816 w 816"/>
                  <a:gd name="T1" fmla="*/ 0 h 63"/>
                  <a:gd name="T2" fmla="*/ 76 w 816"/>
                  <a:gd name="T3" fmla="*/ 0 h 63"/>
                  <a:gd name="T4" fmla="*/ 3 w 816"/>
                  <a:gd name="T5" fmla="*/ 63 h 63"/>
                  <a:gd name="T6" fmla="*/ 748 w 816"/>
                  <a:gd name="T7" fmla="*/ 63 h 63"/>
                  <a:gd name="T8" fmla="*/ 816 w 816"/>
                  <a:gd name="T9" fmla="*/ 0 h 63"/>
                </a:gdLst>
                <a:ahLst/>
                <a:cxnLst>
                  <a:cxn ang="0">
                    <a:pos x="T0" y="T1"/>
                  </a:cxn>
                  <a:cxn ang="0">
                    <a:pos x="T2" y="T3"/>
                  </a:cxn>
                  <a:cxn ang="0">
                    <a:pos x="T4" y="T5"/>
                  </a:cxn>
                  <a:cxn ang="0">
                    <a:pos x="T6" y="T7"/>
                  </a:cxn>
                  <a:cxn ang="0">
                    <a:pos x="T8" y="T9"/>
                  </a:cxn>
                </a:cxnLst>
                <a:rect l="0" t="0" r="r" b="b"/>
                <a:pathLst>
                  <a:path w="816" h="63">
                    <a:moveTo>
                      <a:pt x="816" y="0"/>
                    </a:moveTo>
                    <a:cubicBezTo>
                      <a:pt x="816" y="0"/>
                      <a:pt x="153" y="0"/>
                      <a:pt x="76" y="0"/>
                    </a:cubicBezTo>
                    <a:cubicBezTo>
                      <a:pt x="0" y="0"/>
                      <a:pt x="3" y="63"/>
                      <a:pt x="3" y="63"/>
                    </a:cubicBezTo>
                    <a:cubicBezTo>
                      <a:pt x="748" y="63"/>
                      <a:pt x="748" y="63"/>
                      <a:pt x="748" y="63"/>
                    </a:cubicBezTo>
                    <a:cubicBezTo>
                      <a:pt x="748" y="7"/>
                      <a:pt x="816" y="0"/>
                      <a:pt x="816" y="0"/>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5" name="Rectangle 504"/>
              <p:cNvSpPr>
                <a:spLocks noChangeArrowheads="1"/>
              </p:cNvSpPr>
              <p:nvPr/>
            </p:nvSpPr>
            <p:spPr bwMode="auto">
              <a:xfrm>
                <a:off x="5180" y="1095"/>
                <a:ext cx="132" cy="1617"/>
              </a:xfrm>
              <a:prstGeom prst="rect">
                <a:avLst/>
              </a:prstGeom>
              <a:solidFill>
                <a:srgbClr val="D9DA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36" name="Freeform 505"/>
              <p:cNvSpPr/>
              <p:nvPr/>
            </p:nvSpPr>
            <p:spPr bwMode="auto">
              <a:xfrm>
                <a:off x="5177" y="2712"/>
                <a:ext cx="135" cy="63"/>
              </a:xfrm>
              <a:custGeom>
                <a:avLst/>
                <a:gdLst>
                  <a:gd name="T0" fmla="*/ 67 w 135"/>
                  <a:gd name="T1" fmla="*/ 63 h 63"/>
                  <a:gd name="T2" fmla="*/ 135 w 135"/>
                  <a:gd name="T3" fmla="*/ 0 h 63"/>
                  <a:gd name="T4" fmla="*/ 3 w 135"/>
                  <a:gd name="T5" fmla="*/ 0 h 63"/>
                  <a:gd name="T6" fmla="*/ 67 w 135"/>
                  <a:gd name="T7" fmla="*/ 63 h 63"/>
                </a:gdLst>
                <a:ahLst/>
                <a:cxnLst>
                  <a:cxn ang="0">
                    <a:pos x="T0" y="T1"/>
                  </a:cxn>
                  <a:cxn ang="0">
                    <a:pos x="T2" y="T3"/>
                  </a:cxn>
                  <a:cxn ang="0">
                    <a:pos x="T4" y="T5"/>
                  </a:cxn>
                  <a:cxn ang="0">
                    <a:pos x="T6" y="T7"/>
                  </a:cxn>
                </a:cxnLst>
                <a:rect l="0" t="0" r="r" b="b"/>
                <a:pathLst>
                  <a:path w="135" h="63">
                    <a:moveTo>
                      <a:pt x="67" y="63"/>
                    </a:moveTo>
                    <a:cubicBezTo>
                      <a:pt x="67" y="63"/>
                      <a:pt x="135" y="56"/>
                      <a:pt x="135" y="0"/>
                    </a:cubicBezTo>
                    <a:cubicBezTo>
                      <a:pt x="3" y="0"/>
                      <a:pt x="3" y="0"/>
                      <a:pt x="3" y="0"/>
                    </a:cubicBezTo>
                    <a:cubicBezTo>
                      <a:pt x="3" y="0"/>
                      <a:pt x="0" y="63"/>
                      <a:pt x="67" y="63"/>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7" name="Freeform 506"/>
              <p:cNvSpPr/>
              <p:nvPr/>
            </p:nvSpPr>
            <p:spPr bwMode="auto">
              <a:xfrm>
                <a:off x="5244" y="2712"/>
                <a:ext cx="815" cy="63"/>
              </a:xfrm>
              <a:custGeom>
                <a:avLst/>
                <a:gdLst>
                  <a:gd name="T0" fmla="*/ 0 w 816"/>
                  <a:gd name="T1" fmla="*/ 63 h 63"/>
                  <a:gd name="T2" fmla="*/ 739 w 816"/>
                  <a:gd name="T3" fmla="*/ 63 h 63"/>
                  <a:gd name="T4" fmla="*/ 813 w 816"/>
                  <a:gd name="T5" fmla="*/ 0 h 63"/>
                  <a:gd name="T6" fmla="*/ 68 w 816"/>
                  <a:gd name="T7" fmla="*/ 0 h 63"/>
                  <a:gd name="T8" fmla="*/ 0 w 816"/>
                  <a:gd name="T9" fmla="*/ 63 h 63"/>
                </a:gdLst>
                <a:ahLst/>
                <a:cxnLst>
                  <a:cxn ang="0">
                    <a:pos x="T0" y="T1"/>
                  </a:cxn>
                  <a:cxn ang="0">
                    <a:pos x="T2" y="T3"/>
                  </a:cxn>
                  <a:cxn ang="0">
                    <a:pos x="T4" y="T5"/>
                  </a:cxn>
                  <a:cxn ang="0">
                    <a:pos x="T6" y="T7"/>
                  </a:cxn>
                  <a:cxn ang="0">
                    <a:pos x="T8" y="T9"/>
                  </a:cxn>
                </a:cxnLst>
                <a:rect l="0" t="0" r="r" b="b"/>
                <a:pathLst>
                  <a:path w="816" h="63">
                    <a:moveTo>
                      <a:pt x="0" y="63"/>
                    </a:moveTo>
                    <a:cubicBezTo>
                      <a:pt x="0" y="63"/>
                      <a:pt x="662" y="63"/>
                      <a:pt x="739" y="63"/>
                    </a:cubicBezTo>
                    <a:cubicBezTo>
                      <a:pt x="816" y="63"/>
                      <a:pt x="813" y="0"/>
                      <a:pt x="813" y="0"/>
                    </a:cubicBezTo>
                    <a:cubicBezTo>
                      <a:pt x="68" y="0"/>
                      <a:pt x="68" y="0"/>
                      <a:pt x="68" y="0"/>
                    </a:cubicBezTo>
                    <a:cubicBezTo>
                      <a:pt x="68" y="56"/>
                      <a:pt x="0" y="63"/>
                      <a:pt x="0" y="63"/>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8" name="Rectangle 507"/>
              <p:cNvSpPr>
                <a:spLocks noChangeArrowheads="1"/>
              </p:cNvSpPr>
              <p:nvPr/>
            </p:nvSpPr>
            <p:spPr bwMode="auto">
              <a:xfrm>
                <a:off x="5312" y="1766"/>
                <a:ext cx="744" cy="946"/>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39" name="Freeform 508"/>
              <p:cNvSpPr/>
              <p:nvPr/>
            </p:nvSpPr>
            <p:spPr bwMode="auto">
              <a:xfrm>
                <a:off x="6056" y="1703"/>
                <a:ext cx="135" cy="63"/>
              </a:xfrm>
              <a:custGeom>
                <a:avLst/>
                <a:gdLst>
                  <a:gd name="T0" fmla="*/ 68 w 135"/>
                  <a:gd name="T1" fmla="*/ 0 h 63"/>
                  <a:gd name="T2" fmla="*/ 0 w 135"/>
                  <a:gd name="T3" fmla="*/ 63 h 63"/>
                  <a:gd name="T4" fmla="*/ 132 w 135"/>
                  <a:gd name="T5" fmla="*/ 63 h 63"/>
                  <a:gd name="T6" fmla="*/ 68 w 135"/>
                  <a:gd name="T7" fmla="*/ 0 h 63"/>
                </a:gdLst>
                <a:ahLst/>
                <a:cxnLst>
                  <a:cxn ang="0">
                    <a:pos x="T0" y="T1"/>
                  </a:cxn>
                  <a:cxn ang="0">
                    <a:pos x="T2" y="T3"/>
                  </a:cxn>
                  <a:cxn ang="0">
                    <a:pos x="T4" y="T5"/>
                  </a:cxn>
                  <a:cxn ang="0">
                    <a:pos x="T6" y="T7"/>
                  </a:cxn>
                </a:cxnLst>
                <a:rect l="0" t="0" r="r" b="b"/>
                <a:pathLst>
                  <a:path w="135" h="63">
                    <a:moveTo>
                      <a:pt x="68" y="0"/>
                    </a:moveTo>
                    <a:cubicBezTo>
                      <a:pt x="68" y="0"/>
                      <a:pt x="0" y="8"/>
                      <a:pt x="0" y="63"/>
                    </a:cubicBezTo>
                    <a:cubicBezTo>
                      <a:pt x="132" y="63"/>
                      <a:pt x="132" y="63"/>
                      <a:pt x="132" y="63"/>
                    </a:cubicBezTo>
                    <a:cubicBezTo>
                      <a:pt x="132" y="63"/>
                      <a:pt x="135" y="0"/>
                      <a:pt x="68" y="0"/>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0" name="Freeform 509"/>
              <p:cNvSpPr/>
              <p:nvPr/>
            </p:nvSpPr>
            <p:spPr bwMode="auto">
              <a:xfrm>
                <a:off x="5309" y="1703"/>
                <a:ext cx="815" cy="63"/>
              </a:xfrm>
              <a:custGeom>
                <a:avLst/>
                <a:gdLst>
                  <a:gd name="T0" fmla="*/ 816 w 816"/>
                  <a:gd name="T1" fmla="*/ 0 h 63"/>
                  <a:gd name="T2" fmla="*/ 76 w 816"/>
                  <a:gd name="T3" fmla="*/ 0 h 63"/>
                  <a:gd name="T4" fmla="*/ 3 w 816"/>
                  <a:gd name="T5" fmla="*/ 63 h 63"/>
                  <a:gd name="T6" fmla="*/ 748 w 816"/>
                  <a:gd name="T7" fmla="*/ 63 h 63"/>
                  <a:gd name="T8" fmla="*/ 816 w 816"/>
                  <a:gd name="T9" fmla="*/ 0 h 63"/>
                </a:gdLst>
                <a:ahLst/>
                <a:cxnLst>
                  <a:cxn ang="0">
                    <a:pos x="T0" y="T1"/>
                  </a:cxn>
                  <a:cxn ang="0">
                    <a:pos x="T2" y="T3"/>
                  </a:cxn>
                  <a:cxn ang="0">
                    <a:pos x="T4" y="T5"/>
                  </a:cxn>
                  <a:cxn ang="0">
                    <a:pos x="T6" y="T7"/>
                  </a:cxn>
                  <a:cxn ang="0">
                    <a:pos x="T8" y="T9"/>
                  </a:cxn>
                </a:cxnLst>
                <a:rect l="0" t="0" r="r" b="b"/>
                <a:pathLst>
                  <a:path w="816" h="63">
                    <a:moveTo>
                      <a:pt x="816" y="0"/>
                    </a:moveTo>
                    <a:cubicBezTo>
                      <a:pt x="816" y="0"/>
                      <a:pt x="153" y="0"/>
                      <a:pt x="76" y="0"/>
                    </a:cubicBezTo>
                    <a:cubicBezTo>
                      <a:pt x="0" y="0"/>
                      <a:pt x="3" y="63"/>
                      <a:pt x="3" y="63"/>
                    </a:cubicBezTo>
                    <a:cubicBezTo>
                      <a:pt x="748" y="63"/>
                      <a:pt x="748" y="63"/>
                      <a:pt x="748" y="63"/>
                    </a:cubicBezTo>
                    <a:cubicBezTo>
                      <a:pt x="748" y="8"/>
                      <a:pt x="816" y="0"/>
                      <a:pt x="816" y="0"/>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1" name="Rectangle 510"/>
              <p:cNvSpPr>
                <a:spLocks noChangeArrowheads="1"/>
              </p:cNvSpPr>
              <p:nvPr/>
            </p:nvSpPr>
            <p:spPr bwMode="auto">
              <a:xfrm>
                <a:off x="4480" y="1122"/>
                <a:ext cx="212" cy="29"/>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42" name="Rectangle 511"/>
              <p:cNvSpPr>
                <a:spLocks noChangeArrowheads="1"/>
              </p:cNvSpPr>
              <p:nvPr/>
            </p:nvSpPr>
            <p:spPr bwMode="auto">
              <a:xfrm>
                <a:off x="4480" y="1122"/>
                <a:ext cx="21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43" name="Rectangle 512"/>
              <p:cNvSpPr>
                <a:spLocks noChangeArrowheads="1"/>
              </p:cNvSpPr>
              <p:nvPr/>
            </p:nvSpPr>
            <p:spPr bwMode="auto">
              <a:xfrm>
                <a:off x="4480" y="1165"/>
                <a:ext cx="171"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44" name="Rectangle 513"/>
              <p:cNvSpPr>
                <a:spLocks noChangeArrowheads="1"/>
              </p:cNvSpPr>
              <p:nvPr/>
            </p:nvSpPr>
            <p:spPr bwMode="auto">
              <a:xfrm>
                <a:off x="4480" y="1197"/>
                <a:ext cx="251"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45" name="Rectangle 514"/>
              <p:cNvSpPr>
                <a:spLocks noChangeArrowheads="1"/>
              </p:cNvSpPr>
              <p:nvPr/>
            </p:nvSpPr>
            <p:spPr bwMode="auto">
              <a:xfrm>
                <a:off x="4648" y="1262"/>
                <a:ext cx="352" cy="23"/>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46" name="Rectangle 515"/>
              <p:cNvSpPr>
                <a:spLocks noChangeArrowheads="1"/>
              </p:cNvSpPr>
              <p:nvPr/>
            </p:nvSpPr>
            <p:spPr bwMode="auto">
              <a:xfrm>
                <a:off x="4648" y="1262"/>
                <a:ext cx="352"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47" name="Rectangle 516"/>
              <p:cNvSpPr>
                <a:spLocks noChangeArrowheads="1"/>
              </p:cNvSpPr>
              <p:nvPr/>
            </p:nvSpPr>
            <p:spPr bwMode="auto">
              <a:xfrm>
                <a:off x="4648" y="1301"/>
                <a:ext cx="131" cy="20"/>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48" name="Rectangle 517"/>
              <p:cNvSpPr>
                <a:spLocks noChangeArrowheads="1"/>
              </p:cNvSpPr>
              <p:nvPr/>
            </p:nvSpPr>
            <p:spPr bwMode="auto">
              <a:xfrm>
                <a:off x="4806" y="1301"/>
                <a:ext cx="194" cy="20"/>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49" name="Rectangle 518"/>
              <p:cNvSpPr>
                <a:spLocks noChangeArrowheads="1"/>
              </p:cNvSpPr>
              <p:nvPr/>
            </p:nvSpPr>
            <p:spPr bwMode="auto">
              <a:xfrm>
                <a:off x="4631" y="2081"/>
                <a:ext cx="351" cy="24"/>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50" name="Rectangle 519"/>
              <p:cNvSpPr>
                <a:spLocks noChangeArrowheads="1"/>
              </p:cNvSpPr>
              <p:nvPr/>
            </p:nvSpPr>
            <p:spPr bwMode="auto">
              <a:xfrm>
                <a:off x="4631" y="2081"/>
                <a:ext cx="351"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51" name="Rectangle 520"/>
              <p:cNvSpPr>
                <a:spLocks noChangeArrowheads="1"/>
              </p:cNvSpPr>
              <p:nvPr/>
            </p:nvSpPr>
            <p:spPr bwMode="auto">
              <a:xfrm>
                <a:off x="4631" y="2120"/>
                <a:ext cx="130" cy="20"/>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52" name="Rectangle 521"/>
              <p:cNvSpPr>
                <a:spLocks noChangeArrowheads="1"/>
              </p:cNvSpPr>
              <p:nvPr/>
            </p:nvSpPr>
            <p:spPr bwMode="auto">
              <a:xfrm>
                <a:off x="4789" y="2120"/>
                <a:ext cx="193" cy="20"/>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53" name="Rectangle 522"/>
              <p:cNvSpPr>
                <a:spLocks noChangeArrowheads="1"/>
              </p:cNvSpPr>
              <p:nvPr/>
            </p:nvSpPr>
            <p:spPr bwMode="auto">
              <a:xfrm>
                <a:off x="4529" y="1380"/>
                <a:ext cx="605" cy="2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54" name="Rectangle 523"/>
              <p:cNvSpPr>
                <a:spLocks noChangeArrowheads="1"/>
              </p:cNvSpPr>
              <p:nvPr/>
            </p:nvSpPr>
            <p:spPr bwMode="auto">
              <a:xfrm>
                <a:off x="4499" y="1446"/>
                <a:ext cx="635" cy="2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55" name="Rectangle 524"/>
              <p:cNvSpPr>
                <a:spLocks noChangeArrowheads="1"/>
              </p:cNvSpPr>
              <p:nvPr/>
            </p:nvSpPr>
            <p:spPr bwMode="auto">
              <a:xfrm>
                <a:off x="4499" y="1514"/>
                <a:ext cx="635"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56" name="Rectangle 525"/>
              <p:cNvSpPr>
                <a:spLocks noChangeArrowheads="1"/>
              </p:cNvSpPr>
              <p:nvPr/>
            </p:nvSpPr>
            <p:spPr bwMode="auto">
              <a:xfrm>
                <a:off x="4529" y="2372"/>
                <a:ext cx="605"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57" name="Rectangle 526"/>
              <p:cNvSpPr>
                <a:spLocks noChangeArrowheads="1"/>
              </p:cNvSpPr>
              <p:nvPr/>
            </p:nvSpPr>
            <p:spPr bwMode="auto">
              <a:xfrm>
                <a:off x="4499" y="2439"/>
                <a:ext cx="635" cy="2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58" name="Rectangle 527"/>
              <p:cNvSpPr>
                <a:spLocks noChangeArrowheads="1"/>
              </p:cNvSpPr>
              <p:nvPr/>
            </p:nvSpPr>
            <p:spPr bwMode="auto">
              <a:xfrm>
                <a:off x="4499" y="2507"/>
                <a:ext cx="635"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59" name="Rectangle 528"/>
              <p:cNvSpPr>
                <a:spLocks noChangeArrowheads="1"/>
              </p:cNvSpPr>
              <p:nvPr/>
            </p:nvSpPr>
            <p:spPr bwMode="auto">
              <a:xfrm>
                <a:off x="4499" y="1730"/>
                <a:ext cx="635"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60" name="Rectangle 529"/>
              <p:cNvSpPr>
                <a:spLocks noChangeArrowheads="1"/>
              </p:cNvSpPr>
              <p:nvPr/>
            </p:nvSpPr>
            <p:spPr bwMode="auto">
              <a:xfrm>
                <a:off x="4499" y="1798"/>
                <a:ext cx="635"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61" name="Rectangle 530"/>
              <p:cNvSpPr>
                <a:spLocks noChangeArrowheads="1"/>
              </p:cNvSpPr>
              <p:nvPr/>
            </p:nvSpPr>
            <p:spPr bwMode="auto">
              <a:xfrm>
                <a:off x="4499" y="1872"/>
                <a:ext cx="635" cy="2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62" name="Rectangle 531"/>
              <p:cNvSpPr>
                <a:spLocks noChangeArrowheads="1"/>
              </p:cNvSpPr>
              <p:nvPr/>
            </p:nvSpPr>
            <p:spPr bwMode="auto">
              <a:xfrm>
                <a:off x="4499" y="1940"/>
                <a:ext cx="635"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63" name="Rectangle 532"/>
              <p:cNvSpPr>
                <a:spLocks noChangeArrowheads="1"/>
              </p:cNvSpPr>
              <p:nvPr/>
            </p:nvSpPr>
            <p:spPr bwMode="auto">
              <a:xfrm>
                <a:off x="4499" y="2016"/>
                <a:ext cx="462"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64" name="Rectangle 533"/>
              <p:cNvSpPr>
                <a:spLocks noChangeArrowheads="1"/>
              </p:cNvSpPr>
              <p:nvPr/>
            </p:nvSpPr>
            <p:spPr bwMode="auto">
              <a:xfrm>
                <a:off x="4499" y="2574"/>
                <a:ext cx="635"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65" name="Rectangle 534"/>
              <p:cNvSpPr>
                <a:spLocks noChangeArrowheads="1"/>
              </p:cNvSpPr>
              <p:nvPr/>
            </p:nvSpPr>
            <p:spPr bwMode="auto">
              <a:xfrm>
                <a:off x="4499" y="2648"/>
                <a:ext cx="635"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66" name="Rectangle 535"/>
              <p:cNvSpPr>
                <a:spLocks noChangeArrowheads="1"/>
              </p:cNvSpPr>
              <p:nvPr/>
            </p:nvSpPr>
            <p:spPr bwMode="auto">
              <a:xfrm>
                <a:off x="4499" y="2716"/>
                <a:ext cx="635"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67" name="Rectangle 536"/>
              <p:cNvSpPr>
                <a:spLocks noChangeArrowheads="1"/>
              </p:cNvSpPr>
              <p:nvPr/>
            </p:nvSpPr>
            <p:spPr bwMode="auto">
              <a:xfrm>
                <a:off x="4499" y="2792"/>
                <a:ext cx="462"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68" name="Rectangle 537"/>
              <p:cNvSpPr>
                <a:spLocks noChangeArrowheads="1"/>
              </p:cNvSpPr>
              <p:nvPr/>
            </p:nvSpPr>
            <p:spPr bwMode="auto">
              <a:xfrm>
                <a:off x="4505" y="1567"/>
                <a:ext cx="629" cy="135"/>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69" name="Rectangle 538"/>
              <p:cNvSpPr>
                <a:spLocks noChangeArrowheads="1"/>
              </p:cNvSpPr>
              <p:nvPr/>
            </p:nvSpPr>
            <p:spPr bwMode="auto">
              <a:xfrm>
                <a:off x="4502" y="2180"/>
                <a:ext cx="630" cy="135"/>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70" name="Rectangle 539"/>
              <p:cNvSpPr>
                <a:spLocks noChangeArrowheads="1"/>
              </p:cNvSpPr>
              <p:nvPr/>
            </p:nvSpPr>
            <p:spPr bwMode="auto">
              <a:xfrm>
                <a:off x="5367" y="2026"/>
                <a:ext cx="599"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71" name="Rectangle 540"/>
              <p:cNvSpPr>
                <a:spLocks noChangeArrowheads="1"/>
              </p:cNvSpPr>
              <p:nvPr/>
            </p:nvSpPr>
            <p:spPr bwMode="auto">
              <a:xfrm>
                <a:off x="5367" y="2092"/>
                <a:ext cx="628"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72" name="Rectangle 541"/>
              <p:cNvSpPr>
                <a:spLocks noChangeArrowheads="1"/>
              </p:cNvSpPr>
              <p:nvPr/>
            </p:nvSpPr>
            <p:spPr bwMode="auto">
              <a:xfrm>
                <a:off x="5367" y="2160"/>
                <a:ext cx="628"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73" name="Rectangle 542"/>
              <p:cNvSpPr>
                <a:spLocks noChangeArrowheads="1"/>
              </p:cNvSpPr>
              <p:nvPr/>
            </p:nvSpPr>
            <p:spPr bwMode="auto">
              <a:xfrm>
                <a:off x="5367" y="2234"/>
                <a:ext cx="628" cy="2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74" name="Rectangle 543"/>
              <p:cNvSpPr>
                <a:spLocks noChangeArrowheads="1"/>
              </p:cNvSpPr>
              <p:nvPr/>
            </p:nvSpPr>
            <p:spPr bwMode="auto">
              <a:xfrm>
                <a:off x="5367" y="2302"/>
                <a:ext cx="628"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75" name="Rectangle 544"/>
              <p:cNvSpPr>
                <a:spLocks noChangeArrowheads="1"/>
              </p:cNvSpPr>
              <p:nvPr/>
            </p:nvSpPr>
            <p:spPr bwMode="auto">
              <a:xfrm>
                <a:off x="5367" y="2376"/>
                <a:ext cx="628" cy="2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76" name="Rectangle 545"/>
              <p:cNvSpPr>
                <a:spLocks noChangeArrowheads="1"/>
              </p:cNvSpPr>
              <p:nvPr/>
            </p:nvSpPr>
            <p:spPr bwMode="auto">
              <a:xfrm>
                <a:off x="5367" y="2444"/>
                <a:ext cx="628"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77" name="Rectangle 546"/>
              <p:cNvSpPr>
                <a:spLocks noChangeArrowheads="1"/>
              </p:cNvSpPr>
              <p:nvPr/>
            </p:nvSpPr>
            <p:spPr bwMode="auto">
              <a:xfrm>
                <a:off x="5367" y="2517"/>
                <a:ext cx="628"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78" name="Rectangle 547"/>
              <p:cNvSpPr>
                <a:spLocks noChangeArrowheads="1"/>
              </p:cNvSpPr>
              <p:nvPr/>
            </p:nvSpPr>
            <p:spPr bwMode="auto">
              <a:xfrm>
                <a:off x="5367" y="2585"/>
                <a:ext cx="628"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79" name="Rectangle 548"/>
              <p:cNvSpPr>
                <a:spLocks noChangeArrowheads="1"/>
              </p:cNvSpPr>
              <p:nvPr/>
            </p:nvSpPr>
            <p:spPr bwMode="auto">
              <a:xfrm>
                <a:off x="5538" y="2661"/>
                <a:ext cx="457" cy="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80" name="Rectangle 549"/>
              <p:cNvSpPr>
                <a:spLocks noChangeArrowheads="1"/>
              </p:cNvSpPr>
              <p:nvPr/>
            </p:nvSpPr>
            <p:spPr bwMode="auto">
              <a:xfrm>
                <a:off x="5367" y="1798"/>
                <a:ext cx="628" cy="18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81" name="Freeform 550"/>
              <p:cNvSpPr/>
              <p:nvPr/>
            </p:nvSpPr>
            <p:spPr bwMode="auto">
              <a:xfrm>
                <a:off x="5242" y="1330"/>
                <a:ext cx="902" cy="393"/>
              </a:xfrm>
              <a:custGeom>
                <a:avLst/>
                <a:gdLst>
                  <a:gd name="T0" fmla="*/ 448 w 902"/>
                  <a:gd name="T1" fmla="*/ 0 h 393"/>
                  <a:gd name="T2" fmla="*/ 0 w 902"/>
                  <a:gd name="T3" fmla="*/ 196 h 393"/>
                  <a:gd name="T4" fmla="*/ 448 w 902"/>
                  <a:gd name="T5" fmla="*/ 393 h 393"/>
                  <a:gd name="T6" fmla="*/ 902 w 902"/>
                  <a:gd name="T7" fmla="*/ 196 h 393"/>
                  <a:gd name="T8" fmla="*/ 448 w 902"/>
                  <a:gd name="T9" fmla="*/ 0 h 393"/>
                </a:gdLst>
                <a:ahLst/>
                <a:cxnLst>
                  <a:cxn ang="0">
                    <a:pos x="T0" y="T1"/>
                  </a:cxn>
                  <a:cxn ang="0">
                    <a:pos x="T2" y="T3"/>
                  </a:cxn>
                  <a:cxn ang="0">
                    <a:pos x="T4" y="T5"/>
                  </a:cxn>
                  <a:cxn ang="0">
                    <a:pos x="T6" y="T7"/>
                  </a:cxn>
                  <a:cxn ang="0">
                    <a:pos x="T8" y="T9"/>
                  </a:cxn>
                </a:cxnLst>
                <a:rect l="0" t="0" r="r" b="b"/>
                <a:pathLst>
                  <a:path w="902" h="393">
                    <a:moveTo>
                      <a:pt x="448" y="0"/>
                    </a:moveTo>
                    <a:lnTo>
                      <a:pt x="0" y="196"/>
                    </a:lnTo>
                    <a:lnTo>
                      <a:pt x="448" y="393"/>
                    </a:lnTo>
                    <a:lnTo>
                      <a:pt x="902" y="196"/>
                    </a:lnTo>
                    <a:lnTo>
                      <a:pt x="448" y="0"/>
                    </a:lnTo>
                    <a:close/>
                  </a:path>
                </a:pathLst>
              </a:custGeom>
              <a:solidFill>
                <a:srgbClr val="2928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2" name="Freeform 551"/>
              <p:cNvSpPr/>
              <p:nvPr/>
            </p:nvSpPr>
            <p:spPr bwMode="auto">
              <a:xfrm>
                <a:off x="5365" y="1580"/>
                <a:ext cx="325" cy="391"/>
              </a:xfrm>
              <a:custGeom>
                <a:avLst/>
                <a:gdLst>
                  <a:gd name="T0" fmla="*/ 0 w 325"/>
                  <a:gd name="T1" fmla="*/ 0 h 391"/>
                  <a:gd name="T2" fmla="*/ 0 w 325"/>
                  <a:gd name="T3" fmla="*/ 202 h 391"/>
                  <a:gd name="T4" fmla="*/ 325 w 325"/>
                  <a:gd name="T5" fmla="*/ 391 h 391"/>
                  <a:gd name="T6" fmla="*/ 325 w 325"/>
                  <a:gd name="T7" fmla="*/ 391 h 391"/>
                  <a:gd name="T8" fmla="*/ 325 w 325"/>
                  <a:gd name="T9" fmla="*/ 143 h 391"/>
                  <a:gd name="T10" fmla="*/ 0 w 325"/>
                  <a:gd name="T11" fmla="*/ 0 h 391"/>
                </a:gdLst>
                <a:ahLst/>
                <a:cxnLst>
                  <a:cxn ang="0">
                    <a:pos x="T0" y="T1"/>
                  </a:cxn>
                  <a:cxn ang="0">
                    <a:pos x="T2" y="T3"/>
                  </a:cxn>
                  <a:cxn ang="0">
                    <a:pos x="T4" y="T5"/>
                  </a:cxn>
                  <a:cxn ang="0">
                    <a:pos x="T6" y="T7"/>
                  </a:cxn>
                  <a:cxn ang="0">
                    <a:pos x="T8" y="T9"/>
                  </a:cxn>
                  <a:cxn ang="0">
                    <a:pos x="T10" y="T11"/>
                  </a:cxn>
                </a:cxnLst>
                <a:rect l="0" t="0" r="r" b="b"/>
                <a:pathLst>
                  <a:path w="325" h="391">
                    <a:moveTo>
                      <a:pt x="0" y="0"/>
                    </a:moveTo>
                    <a:lnTo>
                      <a:pt x="0" y="202"/>
                    </a:lnTo>
                    <a:lnTo>
                      <a:pt x="325" y="391"/>
                    </a:lnTo>
                    <a:lnTo>
                      <a:pt x="325" y="391"/>
                    </a:lnTo>
                    <a:lnTo>
                      <a:pt x="325" y="143"/>
                    </a:lnTo>
                    <a:lnTo>
                      <a:pt x="0" y="0"/>
                    </a:lnTo>
                    <a:close/>
                  </a:path>
                </a:pathLst>
              </a:custGeom>
              <a:solidFill>
                <a:srgbClr val="2E2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3" name="Freeform 552"/>
              <p:cNvSpPr/>
              <p:nvPr/>
            </p:nvSpPr>
            <p:spPr bwMode="auto">
              <a:xfrm>
                <a:off x="5690" y="1583"/>
                <a:ext cx="320" cy="388"/>
              </a:xfrm>
              <a:custGeom>
                <a:avLst/>
                <a:gdLst>
                  <a:gd name="T0" fmla="*/ 0 w 320"/>
                  <a:gd name="T1" fmla="*/ 140 h 388"/>
                  <a:gd name="T2" fmla="*/ 0 w 320"/>
                  <a:gd name="T3" fmla="*/ 388 h 388"/>
                  <a:gd name="T4" fmla="*/ 320 w 320"/>
                  <a:gd name="T5" fmla="*/ 192 h 388"/>
                  <a:gd name="T6" fmla="*/ 320 w 320"/>
                  <a:gd name="T7" fmla="*/ 0 h 388"/>
                  <a:gd name="T8" fmla="*/ 0 w 320"/>
                  <a:gd name="T9" fmla="*/ 140 h 388"/>
                </a:gdLst>
                <a:ahLst/>
                <a:cxnLst>
                  <a:cxn ang="0">
                    <a:pos x="T0" y="T1"/>
                  </a:cxn>
                  <a:cxn ang="0">
                    <a:pos x="T2" y="T3"/>
                  </a:cxn>
                  <a:cxn ang="0">
                    <a:pos x="T4" y="T5"/>
                  </a:cxn>
                  <a:cxn ang="0">
                    <a:pos x="T6" y="T7"/>
                  </a:cxn>
                  <a:cxn ang="0">
                    <a:pos x="T8" y="T9"/>
                  </a:cxn>
                </a:cxnLst>
                <a:rect l="0" t="0" r="r" b="b"/>
                <a:pathLst>
                  <a:path w="320" h="388">
                    <a:moveTo>
                      <a:pt x="0" y="140"/>
                    </a:moveTo>
                    <a:lnTo>
                      <a:pt x="0" y="388"/>
                    </a:lnTo>
                    <a:lnTo>
                      <a:pt x="320" y="192"/>
                    </a:lnTo>
                    <a:lnTo>
                      <a:pt x="320" y="0"/>
                    </a:lnTo>
                    <a:lnTo>
                      <a:pt x="0" y="140"/>
                    </a:lnTo>
                    <a:close/>
                  </a:path>
                </a:pathLst>
              </a:custGeom>
              <a:solidFill>
                <a:srgbClr val="2C2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4" name="Freeform 553"/>
              <p:cNvSpPr/>
              <p:nvPr/>
            </p:nvSpPr>
            <p:spPr bwMode="auto">
              <a:xfrm>
                <a:off x="5242" y="1330"/>
                <a:ext cx="709" cy="263"/>
              </a:xfrm>
              <a:custGeom>
                <a:avLst/>
                <a:gdLst>
                  <a:gd name="T0" fmla="*/ 710 w 710"/>
                  <a:gd name="T1" fmla="*/ 113 h 263"/>
                  <a:gd name="T2" fmla="*/ 448 w 710"/>
                  <a:gd name="T3" fmla="*/ 0 h 263"/>
                  <a:gd name="T4" fmla="*/ 0 w 710"/>
                  <a:gd name="T5" fmla="*/ 196 h 263"/>
                  <a:gd name="T6" fmla="*/ 153 w 710"/>
                  <a:gd name="T7" fmla="*/ 263 h 263"/>
                  <a:gd name="T8" fmla="*/ 710 w 710"/>
                  <a:gd name="T9" fmla="*/ 113 h 263"/>
                </a:gdLst>
                <a:ahLst/>
                <a:cxnLst>
                  <a:cxn ang="0">
                    <a:pos x="T0" y="T1"/>
                  </a:cxn>
                  <a:cxn ang="0">
                    <a:pos x="T2" y="T3"/>
                  </a:cxn>
                  <a:cxn ang="0">
                    <a:pos x="T4" y="T5"/>
                  </a:cxn>
                  <a:cxn ang="0">
                    <a:pos x="T6" y="T7"/>
                  </a:cxn>
                  <a:cxn ang="0">
                    <a:pos x="T8" y="T9"/>
                  </a:cxn>
                </a:cxnLst>
                <a:rect l="0" t="0" r="r" b="b"/>
                <a:pathLst>
                  <a:path w="710" h="263">
                    <a:moveTo>
                      <a:pt x="710" y="113"/>
                    </a:moveTo>
                    <a:cubicBezTo>
                      <a:pt x="448" y="0"/>
                      <a:pt x="448" y="0"/>
                      <a:pt x="448" y="0"/>
                    </a:cubicBezTo>
                    <a:cubicBezTo>
                      <a:pt x="0" y="196"/>
                      <a:pt x="0" y="196"/>
                      <a:pt x="0" y="196"/>
                    </a:cubicBezTo>
                    <a:cubicBezTo>
                      <a:pt x="153" y="263"/>
                      <a:pt x="153" y="263"/>
                      <a:pt x="153" y="263"/>
                    </a:cubicBezTo>
                    <a:cubicBezTo>
                      <a:pt x="317" y="152"/>
                      <a:pt x="514" y="100"/>
                      <a:pt x="710" y="113"/>
                    </a:cubicBezTo>
                    <a:close/>
                  </a:path>
                </a:pathLst>
              </a:custGeom>
              <a:solidFill>
                <a:srgbClr val="2827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5" name="Freeform 554"/>
              <p:cNvSpPr/>
              <p:nvPr/>
            </p:nvSpPr>
            <p:spPr bwMode="auto">
              <a:xfrm>
                <a:off x="5689" y="1494"/>
                <a:ext cx="282" cy="173"/>
              </a:xfrm>
              <a:custGeom>
                <a:avLst/>
                <a:gdLst>
                  <a:gd name="T0" fmla="*/ 275 w 283"/>
                  <a:gd name="T1" fmla="*/ 173 h 173"/>
                  <a:gd name="T2" fmla="*/ 268 w 283"/>
                  <a:gd name="T3" fmla="*/ 166 h 173"/>
                  <a:gd name="T4" fmla="*/ 268 w 283"/>
                  <a:gd name="T5" fmla="*/ 98 h 173"/>
                  <a:gd name="T6" fmla="*/ 6 w 283"/>
                  <a:gd name="T7" fmla="*/ 15 h 173"/>
                  <a:gd name="T8" fmla="*/ 1 w 283"/>
                  <a:gd name="T9" fmla="*/ 6 h 173"/>
                  <a:gd name="T10" fmla="*/ 10 w 283"/>
                  <a:gd name="T11" fmla="*/ 1 h 173"/>
                  <a:gd name="T12" fmla="*/ 278 w 283"/>
                  <a:gd name="T13" fmla="*/ 86 h 173"/>
                  <a:gd name="T14" fmla="*/ 283 w 283"/>
                  <a:gd name="T15" fmla="*/ 93 h 173"/>
                  <a:gd name="T16" fmla="*/ 283 w 283"/>
                  <a:gd name="T17" fmla="*/ 166 h 173"/>
                  <a:gd name="T18" fmla="*/ 275 w 283"/>
                  <a:gd name="T19"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173">
                    <a:moveTo>
                      <a:pt x="275" y="173"/>
                    </a:moveTo>
                    <a:cubicBezTo>
                      <a:pt x="271" y="173"/>
                      <a:pt x="268" y="170"/>
                      <a:pt x="268" y="166"/>
                    </a:cubicBezTo>
                    <a:cubicBezTo>
                      <a:pt x="268" y="98"/>
                      <a:pt x="268" y="98"/>
                      <a:pt x="268" y="98"/>
                    </a:cubicBezTo>
                    <a:cubicBezTo>
                      <a:pt x="6" y="15"/>
                      <a:pt x="6" y="15"/>
                      <a:pt x="6" y="15"/>
                    </a:cubicBezTo>
                    <a:cubicBezTo>
                      <a:pt x="2" y="14"/>
                      <a:pt x="0" y="10"/>
                      <a:pt x="1" y="6"/>
                    </a:cubicBezTo>
                    <a:cubicBezTo>
                      <a:pt x="3" y="2"/>
                      <a:pt x="7" y="0"/>
                      <a:pt x="10" y="1"/>
                    </a:cubicBezTo>
                    <a:cubicBezTo>
                      <a:pt x="278" y="86"/>
                      <a:pt x="278" y="86"/>
                      <a:pt x="278" y="86"/>
                    </a:cubicBezTo>
                    <a:cubicBezTo>
                      <a:pt x="281" y="87"/>
                      <a:pt x="283" y="90"/>
                      <a:pt x="283" y="93"/>
                    </a:cubicBezTo>
                    <a:cubicBezTo>
                      <a:pt x="283" y="166"/>
                      <a:pt x="283" y="166"/>
                      <a:pt x="283" y="166"/>
                    </a:cubicBezTo>
                    <a:cubicBezTo>
                      <a:pt x="283" y="170"/>
                      <a:pt x="279" y="173"/>
                      <a:pt x="275" y="173"/>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6" name="Freeform 555"/>
              <p:cNvSpPr/>
              <p:nvPr/>
            </p:nvSpPr>
            <p:spPr bwMode="auto">
              <a:xfrm>
                <a:off x="5941" y="1651"/>
                <a:ext cx="46" cy="100"/>
              </a:xfrm>
              <a:custGeom>
                <a:avLst/>
                <a:gdLst>
                  <a:gd name="T0" fmla="*/ 23 w 47"/>
                  <a:gd name="T1" fmla="*/ 0 h 100"/>
                  <a:gd name="T2" fmla="*/ 0 w 47"/>
                  <a:gd name="T3" fmla="*/ 23 h 100"/>
                  <a:gd name="T4" fmla="*/ 0 w 47"/>
                  <a:gd name="T5" fmla="*/ 30 h 100"/>
                  <a:gd name="T6" fmla="*/ 0 w 47"/>
                  <a:gd name="T7" fmla="*/ 100 h 100"/>
                  <a:gd name="T8" fmla="*/ 47 w 47"/>
                  <a:gd name="T9" fmla="*/ 100 h 100"/>
                  <a:gd name="T10" fmla="*/ 47 w 47"/>
                  <a:gd name="T11" fmla="*/ 30 h 100"/>
                  <a:gd name="T12" fmla="*/ 47 w 47"/>
                  <a:gd name="T13" fmla="*/ 23 h 100"/>
                  <a:gd name="T14" fmla="*/ 23 w 47"/>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00">
                    <a:moveTo>
                      <a:pt x="23" y="0"/>
                    </a:moveTo>
                    <a:cubicBezTo>
                      <a:pt x="10" y="0"/>
                      <a:pt x="0" y="10"/>
                      <a:pt x="0" y="23"/>
                    </a:cubicBezTo>
                    <a:cubicBezTo>
                      <a:pt x="0" y="30"/>
                      <a:pt x="0" y="30"/>
                      <a:pt x="0" y="30"/>
                    </a:cubicBezTo>
                    <a:cubicBezTo>
                      <a:pt x="0" y="100"/>
                      <a:pt x="0" y="100"/>
                      <a:pt x="0" y="100"/>
                    </a:cubicBezTo>
                    <a:cubicBezTo>
                      <a:pt x="47" y="100"/>
                      <a:pt x="47" y="100"/>
                      <a:pt x="47" y="100"/>
                    </a:cubicBezTo>
                    <a:cubicBezTo>
                      <a:pt x="47" y="30"/>
                      <a:pt x="47" y="30"/>
                      <a:pt x="47" y="30"/>
                    </a:cubicBezTo>
                    <a:cubicBezTo>
                      <a:pt x="47" y="23"/>
                      <a:pt x="47" y="23"/>
                      <a:pt x="47" y="23"/>
                    </a:cubicBezTo>
                    <a:cubicBezTo>
                      <a:pt x="47" y="10"/>
                      <a:pt x="37" y="0"/>
                      <a:pt x="23" y="0"/>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7" name="Freeform 556"/>
              <p:cNvSpPr/>
              <p:nvPr/>
            </p:nvSpPr>
            <p:spPr bwMode="auto">
              <a:xfrm>
                <a:off x="5946" y="1754"/>
                <a:ext cx="35" cy="13"/>
              </a:xfrm>
              <a:custGeom>
                <a:avLst/>
                <a:gdLst>
                  <a:gd name="T0" fmla="*/ 0 w 35"/>
                  <a:gd name="T1" fmla="*/ 6 h 13"/>
                  <a:gd name="T2" fmla="*/ 0 w 35"/>
                  <a:gd name="T3" fmla="*/ 13 h 13"/>
                  <a:gd name="T4" fmla="*/ 35 w 35"/>
                  <a:gd name="T5" fmla="*/ 13 h 13"/>
                  <a:gd name="T6" fmla="*/ 35 w 35"/>
                  <a:gd name="T7" fmla="*/ 6 h 13"/>
                  <a:gd name="T8" fmla="*/ 34 w 35"/>
                  <a:gd name="T9" fmla="*/ 0 h 13"/>
                  <a:gd name="T10" fmla="*/ 1 w 35"/>
                  <a:gd name="T11" fmla="*/ 0 h 13"/>
                  <a:gd name="T12" fmla="*/ 0 w 35"/>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35" h="13">
                    <a:moveTo>
                      <a:pt x="0" y="6"/>
                    </a:moveTo>
                    <a:cubicBezTo>
                      <a:pt x="0" y="13"/>
                      <a:pt x="0" y="13"/>
                      <a:pt x="0" y="13"/>
                    </a:cubicBezTo>
                    <a:cubicBezTo>
                      <a:pt x="35" y="13"/>
                      <a:pt x="35" y="13"/>
                      <a:pt x="35" y="13"/>
                    </a:cubicBezTo>
                    <a:cubicBezTo>
                      <a:pt x="35" y="6"/>
                      <a:pt x="35" y="6"/>
                      <a:pt x="35" y="6"/>
                    </a:cubicBezTo>
                    <a:cubicBezTo>
                      <a:pt x="35" y="4"/>
                      <a:pt x="35" y="2"/>
                      <a:pt x="34" y="0"/>
                    </a:cubicBezTo>
                    <a:cubicBezTo>
                      <a:pt x="1" y="0"/>
                      <a:pt x="1" y="0"/>
                      <a:pt x="1" y="0"/>
                    </a:cubicBezTo>
                    <a:cubicBezTo>
                      <a:pt x="0" y="2"/>
                      <a:pt x="0" y="4"/>
                      <a:pt x="0" y="6"/>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8" name="Freeform 557"/>
              <p:cNvSpPr/>
              <p:nvPr/>
            </p:nvSpPr>
            <p:spPr bwMode="auto">
              <a:xfrm>
                <a:off x="5947" y="1751"/>
                <a:ext cx="33" cy="3"/>
              </a:xfrm>
              <a:custGeom>
                <a:avLst/>
                <a:gdLst>
                  <a:gd name="T0" fmla="*/ 1 w 33"/>
                  <a:gd name="T1" fmla="*/ 0 h 3"/>
                  <a:gd name="T2" fmla="*/ 0 w 33"/>
                  <a:gd name="T3" fmla="*/ 3 h 3"/>
                  <a:gd name="T4" fmla="*/ 33 w 33"/>
                  <a:gd name="T5" fmla="*/ 3 h 3"/>
                  <a:gd name="T6" fmla="*/ 32 w 33"/>
                  <a:gd name="T7" fmla="*/ 0 h 3"/>
                  <a:gd name="T8" fmla="*/ 1 w 33"/>
                  <a:gd name="T9" fmla="*/ 0 h 3"/>
                </a:gdLst>
                <a:ahLst/>
                <a:cxnLst>
                  <a:cxn ang="0">
                    <a:pos x="T0" y="T1"/>
                  </a:cxn>
                  <a:cxn ang="0">
                    <a:pos x="T2" y="T3"/>
                  </a:cxn>
                  <a:cxn ang="0">
                    <a:pos x="T4" y="T5"/>
                  </a:cxn>
                  <a:cxn ang="0">
                    <a:pos x="T6" y="T7"/>
                  </a:cxn>
                  <a:cxn ang="0">
                    <a:pos x="T8" y="T9"/>
                  </a:cxn>
                </a:cxnLst>
                <a:rect l="0" t="0" r="r" b="b"/>
                <a:pathLst>
                  <a:path w="33" h="3">
                    <a:moveTo>
                      <a:pt x="1" y="0"/>
                    </a:moveTo>
                    <a:cubicBezTo>
                      <a:pt x="0" y="1"/>
                      <a:pt x="0" y="2"/>
                      <a:pt x="0" y="3"/>
                    </a:cubicBezTo>
                    <a:cubicBezTo>
                      <a:pt x="33" y="3"/>
                      <a:pt x="33" y="3"/>
                      <a:pt x="33" y="3"/>
                    </a:cubicBezTo>
                    <a:cubicBezTo>
                      <a:pt x="33" y="2"/>
                      <a:pt x="33" y="1"/>
                      <a:pt x="32" y="0"/>
                    </a:cubicBezTo>
                    <a:lnTo>
                      <a:pt x="1" y="0"/>
                    </a:lnTo>
                    <a:close/>
                  </a:path>
                </a:pathLst>
              </a:custGeom>
              <a:solidFill>
                <a:srgbClr val="F9C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9" name="Freeform 558"/>
              <p:cNvSpPr/>
              <p:nvPr/>
            </p:nvSpPr>
            <p:spPr bwMode="auto">
              <a:xfrm>
                <a:off x="5655" y="1477"/>
                <a:ext cx="77" cy="49"/>
              </a:xfrm>
              <a:custGeom>
                <a:avLst/>
                <a:gdLst>
                  <a:gd name="T0" fmla="*/ 77 w 77"/>
                  <a:gd name="T1" fmla="*/ 39 h 49"/>
                  <a:gd name="T2" fmla="*/ 39 w 77"/>
                  <a:gd name="T3" fmla="*/ 0 h 49"/>
                  <a:gd name="T4" fmla="*/ 0 w 77"/>
                  <a:gd name="T5" fmla="*/ 39 h 49"/>
                  <a:gd name="T6" fmla="*/ 0 w 77"/>
                  <a:gd name="T7" fmla="*/ 49 h 49"/>
                  <a:gd name="T8" fmla="*/ 77 w 77"/>
                  <a:gd name="T9" fmla="*/ 49 h 49"/>
                  <a:gd name="T10" fmla="*/ 77 w 77"/>
                  <a:gd name="T11" fmla="*/ 39 h 49"/>
                </a:gdLst>
                <a:ahLst/>
                <a:cxnLst>
                  <a:cxn ang="0">
                    <a:pos x="T0" y="T1"/>
                  </a:cxn>
                  <a:cxn ang="0">
                    <a:pos x="T2" y="T3"/>
                  </a:cxn>
                  <a:cxn ang="0">
                    <a:pos x="T4" y="T5"/>
                  </a:cxn>
                  <a:cxn ang="0">
                    <a:pos x="T6" y="T7"/>
                  </a:cxn>
                  <a:cxn ang="0">
                    <a:pos x="T8" y="T9"/>
                  </a:cxn>
                  <a:cxn ang="0">
                    <a:pos x="T10" y="T11"/>
                  </a:cxn>
                </a:cxnLst>
                <a:rect l="0" t="0" r="r" b="b"/>
                <a:pathLst>
                  <a:path w="77" h="49">
                    <a:moveTo>
                      <a:pt x="77" y="39"/>
                    </a:moveTo>
                    <a:cubicBezTo>
                      <a:pt x="77" y="17"/>
                      <a:pt x="60" y="0"/>
                      <a:pt x="39" y="0"/>
                    </a:cubicBezTo>
                    <a:cubicBezTo>
                      <a:pt x="17" y="0"/>
                      <a:pt x="0" y="17"/>
                      <a:pt x="0" y="39"/>
                    </a:cubicBezTo>
                    <a:cubicBezTo>
                      <a:pt x="0" y="49"/>
                      <a:pt x="0" y="49"/>
                      <a:pt x="0" y="49"/>
                    </a:cubicBezTo>
                    <a:cubicBezTo>
                      <a:pt x="77" y="49"/>
                      <a:pt x="77" y="49"/>
                      <a:pt x="77" y="49"/>
                    </a:cubicBezTo>
                    <a:lnTo>
                      <a:pt x="77" y="39"/>
                    </a:lnTo>
                    <a:close/>
                  </a:path>
                </a:pathLst>
              </a:custGeom>
              <a:solidFill>
                <a:srgbClr val="2C2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0" name="Oval 559"/>
              <p:cNvSpPr>
                <a:spLocks noChangeArrowheads="1"/>
              </p:cNvSpPr>
              <p:nvPr/>
            </p:nvSpPr>
            <p:spPr bwMode="auto">
              <a:xfrm>
                <a:off x="6604" y="2441"/>
                <a:ext cx="414" cy="41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1" name="Freeform 560"/>
              <p:cNvSpPr/>
              <p:nvPr/>
            </p:nvSpPr>
            <p:spPr bwMode="auto">
              <a:xfrm>
                <a:off x="6789" y="2793"/>
                <a:ext cx="63" cy="82"/>
              </a:xfrm>
              <a:custGeom>
                <a:avLst/>
                <a:gdLst>
                  <a:gd name="T0" fmla="*/ 63 w 63"/>
                  <a:gd name="T1" fmla="*/ 62 h 82"/>
                  <a:gd name="T2" fmla="*/ 43 w 63"/>
                  <a:gd name="T3" fmla="*/ 82 h 82"/>
                  <a:gd name="T4" fmla="*/ 20 w 63"/>
                  <a:gd name="T5" fmla="*/ 82 h 82"/>
                  <a:gd name="T6" fmla="*/ 0 w 63"/>
                  <a:gd name="T7" fmla="*/ 62 h 82"/>
                  <a:gd name="T8" fmla="*/ 0 w 63"/>
                  <a:gd name="T9" fmla="*/ 19 h 82"/>
                  <a:gd name="T10" fmla="*/ 20 w 63"/>
                  <a:gd name="T11" fmla="*/ 0 h 82"/>
                  <a:gd name="T12" fmla="*/ 43 w 63"/>
                  <a:gd name="T13" fmla="*/ 0 h 82"/>
                  <a:gd name="T14" fmla="*/ 63 w 63"/>
                  <a:gd name="T15" fmla="*/ 19 h 82"/>
                  <a:gd name="T16" fmla="*/ 63 w 63"/>
                  <a:gd name="T17"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2">
                    <a:moveTo>
                      <a:pt x="63" y="62"/>
                    </a:moveTo>
                    <a:cubicBezTo>
                      <a:pt x="63" y="73"/>
                      <a:pt x="54" y="82"/>
                      <a:pt x="43" y="82"/>
                    </a:cubicBezTo>
                    <a:cubicBezTo>
                      <a:pt x="20" y="82"/>
                      <a:pt x="20" y="82"/>
                      <a:pt x="20" y="82"/>
                    </a:cubicBezTo>
                    <a:cubicBezTo>
                      <a:pt x="9" y="82"/>
                      <a:pt x="0" y="73"/>
                      <a:pt x="0" y="62"/>
                    </a:cubicBezTo>
                    <a:cubicBezTo>
                      <a:pt x="0" y="19"/>
                      <a:pt x="0" y="19"/>
                      <a:pt x="0" y="19"/>
                    </a:cubicBezTo>
                    <a:cubicBezTo>
                      <a:pt x="0" y="8"/>
                      <a:pt x="9" y="0"/>
                      <a:pt x="20" y="0"/>
                    </a:cubicBezTo>
                    <a:cubicBezTo>
                      <a:pt x="43" y="0"/>
                      <a:pt x="43" y="0"/>
                      <a:pt x="43" y="0"/>
                    </a:cubicBezTo>
                    <a:cubicBezTo>
                      <a:pt x="54" y="0"/>
                      <a:pt x="63" y="8"/>
                      <a:pt x="63" y="19"/>
                    </a:cubicBezTo>
                    <a:lnTo>
                      <a:pt x="63" y="62"/>
                    </a:ln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2" name="Freeform 561"/>
              <p:cNvSpPr/>
              <p:nvPr/>
            </p:nvSpPr>
            <p:spPr bwMode="auto">
              <a:xfrm>
                <a:off x="6719" y="2531"/>
                <a:ext cx="195" cy="303"/>
              </a:xfrm>
              <a:custGeom>
                <a:avLst/>
                <a:gdLst>
                  <a:gd name="T0" fmla="*/ 0 w 195"/>
                  <a:gd name="T1" fmla="*/ 235 h 303"/>
                  <a:gd name="T2" fmla="*/ 68 w 195"/>
                  <a:gd name="T3" fmla="*/ 303 h 303"/>
                  <a:gd name="T4" fmla="*/ 128 w 195"/>
                  <a:gd name="T5" fmla="*/ 303 h 303"/>
                  <a:gd name="T6" fmla="*/ 195 w 195"/>
                  <a:gd name="T7" fmla="*/ 235 h 303"/>
                  <a:gd name="T8" fmla="*/ 195 w 195"/>
                  <a:gd name="T9" fmla="*/ 68 h 303"/>
                  <a:gd name="T10" fmla="*/ 128 w 195"/>
                  <a:gd name="T11" fmla="*/ 0 h 303"/>
                  <a:gd name="T12" fmla="*/ 68 w 195"/>
                  <a:gd name="T13" fmla="*/ 0 h 303"/>
                  <a:gd name="T14" fmla="*/ 0 w 195"/>
                  <a:gd name="T15" fmla="*/ 68 h 303"/>
                  <a:gd name="T16" fmla="*/ 0 w 195"/>
                  <a:gd name="T17" fmla="*/ 2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303">
                    <a:moveTo>
                      <a:pt x="0" y="235"/>
                    </a:moveTo>
                    <a:cubicBezTo>
                      <a:pt x="0" y="272"/>
                      <a:pt x="30" y="303"/>
                      <a:pt x="68" y="303"/>
                    </a:cubicBezTo>
                    <a:cubicBezTo>
                      <a:pt x="128" y="303"/>
                      <a:pt x="128" y="303"/>
                      <a:pt x="128" y="303"/>
                    </a:cubicBezTo>
                    <a:cubicBezTo>
                      <a:pt x="165" y="303"/>
                      <a:pt x="195" y="272"/>
                      <a:pt x="195" y="235"/>
                    </a:cubicBezTo>
                    <a:cubicBezTo>
                      <a:pt x="195" y="68"/>
                      <a:pt x="195" y="68"/>
                      <a:pt x="195" y="68"/>
                    </a:cubicBezTo>
                    <a:cubicBezTo>
                      <a:pt x="195" y="30"/>
                      <a:pt x="165" y="0"/>
                      <a:pt x="128" y="0"/>
                    </a:cubicBezTo>
                    <a:cubicBezTo>
                      <a:pt x="68" y="0"/>
                      <a:pt x="68" y="0"/>
                      <a:pt x="68" y="0"/>
                    </a:cubicBezTo>
                    <a:cubicBezTo>
                      <a:pt x="30" y="0"/>
                      <a:pt x="0" y="30"/>
                      <a:pt x="0" y="68"/>
                    </a:cubicBezTo>
                    <a:lnTo>
                      <a:pt x="0" y="235"/>
                    </a:lnTo>
                    <a:close/>
                  </a:path>
                </a:pathLst>
              </a:custGeom>
              <a:solidFill>
                <a:srgbClr val="F3B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3" name="Freeform 562"/>
              <p:cNvSpPr/>
              <p:nvPr/>
            </p:nvSpPr>
            <p:spPr bwMode="auto">
              <a:xfrm>
                <a:off x="6719" y="2551"/>
                <a:ext cx="96" cy="283"/>
              </a:xfrm>
              <a:custGeom>
                <a:avLst/>
                <a:gdLst>
                  <a:gd name="T0" fmla="*/ 20 w 96"/>
                  <a:gd name="T1" fmla="*/ 213 h 283"/>
                  <a:gd name="T2" fmla="*/ 20 w 96"/>
                  <a:gd name="T3" fmla="*/ 0 h 283"/>
                  <a:gd name="T4" fmla="*/ 0 w 96"/>
                  <a:gd name="T5" fmla="*/ 48 h 283"/>
                  <a:gd name="T6" fmla="*/ 0 w 96"/>
                  <a:gd name="T7" fmla="*/ 215 h 283"/>
                  <a:gd name="T8" fmla="*/ 68 w 96"/>
                  <a:gd name="T9" fmla="*/ 283 h 283"/>
                  <a:gd name="T10" fmla="*/ 96 w 96"/>
                  <a:gd name="T11" fmla="*/ 283 h 283"/>
                  <a:gd name="T12" fmla="*/ 20 w 96"/>
                  <a:gd name="T13" fmla="*/ 213 h 283"/>
                </a:gdLst>
                <a:ahLst/>
                <a:cxnLst>
                  <a:cxn ang="0">
                    <a:pos x="T0" y="T1"/>
                  </a:cxn>
                  <a:cxn ang="0">
                    <a:pos x="T2" y="T3"/>
                  </a:cxn>
                  <a:cxn ang="0">
                    <a:pos x="T4" y="T5"/>
                  </a:cxn>
                  <a:cxn ang="0">
                    <a:pos x="T6" y="T7"/>
                  </a:cxn>
                  <a:cxn ang="0">
                    <a:pos x="T8" y="T9"/>
                  </a:cxn>
                  <a:cxn ang="0">
                    <a:pos x="T10" y="T11"/>
                  </a:cxn>
                  <a:cxn ang="0">
                    <a:pos x="T12" y="T13"/>
                  </a:cxn>
                </a:cxnLst>
                <a:rect l="0" t="0" r="r" b="b"/>
                <a:pathLst>
                  <a:path w="96" h="283">
                    <a:moveTo>
                      <a:pt x="20" y="213"/>
                    </a:moveTo>
                    <a:cubicBezTo>
                      <a:pt x="20" y="0"/>
                      <a:pt x="20" y="0"/>
                      <a:pt x="20" y="0"/>
                    </a:cubicBezTo>
                    <a:cubicBezTo>
                      <a:pt x="8" y="12"/>
                      <a:pt x="0" y="29"/>
                      <a:pt x="0" y="48"/>
                    </a:cubicBezTo>
                    <a:cubicBezTo>
                      <a:pt x="0" y="215"/>
                      <a:pt x="0" y="215"/>
                      <a:pt x="0" y="215"/>
                    </a:cubicBezTo>
                    <a:cubicBezTo>
                      <a:pt x="0" y="252"/>
                      <a:pt x="30" y="283"/>
                      <a:pt x="68" y="283"/>
                    </a:cubicBezTo>
                    <a:cubicBezTo>
                      <a:pt x="96" y="283"/>
                      <a:pt x="96" y="283"/>
                      <a:pt x="96" y="283"/>
                    </a:cubicBezTo>
                    <a:cubicBezTo>
                      <a:pt x="20" y="283"/>
                      <a:pt x="20" y="213"/>
                      <a:pt x="20" y="213"/>
                    </a:cubicBez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4" name="Freeform 563"/>
              <p:cNvSpPr/>
              <p:nvPr/>
            </p:nvSpPr>
            <p:spPr bwMode="auto">
              <a:xfrm>
                <a:off x="6770" y="2627"/>
                <a:ext cx="46" cy="61"/>
              </a:xfrm>
              <a:custGeom>
                <a:avLst/>
                <a:gdLst>
                  <a:gd name="T0" fmla="*/ 46 w 46"/>
                  <a:gd name="T1" fmla="*/ 43 h 61"/>
                  <a:gd name="T2" fmla="*/ 29 w 46"/>
                  <a:gd name="T3" fmla="*/ 61 h 61"/>
                  <a:gd name="T4" fmla="*/ 18 w 46"/>
                  <a:gd name="T5" fmla="*/ 61 h 61"/>
                  <a:gd name="T6" fmla="*/ 0 w 46"/>
                  <a:gd name="T7" fmla="*/ 43 h 61"/>
                  <a:gd name="T8" fmla="*/ 0 w 46"/>
                  <a:gd name="T9" fmla="*/ 18 h 61"/>
                  <a:gd name="T10" fmla="*/ 18 w 46"/>
                  <a:gd name="T11" fmla="*/ 0 h 61"/>
                  <a:gd name="T12" fmla="*/ 29 w 46"/>
                  <a:gd name="T13" fmla="*/ 0 h 61"/>
                  <a:gd name="T14" fmla="*/ 46 w 46"/>
                  <a:gd name="T15" fmla="*/ 18 h 61"/>
                  <a:gd name="T16" fmla="*/ 46 w 46"/>
                  <a:gd name="T17"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1">
                    <a:moveTo>
                      <a:pt x="46" y="43"/>
                    </a:moveTo>
                    <a:cubicBezTo>
                      <a:pt x="46" y="53"/>
                      <a:pt x="38" y="61"/>
                      <a:pt x="29" y="61"/>
                    </a:cubicBezTo>
                    <a:cubicBezTo>
                      <a:pt x="18" y="61"/>
                      <a:pt x="18" y="61"/>
                      <a:pt x="18" y="61"/>
                    </a:cubicBezTo>
                    <a:cubicBezTo>
                      <a:pt x="8" y="61"/>
                      <a:pt x="0" y="53"/>
                      <a:pt x="0" y="43"/>
                    </a:cubicBezTo>
                    <a:cubicBezTo>
                      <a:pt x="0" y="18"/>
                      <a:pt x="0" y="18"/>
                      <a:pt x="0" y="18"/>
                    </a:cubicBezTo>
                    <a:cubicBezTo>
                      <a:pt x="0" y="8"/>
                      <a:pt x="8" y="0"/>
                      <a:pt x="18" y="0"/>
                    </a:cubicBezTo>
                    <a:cubicBezTo>
                      <a:pt x="29" y="0"/>
                      <a:pt x="29" y="0"/>
                      <a:pt x="29" y="0"/>
                    </a:cubicBezTo>
                    <a:cubicBezTo>
                      <a:pt x="38" y="0"/>
                      <a:pt x="46" y="8"/>
                      <a:pt x="46" y="18"/>
                    </a:cubicBezTo>
                    <a:lnTo>
                      <a:pt x="46"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5" name="Freeform 564"/>
              <p:cNvSpPr/>
              <p:nvPr/>
            </p:nvSpPr>
            <p:spPr bwMode="auto">
              <a:xfrm>
                <a:off x="6776" y="2635"/>
                <a:ext cx="34" cy="45"/>
              </a:xfrm>
              <a:custGeom>
                <a:avLst/>
                <a:gdLst>
                  <a:gd name="T0" fmla="*/ 34 w 34"/>
                  <a:gd name="T1" fmla="*/ 32 h 45"/>
                  <a:gd name="T2" fmla="*/ 21 w 34"/>
                  <a:gd name="T3" fmla="*/ 45 h 45"/>
                  <a:gd name="T4" fmla="*/ 13 w 34"/>
                  <a:gd name="T5" fmla="*/ 45 h 45"/>
                  <a:gd name="T6" fmla="*/ 0 w 34"/>
                  <a:gd name="T7" fmla="*/ 32 h 45"/>
                  <a:gd name="T8" fmla="*/ 0 w 34"/>
                  <a:gd name="T9" fmla="*/ 13 h 45"/>
                  <a:gd name="T10" fmla="*/ 13 w 34"/>
                  <a:gd name="T11" fmla="*/ 0 h 45"/>
                  <a:gd name="T12" fmla="*/ 21 w 34"/>
                  <a:gd name="T13" fmla="*/ 0 h 45"/>
                  <a:gd name="T14" fmla="*/ 34 w 34"/>
                  <a:gd name="T15" fmla="*/ 13 h 45"/>
                  <a:gd name="T16" fmla="*/ 34 w 34"/>
                  <a:gd name="T17"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5">
                    <a:moveTo>
                      <a:pt x="34" y="32"/>
                    </a:moveTo>
                    <a:cubicBezTo>
                      <a:pt x="34" y="39"/>
                      <a:pt x="28" y="45"/>
                      <a:pt x="21" y="45"/>
                    </a:cubicBezTo>
                    <a:cubicBezTo>
                      <a:pt x="13" y="45"/>
                      <a:pt x="13" y="45"/>
                      <a:pt x="13" y="45"/>
                    </a:cubicBezTo>
                    <a:cubicBezTo>
                      <a:pt x="6" y="45"/>
                      <a:pt x="0" y="39"/>
                      <a:pt x="0" y="32"/>
                    </a:cubicBezTo>
                    <a:cubicBezTo>
                      <a:pt x="0" y="13"/>
                      <a:pt x="0" y="13"/>
                      <a:pt x="0" y="13"/>
                    </a:cubicBezTo>
                    <a:cubicBezTo>
                      <a:pt x="0" y="6"/>
                      <a:pt x="6" y="0"/>
                      <a:pt x="13" y="0"/>
                    </a:cubicBezTo>
                    <a:cubicBezTo>
                      <a:pt x="21" y="0"/>
                      <a:pt x="21" y="0"/>
                      <a:pt x="21" y="0"/>
                    </a:cubicBezTo>
                    <a:cubicBezTo>
                      <a:pt x="28" y="0"/>
                      <a:pt x="34" y="6"/>
                      <a:pt x="34" y="13"/>
                    </a:cubicBezTo>
                    <a:lnTo>
                      <a:pt x="34" y="32"/>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6" name="Oval 565"/>
              <p:cNvSpPr>
                <a:spLocks noChangeArrowheads="1"/>
              </p:cNvSpPr>
              <p:nvPr/>
            </p:nvSpPr>
            <p:spPr bwMode="auto">
              <a:xfrm>
                <a:off x="6795" y="2668"/>
                <a:ext cx="15" cy="1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7" name="Freeform 566"/>
              <p:cNvSpPr/>
              <p:nvPr/>
            </p:nvSpPr>
            <p:spPr bwMode="auto">
              <a:xfrm>
                <a:off x="6847" y="2627"/>
                <a:ext cx="46" cy="61"/>
              </a:xfrm>
              <a:custGeom>
                <a:avLst/>
                <a:gdLst>
                  <a:gd name="T0" fmla="*/ 46 w 46"/>
                  <a:gd name="T1" fmla="*/ 43 h 61"/>
                  <a:gd name="T2" fmla="*/ 28 w 46"/>
                  <a:gd name="T3" fmla="*/ 61 h 61"/>
                  <a:gd name="T4" fmla="*/ 17 w 46"/>
                  <a:gd name="T5" fmla="*/ 61 h 61"/>
                  <a:gd name="T6" fmla="*/ 0 w 46"/>
                  <a:gd name="T7" fmla="*/ 43 h 61"/>
                  <a:gd name="T8" fmla="*/ 0 w 46"/>
                  <a:gd name="T9" fmla="*/ 18 h 61"/>
                  <a:gd name="T10" fmla="*/ 17 w 46"/>
                  <a:gd name="T11" fmla="*/ 0 h 61"/>
                  <a:gd name="T12" fmla="*/ 28 w 46"/>
                  <a:gd name="T13" fmla="*/ 0 h 61"/>
                  <a:gd name="T14" fmla="*/ 46 w 46"/>
                  <a:gd name="T15" fmla="*/ 18 h 61"/>
                  <a:gd name="T16" fmla="*/ 46 w 46"/>
                  <a:gd name="T17"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1">
                    <a:moveTo>
                      <a:pt x="46" y="43"/>
                    </a:moveTo>
                    <a:cubicBezTo>
                      <a:pt x="46" y="53"/>
                      <a:pt x="38" y="61"/>
                      <a:pt x="28" y="61"/>
                    </a:cubicBezTo>
                    <a:cubicBezTo>
                      <a:pt x="17" y="61"/>
                      <a:pt x="17" y="61"/>
                      <a:pt x="17" y="61"/>
                    </a:cubicBezTo>
                    <a:cubicBezTo>
                      <a:pt x="8" y="61"/>
                      <a:pt x="0" y="53"/>
                      <a:pt x="0" y="43"/>
                    </a:cubicBezTo>
                    <a:cubicBezTo>
                      <a:pt x="0" y="18"/>
                      <a:pt x="0" y="18"/>
                      <a:pt x="0" y="18"/>
                    </a:cubicBezTo>
                    <a:cubicBezTo>
                      <a:pt x="0" y="8"/>
                      <a:pt x="8" y="0"/>
                      <a:pt x="17" y="0"/>
                    </a:cubicBezTo>
                    <a:cubicBezTo>
                      <a:pt x="28" y="0"/>
                      <a:pt x="28" y="0"/>
                      <a:pt x="28" y="0"/>
                    </a:cubicBezTo>
                    <a:cubicBezTo>
                      <a:pt x="38" y="0"/>
                      <a:pt x="46" y="8"/>
                      <a:pt x="46" y="18"/>
                    </a:cubicBezTo>
                    <a:lnTo>
                      <a:pt x="46"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8" name="Freeform 567"/>
              <p:cNvSpPr/>
              <p:nvPr/>
            </p:nvSpPr>
            <p:spPr bwMode="auto">
              <a:xfrm>
                <a:off x="6853" y="2635"/>
                <a:ext cx="33" cy="45"/>
              </a:xfrm>
              <a:custGeom>
                <a:avLst/>
                <a:gdLst>
                  <a:gd name="T0" fmla="*/ 33 w 33"/>
                  <a:gd name="T1" fmla="*/ 32 h 45"/>
                  <a:gd name="T2" fmla="*/ 20 w 33"/>
                  <a:gd name="T3" fmla="*/ 45 h 45"/>
                  <a:gd name="T4" fmla="*/ 13 w 33"/>
                  <a:gd name="T5" fmla="*/ 45 h 45"/>
                  <a:gd name="T6" fmla="*/ 0 w 33"/>
                  <a:gd name="T7" fmla="*/ 32 h 45"/>
                  <a:gd name="T8" fmla="*/ 0 w 33"/>
                  <a:gd name="T9" fmla="*/ 13 h 45"/>
                  <a:gd name="T10" fmla="*/ 13 w 33"/>
                  <a:gd name="T11" fmla="*/ 0 h 45"/>
                  <a:gd name="T12" fmla="*/ 20 w 33"/>
                  <a:gd name="T13" fmla="*/ 0 h 45"/>
                  <a:gd name="T14" fmla="*/ 33 w 33"/>
                  <a:gd name="T15" fmla="*/ 13 h 45"/>
                  <a:gd name="T16" fmla="*/ 33 w 33"/>
                  <a:gd name="T17"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5">
                    <a:moveTo>
                      <a:pt x="33" y="32"/>
                    </a:moveTo>
                    <a:cubicBezTo>
                      <a:pt x="33" y="39"/>
                      <a:pt x="28" y="45"/>
                      <a:pt x="20" y="45"/>
                    </a:cubicBezTo>
                    <a:cubicBezTo>
                      <a:pt x="13" y="45"/>
                      <a:pt x="13" y="45"/>
                      <a:pt x="13" y="45"/>
                    </a:cubicBezTo>
                    <a:cubicBezTo>
                      <a:pt x="6" y="45"/>
                      <a:pt x="0" y="39"/>
                      <a:pt x="0" y="32"/>
                    </a:cubicBezTo>
                    <a:cubicBezTo>
                      <a:pt x="0" y="13"/>
                      <a:pt x="0" y="13"/>
                      <a:pt x="0" y="13"/>
                    </a:cubicBezTo>
                    <a:cubicBezTo>
                      <a:pt x="0" y="6"/>
                      <a:pt x="6" y="0"/>
                      <a:pt x="13" y="0"/>
                    </a:cubicBezTo>
                    <a:cubicBezTo>
                      <a:pt x="20" y="0"/>
                      <a:pt x="20" y="0"/>
                      <a:pt x="20" y="0"/>
                    </a:cubicBezTo>
                    <a:cubicBezTo>
                      <a:pt x="28" y="0"/>
                      <a:pt x="33" y="6"/>
                      <a:pt x="33" y="13"/>
                    </a:cubicBezTo>
                    <a:lnTo>
                      <a:pt x="33" y="32"/>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9" name="Oval 568"/>
              <p:cNvSpPr>
                <a:spLocks noChangeArrowheads="1"/>
              </p:cNvSpPr>
              <p:nvPr/>
            </p:nvSpPr>
            <p:spPr bwMode="auto">
              <a:xfrm>
                <a:off x="6871" y="2668"/>
                <a:ext cx="15" cy="1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0" name="Freeform 569"/>
              <p:cNvSpPr/>
              <p:nvPr/>
            </p:nvSpPr>
            <p:spPr bwMode="auto">
              <a:xfrm>
                <a:off x="6765" y="2614"/>
                <a:ext cx="55" cy="15"/>
              </a:xfrm>
              <a:custGeom>
                <a:avLst/>
                <a:gdLst>
                  <a:gd name="T0" fmla="*/ 55 w 55"/>
                  <a:gd name="T1" fmla="*/ 7 h 15"/>
                  <a:gd name="T2" fmla="*/ 47 w 55"/>
                  <a:gd name="T3" fmla="*/ 15 h 15"/>
                  <a:gd name="T4" fmla="*/ 7 w 55"/>
                  <a:gd name="T5" fmla="*/ 15 h 15"/>
                  <a:gd name="T6" fmla="*/ 0 w 55"/>
                  <a:gd name="T7" fmla="*/ 7 h 15"/>
                  <a:gd name="T8" fmla="*/ 7 w 55"/>
                  <a:gd name="T9" fmla="*/ 0 h 15"/>
                  <a:gd name="T10" fmla="*/ 47 w 55"/>
                  <a:gd name="T11" fmla="*/ 0 h 15"/>
                  <a:gd name="T12" fmla="*/ 55 w 55"/>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55" h="15">
                    <a:moveTo>
                      <a:pt x="55" y="7"/>
                    </a:moveTo>
                    <a:cubicBezTo>
                      <a:pt x="55" y="11"/>
                      <a:pt x="51" y="15"/>
                      <a:pt x="47" y="15"/>
                    </a:cubicBezTo>
                    <a:cubicBezTo>
                      <a:pt x="7" y="15"/>
                      <a:pt x="7" y="15"/>
                      <a:pt x="7" y="15"/>
                    </a:cubicBezTo>
                    <a:cubicBezTo>
                      <a:pt x="3" y="15"/>
                      <a:pt x="0" y="11"/>
                      <a:pt x="0" y="7"/>
                    </a:cubicBezTo>
                    <a:cubicBezTo>
                      <a:pt x="0" y="3"/>
                      <a:pt x="3" y="0"/>
                      <a:pt x="7" y="0"/>
                    </a:cubicBezTo>
                    <a:cubicBezTo>
                      <a:pt x="47" y="0"/>
                      <a:pt x="47" y="0"/>
                      <a:pt x="47" y="0"/>
                    </a:cubicBezTo>
                    <a:cubicBezTo>
                      <a:pt x="51" y="0"/>
                      <a:pt x="55" y="3"/>
                      <a:pt x="55" y="7"/>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1" name="Freeform 570"/>
              <p:cNvSpPr/>
              <p:nvPr/>
            </p:nvSpPr>
            <p:spPr bwMode="auto">
              <a:xfrm>
                <a:off x="6840" y="2614"/>
                <a:ext cx="55" cy="15"/>
              </a:xfrm>
              <a:custGeom>
                <a:avLst/>
                <a:gdLst>
                  <a:gd name="T0" fmla="*/ 55 w 55"/>
                  <a:gd name="T1" fmla="*/ 7 h 15"/>
                  <a:gd name="T2" fmla="*/ 48 w 55"/>
                  <a:gd name="T3" fmla="*/ 15 h 15"/>
                  <a:gd name="T4" fmla="*/ 8 w 55"/>
                  <a:gd name="T5" fmla="*/ 15 h 15"/>
                  <a:gd name="T6" fmla="*/ 0 w 55"/>
                  <a:gd name="T7" fmla="*/ 7 h 15"/>
                  <a:gd name="T8" fmla="*/ 8 w 55"/>
                  <a:gd name="T9" fmla="*/ 0 h 15"/>
                  <a:gd name="T10" fmla="*/ 48 w 55"/>
                  <a:gd name="T11" fmla="*/ 0 h 15"/>
                  <a:gd name="T12" fmla="*/ 55 w 55"/>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55" h="15">
                    <a:moveTo>
                      <a:pt x="55" y="7"/>
                    </a:moveTo>
                    <a:cubicBezTo>
                      <a:pt x="55" y="11"/>
                      <a:pt x="52" y="15"/>
                      <a:pt x="48" y="15"/>
                    </a:cubicBezTo>
                    <a:cubicBezTo>
                      <a:pt x="8" y="15"/>
                      <a:pt x="8" y="15"/>
                      <a:pt x="8" y="15"/>
                    </a:cubicBezTo>
                    <a:cubicBezTo>
                      <a:pt x="4" y="15"/>
                      <a:pt x="0" y="11"/>
                      <a:pt x="0" y="7"/>
                    </a:cubicBezTo>
                    <a:cubicBezTo>
                      <a:pt x="0" y="3"/>
                      <a:pt x="4" y="0"/>
                      <a:pt x="8" y="0"/>
                    </a:cubicBezTo>
                    <a:cubicBezTo>
                      <a:pt x="48" y="0"/>
                      <a:pt x="48" y="0"/>
                      <a:pt x="48" y="0"/>
                    </a:cubicBezTo>
                    <a:cubicBezTo>
                      <a:pt x="52" y="0"/>
                      <a:pt x="55" y="3"/>
                      <a:pt x="55" y="7"/>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2" name="Freeform 571"/>
              <p:cNvSpPr/>
              <p:nvPr/>
            </p:nvSpPr>
            <p:spPr bwMode="auto">
              <a:xfrm>
                <a:off x="6808" y="2775"/>
                <a:ext cx="68" cy="32"/>
              </a:xfrm>
              <a:custGeom>
                <a:avLst/>
                <a:gdLst>
                  <a:gd name="T0" fmla="*/ 0 w 68"/>
                  <a:gd name="T1" fmla="*/ 0 h 32"/>
                  <a:gd name="T2" fmla="*/ 67 w 68"/>
                  <a:gd name="T3" fmla="*/ 0 h 32"/>
                  <a:gd name="T4" fmla="*/ 35 w 68"/>
                  <a:gd name="T5" fmla="*/ 32 h 32"/>
                  <a:gd name="T6" fmla="*/ 0 w 68"/>
                  <a:gd name="T7" fmla="*/ 0 h 32"/>
                </a:gdLst>
                <a:ahLst/>
                <a:cxnLst>
                  <a:cxn ang="0">
                    <a:pos x="T0" y="T1"/>
                  </a:cxn>
                  <a:cxn ang="0">
                    <a:pos x="T2" y="T3"/>
                  </a:cxn>
                  <a:cxn ang="0">
                    <a:pos x="T4" y="T5"/>
                  </a:cxn>
                  <a:cxn ang="0">
                    <a:pos x="T6" y="T7"/>
                  </a:cxn>
                </a:cxnLst>
                <a:rect l="0" t="0" r="r" b="b"/>
                <a:pathLst>
                  <a:path w="68" h="32">
                    <a:moveTo>
                      <a:pt x="0" y="0"/>
                    </a:moveTo>
                    <a:cubicBezTo>
                      <a:pt x="67" y="0"/>
                      <a:pt x="67" y="0"/>
                      <a:pt x="67" y="0"/>
                    </a:cubicBezTo>
                    <a:cubicBezTo>
                      <a:pt x="67" y="0"/>
                      <a:pt x="68" y="32"/>
                      <a:pt x="35" y="32"/>
                    </a:cubicBezTo>
                    <a:cubicBezTo>
                      <a:pt x="2" y="32"/>
                      <a:pt x="0" y="0"/>
                      <a:pt x="0" y="0"/>
                    </a:cubicBez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3" name="Freeform 572"/>
              <p:cNvSpPr/>
              <p:nvPr/>
            </p:nvSpPr>
            <p:spPr bwMode="auto">
              <a:xfrm>
                <a:off x="6832" y="2690"/>
                <a:ext cx="27" cy="65"/>
              </a:xfrm>
              <a:custGeom>
                <a:avLst/>
                <a:gdLst>
                  <a:gd name="T0" fmla="*/ 27 w 27"/>
                  <a:gd name="T1" fmla="*/ 52 h 65"/>
                  <a:gd name="T2" fmla="*/ 13 w 27"/>
                  <a:gd name="T3" fmla="*/ 65 h 65"/>
                  <a:gd name="T4" fmla="*/ 0 w 27"/>
                  <a:gd name="T5" fmla="*/ 52 h 65"/>
                  <a:gd name="T6" fmla="*/ 0 w 27"/>
                  <a:gd name="T7" fmla="*/ 14 h 65"/>
                  <a:gd name="T8" fmla="*/ 13 w 27"/>
                  <a:gd name="T9" fmla="*/ 0 h 65"/>
                  <a:gd name="T10" fmla="*/ 27 w 27"/>
                  <a:gd name="T11" fmla="*/ 14 h 65"/>
                  <a:gd name="T12" fmla="*/ 27 w 27"/>
                  <a:gd name="T13" fmla="*/ 52 h 65"/>
                </a:gdLst>
                <a:ahLst/>
                <a:cxnLst>
                  <a:cxn ang="0">
                    <a:pos x="T0" y="T1"/>
                  </a:cxn>
                  <a:cxn ang="0">
                    <a:pos x="T2" y="T3"/>
                  </a:cxn>
                  <a:cxn ang="0">
                    <a:pos x="T4" y="T5"/>
                  </a:cxn>
                  <a:cxn ang="0">
                    <a:pos x="T6" y="T7"/>
                  </a:cxn>
                  <a:cxn ang="0">
                    <a:pos x="T8" y="T9"/>
                  </a:cxn>
                  <a:cxn ang="0">
                    <a:pos x="T10" y="T11"/>
                  </a:cxn>
                  <a:cxn ang="0">
                    <a:pos x="T12" y="T13"/>
                  </a:cxn>
                </a:cxnLst>
                <a:rect l="0" t="0" r="r" b="b"/>
                <a:pathLst>
                  <a:path w="27" h="65">
                    <a:moveTo>
                      <a:pt x="27" y="52"/>
                    </a:moveTo>
                    <a:cubicBezTo>
                      <a:pt x="27" y="59"/>
                      <a:pt x="21" y="65"/>
                      <a:pt x="13" y="65"/>
                    </a:cubicBezTo>
                    <a:cubicBezTo>
                      <a:pt x="6" y="65"/>
                      <a:pt x="0" y="59"/>
                      <a:pt x="0" y="52"/>
                    </a:cubicBezTo>
                    <a:cubicBezTo>
                      <a:pt x="0" y="14"/>
                      <a:pt x="0" y="14"/>
                      <a:pt x="0" y="14"/>
                    </a:cubicBezTo>
                    <a:cubicBezTo>
                      <a:pt x="0" y="6"/>
                      <a:pt x="6" y="0"/>
                      <a:pt x="13" y="0"/>
                    </a:cubicBezTo>
                    <a:cubicBezTo>
                      <a:pt x="21" y="0"/>
                      <a:pt x="27" y="6"/>
                      <a:pt x="27" y="14"/>
                    </a:cubicBezTo>
                    <a:lnTo>
                      <a:pt x="27" y="52"/>
                    </a:ln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4" name="Freeform 573"/>
              <p:cNvSpPr/>
              <p:nvPr/>
            </p:nvSpPr>
            <p:spPr bwMode="auto">
              <a:xfrm>
                <a:off x="6704" y="2497"/>
                <a:ext cx="274" cy="101"/>
              </a:xfrm>
              <a:custGeom>
                <a:avLst/>
                <a:gdLst>
                  <a:gd name="T0" fmla="*/ 0 w 274"/>
                  <a:gd name="T1" fmla="*/ 50 h 101"/>
                  <a:gd name="T2" fmla="*/ 124 w 274"/>
                  <a:gd name="T3" fmla="*/ 101 h 101"/>
                  <a:gd name="T4" fmla="*/ 249 w 274"/>
                  <a:gd name="T5" fmla="*/ 50 h 101"/>
                  <a:gd name="T6" fmla="*/ 124 w 274"/>
                  <a:gd name="T7" fmla="*/ 0 h 101"/>
                  <a:gd name="T8" fmla="*/ 0 w 274"/>
                  <a:gd name="T9" fmla="*/ 50 h 101"/>
                </a:gdLst>
                <a:ahLst/>
                <a:cxnLst>
                  <a:cxn ang="0">
                    <a:pos x="T0" y="T1"/>
                  </a:cxn>
                  <a:cxn ang="0">
                    <a:pos x="T2" y="T3"/>
                  </a:cxn>
                  <a:cxn ang="0">
                    <a:pos x="T4" y="T5"/>
                  </a:cxn>
                  <a:cxn ang="0">
                    <a:pos x="T6" y="T7"/>
                  </a:cxn>
                  <a:cxn ang="0">
                    <a:pos x="T8" y="T9"/>
                  </a:cxn>
                </a:cxnLst>
                <a:rect l="0" t="0" r="r" b="b"/>
                <a:pathLst>
                  <a:path w="274" h="101">
                    <a:moveTo>
                      <a:pt x="0" y="50"/>
                    </a:moveTo>
                    <a:cubicBezTo>
                      <a:pt x="0" y="78"/>
                      <a:pt x="56" y="101"/>
                      <a:pt x="124" y="101"/>
                    </a:cubicBezTo>
                    <a:cubicBezTo>
                      <a:pt x="193" y="101"/>
                      <a:pt x="274" y="61"/>
                      <a:pt x="249" y="50"/>
                    </a:cubicBezTo>
                    <a:cubicBezTo>
                      <a:pt x="218" y="38"/>
                      <a:pt x="193" y="0"/>
                      <a:pt x="124" y="0"/>
                    </a:cubicBezTo>
                    <a:cubicBezTo>
                      <a:pt x="56" y="0"/>
                      <a:pt x="0" y="23"/>
                      <a:pt x="0" y="50"/>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5" name="Oval 574"/>
              <p:cNvSpPr>
                <a:spLocks noChangeArrowheads="1"/>
              </p:cNvSpPr>
              <p:nvPr/>
            </p:nvSpPr>
            <p:spPr bwMode="auto">
              <a:xfrm>
                <a:off x="6682" y="2555"/>
                <a:ext cx="68" cy="147"/>
              </a:xfrm>
              <a:prstGeom prst="ellipse">
                <a:avLst/>
              </a:pr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6" name="Freeform 575"/>
              <p:cNvSpPr/>
              <p:nvPr/>
            </p:nvSpPr>
            <p:spPr bwMode="auto">
              <a:xfrm>
                <a:off x="6682" y="2497"/>
                <a:ext cx="277" cy="189"/>
              </a:xfrm>
              <a:custGeom>
                <a:avLst/>
                <a:gdLst>
                  <a:gd name="T0" fmla="*/ 28 w 277"/>
                  <a:gd name="T1" fmla="*/ 63 h 189"/>
                  <a:gd name="T2" fmla="*/ 31 w 277"/>
                  <a:gd name="T3" fmla="*/ 74 h 189"/>
                  <a:gd name="T4" fmla="*/ 6 w 277"/>
                  <a:gd name="T5" fmla="*/ 144 h 189"/>
                  <a:gd name="T6" fmla="*/ 13 w 277"/>
                  <a:gd name="T7" fmla="*/ 189 h 189"/>
                  <a:gd name="T8" fmla="*/ 0 w 277"/>
                  <a:gd name="T9" fmla="*/ 132 h 189"/>
                  <a:gd name="T10" fmla="*/ 25 w 277"/>
                  <a:gd name="T11" fmla="*/ 61 h 189"/>
                  <a:gd name="T12" fmla="*/ 22 w 277"/>
                  <a:gd name="T13" fmla="*/ 50 h 189"/>
                  <a:gd name="T14" fmla="*/ 146 w 277"/>
                  <a:gd name="T15" fmla="*/ 0 h 189"/>
                  <a:gd name="T16" fmla="*/ 270 w 277"/>
                  <a:gd name="T17" fmla="*/ 50 h 189"/>
                  <a:gd name="T18" fmla="*/ 273 w 277"/>
                  <a:gd name="T19" fmla="*/ 61 h 189"/>
                  <a:gd name="T20" fmla="*/ 152 w 277"/>
                  <a:gd name="T21" fmla="*/ 13 h 189"/>
                  <a:gd name="T22" fmla="*/ 28 w 277"/>
                  <a:gd name="T23" fmla="*/ 6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189">
                    <a:moveTo>
                      <a:pt x="28" y="63"/>
                    </a:moveTo>
                    <a:cubicBezTo>
                      <a:pt x="28" y="67"/>
                      <a:pt x="29" y="70"/>
                      <a:pt x="31" y="74"/>
                    </a:cubicBezTo>
                    <a:cubicBezTo>
                      <a:pt x="16" y="82"/>
                      <a:pt x="6" y="111"/>
                      <a:pt x="6" y="144"/>
                    </a:cubicBezTo>
                    <a:cubicBezTo>
                      <a:pt x="6" y="161"/>
                      <a:pt x="8" y="177"/>
                      <a:pt x="13" y="189"/>
                    </a:cubicBezTo>
                    <a:cubicBezTo>
                      <a:pt x="5" y="176"/>
                      <a:pt x="0" y="155"/>
                      <a:pt x="0" y="132"/>
                    </a:cubicBezTo>
                    <a:cubicBezTo>
                      <a:pt x="0" y="98"/>
                      <a:pt x="10" y="69"/>
                      <a:pt x="25" y="61"/>
                    </a:cubicBezTo>
                    <a:cubicBezTo>
                      <a:pt x="23" y="58"/>
                      <a:pt x="22" y="54"/>
                      <a:pt x="22" y="50"/>
                    </a:cubicBezTo>
                    <a:cubicBezTo>
                      <a:pt x="22" y="23"/>
                      <a:pt x="78" y="0"/>
                      <a:pt x="146" y="0"/>
                    </a:cubicBezTo>
                    <a:cubicBezTo>
                      <a:pt x="215" y="0"/>
                      <a:pt x="240" y="38"/>
                      <a:pt x="270" y="50"/>
                    </a:cubicBezTo>
                    <a:cubicBezTo>
                      <a:pt x="276" y="53"/>
                      <a:pt x="277" y="57"/>
                      <a:pt x="273" y="61"/>
                    </a:cubicBezTo>
                    <a:cubicBezTo>
                      <a:pt x="243" y="48"/>
                      <a:pt x="218" y="13"/>
                      <a:pt x="152" y="13"/>
                    </a:cubicBezTo>
                    <a:cubicBezTo>
                      <a:pt x="84" y="13"/>
                      <a:pt x="28" y="35"/>
                      <a:pt x="28" y="63"/>
                    </a:cubicBezTo>
                    <a:close/>
                  </a:path>
                </a:pathLst>
              </a:custGeom>
              <a:solidFill>
                <a:srgbClr val="8A65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7" name="Oval 576"/>
              <p:cNvSpPr>
                <a:spLocks noChangeArrowheads="1"/>
              </p:cNvSpPr>
              <p:nvPr/>
            </p:nvSpPr>
            <p:spPr bwMode="auto">
              <a:xfrm>
                <a:off x="6683" y="2635"/>
                <a:ext cx="73" cy="73"/>
              </a:xfrm>
              <a:prstGeom prst="ellipse">
                <a:avLst/>
              </a:pr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8" name="Oval 577"/>
              <p:cNvSpPr>
                <a:spLocks noChangeArrowheads="1"/>
              </p:cNvSpPr>
              <p:nvPr/>
            </p:nvSpPr>
            <p:spPr bwMode="auto">
              <a:xfrm>
                <a:off x="6701" y="2652"/>
                <a:ext cx="36" cy="36"/>
              </a:xfrm>
              <a:prstGeom prst="ellipse">
                <a:avLst/>
              </a:pr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9" name="Freeform 578"/>
              <p:cNvSpPr/>
              <p:nvPr/>
            </p:nvSpPr>
            <p:spPr bwMode="auto">
              <a:xfrm>
                <a:off x="6814" y="2746"/>
                <a:ext cx="60" cy="18"/>
              </a:xfrm>
              <a:custGeom>
                <a:avLst/>
                <a:gdLst>
                  <a:gd name="T0" fmla="*/ 60 w 60"/>
                  <a:gd name="T1" fmla="*/ 9 h 18"/>
                  <a:gd name="T2" fmla="*/ 51 w 60"/>
                  <a:gd name="T3" fmla="*/ 18 h 18"/>
                  <a:gd name="T4" fmla="*/ 9 w 60"/>
                  <a:gd name="T5" fmla="*/ 18 h 18"/>
                  <a:gd name="T6" fmla="*/ 0 w 60"/>
                  <a:gd name="T7" fmla="*/ 9 h 18"/>
                  <a:gd name="T8" fmla="*/ 9 w 60"/>
                  <a:gd name="T9" fmla="*/ 0 h 18"/>
                  <a:gd name="T10" fmla="*/ 51 w 60"/>
                  <a:gd name="T11" fmla="*/ 0 h 18"/>
                  <a:gd name="T12" fmla="*/ 60 w 60"/>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60" y="9"/>
                    </a:moveTo>
                    <a:cubicBezTo>
                      <a:pt x="60" y="14"/>
                      <a:pt x="56" y="18"/>
                      <a:pt x="51" y="18"/>
                    </a:cubicBezTo>
                    <a:cubicBezTo>
                      <a:pt x="9" y="18"/>
                      <a:pt x="9" y="18"/>
                      <a:pt x="9" y="18"/>
                    </a:cubicBezTo>
                    <a:cubicBezTo>
                      <a:pt x="4" y="18"/>
                      <a:pt x="0" y="14"/>
                      <a:pt x="0" y="9"/>
                    </a:cubicBezTo>
                    <a:cubicBezTo>
                      <a:pt x="0" y="4"/>
                      <a:pt x="4" y="0"/>
                      <a:pt x="9" y="0"/>
                    </a:cubicBezTo>
                    <a:cubicBezTo>
                      <a:pt x="51" y="0"/>
                      <a:pt x="51" y="0"/>
                      <a:pt x="51" y="0"/>
                    </a:cubicBezTo>
                    <a:cubicBezTo>
                      <a:pt x="56" y="0"/>
                      <a:pt x="60" y="4"/>
                      <a:pt x="60" y="9"/>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0" name="Freeform 579"/>
              <p:cNvSpPr/>
              <p:nvPr/>
            </p:nvSpPr>
            <p:spPr bwMode="auto">
              <a:xfrm>
                <a:off x="6814" y="2754"/>
                <a:ext cx="60" cy="10"/>
              </a:xfrm>
              <a:custGeom>
                <a:avLst/>
                <a:gdLst>
                  <a:gd name="T0" fmla="*/ 51 w 60"/>
                  <a:gd name="T1" fmla="*/ 7 h 10"/>
                  <a:gd name="T2" fmla="*/ 9 w 60"/>
                  <a:gd name="T3" fmla="*/ 7 h 10"/>
                  <a:gd name="T4" fmla="*/ 0 w 60"/>
                  <a:gd name="T5" fmla="*/ 0 h 10"/>
                  <a:gd name="T6" fmla="*/ 0 w 60"/>
                  <a:gd name="T7" fmla="*/ 1 h 10"/>
                  <a:gd name="T8" fmla="*/ 9 w 60"/>
                  <a:gd name="T9" fmla="*/ 10 h 10"/>
                  <a:gd name="T10" fmla="*/ 51 w 60"/>
                  <a:gd name="T11" fmla="*/ 10 h 10"/>
                  <a:gd name="T12" fmla="*/ 60 w 60"/>
                  <a:gd name="T13" fmla="*/ 1 h 10"/>
                  <a:gd name="T14" fmla="*/ 60 w 60"/>
                  <a:gd name="T15" fmla="*/ 0 h 10"/>
                  <a:gd name="T16" fmla="*/ 51 w 60"/>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
                    <a:moveTo>
                      <a:pt x="51" y="7"/>
                    </a:moveTo>
                    <a:cubicBezTo>
                      <a:pt x="9" y="7"/>
                      <a:pt x="9" y="7"/>
                      <a:pt x="9" y="7"/>
                    </a:cubicBezTo>
                    <a:cubicBezTo>
                      <a:pt x="5" y="7"/>
                      <a:pt x="1" y="4"/>
                      <a:pt x="0" y="0"/>
                    </a:cubicBezTo>
                    <a:cubicBezTo>
                      <a:pt x="0" y="0"/>
                      <a:pt x="0" y="1"/>
                      <a:pt x="0" y="1"/>
                    </a:cubicBezTo>
                    <a:cubicBezTo>
                      <a:pt x="0" y="6"/>
                      <a:pt x="4" y="10"/>
                      <a:pt x="9" y="10"/>
                    </a:cubicBezTo>
                    <a:cubicBezTo>
                      <a:pt x="51" y="10"/>
                      <a:pt x="51" y="10"/>
                      <a:pt x="51" y="10"/>
                    </a:cubicBezTo>
                    <a:cubicBezTo>
                      <a:pt x="56" y="10"/>
                      <a:pt x="60" y="6"/>
                      <a:pt x="60" y="1"/>
                    </a:cubicBezTo>
                    <a:cubicBezTo>
                      <a:pt x="60" y="1"/>
                      <a:pt x="60" y="0"/>
                      <a:pt x="60" y="0"/>
                    </a:cubicBezTo>
                    <a:cubicBezTo>
                      <a:pt x="59" y="4"/>
                      <a:pt x="56" y="7"/>
                      <a:pt x="51" y="7"/>
                    </a:cubicBezTo>
                    <a:close/>
                  </a:path>
                </a:pathLst>
              </a:custGeom>
              <a:solidFill>
                <a:srgbClr val="8A65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1" name="Oval 580"/>
              <p:cNvSpPr>
                <a:spLocks noChangeArrowheads="1"/>
              </p:cNvSpPr>
              <p:nvPr/>
            </p:nvSpPr>
            <p:spPr bwMode="auto">
              <a:xfrm>
                <a:off x="3513" y="2330"/>
                <a:ext cx="446" cy="44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2" name="Freeform 581"/>
              <p:cNvSpPr/>
              <p:nvPr/>
            </p:nvSpPr>
            <p:spPr bwMode="auto">
              <a:xfrm>
                <a:off x="3694" y="2714"/>
                <a:ext cx="67" cy="88"/>
              </a:xfrm>
              <a:custGeom>
                <a:avLst/>
                <a:gdLst>
                  <a:gd name="T0" fmla="*/ 0 w 67"/>
                  <a:gd name="T1" fmla="*/ 67 h 88"/>
                  <a:gd name="T2" fmla="*/ 21 w 67"/>
                  <a:gd name="T3" fmla="*/ 88 h 88"/>
                  <a:gd name="T4" fmla="*/ 46 w 67"/>
                  <a:gd name="T5" fmla="*/ 88 h 88"/>
                  <a:gd name="T6" fmla="*/ 67 w 67"/>
                  <a:gd name="T7" fmla="*/ 67 h 88"/>
                  <a:gd name="T8" fmla="*/ 67 w 67"/>
                  <a:gd name="T9" fmla="*/ 21 h 88"/>
                  <a:gd name="T10" fmla="*/ 46 w 67"/>
                  <a:gd name="T11" fmla="*/ 0 h 88"/>
                  <a:gd name="T12" fmla="*/ 21 w 67"/>
                  <a:gd name="T13" fmla="*/ 0 h 88"/>
                  <a:gd name="T14" fmla="*/ 0 w 67"/>
                  <a:gd name="T15" fmla="*/ 21 h 88"/>
                  <a:gd name="T16" fmla="*/ 0 w 67"/>
                  <a:gd name="T17" fmla="*/ 6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8">
                    <a:moveTo>
                      <a:pt x="0" y="67"/>
                    </a:moveTo>
                    <a:cubicBezTo>
                      <a:pt x="0" y="78"/>
                      <a:pt x="9" y="88"/>
                      <a:pt x="21" y="88"/>
                    </a:cubicBezTo>
                    <a:cubicBezTo>
                      <a:pt x="46" y="88"/>
                      <a:pt x="46" y="88"/>
                      <a:pt x="46" y="88"/>
                    </a:cubicBezTo>
                    <a:cubicBezTo>
                      <a:pt x="58" y="88"/>
                      <a:pt x="67" y="78"/>
                      <a:pt x="67" y="67"/>
                    </a:cubicBezTo>
                    <a:cubicBezTo>
                      <a:pt x="67" y="21"/>
                      <a:pt x="67" y="21"/>
                      <a:pt x="67" y="21"/>
                    </a:cubicBezTo>
                    <a:cubicBezTo>
                      <a:pt x="67" y="9"/>
                      <a:pt x="58" y="0"/>
                      <a:pt x="46" y="0"/>
                    </a:cubicBezTo>
                    <a:cubicBezTo>
                      <a:pt x="21" y="0"/>
                      <a:pt x="21" y="0"/>
                      <a:pt x="21" y="0"/>
                    </a:cubicBezTo>
                    <a:cubicBezTo>
                      <a:pt x="9" y="0"/>
                      <a:pt x="0" y="9"/>
                      <a:pt x="0" y="21"/>
                    </a:cubicBezTo>
                    <a:lnTo>
                      <a:pt x="0" y="67"/>
                    </a:ln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3" name="Freeform 582"/>
              <p:cNvSpPr/>
              <p:nvPr/>
            </p:nvSpPr>
            <p:spPr bwMode="auto">
              <a:xfrm>
                <a:off x="3627" y="2433"/>
                <a:ext cx="209" cy="325"/>
              </a:xfrm>
              <a:custGeom>
                <a:avLst/>
                <a:gdLst>
                  <a:gd name="T0" fmla="*/ 209 w 209"/>
                  <a:gd name="T1" fmla="*/ 252 h 325"/>
                  <a:gd name="T2" fmla="*/ 137 w 209"/>
                  <a:gd name="T3" fmla="*/ 325 h 325"/>
                  <a:gd name="T4" fmla="*/ 72 w 209"/>
                  <a:gd name="T5" fmla="*/ 325 h 325"/>
                  <a:gd name="T6" fmla="*/ 0 w 209"/>
                  <a:gd name="T7" fmla="*/ 252 h 325"/>
                  <a:gd name="T8" fmla="*/ 0 w 209"/>
                  <a:gd name="T9" fmla="*/ 72 h 325"/>
                  <a:gd name="T10" fmla="*/ 72 w 209"/>
                  <a:gd name="T11" fmla="*/ 0 h 325"/>
                  <a:gd name="T12" fmla="*/ 137 w 209"/>
                  <a:gd name="T13" fmla="*/ 0 h 325"/>
                  <a:gd name="T14" fmla="*/ 209 w 209"/>
                  <a:gd name="T15" fmla="*/ 72 h 325"/>
                  <a:gd name="T16" fmla="*/ 209 w 209"/>
                  <a:gd name="T17" fmla="*/ 25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325">
                    <a:moveTo>
                      <a:pt x="209" y="252"/>
                    </a:moveTo>
                    <a:cubicBezTo>
                      <a:pt x="209" y="292"/>
                      <a:pt x="177" y="325"/>
                      <a:pt x="137" y="325"/>
                    </a:cubicBezTo>
                    <a:cubicBezTo>
                      <a:pt x="72" y="325"/>
                      <a:pt x="72" y="325"/>
                      <a:pt x="72" y="325"/>
                    </a:cubicBezTo>
                    <a:cubicBezTo>
                      <a:pt x="32" y="325"/>
                      <a:pt x="0" y="292"/>
                      <a:pt x="0" y="252"/>
                    </a:cubicBezTo>
                    <a:cubicBezTo>
                      <a:pt x="0" y="72"/>
                      <a:pt x="0" y="72"/>
                      <a:pt x="0" y="72"/>
                    </a:cubicBezTo>
                    <a:cubicBezTo>
                      <a:pt x="0" y="32"/>
                      <a:pt x="32" y="0"/>
                      <a:pt x="72" y="0"/>
                    </a:cubicBezTo>
                    <a:cubicBezTo>
                      <a:pt x="137" y="0"/>
                      <a:pt x="137" y="0"/>
                      <a:pt x="137" y="0"/>
                    </a:cubicBezTo>
                    <a:cubicBezTo>
                      <a:pt x="177" y="0"/>
                      <a:pt x="209" y="32"/>
                      <a:pt x="209" y="72"/>
                    </a:cubicBezTo>
                    <a:lnTo>
                      <a:pt x="209" y="252"/>
                    </a:lnTo>
                    <a:close/>
                  </a:path>
                </a:pathLst>
              </a:custGeom>
              <a:solidFill>
                <a:srgbClr val="F3B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4" name="Freeform 583"/>
              <p:cNvSpPr/>
              <p:nvPr/>
            </p:nvSpPr>
            <p:spPr bwMode="auto">
              <a:xfrm>
                <a:off x="3734" y="2454"/>
                <a:ext cx="102" cy="304"/>
              </a:xfrm>
              <a:custGeom>
                <a:avLst/>
                <a:gdLst>
                  <a:gd name="T0" fmla="*/ 81 w 102"/>
                  <a:gd name="T1" fmla="*/ 229 h 304"/>
                  <a:gd name="T2" fmla="*/ 81 w 102"/>
                  <a:gd name="T3" fmla="*/ 0 h 304"/>
                  <a:gd name="T4" fmla="*/ 102 w 102"/>
                  <a:gd name="T5" fmla="*/ 51 h 304"/>
                  <a:gd name="T6" fmla="*/ 102 w 102"/>
                  <a:gd name="T7" fmla="*/ 231 h 304"/>
                  <a:gd name="T8" fmla="*/ 30 w 102"/>
                  <a:gd name="T9" fmla="*/ 304 h 304"/>
                  <a:gd name="T10" fmla="*/ 0 w 102"/>
                  <a:gd name="T11" fmla="*/ 304 h 304"/>
                  <a:gd name="T12" fmla="*/ 81 w 102"/>
                  <a:gd name="T13" fmla="*/ 229 h 304"/>
                </a:gdLst>
                <a:ahLst/>
                <a:cxnLst>
                  <a:cxn ang="0">
                    <a:pos x="T0" y="T1"/>
                  </a:cxn>
                  <a:cxn ang="0">
                    <a:pos x="T2" y="T3"/>
                  </a:cxn>
                  <a:cxn ang="0">
                    <a:pos x="T4" y="T5"/>
                  </a:cxn>
                  <a:cxn ang="0">
                    <a:pos x="T6" y="T7"/>
                  </a:cxn>
                  <a:cxn ang="0">
                    <a:pos x="T8" y="T9"/>
                  </a:cxn>
                  <a:cxn ang="0">
                    <a:pos x="T10" y="T11"/>
                  </a:cxn>
                  <a:cxn ang="0">
                    <a:pos x="T12" y="T13"/>
                  </a:cxn>
                </a:cxnLst>
                <a:rect l="0" t="0" r="r" b="b"/>
                <a:pathLst>
                  <a:path w="102" h="304">
                    <a:moveTo>
                      <a:pt x="81" y="229"/>
                    </a:moveTo>
                    <a:cubicBezTo>
                      <a:pt x="81" y="0"/>
                      <a:pt x="81" y="0"/>
                      <a:pt x="81" y="0"/>
                    </a:cubicBezTo>
                    <a:cubicBezTo>
                      <a:pt x="94" y="13"/>
                      <a:pt x="102" y="31"/>
                      <a:pt x="102" y="51"/>
                    </a:cubicBezTo>
                    <a:cubicBezTo>
                      <a:pt x="102" y="231"/>
                      <a:pt x="102" y="231"/>
                      <a:pt x="102" y="231"/>
                    </a:cubicBezTo>
                    <a:cubicBezTo>
                      <a:pt x="102" y="271"/>
                      <a:pt x="70" y="304"/>
                      <a:pt x="30" y="304"/>
                    </a:cubicBezTo>
                    <a:cubicBezTo>
                      <a:pt x="0" y="304"/>
                      <a:pt x="0" y="304"/>
                      <a:pt x="0" y="304"/>
                    </a:cubicBezTo>
                    <a:cubicBezTo>
                      <a:pt x="81" y="304"/>
                      <a:pt x="81" y="229"/>
                      <a:pt x="81" y="229"/>
                    </a:cubicBez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5" name="Freeform 584"/>
              <p:cNvSpPr/>
              <p:nvPr/>
            </p:nvSpPr>
            <p:spPr bwMode="auto">
              <a:xfrm>
                <a:off x="3597" y="2393"/>
                <a:ext cx="269" cy="98"/>
              </a:xfrm>
              <a:custGeom>
                <a:avLst/>
                <a:gdLst>
                  <a:gd name="T0" fmla="*/ 0 w 269"/>
                  <a:gd name="T1" fmla="*/ 77 h 98"/>
                  <a:gd name="T2" fmla="*/ 21 w 269"/>
                  <a:gd name="T3" fmla="*/ 98 h 98"/>
                  <a:gd name="T4" fmla="*/ 248 w 269"/>
                  <a:gd name="T5" fmla="*/ 98 h 98"/>
                  <a:gd name="T6" fmla="*/ 269 w 269"/>
                  <a:gd name="T7" fmla="*/ 77 h 98"/>
                  <a:gd name="T8" fmla="*/ 269 w 269"/>
                  <a:gd name="T9" fmla="*/ 21 h 98"/>
                  <a:gd name="T10" fmla="*/ 248 w 269"/>
                  <a:gd name="T11" fmla="*/ 0 h 98"/>
                  <a:gd name="T12" fmla="*/ 21 w 269"/>
                  <a:gd name="T13" fmla="*/ 0 h 98"/>
                  <a:gd name="T14" fmla="*/ 0 w 269"/>
                  <a:gd name="T15" fmla="*/ 21 h 98"/>
                  <a:gd name="T16" fmla="*/ 0 w 269"/>
                  <a:gd name="T17"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98">
                    <a:moveTo>
                      <a:pt x="0" y="77"/>
                    </a:moveTo>
                    <a:cubicBezTo>
                      <a:pt x="0" y="89"/>
                      <a:pt x="10" y="98"/>
                      <a:pt x="21" y="98"/>
                    </a:cubicBezTo>
                    <a:cubicBezTo>
                      <a:pt x="248" y="98"/>
                      <a:pt x="248" y="98"/>
                      <a:pt x="248" y="98"/>
                    </a:cubicBezTo>
                    <a:cubicBezTo>
                      <a:pt x="259" y="98"/>
                      <a:pt x="269" y="89"/>
                      <a:pt x="269" y="77"/>
                    </a:cubicBezTo>
                    <a:cubicBezTo>
                      <a:pt x="269" y="21"/>
                      <a:pt x="269" y="21"/>
                      <a:pt x="269" y="21"/>
                    </a:cubicBezTo>
                    <a:cubicBezTo>
                      <a:pt x="269" y="10"/>
                      <a:pt x="259" y="0"/>
                      <a:pt x="248" y="0"/>
                    </a:cubicBezTo>
                    <a:cubicBezTo>
                      <a:pt x="21" y="0"/>
                      <a:pt x="21" y="0"/>
                      <a:pt x="21" y="0"/>
                    </a:cubicBezTo>
                    <a:cubicBezTo>
                      <a:pt x="10" y="0"/>
                      <a:pt x="0" y="10"/>
                      <a:pt x="0" y="21"/>
                    </a:cubicBezTo>
                    <a:lnTo>
                      <a:pt x="0" y="77"/>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6" name="Freeform 585"/>
              <p:cNvSpPr/>
              <p:nvPr/>
            </p:nvSpPr>
            <p:spPr bwMode="auto">
              <a:xfrm>
                <a:off x="3803" y="2442"/>
                <a:ext cx="72" cy="140"/>
              </a:xfrm>
              <a:custGeom>
                <a:avLst/>
                <a:gdLst>
                  <a:gd name="T0" fmla="*/ 16 w 72"/>
                  <a:gd name="T1" fmla="*/ 0 h 140"/>
                  <a:gd name="T2" fmla="*/ 0 w 72"/>
                  <a:gd name="T3" fmla="*/ 11 h 140"/>
                  <a:gd name="T4" fmla="*/ 0 w 72"/>
                  <a:gd name="T5" fmla="*/ 129 h 140"/>
                  <a:gd name="T6" fmla="*/ 16 w 72"/>
                  <a:gd name="T7" fmla="*/ 140 h 140"/>
                  <a:gd name="T8" fmla="*/ 57 w 72"/>
                  <a:gd name="T9" fmla="*/ 140 h 140"/>
                  <a:gd name="T10" fmla="*/ 72 w 72"/>
                  <a:gd name="T11" fmla="*/ 129 h 140"/>
                  <a:gd name="T12" fmla="*/ 72 w 72"/>
                  <a:gd name="T13" fmla="*/ 11 h 140"/>
                  <a:gd name="T14" fmla="*/ 57 w 72"/>
                  <a:gd name="T15" fmla="*/ 0 h 140"/>
                  <a:gd name="T16" fmla="*/ 16 w 72"/>
                  <a:gd name="T1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40">
                    <a:moveTo>
                      <a:pt x="16" y="0"/>
                    </a:moveTo>
                    <a:cubicBezTo>
                      <a:pt x="7" y="0"/>
                      <a:pt x="0" y="5"/>
                      <a:pt x="0" y="11"/>
                    </a:cubicBezTo>
                    <a:cubicBezTo>
                      <a:pt x="0" y="129"/>
                      <a:pt x="0" y="129"/>
                      <a:pt x="0" y="129"/>
                    </a:cubicBezTo>
                    <a:cubicBezTo>
                      <a:pt x="0" y="135"/>
                      <a:pt x="7" y="140"/>
                      <a:pt x="16" y="140"/>
                    </a:cubicBezTo>
                    <a:cubicBezTo>
                      <a:pt x="57" y="140"/>
                      <a:pt x="57" y="140"/>
                      <a:pt x="57" y="140"/>
                    </a:cubicBezTo>
                    <a:cubicBezTo>
                      <a:pt x="65" y="140"/>
                      <a:pt x="72" y="135"/>
                      <a:pt x="72" y="129"/>
                    </a:cubicBezTo>
                    <a:cubicBezTo>
                      <a:pt x="72" y="11"/>
                      <a:pt x="72" y="11"/>
                      <a:pt x="72" y="11"/>
                    </a:cubicBezTo>
                    <a:cubicBezTo>
                      <a:pt x="72" y="5"/>
                      <a:pt x="65" y="0"/>
                      <a:pt x="57" y="0"/>
                    </a:cubicBezTo>
                    <a:lnTo>
                      <a:pt x="16" y="0"/>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7" name="Freeform 586"/>
              <p:cNvSpPr/>
              <p:nvPr/>
            </p:nvSpPr>
            <p:spPr bwMode="auto">
              <a:xfrm>
                <a:off x="3732" y="2536"/>
                <a:ext cx="49" cy="65"/>
              </a:xfrm>
              <a:custGeom>
                <a:avLst/>
                <a:gdLst>
                  <a:gd name="T0" fmla="*/ 0 w 49"/>
                  <a:gd name="T1" fmla="*/ 46 h 65"/>
                  <a:gd name="T2" fmla="*/ 19 w 49"/>
                  <a:gd name="T3" fmla="*/ 65 h 65"/>
                  <a:gd name="T4" fmla="*/ 30 w 49"/>
                  <a:gd name="T5" fmla="*/ 65 h 65"/>
                  <a:gd name="T6" fmla="*/ 49 w 49"/>
                  <a:gd name="T7" fmla="*/ 46 h 65"/>
                  <a:gd name="T8" fmla="*/ 49 w 49"/>
                  <a:gd name="T9" fmla="*/ 19 h 65"/>
                  <a:gd name="T10" fmla="*/ 30 w 49"/>
                  <a:gd name="T11" fmla="*/ 0 h 65"/>
                  <a:gd name="T12" fmla="*/ 19 w 49"/>
                  <a:gd name="T13" fmla="*/ 0 h 65"/>
                  <a:gd name="T14" fmla="*/ 0 w 49"/>
                  <a:gd name="T15" fmla="*/ 19 h 65"/>
                  <a:gd name="T16" fmla="*/ 0 w 49"/>
                  <a:gd name="T17"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65">
                    <a:moveTo>
                      <a:pt x="0" y="46"/>
                    </a:moveTo>
                    <a:cubicBezTo>
                      <a:pt x="0" y="57"/>
                      <a:pt x="9" y="65"/>
                      <a:pt x="19" y="65"/>
                    </a:cubicBezTo>
                    <a:cubicBezTo>
                      <a:pt x="30" y="65"/>
                      <a:pt x="30" y="65"/>
                      <a:pt x="30" y="65"/>
                    </a:cubicBezTo>
                    <a:cubicBezTo>
                      <a:pt x="41" y="65"/>
                      <a:pt x="49" y="57"/>
                      <a:pt x="49" y="46"/>
                    </a:cubicBezTo>
                    <a:cubicBezTo>
                      <a:pt x="49" y="19"/>
                      <a:pt x="49" y="19"/>
                      <a:pt x="49" y="19"/>
                    </a:cubicBezTo>
                    <a:cubicBezTo>
                      <a:pt x="49" y="8"/>
                      <a:pt x="41" y="0"/>
                      <a:pt x="30" y="0"/>
                    </a:cubicBezTo>
                    <a:cubicBezTo>
                      <a:pt x="19" y="0"/>
                      <a:pt x="19" y="0"/>
                      <a:pt x="19" y="0"/>
                    </a:cubicBezTo>
                    <a:cubicBezTo>
                      <a:pt x="9" y="0"/>
                      <a:pt x="0" y="8"/>
                      <a:pt x="0" y="19"/>
                    </a:cubicBez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8" name="Freeform 587"/>
              <p:cNvSpPr/>
              <p:nvPr/>
            </p:nvSpPr>
            <p:spPr bwMode="auto">
              <a:xfrm>
                <a:off x="3739" y="2545"/>
                <a:ext cx="36" cy="47"/>
              </a:xfrm>
              <a:custGeom>
                <a:avLst/>
                <a:gdLst>
                  <a:gd name="T0" fmla="*/ 0 w 36"/>
                  <a:gd name="T1" fmla="*/ 34 h 47"/>
                  <a:gd name="T2" fmla="*/ 14 w 36"/>
                  <a:gd name="T3" fmla="*/ 47 h 47"/>
                  <a:gd name="T4" fmla="*/ 22 w 36"/>
                  <a:gd name="T5" fmla="*/ 47 h 47"/>
                  <a:gd name="T6" fmla="*/ 36 w 36"/>
                  <a:gd name="T7" fmla="*/ 34 h 47"/>
                  <a:gd name="T8" fmla="*/ 36 w 36"/>
                  <a:gd name="T9" fmla="*/ 13 h 47"/>
                  <a:gd name="T10" fmla="*/ 22 w 36"/>
                  <a:gd name="T11" fmla="*/ 0 h 47"/>
                  <a:gd name="T12" fmla="*/ 14 w 36"/>
                  <a:gd name="T13" fmla="*/ 0 h 47"/>
                  <a:gd name="T14" fmla="*/ 0 w 36"/>
                  <a:gd name="T15" fmla="*/ 13 h 47"/>
                  <a:gd name="T16" fmla="*/ 0 w 36"/>
                  <a:gd name="T17"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7">
                    <a:moveTo>
                      <a:pt x="0" y="34"/>
                    </a:moveTo>
                    <a:cubicBezTo>
                      <a:pt x="0" y="41"/>
                      <a:pt x="6" y="47"/>
                      <a:pt x="14" y="47"/>
                    </a:cubicBezTo>
                    <a:cubicBezTo>
                      <a:pt x="22" y="47"/>
                      <a:pt x="22" y="47"/>
                      <a:pt x="22" y="47"/>
                    </a:cubicBezTo>
                    <a:cubicBezTo>
                      <a:pt x="29" y="47"/>
                      <a:pt x="36" y="41"/>
                      <a:pt x="36" y="34"/>
                    </a:cubicBezTo>
                    <a:cubicBezTo>
                      <a:pt x="36" y="13"/>
                      <a:pt x="36" y="13"/>
                      <a:pt x="36" y="13"/>
                    </a:cubicBezTo>
                    <a:cubicBezTo>
                      <a:pt x="36" y="6"/>
                      <a:pt x="29" y="0"/>
                      <a:pt x="22" y="0"/>
                    </a:cubicBezTo>
                    <a:cubicBezTo>
                      <a:pt x="14" y="0"/>
                      <a:pt x="14" y="0"/>
                      <a:pt x="14" y="0"/>
                    </a:cubicBezTo>
                    <a:cubicBezTo>
                      <a:pt x="6" y="0"/>
                      <a:pt x="0" y="6"/>
                      <a:pt x="0" y="13"/>
                    </a:cubicBezTo>
                    <a:lnTo>
                      <a:pt x="0" y="34"/>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9" name="Oval 588"/>
              <p:cNvSpPr>
                <a:spLocks noChangeArrowheads="1"/>
              </p:cNvSpPr>
              <p:nvPr/>
            </p:nvSpPr>
            <p:spPr bwMode="auto">
              <a:xfrm>
                <a:off x="3739" y="2580"/>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0" name="Freeform 589"/>
              <p:cNvSpPr/>
              <p:nvPr/>
            </p:nvSpPr>
            <p:spPr bwMode="auto">
              <a:xfrm>
                <a:off x="3650" y="2536"/>
                <a:ext cx="49" cy="65"/>
              </a:xfrm>
              <a:custGeom>
                <a:avLst/>
                <a:gdLst>
                  <a:gd name="T0" fmla="*/ 0 w 49"/>
                  <a:gd name="T1" fmla="*/ 46 h 65"/>
                  <a:gd name="T2" fmla="*/ 19 w 49"/>
                  <a:gd name="T3" fmla="*/ 65 h 65"/>
                  <a:gd name="T4" fmla="*/ 30 w 49"/>
                  <a:gd name="T5" fmla="*/ 65 h 65"/>
                  <a:gd name="T6" fmla="*/ 49 w 49"/>
                  <a:gd name="T7" fmla="*/ 46 h 65"/>
                  <a:gd name="T8" fmla="*/ 49 w 49"/>
                  <a:gd name="T9" fmla="*/ 19 h 65"/>
                  <a:gd name="T10" fmla="*/ 30 w 49"/>
                  <a:gd name="T11" fmla="*/ 0 h 65"/>
                  <a:gd name="T12" fmla="*/ 19 w 49"/>
                  <a:gd name="T13" fmla="*/ 0 h 65"/>
                  <a:gd name="T14" fmla="*/ 0 w 49"/>
                  <a:gd name="T15" fmla="*/ 19 h 65"/>
                  <a:gd name="T16" fmla="*/ 0 w 49"/>
                  <a:gd name="T17"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65">
                    <a:moveTo>
                      <a:pt x="0" y="46"/>
                    </a:moveTo>
                    <a:cubicBezTo>
                      <a:pt x="0" y="57"/>
                      <a:pt x="9" y="65"/>
                      <a:pt x="19" y="65"/>
                    </a:cubicBezTo>
                    <a:cubicBezTo>
                      <a:pt x="30" y="65"/>
                      <a:pt x="30" y="65"/>
                      <a:pt x="30" y="65"/>
                    </a:cubicBezTo>
                    <a:cubicBezTo>
                      <a:pt x="41" y="65"/>
                      <a:pt x="49" y="57"/>
                      <a:pt x="49" y="46"/>
                    </a:cubicBezTo>
                    <a:cubicBezTo>
                      <a:pt x="49" y="19"/>
                      <a:pt x="49" y="19"/>
                      <a:pt x="49" y="19"/>
                    </a:cubicBezTo>
                    <a:cubicBezTo>
                      <a:pt x="49" y="8"/>
                      <a:pt x="41" y="0"/>
                      <a:pt x="30" y="0"/>
                    </a:cubicBezTo>
                    <a:cubicBezTo>
                      <a:pt x="19" y="0"/>
                      <a:pt x="19" y="0"/>
                      <a:pt x="19" y="0"/>
                    </a:cubicBezTo>
                    <a:cubicBezTo>
                      <a:pt x="9" y="0"/>
                      <a:pt x="0" y="8"/>
                      <a:pt x="0" y="19"/>
                    </a:cubicBez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1" name="Freeform 590"/>
              <p:cNvSpPr/>
              <p:nvPr/>
            </p:nvSpPr>
            <p:spPr bwMode="auto">
              <a:xfrm>
                <a:off x="3657" y="2545"/>
                <a:ext cx="36" cy="47"/>
              </a:xfrm>
              <a:custGeom>
                <a:avLst/>
                <a:gdLst>
                  <a:gd name="T0" fmla="*/ 0 w 36"/>
                  <a:gd name="T1" fmla="*/ 34 h 47"/>
                  <a:gd name="T2" fmla="*/ 14 w 36"/>
                  <a:gd name="T3" fmla="*/ 47 h 47"/>
                  <a:gd name="T4" fmla="*/ 22 w 36"/>
                  <a:gd name="T5" fmla="*/ 47 h 47"/>
                  <a:gd name="T6" fmla="*/ 36 w 36"/>
                  <a:gd name="T7" fmla="*/ 34 h 47"/>
                  <a:gd name="T8" fmla="*/ 36 w 36"/>
                  <a:gd name="T9" fmla="*/ 13 h 47"/>
                  <a:gd name="T10" fmla="*/ 22 w 36"/>
                  <a:gd name="T11" fmla="*/ 0 h 47"/>
                  <a:gd name="T12" fmla="*/ 14 w 36"/>
                  <a:gd name="T13" fmla="*/ 0 h 47"/>
                  <a:gd name="T14" fmla="*/ 0 w 36"/>
                  <a:gd name="T15" fmla="*/ 13 h 47"/>
                  <a:gd name="T16" fmla="*/ 0 w 36"/>
                  <a:gd name="T17"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7">
                    <a:moveTo>
                      <a:pt x="0" y="34"/>
                    </a:moveTo>
                    <a:cubicBezTo>
                      <a:pt x="0" y="41"/>
                      <a:pt x="6" y="47"/>
                      <a:pt x="14" y="47"/>
                    </a:cubicBezTo>
                    <a:cubicBezTo>
                      <a:pt x="22" y="47"/>
                      <a:pt x="22" y="47"/>
                      <a:pt x="22" y="47"/>
                    </a:cubicBezTo>
                    <a:cubicBezTo>
                      <a:pt x="29" y="47"/>
                      <a:pt x="36" y="41"/>
                      <a:pt x="36" y="34"/>
                    </a:cubicBezTo>
                    <a:cubicBezTo>
                      <a:pt x="36" y="13"/>
                      <a:pt x="36" y="13"/>
                      <a:pt x="36" y="13"/>
                    </a:cubicBezTo>
                    <a:cubicBezTo>
                      <a:pt x="36" y="6"/>
                      <a:pt x="29" y="0"/>
                      <a:pt x="22" y="0"/>
                    </a:cubicBezTo>
                    <a:cubicBezTo>
                      <a:pt x="14" y="0"/>
                      <a:pt x="14" y="0"/>
                      <a:pt x="14" y="0"/>
                    </a:cubicBezTo>
                    <a:cubicBezTo>
                      <a:pt x="6" y="0"/>
                      <a:pt x="0" y="6"/>
                      <a:pt x="0" y="13"/>
                    </a:cubicBezTo>
                    <a:lnTo>
                      <a:pt x="0" y="34"/>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2" name="Oval 591"/>
              <p:cNvSpPr>
                <a:spLocks noChangeArrowheads="1"/>
              </p:cNvSpPr>
              <p:nvPr/>
            </p:nvSpPr>
            <p:spPr bwMode="auto">
              <a:xfrm>
                <a:off x="3657" y="2580"/>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3" name="Freeform 592"/>
              <p:cNvSpPr/>
              <p:nvPr/>
            </p:nvSpPr>
            <p:spPr bwMode="auto">
              <a:xfrm>
                <a:off x="3728" y="2522"/>
                <a:ext cx="60" cy="16"/>
              </a:xfrm>
              <a:custGeom>
                <a:avLst/>
                <a:gdLst>
                  <a:gd name="T0" fmla="*/ 0 w 60"/>
                  <a:gd name="T1" fmla="*/ 8 h 16"/>
                  <a:gd name="T2" fmla="*/ 9 w 60"/>
                  <a:gd name="T3" fmla="*/ 16 h 16"/>
                  <a:gd name="T4" fmla="*/ 51 w 60"/>
                  <a:gd name="T5" fmla="*/ 16 h 16"/>
                  <a:gd name="T6" fmla="*/ 60 w 60"/>
                  <a:gd name="T7" fmla="*/ 8 h 16"/>
                  <a:gd name="T8" fmla="*/ 51 w 60"/>
                  <a:gd name="T9" fmla="*/ 0 h 16"/>
                  <a:gd name="T10" fmla="*/ 9 w 60"/>
                  <a:gd name="T11" fmla="*/ 0 h 16"/>
                  <a:gd name="T12" fmla="*/ 0 w 6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60" h="16">
                    <a:moveTo>
                      <a:pt x="0" y="8"/>
                    </a:moveTo>
                    <a:cubicBezTo>
                      <a:pt x="0" y="12"/>
                      <a:pt x="4" y="16"/>
                      <a:pt x="9" y="16"/>
                    </a:cubicBezTo>
                    <a:cubicBezTo>
                      <a:pt x="51" y="16"/>
                      <a:pt x="51" y="16"/>
                      <a:pt x="51" y="16"/>
                    </a:cubicBezTo>
                    <a:cubicBezTo>
                      <a:pt x="56" y="16"/>
                      <a:pt x="60" y="12"/>
                      <a:pt x="60" y="8"/>
                    </a:cubicBezTo>
                    <a:cubicBezTo>
                      <a:pt x="60" y="3"/>
                      <a:pt x="56" y="0"/>
                      <a:pt x="51" y="0"/>
                    </a:cubicBezTo>
                    <a:cubicBezTo>
                      <a:pt x="9" y="0"/>
                      <a:pt x="9" y="0"/>
                      <a:pt x="9" y="0"/>
                    </a:cubicBezTo>
                    <a:cubicBezTo>
                      <a:pt x="4" y="0"/>
                      <a:pt x="0" y="3"/>
                      <a:pt x="0" y="8"/>
                    </a:cubicBezTo>
                    <a:close/>
                  </a:path>
                </a:pathLst>
              </a:custGeom>
              <a:solidFill>
                <a:srgbClr val="4149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4" name="Freeform 593"/>
              <p:cNvSpPr/>
              <p:nvPr/>
            </p:nvSpPr>
            <p:spPr bwMode="auto">
              <a:xfrm>
                <a:off x="3647" y="2522"/>
                <a:ext cx="59" cy="16"/>
              </a:xfrm>
              <a:custGeom>
                <a:avLst/>
                <a:gdLst>
                  <a:gd name="T0" fmla="*/ 0 w 59"/>
                  <a:gd name="T1" fmla="*/ 8 h 16"/>
                  <a:gd name="T2" fmla="*/ 8 w 59"/>
                  <a:gd name="T3" fmla="*/ 16 h 16"/>
                  <a:gd name="T4" fmla="*/ 51 w 59"/>
                  <a:gd name="T5" fmla="*/ 16 h 16"/>
                  <a:gd name="T6" fmla="*/ 59 w 59"/>
                  <a:gd name="T7" fmla="*/ 8 h 16"/>
                  <a:gd name="T8" fmla="*/ 51 w 59"/>
                  <a:gd name="T9" fmla="*/ 0 h 16"/>
                  <a:gd name="T10" fmla="*/ 8 w 59"/>
                  <a:gd name="T11" fmla="*/ 0 h 16"/>
                  <a:gd name="T12" fmla="*/ 0 w 59"/>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59" h="16">
                    <a:moveTo>
                      <a:pt x="0" y="8"/>
                    </a:moveTo>
                    <a:cubicBezTo>
                      <a:pt x="0" y="12"/>
                      <a:pt x="4" y="16"/>
                      <a:pt x="8" y="16"/>
                    </a:cubicBezTo>
                    <a:cubicBezTo>
                      <a:pt x="51" y="16"/>
                      <a:pt x="51" y="16"/>
                      <a:pt x="51" y="16"/>
                    </a:cubicBezTo>
                    <a:cubicBezTo>
                      <a:pt x="56" y="16"/>
                      <a:pt x="59" y="12"/>
                      <a:pt x="59" y="8"/>
                    </a:cubicBezTo>
                    <a:cubicBezTo>
                      <a:pt x="59" y="3"/>
                      <a:pt x="56" y="0"/>
                      <a:pt x="51" y="0"/>
                    </a:cubicBezTo>
                    <a:cubicBezTo>
                      <a:pt x="8" y="0"/>
                      <a:pt x="8" y="0"/>
                      <a:pt x="8" y="0"/>
                    </a:cubicBezTo>
                    <a:cubicBezTo>
                      <a:pt x="4" y="0"/>
                      <a:pt x="0" y="3"/>
                      <a:pt x="0" y="8"/>
                    </a:cubicBezTo>
                    <a:close/>
                  </a:path>
                </a:pathLst>
              </a:custGeom>
              <a:solidFill>
                <a:srgbClr val="4149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5" name="Freeform 594"/>
              <p:cNvSpPr/>
              <p:nvPr/>
            </p:nvSpPr>
            <p:spPr bwMode="auto">
              <a:xfrm>
                <a:off x="3598" y="2393"/>
                <a:ext cx="277" cy="189"/>
              </a:xfrm>
              <a:custGeom>
                <a:avLst/>
                <a:gdLst>
                  <a:gd name="T0" fmla="*/ 20 w 277"/>
                  <a:gd name="T1" fmla="*/ 0 h 189"/>
                  <a:gd name="T2" fmla="*/ 247 w 277"/>
                  <a:gd name="T3" fmla="*/ 0 h 189"/>
                  <a:gd name="T4" fmla="*/ 268 w 277"/>
                  <a:gd name="T5" fmla="*/ 21 h 189"/>
                  <a:gd name="T6" fmla="*/ 268 w 277"/>
                  <a:gd name="T7" fmla="*/ 50 h 189"/>
                  <a:gd name="T8" fmla="*/ 277 w 277"/>
                  <a:gd name="T9" fmla="*/ 60 h 189"/>
                  <a:gd name="T10" fmla="*/ 277 w 277"/>
                  <a:gd name="T11" fmla="*/ 178 h 189"/>
                  <a:gd name="T12" fmla="*/ 262 w 277"/>
                  <a:gd name="T13" fmla="*/ 189 h 189"/>
                  <a:gd name="T14" fmla="*/ 259 w 277"/>
                  <a:gd name="T15" fmla="*/ 189 h 189"/>
                  <a:gd name="T16" fmla="*/ 259 w 277"/>
                  <a:gd name="T17" fmla="*/ 95 h 189"/>
                  <a:gd name="T18" fmla="*/ 259 w 277"/>
                  <a:gd name="T19" fmla="*/ 61 h 189"/>
                  <a:gd name="T20" fmla="*/ 248 w 277"/>
                  <a:gd name="T21" fmla="*/ 51 h 189"/>
                  <a:gd name="T22" fmla="*/ 248 w 277"/>
                  <a:gd name="T23" fmla="*/ 49 h 189"/>
                  <a:gd name="T24" fmla="*/ 248 w 277"/>
                  <a:gd name="T25" fmla="*/ 16 h 189"/>
                  <a:gd name="T26" fmla="*/ 0 w 277"/>
                  <a:gd name="T27" fmla="*/ 16 h 189"/>
                  <a:gd name="T28" fmla="*/ 20 w 277"/>
                  <a:gd name="T2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189">
                    <a:moveTo>
                      <a:pt x="20" y="0"/>
                    </a:moveTo>
                    <a:cubicBezTo>
                      <a:pt x="247" y="0"/>
                      <a:pt x="247" y="0"/>
                      <a:pt x="247" y="0"/>
                    </a:cubicBezTo>
                    <a:cubicBezTo>
                      <a:pt x="258" y="0"/>
                      <a:pt x="268" y="10"/>
                      <a:pt x="268" y="21"/>
                    </a:cubicBezTo>
                    <a:cubicBezTo>
                      <a:pt x="268" y="50"/>
                      <a:pt x="268" y="50"/>
                      <a:pt x="268" y="50"/>
                    </a:cubicBezTo>
                    <a:cubicBezTo>
                      <a:pt x="273" y="52"/>
                      <a:pt x="277" y="56"/>
                      <a:pt x="277" y="60"/>
                    </a:cubicBezTo>
                    <a:cubicBezTo>
                      <a:pt x="277" y="178"/>
                      <a:pt x="277" y="178"/>
                      <a:pt x="277" y="178"/>
                    </a:cubicBezTo>
                    <a:cubicBezTo>
                      <a:pt x="277" y="184"/>
                      <a:pt x="270" y="189"/>
                      <a:pt x="262" y="189"/>
                    </a:cubicBezTo>
                    <a:cubicBezTo>
                      <a:pt x="259" y="189"/>
                      <a:pt x="259" y="189"/>
                      <a:pt x="259" y="189"/>
                    </a:cubicBezTo>
                    <a:cubicBezTo>
                      <a:pt x="259" y="95"/>
                      <a:pt x="259" y="95"/>
                      <a:pt x="259" y="95"/>
                    </a:cubicBezTo>
                    <a:cubicBezTo>
                      <a:pt x="259" y="61"/>
                      <a:pt x="259" y="61"/>
                      <a:pt x="259" y="61"/>
                    </a:cubicBezTo>
                    <a:cubicBezTo>
                      <a:pt x="248" y="51"/>
                      <a:pt x="248" y="51"/>
                      <a:pt x="248" y="51"/>
                    </a:cubicBezTo>
                    <a:cubicBezTo>
                      <a:pt x="248" y="49"/>
                      <a:pt x="248" y="49"/>
                      <a:pt x="248" y="49"/>
                    </a:cubicBezTo>
                    <a:cubicBezTo>
                      <a:pt x="248" y="16"/>
                      <a:pt x="248" y="16"/>
                      <a:pt x="248" y="16"/>
                    </a:cubicBezTo>
                    <a:cubicBezTo>
                      <a:pt x="0" y="16"/>
                      <a:pt x="0" y="16"/>
                      <a:pt x="0" y="16"/>
                    </a:cubicBezTo>
                    <a:cubicBezTo>
                      <a:pt x="2" y="7"/>
                      <a:pt x="11" y="0"/>
                      <a:pt x="20" y="0"/>
                    </a:cubicBezTo>
                    <a:close/>
                  </a:path>
                </a:pathLst>
              </a:custGeom>
              <a:solidFill>
                <a:srgbClr val="4149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6" name="Oval 595"/>
              <p:cNvSpPr>
                <a:spLocks noChangeArrowheads="1"/>
              </p:cNvSpPr>
              <p:nvPr/>
            </p:nvSpPr>
            <p:spPr bwMode="auto">
              <a:xfrm>
                <a:off x="3797" y="2544"/>
                <a:ext cx="78" cy="79"/>
              </a:xfrm>
              <a:prstGeom prst="ellipse">
                <a:avLst/>
              </a:pr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7" name="Oval 596"/>
              <p:cNvSpPr>
                <a:spLocks noChangeArrowheads="1"/>
              </p:cNvSpPr>
              <p:nvPr/>
            </p:nvSpPr>
            <p:spPr bwMode="auto">
              <a:xfrm>
                <a:off x="3817" y="2562"/>
                <a:ext cx="38" cy="39"/>
              </a:xfrm>
              <a:prstGeom prst="ellipse">
                <a:avLst/>
              </a:pr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8" name="Freeform 597"/>
              <p:cNvSpPr/>
              <p:nvPr/>
            </p:nvSpPr>
            <p:spPr bwMode="auto">
              <a:xfrm>
                <a:off x="3668" y="2695"/>
                <a:ext cx="72" cy="34"/>
              </a:xfrm>
              <a:custGeom>
                <a:avLst/>
                <a:gdLst>
                  <a:gd name="T0" fmla="*/ 72 w 72"/>
                  <a:gd name="T1" fmla="*/ 0 h 34"/>
                  <a:gd name="T2" fmla="*/ 1 w 72"/>
                  <a:gd name="T3" fmla="*/ 0 h 34"/>
                  <a:gd name="T4" fmla="*/ 35 w 72"/>
                  <a:gd name="T5" fmla="*/ 34 h 34"/>
                  <a:gd name="T6" fmla="*/ 72 w 72"/>
                  <a:gd name="T7" fmla="*/ 0 h 34"/>
                </a:gdLst>
                <a:ahLst/>
                <a:cxnLst>
                  <a:cxn ang="0">
                    <a:pos x="T0" y="T1"/>
                  </a:cxn>
                  <a:cxn ang="0">
                    <a:pos x="T2" y="T3"/>
                  </a:cxn>
                  <a:cxn ang="0">
                    <a:pos x="T4" y="T5"/>
                  </a:cxn>
                  <a:cxn ang="0">
                    <a:pos x="T6" y="T7"/>
                  </a:cxn>
                </a:cxnLst>
                <a:rect l="0" t="0" r="r" b="b"/>
                <a:pathLst>
                  <a:path w="72" h="34">
                    <a:moveTo>
                      <a:pt x="72" y="0"/>
                    </a:moveTo>
                    <a:cubicBezTo>
                      <a:pt x="1" y="0"/>
                      <a:pt x="1" y="0"/>
                      <a:pt x="1" y="0"/>
                    </a:cubicBezTo>
                    <a:cubicBezTo>
                      <a:pt x="1" y="0"/>
                      <a:pt x="0" y="34"/>
                      <a:pt x="35" y="34"/>
                    </a:cubicBezTo>
                    <a:cubicBezTo>
                      <a:pt x="71" y="34"/>
                      <a:pt x="72" y="0"/>
                      <a:pt x="72" y="0"/>
                    </a:cubicBez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9" name="Freeform 598"/>
              <p:cNvSpPr/>
              <p:nvPr/>
            </p:nvSpPr>
            <p:spPr bwMode="auto">
              <a:xfrm>
                <a:off x="3686" y="2604"/>
                <a:ext cx="29" cy="69"/>
              </a:xfrm>
              <a:custGeom>
                <a:avLst/>
                <a:gdLst>
                  <a:gd name="T0" fmla="*/ 0 w 29"/>
                  <a:gd name="T1" fmla="*/ 55 h 69"/>
                  <a:gd name="T2" fmla="*/ 15 w 29"/>
                  <a:gd name="T3" fmla="*/ 69 h 69"/>
                  <a:gd name="T4" fmla="*/ 29 w 29"/>
                  <a:gd name="T5" fmla="*/ 55 h 69"/>
                  <a:gd name="T6" fmla="*/ 29 w 29"/>
                  <a:gd name="T7" fmla="*/ 14 h 69"/>
                  <a:gd name="T8" fmla="*/ 15 w 29"/>
                  <a:gd name="T9" fmla="*/ 0 h 69"/>
                  <a:gd name="T10" fmla="*/ 0 w 29"/>
                  <a:gd name="T11" fmla="*/ 14 h 69"/>
                  <a:gd name="T12" fmla="*/ 0 w 29"/>
                  <a:gd name="T13" fmla="*/ 55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0" y="55"/>
                    </a:moveTo>
                    <a:cubicBezTo>
                      <a:pt x="0" y="63"/>
                      <a:pt x="7" y="69"/>
                      <a:pt x="15" y="69"/>
                    </a:cubicBezTo>
                    <a:cubicBezTo>
                      <a:pt x="23" y="69"/>
                      <a:pt x="29" y="63"/>
                      <a:pt x="29" y="55"/>
                    </a:cubicBezTo>
                    <a:cubicBezTo>
                      <a:pt x="29" y="14"/>
                      <a:pt x="29" y="14"/>
                      <a:pt x="29" y="14"/>
                    </a:cubicBezTo>
                    <a:cubicBezTo>
                      <a:pt x="29" y="6"/>
                      <a:pt x="23" y="0"/>
                      <a:pt x="15" y="0"/>
                    </a:cubicBezTo>
                    <a:cubicBezTo>
                      <a:pt x="7" y="0"/>
                      <a:pt x="0" y="6"/>
                      <a:pt x="0" y="14"/>
                    </a:cubicBezTo>
                    <a:lnTo>
                      <a:pt x="0" y="55"/>
                    </a:ln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0" name="Oval 599"/>
              <p:cNvSpPr>
                <a:spLocks noChangeArrowheads="1"/>
              </p:cNvSpPr>
              <p:nvPr/>
            </p:nvSpPr>
            <p:spPr bwMode="auto">
              <a:xfrm>
                <a:off x="5475" y="778"/>
                <a:ext cx="438" cy="4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1" name="Freeform 600"/>
              <p:cNvSpPr/>
              <p:nvPr/>
            </p:nvSpPr>
            <p:spPr bwMode="auto">
              <a:xfrm>
                <a:off x="5670" y="1152"/>
                <a:ext cx="58" cy="75"/>
              </a:xfrm>
              <a:custGeom>
                <a:avLst/>
                <a:gdLst>
                  <a:gd name="T0" fmla="*/ 58 w 58"/>
                  <a:gd name="T1" fmla="*/ 57 h 75"/>
                  <a:gd name="T2" fmla="*/ 40 w 58"/>
                  <a:gd name="T3" fmla="*/ 75 h 75"/>
                  <a:gd name="T4" fmla="*/ 18 w 58"/>
                  <a:gd name="T5" fmla="*/ 75 h 75"/>
                  <a:gd name="T6" fmla="*/ 0 w 58"/>
                  <a:gd name="T7" fmla="*/ 57 h 75"/>
                  <a:gd name="T8" fmla="*/ 0 w 58"/>
                  <a:gd name="T9" fmla="*/ 18 h 75"/>
                  <a:gd name="T10" fmla="*/ 18 w 58"/>
                  <a:gd name="T11" fmla="*/ 0 h 75"/>
                  <a:gd name="T12" fmla="*/ 40 w 58"/>
                  <a:gd name="T13" fmla="*/ 0 h 75"/>
                  <a:gd name="T14" fmla="*/ 58 w 58"/>
                  <a:gd name="T15" fmla="*/ 18 h 75"/>
                  <a:gd name="T16" fmla="*/ 58 w 58"/>
                  <a:gd name="T17"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75">
                    <a:moveTo>
                      <a:pt x="58" y="57"/>
                    </a:moveTo>
                    <a:cubicBezTo>
                      <a:pt x="58" y="67"/>
                      <a:pt x="50" y="75"/>
                      <a:pt x="40" y="75"/>
                    </a:cubicBezTo>
                    <a:cubicBezTo>
                      <a:pt x="18" y="75"/>
                      <a:pt x="18" y="75"/>
                      <a:pt x="18" y="75"/>
                    </a:cubicBezTo>
                    <a:cubicBezTo>
                      <a:pt x="8" y="75"/>
                      <a:pt x="0" y="67"/>
                      <a:pt x="0" y="57"/>
                    </a:cubicBezTo>
                    <a:cubicBezTo>
                      <a:pt x="0" y="18"/>
                      <a:pt x="0" y="18"/>
                      <a:pt x="0" y="18"/>
                    </a:cubicBezTo>
                    <a:cubicBezTo>
                      <a:pt x="0" y="8"/>
                      <a:pt x="8" y="0"/>
                      <a:pt x="18" y="0"/>
                    </a:cubicBezTo>
                    <a:cubicBezTo>
                      <a:pt x="40" y="0"/>
                      <a:pt x="40" y="0"/>
                      <a:pt x="40" y="0"/>
                    </a:cubicBezTo>
                    <a:cubicBezTo>
                      <a:pt x="50" y="0"/>
                      <a:pt x="58" y="8"/>
                      <a:pt x="58" y="18"/>
                    </a:cubicBezTo>
                    <a:lnTo>
                      <a:pt x="58" y="57"/>
                    </a:ln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010" name="Freeform 602"/>
            <p:cNvSpPr/>
            <p:nvPr/>
          </p:nvSpPr>
          <p:spPr bwMode="auto">
            <a:xfrm>
              <a:off x="8899525" y="1449388"/>
              <a:ext cx="282575" cy="438150"/>
            </a:xfrm>
            <a:custGeom>
              <a:avLst/>
              <a:gdLst>
                <a:gd name="T0" fmla="*/ 0 w 178"/>
                <a:gd name="T1" fmla="*/ 215 h 276"/>
                <a:gd name="T2" fmla="*/ 62 w 178"/>
                <a:gd name="T3" fmla="*/ 276 h 276"/>
                <a:gd name="T4" fmla="*/ 117 w 178"/>
                <a:gd name="T5" fmla="*/ 276 h 276"/>
                <a:gd name="T6" fmla="*/ 178 w 178"/>
                <a:gd name="T7" fmla="*/ 215 h 276"/>
                <a:gd name="T8" fmla="*/ 178 w 178"/>
                <a:gd name="T9" fmla="*/ 61 h 276"/>
                <a:gd name="T10" fmla="*/ 117 w 178"/>
                <a:gd name="T11" fmla="*/ 0 h 276"/>
                <a:gd name="T12" fmla="*/ 62 w 178"/>
                <a:gd name="T13" fmla="*/ 0 h 276"/>
                <a:gd name="T14" fmla="*/ 0 w 178"/>
                <a:gd name="T15" fmla="*/ 61 h 276"/>
                <a:gd name="T16" fmla="*/ 0 w 178"/>
                <a:gd name="T17" fmla="*/ 21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76">
                  <a:moveTo>
                    <a:pt x="0" y="215"/>
                  </a:moveTo>
                  <a:cubicBezTo>
                    <a:pt x="0" y="249"/>
                    <a:pt x="28" y="276"/>
                    <a:pt x="62" y="276"/>
                  </a:cubicBezTo>
                  <a:cubicBezTo>
                    <a:pt x="117" y="276"/>
                    <a:pt x="117" y="276"/>
                    <a:pt x="117" y="276"/>
                  </a:cubicBezTo>
                  <a:cubicBezTo>
                    <a:pt x="151" y="276"/>
                    <a:pt x="178" y="249"/>
                    <a:pt x="178" y="215"/>
                  </a:cubicBezTo>
                  <a:cubicBezTo>
                    <a:pt x="178" y="61"/>
                    <a:pt x="178" y="61"/>
                    <a:pt x="178" y="61"/>
                  </a:cubicBezTo>
                  <a:cubicBezTo>
                    <a:pt x="178" y="27"/>
                    <a:pt x="151" y="0"/>
                    <a:pt x="117" y="0"/>
                  </a:cubicBezTo>
                  <a:cubicBezTo>
                    <a:pt x="62" y="0"/>
                    <a:pt x="62" y="0"/>
                    <a:pt x="62" y="0"/>
                  </a:cubicBezTo>
                  <a:cubicBezTo>
                    <a:pt x="28" y="0"/>
                    <a:pt x="0" y="27"/>
                    <a:pt x="0" y="61"/>
                  </a:cubicBezTo>
                  <a:lnTo>
                    <a:pt x="0" y="215"/>
                  </a:lnTo>
                  <a:close/>
                </a:path>
              </a:pathLst>
            </a:custGeom>
            <a:solidFill>
              <a:srgbClr val="F3B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1" name="Freeform 603"/>
            <p:cNvSpPr/>
            <p:nvPr/>
          </p:nvSpPr>
          <p:spPr bwMode="auto">
            <a:xfrm>
              <a:off x="8899525" y="1477963"/>
              <a:ext cx="139700" cy="409575"/>
            </a:xfrm>
            <a:custGeom>
              <a:avLst/>
              <a:gdLst>
                <a:gd name="T0" fmla="*/ 19 w 88"/>
                <a:gd name="T1" fmla="*/ 195 h 258"/>
                <a:gd name="T2" fmla="*/ 19 w 88"/>
                <a:gd name="T3" fmla="*/ 0 h 258"/>
                <a:gd name="T4" fmla="*/ 0 w 88"/>
                <a:gd name="T5" fmla="*/ 43 h 258"/>
                <a:gd name="T6" fmla="*/ 0 w 88"/>
                <a:gd name="T7" fmla="*/ 197 h 258"/>
                <a:gd name="T8" fmla="*/ 62 w 88"/>
                <a:gd name="T9" fmla="*/ 258 h 258"/>
                <a:gd name="T10" fmla="*/ 88 w 88"/>
                <a:gd name="T11" fmla="*/ 258 h 258"/>
                <a:gd name="T12" fmla="*/ 19 w 88"/>
                <a:gd name="T13" fmla="*/ 195 h 258"/>
              </a:gdLst>
              <a:ahLst/>
              <a:cxnLst>
                <a:cxn ang="0">
                  <a:pos x="T0" y="T1"/>
                </a:cxn>
                <a:cxn ang="0">
                  <a:pos x="T2" y="T3"/>
                </a:cxn>
                <a:cxn ang="0">
                  <a:pos x="T4" y="T5"/>
                </a:cxn>
                <a:cxn ang="0">
                  <a:pos x="T6" y="T7"/>
                </a:cxn>
                <a:cxn ang="0">
                  <a:pos x="T8" y="T9"/>
                </a:cxn>
                <a:cxn ang="0">
                  <a:pos x="T10" y="T11"/>
                </a:cxn>
                <a:cxn ang="0">
                  <a:pos x="T12" y="T13"/>
                </a:cxn>
              </a:cxnLst>
              <a:rect l="0" t="0" r="r" b="b"/>
              <a:pathLst>
                <a:path w="88" h="258">
                  <a:moveTo>
                    <a:pt x="19" y="195"/>
                  </a:moveTo>
                  <a:cubicBezTo>
                    <a:pt x="19" y="0"/>
                    <a:pt x="19" y="0"/>
                    <a:pt x="19" y="0"/>
                  </a:cubicBezTo>
                  <a:cubicBezTo>
                    <a:pt x="7" y="11"/>
                    <a:pt x="0" y="26"/>
                    <a:pt x="0" y="43"/>
                  </a:cubicBezTo>
                  <a:cubicBezTo>
                    <a:pt x="0" y="197"/>
                    <a:pt x="0" y="197"/>
                    <a:pt x="0" y="197"/>
                  </a:cubicBezTo>
                  <a:cubicBezTo>
                    <a:pt x="0" y="231"/>
                    <a:pt x="28" y="258"/>
                    <a:pt x="62" y="258"/>
                  </a:cubicBezTo>
                  <a:cubicBezTo>
                    <a:pt x="88" y="258"/>
                    <a:pt x="88" y="258"/>
                    <a:pt x="88" y="258"/>
                  </a:cubicBezTo>
                  <a:cubicBezTo>
                    <a:pt x="19" y="258"/>
                    <a:pt x="19" y="195"/>
                    <a:pt x="19" y="195"/>
                  </a:cubicBez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2" name="Freeform 604"/>
            <p:cNvSpPr/>
            <p:nvPr/>
          </p:nvSpPr>
          <p:spPr bwMode="auto">
            <a:xfrm>
              <a:off x="8983663" y="1587501"/>
              <a:ext cx="65088" cy="88900"/>
            </a:xfrm>
            <a:custGeom>
              <a:avLst/>
              <a:gdLst>
                <a:gd name="T0" fmla="*/ 41 w 41"/>
                <a:gd name="T1" fmla="*/ 40 h 56"/>
                <a:gd name="T2" fmla="*/ 25 w 41"/>
                <a:gd name="T3" fmla="*/ 56 h 56"/>
                <a:gd name="T4" fmla="*/ 16 w 41"/>
                <a:gd name="T5" fmla="*/ 56 h 56"/>
                <a:gd name="T6" fmla="*/ 0 w 41"/>
                <a:gd name="T7" fmla="*/ 40 h 56"/>
                <a:gd name="T8" fmla="*/ 0 w 41"/>
                <a:gd name="T9" fmla="*/ 16 h 56"/>
                <a:gd name="T10" fmla="*/ 16 w 41"/>
                <a:gd name="T11" fmla="*/ 0 h 56"/>
                <a:gd name="T12" fmla="*/ 25 w 41"/>
                <a:gd name="T13" fmla="*/ 0 h 56"/>
                <a:gd name="T14" fmla="*/ 41 w 41"/>
                <a:gd name="T15" fmla="*/ 16 h 56"/>
                <a:gd name="T16" fmla="*/ 41 w 41"/>
                <a:gd name="T17"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6">
                  <a:moveTo>
                    <a:pt x="41" y="40"/>
                  </a:moveTo>
                  <a:cubicBezTo>
                    <a:pt x="41" y="49"/>
                    <a:pt x="34" y="56"/>
                    <a:pt x="25" y="56"/>
                  </a:cubicBezTo>
                  <a:cubicBezTo>
                    <a:pt x="16" y="56"/>
                    <a:pt x="16" y="56"/>
                    <a:pt x="16" y="56"/>
                  </a:cubicBezTo>
                  <a:cubicBezTo>
                    <a:pt x="7" y="56"/>
                    <a:pt x="0" y="49"/>
                    <a:pt x="0" y="40"/>
                  </a:cubicBezTo>
                  <a:cubicBezTo>
                    <a:pt x="0" y="16"/>
                    <a:pt x="0" y="16"/>
                    <a:pt x="0" y="16"/>
                  </a:cubicBezTo>
                  <a:cubicBezTo>
                    <a:pt x="0" y="8"/>
                    <a:pt x="7" y="0"/>
                    <a:pt x="16" y="0"/>
                  </a:cubicBezTo>
                  <a:cubicBezTo>
                    <a:pt x="25" y="0"/>
                    <a:pt x="25" y="0"/>
                    <a:pt x="25" y="0"/>
                  </a:cubicBezTo>
                  <a:cubicBezTo>
                    <a:pt x="34" y="0"/>
                    <a:pt x="41" y="8"/>
                    <a:pt x="41" y="16"/>
                  </a:cubicBezTo>
                  <a:lnTo>
                    <a:pt x="41"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3" name="Freeform 605"/>
            <p:cNvSpPr/>
            <p:nvPr/>
          </p:nvSpPr>
          <p:spPr bwMode="auto">
            <a:xfrm>
              <a:off x="8991600" y="1600201"/>
              <a:ext cx="49213" cy="65088"/>
            </a:xfrm>
            <a:custGeom>
              <a:avLst/>
              <a:gdLst>
                <a:gd name="T0" fmla="*/ 31 w 31"/>
                <a:gd name="T1" fmla="*/ 29 h 41"/>
                <a:gd name="T2" fmla="*/ 19 w 31"/>
                <a:gd name="T3" fmla="*/ 41 h 41"/>
                <a:gd name="T4" fmla="*/ 12 w 31"/>
                <a:gd name="T5" fmla="*/ 41 h 41"/>
                <a:gd name="T6" fmla="*/ 0 w 31"/>
                <a:gd name="T7" fmla="*/ 29 h 41"/>
                <a:gd name="T8" fmla="*/ 0 w 31"/>
                <a:gd name="T9" fmla="*/ 12 h 41"/>
                <a:gd name="T10" fmla="*/ 12 w 31"/>
                <a:gd name="T11" fmla="*/ 0 h 41"/>
                <a:gd name="T12" fmla="*/ 19 w 31"/>
                <a:gd name="T13" fmla="*/ 0 h 41"/>
                <a:gd name="T14" fmla="*/ 31 w 31"/>
                <a:gd name="T15" fmla="*/ 12 h 41"/>
                <a:gd name="T16" fmla="*/ 31 w 31"/>
                <a:gd name="T1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1">
                  <a:moveTo>
                    <a:pt x="31" y="29"/>
                  </a:moveTo>
                  <a:cubicBezTo>
                    <a:pt x="31" y="35"/>
                    <a:pt x="26" y="41"/>
                    <a:pt x="19" y="41"/>
                  </a:cubicBezTo>
                  <a:cubicBezTo>
                    <a:pt x="12" y="41"/>
                    <a:pt x="12" y="41"/>
                    <a:pt x="12" y="41"/>
                  </a:cubicBezTo>
                  <a:cubicBezTo>
                    <a:pt x="5" y="41"/>
                    <a:pt x="0" y="35"/>
                    <a:pt x="0" y="29"/>
                  </a:cubicBezTo>
                  <a:cubicBezTo>
                    <a:pt x="0" y="12"/>
                    <a:pt x="0" y="12"/>
                    <a:pt x="0" y="12"/>
                  </a:cubicBezTo>
                  <a:cubicBezTo>
                    <a:pt x="0" y="5"/>
                    <a:pt x="5" y="0"/>
                    <a:pt x="12" y="0"/>
                  </a:cubicBezTo>
                  <a:cubicBezTo>
                    <a:pt x="19" y="0"/>
                    <a:pt x="19" y="0"/>
                    <a:pt x="19" y="0"/>
                  </a:cubicBezTo>
                  <a:cubicBezTo>
                    <a:pt x="26" y="0"/>
                    <a:pt x="31" y="5"/>
                    <a:pt x="31" y="12"/>
                  </a:cubicBezTo>
                  <a:lnTo>
                    <a:pt x="31" y="29"/>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4" name="Oval 606"/>
            <p:cNvSpPr>
              <a:spLocks noChangeArrowheads="1"/>
            </p:cNvSpPr>
            <p:nvPr/>
          </p:nvSpPr>
          <p:spPr bwMode="auto">
            <a:xfrm>
              <a:off x="9018588" y="1647826"/>
              <a:ext cx="22225" cy="222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5" name="Freeform 607"/>
            <p:cNvSpPr/>
            <p:nvPr/>
          </p:nvSpPr>
          <p:spPr bwMode="auto">
            <a:xfrm>
              <a:off x="9093200" y="1587501"/>
              <a:ext cx="66675" cy="88900"/>
            </a:xfrm>
            <a:custGeom>
              <a:avLst/>
              <a:gdLst>
                <a:gd name="T0" fmla="*/ 42 w 42"/>
                <a:gd name="T1" fmla="*/ 40 h 56"/>
                <a:gd name="T2" fmla="*/ 26 w 42"/>
                <a:gd name="T3" fmla="*/ 56 h 56"/>
                <a:gd name="T4" fmla="*/ 17 w 42"/>
                <a:gd name="T5" fmla="*/ 56 h 56"/>
                <a:gd name="T6" fmla="*/ 0 w 42"/>
                <a:gd name="T7" fmla="*/ 40 h 56"/>
                <a:gd name="T8" fmla="*/ 0 w 42"/>
                <a:gd name="T9" fmla="*/ 16 h 56"/>
                <a:gd name="T10" fmla="*/ 17 w 42"/>
                <a:gd name="T11" fmla="*/ 0 h 56"/>
                <a:gd name="T12" fmla="*/ 26 w 42"/>
                <a:gd name="T13" fmla="*/ 0 h 56"/>
                <a:gd name="T14" fmla="*/ 42 w 42"/>
                <a:gd name="T15" fmla="*/ 16 h 56"/>
                <a:gd name="T16" fmla="*/ 42 w 42"/>
                <a:gd name="T17"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6">
                  <a:moveTo>
                    <a:pt x="42" y="40"/>
                  </a:moveTo>
                  <a:cubicBezTo>
                    <a:pt x="42" y="49"/>
                    <a:pt x="35" y="56"/>
                    <a:pt x="26" y="56"/>
                  </a:cubicBezTo>
                  <a:cubicBezTo>
                    <a:pt x="17" y="56"/>
                    <a:pt x="17" y="56"/>
                    <a:pt x="17" y="56"/>
                  </a:cubicBezTo>
                  <a:cubicBezTo>
                    <a:pt x="8" y="56"/>
                    <a:pt x="0" y="49"/>
                    <a:pt x="0" y="40"/>
                  </a:cubicBezTo>
                  <a:cubicBezTo>
                    <a:pt x="0" y="16"/>
                    <a:pt x="0" y="16"/>
                    <a:pt x="0" y="16"/>
                  </a:cubicBezTo>
                  <a:cubicBezTo>
                    <a:pt x="0" y="8"/>
                    <a:pt x="8" y="0"/>
                    <a:pt x="17" y="0"/>
                  </a:cubicBezTo>
                  <a:cubicBezTo>
                    <a:pt x="26" y="0"/>
                    <a:pt x="26" y="0"/>
                    <a:pt x="26" y="0"/>
                  </a:cubicBezTo>
                  <a:cubicBezTo>
                    <a:pt x="35" y="0"/>
                    <a:pt x="42" y="8"/>
                    <a:pt x="42" y="16"/>
                  </a:cubicBezTo>
                  <a:lnTo>
                    <a:pt x="42"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6" name="Freeform 608"/>
            <p:cNvSpPr/>
            <p:nvPr/>
          </p:nvSpPr>
          <p:spPr bwMode="auto">
            <a:xfrm>
              <a:off x="9102725" y="1600201"/>
              <a:ext cx="49213" cy="65088"/>
            </a:xfrm>
            <a:custGeom>
              <a:avLst/>
              <a:gdLst>
                <a:gd name="T0" fmla="*/ 31 w 31"/>
                <a:gd name="T1" fmla="*/ 29 h 41"/>
                <a:gd name="T2" fmla="*/ 19 w 31"/>
                <a:gd name="T3" fmla="*/ 41 h 41"/>
                <a:gd name="T4" fmla="*/ 12 w 31"/>
                <a:gd name="T5" fmla="*/ 41 h 41"/>
                <a:gd name="T6" fmla="*/ 0 w 31"/>
                <a:gd name="T7" fmla="*/ 29 h 41"/>
                <a:gd name="T8" fmla="*/ 0 w 31"/>
                <a:gd name="T9" fmla="*/ 12 h 41"/>
                <a:gd name="T10" fmla="*/ 12 w 31"/>
                <a:gd name="T11" fmla="*/ 0 h 41"/>
                <a:gd name="T12" fmla="*/ 19 w 31"/>
                <a:gd name="T13" fmla="*/ 0 h 41"/>
                <a:gd name="T14" fmla="*/ 31 w 31"/>
                <a:gd name="T15" fmla="*/ 12 h 41"/>
                <a:gd name="T16" fmla="*/ 31 w 31"/>
                <a:gd name="T1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1">
                  <a:moveTo>
                    <a:pt x="31" y="29"/>
                  </a:moveTo>
                  <a:cubicBezTo>
                    <a:pt x="31" y="35"/>
                    <a:pt x="25" y="41"/>
                    <a:pt x="19" y="41"/>
                  </a:cubicBezTo>
                  <a:cubicBezTo>
                    <a:pt x="12" y="41"/>
                    <a:pt x="12" y="41"/>
                    <a:pt x="12" y="41"/>
                  </a:cubicBezTo>
                  <a:cubicBezTo>
                    <a:pt x="5" y="41"/>
                    <a:pt x="0" y="35"/>
                    <a:pt x="0" y="29"/>
                  </a:cubicBezTo>
                  <a:cubicBezTo>
                    <a:pt x="0" y="12"/>
                    <a:pt x="0" y="12"/>
                    <a:pt x="0" y="12"/>
                  </a:cubicBezTo>
                  <a:cubicBezTo>
                    <a:pt x="0" y="5"/>
                    <a:pt x="5" y="0"/>
                    <a:pt x="12" y="0"/>
                  </a:cubicBezTo>
                  <a:cubicBezTo>
                    <a:pt x="19" y="0"/>
                    <a:pt x="19" y="0"/>
                    <a:pt x="19" y="0"/>
                  </a:cubicBezTo>
                  <a:cubicBezTo>
                    <a:pt x="25" y="0"/>
                    <a:pt x="31" y="5"/>
                    <a:pt x="31" y="12"/>
                  </a:cubicBezTo>
                  <a:lnTo>
                    <a:pt x="31" y="29"/>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7" name="Oval 609"/>
            <p:cNvSpPr>
              <a:spLocks noChangeArrowheads="1"/>
            </p:cNvSpPr>
            <p:nvPr/>
          </p:nvSpPr>
          <p:spPr bwMode="auto">
            <a:xfrm>
              <a:off x="9129713" y="1647826"/>
              <a:ext cx="22225" cy="222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8" name="Freeform 610"/>
            <p:cNvSpPr/>
            <p:nvPr/>
          </p:nvSpPr>
          <p:spPr bwMode="auto">
            <a:xfrm>
              <a:off x="8974138" y="1568451"/>
              <a:ext cx="79375" cy="22225"/>
            </a:xfrm>
            <a:custGeom>
              <a:avLst/>
              <a:gdLst>
                <a:gd name="T0" fmla="*/ 50 w 50"/>
                <a:gd name="T1" fmla="*/ 7 h 14"/>
                <a:gd name="T2" fmla="*/ 44 w 50"/>
                <a:gd name="T3" fmla="*/ 14 h 14"/>
                <a:gd name="T4" fmla="*/ 7 w 50"/>
                <a:gd name="T5" fmla="*/ 14 h 14"/>
                <a:gd name="T6" fmla="*/ 0 w 50"/>
                <a:gd name="T7" fmla="*/ 7 h 14"/>
                <a:gd name="T8" fmla="*/ 7 w 50"/>
                <a:gd name="T9" fmla="*/ 0 h 14"/>
                <a:gd name="T10" fmla="*/ 44 w 50"/>
                <a:gd name="T11" fmla="*/ 0 h 14"/>
                <a:gd name="T12" fmla="*/ 50 w 50"/>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50" h="14">
                  <a:moveTo>
                    <a:pt x="50" y="7"/>
                  </a:moveTo>
                  <a:cubicBezTo>
                    <a:pt x="50" y="11"/>
                    <a:pt x="47" y="14"/>
                    <a:pt x="44" y="14"/>
                  </a:cubicBezTo>
                  <a:cubicBezTo>
                    <a:pt x="7" y="14"/>
                    <a:pt x="7" y="14"/>
                    <a:pt x="7" y="14"/>
                  </a:cubicBezTo>
                  <a:cubicBezTo>
                    <a:pt x="3" y="14"/>
                    <a:pt x="0" y="11"/>
                    <a:pt x="0" y="7"/>
                  </a:cubicBezTo>
                  <a:cubicBezTo>
                    <a:pt x="0" y="3"/>
                    <a:pt x="3" y="0"/>
                    <a:pt x="7" y="0"/>
                  </a:cubicBezTo>
                  <a:cubicBezTo>
                    <a:pt x="44" y="0"/>
                    <a:pt x="44" y="0"/>
                    <a:pt x="44" y="0"/>
                  </a:cubicBezTo>
                  <a:cubicBezTo>
                    <a:pt x="47" y="0"/>
                    <a:pt x="50" y="3"/>
                    <a:pt x="50" y="7"/>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9" name="Freeform 611"/>
            <p:cNvSpPr/>
            <p:nvPr/>
          </p:nvSpPr>
          <p:spPr bwMode="auto">
            <a:xfrm>
              <a:off x="9083675" y="1568451"/>
              <a:ext cx="80963" cy="22225"/>
            </a:xfrm>
            <a:custGeom>
              <a:avLst/>
              <a:gdLst>
                <a:gd name="T0" fmla="*/ 51 w 51"/>
                <a:gd name="T1" fmla="*/ 7 h 14"/>
                <a:gd name="T2" fmla="*/ 44 w 51"/>
                <a:gd name="T3" fmla="*/ 14 h 14"/>
                <a:gd name="T4" fmla="*/ 7 w 51"/>
                <a:gd name="T5" fmla="*/ 14 h 14"/>
                <a:gd name="T6" fmla="*/ 0 w 51"/>
                <a:gd name="T7" fmla="*/ 7 h 14"/>
                <a:gd name="T8" fmla="*/ 7 w 51"/>
                <a:gd name="T9" fmla="*/ 0 h 14"/>
                <a:gd name="T10" fmla="*/ 44 w 51"/>
                <a:gd name="T11" fmla="*/ 0 h 14"/>
                <a:gd name="T12" fmla="*/ 51 w 51"/>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51" h="14">
                  <a:moveTo>
                    <a:pt x="51" y="7"/>
                  </a:moveTo>
                  <a:cubicBezTo>
                    <a:pt x="51" y="11"/>
                    <a:pt x="48" y="14"/>
                    <a:pt x="44" y="14"/>
                  </a:cubicBezTo>
                  <a:cubicBezTo>
                    <a:pt x="7" y="14"/>
                    <a:pt x="7" y="14"/>
                    <a:pt x="7" y="14"/>
                  </a:cubicBezTo>
                  <a:cubicBezTo>
                    <a:pt x="3" y="14"/>
                    <a:pt x="0" y="11"/>
                    <a:pt x="0" y="7"/>
                  </a:cubicBezTo>
                  <a:cubicBezTo>
                    <a:pt x="0" y="3"/>
                    <a:pt x="3" y="0"/>
                    <a:pt x="7" y="0"/>
                  </a:cubicBezTo>
                  <a:cubicBezTo>
                    <a:pt x="44" y="0"/>
                    <a:pt x="44" y="0"/>
                    <a:pt x="44" y="0"/>
                  </a:cubicBezTo>
                  <a:cubicBezTo>
                    <a:pt x="48" y="0"/>
                    <a:pt x="51" y="3"/>
                    <a:pt x="51" y="7"/>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0" name="Freeform 612"/>
            <p:cNvSpPr/>
            <p:nvPr/>
          </p:nvSpPr>
          <p:spPr bwMode="auto">
            <a:xfrm>
              <a:off x="8840788" y="1322388"/>
              <a:ext cx="363538" cy="207963"/>
            </a:xfrm>
            <a:custGeom>
              <a:avLst/>
              <a:gdLst>
                <a:gd name="T0" fmla="*/ 229 w 229"/>
                <a:gd name="T1" fmla="*/ 103 h 131"/>
                <a:gd name="T2" fmla="*/ 211 w 229"/>
                <a:gd name="T3" fmla="*/ 131 h 131"/>
                <a:gd name="T4" fmla="*/ 18 w 229"/>
                <a:gd name="T5" fmla="*/ 131 h 131"/>
                <a:gd name="T6" fmla="*/ 0 w 229"/>
                <a:gd name="T7" fmla="*/ 103 h 131"/>
                <a:gd name="T8" fmla="*/ 0 w 229"/>
                <a:gd name="T9" fmla="*/ 28 h 131"/>
                <a:gd name="T10" fmla="*/ 18 w 229"/>
                <a:gd name="T11" fmla="*/ 0 h 131"/>
                <a:gd name="T12" fmla="*/ 211 w 229"/>
                <a:gd name="T13" fmla="*/ 0 h 131"/>
                <a:gd name="T14" fmla="*/ 229 w 229"/>
                <a:gd name="T15" fmla="*/ 28 h 131"/>
                <a:gd name="T16" fmla="*/ 229 w 229"/>
                <a:gd name="T17" fmla="*/ 10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31">
                  <a:moveTo>
                    <a:pt x="229" y="103"/>
                  </a:moveTo>
                  <a:cubicBezTo>
                    <a:pt x="229" y="118"/>
                    <a:pt x="221" y="131"/>
                    <a:pt x="211" y="131"/>
                  </a:cubicBezTo>
                  <a:cubicBezTo>
                    <a:pt x="18" y="131"/>
                    <a:pt x="18" y="131"/>
                    <a:pt x="18" y="131"/>
                  </a:cubicBezTo>
                  <a:cubicBezTo>
                    <a:pt x="8" y="131"/>
                    <a:pt x="0" y="118"/>
                    <a:pt x="0" y="103"/>
                  </a:cubicBezTo>
                  <a:cubicBezTo>
                    <a:pt x="0" y="28"/>
                    <a:pt x="0" y="28"/>
                    <a:pt x="0" y="28"/>
                  </a:cubicBezTo>
                  <a:cubicBezTo>
                    <a:pt x="0" y="13"/>
                    <a:pt x="8" y="0"/>
                    <a:pt x="18" y="0"/>
                  </a:cubicBezTo>
                  <a:cubicBezTo>
                    <a:pt x="211" y="0"/>
                    <a:pt x="211" y="0"/>
                    <a:pt x="211" y="0"/>
                  </a:cubicBezTo>
                  <a:cubicBezTo>
                    <a:pt x="221" y="0"/>
                    <a:pt x="229" y="13"/>
                    <a:pt x="229" y="28"/>
                  </a:cubicBezTo>
                  <a:lnTo>
                    <a:pt x="229" y="103"/>
                  </a:ln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1" name="Freeform 613"/>
            <p:cNvSpPr/>
            <p:nvPr/>
          </p:nvSpPr>
          <p:spPr bwMode="auto">
            <a:xfrm>
              <a:off x="8828088" y="1458913"/>
              <a:ext cx="96838" cy="188913"/>
            </a:xfrm>
            <a:custGeom>
              <a:avLst/>
              <a:gdLst>
                <a:gd name="T0" fmla="*/ 48 w 61"/>
                <a:gd name="T1" fmla="*/ 0 h 119"/>
                <a:gd name="T2" fmla="*/ 61 w 61"/>
                <a:gd name="T3" fmla="*/ 10 h 119"/>
                <a:gd name="T4" fmla="*/ 61 w 61"/>
                <a:gd name="T5" fmla="*/ 110 h 119"/>
                <a:gd name="T6" fmla="*/ 48 w 61"/>
                <a:gd name="T7" fmla="*/ 119 h 119"/>
                <a:gd name="T8" fmla="*/ 13 w 61"/>
                <a:gd name="T9" fmla="*/ 119 h 119"/>
                <a:gd name="T10" fmla="*/ 0 w 61"/>
                <a:gd name="T11" fmla="*/ 110 h 119"/>
                <a:gd name="T12" fmla="*/ 0 w 61"/>
                <a:gd name="T13" fmla="*/ 10 h 119"/>
                <a:gd name="T14" fmla="*/ 13 w 61"/>
                <a:gd name="T15" fmla="*/ 0 h 119"/>
                <a:gd name="T16" fmla="*/ 48 w 61"/>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9">
                  <a:moveTo>
                    <a:pt x="48" y="0"/>
                  </a:moveTo>
                  <a:cubicBezTo>
                    <a:pt x="55" y="0"/>
                    <a:pt x="61" y="5"/>
                    <a:pt x="61" y="10"/>
                  </a:cubicBezTo>
                  <a:cubicBezTo>
                    <a:pt x="61" y="110"/>
                    <a:pt x="61" y="110"/>
                    <a:pt x="61" y="110"/>
                  </a:cubicBezTo>
                  <a:cubicBezTo>
                    <a:pt x="61" y="115"/>
                    <a:pt x="55" y="119"/>
                    <a:pt x="48" y="119"/>
                  </a:cubicBezTo>
                  <a:cubicBezTo>
                    <a:pt x="13" y="119"/>
                    <a:pt x="13" y="119"/>
                    <a:pt x="13" y="119"/>
                  </a:cubicBezTo>
                  <a:cubicBezTo>
                    <a:pt x="6" y="119"/>
                    <a:pt x="0" y="115"/>
                    <a:pt x="0" y="110"/>
                  </a:cubicBezTo>
                  <a:cubicBezTo>
                    <a:pt x="0" y="10"/>
                    <a:pt x="0" y="10"/>
                    <a:pt x="0" y="10"/>
                  </a:cubicBezTo>
                  <a:cubicBezTo>
                    <a:pt x="0" y="5"/>
                    <a:pt x="6" y="0"/>
                    <a:pt x="13" y="0"/>
                  </a:cubicBezTo>
                  <a:lnTo>
                    <a:pt x="48" y="0"/>
                  </a:ln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2" name="Freeform 614"/>
            <p:cNvSpPr/>
            <p:nvPr/>
          </p:nvSpPr>
          <p:spPr bwMode="auto">
            <a:xfrm>
              <a:off x="8828088" y="1322388"/>
              <a:ext cx="374650" cy="325438"/>
            </a:xfrm>
            <a:custGeom>
              <a:avLst/>
              <a:gdLst>
                <a:gd name="T0" fmla="*/ 219 w 236"/>
                <a:gd name="T1" fmla="*/ 0 h 205"/>
                <a:gd name="T2" fmla="*/ 26 w 236"/>
                <a:gd name="T3" fmla="*/ 0 h 205"/>
                <a:gd name="T4" fmla="*/ 8 w 236"/>
                <a:gd name="T5" fmla="*/ 23 h 205"/>
                <a:gd name="T6" fmla="*/ 8 w 236"/>
                <a:gd name="T7" fmla="*/ 55 h 205"/>
                <a:gd name="T8" fmla="*/ 0 w 236"/>
                <a:gd name="T9" fmla="*/ 66 h 205"/>
                <a:gd name="T10" fmla="*/ 0 w 236"/>
                <a:gd name="T11" fmla="*/ 193 h 205"/>
                <a:gd name="T12" fmla="*/ 13 w 236"/>
                <a:gd name="T13" fmla="*/ 205 h 205"/>
                <a:gd name="T14" fmla="*/ 16 w 236"/>
                <a:gd name="T15" fmla="*/ 205 h 205"/>
                <a:gd name="T16" fmla="*/ 16 w 236"/>
                <a:gd name="T17" fmla="*/ 103 h 205"/>
                <a:gd name="T18" fmla="*/ 16 w 236"/>
                <a:gd name="T19" fmla="*/ 66 h 205"/>
                <a:gd name="T20" fmla="*/ 25 w 236"/>
                <a:gd name="T21" fmla="*/ 56 h 205"/>
                <a:gd name="T22" fmla="*/ 25 w 236"/>
                <a:gd name="T23" fmla="*/ 54 h 205"/>
                <a:gd name="T24" fmla="*/ 25 w 236"/>
                <a:gd name="T25" fmla="*/ 18 h 205"/>
                <a:gd name="T26" fmla="*/ 236 w 236"/>
                <a:gd name="T27" fmla="*/ 18 h 205"/>
                <a:gd name="T28" fmla="*/ 219 w 236"/>
                <a:gd name="T2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205">
                  <a:moveTo>
                    <a:pt x="219" y="0"/>
                  </a:moveTo>
                  <a:cubicBezTo>
                    <a:pt x="26" y="0"/>
                    <a:pt x="26" y="0"/>
                    <a:pt x="26" y="0"/>
                  </a:cubicBezTo>
                  <a:cubicBezTo>
                    <a:pt x="16" y="0"/>
                    <a:pt x="8" y="11"/>
                    <a:pt x="8" y="23"/>
                  </a:cubicBezTo>
                  <a:cubicBezTo>
                    <a:pt x="8" y="55"/>
                    <a:pt x="8" y="55"/>
                    <a:pt x="8" y="55"/>
                  </a:cubicBezTo>
                  <a:cubicBezTo>
                    <a:pt x="3" y="56"/>
                    <a:pt x="0" y="61"/>
                    <a:pt x="0" y="66"/>
                  </a:cubicBezTo>
                  <a:cubicBezTo>
                    <a:pt x="0" y="193"/>
                    <a:pt x="0" y="193"/>
                    <a:pt x="0" y="193"/>
                  </a:cubicBezTo>
                  <a:cubicBezTo>
                    <a:pt x="0" y="200"/>
                    <a:pt x="6" y="205"/>
                    <a:pt x="13" y="205"/>
                  </a:cubicBezTo>
                  <a:cubicBezTo>
                    <a:pt x="16" y="205"/>
                    <a:pt x="16" y="205"/>
                    <a:pt x="16" y="205"/>
                  </a:cubicBezTo>
                  <a:cubicBezTo>
                    <a:pt x="16" y="103"/>
                    <a:pt x="16" y="103"/>
                    <a:pt x="16" y="103"/>
                  </a:cubicBezTo>
                  <a:cubicBezTo>
                    <a:pt x="16" y="66"/>
                    <a:pt x="16" y="66"/>
                    <a:pt x="16" y="66"/>
                  </a:cubicBezTo>
                  <a:cubicBezTo>
                    <a:pt x="25" y="56"/>
                    <a:pt x="25" y="56"/>
                    <a:pt x="25" y="56"/>
                  </a:cubicBezTo>
                  <a:cubicBezTo>
                    <a:pt x="25" y="54"/>
                    <a:pt x="25" y="54"/>
                    <a:pt x="25" y="54"/>
                  </a:cubicBezTo>
                  <a:cubicBezTo>
                    <a:pt x="25" y="18"/>
                    <a:pt x="25" y="18"/>
                    <a:pt x="25" y="18"/>
                  </a:cubicBezTo>
                  <a:cubicBezTo>
                    <a:pt x="236" y="18"/>
                    <a:pt x="236" y="18"/>
                    <a:pt x="236" y="18"/>
                  </a:cubicBezTo>
                  <a:cubicBezTo>
                    <a:pt x="234" y="8"/>
                    <a:pt x="227" y="0"/>
                    <a:pt x="219" y="0"/>
                  </a:cubicBezTo>
                  <a:close/>
                </a:path>
              </a:pathLst>
            </a:custGeom>
            <a:solidFill>
              <a:srgbClr val="8A65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3" name="Oval 615"/>
            <p:cNvSpPr>
              <a:spLocks noChangeArrowheads="1"/>
            </p:cNvSpPr>
            <p:nvPr/>
          </p:nvSpPr>
          <p:spPr bwMode="auto">
            <a:xfrm>
              <a:off x="8847138" y="1600201"/>
              <a:ext cx="106363" cy="104775"/>
            </a:xfrm>
            <a:prstGeom prst="ellipse">
              <a:avLst/>
            </a:pr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4" name="Oval 616"/>
            <p:cNvSpPr>
              <a:spLocks noChangeArrowheads="1"/>
            </p:cNvSpPr>
            <p:nvPr/>
          </p:nvSpPr>
          <p:spPr bwMode="auto">
            <a:xfrm>
              <a:off x="8874125" y="1624013"/>
              <a:ext cx="52388" cy="52388"/>
            </a:xfrm>
            <a:prstGeom prst="ellipse">
              <a:avLst/>
            </a:pr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5" name="Freeform 617"/>
            <p:cNvSpPr/>
            <p:nvPr/>
          </p:nvSpPr>
          <p:spPr bwMode="auto">
            <a:xfrm>
              <a:off x="8874125" y="1687513"/>
              <a:ext cx="327025" cy="203200"/>
            </a:xfrm>
            <a:custGeom>
              <a:avLst/>
              <a:gdLst>
                <a:gd name="T0" fmla="*/ 187 w 206"/>
                <a:gd name="T1" fmla="*/ 1 h 128"/>
                <a:gd name="T2" fmla="*/ 168 w 206"/>
                <a:gd name="T3" fmla="*/ 24 h 128"/>
                <a:gd name="T4" fmla="*/ 168 w 206"/>
                <a:gd name="T5" fmla="*/ 54 h 128"/>
                <a:gd name="T6" fmla="*/ 155 w 206"/>
                <a:gd name="T7" fmla="*/ 50 h 128"/>
                <a:gd name="T8" fmla="*/ 73 w 206"/>
                <a:gd name="T9" fmla="*/ 50 h 128"/>
                <a:gd name="T10" fmla="*/ 54 w 206"/>
                <a:gd name="T11" fmla="*/ 60 h 128"/>
                <a:gd name="T12" fmla="*/ 54 w 206"/>
                <a:gd name="T13" fmla="*/ 29 h 128"/>
                <a:gd name="T14" fmla="*/ 27 w 206"/>
                <a:gd name="T15" fmla="*/ 0 h 128"/>
                <a:gd name="T16" fmla="*/ 0 w 206"/>
                <a:gd name="T17" fmla="*/ 29 h 128"/>
                <a:gd name="T18" fmla="*/ 0 w 206"/>
                <a:gd name="T19" fmla="*/ 99 h 128"/>
                <a:gd name="T20" fmla="*/ 0 w 206"/>
                <a:gd name="T21" fmla="*/ 102 h 128"/>
                <a:gd name="T22" fmla="*/ 0 w 206"/>
                <a:gd name="T23" fmla="*/ 105 h 128"/>
                <a:gd name="T24" fmla="*/ 24 w 206"/>
                <a:gd name="T25" fmla="*/ 128 h 128"/>
                <a:gd name="T26" fmla="*/ 27 w 206"/>
                <a:gd name="T27" fmla="*/ 128 h 128"/>
                <a:gd name="T28" fmla="*/ 27 w 206"/>
                <a:gd name="T29" fmla="*/ 128 h 128"/>
                <a:gd name="T30" fmla="*/ 27 w 206"/>
                <a:gd name="T31" fmla="*/ 128 h 128"/>
                <a:gd name="T32" fmla="*/ 98 w 206"/>
                <a:gd name="T33" fmla="*/ 128 h 128"/>
                <a:gd name="T34" fmla="*/ 107 w 206"/>
                <a:gd name="T35" fmla="*/ 128 h 128"/>
                <a:gd name="T36" fmla="*/ 181 w 206"/>
                <a:gd name="T37" fmla="*/ 128 h 128"/>
                <a:gd name="T38" fmla="*/ 184 w 206"/>
                <a:gd name="T39" fmla="*/ 128 h 128"/>
                <a:gd name="T40" fmla="*/ 187 w 206"/>
                <a:gd name="T41" fmla="*/ 128 h 128"/>
                <a:gd name="T42" fmla="*/ 206 w 206"/>
                <a:gd name="T43" fmla="*/ 105 h 128"/>
                <a:gd name="T44" fmla="*/ 206 w 206"/>
                <a:gd name="T45" fmla="*/ 24 h 128"/>
                <a:gd name="T46" fmla="*/ 187 w 206"/>
                <a:gd name="T47"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6" h="128">
                  <a:moveTo>
                    <a:pt x="187" y="1"/>
                  </a:moveTo>
                  <a:cubicBezTo>
                    <a:pt x="176" y="1"/>
                    <a:pt x="168" y="11"/>
                    <a:pt x="168" y="24"/>
                  </a:cubicBezTo>
                  <a:cubicBezTo>
                    <a:pt x="168" y="54"/>
                    <a:pt x="168" y="54"/>
                    <a:pt x="168" y="54"/>
                  </a:cubicBezTo>
                  <a:cubicBezTo>
                    <a:pt x="164" y="52"/>
                    <a:pt x="160" y="50"/>
                    <a:pt x="155" y="50"/>
                  </a:cubicBezTo>
                  <a:cubicBezTo>
                    <a:pt x="73" y="50"/>
                    <a:pt x="73" y="50"/>
                    <a:pt x="73" y="50"/>
                  </a:cubicBezTo>
                  <a:cubicBezTo>
                    <a:pt x="65" y="50"/>
                    <a:pt x="58" y="54"/>
                    <a:pt x="54" y="60"/>
                  </a:cubicBezTo>
                  <a:cubicBezTo>
                    <a:pt x="54" y="29"/>
                    <a:pt x="54" y="29"/>
                    <a:pt x="54" y="29"/>
                  </a:cubicBezTo>
                  <a:cubicBezTo>
                    <a:pt x="54" y="13"/>
                    <a:pt x="42" y="0"/>
                    <a:pt x="27" y="0"/>
                  </a:cubicBezTo>
                  <a:cubicBezTo>
                    <a:pt x="12" y="0"/>
                    <a:pt x="0" y="13"/>
                    <a:pt x="0" y="29"/>
                  </a:cubicBezTo>
                  <a:cubicBezTo>
                    <a:pt x="0" y="99"/>
                    <a:pt x="0" y="99"/>
                    <a:pt x="0" y="99"/>
                  </a:cubicBezTo>
                  <a:cubicBezTo>
                    <a:pt x="0" y="100"/>
                    <a:pt x="0" y="101"/>
                    <a:pt x="0" y="102"/>
                  </a:cubicBezTo>
                  <a:cubicBezTo>
                    <a:pt x="0" y="103"/>
                    <a:pt x="0" y="104"/>
                    <a:pt x="0" y="105"/>
                  </a:cubicBezTo>
                  <a:cubicBezTo>
                    <a:pt x="0" y="118"/>
                    <a:pt x="11" y="128"/>
                    <a:pt x="24" y="128"/>
                  </a:cubicBezTo>
                  <a:cubicBezTo>
                    <a:pt x="27" y="128"/>
                    <a:pt x="27" y="128"/>
                    <a:pt x="27" y="128"/>
                  </a:cubicBezTo>
                  <a:cubicBezTo>
                    <a:pt x="27" y="128"/>
                    <a:pt x="27" y="128"/>
                    <a:pt x="27" y="128"/>
                  </a:cubicBezTo>
                  <a:cubicBezTo>
                    <a:pt x="27" y="128"/>
                    <a:pt x="27" y="128"/>
                    <a:pt x="27" y="128"/>
                  </a:cubicBezTo>
                  <a:cubicBezTo>
                    <a:pt x="98" y="128"/>
                    <a:pt x="98" y="128"/>
                    <a:pt x="98" y="128"/>
                  </a:cubicBezTo>
                  <a:cubicBezTo>
                    <a:pt x="107" y="128"/>
                    <a:pt x="107" y="128"/>
                    <a:pt x="107" y="128"/>
                  </a:cubicBezTo>
                  <a:cubicBezTo>
                    <a:pt x="181" y="128"/>
                    <a:pt x="181" y="128"/>
                    <a:pt x="181" y="128"/>
                  </a:cubicBezTo>
                  <a:cubicBezTo>
                    <a:pt x="182" y="128"/>
                    <a:pt x="183" y="128"/>
                    <a:pt x="184" y="128"/>
                  </a:cubicBezTo>
                  <a:cubicBezTo>
                    <a:pt x="185" y="128"/>
                    <a:pt x="186" y="128"/>
                    <a:pt x="187" y="128"/>
                  </a:cubicBezTo>
                  <a:cubicBezTo>
                    <a:pt x="197" y="128"/>
                    <a:pt x="206" y="118"/>
                    <a:pt x="206" y="105"/>
                  </a:cubicBezTo>
                  <a:cubicBezTo>
                    <a:pt x="206" y="24"/>
                    <a:pt x="206" y="24"/>
                    <a:pt x="206" y="24"/>
                  </a:cubicBezTo>
                  <a:cubicBezTo>
                    <a:pt x="206" y="11"/>
                    <a:pt x="197" y="1"/>
                    <a:pt x="187" y="1"/>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6" name="Freeform 618"/>
            <p:cNvSpPr/>
            <p:nvPr/>
          </p:nvSpPr>
          <p:spPr bwMode="auto">
            <a:xfrm>
              <a:off x="9029700" y="1803401"/>
              <a:ext cx="98425" cy="46038"/>
            </a:xfrm>
            <a:custGeom>
              <a:avLst/>
              <a:gdLst>
                <a:gd name="T0" fmla="*/ 0 w 62"/>
                <a:gd name="T1" fmla="*/ 0 h 29"/>
                <a:gd name="T2" fmla="*/ 61 w 62"/>
                <a:gd name="T3" fmla="*/ 0 h 29"/>
                <a:gd name="T4" fmla="*/ 32 w 62"/>
                <a:gd name="T5" fmla="*/ 29 h 29"/>
                <a:gd name="T6" fmla="*/ 0 w 62"/>
                <a:gd name="T7" fmla="*/ 0 h 29"/>
              </a:gdLst>
              <a:ahLst/>
              <a:cxnLst>
                <a:cxn ang="0">
                  <a:pos x="T0" y="T1"/>
                </a:cxn>
                <a:cxn ang="0">
                  <a:pos x="T2" y="T3"/>
                </a:cxn>
                <a:cxn ang="0">
                  <a:pos x="T4" y="T5"/>
                </a:cxn>
                <a:cxn ang="0">
                  <a:pos x="T6" y="T7"/>
                </a:cxn>
              </a:cxnLst>
              <a:rect l="0" t="0" r="r" b="b"/>
              <a:pathLst>
                <a:path w="62" h="29">
                  <a:moveTo>
                    <a:pt x="0" y="0"/>
                  </a:moveTo>
                  <a:cubicBezTo>
                    <a:pt x="61" y="0"/>
                    <a:pt x="61" y="0"/>
                    <a:pt x="61" y="0"/>
                  </a:cubicBezTo>
                  <a:cubicBezTo>
                    <a:pt x="61" y="0"/>
                    <a:pt x="62" y="29"/>
                    <a:pt x="32" y="29"/>
                  </a:cubicBezTo>
                  <a:cubicBezTo>
                    <a:pt x="1" y="29"/>
                    <a:pt x="0" y="0"/>
                    <a:pt x="0" y="0"/>
                  </a:cubicBez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7" name="Freeform 619"/>
            <p:cNvSpPr/>
            <p:nvPr/>
          </p:nvSpPr>
          <p:spPr bwMode="auto">
            <a:xfrm>
              <a:off x="9063038" y="1679576"/>
              <a:ext cx="39688" cy="93663"/>
            </a:xfrm>
            <a:custGeom>
              <a:avLst/>
              <a:gdLst>
                <a:gd name="T0" fmla="*/ 25 w 25"/>
                <a:gd name="T1" fmla="*/ 47 h 59"/>
                <a:gd name="T2" fmla="*/ 13 w 25"/>
                <a:gd name="T3" fmla="*/ 59 h 59"/>
                <a:gd name="T4" fmla="*/ 0 w 25"/>
                <a:gd name="T5" fmla="*/ 47 h 59"/>
                <a:gd name="T6" fmla="*/ 0 w 25"/>
                <a:gd name="T7" fmla="*/ 13 h 59"/>
                <a:gd name="T8" fmla="*/ 13 w 25"/>
                <a:gd name="T9" fmla="*/ 0 h 59"/>
                <a:gd name="T10" fmla="*/ 25 w 25"/>
                <a:gd name="T11" fmla="*/ 13 h 59"/>
                <a:gd name="T12" fmla="*/ 25 w 25"/>
                <a:gd name="T13" fmla="*/ 47 h 59"/>
              </a:gdLst>
              <a:ahLst/>
              <a:cxnLst>
                <a:cxn ang="0">
                  <a:pos x="T0" y="T1"/>
                </a:cxn>
                <a:cxn ang="0">
                  <a:pos x="T2" y="T3"/>
                </a:cxn>
                <a:cxn ang="0">
                  <a:pos x="T4" y="T5"/>
                </a:cxn>
                <a:cxn ang="0">
                  <a:pos x="T6" y="T7"/>
                </a:cxn>
                <a:cxn ang="0">
                  <a:pos x="T8" y="T9"/>
                </a:cxn>
                <a:cxn ang="0">
                  <a:pos x="T10" y="T11"/>
                </a:cxn>
                <a:cxn ang="0">
                  <a:pos x="T12" y="T13"/>
                </a:cxn>
              </a:cxnLst>
              <a:rect l="0" t="0" r="r" b="b"/>
              <a:pathLst>
                <a:path w="25" h="59">
                  <a:moveTo>
                    <a:pt x="25" y="47"/>
                  </a:moveTo>
                  <a:cubicBezTo>
                    <a:pt x="25" y="54"/>
                    <a:pt x="19" y="59"/>
                    <a:pt x="13" y="59"/>
                  </a:cubicBezTo>
                  <a:cubicBezTo>
                    <a:pt x="6" y="59"/>
                    <a:pt x="0" y="54"/>
                    <a:pt x="0" y="47"/>
                  </a:cubicBezTo>
                  <a:cubicBezTo>
                    <a:pt x="0" y="13"/>
                    <a:pt x="0" y="13"/>
                    <a:pt x="0" y="13"/>
                  </a:cubicBezTo>
                  <a:cubicBezTo>
                    <a:pt x="0" y="6"/>
                    <a:pt x="6" y="0"/>
                    <a:pt x="13" y="0"/>
                  </a:cubicBezTo>
                  <a:cubicBezTo>
                    <a:pt x="19" y="0"/>
                    <a:pt x="25" y="6"/>
                    <a:pt x="25" y="13"/>
                  </a:cubicBezTo>
                  <a:lnTo>
                    <a:pt x="25" y="47"/>
                  </a:ln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8" name="Freeform 620"/>
            <p:cNvSpPr/>
            <p:nvPr/>
          </p:nvSpPr>
          <p:spPr bwMode="auto">
            <a:xfrm>
              <a:off x="9050338" y="1589088"/>
              <a:ext cx="33338" cy="19050"/>
            </a:xfrm>
            <a:custGeom>
              <a:avLst/>
              <a:gdLst>
                <a:gd name="T0" fmla="*/ 15 w 21"/>
                <a:gd name="T1" fmla="*/ 12 h 12"/>
                <a:gd name="T2" fmla="*/ 6 w 21"/>
                <a:gd name="T3" fmla="*/ 12 h 12"/>
                <a:gd name="T4" fmla="*/ 4 w 21"/>
                <a:gd name="T5" fmla="*/ 6 h 12"/>
                <a:gd name="T6" fmla="*/ 1 w 21"/>
                <a:gd name="T7" fmla="*/ 0 h 12"/>
                <a:gd name="T8" fmla="*/ 20 w 21"/>
                <a:gd name="T9" fmla="*/ 0 h 12"/>
                <a:gd name="T10" fmla="*/ 17 w 21"/>
                <a:gd name="T11" fmla="*/ 6 h 12"/>
                <a:gd name="T12" fmla="*/ 15 w 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5" y="12"/>
                  </a:moveTo>
                  <a:cubicBezTo>
                    <a:pt x="6" y="12"/>
                    <a:pt x="6" y="12"/>
                    <a:pt x="6" y="12"/>
                  </a:cubicBezTo>
                  <a:cubicBezTo>
                    <a:pt x="5" y="12"/>
                    <a:pt x="4" y="10"/>
                    <a:pt x="4" y="6"/>
                  </a:cubicBezTo>
                  <a:cubicBezTo>
                    <a:pt x="4" y="3"/>
                    <a:pt x="0" y="0"/>
                    <a:pt x="1" y="0"/>
                  </a:cubicBezTo>
                  <a:cubicBezTo>
                    <a:pt x="20" y="0"/>
                    <a:pt x="20" y="0"/>
                    <a:pt x="20" y="0"/>
                  </a:cubicBezTo>
                  <a:cubicBezTo>
                    <a:pt x="21" y="0"/>
                    <a:pt x="17" y="3"/>
                    <a:pt x="17" y="6"/>
                  </a:cubicBezTo>
                  <a:cubicBezTo>
                    <a:pt x="17" y="10"/>
                    <a:pt x="16" y="12"/>
                    <a:pt x="15" y="12"/>
                  </a:cubicBezTo>
                  <a:close/>
                </a:path>
              </a:pathLst>
            </a:custGeom>
            <a:solidFill>
              <a:srgbClr val="FFDF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9" name="Freeform 621"/>
            <p:cNvSpPr>
              <a:spLocks noEditPoints="1"/>
            </p:cNvSpPr>
            <p:nvPr/>
          </p:nvSpPr>
          <p:spPr bwMode="auto">
            <a:xfrm>
              <a:off x="9067800" y="1577976"/>
              <a:ext cx="134938" cy="90488"/>
            </a:xfrm>
            <a:custGeom>
              <a:avLst/>
              <a:gdLst>
                <a:gd name="T0" fmla="*/ 64 w 85"/>
                <a:gd name="T1" fmla="*/ 57 h 57"/>
                <a:gd name="T2" fmla="*/ 22 w 85"/>
                <a:gd name="T3" fmla="*/ 57 h 57"/>
                <a:gd name="T4" fmla="*/ 0 w 85"/>
                <a:gd name="T5" fmla="*/ 34 h 57"/>
                <a:gd name="T6" fmla="*/ 0 w 85"/>
                <a:gd name="T7" fmla="*/ 24 h 57"/>
                <a:gd name="T8" fmla="*/ 22 w 85"/>
                <a:gd name="T9" fmla="*/ 0 h 57"/>
                <a:gd name="T10" fmla="*/ 64 w 85"/>
                <a:gd name="T11" fmla="*/ 0 h 57"/>
                <a:gd name="T12" fmla="*/ 85 w 85"/>
                <a:gd name="T13" fmla="*/ 24 h 57"/>
                <a:gd name="T14" fmla="*/ 85 w 85"/>
                <a:gd name="T15" fmla="*/ 34 h 57"/>
                <a:gd name="T16" fmla="*/ 64 w 85"/>
                <a:gd name="T17" fmla="*/ 57 h 57"/>
                <a:gd name="T18" fmla="*/ 22 w 85"/>
                <a:gd name="T19" fmla="*/ 6 h 57"/>
                <a:gd name="T20" fmla="*/ 6 w 85"/>
                <a:gd name="T21" fmla="*/ 24 h 57"/>
                <a:gd name="T22" fmla="*/ 6 w 85"/>
                <a:gd name="T23" fmla="*/ 34 h 57"/>
                <a:gd name="T24" fmla="*/ 22 w 85"/>
                <a:gd name="T25" fmla="*/ 52 h 57"/>
                <a:gd name="T26" fmla="*/ 64 w 85"/>
                <a:gd name="T27" fmla="*/ 52 h 57"/>
                <a:gd name="T28" fmla="*/ 80 w 85"/>
                <a:gd name="T29" fmla="*/ 34 h 57"/>
                <a:gd name="T30" fmla="*/ 80 w 85"/>
                <a:gd name="T31" fmla="*/ 24 h 57"/>
                <a:gd name="T32" fmla="*/ 64 w 85"/>
                <a:gd name="T33" fmla="*/ 6 h 57"/>
                <a:gd name="T34" fmla="*/ 22 w 85"/>
                <a:gd name="T35"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57">
                  <a:moveTo>
                    <a:pt x="64" y="57"/>
                  </a:moveTo>
                  <a:cubicBezTo>
                    <a:pt x="22" y="57"/>
                    <a:pt x="22" y="57"/>
                    <a:pt x="22" y="57"/>
                  </a:cubicBezTo>
                  <a:cubicBezTo>
                    <a:pt x="10" y="57"/>
                    <a:pt x="0" y="47"/>
                    <a:pt x="0" y="34"/>
                  </a:cubicBezTo>
                  <a:cubicBezTo>
                    <a:pt x="0" y="24"/>
                    <a:pt x="0" y="24"/>
                    <a:pt x="0" y="24"/>
                  </a:cubicBezTo>
                  <a:cubicBezTo>
                    <a:pt x="0" y="11"/>
                    <a:pt x="10" y="0"/>
                    <a:pt x="22" y="0"/>
                  </a:cubicBezTo>
                  <a:cubicBezTo>
                    <a:pt x="64" y="0"/>
                    <a:pt x="64" y="0"/>
                    <a:pt x="64" y="0"/>
                  </a:cubicBezTo>
                  <a:cubicBezTo>
                    <a:pt x="76" y="0"/>
                    <a:pt x="85" y="11"/>
                    <a:pt x="85" y="24"/>
                  </a:cubicBezTo>
                  <a:cubicBezTo>
                    <a:pt x="85" y="34"/>
                    <a:pt x="85" y="34"/>
                    <a:pt x="85" y="34"/>
                  </a:cubicBezTo>
                  <a:cubicBezTo>
                    <a:pt x="85" y="47"/>
                    <a:pt x="76" y="57"/>
                    <a:pt x="64" y="57"/>
                  </a:cubicBezTo>
                  <a:close/>
                  <a:moveTo>
                    <a:pt x="22" y="6"/>
                  </a:moveTo>
                  <a:cubicBezTo>
                    <a:pt x="13" y="6"/>
                    <a:pt x="6" y="14"/>
                    <a:pt x="6" y="24"/>
                  </a:cubicBezTo>
                  <a:cubicBezTo>
                    <a:pt x="6" y="34"/>
                    <a:pt x="6" y="34"/>
                    <a:pt x="6" y="34"/>
                  </a:cubicBezTo>
                  <a:cubicBezTo>
                    <a:pt x="6" y="44"/>
                    <a:pt x="13" y="52"/>
                    <a:pt x="22" y="52"/>
                  </a:cubicBezTo>
                  <a:cubicBezTo>
                    <a:pt x="64" y="52"/>
                    <a:pt x="64" y="52"/>
                    <a:pt x="64" y="52"/>
                  </a:cubicBezTo>
                  <a:cubicBezTo>
                    <a:pt x="73" y="52"/>
                    <a:pt x="80" y="44"/>
                    <a:pt x="80" y="34"/>
                  </a:cubicBezTo>
                  <a:cubicBezTo>
                    <a:pt x="80" y="24"/>
                    <a:pt x="80" y="24"/>
                    <a:pt x="80" y="24"/>
                  </a:cubicBezTo>
                  <a:cubicBezTo>
                    <a:pt x="80" y="14"/>
                    <a:pt x="73" y="6"/>
                    <a:pt x="64" y="6"/>
                  </a:cubicBezTo>
                  <a:lnTo>
                    <a:pt x="22" y="6"/>
                  </a:lnTo>
                  <a:close/>
                </a:path>
              </a:pathLst>
            </a:custGeom>
            <a:solidFill>
              <a:srgbClr val="5352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0" name="Freeform 622"/>
            <p:cNvSpPr>
              <a:spLocks noEditPoints="1"/>
            </p:cNvSpPr>
            <p:nvPr/>
          </p:nvSpPr>
          <p:spPr bwMode="auto">
            <a:xfrm>
              <a:off x="8931275" y="1577976"/>
              <a:ext cx="136525" cy="90488"/>
            </a:xfrm>
            <a:custGeom>
              <a:avLst/>
              <a:gdLst>
                <a:gd name="T0" fmla="*/ 64 w 86"/>
                <a:gd name="T1" fmla="*/ 57 h 57"/>
                <a:gd name="T2" fmla="*/ 22 w 86"/>
                <a:gd name="T3" fmla="*/ 57 h 57"/>
                <a:gd name="T4" fmla="*/ 0 w 86"/>
                <a:gd name="T5" fmla="*/ 34 h 57"/>
                <a:gd name="T6" fmla="*/ 0 w 86"/>
                <a:gd name="T7" fmla="*/ 24 h 57"/>
                <a:gd name="T8" fmla="*/ 22 w 86"/>
                <a:gd name="T9" fmla="*/ 0 h 57"/>
                <a:gd name="T10" fmla="*/ 64 w 86"/>
                <a:gd name="T11" fmla="*/ 0 h 57"/>
                <a:gd name="T12" fmla="*/ 86 w 86"/>
                <a:gd name="T13" fmla="*/ 24 h 57"/>
                <a:gd name="T14" fmla="*/ 86 w 86"/>
                <a:gd name="T15" fmla="*/ 34 h 57"/>
                <a:gd name="T16" fmla="*/ 64 w 86"/>
                <a:gd name="T17" fmla="*/ 57 h 57"/>
                <a:gd name="T18" fmla="*/ 22 w 86"/>
                <a:gd name="T19" fmla="*/ 6 h 57"/>
                <a:gd name="T20" fmla="*/ 6 w 86"/>
                <a:gd name="T21" fmla="*/ 24 h 57"/>
                <a:gd name="T22" fmla="*/ 6 w 86"/>
                <a:gd name="T23" fmla="*/ 34 h 57"/>
                <a:gd name="T24" fmla="*/ 22 w 86"/>
                <a:gd name="T25" fmla="*/ 52 h 57"/>
                <a:gd name="T26" fmla="*/ 64 w 86"/>
                <a:gd name="T27" fmla="*/ 52 h 57"/>
                <a:gd name="T28" fmla="*/ 80 w 86"/>
                <a:gd name="T29" fmla="*/ 34 h 57"/>
                <a:gd name="T30" fmla="*/ 80 w 86"/>
                <a:gd name="T31" fmla="*/ 24 h 57"/>
                <a:gd name="T32" fmla="*/ 64 w 86"/>
                <a:gd name="T33" fmla="*/ 6 h 57"/>
                <a:gd name="T34" fmla="*/ 22 w 86"/>
                <a:gd name="T35"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57">
                  <a:moveTo>
                    <a:pt x="64" y="57"/>
                  </a:moveTo>
                  <a:cubicBezTo>
                    <a:pt x="22" y="57"/>
                    <a:pt x="22" y="57"/>
                    <a:pt x="22" y="57"/>
                  </a:cubicBezTo>
                  <a:cubicBezTo>
                    <a:pt x="10" y="57"/>
                    <a:pt x="0" y="47"/>
                    <a:pt x="0" y="34"/>
                  </a:cubicBezTo>
                  <a:cubicBezTo>
                    <a:pt x="0" y="24"/>
                    <a:pt x="0" y="24"/>
                    <a:pt x="0" y="24"/>
                  </a:cubicBezTo>
                  <a:cubicBezTo>
                    <a:pt x="0" y="11"/>
                    <a:pt x="10" y="0"/>
                    <a:pt x="22" y="0"/>
                  </a:cubicBezTo>
                  <a:cubicBezTo>
                    <a:pt x="64" y="0"/>
                    <a:pt x="64" y="0"/>
                    <a:pt x="64" y="0"/>
                  </a:cubicBezTo>
                  <a:cubicBezTo>
                    <a:pt x="76" y="0"/>
                    <a:pt x="86" y="11"/>
                    <a:pt x="86" y="24"/>
                  </a:cubicBezTo>
                  <a:cubicBezTo>
                    <a:pt x="86" y="34"/>
                    <a:pt x="86" y="34"/>
                    <a:pt x="86" y="34"/>
                  </a:cubicBezTo>
                  <a:cubicBezTo>
                    <a:pt x="86" y="47"/>
                    <a:pt x="76" y="57"/>
                    <a:pt x="64" y="57"/>
                  </a:cubicBezTo>
                  <a:close/>
                  <a:moveTo>
                    <a:pt x="22" y="6"/>
                  </a:moveTo>
                  <a:cubicBezTo>
                    <a:pt x="13" y="6"/>
                    <a:pt x="6" y="14"/>
                    <a:pt x="6" y="24"/>
                  </a:cubicBezTo>
                  <a:cubicBezTo>
                    <a:pt x="6" y="34"/>
                    <a:pt x="6" y="34"/>
                    <a:pt x="6" y="34"/>
                  </a:cubicBezTo>
                  <a:cubicBezTo>
                    <a:pt x="6" y="44"/>
                    <a:pt x="13" y="52"/>
                    <a:pt x="22" y="52"/>
                  </a:cubicBezTo>
                  <a:cubicBezTo>
                    <a:pt x="64" y="52"/>
                    <a:pt x="64" y="52"/>
                    <a:pt x="64" y="52"/>
                  </a:cubicBezTo>
                  <a:cubicBezTo>
                    <a:pt x="73" y="52"/>
                    <a:pt x="80" y="44"/>
                    <a:pt x="80" y="34"/>
                  </a:cubicBezTo>
                  <a:cubicBezTo>
                    <a:pt x="80" y="24"/>
                    <a:pt x="80" y="24"/>
                    <a:pt x="80" y="24"/>
                  </a:cubicBezTo>
                  <a:cubicBezTo>
                    <a:pt x="80" y="14"/>
                    <a:pt x="73" y="6"/>
                    <a:pt x="64" y="6"/>
                  </a:cubicBezTo>
                  <a:lnTo>
                    <a:pt x="22" y="6"/>
                  </a:lnTo>
                  <a:close/>
                </a:path>
              </a:pathLst>
            </a:custGeom>
            <a:solidFill>
              <a:srgbClr val="5352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1" name="Freeform 623"/>
            <p:cNvSpPr/>
            <p:nvPr/>
          </p:nvSpPr>
          <p:spPr bwMode="auto">
            <a:xfrm>
              <a:off x="8832850" y="1590676"/>
              <a:ext cx="104775" cy="63500"/>
            </a:xfrm>
            <a:custGeom>
              <a:avLst/>
              <a:gdLst>
                <a:gd name="T0" fmla="*/ 66 w 66"/>
                <a:gd name="T1" fmla="*/ 4 h 40"/>
                <a:gd name="T2" fmla="*/ 57 w 66"/>
                <a:gd name="T3" fmla="*/ 6 h 40"/>
                <a:gd name="T4" fmla="*/ 28 w 66"/>
                <a:gd name="T5" fmla="*/ 4 h 40"/>
                <a:gd name="T6" fmla="*/ 1 w 66"/>
                <a:gd name="T7" fmla="*/ 31 h 40"/>
                <a:gd name="T8" fmla="*/ 5 w 66"/>
                <a:gd name="T9" fmla="*/ 39 h 40"/>
                <a:gd name="T10" fmla="*/ 7 w 66"/>
                <a:gd name="T11" fmla="*/ 40 h 40"/>
                <a:gd name="T12" fmla="*/ 13 w 66"/>
                <a:gd name="T13" fmla="*/ 36 h 40"/>
                <a:gd name="T14" fmla="*/ 32 w 66"/>
                <a:gd name="T15" fmla="*/ 15 h 40"/>
                <a:gd name="T16" fmla="*/ 53 w 66"/>
                <a:gd name="T17" fmla="*/ 18 h 40"/>
                <a:gd name="T18" fmla="*/ 55 w 66"/>
                <a:gd name="T19" fmla="*/ 19 h 40"/>
                <a:gd name="T20" fmla="*/ 62 w 66"/>
                <a:gd name="T21" fmla="*/ 17 h 40"/>
                <a:gd name="T22" fmla="*/ 62 w 66"/>
                <a:gd name="T23" fmla="*/ 17 h 40"/>
                <a:gd name="T24" fmla="*/ 66 w 66"/>
                <a:gd name="T25"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40">
                  <a:moveTo>
                    <a:pt x="66" y="4"/>
                  </a:moveTo>
                  <a:cubicBezTo>
                    <a:pt x="57" y="6"/>
                    <a:pt x="57" y="6"/>
                    <a:pt x="57" y="6"/>
                  </a:cubicBezTo>
                  <a:cubicBezTo>
                    <a:pt x="52" y="4"/>
                    <a:pt x="40" y="0"/>
                    <a:pt x="28" y="4"/>
                  </a:cubicBezTo>
                  <a:cubicBezTo>
                    <a:pt x="17" y="7"/>
                    <a:pt x="8" y="17"/>
                    <a:pt x="1" y="31"/>
                  </a:cubicBezTo>
                  <a:cubicBezTo>
                    <a:pt x="0" y="35"/>
                    <a:pt x="2" y="38"/>
                    <a:pt x="5" y="39"/>
                  </a:cubicBezTo>
                  <a:cubicBezTo>
                    <a:pt x="5" y="40"/>
                    <a:pt x="6" y="40"/>
                    <a:pt x="7" y="40"/>
                  </a:cubicBezTo>
                  <a:cubicBezTo>
                    <a:pt x="9" y="40"/>
                    <a:pt x="12" y="38"/>
                    <a:pt x="13" y="36"/>
                  </a:cubicBezTo>
                  <a:cubicBezTo>
                    <a:pt x="17" y="25"/>
                    <a:pt x="24" y="18"/>
                    <a:pt x="32" y="15"/>
                  </a:cubicBezTo>
                  <a:cubicBezTo>
                    <a:pt x="42" y="12"/>
                    <a:pt x="53" y="18"/>
                    <a:pt x="53" y="18"/>
                  </a:cubicBezTo>
                  <a:cubicBezTo>
                    <a:pt x="55" y="19"/>
                    <a:pt x="55" y="19"/>
                    <a:pt x="55" y="19"/>
                  </a:cubicBezTo>
                  <a:cubicBezTo>
                    <a:pt x="62" y="17"/>
                    <a:pt x="62" y="17"/>
                    <a:pt x="62" y="17"/>
                  </a:cubicBezTo>
                  <a:cubicBezTo>
                    <a:pt x="62" y="17"/>
                    <a:pt x="62" y="17"/>
                    <a:pt x="62" y="17"/>
                  </a:cubicBezTo>
                  <a:cubicBezTo>
                    <a:pt x="62" y="12"/>
                    <a:pt x="64" y="8"/>
                    <a:pt x="66" y="4"/>
                  </a:cubicBezTo>
                  <a:close/>
                </a:path>
              </a:pathLst>
            </a:custGeom>
            <a:solidFill>
              <a:srgbClr val="FFDF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801" name="副标题 2"/>
          <p:cNvSpPr>
            <a:spLocks noGrp="1"/>
          </p:cNvSpPr>
          <p:nvPr>
            <p:ph type="subTitle" idx="1"/>
          </p:nvPr>
        </p:nvSpPr>
        <p:spPr>
          <a:xfrm>
            <a:off x="954482" y="2605040"/>
            <a:ext cx="8250638" cy="558799"/>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802" name="标题 1"/>
          <p:cNvSpPr>
            <a:spLocks noGrp="1"/>
          </p:cNvSpPr>
          <p:nvPr>
            <p:ph type="ctrTitle"/>
          </p:nvPr>
        </p:nvSpPr>
        <p:spPr>
          <a:xfrm>
            <a:off x="954482" y="1165833"/>
            <a:ext cx="8250638" cy="1226299"/>
          </a:xfrm>
        </p:spPr>
        <p:txBody>
          <a:bodyPr anchor="ctr">
            <a:normAutofit/>
          </a:bodyPr>
          <a:lstStyle>
            <a:lvl1pPr algn="l">
              <a:defRPr sz="4000">
                <a:solidFill>
                  <a:schemeClr val="bg1"/>
                </a:solidFill>
              </a:defRPr>
            </a:lvl1pPr>
          </a:lstStyle>
          <a:p>
            <a:r>
              <a:rPr lang="en-US"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4" name="日期占位符 3"/>
          <p:cNvSpPr>
            <a:spLocks noGrp="1"/>
          </p:cNvSpPr>
          <p:nvPr>
            <p:ph type="dt" sz="half" idx="10"/>
          </p:nvPr>
        </p:nvSpPr>
        <p:spPr/>
        <p:txBody>
          <a:bodyPr/>
          <a:lstStyle/>
          <a:p>
            <a:fld id="{6489D9C7-5DC6-4263-87FF-7C99F6FB63C3}" type="datetime1">
              <a:rPr lang="zh-CN" altLang="en-US" smtClean="0"/>
              <a:t>2021/3/8</a:t>
            </a:fld>
            <a:endParaRPr lang="zh-CN" altLang="en-US"/>
          </a:p>
        </p:txBody>
      </p:sp>
      <p:sp>
        <p:nvSpPr>
          <p:cNvPr id="5" name="页脚占位符 4"/>
          <p:cNvSpPr>
            <a:spLocks noGrp="1"/>
          </p:cNvSpPr>
          <p:nvPr>
            <p:ph type="ftr" sz="quarter" idx="11"/>
          </p:nvPr>
        </p:nvSpPr>
        <p:spPr/>
        <p:txBody>
          <a:bodyPr/>
          <a:lstStyle/>
          <a:p>
            <a:r>
              <a:rPr lang="en-US" altLang="zh-CN"/>
              <a:t>www.islide.cc</a:t>
            </a:r>
            <a:endParaRPr lang="zh-CN" altLang="en-US" dirty="0"/>
          </a:p>
        </p:txBody>
      </p:sp>
      <p:sp>
        <p:nvSpPr>
          <p:cNvPr id="6" name="灯片编号占位符 5"/>
          <p:cNvSpPr>
            <a:spLocks noGrp="1"/>
          </p:cNvSpPr>
          <p:nvPr>
            <p:ph type="sldNum" sz="quarter" idx="12"/>
          </p:nvPr>
        </p:nvSpPr>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242" name="Rectangle 200"/>
          <p:cNvSpPr>
            <a:spLocks noChangeArrowheads="1"/>
          </p:cNvSpPr>
          <p:nvPr/>
        </p:nvSpPr>
        <p:spPr bwMode="auto">
          <a:xfrm>
            <a:off x="1588" y="3176"/>
            <a:ext cx="12188825" cy="6858000"/>
          </a:xfrm>
          <a:prstGeom prst="rect">
            <a:avLst/>
          </a:prstGeom>
          <a:solidFill>
            <a:srgbClr val="00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6" name="组合 5"/>
          <p:cNvGrpSpPr/>
          <p:nvPr/>
        </p:nvGrpSpPr>
        <p:grpSpPr>
          <a:xfrm>
            <a:off x="4521535" y="816425"/>
            <a:ext cx="3148930" cy="2609962"/>
            <a:chOff x="4156745" y="88703"/>
            <a:chExt cx="4173518" cy="3459183"/>
          </a:xfrm>
        </p:grpSpPr>
        <p:grpSp>
          <p:nvGrpSpPr>
            <p:cNvPr id="5" name="组合 4"/>
            <p:cNvGrpSpPr/>
            <p:nvPr/>
          </p:nvGrpSpPr>
          <p:grpSpPr>
            <a:xfrm>
              <a:off x="4568051" y="1328946"/>
              <a:ext cx="3057018" cy="2003797"/>
              <a:chOff x="4568051" y="1328946"/>
              <a:chExt cx="3057018" cy="2003797"/>
            </a:xfrm>
          </p:grpSpPr>
          <p:sp>
            <p:nvSpPr>
              <p:cNvPr id="390" name="Freeform 348"/>
              <p:cNvSpPr/>
              <p:nvPr/>
            </p:nvSpPr>
            <p:spPr bwMode="auto">
              <a:xfrm>
                <a:off x="4790226" y="1328946"/>
                <a:ext cx="2612667" cy="1778808"/>
              </a:xfrm>
              <a:custGeom>
                <a:avLst/>
                <a:gdLst>
                  <a:gd name="T0" fmla="*/ 1859 w 1859"/>
                  <a:gd name="T1" fmla="*/ 1062 h 1265"/>
                  <a:gd name="T2" fmla="*/ 1859 w 1859"/>
                  <a:gd name="T3" fmla="*/ 116 h 1265"/>
                  <a:gd name="T4" fmla="*/ 1744 w 1859"/>
                  <a:gd name="T5" fmla="*/ 0 h 1265"/>
                  <a:gd name="T6" fmla="*/ 115 w 1859"/>
                  <a:gd name="T7" fmla="*/ 0 h 1265"/>
                  <a:gd name="T8" fmla="*/ 0 w 1859"/>
                  <a:gd name="T9" fmla="*/ 116 h 1265"/>
                  <a:gd name="T10" fmla="*/ 0 w 1859"/>
                  <a:gd name="T11" fmla="*/ 1062 h 1265"/>
                  <a:gd name="T12" fmla="*/ 0 w 1859"/>
                  <a:gd name="T13" fmla="*/ 1265 h 1265"/>
                  <a:gd name="T14" fmla="*/ 1859 w 1859"/>
                  <a:gd name="T15" fmla="*/ 1265 h 1265"/>
                  <a:gd name="T16" fmla="*/ 1859 w 1859"/>
                  <a:gd name="T17" fmla="*/ 1062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9" h="1265">
                    <a:moveTo>
                      <a:pt x="1859" y="1062"/>
                    </a:moveTo>
                    <a:cubicBezTo>
                      <a:pt x="1859" y="116"/>
                      <a:pt x="1859" y="116"/>
                      <a:pt x="1859" y="116"/>
                    </a:cubicBezTo>
                    <a:cubicBezTo>
                      <a:pt x="1859" y="52"/>
                      <a:pt x="1808" y="0"/>
                      <a:pt x="1744" y="0"/>
                    </a:cubicBezTo>
                    <a:cubicBezTo>
                      <a:pt x="115" y="0"/>
                      <a:pt x="115" y="0"/>
                      <a:pt x="115" y="0"/>
                    </a:cubicBezTo>
                    <a:cubicBezTo>
                      <a:pt x="51" y="0"/>
                      <a:pt x="0" y="52"/>
                      <a:pt x="0" y="116"/>
                    </a:cubicBezTo>
                    <a:cubicBezTo>
                      <a:pt x="0" y="1062"/>
                      <a:pt x="0" y="1062"/>
                      <a:pt x="0" y="1062"/>
                    </a:cubicBezTo>
                    <a:cubicBezTo>
                      <a:pt x="0" y="1064"/>
                      <a:pt x="0" y="1264"/>
                      <a:pt x="0" y="1265"/>
                    </a:cubicBezTo>
                    <a:cubicBezTo>
                      <a:pt x="1859" y="1265"/>
                      <a:pt x="1859" y="1265"/>
                      <a:pt x="1859" y="1265"/>
                    </a:cubicBezTo>
                    <a:cubicBezTo>
                      <a:pt x="1859" y="1264"/>
                      <a:pt x="1859" y="1064"/>
                      <a:pt x="1859" y="1062"/>
                    </a:cubicBezTo>
                  </a:path>
                </a:pathLst>
              </a:custGeom>
              <a:solidFill>
                <a:srgbClr val="2E2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Rectangle 349"/>
              <p:cNvSpPr>
                <a:spLocks noChangeArrowheads="1"/>
              </p:cNvSpPr>
              <p:nvPr/>
            </p:nvSpPr>
            <p:spPr bwMode="auto">
              <a:xfrm>
                <a:off x="4975841" y="1508936"/>
                <a:ext cx="2230189" cy="1439920"/>
              </a:xfrm>
              <a:prstGeom prst="rect">
                <a:avLst/>
              </a:prstGeom>
              <a:solidFill>
                <a:srgbClr val="FBE1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2" name="Rectangle 350"/>
              <p:cNvSpPr>
                <a:spLocks noChangeArrowheads="1"/>
              </p:cNvSpPr>
              <p:nvPr/>
            </p:nvSpPr>
            <p:spPr bwMode="auto">
              <a:xfrm>
                <a:off x="4975841" y="1508936"/>
                <a:ext cx="2230189" cy="143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3" name="Freeform 351"/>
              <p:cNvSpPr/>
              <p:nvPr/>
            </p:nvSpPr>
            <p:spPr bwMode="auto">
              <a:xfrm>
                <a:off x="4568051" y="3107755"/>
                <a:ext cx="3057018" cy="224988"/>
              </a:xfrm>
              <a:custGeom>
                <a:avLst/>
                <a:gdLst>
                  <a:gd name="T0" fmla="*/ 0 w 2175"/>
                  <a:gd name="T1" fmla="*/ 25 h 160"/>
                  <a:gd name="T2" fmla="*/ 135 w 2175"/>
                  <a:gd name="T3" fmla="*/ 160 h 160"/>
                  <a:gd name="T4" fmla="*/ 2040 w 2175"/>
                  <a:gd name="T5" fmla="*/ 160 h 160"/>
                  <a:gd name="T6" fmla="*/ 2175 w 2175"/>
                  <a:gd name="T7" fmla="*/ 25 h 160"/>
                  <a:gd name="T8" fmla="*/ 2175 w 2175"/>
                  <a:gd name="T9" fmla="*/ 0 h 160"/>
                  <a:gd name="T10" fmla="*/ 0 w 2175"/>
                  <a:gd name="T11" fmla="*/ 0 h 160"/>
                  <a:gd name="T12" fmla="*/ 0 w 2175"/>
                  <a:gd name="T13" fmla="*/ 25 h 160"/>
                </a:gdLst>
                <a:ahLst/>
                <a:cxnLst>
                  <a:cxn ang="0">
                    <a:pos x="T0" y="T1"/>
                  </a:cxn>
                  <a:cxn ang="0">
                    <a:pos x="T2" y="T3"/>
                  </a:cxn>
                  <a:cxn ang="0">
                    <a:pos x="T4" y="T5"/>
                  </a:cxn>
                  <a:cxn ang="0">
                    <a:pos x="T6" y="T7"/>
                  </a:cxn>
                  <a:cxn ang="0">
                    <a:pos x="T8" y="T9"/>
                  </a:cxn>
                  <a:cxn ang="0">
                    <a:pos x="T10" y="T11"/>
                  </a:cxn>
                  <a:cxn ang="0">
                    <a:pos x="T12" y="T13"/>
                  </a:cxn>
                </a:cxnLst>
                <a:rect l="0" t="0" r="r" b="b"/>
                <a:pathLst>
                  <a:path w="2175" h="160">
                    <a:moveTo>
                      <a:pt x="0" y="25"/>
                    </a:moveTo>
                    <a:cubicBezTo>
                      <a:pt x="0" y="100"/>
                      <a:pt x="60" y="160"/>
                      <a:pt x="135" y="160"/>
                    </a:cubicBezTo>
                    <a:cubicBezTo>
                      <a:pt x="2040" y="160"/>
                      <a:pt x="2040" y="160"/>
                      <a:pt x="2040" y="160"/>
                    </a:cubicBezTo>
                    <a:cubicBezTo>
                      <a:pt x="2115" y="160"/>
                      <a:pt x="2175" y="100"/>
                      <a:pt x="2175" y="25"/>
                    </a:cubicBezTo>
                    <a:cubicBezTo>
                      <a:pt x="2175" y="0"/>
                      <a:pt x="2175" y="0"/>
                      <a:pt x="2175" y="0"/>
                    </a:cubicBezTo>
                    <a:cubicBezTo>
                      <a:pt x="0" y="0"/>
                      <a:pt x="0" y="0"/>
                      <a:pt x="0" y="0"/>
                    </a:cubicBezTo>
                    <a:cubicBezTo>
                      <a:pt x="0" y="25"/>
                      <a:pt x="0" y="25"/>
                      <a:pt x="0" y="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352"/>
              <p:cNvSpPr/>
              <p:nvPr/>
            </p:nvSpPr>
            <p:spPr bwMode="auto">
              <a:xfrm>
                <a:off x="5892665" y="3207592"/>
                <a:ext cx="396540" cy="40779"/>
              </a:xfrm>
              <a:custGeom>
                <a:avLst/>
                <a:gdLst>
                  <a:gd name="T0" fmla="*/ 282 w 282"/>
                  <a:gd name="T1" fmla="*/ 14 h 29"/>
                  <a:gd name="T2" fmla="*/ 265 w 282"/>
                  <a:gd name="T3" fmla="*/ 29 h 29"/>
                  <a:gd name="T4" fmla="*/ 17 w 282"/>
                  <a:gd name="T5" fmla="*/ 29 h 29"/>
                  <a:gd name="T6" fmla="*/ 0 w 282"/>
                  <a:gd name="T7" fmla="*/ 14 h 29"/>
                  <a:gd name="T8" fmla="*/ 17 w 282"/>
                  <a:gd name="T9" fmla="*/ 0 h 29"/>
                  <a:gd name="T10" fmla="*/ 265 w 282"/>
                  <a:gd name="T11" fmla="*/ 0 h 29"/>
                  <a:gd name="T12" fmla="*/ 282 w 282"/>
                  <a:gd name="T13" fmla="*/ 14 h 29"/>
                </a:gdLst>
                <a:ahLst/>
                <a:cxnLst>
                  <a:cxn ang="0">
                    <a:pos x="T0" y="T1"/>
                  </a:cxn>
                  <a:cxn ang="0">
                    <a:pos x="T2" y="T3"/>
                  </a:cxn>
                  <a:cxn ang="0">
                    <a:pos x="T4" y="T5"/>
                  </a:cxn>
                  <a:cxn ang="0">
                    <a:pos x="T6" y="T7"/>
                  </a:cxn>
                  <a:cxn ang="0">
                    <a:pos x="T8" y="T9"/>
                  </a:cxn>
                  <a:cxn ang="0">
                    <a:pos x="T10" y="T11"/>
                  </a:cxn>
                  <a:cxn ang="0">
                    <a:pos x="T12" y="T13"/>
                  </a:cxn>
                </a:cxnLst>
                <a:rect l="0" t="0" r="r" b="b"/>
                <a:pathLst>
                  <a:path w="282" h="29">
                    <a:moveTo>
                      <a:pt x="282" y="14"/>
                    </a:moveTo>
                    <a:cubicBezTo>
                      <a:pt x="282" y="22"/>
                      <a:pt x="275" y="29"/>
                      <a:pt x="265" y="29"/>
                    </a:cubicBezTo>
                    <a:cubicBezTo>
                      <a:pt x="17" y="29"/>
                      <a:pt x="17" y="29"/>
                      <a:pt x="17" y="29"/>
                    </a:cubicBezTo>
                    <a:cubicBezTo>
                      <a:pt x="8" y="29"/>
                      <a:pt x="0" y="22"/>
                      <a:pt x="0" y="14"/>
                    </a:cubicBezTo>
                    <a:cubicBezTo>
                      <a:pt x="0" y="6"/>
                      <a:pt x="8" y="0"/>
                      <a:pt x="17" y="0"/>
                    </a:cubicBezTo>
                    <a:cubicBezTo>
                      <a:pt x="265" y="0"/>
                      <a:pt x="265" y="0"/>
                      <a:pt x="265" y="0"/>
                    </a:cubicBezTo>
                    <a:cubicBezTo>
                      <a:pt x="275" y="0"/>
                      <a:pt x="282" y="6"/>
                      <a:pt x="282" y="14"/>
                    </a:cubicBezTo>
                    <a:close/>
                  </a:path>
                </a:pathLst>
              </a:custGeom>
              <a:solidFill>
                <a:srgbClr val="C4C6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353"/>
              <p:cNvSpPr>
                <a:spLocks noEditPoints="1"/>
              </p:cNvSpPr>
              <p:nvPr/>
            </p:nvSpPr>
            <p:spPr bwMode="auto">
              <a:xfrm>
                <a:off x="4975841" y="1508936"/>
                <a:ext cx="2230189" cy="1251493"/>
              </a:xfrm>
              <a:custGeom>
                <a:avLst/>
                <a:gdLst>
                  <a:gd name="T0" fmla="*/ 45 w 1587"/>
                  <a:gd name="T1" fmla="*/ 811 h 890"/>
                  <a:gd name="T2" fmla="*/ 0 w 1587"/>
                  <a:gd name="T3" fmla="*/ 811 h 890"/>
                  <a:gd name="T4" fmla="*/ 0 w 1587"/>
                  <a:gd name="T5" fmla="*/ 890 h 890"/>
                  <a:gd name="T6" fmla="*/ 45 w 1587"/>
                  <a:gd name="T7" fmla="*/ 811 h 890"/>
                  <a:gd name="T8" fmla="*/ 1587 w 1587"/>
                  <a:gd name="T9" fmla="*/ 0 h 890"/>
                  <a:gd name="T10" fmla="*/ 724 w 1587"/>
                  <a:gd name="T11" fmla="*/ 0 h 890"/>
                  <a:gd name="T12" fmla="*/ 724 w 1587"/>
                  <a:gd name="T13" fmla="*/ 252 h 890"/>
                  <a:gd name="T14" fmla="*/ 1587 w 1587"/>
                  <a:gd name="T15" fmla="*/ 3 h 890"/>
                  <a:gd name="T16" fmla="*/ 1587 w 1587"/>
                  <a:gd name="T17"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7" h="890">
                    <a:moveTo>
                      <a:pt x="45" y="811"/>
                    </a:moveTo>
                    <a:cubicBezTo>
                      <a:pt x="0" y="811"/>
                      <a:pt x="0" y="811"/>
                      <a:pt x="0" y="811"/>
                    </a:cubicBezTo>
                    <a:cubicBezTo>
                      <a:pt x="0" y="890"/>
                      <a:pt x="0" y="890"/>
                      <a:pt x="0" y="890"/>
                    </a:cubicBezTo>
                    <a:cubicBezTo>
                      <a:pt x="14" y="863"/>
                      <a:pt x="29" y="837"/>
                      <a:pt x="45" y="811"/>
                    </a:cubicBezTo>
                    <a:moveTo>
                      <a:pt x="1587" y="0"/>
                    </a:moveTo>
                    <a:cubicBezTo>
                      <a:pt x="724" y="0"/>
                      <a:pt x="724" y="0"/>
                      <a:pt x="724" y="0"/>
                    </a:cubicBezTo>
                    <a:cubicBezTo>
                      <a:pt x="724" y="252"/>
                      <a:pt x="724" y="252"/>
                      <a:pt x="724" y="252"/>
                    </a:cubicBezTo>
                    <a:cubicBezTo>
                      <a:pt x="973" y="133"/>
                      <a:pt x="1266" y="47"/>
                      <a:pt x="1587" y="3"/>
                    </a:cubicBezTo>
                    <a:cubicBezTo>
                      <a:pt x="1587" y="0"/>
                      <a:pt x="1587" y="0"/>
                      <a:pt x="1587" y="0"/>
                    </a:cubicBezTo>
                  </a:path>
                </a:pathLst>
              </a:custGeom>
              <a:solidFill>
                <a:srgbClr val="FBD8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82" name="Rectangle 418"/>
            <p:cNvSpPr>
              <a:spLocks noChangeArrowheads="1"/>
            </p:cNvSpPr>
            <p:nvPr/>
          </p:nvSpPr>
          <p:spPr bwMode="auto">
            <a:xfrm>
              <a:off x="6928310" y="3059944"/>
              <a:ext cx="1372424" cy="1828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3" name="Rectangle 419"/>
            <p:cNvSpPr>
              <a:spLocks noChangeArrowheads="1"/>
            </p:cNvSpPr>
            <p:nvPr/>
          </p:nvSpPr>
          <p:spPr bwMode="auto">
            <a:xfrm>
              <a:off x="6959245" y="3089474"/>
              <a:ext cx="701680"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4" name="Rectangle 420"/>
            <p:cNvSpPr>
              <a:spLocks noChangeArrowheads="1"/>
            </p:cNvSpPr>
            <p:nvPr/>
          </p:nvSpPr>
          <p:spPr bwMode="auto">
            <a:xfrm>
              <a:off x="7689049" y="3089474"/>
              <a:ext cx="582155"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5" name="Rectangle 421"/>
            <p:cNvSpPr>
              <a:spLocks noChangeArrowheads="1"/>
            </p:cNvSpPr>
            <p:nvPr/>
          </p:nvSpPr>
          <p:spPr bwMode="auto">
            <a:xfrm>
              <a:off x="7129392" y="3199155"/>
              <a:ext cx="580749"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6" name="Rectangle 422"/>
            <p:cNvSpPr>
              <a:spLocks noChangeArrowheads="1"/>
            </p:cNvSpPr>
            <p:nvPr/>
          </p:nvSpPr>
          <p:spPr bwMode="auto">
            <a:xfrm>
              <a:off x="6957839" y="3199155"/>
              <a:ext cx="130774"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7" name="Rectangle 423"/>
            <p:cNvSpPr>
              <a:spLocks noChangeArrowheads="1"/>
            </p:cNvSpPr>
            <p:nvPr/>
          </p:nvSpPr>
          <p:spPr bwMode="auto">
            <a:xfrm>
              <a:off x="6957839" y="3144315"/>
              <a:ext cx="340294"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8" name="Rectangle 424"/>
            <p:cNvSpPr>
              <a:spLocks noChangeArrowheads="1"/>
            </p:cNvSpPr>
            <p:nvPr/>
          </p:nvSpPr>
          <p:spPr bwMode="auto">
            <a:xfrm>
              <a:off x="7741077" y="3199155"/>
              <a:ext cx="530127"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9" name="Rectangle 425"/>
            <p:cNvSpPr>
              <a:spLocks noChangeArrowheads="1"/>
            </p:cNvSpPr>
            <p:nvPr/>
          </p:nvSpPr>
          <p:spPr bwMode="auto">
            <a:xfrm>
              <a:off x="7329069" y="3144315"/>
              <a:ext cx="942135"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0" name="Freeform 426"/>
            <p:cNvSpPr/>
            <p:nvPr/>
          </p:nvSpPr>
          <p:spPr bwMode="auto">
            <a:xfrm>
              <a:off x="6901592" y="3019165"/>
              <a:ext cx="1428671" cy="40779"/>
            </a:xfrm>
            <a:custGeom>
              <a:avLst/>
              <a:gdLst>
                <a:gd name="T0" fmla="*/ 1017 w 1017"/>
                <a:gd name="T1" fmla="*/ 21 h 29"/>
                <a:gd name="T2" fmla="*/ 998 w 1017"/>
                <a:gd name="T3" fmla="*/ 0 h 29"/>
                <a:gd name="T4" fmla="*/ 19 w 1017"/>
                <a:gd name="T5" fmla="*/ 0 h 29"/>
                <a:gd name="T6" fmla="*/ 0 w 1017"/>
                <a:gd name="T7" fmla="*/ 21 h 29"/>
                <a:gd name="T8" fmla="*/ 1 w 1017"/>
                <a:gd name="T9" fmla="*/ 29 h 29"/>
                <a:gd name="T10" fmla="*/ 1016 w 1017"/>
                <a:gd name="T11" fmla="*/ 29 h 29"/>
                <a:gd name="T12" fmla="*/ 1017 w 1017"/>
                <a:gd name="T13" fmla="*/ 21 h 29"/>
              </a:gdLst>
              <a:ahLst/>
              <a:cxnLst>
                <a:cxn ang="0">
                  <a:pos x="T0" y="T1"/>
                </a:cxn>
                <a:cxn ang="0">
                  <a:pos x="T2" y="T3"/>
                </a:cxn>
                <a:cxn ang="0">
                  <a:pos x="T4" y="T5"/>
                </a:cxn>
                <a:cxn ang="0">
                  <a:pos x="T6" y="T7"/>
                </a:cxn>
                <a:cxn ang="0">
                  <a:pos x="T8" y="T9"/>
                </a:cxn>
                <a:cxn ang="0">
                  <a:pos x="T10" y="T11"/>
                </a:cxn>
                <a:cxn ang="0">
                  <a:pos x="T12" y="T13"/>
                </a:cxn>
              </a:cxnLst>
              <a:rect l="0" t="0" r="r" b="b"/>
              <a:pathLst>
                <a:path w="1017" h="29">
                  <a:moveTo>
                    <a:pt x="1017" y="21"/>
                  </a:moveTo>
                  <a:cubicBezTo>
                    <a:pt x="1017" y="9"/>
                    <a:pt x="1009" y="0"/>
                    <a:pt x="998" y="0"/>
                  </a:cubicBezTo>
                  <a:cubicBezTo>
                    <a:pt x="19" y="0"/>
                    <a:pt x="19" y="0"/>
                    <a:pt x="19" y="0"/>
                  </a:cubicBezTo>
                  <a:cubicBezTo>
                    <a:pt x="8" y="0"/>
                    <a:pt x="0" y="9"/>
                    <a:pt x="0" y="21"/>
                  </a:cubicBezTo>
                  <a:cubicBezTo>
                    <a:pt x="0" y="24"/>
                    <a:pt x="1" y="26"/>
                    <a:pt x="1" y="29"/>
                  </a:cubicBezTo>
                  <a:cubicBezTo>
                    <a:pt x="1016" y="29"/>
                    <a:pt x="1016" y="29"/>
                    <a:pt x="1016" y="29"/>
                  </a:cubicBezTo>
                  <a:cubicBezTo>
                    <a:pt x="1016" y="26"/>
                    <a:pt x="1017" y="24"/>
                    <a:pt x="1017" y="21"/>
                  </a:cubicBezTo>
                  <a:close/>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27"/>
            <p:cNvSpPr/>
            <p:nvPr/>
          </p:nvSpPr>
          <p:spPr bwMode="auto">
            <a:xfrm>
              <a:off x="6900186" y="3242747"/>
              <a:ext cx="1428671" cy="40779"/>
            </a:xfrm>
            <a:custGeom>
              <a:avLst/>
              <a:gdLst>
                <a:gd name="T0" fmla="*/ 0 w 1017"/>
                <a:gd name="T1" fmla="*/ 7 h 29"/>
                <a:gd name="T2" fmla="*/ 19 w 1017"/>
                <a:gd name="T3" fmla="*/ 29 h 29"/>
                <a:gd name="T4" fmla="*/ 998 w 1017"/>
                <a:gd name="T5" fmla="*/ 29 h 29"/>
                <a:gd name="T6" fmla="*/ 1017 w 1017"/>
                <a:gd name="T7" fmla="*/ 7 h 29"/>
                <a:gd name="T8" fmla="*/ 1016 w 1017"/>
                <a:gd name="T9" fmla="*/ 0 h 29"/>
                <a:gd name="T10" fmla="*/ 1 w 1017"/>
                <a:gd name="T11" fmla="*/ 0 h 29"/>
                <a:gd name="T12" fmla="*/ 0 w 1017"/>
                <a:gd name="T13" fmla="*/ 7 h 29"/>
              </a:gdLst>
              <a:ahLst/>
              <a:cxnLst>
                <a:cxn ang="0">
                  <a:pos x="T0" y="T1"/>
                </a:cxn>
                <a:cxn ang="0">
                  <a:pos x="T2" y="T3"/>
                </a:cxn>
                <a:cxn ang="0">
                  <a:pos x="T4" y="T5"/>
                </a:cxn>
                <a:cxn ang="0">
                  <a:pos x="T6" y="T7"/>
                </a:cxn>
                <a:cxn ang="0">
                  <a:pos x="T8" y="T9"/>
                </a:cxn>
                <a:cxn ang="0">
                  <a:pos x="T10" y="T11"/>
                </a:cxn>
                <a:cxn ang="0">
                  <a:pos x="T12" y="T13"/>
                </a:cxn>
              </a:cxnLst>
              <a:rect l="0" t="0" r="r" b="b"/>
              <a:pathLst>
                <a:path w="1017" h="29">
                  <a:moveTo>
                    <a:pt x="0" y="7"/>
                  </a:moveTo>
                  <a:cubicBezTo>
                    <a:pt x="0" y="19"/>
                    <a:pt x="9" y="29"/>
                    <a:pt x="19" y="29"/>
                  </a:cubicBezTo>
                  <a:cubicBezTo>
                    <a:pt x="998" y="29"/>
                    <a:pt x="998" y="29"/>
                    <a:pt x="998" y="29"/>
                  </a:cubicBezTo>
                  <a:cubicBezTo>
                    <a:pt x="1009" y="29"/>
                    <a:pt x="1017" y="19"/>
                    <a:pt x="1017" y="7"/>
                  </a:cubicBezTo>
                  <a:cubicBezTo>
                    <a:pt x="1017" y="4"/>
                    <a:pt x="1017" y="2"/>
                    <a:pt x="1016" y="0"/>
                  </a:cubicBezTo>
                  <a:cubicBezTo>
                    <a:pt x="1" y="0"/>
                    <a:pt x="1" y="0"/>
                    <a:pt x="1" y="0"/>
                  </a:cubicBezTo>
                  <a:cubicBezTo>
                    <a:pt x="1" y="2"/>
                    <a:pt x="0" y="4"/>
                    <a:pt x="0" y="7"/>
                  </a:cubicBezTo>
                  <a:close/>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Rectangle 428"/>
            <p:cNvSpPr>
              <a:spLocks noChangeArrowheads="1"/>
            </p:cNvSpPr>
            <p:nvPr/>
          </p:nvSpPr>
          <p:spPr bwMode="auto">
            <a:xfrm>
              <a:off x="6800348" y="3324305"/>
              <a:ext cx="1372424" cy="1828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3" name="Rectangle 429"/>
            <p:cNvSpPr>
              <a:spLocks noChangeArrowheads="1"/>
            </p:cNvSpPr>
            <p:nvPr/>
          </p:nvSpPr>
          <p:spPr bwMode="auto">
            <a:xfrm>
              <a:off x="6831284" y="3353834"/>
              <a:ext cx="701680"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4" name="Rectangle 430"/>
            <p:cNvSpPr>
              <a:spLocks noChangeArrowheads="1"/>
            </p:cNvSpPr>
            <p:nvPr/>
          </p:nvSpPr>
          <p:spPr bwMode="auto">
            <a:xfrm>
              <a:off x="7561087" y="3353834"/>
              <a:ext cx="582155"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5" name="Rectangle 431"/>
            <p:cNvSpPr>
              <a:spLocks noChangeArrowheads="1"/>
            </p:cNvSpPr>
            <p:nvPr/>
          </p:nvSpPr>
          <p:spPr bwMode="auto">
            <a:xfrm>
              <a:off x="7001431" y="3463516"/>
              <a:ext cx="580749"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6" name="Rectangle 432"/>
            <p:cNvSpPr>
              <a:spLocks noChangeArrowheads="1"/>
            </p:cNvSpPr>
            <p:nvPr/>
          </p:nvSpPr>
          <p:spPr bwMode="auto">
            <a:xfrm>
              <a:off x="6829878" y="3463516"/>
              <a:ext cx="130774"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7" name="Rectangle 433"/>
            <p:cNvSpPr>
              <a:spLocks noChangeArrowheads="1"/>
            </p:cNvSpPr>
            <p:nvPr/>
          </p:nvSpPr>
          <p:spPr bwMode="auto">
            <a:xfrm>
              <a:off x="6829878" y="3408675"/>
              <a:ext cx="341700"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8" name="Rectangle 434"/>
            <p:cNvSpPr>
              <a:spLocks noChangeArrowheads="1"/>
            </p:cNvSpPr>
            <p:nvPr/>
          </p:nvSpPr>
          <p:spPr bwMode="auto">
            <a:xfrm>
              <a:off x="7613115" y="3463516"/>
              <a:ext cx="530127"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9" name="Rectangle 435"/>
            <p:cNvSpPr>
              <a:spLocks noChangeArrowheads="1"/>
            </p:cNvSpPr>
            <p:nvPr/>
          </p:nvSpPr>
          <p:spPr bwMode="auto">
            <a:xfrm>
              <a:off x="7202513" y="3408675"/>
              <a:ext cx="940729"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0" name="Freeform 436"/>
            <p:cNvSpPr/>
            <p:nvPr/>
          </p:nvSpPr>
          <p:spPr bwMode="auto">
            <a:xfrm>
              <a:off x="6773631" y="3283526"/>
              <a:ext cx="1428671" cy="40779"/>
            </a:xfrm>
            <a:custGeom>
              <a:avLst/>
              <a:gdLst>
                <a:gd name="T0" fmla="*/ 1017 w 1017"/>
                <a:gd name="T1" fmla="*/ 21 h 29"/>
                <a:gd name="T2" fmla="*/ 998 w 1017"/>
                <a:gd name="T3" fmla="*/ 0 h 29"/>
                <a:gd name="T4" fmla="*/ 19 w 1017"/>
                <a:gd name="T5" fmla="*/ 0 h 29"/>
                <a:gd name="T6" fmla="*/ 0 w 1017"/>
                <a:gd name="T7" fmla="*/ 21 h 29"/>
                <a:gd name="T8" fmla="*/ 1 w 1017"/>
                <a:gd name="T9" fmla="*/ 29 h 29"/>
                <a:gd name="T10" fmla="*/ 1016 w 1017"/>
                <a:gd name="T11" fmla="*/ 29 h 29"/>
                <a:gd name="T12" fmla="*/ 1017 w 1017"/>
                <a:gd name="T13" fmla="*/ 21 h 29"/>
              </a:gdLst>
              <a:ahLst/>
              <a:cxnLst>
                <a:cxn ang="0">
                  <a:pos x="T0" y="T1"/>
                </a:cxn>
                <a:cxn ang="0">
                  <a:pos x="T2" y="T3"/>
                </a:cxn>
                <a:cxn ang="0">
                  <a:pos x="T4" y="T5"/>
                </a:cxn>
                <a:cxn ang="0">
                  <a:pos x="T6" y="T7"/>
                </a:cxn>
                <a:cxn ang="0">
                  <a:pos x="T8" y="T9"/>
                </a:cxn>
                <a:cxn ang="0">
                  <a:pos x="T10" y="T11"/>
                </a:cxn>
                <a:cxn ang="0">
                  <a:pos x="T12" y="T13"/>
                </a:cxn>
              </a:cxnLst>
              <a:rect l="0" t="0" r="r" b="b"/>
              <a:pathLst>
                <a:path w="1017" h="29">
                  <a:moveTo>
                    <a:pt x="1017" y="21"/>
                  </a:moveTo>
                  <a:cubicBezTo>
                    <a:pt x="1017" y="9"/>
                    <a:pt x="1009" y="0"/>
                    <a:pt x="998" y="0"/>
                  </a:cubicBezTo>
                  <a:cubicBezTo>
                    <a:pt x="19" y="0"/>
                    <a:pt x="19" y="0"/>
                    <a:pt x="19" y="0"/>
                  </a:cubicBezTo>
                  <a:cubicBezTo>
                    <a:pt x="9" y="0"/>
                    <a:pt x="0" y="9"/>
                    <a:pt x="0" y="21"/>
                  </a:cubicBezTo>
                  <a:cubicBezTo>
                    <a:pt x="0" y="24"/>
                    <a:pt x="1" y="26"/>
                    <a:pt x="1" y="29"/>
                  </a:cubicBezTo>
                  <a:cubicBezTo>
                    <a:pt x="1016" y="29"/>
                    <a:pt x="1016" y="29"/>
                    <a:pt x="1016" y="29"/>
                  </a:cubicBezTo>
                  <a:cubicBezTo>
                    <a:pt x="1016" y="26"/>
                    <a:pt x="1017" y="24"/>
                    <a:pt x="1017" y="21"/>
                  </a:cubicBezTo>
                  <a:close/>
                </a:path>
              </a:pathLst>
            </a:custGeom>
            <a:solidFill>
              <a:srgbClr val="5F6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437"/>
            <p:cNvSpPr/>
            <p:nvPr/>
          </p:nvSpPr>
          <p:spPr bwMode="auto">
            <a:xfrm>
              <a:off x="6772225" y="3507107"/>
              <a:ext cx="1428671" cy="40779"/>
            </a:xfrm>
            <a:custGeom>
              <a:avLst/>
              <a:gdLst>
                <a:gd name="T0" fmla="*/ 0 w 1017"/>
                <a:gd name="T1" fmla="*/ 7 h 29"/>
                <a:gd name="T2" fmla="*/ 19 w 1017"/>
                <a:gd name="T3" fmla="*/ 29 h 29"/>
                <a:gd name="T4" fmla="*/ 998 w 1017"/>
                <a:gd name="T5" fmla="*/ 29 h 29"/>
                <a:gd name="T6" fmla="*/ 1017 w 1017"/>
                <a:gd name="T7" fmla="*/ 7 h 29"/>
                <a:gd name="T8" fmla="*/ 1016 w 1017"/>
                <a:gd name="T9" fmla="*/ 0 h 29"/>
                <a:gd name="T10" fmla="*/ 1 w 1017"/>
                <a:gd name="T11" fmla="*/ 0 h 29"/>
                <a:gd name="T12" fmla="*/ 0 w 1017"/>
                <a:gd name="T13" fmla="*/ 7 h 29"/>
              </a:gdLst>
              <a:ahLst/>
              <a:cxnLst>
                <a:cxn ang="0">
                  <a:pos x="T0" y="T1"/>
                </a:cxn>
                <a:cxn ang="0">
                  <a:pos x="T2" y="T3"/>
                </a:cxn>
                <a:cxn ang="0">
                  <a:pos x="T4" y="T5"/>
                </a:cxn>
                <a:cxn ang="0">
                  <a:pos x="T6" y="T7"/>
                </a:cxn>
                <a:cxn ang="0">
                  <a:pos x="T8" y="T9"/>
                </a:cxn>
                <a:cxn ang="0">
                  <a:pos x="T10" y="T11"/>
                </a:cxn>
                <a:cxn ang="0">
                  <a:pos x="T12" y="T13"/>
                </a:cxn>
              </a:cxnLst>
              <a:rect l="0" t="0" r="r" b="b"/>
              <a:pathLst>
                <a:path w="1017" h="29">
                  <a:moveTo>
                    <a:pt x="0" y="7"/>
                  </a:moveTo>
                  <a:cubicBezTo>
                    <a:pt x="0" y="19"/>
                    <a:pt x="9" y="29"/>
                    <a:pt x="19" y="29"/>
                  </a:cubicBezTo>
                  <a:cubicBezTo>
                    <a:pt x="998" y="29"/>
                    <a:pt x="998" y="29"/>
                    <a:pt x="998" y="29"/>
                  </a:cubicBezTo>
                  <a:cubicBezTo>
                    <a:pt x="1009" y="29"/>
                    <a:pt x="1017" y="19"/>
                    <a:pt x="1017" y="7"/>
                  </a:cubicBezTo>
                  <a:cubicBezTo>
                    <a:pt x="1017" y="4"/>
                    <a:pt x="1017" y="2"/>
                    <a:pt x="1016" y="0"/>
                  </a:cubicBezTo>
                  <a:cubicBezTo>
                    <a:pt x="1" y="0"/>
                    <a:pt x="1" y="0"/>
                    <a:pt x="1" y="0"/>
                  </a:cubicBezTo>
                  <a:cubicBezTo>
                    <a:pt x="1" y="2"/>
                    <a:pt x="0" y="4"/>
                    <a:pt x="0" y="7"/>
                  </a:cubicBezTo>
                  <a:close/>
                </a:path>
              </a:pathLst>
            </a:custGeom>
            <a:solidFill>
              <a:srgbClr val="5F6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Rectangle 438"/>
            <p:cNvSpPr>
              <a:spLocks noChangeArrowheads="1"/>
            </p:cNvSpPr>
            <p:nvPr/>
          </p:nvSpPr>
          <p:spPr bwMode="auto">
            <a:xfrm>
              <a:off x="6820034" y="2795584"/>
              <a:ext cx="1373830" cy="1828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3" name="Rectangle 439"/>
            <p:cNvSpPr>
              <a:spLocks noChangeArrowheads="1"/>
            </p:cNvSpPr>
            <p:nvPr/>
          </p:nvSpPr>
          <p:spPr bwMode="auto">
            <a:xfrm>
              <a:off x="6850970" y="2825114"/>
              <a:ext cx="701680"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4" name="Rectangle 440"/>
            <p:cNvSpPr>
              <a:spLocks noChangeArrowheads="1"/>
            </p:cNvSpPr>
            <p:nvPr/>
          </p:nvSpPr>
          <p:spPr bwMode="auto">
            <a:xfrm>
              <a:off x="7580774" y="2825114"/>
              <a:ext cx="583561"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5" name="Rectangle 441"/>
            <p:cNvSpPr>
              <a:spLocks noChangeArrowheads="1"/>
            </p:cNvSpPr>
            <p:nvPr/>
          </p:nvSpPr>
          <p:spPr bwMode="auto">
            <a:xfrm>
              <a:off x="7021117" y="2934795"/>
              <a:ext cx="582155"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6" name="Rectangle 442"/>
            <p:cNvSpPr>
              <a:spLocks noChangeArrowheads="1"/>
            </p:cNvSpPr>
            <p:nvPr/>
          </p:nvSpPr>
          <p:spPr bwMode="auto">
            <a:xfrm>
              <a:off x="6850970" y="2934795"/>
              <a:ext cx="129368"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7" name="Rectangle 443"/>
            <p:cNvSpPr>
              <a:spLocks noChangeArrowheads="1"/>
            </p:cNvSpPr>
            <p:nvPr/>
          </p:nvSpPr>
          <p:spPr bwMode="auto">
            <a:xfrm>
              <a:off x="6850970" y="2879954"/>
              <a:ext cx="341700"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8" name="Rectangle 444"/>
            <p:cNvSpPr>
              <a:spLocks noChangeArrowheads="1"/>
            </p:cNvSpPr>
            <p:nvPr/>
          </p:nvSpPr>
          <p:spPr bwMode="auto">
            <a:xfrm>
              <a:off x="7632802" y="2934795"/>
              <a:ext cx="530127"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9" name="Rectangle 445"/>
            <p:cNvSpPr>
              <a:spLocks noChangeArrowheads="1"/>
            </p:cNvSpPr>
            <p:nvPr/>
          </p:nvSpPr>
          <p:spPr bwMode="auto">
            <a:xfrm>
              <a:off x="7223606" y="2879954"/>
              <a:ext cx="939323" cy="1265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0" name="Freeform 446"/>
            <p:cNvSpPr/>
            <p:nvPr/>
          </p:nvSpPr>
          <p:spPr bwMode="auto">
            <a:xfrm>
              <a:off x="6794723" y="2754805"/>
              <a:ext cx="1427265" cy="40779"/>
            </a:xfrm>
            <a:custGeom>
              <a:avLst/>
              <a:gdLst>
                <a:gd name="T0" fmla="*/ 1016 w 1016"/>
                <a:gd name="T1" fmla="*/ 21 h 29"/>
                <a:gd name="T2" fmla="*/ 998 w 1016"/>
                <a:gd name="T3" fmla="*/ 0 h 29"/>
                <a:gd name="T4" fmla="*/ 18 w 1016"/>
                <a:gd name="T5" fmla="*/ 0 h 29"/>
                <a:gd name="T6" fmla="*/ 0 w 1016"/>
                <a:gd name="T7" fmla="*/ 21 h 29"/>
                <a:gd name="T8" fmla="*/ 1 w 1016"/>
                <a:gd name="T9" fmla="*/ 29 h 29"/>
                <a:gd name="T10" fmla="*/ 1015 w 1016"/>
                <a:gd name="T11" fmla="*/ 29 h 29"/>
                <a:gd name="T12" fmla="*/ 1016 w 1016"/>
                <a:gd name="T13" fmla="*/ 21 h 29"/>
              </a:gdLst>
              <a:ahLst/>
              <a:cxnLst>
                <a:cxn ang="0">
                  <a:pos x="T0" y="T1"/>
                </a:cxn>
                <a:cxn ang="0">
                  <a:pos x="T2" y="T3"/>
                </a:cxn>
                <a:cxn ang="0">
                  <a:pos x="T4" y="T5"/>
                </a:cxn>
                <a:cxn ang="0">
                  <a:pos x="T6" y="T7"/>
                </a:cxn>
                <a:cxn ang="0">
                  <a:pos x="T8" y="T9"/>
                </a:cxn>
                <a:cxn ang="0">
                  <a:pos x="T10" y="T11"/>
                </a:cxn>
                <a:cxn ang="0">
                  <a:pos x="T12" y="T13"/>
                </a:cxn>
              </a:cxnLst>
              <a:rect l="0" t="0" r="r" b="b"/>
              <a:pathLst>
                <a:path w="1016" h="29">
                  <a:moveTo>
                    <a:pt x="1016" y="21"/>
                  </a:moveTo>
                  <a:cubicBezTo>
                    <a:pt x="1016" y="9"/>
                    <a:pt x="1008" y="0"/>
                    <a:pt x="998" y="0"/>
                  </a:cubicBezTo>
                  <a:cubicBezTo>
                    <a:pt x="18" y="0"/>
                    <a:pt x="18" y="0"/>
                    <a:pt x="18" y="0"/>
                  </a:cubicBezTo>
                  <a:cubicBezTo>
                    <a:pt x="8" y="0"/>
                    <a:pt x="0" y="9"/>
                    <a:pt x="0" y="21"/>
                  </a:cubicBezTo>
                  <a:cubicBezTo>
                    <a:pt x="0" y="24"/>
                    <a:pt x="0" y="26"/>
                    <a:pt x="1" y="29"/>
                  </a:cubicBezTo>
                  <a:cubicBezTo>
                    <a:pt x="1015" y="29"/>
                    <a:pt x="1015" y="29"/>
                    <a:pt x="1015" y="29"/>
                  </a:cubicBezTo>
                  <a:cubicBezTo>
                    <a:pt x="1016" y="26"/>
                    <a:pt x="1016" y="24"/>
                    <a:pt x="1016" y="21"/>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447"/>
            <p:cNvSpPr/>
            <p:nvPr/>
          </p:nvSpPr>
          <p:spPr bwMode="auto">
            <a:xfrm>
              <a:off x="6793317" y="2978386"/>
              <a:ext cx="1427265" cy="40779"/>
            </a:xfrm>
            <a:custGeom>
              <a:avLst/>
              <a:gdLst>
                <a:gd name="T0" fmla="*/ 0 w 1016"/>
                <a:gd name="T1" fmla="*/ 7 h 29"/>
                <a:gd name="T2" fmla="*/ 18 w 1016"/>
                <a:gd name="T3" fmla="*/ 29 h 29"/>
                <a:gd name="T4" fmla="*/ 998 w 1016"/>
                <a:gd name="T5" fmla="*/ 29 h 29"/>
                <a:gd name="T6" fmla="*/ 1016 w 1016"/>
                <a:gd name="T7" fmla="*/ 7 h 29"/>
                <a:gd name="T8" fmla="*/ 1015 w 1016"/>
                <a:gd name="T9" fmla="*/ 0 h 29"/>
                <a:gd name="T10" fmla="*/ 1 w 1016"/>
                <a:gd name="T11" fmla="*/ 0 h 29"/>
                <a:gd name="T12" fmla="*/ 0 w 1016"/>
                <a:gd name="T13" fmla="*/ 7 h 29"/>
              </a:gdLst>
              <a:ahLst/>
              <a:cxnLst>
                <a:cxn ang="0">
                  <a:pos x="T0" y="T1"/>
                </a:cxn>
                <a:cxn ang="0">
                  <a:pos x="T2" y="T3"/>
                </a:cxn>
                <a:cxn ang="0">
                  <a:pos x="T4" y="T5"/>
                </a:cxn>
                <a:cxn ang="0">
                  <a:pos x="T6" y="T7"/>
                </a:cxn>
                <a:cxn ang="0">
                  <a:pos x="T8" y="T9"/>
                </a:cxn>
                <a:cxn ang="0">
                  <a:pos x="T10" y="T11"/>
                </a:cxn>
                <a:cxn ang="0">
                  <a:pos x="T12" y="T13"/>
                </a:cxn>
              </a:cxnLst>
              <a:rect l="0" t="0" r="r" b="b"/>
              <a:pathLst>
                <a:path w="1016" h="29">
                  <a:moveTo>
                    <a:pt x="0" y="7"/>
                  </a:moveTo>
                  <a:cubicBezTo>
                    <a:pt x="0" y="19"/>
                    <a:pt x="8" y="29"/>
                    <a:pt x="18" y="29"/>
                  </a:cubicBezTo>
                  <a:cubicBezTo>
                    <a:pt x="998" y="29"/>
                    <a:pt x="998" y="29"/>
                    <a:pt x="998" y="29"/>
                  </a:cubicBezTo>
                  <a:cubicBezTo>
                    <a:pt x="1008" y="29"/>
                    <a:pt x="1016" y="19"/>
                    <a:pt x="1016" y="7"/>
                  </a:cubicBezTo>
                  <a:cubicBezTo>
                    <a:pt x="1016" y="5"/>
                    <a:pt x="1016" y="2"/>
                    <a:pt x="1015" y="0"/>
                  </a:cubicBezTo>
                  <a:cubicBezTo>
                    <a:pt x="1" y="0"/>
                    <a:pt x="1" y="0"/>
                    <a:pt x="1" y="0"/>
                  </a:cubicBezTo>
                  <a:cubicBezTo>
                    <a:pt x="0" y="2"/>
                    <a:pt x="0" y="5"/>
                    <a:pt x="0" y="7"/>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448"/>
            <p:cNvSpPr/>
            <p:nvPr/>
          </p:nvSpPr>
          <p:spPr bwMode="auto">
            <a:xfrm>
              <a:off x="4610938" y="3180875"/>
              <a:ext cx="627153" cy="260142"/>
            </a:xfrm>
            <a:custGeom>
              <a:avLst/>
              <a:gdLst>
                <a:gd name="T0" fmla="*/ 2 w 446"/>
                <a:gd name="T1" fmla="*/ 39 h 185"/>
                <a:gd name="T2" fmla="*/ 28 w 446"/>
                <a:gd name="T3" fmla="*/ 54 h 185"/>
                <a:gd name="T4" fmla="*/ 52 w 446"/>
                <a:gd name="T5" fmla="*/ 53 h 185"/>
                <a:gd name="T6" fmla="*/ 446 w 446"/>
                <a:gd name="T7" fmla="*/ 185 h 185"/>
                <a:gd name="T8" fmla="*/ 446 w 446"/>
                <a:gd name="T9" fmla="*/ 145 h 185"/>
                <a:gd name="T10" fmla="*/ 2 w 446"/>
                <a:gd name="T11" fmla="*/ 39 h 185"/>
              </a:gdLst>
              <a:ahLst/>
              <a:cxnLst>
                <a:cxn ang="0">
                  <a:pos x="T0" y="T1"/>
                </a:cxn>
                <a:cxn ang="0">
                  <a:pos x="T2" y="T3"/>
                </a:cxn>
                <a:cxn ang="0">
                  <a:pos x="T4" y="T5"/>
                </a:cxn>
                <a:cxn ang="0">
                  <a:pos x="T6" y="T7"/>
                </a:cxn>
                <a:cxn ang="0">
                  <a:pos x="T8" y="T9"/>
                </a:cxn>
                <a:cxn ang="0">
                  <a:pos x="T10" y="T11"/>
                </a:cxn>
              </a:cxnLst>
              <a:rect l="0" t="0" r="r" b="b"/>
              <a:pathLst>
                <a:path w="446" h="185">
                  <a:moveTo>
                    <a:pt x="2" y="39"/>
                  </a:moveTo>
                  <a:cubicBezTo>
                    <a:pt x="4" y="61"/>
                    <a:pt x="15" y="58"/>
                    <a:pt x="28" y="54"/>
                  </a:cubicBezTo>
                  <a:cubicBezTo>
                    <a:pt x="36" y="52"/>
                    <a:pt x="44" y="50"/>
                    <a:pt x="52" y="53"/>
                  </a:cubicBezTo>
                  <a:cubicBezTo>
                    <a:pt x="74" y="61"/>
                    <a:pt x="446" y="185"/>
                    <a:pt x="446" y="185"/>
                  </a:cubicBezTo>
                  <a:cubicBezTo>
                    <a:pt x="446" y="145"/>
                    <a:pt x="446" y="145"/>
                    <a:pt x="446" y="145"/>
                  </a:cubicBezTo>
                  <a:cubicBezTo>
                    <a:pt x="446" y="145"/>
                    <a:pt x="0" y="0"/>
                    <a:pt x="2" y="39"/>
                  </a:cubicBezTo>
                </a:path>
              </a:pathLst>
            </a:custGeom>
            <a:solidFill>
              <a:srgbClr val="2B30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449"/>
            <p:cNvSpPr/>
            <p:nvPr/>
          </p:nvSpPr>
          <p:spPr bwMode="auto">
            <a:xfrm>
              <a:off x="4169400" y="3186500"/>
              <a:ext cx="636996" cy="239049"/>
            </a:xfrm>
            <a:custGeom>
              <a:avLst/>
              <a:gdLst>
                <a:gd name="T0" fmla="*/ 449 w 453"/>
                <a:gd name="T1" fmla="*/ 40 h 170"/>
                <a:gd name="T2" fmla="*/ 422 w 453"/>
                <a:gd name="T3" fmla="*/ 54 h 170"/>
                <a:gd name="T4" fmla="*/ 398 w 453"/>
                <a:gd name="T5" fmla="*/ 52 h 170"/>
                <a:gd name="T6" fmla="*/ 0 w 453"/>
                <a:gd name="T7" fmla="*/ 170 h 170"/>
                <a:gd name="T8" fmla="*/ 1 w 453"/>
                <a:gd name="T9" fmla="*/ 129 h 170"/>
                <a:gd name="T10" fmla="*/ 449 w 453"/>
                <a:gd name="T11" fmla="*/ 40 h 170"/>
              </a:gdLst>
              <a:ahLst/>
              <a:cxnLst>
                <a:cxn ang="0">
                  <a:pos x="T0" y="T1"/>
                </a:cxn>
                <a:cxn ang="0">
                  <a:pos x="T2" y="T3"/>
                </a:cxn>
                <a:cxn ang="0">
                  <a:pos x="T4" y="T5"/>
                </a:cxn>
                <a:cxn ang="0">
                  <a:pos x="T6" y="T7"/>
                </a:cxn>
                <a:cxn ang="0">
                  <a:pos x="T8" y="T9"/>
                </a:cxn>
                <a:cxn ang="0">
                  <a:pos x="T10" y="T11"/>
                </a:cxn>
              </a:cxnLst>
              <a:rect l="0" t="0" r="r" b="b"/>
              <a:pathLst>
                <a:path w="453" h="170">
                  <a:moveTo>
                    <a:pt x="449" y="40"/>
                  </a:moveTo>
                  <a:cubicBezTo>
                    <a:pt x="446" y="61"/>
                    <a:pt x="435" y="57"/>
                    <a:pt x="422" y="54"/>
                  </a:cubicBezTo>
                  <a:cubicBezTo>
                    <a:pt x="414" y="51"/>
                    <a:pt x="406" y="49"/>
                    <a:pt x="398" y="52"/>
                  </a:cubicBezTo>
                  <a:cubicBezTo>
                    <a:pt x="377" y="59"/>
                    <a:pt x="0" y="170"/>
                    <a:pt x="0" y="170"/>
                  </a:cubicBezTo>
                  <a:cubicBezTo>
                    <a:pt x="1" y="129"/>
                    <a:pt x="1" y="129"/>
                    <a:pt x="1" y="129"/>
                  </a:cubicBezTo>
                  <a:cubicBezTo>
                    <a:pt x="1" y="129"/>
                    <a:pt x="453" y="0"/>
                    <a:pt x="449" y="40"/>
                  </a:cubicBezTo>
                </a:path>
              </a:pathLst>
            </a:custGeom>
            <a:solidFill>
              <a:srgbClr val="2F34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450"/>
            <p:cNvSpPr>
              <a:spLocks noEditPoints="1"/>
            </p:cNvSpPr>
            <p:nvPr/>
          </p:nvSpPr>
          <p:spPr bwMode="auto">
            <a:xfrm>
              <a:off x="4156745" y="3232903"/>
              <a:ext cx="517471" cy="279828"/>
            </a:xfrm>
            <a:custGeom>
              <a:avLst/>
              <a:gdLst>
                <a:gd name="T0" fmla="*/ 287 w 368"/>
                <a:gd name="T1" fmla="*/ 0 h 199"/>
                <a:gd name="T2" fmla="*/ 80 w 368"/>
                <a:gd name="T3" fmla="*/ 0 h 199"/>
                <a:gd name="T4" fmla="*/ 0 w 368"/>
                <a:gd name="T5" fmla="*/ 80 h 199"/>
                <a:gd name="T6" fmla="*/ 0 w 368"/>
                <a:gd name="T7" fmla="*/ 119 h 199"/>
                <a:gd name="T8" fmla="*/ 80 w 368"/>
                <a:gd name="T9" fmla="*/ 199 h 199"/>
                <a:gd name="T10" fmla="*/ 287 w 368"/>
                <a:gd name="T11" fmla="*/ 199 h 199"/>
                <a:gd name="T12" fmla="*/ 368 w 368"/>
                <a:gd name="T13" fmla="*/ 119 h 199"/>
                <a:gd name="T14" fmla="*/ 368 w 368"/>
                <a:gd name="T15" fmla="*/ 80 h 199"/>
                <a:gd name="T16" fmla="*/ 287 w 368"/>
                <a:gd name="T17" fmla="*/ 0 h 199"/>
                <a:gd name="T18" fmla="*/ 330 w 368"/>
                <a:gd name="T19" fmla="*/ 114 h 199"/>
                <a:gd name="T20" fmla="*/ 266 w 368"/>
                <a:gd name="T21" fmla="*/ 173 h 199"/>
                <a:gd name="T22" fmla="*/ 100 w 368"/>
                <a:gd name="T23" fmla="*/ 173 h 199"/>
                <a:gd name="T24" fmla="*/ 36 w 368"/>
                <a:gd name="T25" fmla="*/ 114 h 199"/>
                <a:gd name="T26" fmla="*/ 36 w 368"/>
                <a:gd name="T27" fmla="*/ 85 h 199"/>
                <a:gd name="T28" fmla="*/ 100 w 368"/>
                <a:gd name="T29" fmla="*/ 26 h 199"/>
                <a:gd name="T30" fmla="*/ 266 w 368"/>
                <a:gd name="T31" fmla="*/ 26 h 199"/>
                <a:gd name="T32" fmla="*/ 330 w 368"/>
                <a:gd name="T33" fmla="*/ 85 h 199"/>
                <a:gd name="T34" fmla="*/ 330 w 368"/>
                <a:gd name="T35" fmla="*/ 1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199">
                  <a:moveTo>
                    <a:pt x="287" y="0"/>
                  </a:moveTo>
                  <a:cubicBezTo>
                    <a:pt x="80" y="0"/>
                    <a:pt x="80" y="0"/>
                    <a:pt x="80" y="0"/>
                  </a:cubicBezTo>
                  <a:cubicBezTo>
                    <a:pt x="36" y="0"/>
                    <a:pt x="0" y="36"/>
                    <a:pt x="0" y="80"/>
                  </a:cubicBezTo>
                  <a:cubicBezTo>
                    <a:pt x="0" y="119"/>
                    <a:pt x="0" y="119"/>
                    <a:pt x="0" y="119"/>
                  </a:cubicBezTo>
                  <a:cubicBezTo>
                    <a:pt x="0" y="163"/>
                    <a:pt x="36" y="199"/>
                    <a:pt x="80" y="199"/>
                  </a:cubicBezTo>
                  <a:cubicBezTo>
                    <a:pt x="287" y="199"/>
                    <a:pt x="287" y="199"/>
                    <a:pt x="287" y="199"/>
                  </a:cubicBezTo>
                  <a:cubicBezTo>
                    <a:pt x="332" y="199"/>
                    <a:pt x="368" y="163"/>
                    <a:pt x="368" y="119"/>
                  </a:cubicBezTo>
                  <a:cubicBezTo>
                    <a:pt x="368" y="80"/>
                    <a:pt x="368" y="80"/>
                    <a:pt x="368" y="80"/>
                  </a:cubicBezTo>
                  <a:cubicBezTo>
                    <a:pt x="368" y="36"/>
                    <a:pt x="332" y="0"/>
                    <a:pt x="287" y="0"/>
                  </a:cubicBezTo>
                  <a:moveTo>
                    <a:pt x="330" y="114"/>
                  </a:moveTo>
                  <a:cubicBezTo>
                    <a:pt x="330" y="147"/>
                    <a:pt x="302" y="173"/>
                    <a:pt x="266" y="173"/>
                  </a:cubicBezTo>
                  <a:cubicBezTo>
                    <a:pt x="100" y="173"/>
                    <a:pt x="100" y="173"/>
                    <a:pt x="100" y="173"/>
                  </a:cubicBezTo>
                  <a:cubicBezTo>
                    <a:pt x="65" y="173"/>
                    <a:pt x="36" y="147"/>
                    <a:pt x="36" y="114"/>
                  </a:cubicBezTo>
                  <a:cubicBezTo>
                    <a:pt x="36" y="85"/>
                    <a:pt x="36" y="85"/>
                    <a:pt x="36" y="85"/>
                  </a:cubicBezTo>
                  <a:cubicBezTo>
                    <a:pt x="36" y="52"/>
                    <a:pt x="65" y="26"/>
                    <a:pt x="100" y="26"/>
                  </a:cubicBezTo>
                  <a:cubicBezTo>
                    <a:pt x="266" y="26"/>
                    <a:pt x="266" y="26"/>
                    <a:pt x="266" y="26"/>
                  </a:cubicBezTo>
                  <a:cubicBezTo>
                    <a:pt x="302" y="26"/>
                    <a:pt x="330" y="52"/>
                    <a:pt x="330" y="85"/>
                  </a:cubicBezTo>
                  <a:cubicBezTo>
                    <a:pt x="330" y="114"/>
                    <a:pt x="330" y="114"/>
                    <a:pt x="330" y="114"/>
                  </a:cubicBezTo>
                </a:path>
              </a:pathLst>
            </a:custGeom>
            <a:solidFill>
              <a:srgbClr val="2F34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451"/>
            <p:cNvSpPr>
              <a:spLocks noEditPoints="1"/>
            </p:cNvSpPr>
            <p:nvPr/>
          </p:nvSpPr>
          <p:spPr bwMode="auto">
            <a:xfrm>
              <a:off x="4519537" y="3269464"/>
              <a:ext cx="28123" cy="8437"/>
            </a:xfrm>
            <a:custGeom>
              <a:avLst/>
              <a:gdLst>
                <a:gd name="T0" fmla="*/ 1 w 20"/>
                <a:gd name="T1" fmla="*/ 5 h 6"/>
                <a:gd name="T2" fmla="*/ 0 w 20"/>
                <a:gd name="T3" fmla="*/ 6 h 6"/>
                <a:gd name="T4" fmla="*/ 1 w 20"/>
                <a:gd name="T5" fmla="*/ 5 h 6"/>
                <a:gd name="T6" fmla="*/ 10 w 20"/>
                <a:gd name="T7" fmla="*/ 0 h 6"/>
                <a:gd name="T8" fmla="*/ 10 w 20"/>
                <a:gd name="T9" fmla="*/ 1 h 6"/>
                <a:gd name="T10" fmla="*/ 9 w 20"/>
                <a:gd name="T11" fmla="*/ 3 h 6"/>
                <a:gd name="T12" fmla="*/ 20 w 20"/>
                <a:gd name="T13" fmla="*/ 1 h 6"/>
                <a:gd name="T14" fmla="*/ 10 w 20"/>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
                  <a:moveTo>
                    <a:pt x="1" y="5"/>
                  </a:moveTo>
                  <a:cubicBezTo>
                    <a:pt x="0" y="5"/>
                    <a:pt x="0" y="5"/>
                    <a:pt x="0" y="6"/>
                  </a:cubicBezTo>
                  <a:cubicBezTo>
                    <a:pt x="0" y="6"/>
                    <a:pt x="0" y="5"/>
                    <a:pt x="1" y="5"/>
                  </a:cubicBezTo>
                  <a:moveTo>
                    <a:pt x="10" y="0"/>
                  </a:moveTo>
                  <a:cubicBezTo>
                    <a:pt x="10" y="0"/>
                    <a:pt x="10" y="0"/>
                    <a:pt x="10" y="1"/>
                  </a:cubicBezTo>
                  <a:cubicBezTo>
                    <a:pt x="10" y="2"/>
                    <a:pt x="9" y="3"/>
                    <a:pt x="9" y="3"/>
                  </a:cubicBezTo>
                  <a:cubicBezTo>
                    <a:pt x="13" y="3"/>
                    <a:pt x="16" y="2"/>
                    <a:pt x="20" y="1"/>
                  </a:cubicBezTo>
                  <a:cubicBezTo>
                    <a:pt x="17" y="0"/>
                    <a:pt x="14" y="0"/>
                    <a:pt x="10" y="0"/>
                  </a:cubicBezTo>
                </a:path>
              </a:pathLst>
            </a:custGeom>
            <a:solidFill>
              <a:srgbClr val="66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452"/>
            <p:cNvSpPr/>
            <p:nvPr/>
          </p:nvSpPr>
          <p:spPr bwMode="auto">
            <a:xfrm>
              <a:off x="4412668" y="3269464"/>
              <a:ext cx="120931" cy="33748"/>
            </a:xfrm>
            <a:custGeom>
              <a:avLst/>
              <a:gdLst>
                <a:gd name="T0" fmla="*/ 84 w 86"/>
                <a:gd name="T1" fmla="*/ 0 h 24"/>
                <a:gd name="T2" fmla="*/ 8 w 86"/>
                <a:gd name="T3" fmla="*/ 0 h 24"/>
                <a:gd name="T4" fmla="*/ 0 w 86"/>
                <a:gd name="T5" fmla="*/ 24 h 24"/>
                <a:gd name="T6" fmla="*/ 76 w 86"/>
                <a:gd name="T7" fmla="*/ 6 h 24"/>
                <a:gd name="T8" fmla="*/ 77 w 86"/>
                <a:gd name="T9" fmla="*/ 5 h 24"/>
                <a:gd name="T10" fmla="*/ 85 w 86"/>
                <a:gd name="T11" fmla="*/ 3 h 24"/>
                <a:gd name="T12" fmla="*/ 86 w 86"/>
                <a:gd name="T13" fmla="*/ 1 h 24"/>
                <a:gd name="T14" fmla="*/ 86 w 86"/>
                <a:gd name="T15" fmla="*/ 0 h 24"/>
                <a:gd name="T16" fmla="*/ 84 w 8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4">
                  <a:moveTo>
                    <a:pt x="84" y="0"/>
                  </a:moveTo>
                  <a:cubicBezTo>
                    <a:pt x="8" y="0"/>
                    <a:pt x="8" y="0"/>
                    <a:pt x="8" y="0"/>
                  </a:cubicBezTo>
                  <a:cubicBezTo>
                    <a:pt x="0" y="24"/>
                    <a:pt x="0" y="24"/>
                    <a:pt x="0" y="24"/>
                  </a:cubicBezTo>
                  <a:cubicBezTo>
                    <a:pt x="25" y="18"/>
                    <a:pt x="50" y="12"/>
                    <a:pt x="76" y="6"/>
                  </a:cubicBezTo>
                  <a:cubicBezTo>
                    <a:pt x="76" y="5"/>
                    <a:pt x="76" y="5"/>
                    <a:pt x="77" y="5"/>
                  </a:cubicBezTo>
                  <a:cubicBezTo>
                    <a:pt x="79" y="5"/>
                    <a:pt x="82" y="4"/>
                    <a:pt x="85" y="3"/>
                  </a:cubicBezTo>
                  <a:cubicBezTo>
                    <a:pt x="85" y="3"/>
                    <a:pt x="86" y="2"/>
                    <a:pt x="86" y="1"/>
                  </a:cubicBezTo>
                  <a:cubicBezTo>
                    <a:pt x="86" y="0"/>
                    <a:pt x="86" y="0"/>
                    <a:pt x="86" y="0"/>
                  </a:cubicBezTo>
                  <a:cubicBezTo>
                    <a:pt x="85" y="0"/>
                    <a:pt x="85" y="0"/>
                    <a:pt x="84" y="0"/>
                  </a:cubicBezTo>
                </a:path>
              </a:pathLst>
            </a:custGeom>
            <a:solidFill>
              <a:srgbClr val="8E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453"/>
            <p:cNvSpPr/>
            <p:nvPr/>
          </p:nvSpPr>
          <p:spPr bwMode="auto">
            <a:xfrm>
              <a:off x="4362046" y="3308837"/>
              <a:ext cx="1406" cy="8437"/>
            </a:xfrm>
            <a:custGeom>
              <a:avLst/>
              <a:gdLst>
                <a:gd name="T0" fmla="*/ 1 w 1"/>
                <a:gd name="T1" fmla="*/ 0 h 6"/>
                <a:gd name="T2" fmla="*/ 0 w 1"/>
                <a:gd name="T3" fmla="*/ 6 h 6"/>
                <a:gd name="T4" fmla="*/ 1 w 1"/>
                <a:gd name="T5" fmla="*/ 5 h 6"/>
                <a:gd name="T6" fmla="*/ 1 w 1"/>
                <a:gd name="T7" fmla="*/ 0 h 6"/>
              </a:gdLst>
              <a:ahLst/>
              <a:cxnLst>
                <a:cxn ang="0">
                  <a:pos x="T0" y="T1"/>
                </a:cxn>
                <a:cxn ang="0">
                  <a:pos x="T2" y="T3"/>
                </a:cxn>
                <a:cxn ang="0">
                  <a:pos x="T4" y="T5"/>
                </a:cxn>
                <a:cxn ang="0">
                  <a:pos x="T6" y="T7"/>
                </a:cxn>
              </a:cxnLst>
              <a:rect l="0" t="0" r="r" b="b"/>
              <a:pathLst>
                <a:path w="1" h="6">
                  <a:moveTo>
                    <a:pt x="1" y="0"/>
                  </a:moveTo>
                  <a:cubicBezTo>
                    <a:pt x="0" y="6"/>
                    <a:pt x="0" y="6"/>
                    <a:pt x="0" y="6"/>
                  </a:cubicBezTo>
                  <a:cubicBezTo>
                    <a:pt x="0" y="6"/>
                    <a:pt x="1" y="5"/>
                    <a:pt x="1" y="5"/>
                  </a:cubicBezTo>
                  <a:cubicBezTo>
                    <a:pt x="1" y="4"/>
                    <a:pt x="1" y="2"/>
                    <a:pt x="1" y="0"/>
                  </a:cubicBezTo>
                </a:path>
              </a:pathLst>
            </a:custGeom>
            <a:solidFill>
              <a:srgbClr val="66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454"/>
            <p:cNvSpPr/>
            <p:nvPr/>
          </p:nvSpPr>
          <p:spPr bwMode="auto">
            <a:xfrm>
              <a:off x="4363452" y="3269464"/>
              <a:ext cx="21093" cy="46404"/>
            </a:xfrm>
            <a:custGeom>
              <a:avLst/>
              <a:gdLst>
                <a:gd name="T0" fmla="*/ 15 w 15"/>
                <a:gd name="T1" fmla="*/ 0 h 33"/>
                <a:gd name="T2" fmla="*/ 9 w 15"/>
                <a:gd name="T3" fmla="*/ 0 h 33"/>
                <a:gd name="T4" fmla="*/ 0 w 15"/>
                <a:gd name="T5" fmla="*/ 28 h 33"/>
                <a:gd name="T6" fmla="*/ 0 w 15"/>
                <a:gd name="T7" fmla="*/ 33 h 33"/>
                <a:gd name="T8" fmla="*/ 5 w 15"/>
                <a:gd name="T9" fmla="*/ 32 h 33"/>
                <a:gd name="T10" fmla="*/ 15 w 15"/>
                <a:gd name="T11" fmla="*/ 0 h 33"/>
              </a:gdLst>
              <a:ahLst/>
              <a:cxnLst>
                <a:cxn ang="0">
                  <a:pos x="T0" y="T1"/>
                </a:cxn>
                <a:cxn ang="0">
                  <a:pos x="T2" y="T3"/>
                </a:cxn>
                <a:cxn ang="0">
                  <a:pos x="T4" y="T5"/>
                </a:cxn>
                <a:cxn ang="0">
                  <a:pos x="T6" y="T7"/>
                </a:cxn>
                <a:cxn ang="0">
                  <a:pos x="T8" y="T9"/>
                </a:cxn>
                <a:cxn ang="0">
                  <a:pos x="T10" y="T11"/>
                </a:cxn>
              </a:cxnLst>
              <a:rect l="0" t="0" r="r" b="b"/>
              <a:pathLst>
                <a:path w="15" h="33">
                  <a:moveTo>
                    <a:pt x="15" y="0"/>
                  </a:moveTo>
                  <a:cubicBezTo>
                    <a:pt x="9" y="0"/>
                    <a:pt x="9" y="0"/>
                    <a:pt x="9" y="0"/>
                  </a:cubicBezTo>
                  <a:cubicBezTo>
                    <a:pt x="0" y="28"/>
                    <a:pt x="0" y="28"/>
                    <a:pt x="0" y="28"/>
                  </a:cubicBezTo>
                  <a:cubicBezTo>
                    <a:pt x="0" y="30"/>
                    <a:pt x="0" y="32"/>
                    <a:pt x="0" y="33"/>
                  </a:cubicBezTo>
                  <a:cubicBezTo>
                    <a:pt x="2" y="33"/>
                    <a:pt x="3" y="33"/>
                    <a:pt x="5" y="32"/>
                  </a:cubicBezTo>
                  <a:cubicBezTo>
                    <a:pt x="15" y="0"/>
                    <a:pt x="15" y="0"/>
                    <a:pt x="15" y="0"/>
                  </a:cubicBezTo>
                </a:path>
              </a:pathLst>
            </a:custGeom>
            <a:solidFill>
              <a:srgbClr val="8E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455"/>
            <p:cNvSpPr/>
            <p:nvPr/>
          </p:nvSpPr>
          <p:spPr bwMode="auto">
            <a:xfrm>
              <a:off x="4297362" y="3297587"/>
              <a:ext cx="323420" cy="178584"/>
            </a:xfrm>
            <a:custGeom>
              <a:avLst/>
              <a:gdLst>
                <a:gd name="T0" fmla="*/ 215 w 230"/>
                <a:gd name="T1" fmla="*/ 0 h 127"/>
                <a:gd name="T2" fmla="*/ 132 w 230"/>
                <a:gd name="T3" fmla="*/ 25 h 127"/>
                <a:gd name="T4" fmla="*/ 132 w 230"/>
                <a:gd name="T5" fmla="*/ 25 h 127"/>
                <a:gd name="T6" fmla="*/ 130 w 230"/>
                <a:gd name="T7" fmla="*/ 26 h 127"/>
                <a:gd name="T8" fmla="*/ 122 w 230"/>
                <a:gd name="T9" fmla="*/ 28 h 127"/>
                <a:gd name="T10" fmla="*/ 117 w 230"/>
                <a:gd name="T11" fmla="*/ 40 h 127"/>
                <a:gd name="T12" fmla="*/ 115 w 230"/>
                <a:gd name="T13" fmla="*/ 56 h 127"/>
                <a:gd name="T14" fmla="*/ 122 w 230"/>
                <a:gd name="T15" fmla="*/ 64 h 127"/>
                <a:gd name="T16" fmla="*/ 123 w 230"/>
                <a:gd name="T17" fmla="*/ 74 h 127"/>
                <a:gd name="T18" fmla="*/ 130 w 230"/>
                <a:gd name="T19" fmla="*/ 84 h 127"/>
                <a:gd name="T20" fmla="*/ 158 w 230"/>
                <a:gd name="T21" fmla="*/ 100 h 127"/>
                <a:gd name="T22" fmla="*/ 167 w 230"/>
                <a:gd name="T23" fmla="*/ 112 h 127"/>
                <a:gd name="T24" fmla="*/ 150 w 230"/>
                <a:gd name="T25" fmla="*/ 117 h 127"/>
                <a:gd name="T26" fmla="*/ 148 w 230"/>
                <a:gd name="T27" fmla="*/ 117 h 127"/>
                <a:gd name="T28" fmla="*/ 130 w 230"/>
                <a:gd name="T29" fmla="*/ 112 h 127"/>
                <a:gd name="T30" fmla="*/ 113 w 230"/>
                <a:gd name="T31" fmla="*/ 108 h 127"/>
                <a:gd name="T32" fmla="*/ 112 w 230"/>
                <a:gd name="T33" fmla="*/ 108 h 127"/>
                <a:gd name="T34" fmla="*/ 105 w 230"/>
                <a:gd name="T35" fmla="*/ 108 h 127"/>
                <a:gd name="T36" fmla="*/ 98 w 230"/>
                <a:gd name="T37" fmla="*/ 104 h 127"/>
                <a:gd name="T38" fmla="*/ 111 w 230"/>
                <a:gd name="T39" fmla="*/ 97 h 127"/>
                <a:gd name="T40" fmla="*/ 99 w 230"/>
                <a:gd name="T41" fmla="*/ 80 h 127"/>
                <a:gd name="T42" fmla="*/ 99 w 230"/>
                <a:gd name="T43" fmla="*/ 80 h 127"/>
                <a:gd name="T44" fmla="*/ 89 w 230"/>
                <a:gd name="T45" fmla="*/ 91 h 127"/>
                <a:gd name="T46" fmla="*/ 83 w 230"/>
                <a:gd name="T47" fmla="*/ 85 h 127"/>
                <a:gd name="T48" fmla="*/ 70 w 230"/>
                <a:gd name="T49" fmla="*/ 79 h 127"/>
                <a:gd name="T50" fmla="*/ 64 w 230"/>
                <a:gd name="T51" fmla="*/ 63 h 127"/>
                <a:gd name="T52" fmla="*/ 64 w 230"/>
                <a:gd name="T53" fmla="*/ 62 h 127"/>
                <a:gd name="T54" fmla="*/ 43 w 230"/>
                <a:gd name="T55" fmla="*/ 127 h 127"/>
                <a:gd name="T56" fmla="*/ 15 w 230"/>
                <a:gd name="T57" fmla="*/ 127 h 127"/>
                <a:gd name="T58" fmla="*/ 39 w 230"/>
                <a:gd name="T59" fmla="*/ 53 h 127"/>
                <a:gd name="T60" fmla="*/ 33 w 230"/>
                <a:gd name="T61" fmla="*/ 55 h 127"/>
                <a:gd name="T62" fmla="*/ 10 w 230"/>
                <a:gd name="T63" fmla="*/ 127 h 127"/>
                <a:gd name="T64" fmla="*/ 0 w 230"/>
                <a:gd name="T65" fmla="*/ 127 h 127"/>
                <a:gd name="T66" fmla="*/ 0 w 230"/>
                <a:gd name="T67" fmla="*/ 127 h 127"/>
                <a:gd name="T68" fmla="*/ 166 w 230"/>
                <a:gd name="T69" fmla="*/ 127 h 127"/>
                <a:gd name="T70" fmla="*/ 230 w 230"/>
                <a:gd name="T71" fmla="*/ 68 h 127"/>
                <a:gd name="T72" fmla="*/ 230 w 230"/>
                <a:gd name="T73" fmla="*/ 39 h 127"/>
                <a:gd name="T74" fmla="*/ 215 w 230"/>
                <a:gd name="T7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127">
                  <a:moveTo>
                    <a:pt x="215" y="0"/>
                  </a:moveTo>
                  <a:cubicBezTo>
                    <a:pt x="190" y="8"/>
                    <a:pt x="161" y="17"/>
                    <a:pt x="132" y="25"/>
                  </a:cubicBezTo>
                  <a:cubicBezTo>
                    <a:pt x="132" y="25"/>
                    <a:pt x="132" y="25"/>
                    <a:pt x="132" y="25"/>
                  </a:cubicBezTo>
                  <a:cubicBezTo>
                    <a:pt x="131" y="26"/>
                    <a:pt x="130" y="26"/>
                    <a:pt x="130" y="26"/>
                  </a:cubicBezTo>
                  <a:cubicBezTo>
                    <a:pt x="127" y="27"/>
                    <a:pt x="125" y="27"/>
                    <a:pt x="122" y="28"/>
                  </a:cubicBezTo>
                  <a:cubicBezTo>
                    <a:pt x="119" y="31"/>
                    <a:pt x="118" y="36"/>
                    <a:pt x="117" y="40"/>
                  </a:cubicBezTo>
                  <a:cubicBezTo>
                    <a:pt x="116" y="44"/>
                    <a:pt x="113" y="52"/>
                    <a:pt x="115" y="56"/>
                  </a:cubicBezTo>
                  <a:cubicBezTo>
                    <a:pt x="118" y="60"/>
                    <a:pt x="121" y="59"/>
                    <a:pt x="122" y="64"/>
                  </a:cubicBezTo>
                  <a:cubicBezTo>
                    <a:pt x="123" y="67"/>
                    <a:pt x="122" y="71"/>
                    <a:pt x="123" y="74"/>
                  </a:cubicBezTo>
                  <a:cubicBezTo>
                    <a:pt x="124" y="77"/>
                    <a:pt x="128" y="81"/>
                    <a:pt x="130" y="84"/>
                  </a:cubicBezTo>
                  <a:cubicBezTo>
                    <a:pt x="137" y="93"/>
                    <a:pt x="148" y="96"/>
                    <a:pt x="158" y="100"/>
                  </a:cubicBezTo>
                  <a:cubicBezTo>
                    <a:pt x="164" y="102"/>
                    <a:pt x="174" y="106"/>
                    <a:pt x="167" y="112"/>
                  </a:cubicBezTo>
                  <a:cubicBezTo>
                    <a:pt x="164" y="114"/>
                    <a:pt x="153" y="116"/>
                    <a:pt x="150" y="117"/>
                  </a:cubicBezTo>
                  <a:cubicBezTo>
                    <a:pt x="149" y="117"/>
                    <a:pt x="148" y="117"/>
                    <a:pt x="148" y="117"/>
                  </a:cubicBezTo>
                  <a:cubicBezTo>
                    <a:pt x="141" y="117"/>
                    <a:pt x="136" y="114"/>
                    <a:pt x="130" y="112"/>
                  </a:cubicBezTo>
                  <a:cubicBezTo>
                    <a:pt x="125" y="110"/>
                    <a:pt x="119" y="108"/>
                    <a:pt x="113" y="108"/>
                  </a:cubicBezTo>
                  <a:cubicBezTo>
                    <a:pt x="113" y="108"/>
                    <a:pt x="112" y="108"/>
                    <a:pt x="112" y="108"/>
                  </a:cubicBezTo>
                  <a:cubicBezTo>
                    <a:pt x="111" y="108"/>
                    <a:pt x="108" y="108"/>
                    <a:pt x="105" y="108"/>
                  </a:cubicBezTo>
                  <a:cubicBezTo>
                    <a:pt x="102" y="108"/>
                    <a:pt x="98" y="107"/>
                    <a:pt x="98" y="104"/>
                  </a:cubicBezTo>
                  <a:cubicBezTo>
                    <a:pt x="98" y="98"/>
                    <a:pt x="107" y="97"/>
                    <a:pt x="111" y="97"/>
                  </a:cubicBezTo>
                  <a:cubicBezTo>
                    <a:pt x="111" y="91"/>
                    <a:pt x="107" y="80"/>
                    <a:pt x="99" y="80"/>
                  </a:cubicBezTo>
                  <a:cubicBezTo>
                    <a:pt x="99" y="80"/>
                    <a:pt x="99" y="80"/>
                    <a:pt x="99" y="80"/>
                  </a:cubicBezTo>
                  <a:cubicBezTo>
                    <a:pt x="94" y="80"/>
                    <a:pt x="91" y="86"/>
                    <a:pt x="89" y="91"/>
                  </a:cubicBezTo>
                  <a:cubicBezTo>
                    <a:pt x="85" y="90"/>
                    <a:pt x="85" y="87"/>
                    <a:pt x="83" y="85"/>
                  </a:cubicBezTo>
                  <a:cubicBezTo>
                    <a:pt x="79" y="82"/>
                    <a:pt x="74" y="81"/>
                    <a:pt x="70" y="79"/>
                  </a:cubicBezTo>
                  <a:cubicBezTo>
                    <a:pt x="62" y="75"/>
                    <a:pt x="64" y="72"/>
                    <a:pt x="64" y="63"/>
                  </a:cubicBezTo>
                  <a:cubicBezTo>
                    <a:pt x="64" y="63"/>
                    <a:pt x="64" y="62"/>
                    <a:pt x="64" y="62"/>
                  </a:cubicBezTo>
                  <a:cubicBezTo>
                    <a:pt x="43" y="127"/>
                    <a:pt x="43" y="127"/>
                    <a:pt x="43" y="127"/>
                  </a:cubicBezTo>
                  <a:cubicBezTo>
                    <a:pt x="15" y="127"/>
                    <a:pt x="15" y="127"/>
                    <a:pt x="15" y="127"/>
                  </a:cubicBezTo>
                  <a:cubicBezTo>
                    <a:pt x="39" y="53"/>
                    <a:pt x="39" y="53"/>
                    <a:pt x="39" y="53"/>
                  </a:cubicBezTo>
                  <a:cubicBezTo>
                    <a:pt x="37" y="53"/>
                    <a:pt x="35" y="54"/>
                    <a:pt x="33" y="55"/>
                  </a:cubicBezTo>
                  <a:cubicBezTo>
                    <a:pt x="10" y="127"/>
                    <a:pt x="10" y="127"/>
                    <a:pt x="10" y="127"/>
                  </a:cubicBezTo>
                  <a:cubicBezTo>
                    <a:pt x="0" y="127"/>
                    <a:pt x="0" y="127"/>
                    <a:pt x="0" y="127"/>
                  </a:cubicBezTo>
                  <a:cubicBezTo>
                    <a:pt x="0" y="127"/>
                    <a:pt x="0" y="127"/>
                    <a:pt x="0" y="127"/>
                  </a:cubicBezTo>
                  <a:cubicBezTo>
                    <a:pt x="166" y="127"/>
                    <a:pt x="166" y="127"/>
                    <a:pt x="166" y="127"/>
                  </a:cubicBezTo>
                  <a:cubicBezTo>
                    <a:pt x="202" y="127"/>
                    <a:pt x="230" y="101"/>
                    <a:pt x="230" y="68"/>
                  </a:cubicBezTo>
                  <a:cubicBezTo>
                    <a:pt x="230" y="39"/>
                    <a:pt x="230" y="39"/>
                    <a:pt x="230" y="39"/>
                  </a:cubicBezTo>
                  <a:cubicBezTo>
                    <a:pt x="230" y="24"/>
                    <a:pt x="225" y="11"/>
                    <a:pt x="215" y="0"/>
                  </a:cubicBezTo>
                </a:path>
              </a:pathLst>
            </a:custGeom>
            <a:solidFill>
              <a:srgbClr val="66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456"/>
            <p:cNvSpPr>
              <a:spLocks noEditPoints="1"/>
            </p:cNvSpPr>
            <p:nvPr/>
          </p:nvSpPr>
          <p:spPr bwMode="auto">
            <a:xfrm>
              <a:off x="4384544" y="3332742"/>
              <a:ext cx="157491" cy="129368"/>
            </a:xfrm>
            <a:custGeom>
              <a:avLst/>
              <a:gdLst>
                <a:gd name="T0" fmla="*/ 60 w 112"/>
                <a:gd name="T1" fmla="*/ 3 h 92"/>
                <a:gd name="T2" fmla="*/ 8 w 112"/>
                <a:gd name="T3" fmla="*/ 19 h 92"/>
                <a:gd name="T4" fmla="*/ 2 w 112"/>
                <a:gd name="T5" fmla="*/ 37 h 92"/>
                <a:gd name="T6" fmla="*/ 2 w 112"/>
                <a:gd name="T7" fmla="*/ 38 h 92"/>
                <a:gd name="T8" fmla="*/ 8 w 112"/>
                <a:gd name="T9" fmla="*/ 54 h 92"/>
                <a:gd name="T10" fmla="*/ 21 w 112"/>
                <a:gd name="T11" fmla="*/ 60 h 92"/>
                <a:gd name="T12" fmla="*/ 27 w 112"/>
                <a:gd name="T13" fmla="*/ 66 h 92"/>
                <a:gd name="T14" fmla="*/ 37 w 112"/>
                <a:gd name="T15" fmla="*/ 55 h 92"/>
                <a:gd name="T16" fmla="*/ 37 w 112"/>
                <a:gd name="T17" fmla="*/ 55 h 92"/>
                <a:gd name="T18" fmla="*/ 49 w 112"/>
                <a:gd name="T19" fmla="*/ 72 h 92"/>
                <a:gd name="T20" fmla="*/ 36 w 112"/>
                <a:gd name="T21" fmla="*/ 79 h 92"/>
                <a:gd name="T22" fmla="*/ 43 w 112"/>
                <a:gd name="T23" fmla="*/ 83 h 92"/>
                <a:gd name="T24" fmla="*/ 50 w 112"/>
                <a:gd name="T25" fmla="*/ 83 h 92"/>
                <a:gd name="T26" fmla="*/ 51 w 112"/>
                <a:gd name="T27" fmla="*/ 83 h 92"/>
                <a:gd name="T28" fmla="*/ 68 w 112"/>
                <a:gd name="T29" fmla="*/ 87 h 92"/>
                <a:gd name="T30" fmla="*/ 86 w 112"/>
                <a:gd name="T31" fmla="*/ 92 h 92"/>
                <a:gd name="T32" fmla="*/ 88 w 112"/>
                <a:gd name="T33" fmla="*/ 92 h 92"/>
                <a:gd name="T34" fmla="*/ 105 w 112"/>
                <a:gd name="T35" fmla="*/ 87 h 92"/>
                <a:gd name="T36" fmla="*/ 96 w 112"/>
                <a:gd name="T37" fmla="*/ 75 h 92"/>
                <a:gd name="T38" fmla="*/ 68 w 112"/>
                <a:gd name="T39" fmla="*/ 59 h 92"/>
                <a:gd name="T40" fmla="*/ 61 w 112"/>
                <a:gd name="T41" fmla="*/ 49 h 92"/>
                <a:gd name="T42" fmla="*/ 60 w 112"/>
                <a:gd name="T43" fmla="*/ 39 h 92"/>
                <a:gd name="T44" fmla="*/ 53 w 112"/>
                <a:gd name="T45" fmla="*/ 31 h 92"/>
                <a:gd name="T46" fmla="*/ 55 w 112"/>
                <a:gd name="T47" fmla="*/ 15 h 92"/>
                <a:gd name="T48" fmla="*/ 60 w 112"/>
                <a:gd name="T49" fmla="*/ 3 h 92"/>
                <a:gd name="T50" fmla="*/ 70 w 112"/>
                <a:gd name="T51" fmla="*/ 0 h 92"/>
                <a:gd name="T52" fmla="*/ 68 w 112"/>
                <a:gd name="T53" fmla="*/ 1 h 92"/>
                <a:gd name="T54" fmla="*/ 70 w 112"/>
                <a:gd name="T55" fmla="*/ 0 h 92"/>
                <a:gd name="T56" fmla="*/ 70 w 11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92">
                  <a:moveTo>
                    <a:pt x="60" y="3"/>
                  </a:moveTo>
                  <a:cubicBezTo>
                    <a:pt x="43" y="8"/>
                    <a:pt x="25" y="14"/>
                    <a:pt x="8" y="19"/>
                  </a:cubicBezTo>
                  <a:cubicBezTo>
                    <a:pt x="2" y="37"/>
                    <a:pt x="2" y="37"/>
                    <a:pt x="2" y="37"/>
                  </a:cubicBezTo>
                  <a:cubicBezTo>
                    <a:pt x="2" y="37"/>
                    <a:pt x="2" y="38"/>
                    <a:pt x="2" y="38"/>
                  </a:cubicBezTo>
                  <a:cubicBezTo>
                    <a:pt x="2" y="47"/>
                    <a:pt x="0" y="50"/>
                    <a:pt x="8" y="54"/>
                  </a:cubicBezTo>
                  <a:cubicBezTo>
                    <a:pt x="12" y="56"/>
                    <a:pt x="17" y="57"/>
                    <a:pt x="21" y="60"/>
                  </a:cubicBezTo>
                  <a:cubicBezTo>
                    <a:pt x="23" y="62"/>
                    <a:pt x="23" y="65"/>
                    <a:pt x="27" y="66"/>
                  </a:cubicBezTo>
                  <a:cubicBezTo>
                    <a:pt x="29" y="61"/>
                    <a:pt x="32" y="55"/>
                    <a:pt x="37" y="55"/>
                  </a:cubicBezTo>
                  <a:cubicBezTo>
                    <a:pt x="37" y="55"/>
                    <a:pt x="37" y="55"/>
                    <a:pt x="37" y="55"/>
                  </a:cubicBezTo>
                  <a:cubicBezTo>
                    <a:pt x="45" y="55"/>
                    <a:pt x="49" y="66"/>
                    <a:pt x="49" y="72"/>
                  </a:cubicBezTo>
                  <a:cubicBezTo>
                    <a:pt x="45" y="72"/>
                    <a:pt x="36" y="73"/>
                    <a:pt x="36" y="79"/>
                  </a:cubicBezTo>
                  <a:cubicBezTo>
                    <a:pt x="36" y="82"/>
                    <a:pt x="40" y="83"/>
                    <a:pt x="43" y="83"/>
                  </a:cubicBezTo>
                  <a:cubicBezTo>
                    <a:pt x="46" y="83"/>
                    <a:pt x="49" y="83"/>
                    <a:pt x="50" y="83"/>
                  </a:cubicBezTo>
                  <a:cubicBezTo>
                    <a:pt x="50" y="83"/>
                    <a:pt x="51" y="83"/>
                    <a:pt x="51" y="83"/>
                  </a:cubicBezTo>
                  <a:cubicBezTo>
                    <a:pt x="57" y="83"/>
                    <a:pt x="63" y="85"/>
                    <a:pt x="68" y="87"/>
                  </a:cubicBezTo>
                  <a:cubicBezTo>
                    <a:pt x="74" y="89"/>
                    <a:pt x="79" y="92"/>
                    <a:pt x="86" y="92"/>
                  </a:cubicBezTo>
                  <a:cubicBezTo>
                    <a:pt x="86" y="92"/>
                    <a:pt x="87" y="92"/>
                    <a:pt x="88" y="92"/>
                  </a:cubicBezTo>
                  <a:cubicBezTo>
                    <a:pt x="91" y="91"/>
                    <a:pt x="102" y="89"/>
                    <a:pt x="105" y="87"/>
                  </a:cubicBezTo>
                  <a:cubicBezTo>
                    <a:pt x="112" y="81"/>
                    <a:pt x="102" y="77"/>
                    <a:pt x="96" y="75"/>
                  </a:cubicBezTo>
                  <a:cubicBezTo>
                    <a:pt x="86" y="71"/>
                    <a:pt x="75" y="68"/>
                    <a:pt x="68" y="59"/>
                  </a:cubicBezTo>
                  <a:cubicBezTo>
                    <a:pt x="66" y="56"/>
                    <a:pt x="62" y="52"/>
                    <a:pt x="61" y="49"/>
                  </a:cubicBezTo>
                  <a:cubicBezTo>
                    <a:pt x="60" y="46"/>
                    <a:pt x="61" y="42"/>
                    <a:pt x="60" y="39"/>
                  </a:cubicBezTo>
                  <a:cubicBezTo>
                    <a:pt x="59" y="34"/>
                    <a:pt x="56" y="35"/>
                    <a:pt x="53" y="31"/>
                  </a:cubicBezTo>
                  <a:cubicBezTo>
                    <a:pt x="51" y="27"/>
                    <a:pt x="54" y="19"/>
                    <a:pt x="55" y="15"/>
                  </a:cubicBezTo>
                  <a:cubicBezTo>
                    <a:pt x="56" y="11"/>
                    <a:pt x="57" y="6"/>
                    <a:pt x="60" y="3"/>
                  </a:cubicBezTo>
                  <a:moveTo>
                    <a:pt x="70" y="0"/>
                  </a:moveTo>
                  <a:cubicBezTo>
                    <a:pt x="69" y="0"/>
                    <a:pt x="68" y="1"/>
                    <a:pt x="68" y="1"/>
                  </a:cubicBezTo>
                  <a:cubicBezTo>
                    <a:pt x="68" y="1"/>
                    <a:pt x="69" y="1"/>
                    <a:pt x="70" y="0"/>
                  </a:cubicBezTo>
                  <a:cubicBezTo>
                    <a:pt x="70" y="0"/>
                    <a:pt x="70" y="0"/>
                    <a:pt x="70" y="0"/>
                  </a:cubicBezTo>
                </a:path>
              </a:pathLst>
            </a:custGeom>
            <a:solidFill>
              <a:srgbClr val="8E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457"/>
            <p:cNvSpPr>
              <a:spLocks noEditPoints="1"/>
            </p:cNvSpPr>
            <p:nvPr/>
          </p:nvSpPr>
          <p:spPr bwMode="auto">
            <a:xfrm>
              <a:off x="4343765" y="3270870"/>
              <a:ext cx="255923" cy="104057"/>
            </a:xfrm>
            <a:custGeom>
              <a:avLst/>
              <a:gdLst>
                <a:gd name="T0" fmla="*/ 19 w 182"/>
                <a:gd name="T1" fmla="*/ 31 h 74"/>
                <a:gd name="T2" fmla="*/ 14 w 182"/>
                <a:gd name="T3" fmla="*/ 32 h 74"/>
                <a:gd name="T4" fmla="*/ 13 w 182"/>
                <a:gd name="T5" fmla="*/ 33 h 74"/>
                <a:gd name="T6" fmla="*/ 0 w 182"/>
                <a:gd name="T7" fmla="*/ 74 h 74"/>
                <a:gd name="T8" fmla="*/ 6 w 182"/>
                <a:gd name="T9" fmla="*/ 72 h 74"/>
                <a:gd name="T10" fmla="*/ 19 w 182"/>
                <a:gd name="T11" fmla="*/ 31 h 74"/>
                <a:gd name="T12" fmla="*/ 145 w 182"/>
                <a:gd name="T13" fmla="*/ 0 h 74"/>
                <a:gd name="T14" fmla="*/ 134 w 182"/>
                <a:gd name="T15" fmla="*/ 2 h 74"/>
                <a:gd name="T16" fmla="*/ 126 w 182"/>
                <a:gd name="T17" fmla="*/ 4 h 74"/>
                <a:gd name="T18" fmla="*/ 125 w 182"/>
                <a:gd name="T19" fmla="*/ 5 h 74"/>
                <a:gd name="T20" fmla="*/ 49 w 182"/>
                <a:gd name="T21" fmla="*/ 23 h 74"/>
                <a:gd name="T22" fmla="*/ 37 w 182"/>
                <a:gd name="T23" fmla="*/ 63 h 74"/>
                <a:gd name="T24" fmla="*/ 89 w 182"/>
                <a:gd name="T25" fmla="*/ 47 h 74"/>
                <a:gd name="T26" fmla="*/ 97 w 182"/>
                <a:gd name="T27" fmla="*/ 45 h 74"/>
                <a:gd name="T28" fmla="*/ 99 w 182"/>
                <a:gd name="T29" fmla="*/ 44 h 74"/>
                <a:gd name="T30" fmla="*/ 182 w 182"/>
                <a:gd name="T31" fmla="*/ 19 h 74"/>
                <a:gd name="T32" fmla="*/ 145 w 182"/>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74">
                  <a:moveTo>
                    <a:pt x="19" y="31"/>
                  </a:moveTo>
                  <a:cubicBezTo>
                    <a:pt x="17" y="32"/>
                    <a:pt x="16" y="32"/>
                    <a:pt x="14" y="32"/>
                  </a:cubicBezTo>
                  <a:cubicBezTo>
                    <a:pt x="14" y="32"/>
                    <a:pt x="13" y="33"/>
                    <a:pt x="13" y="33"/>
                  </a:cubicBezTo>
                  <a:cubicBezTo>
                    <a:pt x="0" y="74"/>
                    <a:pt x="0" y="74"/>
                    <a:pt x="0" y="74"/>
                  </a:cubicBezTo>
                  <a:cubicBezTo>
                    <a:pt x="2" y="73"/>
                    <a:pt x="4" y="72"/>
                    <a:pt x="6" y="72"/>
                  </a:cubicBezTo>
                  <a:cubicBezTo>
                    <a:pt x="19" y="31"/>
                    <a:pt x="19" y="31"/>
                    <a:pt x="19" y="31"/>
                  </a:cubicBezTo>
                  <a:moveTo>
                    <a:pt x="145" y="0"/>
                  </a:moveTo>
                  <a:cubicBezTo>
                    <a:pt x="141" y="1"/>
                    <a:pt x="138" y="2"/>
                    <a:pt x="134" y="2"/>
                  </a:cubicBezTo>
                  <a:cubicBezTo>
                    <a:pt x="131" y="3"/>
                    <a:pt x="128" y="4"/>
                    <a:pt x="126" y="4"/>
                  </a:cubicBezTo>
                  <a:cubicBezTo>
                    <a:pt x="125" y="4"/>
                    <a:pt x="125" y="5"/>
                    <a:pt x="125" y="5"/>
                  </a:cubicBezTo>
                  <a:cubicBezTo>
                    <a:pt x="99" y="11"/>
                    <a:pt x="74" y="17"/>
                    <a:pt x="49" y="23"/>
                  </a:cubicBezTo>
                  <a:cubicBezTo>
                    <a:pt x="37" y="63"/>
                    <a:pt x="37" y="63"/>
                    <a:pt x="37" y="63"/>
                  </a:cubicBezTo>
                  <a:cubicBezTo>
                    <a:pt x="54" y="58"/>
                    <a:pt x="72" y="52"/>
                    <a:pt x="89" y="47"/>
                  </a:cubicBezTo>
                  <a:cubicBezTo>
                    <a:pt x="92" y="46"/>
                    <a:pt x="94" y="46"/>
                    <a:pt x="97" y="45"/>
                  </a:cubicBezTo>
                  <a:cubicBezTo>
                    <a:pt x="97" y="45"/>
                    <a:pt x="98" y="44"/>
                    <a:pt x="99" y="44"/>
                  </a:cubicBezTo>
                  <a:cubicBezTo>
                    <a:pt x="128" y="36"/>
                    <a:pt x="157" y="27"/>
                    <a:pt x="182" y="19"/>
                  </a:cubicBezTo>
                  <a:cubicBezTo>
                    <a:pt x="173" y="9"/>
                    <a:pt x="160" y="2"/>
                    <a:pt x="145" y="0"/>
                  </a:cubicBezTo>
                </a:path>
              </a:pathLst>
            </a:custGeom>
            <a:solidFill>
              <a:srgbClr val="828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458"/>
            <p:cNvSpPr>
              <a:spLocks noEditPoints="1"/>
            </p:cNvSpPr>
            <p:nvPr/>
          </p:nvSpPr>
          <p:spPr bwMode="auto">
            <a:xfrm>
              <a:off x="4376107" y="3269464"/>
              <a:ext cx="244674" cy="123743"/>
            </a:xfrm>
            <a:custGeom>
              <a:avLst/>
              <a:gdLst>
                <a:gd name="T0" fmla="*/ 6 w 174"/>
                <a:gd name="T1" fmla="*/ 0 h 88"/>
                <a:gd name="T2" fmla="*/ 0 w 174"/>
                <a:gd name="T3" fmla="*/ 0 h 88"/>
                <a:gd name="T4" fmla="*/ 6 w 174"/>
                <a:gd name="T5" fmla="*/ 0 h 88"/>
                <a:gd name="T6" fmla="*/ 110 w 174"/>
                <a:gd name="T7" fmla="*/ 0 h 88"/>
                <a:gd name="T8" fmla="*/ 34 w 174"/>
                <a:gd name="T9" fmla="*/ 0 h 88"/>
                <a:gd name="T10" fmla="*/ 110 w 174"/>
                <a:gd name="T11" fmla="*/ 0 h 88"/>
                <a:gd name="T12" fmla="*/ 112 w 174"/>
                <a:gd name="T13" fmla="*/ 0 h 88"/>
                <a:gd name="T14" fmla="*/ 122 w 174"/>
                <a:gd name="T15" fmla="*/ 1 h 88"/>
                <a:gd name="T16" fmla="*/ 159 w 174"/>
                <a:gd name="T17" fmla="*/ 20 h 88"/>
                <a:gd name="T18" fmla="*/ 174 w 174"/>
                <a:gd name="T19" fmla="*/ 59 h 88"/>
                <a:gd name="T20" fmla="*/ 174 w 174"/>
                <a:gd name="T21" fmla="*/ 88 h 88"/>
                <a:gd name="T22" fmla="*/ 174 w 174"/>
                <a:gd name="T23" fmla="*/ 88 h 88"/>
                <a:gd name="T24" fmla="*/ 174 w 174"/>
                <a:gd name="T25" fmla="*/ 59 h 88"/>
                <a:gd name="T26" fmla="*/ 110 w 174"/>
                <a:gd name="T2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88">
                  <a:moveTo>
                    <a:pt x="6" y="0"/>
                  </a:moveTo>
                  <a:cubicBezTo>
                    <a:pt x="0" y="0"/>
                    <a:pt x="0" y="0"/>
                    <a:pt x="0" y="0"/>
                  </a:cubicBezTo>
                  <a:cubicBezTo>
                    <a:pt x="6" y="0"/>
                    <a:pt x="6" y="0"/>
                    <a:pt x="6" y="0"/>
                  </a:cubicBezTo>
                  <a:moveTo>
                    <a:pt x="110" y="0"/>
                  </a:moveTo>
                  <a:cubicBezTo>
                    <a:pt x="34" y="0"/>
                    <a:pt x="34" y="0"/>
                    <a:pt x="34" y="0"/>
                  </a:cubicBezTo>
                  <a:cubicBezTo>
                    <a:pt x="110" y="0"/>
                    <a:pt x="110" y="0"/>
                    <a:pt x="110" y="0"/>
                  </a:cubicBezTo>
                  <a:cubicBezTo>
                    <a:pt x="111" y="0"/>
                    <a:pt x="111" y="0"/>
                    <a:pt x="112" y="0"/>
                  </a:cubicBezTo>
                  <a:cubicBezTo>
                    <a:pt x="116" y="0"/>
                    <a:pt x="119" y="0"/>
                    <a:pt x="122" y="1"/>
                  </a:cubicBezTo>
                  <a:cubicBezTo>
                    <a:pt x="137" y="3"/>
                    <a:pt x="150" y="10"/>
                    <a:pt x="159" y="20"/>
                  </a:cubicBezTo>
                  <a:cubicBezTo>
                    <a:pt x="169" y="31"/>
                    <a:pt x="174" y="44"/>
                    <a:pt x="174" y="59"/>
                  </a:cubicBezTo>
                  <a:cubicBezTo>
                    <a:pt x="174" y="88"/>
                    <a:pt x="174" y="88"/>
                    <a:pt x="174" y="88"/>
                  </a:cubicBezTo>
                  <a:cubicBezTo>
                    <a:pt x="174" y="88"/>
                    <a:pt x="174" y="88"/>
                    <a:pt x="174" y="88"/>
                  </a:cubicBezTo>
                  <a:cubicBezTo>
                    <a:pt x="174" y="59"/>
                    <a:pt x="174" y="59"/>
                    <a:pt x="174" y="59"/>
                  </a:cubicBezTo>
                  <a:cubicBezTo>
                    <a:pt x="174" y="26"/>
                    <a:pt x="146" y="0"/>
                    <a:pt x="110" y="0"/>
                  </a:cubicBezTo>
                </a:path>
              </a:pathLst>
            </a:custGeom>
            <a:solidFill>
              <a:srgbClr val="828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459"/>
            <p:cNvSpPr/>
            <p:nvPr/>
          </p:nvSpPr>
          <p:spPr bwMode="auto">
            <a:xfrm>
              <a:off x="4338141" y="3269464"/>
              <a:ext cx="19686" cy="53435"/>
            </a:xfrm>
            <a:custGeom>
              <a:avLst/>
              <a:gdLst>
                <a:gd name="T0" fmla="*/ 13 w 14"/>
                <a:gd name="T1" fmla="*/ 0 h 38"/>
                <a:gd name="T2" fmla="*/ 12 w 14"/>
                <a:gd name="T3" fmla="*/ 0 h 38"/>
                <a:gd name="T4" fmla="*/ 0 w 14"/>
                <a:gd name="T5" fmla="*/ 38 h 38"/>
                <a:gd name="T6" fmla="*/ 6 w 14"/>
                <a:gd name="T7" fmla="*/ 37 h 38"/>
                <a:gd name="T8" fmla="*/ 14 w 14"/>
                <a:gd name="T9" fmla="*/ 8 h 38"/>
                <a:gd name="T10" fmla="*/ 13 w 14"/>
                <a:gd name="T11" fmla="*/ 0 h 38"/>
              </a:gdLst>
              <a:ahLst/>
              <a:cxnLst>
                <a:cxn ang="0">
                  <a:pos x="T0" y="T1"/>
                </a:cxn>
                <a:cxn ang="0">
                  <a:pos x="T2" y="T3"/>
                </a:cxn>
                <a:cxn ang="0">
                  <a:pos x="T4" y="T5"/>
                </a:cxn>
                <a:cxn ang="0">
                  <a:pos x="T6" y="T7"/>
                </a:cxn>
                <a:cxn ang="0">
                  <a:pos x="T8" y="T9"/>
                </a:cxn>
                <a:cxn ang="0">
                  <a:pos x="T10" y="T11"/>
                </a:cxn>
              </a:cxnLst>
              <a:rect l="0" t="0" r="r" b="b"/>
              <a:pathLst>
                <a:path w="14" h="38">
                  <a:moveTo>
                    <a:pt x="13" y="0"/>
                  </a:moveTo>
                  <a:cubicBezTo>
                    <a:pt x="12" y="0"/>
                    <a:pt x="12" y="0"/>
                    <a:pt x="12" y="0"/>
                  </a:cubicBezTo>
                  <a:cubicBezTo>
                    <a:pt x="0" y="38"/>
                    <a:pt x="0" y="38"/>
                    <a:pt x="0" y="38"/>
                  </a:cubicBezTo>
                  <a:cubicBezTo>
                    <a:pt x="2" y="37"/>
                    <a:pt x="4" y="37"/>
                    <a:pt x="6" y="37"/>
                  </a:cubicBezTo>
                  <a:cubicBezTo>
                    <a:pt x="14" y="8"/>
                    <a:pt x="14" y="8"/>
                    <a:pt x="14" y="8"/>
                  </a:cubicBezTo>
                  <a:cubicBezTo>
                    <a:pt x="14" y="5"/>
                    <a:pt x="14" y="2"/>
                    <a:pt x="13" y="0"/>
                  </a:cubicBezTo>
                </a:path>
              </a:pathLst>
            </a:custGeom>
            <a:solidFill>
              <a:srgbClr val="66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460"/>
            <p:cNvSpPr/>
            <p:nvPr/>
          </p:nvSpPr>
          <p:spPr bwMode="auto">
            <a:xfrm>
              <a:off x="4356421" y="3269464"/>
              <a:ext cx="5625" cy="11249"/>
            </a:xfrm>
            <a:custGeom>
              <a:avLst/>
              <a:gdLst>
                <a:gd name="T0" fmla="*/ 4 w 4"/>
                <a:gd name="T1" fmla="*/ 0 h 8"/>
                <a:gd name="T2" fmla="*/ 0 w 4"/>
                <a:gd name="T3" fmla="*/ 0 h 8"/>
                <a:gd name="T4" fmla="*/ 1 w 4"/>
                <a:gd name="T5" fmla="*/ 8 h 8"/>
                <a:gd name="T6" fmla="*/ 4 w 4"/>
                <a:gd name="T7" fmla="*/ 0 h 8"/>
              </a:gdLst>
              <a:ahLst/>
              <a:cxnLst>
                <a:cxn ang="0">
                  <a:pos x="T0" y="T1"/>
                </a:cxn>
                <a:cxn ang="0">
                  <a:pos x="T2" y="T3"/>
                </a:cxn>
                <a:cxn ang="0">
                  <a:pos x="T4" y="T5"/>
                </a:cxn>
                <a:cxn ang="0">
                  <a:pos x="T6" y="T7"/>
                </a:cxn>
              </a:cxnLst>
              <a:rect l="0" t="0" r="r" b="b"/>
              <a:pathLst>
                <a:path w="4" h="8">
                  <a:moveTo>
                    <a:pt x="4" y="0"/>
                  </a:moveTo>
                  <a:cubicBezTo>
                    <a:pt x="0" y="0"/>
                    <a:pt x="0" y="0"/>
                    <a:pt x="0" y="0"/>
                  </a:cubicBezTo>
                  <a:cubicBezTo>
                    <a:pt x="1" y="2"/>
                    <a:pt x="1" y="5"/>
                    <a:pt x="1" y="8"/>
                  </a:cubicBezTo>
                  <a:cubicBezTo>
                    <a:pt x="4" y="0"/>
                    <a:pt x="4" y="0"/>
                    <a:pt x="4" y="0"/>
                  </a:cubicBezTo>
                </a:path>
              </a:pathLst>
            </a:custGeom>
            <a:solidFill>
              <a:srgbClr val="8E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461"/>
            <p:cNvSpPr>
              <a:spLocks noEditPoints="1"/>
            </p:cNvSpPr>
            <p:nvPr/>
          </p:nvSpPr>
          <p:spPr bwMode="auto">
            <a:xfrm>
              <a:off x="4207367" y="3269464"/>
              <a:ext cx="122337" cy="206707"/>
            </a:xfrm>
            <a:custGeom>
              <a:avLst/>
              <a:gdLst>
                <a:gd name="T0" fmla="*/ 86 w 87"/>
                <a:gd name="T1" fmla="*/ 78 h 147"/>
                <a:gd name="T2" fmla="*/ 80 w 87"/>
                <a:gd name="T3" fmla="*/ 79 h 147"/>
                <a:gd name="T4" fmla="*/ 59 w 87"/>
                <a:gd name="T5" fmla="*/ 147 h 147"/>
                <a:gd name="T6" fmla="*/ 42 w 87"/>
                <a:gd name="T7" fmla="*/ 144 h 147"/>
                <a:gd name="T8" fmla="*/ 60 w 87"/>
                <a:gd name="T9" fmla="*/ 86 h 147"/>
                <a:gd name="T10" fmla="*/ 2 w 87"/>
                <a:gd name="T11" fmla="*/ 103 h 147"/>
                <a:gd name="T12" fmla="*/ 64 w 87"/>
                <a:gd name="T13" fmla="*/ 147 h 147"/>
                <a:gd name="T14" fmla="*/ 64 w 87"/>
                <a:gd name="T15" fmla="*/ 147 h 147"/>
                <a:gd name="T16" fmla="*/ 86 w 87"/>
                <a:gd name="T17" fmla="*/ 78 h 147"/>
                <a:gd name="T18" fmla="*/ 87 w 87"/>
                <a:gd name="T19" fmla="*/ 0 h 147"/>
                <a:gd name="T20" fmla="*/ 64 w 87"/>
                <a:gd name="T21" fmla="*/ 0 h 147"/>
                <a:gd name="T22" fmla="*/ 0 w 87"/>
                <a:gd name="T23" fmla="*/ 59 h 147"/>
                <a:gd name="T24" fmla="*/ 0 w 87"/>
                <a:gd name="T25" fmla="*/ 63 h 147"/>
                <a:gd name="T26" fmla="*/ 73 w 87"/>
                <a:gd name="T27" fmla="*/ 43 h 147"/>
                <a:gd name="T28" fmla="*/ 87 w 87"/>
                <a:gd name="T2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47">
                  <a:moveTo>
                    <a:pt x="86" y="78"/>
                  </a:moveTo>
                  <a:cubicBezTo>
                    <a:pt x="84" y="78"/>
                    <a:pt x="82" y="79"/>
                    <a:pt x="80" y="79"/>
                  </a:cubicBezTo>
                  <a:cubicBezTo>
                    <a:pt x="59" y="147"/>
                    <a:pt x="59" y="147"/>
                    <a:pt x="59" y="147"/>
                  </a:cubicBezTo>
                  <a:cubicBezTo>
                    <a:pt x="53" y="147"/>
                    <a:pt x="47" y="145"/>
                    <a:pt x="42" y="144"/>
                  </a:cubicBezTo>
                  <a:cubicBezTo>
                    <a:pt x="60" y="86"/>
                    <a:pt x="60" y="86"/>
                    <a:pt x="60" y="86"/>
                  </a:cubicBezTo>
                  <a:cubicBezTo>
                    <a:pt x="37" y="92"/>
                    <a:pt x="17" y="98"/>
                    <a:pt x="2" y="103"/>
                  </a:cubicBezTo>
                  <a:cubicBezTo>
                    <a:pt x="9" y="128"/>
                    <a:pt x="34" y="147"/>
                    <a:pt x="64" y="147"/>
                  </a:cubicBezTo>
                  <a:cubicBezTo>
                    <a:pt x="64" y="147"/>
                    <a:pt x="64" y="147"/>
                    <a:pt x="64" y="147"/>
                  </a:cubicBezTo>
                  <a:cubicBezTo>
                    <a:pt x="86" y="78"/>
                    <a:pt x="86" y="78"/>
                    <a:pt x="86" y="78"/>
                  </a:cubicBezTo>
                  <a:moveTo>
                    <a:pt x="87" y="0"/>
                  </a:moveTo>
                  <a:cubicBezTo>
                    <a:pt x="64" y="0"/>
                    <a:pt x="64" y="0"/>
                    <a:pt x="64" y="0"/>
                  </a:cubicBezTo>
                  <a:cubicBezTo>
                    <a:pt x="29" y="0"/>
                    <a:pt x="0" y="26"/>
                    <a:pt x="0" y="59"/>
                  </a:cubicBezTo>
                  <a:cubicBezTo>
                    <a:pt x="0" y="63"/>
                    <a:pt x="0" y="63"/>
                    <a:pt x="0" y="63"/>
                  </a:cubicBezTo>
                  <a:cubicBezTo>
                    <a:pt x="17" y="58"/>
                    <a:pt x="43" y="51"/>
                    <a:pt x="73" y="43"/>
                  </a:cubicBezTo>
                  <a:cubicBezTo>
                    <a:pt x="87" y="0"/>
                    <a:pt x="87" y="0"/>
                    <a:pt x="87" y="0"/>
                  </a:cubicBezTo>
                </a:path>
              </a:pathLst>
            </a:custGeom>
            <a:solidFill>
              <a:srgbClr val="66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462"/>
            <p:cNvSpPr>
              <a:spLocks noEditPoints="1"/>
            </p:cNvSpPr>
            <p:nvPr/>
          </p:nvSpPr>
          <p:spPr bwMode="auto">
            <a:xfrm>
              <a:off x="4207367" y="3321492"/>
              <a:ext cx="139211" cy="92807"/>
            </a:xfrm>
            <a:custGeom>
              <a:avLst/>
              <a:gdLst>
                <a:gd name="T0" fmla="*/ 73 w 99"/>
                <a:gd name="T1" fmla="*/ 6 h 66"/>
                <a:gd name="T2" fmla="*/ 0 w 99"/>
                <a:gd name="T3" fmla="*/ 26 h 66"/>
                <a:gd name="T4" fmla="*/ 0 w 99"/>
                <a:gd name="T5" fmla="*/ 51 h 66"/>
                <a:gd name="T6" fmla="*/ 2 w 99"/>
                <a:gd name="T7" fmla="*/ 66 h 66"/>
                <a:gd name="T8" fmla="*/ 60 w 99"/>
                <a:gd name="T9" fmla="*/ 49 h 66"/>
                <a:gd name="T10" fmla="*/ 73 w 99"/>
                <a:gd name="T11" fmla="*/ 6 h 66"/>
                <a:gd name="T12" fmla="*/ 99 w 99"/>
                <a:gd name="T13" fmla="*/ 0 h 66"/>
                <a:gd name="T14" fmla="*/ 93 w 99"/>
                <a:gd name="T15" fmla="*/ 1 h 66"/>
                <a:gd name="T16" fmla="*/ 80 w 99"/>
                <a:gd name="T17" fmla="*/ 42 h 66"/>
                <a:gd name="T18" fmla="*/ 86 w 99"/>
                <a:gd name="T19" fmla="*/ 41 h 66"/>
                <a:gd name="T20" fmla="*/ 99 w 99"/>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66">
                  <a:moveTo>
                    <a:pt x="73" y="6"/>
                  </a:moveTo>
                  <a:cubicBezTo>
                    <a:pt x="43" y="14"/>
                    <a:pt x="17" y="21"/>
                    <a:pt x="0" y="26"/>
                  </a:cubicBezTo>
                  <a:cubicBezTo>
                    <a:pt x="0" y="51"/>
                    <a:pt x="0" y="51"/>
                    <a:pt x="0" y="51"/>
                  </a:cubicBezTo>
                  <a:cubicBezTo>
                    <a:pt x="0" y="56"/>
                    <a:pt x="1" y="61"/>
                    <a:pt x="2" y="66"/>
                  </a:cubicBezTo>
                  <a:cubicBezTo>
                    <a:pt x="17" y="61"/>
                    <a:pt x="37" y="55"/>
                    <a:pt x="60" y="49"/>
                  </a:cubicBezTo>
                  <a:cubicBezTo>
                    <a:pt x="73" y="6"/>
                    <a:pt x="73" y="6"/>
                    <a:pt x="73" y="6"/>
                  </a:cubicBezTo>
                  <a:moveTo>
                    <a:pt x="99" y="0"/>
                  </a:moveTo>
                  <a:cubicBezTo>
                    <a:pt x="97" y="0"/>
                    <a:pt x="95" y="0"/>
                    <a:pt x="93" y="1"/>
                  </a:cubicBezTo>
                  <a:cubicBezTo>
                    <a:pt x="80" y="42"/>
                    <a:pt x="80" y="42"/>
                    <a:pt x="80" y="42"/>
                  </a:cubicBezTo>
                  <a:cubicBezTo>
                    <a:pt x="82" y="42"/>
                    <a:pt x="84" y="41"/>
                    <a:pt x="86" y="41"/>
                  </a:cubicBezTo>
                  <a:cubicBezTo>
                    <a:pt x="99" y="0"/>
                    <a:pt x="99" y="0"/>
                    <a:pt x="99" y="0"/>
                  </a:cubicBezTo>
                </a:path>
              </a:pathLst>
            </a:custGeom>
            <a:solidFill>
              <a:srgbClr val="828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463"/>
            <p:cNvSpPr>
              <a:spLocks noEditPoints="1"/>
            </p:cNvSpPr>
            <p:nvPr/>
          </p:nvSpPr>
          <p:spPr bwMode="auto">
            <a:xfrm>
              <a:off x="4207367" y="3269464"/>
              <a:ext cx="154679" cy="82964"/>
            </a:xfrm>
            <a:custGeom>
              <a:avLst/>
              <a:gdLst>
                <a:gd name="T0" fmla="*/ 87 w 110"/>
                <a:gd name="T1" fmla="*/ 0 h 59"/>
                <a:gd name="T2" fmla="*/ 64 w 110"/>
                <a:gd name="T3" fmla="*/ 0 h 59"/>
                <a:gd name="T4" fmla="*/ 0 w 110"/>
                <a:gd name="T5" fmla="*/ 59 h 59"/>
                <a:gd name="T6" fmla="*/ 0 w 110"/>
                <a:gd name="T7" fmla="*/ 59 h 59"/>
                <a:gd name="T8" fmla="*/ 64 w 110"/>
                <a:gd name="T9" fmla="*/ 0 h 59"/>
                <a:gd name="T10" fmla="*/ 87 w 110"/>
                <a:gd name="T11" fmla="*/ 0 h 59"/>
                <a:gd name="T12" fmla="*/ 110 w 110"/>
                <a:gd name="T13" fmla="*/ 0 h 59"/>
                <a:gd name="T14" fmla="*/ 105 w 110"/>
                <a:gd name="T15" fmla="*/ 0 h 59"/>
                <a:gd name="T16" fmla="*/ 106 w 110"/>
                <a:gd name="T17" fmla="*/ 0 h 59"/>
                <a:gd name="T18" fmla="*/ 110 w 110"/>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59">
                  <a:moveTo>
                    <a:pt x="87" y="0"/>
                  </a:moveTo>
                  <a:cubicBezTo>
                    <a:pt x="64" y="0"/>
                    <a:pt x="64" y="0"/>
                    <a:pt x="64" y="0"/>
                  </a:cubicBezTo>
                  <a:cubicBezTo>
                    <a:pt x="29" y="0"/>
                    <a:pt x="0" y="26"/>
                    <a:pt x="0" y="59"/>
                  </a:cubicBezTo>
                  <a:cubicBezTo>
                    <a:pt x="0" y="59"/>
                    <a:pt x="0" y="59"/>
                    <a:pt x="0" y="59"/>
                  </a:cubicBezTo>
                  <a:cubicBezTo>
                    <a:pt x="0" y="26"/>
                    <a:pt x="29" y="0"/>
                    <a:pt x="64" y="0"/>
                  </a:cubicBezTo>
                  <a:cubicBezTo>
                    <a:pt x="87" y="0"/>
                    <a:pt x="87" y="0"/>
                    <a:pt x="87" y="0"/>
                  </a:cubicBezTo>
                  <a:moveTo>
                    <a:pt x="110" y="0"/>
                  </a:moveTo>
                  <a:cubicBezTo>
                    <a:pt x="105" y="0"/>
                    <a:pt x="105" y="0"/>
                    <a:pt x="105" y="0"/>
                  </a:cubicBezTo>
                  <a:cubicBezTo>
                    <a:pt x="106" y="0"/>
                    <a:pt x="106" y="0"/>
                    <a:pt x="106" y="0"/>
                  </a:cubicBezTo>
                  <a:cubicBezTo>
                    <a:pt x="110" y="0"/>
                    <a:pt x="110" y="0"/>
                    <a:pt x="110" y="0"/>
                  </a:cubicBezTo>
                </a:path>
              </a:pathLst>
            </a:custGeom>
            <a:solidFill>
              <a:srgbClr val="828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464"/>
            <p:cNvSpPr>
              <a:spLocks noEditPoints="1"/>
            </p:cNvSpPr>
            <p:nvPr/>
          </p:nvSpPr>
          <p:spPr bwMode="auto">
            <a:xfrm>
              <a:off x="4266426" y="3269464"/>
              <a:ext cx="88589" cy="206707"/>
            </a:xfrm>
            <a:custGeom>
              <a:avLst/>
              <a:gdLst>
                <a:gd name="T0" fmla="*/ 38 w 63"/>
                <a:gd name="T1" fmla="*/ 79 h 147"/>
                <a:gd name="T2" fmla="*/ 18 w 63"/>
                <a:gd name="T3" fmla="*/ 86 h 147"/>
                <a:gd name="T4" fmla="*/ 0 w 63"/>
                <a:gd name="T5" fmla="*/ 144 h 147"/>
                <a:gd name="T6" fmla="*/ 17 w 63"/>
                <a:gd name="T7" fmla="*/ 147 h 147"/>
                <a:gd name="T8" fmla="*/ 38 w 63"/>
                <a:gd name="T9" fmla="*/ 79 h 147"/>
                <a:gd name="T10" fmla="*/ 63 w 63"/>
                <a:gd name="T11" fmla="*/ 0 h 147"/>
                <a:gd name="T12" fmla="*/ 45 w 63"/>
                <a:gd name="T13" fmla="*/ 0 h 147"/>
                <a:gd name="T14" fmla="*/ 31 w 63"/>
                <a:gd name="T15" fmla="*/ 43 h 147"/>
                <a:gd name="T16" fmla="*/ 51 w 63"/>
                <a:gd name="T17" fmla="*/ 38 h 147"/>
                <a:gd name="T18" fmla="*/ 63 w 63"/>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47">
                  <a:moveTo>
                    <a:pt x="38" y="79"/>
                  </a:moveTo>
                  <a:cubicBezTo>
                    <a:pt x="31" y="82"/>
                    <a:pt x="24" y="84"/>
                    <a:pt x="18" y="86"/>
                  </a:cubicBezTo>
                  <a:cubicBezTo>
                    <a:pt x="0" y="144"/>
                    <a:pt x="0" y="144"/>
                    <a:pt x="0" y="144"/>
                  </a:cubicBezTo>
                  <a:cubicBezTo>
                    <a:pt x="5" y="145"/>
                    <a:pt x="11" y="147"/>
                    <a:pt x="17" y="147"/>
                  </a:cubicBezTo>
                  <a:cubicBezTo>
                    <a:pt x="38" y="79"/>
                    <a:pt x="38" y="79"/>
                    <a:pt x="38" y="79"/>
                  </a:cubicBezTo>
                  <a:moveTo>
                    <a:pt x="63" y="0"/>
                  </a:moveTo>
                  <a:cubicBezTo>
                    <a:pt x="45" y="0"/>
                    <a:pt x="45" y="0"/>
                    <a:pt x="45" y="0"/>
                  </a:cubicBezTo>
                  <a:cubicBezTo>
                    <a:pt x="31" y="43"/>
                    <a:pt x="31" y="43"/>
                    <a:pt x="31" y="43"/>
                  </a:cubicBezTo>
                  <a:cubicBezTo>
                    <a:pt x="38" y="42"/>
                    <a:pt x="45" y="40"/>
                    <a:pt x="51" y="38"/>
                  </a:cubicBezTo>
                  <a:cubicBezTo>
                    <a:pt x="63" y="0"/>
                    <a:pt x="63" y="0"/>
                    <a:pt x="63" y="0"/>
                  </a:cubicBezTo>
                </a:path>
              </a:pathLst>
            </a:custGeom>
            <a:solidFill>
              <a:srgbClr val="76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465"/>
            <p:cNvSpPr/>
            <p:nvPr/>
          </p:nvSpPr>
          <p:spPr bwMode="auto">
            <a:xfrm>
              <a:off x="4291737" y="3322898"/>
              <a:ext cx="46404" cy="67496"/>
            </a:xfrm>
            <a:custGeom>
              <a:avLst/>
              <a:gdLst>
                <a:gd name="T0" fmla="*/ 33 w 33"/>
                <a:gd name="T1" fmla="*/ 0 h 48"/>
                <a:gd name="T2" fmla="*/ 13 w 33"/>
                <a:gd name="T3" fmla="*/ 5 h 48"/>
                <a:gd name="T4" fmla="*/ 0 w 33"/>
                <a:gd name="T5" fmla="*/ 48 h 48"/>
                <a:gd name="T6" fmla="*/ 20 w 33"/>
                <a:gd name="T7" fmla="*/ 41 h 48"/>
                <a:gd name="T8" fmla="*/ 33 w 33"/>
                <a:gd name="T9" fmla="*/ 0 h 48"/>
              </a:gdLst>
              <a:ahLst/>
              <a:cxnLst>
                <a:cxn ang="0">
                  <a:pos x="T0" y="T1"/>
                </a:cxn>
                <a:cxn ang="0">
                  <a:pos x="T2" y="T3"/>
                </a:cxn>
                <a:cxn ang="0">
                  <a:pos x="T4" y="T5"/>
                </a:cxn>
                <a:cxn ang="0">
                  <a:pos x="T6" y="T7"/>
                </a:cxn>
                <a:cxn ang="0">
                  <a:pos x="T8" y="T9"/>
                </a:cxn>
              </a:cxnLst>
              <a:rect l="0" t="0" r="r" b="b"/>
              <a:pathLst>
                <a:path w="33" h="48">
                  <a:moveTo>
                    <a:pt x="33" y="0"/>
                  </a:moveTo>
                  <a:cubicBezTo>
                    <a:pt x="27" y="2"/>
                    <a:pt x="20" y="4"/>
                    <a:pt x="13" y="5"/>
                  </a:cubicBezTo>
                  <a:cubicBezTo>
                    <a:pt x="0" y="48"/>
                    <a:pt x="0" y="48"/>
                    <a:pt x="0" y="48"/>
                  </a:cubicBezTo>
                  <a:cubicBezTo>
                    <a:pt x="6" y="46"/>
                    <a:pt x="13" y="44"/>
                    <a:pt x="20" y="41"/>
                  </a:cubicBezTo>
                  <a:cubicBezTo>
                    <a:pt x="33" y="0"/>
                    <a:pt x="33" y="0"/>
                    <a:pt x="33" y="0"/>
                  </a:cubicBezTo>
                </a:path>
              </a:pathLst>
            </a:custGeom>
            <a:solidFill>
              <a:srgbClr val="8F91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466"/>
            <p:cNvSpPr/>
            <p:nvPr/>
          </p:nvSpPr>
          <p:spPr bwMode="auto">
            <a:xfrm>
              <a:off x="4297362" y="34761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449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467"/>
            <p:cNvSpPr/>
            <p:nvPr/>
          </p:nvSpPr>
          <p:spPr bwMode="auto">
            <a:xfrm>
              <a:off x="4346578" y="3280713"/>
              <a:ext cx="16874" cy="40779"/>
            </a:xfrm>
            <a:custGeom>
              <a:avLst/>
              <a:gdLst>
                <a:gd name="T0" fmla="*/ 8 w 12"/>
                <a:gd name="T1" fmla="*/ 0 h 29"/>
                <a:gd name="T2" fmla="*/ 0 w 12"/>
                <a:gd name="T3" fmla="*/ 29 h 29"/>
                <a:gd name="T4" fmla="*/ 11 w 12"/>
                <a:gd name="T5" fmla="*/ 26 h 29"/>
                <a:gd name="T6" fmla="*/ 12 w 12"/>
                <a:gd name="T7" fmla="*/ 20 h 29"/>
                <a:gd name="T8" fmla="*/ 12 w 12"/>
                <a:gd name="T9" fmla="*/ 12 h 29"/>
                <a:gd name="T10" fmla="*/ 9 w 12"/>
                <a:gd name="T11" fmla="*/ 3 h 29"/>
                <a:gd name="T12" fmla="*/ 8 w 1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2" h="29">
                  <a:moveTo>
                    <a:pt x="8" y="0"/>
                  </a:moveTo>
                  <a:cubicBezTo>
                    <a:pt x="0" y="29"/>
                    <a:pt x="0" y="29"/>
                    <a:pt x="0" y="29"/>
                  </a:cubicBezTo>
                  <a:cubicBezTo>
                    <a:pt x="3" y="28"/>
                    <a:pt x="7" y="27"/>
                    <a:pt x="11" y="26"/>
                  </a:cubicBezTo>
                  <a:cubicBezTo>
                    <a:pt x="12" y="20"/>
                    <a:pt x="12" y="20"/>
                    <a:pt x="12" y="20"/>
                  </a:cubicBezTo>
                  <a:cubicBezTo>
                    <a:pt x="12" y="17"/>
                    <a:pt x="12" y="15"/>
                    <a:pt x="12" y="12"/>
                  </a:cubicBezTo>
                  <a:cubicBezTo>
                    <a:pt x="12" y="8"/>
                    <a:pt x="10" y="6"/>
                    <a:pt x="9" y="3"/>
                  </a:cubicBezTo>
                  <a:cubicBezTo>
                    <a:pt x="9" y="2"/>
                    <a:pt x="9" y="1"/>
                    <a:pt x="8" y="0"/>
                  </a:cubicBezTo>
                </a:path>
              </a:pathLst>
            </a:custGeom>
            <a:solidFill>
              <a:srgbClr val="76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468"/>
            <p:cNvSpPr/>
            <p:nvPr/>
          </p:nvSpPr>
          <p:spPr bwMode="auto">
            <a:xfrm>
              <a:off x="4357827" y="3269464"/>
              <a:ext cx="18280" cy="39373"/>
            </a:xfrm>
            <a:custGeom>
              <a:avLst/>
              <a:gdLst>
                <a:gd name="T0" fmla="*/ 13 w 13"/>
                <a:gd name="T1" fmla="*/ 0 h 28"/>
                <a:gd name="T2" fmla="*/ 3 w 13"/>
                <a:gd name="T3" fmla="*/ 0 h 28"/>
                <a:gd name="T4" fmla="*/ 0 w 13"/>
                <a:gd name="T5" fmla="*/ 8 h 28"/>
                <a:gd name="T6" fmla="*/ 1 w 13"/>
                <a:gd name="T7" fmla="*/ 11 h 28"/>
                <a:gd name="T8" fmla="*/ 4 w 13"/>
                <a:gd name="T9" fmla="*/ 20 h 28"/>
                <a:gd name="T10" fmla="*/ 4 w 13"/>
                <a:gd name="T11" fmla="*/ 28 h 28"/>
                <a:gd name="T12" fmla="*/ 13 w 13"/>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13" y="0"/>
                  </a:moveTo>
                  <a:cubicBezTo>
                    <a:pt x="3" y="0"/>
                    <a:pt x="3" y="0"/>
                    <a:pt x="3" y="0"/>
                  </a:cubicBezTo>
                  <a:cubicBezTo>
                    <a:pt x="0" y="8"/>
                    <a:pt x="0" y="8"/>
                    <a:pt x="0" y="8"/>
                  </a:cubicBezTo>
                  <a:cubicBezTo>
                    <a:pt x="1" y="9"/>
                    <a:pt x="1" y="10"/>
                    <a:pt x="1" y="11"/>
                  </a:cubicBezTo>
                  <a:cubicBezTo>
                    <a:pt x="2" y="14"/>
                    <a:pt x="4" y="16"/>
                    <a:pt x="4" y="20"/>
                  </a:cubicBezTo>
                  <a:cubicBezTo>
                    <a:pt x="4" y="23"/>
                    <a:pt x="4" y="25"/>
                    <a:pt x="4" y="28"/>
                  </a:cubicBezTo>
                  <a:cubicBezTo>
                    <a:pt x="13" y="0"/>
                    <a:pt x="13" y="0"/>
                    <a:pt x="13" y="0"/>
                  </a:cubicBezTo>
                </a:path>
              </a:pathLst>
            </a:custGeom>
            <a:solidFill>
              <a:srgbClr val="9A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469"/>
            <p:cNvSpPr/>
            <p:nvPr/>
          </p:nvSpPr>
          <p:spPr bwMode="auto">
            <a:xfrm>
              <a:off x="4297362" y="3374927"/>
              <a:ext cx="46404" cy="101244"/>
            </a:xfrm>
            <a:custGeom>
              <a:avLst/>
              <a:gdLst>
                <a:gd name="T0" fmla="*/ 33 w 33"/>
                <a:gd name="T1" fmla="*/ 0 h 72"/>
                <a:gd name="T2" fmla="*/ 22 w 33"/>
                <a:gd name="T3" fmla="*/ 3 h 72"/>
                <a:gd name="T4" fmla="*/ 0 w 33"/>
                <a:gd name="T5" fmla="*/ 72 h 72"/>
                <a:gd name="T6" fmla="*/ 0 w 33"/>
                <a:gd name="T7" fmla="*/ 72 h 72"/>
                <a:gd name="T8" fmla="*/ 0 w 33"/>
                <a:gd name="T9" fmla="*/ 72 h 72"/>
                <a:gd name="T10" fmla="*/ 10 w 33"/>
                <a:gd name="T11" fmla="*/ 72 h 72"/>
                <a:gd name="T12" fmla="*/ 33 w 33"/>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33" h="72">
                  <a:moveTo>
                    <a:pt x="33" y="0"/>
                  </a:moveTo>
                  <a:cubicBezTo>
                    <a:pt x="29" y="1"/>
                    <a:pt x="25" y="2"/>
                    <a:pt x="22" y="3"/>
                  </a:cubicBezTo>
                  <a:cubicBezTo>
                    <a:pt x="0" y="72"/>
                    <a:pt x="0" y="72"/>
                    <a:pt x="0" y="72"/>
                  </a:cubicBezTo>
                  <a:cubicBezTo>
                    <a:pt x="0" y="72"/>
                    <a:pt x="0" y="72"/>
                    <a:pt x="0" y="72"/>
                  </a:cubicBezTo>
                  <a:cubicBezTo>
                    <a:pt x="0" y="72"/>
                    <a:pt x="0" y="72"/>
                    <a:pt x="0" y="72"/>
                  </a:cubicBezTo>
                  <a:cubicBezTo>
                    <a:pt x="10" y="72"/>
                    <a:pt x="10" y="72"/>
                    <a:pt x="10" y="72"/>
                  </a:cubicBezTo>
                  <a:cubicBezTo>
                    <a:pt x="33" y="0"/>
                    <a:pt x="33" y="0"/>
                    <a:pt x="33" y="0"/>
                  </a:cubicBezTo>
                </a:path>
              </a:pathLst>
            </a:custGeom>
            <a:solidFill>
              <a:srgbClr val="76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470"/>
            <p:cNvSpPr/>
            <p:nvPr/>
          </p:nvSpPr>
          <p:spPr bwMode="auto">
            <a:xfrm>
              <a:off x="4328298" y="3317274"/>
              <a:ext cx="33748" cy="61872"/>
            </a:xfrm>
            <a:custGeom>
              <a:avLst/>
              <a:gdLst>
                <a:gd name="T0" fmla="*/ 24 w 24"/>
                <a:gd name="T1" fmla="*/ 0 h 44"/>
                <a:gd name="T2" fmla="*/ 13 w 24"/>
                <a:gd name="T3" fmla="*/ 3 h 44"/>
                <a:gd name="T4" fmla="*/ 0 w 24"/>
                <a:gd name="T5" fmla="*/ 44 h 44"/>
                <a:gd name="T6" fmla="*/ 11 w 24"/>
                <a:gd name="T7" fmla="*/ 41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20" y="1"/>
                    <a:pt x="16" y="2"/>
                    <a:pt x="13" y="3"/>
                  </a:cubicBezTo>
                  <a:cubicBezTo>
                    <a:pt x="0" y="44"/>
                    <a:pt x="0" y="44"/>
                    <a:pt x="0" y="44"/>
                  </a:cubicBezTo>
                  <a:cubicBezTo>
                    <a:pt x="3" y="43"/>
                    <a:pt x="7" y="42"/>
                    <a:pt x="11" y="41"/>
                  </a:cubicBezTo>
                  <a:cubicBezTo>
                    <a:pt x="24" y="0"/>
                    <a:pt x="24" y="0"/>
                    <a:pt x="24" y="0"/>
                  </a:cubicBezTo>
                </a:path>
              </a:pathLst>
            </a:custGeom>
            <a:solidFill>
              <a:srgbClr val="8F91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471"/>
            <p:cNvSpPr/>
            <p:nvPr/>
          </p:nvSpPr>
          <p:spPr bwMode="auto">
            <a:xfrm>
              <a:off x="4370483" y="3269464"/>
              <a:ext cx="53435" cy="44998"/>
            </a:xfrm>
            <a:custGeom>
              <a:avLst/>
              <a:gdLst>
                <a:gd name="T0" fmla="*/ 38 w 38"/>
                <a:gd name="T1" fmla="*/ 0 h 32"/>
                <a:gd name="T2" fmla="*/ 10 w 38"/>
                <a:gd name="T3" fmla="*/ 0 h 32"/>
                <a:gd name="T4" fmla="*/ 0 w 38"/>
                <a:gd name="T5" fmla="*/ 32 h 32"/>
                <a:gd name="T6" fmla="*/ 30 w 38"/>
                <a:gd name="T7" fmla="*/ 2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cubicBezTo>
                    <a:pt x="10" y="0"/>
                    <a:pt x="10" y="0"/>
                    <a:pt x="10" y="0"/>
                  </a:cubicBezTo>
                  <a:cubicBezTo>
                    <a:pt x="0" y="32"/>
                    <a:pt x="0" y="32"/>
                    <a:pt x="0" y="32"/>
                  </a:cubicBezTo>
                  <a:cubicBezTo>
                    <a:pt x="9" y="30"/>
                    <a:pt x="20" y="27"/>
                    <a:pt x="30" y="24"/>
                  </a:cubicBezTo>
                  <a:cubicBezTo>
                    <a:pt x="38" y="0"/>
                    <a:pt x="38" y="0"/>
                    <a:pt x="38" y="0"/>
                  </a:cubicBezTo>
                </a:path>
              </a:pathLst>
            </a:custGeom>
            <a:solidFill>
              <a:srgbClr val="9A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472"/>
            <p:cNvSpPr/>
            <p:nvPr/>
          </p:nvSpPr>
          <p:spPr bwMode="auto">
            <a:xfrm>
              <a:off x="4318454" y="3363677"/>
              <a:ext cx="68902" cy="112494"/>
            </a:xfrm>
            <a:custGeom>
              <a:avLst/>
              <a:gdLst>
                <a:gd name="T0" fmla="*/ 45 w 49"/>
                <a:gd name="T1" fmla="*/ 0 h 80"/>
                <a:gd name="T2" fmla="*/ 24 w 49"/>
                <a:gd name="T3" fmla="*/ 6 h 80"/>
                <a:gd name="T4" fmla="*/ 0 w 49"/>
                <a:gd name="T5" fmla="*/ 80 h 80"/>
                <a:gd name="T6" fmla="*/ 28 w 49"/>
                <a:gd name="T7" fmla="*/ 80 h 80"/>
                <a:gd name="T8" fmla="*/ 49 w 49"/>
                <a:gd name="T9" fmla="*/ 15 h 80"/>
                <a:gd name="T10" fmla="*/ 45 w 49"/>
                <a:gd name="T11" fmla="*/ 0 h 80"/>
              </a:gdLst>
              <a:ahLst/>
              <a:cxnLst>
                <a:cxn ang="0">
                  <a:pos x="T0" y="T1"/>
                </a:cxn>
                <a:cxn ang="0">
                  <a:pos x="T2" y="T3"/>
                </a:cxn>
                <a:cxn ang="0">
                  <a:pos x="T4" y="T5"/>
                </a:cxn>
                <a:cxn ang="0">
                  <a:pos x="T6" y="T7"/>
                </a:cxn>
                <a:cxn ang="0">
                  <a:pos x="T8" y="T9"/>
                </a:cxn>
                <a:cxn ang="0">
                  <a:pos x="T10" y="T11"/>
                </a:cxn>
              </a:cxnLst>
              <a:rect l="0" t="0" r="r" b="b"/>
              <a:pathLst>
                <a:path w="49" h="80">
                  <a:moveTo>
                    <a:pt x="45" y="0"/>
                  </a:moveTo>
                  <a:cubicBezTo>
                    <a:pt x="38" y="2"/>
                    <a:pt x="31" y="4"/>
                    <a:pt x="24" y="6"/>
                  </a:cubicBezTo>
                  <a:cubicBezTo>
                    <a:pt x="0" y="80"/>
                    <a:pt x="0" y="80"/>
                    <a:pt x="0" y="80"/>
                  </a:cubicBezTo>
                  <a:cubicBezTo>
                    <a:pt x="28" y="80"/>
                    <a:pt x="28" y="80"/>
                    <a:pt x="28" y="80"/>
                  </a:cubicBezTo>
                  <a:cubicBezTo>
                    <a:pt x="49" y="15"/>
                    <a:pt x="49" y="15"/>
                    <a:pt x="49" y="15"/>
                  </a:cubicBezTo>
                  <a:cubicBezTo>
                    <a:pt x="49" y="10"/>
                    <a:pt x="47" y="4"/>
                    <a:pt x="45" y="0"/>
                  </a:cubicBezTo>
                </a:path>
              </a:pathLst>
            </a:custGeom>
            <a:solidFill>
              <a:srgbClr val="76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473"/>
            <p:cNvSpPr/>
            <p:nvPr/>
          </p:nvSpPr>
          <p:spPr bwMode="auto">
            <a:xfrm>
              <a:off x="4381732" y="3359459"/>
              <a:ext cx="14062" cy="25311"/>
            </a:xfrm>
            <a:custGeom>
              <a:avLst/>
              <a:gdLst>
                <a:gd name="T0" fmla="*/ 10 w 10"/>
                <a:gd name="T1" fmla="*/ 0 h 18"/>
                <a:gd name="T2" fmla="*/ 0 w 10"/>
                <a:gd name="T3" fmla="*/ 3 h 18"/>
                <a:gd name="T4" fmla="*/ 4 w 10"/>
                <a:gd name="T5" fmla="*/ 18 h 18"/>
                <a:gd name="T6" fmla="*/ 10 w 10"/>
                <a:gd name="T7" fmla="*/ 0 h 18"/>
              </a:gdLst>
              <a:ahLst/>
              <a:cxnLst>
                <a:cxn ang="0">
                  <a:pos x="T0" y="T1"/>
                </a:cxn>
                <a:cxn ang="0">
                  <a:pos x="T2" y="T3"/>
                </a:cxn>
                <a:cxn ang="0">
                  <a:pos x="T4" y="T5"/>
                </a:cxn>
                <a:cxn ang="0">
                  <a:pos x="T6" y="T7"/>
                </a:cxn>
              </a:cxnLst>
              <a:rect l="0" t="0" r="r" b="b"/>
              <a:pathLst>
                <a:path w="10" h="18">
                  <a:moveTo>
                    <a:pt x="10" y="0"/>
                  </a:moveTo>
                  <a:cubicBezTo>
                    <a:pt x="6" y="1"/>
                    <a:pt x="3" y="2"/>
                    <a:pt x="0" y="3"/>
                  </a:cubicBezTo>
                  <a:cubicBezTo>
                    <a:pt x="2" y="7"/>
                    <a:pt x="4" y="13"/>
                    <a:pt x="4" y="18"/>
                  </a:cubicBezTo>
                  <a:cubicBezTo>
                    <a:pt x="10" y="0"/>
                    <a:pt x="10" y="0"/>
                    <a:pt x="10" y="0"/>
                  </a:cubicBezTo>
                </a:path>
              </a:pathLst>
            </a:custGeom>
            <a:solidFill>
              <a:srgbClr val="9AE4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474"/>
            <p:cNvSpPr/>
            <p:nvPr/>
          </p:nvSpPr>
          <p:spPr bwMode="auto">
            <a:xfrm>
              <a:off x="4352203" y="3303212"/>
              <a:ext cx="60465" cy="68902"/>
            </a:xfrm>
            <a:custGeom>
              <a:avLst/>
              <a:gdLst>
                <a:gd name="T0" fmla="*/ 43 w 43"/>
                <a:gd name="T1" fmla="*/ 0 h 49"/>
                <a:gd name="T2" fmla="*/ 13 w 43"/>
                <a:gd name="T3" fmla="*/ 8 h 49"/>
                <a:gd name="T4" fmla="*/ 0 w 43"/>
                <a:gd name="T5" fmla="*/ 49 h 49"/>
                <a:gd name="T6" fmla="*/ 21 w 43"/>
                <a:gd name="T7" fmla="*/ 43 h 49"/>
                <a:gd name="T8" fmla="*/ 31 w 43"/>
                <a:gd name="T9" fmla="*/ 40 h 49"/>
                <a:gd name="T10" fmla="*/ 43 w 43"/>
                <a:gd name="T11" fmla="*/ 0 h 49"/>
              </a:gdLst>
              <a:ahLst/>
              <a:cxnLst>
                <a:cxn ang="0">
                  <a:pos x="T0" y="T1"/>
                </a:cxn>
                <a:cxn ang="0">
                  <a:pos x="T2" y="T3"/>
                </a:cxn>
                <a:cxn ang="0">
                  <a:pos x="T4" y="T5"/>
                </a:cxn>
                <a:cxn ang="0">
                  <a:pos x="T6" y="T7"/>
                </a:cxn>
                <a:cxn ang="0">
                  <a:pos x="T8" y="T9"/>
                </a:cxn>
                <a:cxn ang="0">
                  <a:pos x="T10" y="T11"/>
                </a:cxn>
              </a:cxnLst>
              <a:rect l="0" t="0" r="r" b="b"/>
              <a:pathLst>
                <a:path w="43" h="49">
                  <a:moveTo>
                    <a:pt x="43" y="0"/>
                  </a:moveTo>
                  <a:cubicBezTo>
                    <a:pt x="33" y="3"/>
                    <a:pt x="22" y="6"/>
                    <a:pt x="13" y="8"/>
                  </a:cubicBezTo>
                  <a:cubicBezTo>
                    <a:pt x="0" y="49"/>
                    <a:pt x="0" y="49"/>
                    <a:pt x="0" y="49"/>
                  </a:cubicBezTo>
                  <a:cubicBezTo>
                    <a:pt x="7" y="47"/>
                    <a:pt x="14" y="45"/>
                    <a:pt x="21" y="43"/>
                  </a:cubicBezTo>
                  <a:cubicBezTo>
                    <a:pt x="24" y="42"/>
                    <a:pt x="27" y="41"/>
                    <a:pt x="31" y="40"/>
                  </a:cubicBezTo>
                  <a:cubicBezTo>
                    <a:pt x="43" y="0"/>
                    <a:pt x="43" y="0"/>
                    <a:pt x="43" y="0"/>
                  </a:cubicBezTo>
                </a:path>
              </a:pathLst>
            </a:custGeom>
            <a:solidFill>
              <a:srgbClr val="8F91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475"/>
            <p:cNvSpPr>
              <a:spLocks noEditPoints="1"/>
            </p:cNvSpPr>
            <p:nvPr/>
          </p:nvSpPr>
          <p:spPr bwMode="auto">
            <a:xfrm>
              <a:off x="4750149" y="3232903"/>
              <a:ext cx="516065" cy="279828"/>
            </a:xfrm>
            <a:custGeom>
              <a:avLst/>
              <a:gdLst>
                <a:gd name="T0" fmla="*/ 287 w 367"/>
                <a:gd name="T1" fmla="*/ 0 h 199"/>
                <a:gd name="T2" fmla="*/ 80 w 367"/>
                <a:gd name="T3" fmla="*/ 0 h 199"/>
                <a:gd name="T4" fmla="*/ 0 w 367"/>
                <a:gd name="T5" fmla="*/ 80 h 199"/>
                <a:gd name="T6" fmla="*/ 0 w 367"/>
                <a:gd name="T7" fmla="*/ 119 h 199"/>
                <a:gd name="T8" fmla="*/ 80 w 367"/>
                <a:gd name="T9" fmla="*/ 199 h 199"/>
                <a:gd name="T10" fmla="*/ 287 w 367"/>
                <a:gd name="T11" fmla="*/ 199 h 199"/>
                <a:gd name="T12" fmla="*/ 367 w 367"/>
                <a:gd name="T13" fmla="*/ 119 h 199"/>
                <a:gd name="T14" fmla="*/ 367 w 367"/>
                <a:gd name="T15" fmla="*/ 80 h 199"/>
                <a:gd name="T16" fmla="*/ 287 w 367"/>
                <a:gd name="T17" fmla="*/ 0 h 199"/>
                <a:gd name="T18" fmla="*/ 330 w 367"/>
                <a:gd name="T19" fmla="*/ 114 h 199"/>
                <a:gd name="T20" fmla="*/ 266 w 367"/>
                <a:gd name="T21" fmla="*/ 173 h 199"/>
                <a:gd name="T22" fmla="*/ 100 w 367"/>
                <a:gd name="T23" fmla="*/ 173 h 199"/>
                <a:gd name="T24" fmla="*/ 36 w 367"/>
                <a:gd name="T25" fmla="*/ 114 h 199"/>
                <a:gd name="T26" fmla="*/ 36 w 367"/>
                <a:gd name="T27" fmla="*/ 85 h 199"/>
                <a:gd name="T28" fmla="*/ 100 w 367"/>
                <a:gd name="T29" fmla="*/ 26 h 199"/>
                <a:gd name="T30" fmla="*/ 266 w 367"/>
                <a:gd name="T31" fmla="*/ 26 h 199"/>
                <a:gd name="T32" fmla="*/ 330 w 367"/>
                <a:gd name="T33" fmla="*/ 85 h 199"/>
                <a:gd name="T34" fmla="*/ 330 w 367"/>
                <a:gd name="T35" fmla="*/ 1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199">
                  <a:moveTo>
                    <a:pt x="287" y="0"/>
                  </a:moveTo>
                  <a:cubicBezTo>
                    <a:pt x="80" y="0"/>
                    <a:pt x="80" y="0"/>
                    <a:pt x="80" y="0"/>
                  </a:cubicBezTo>
                  <a:cubicBezTo>
                    <a:pt x="36" y="0"/>
                    <a:pt x="0" y="36"/>
                    <a:pt x="0" y="80"/>
                  </a:cubicBezTo>
                  <a:cubicBezTo>
                    <a:pt x="0" y="119"/>
                    <a:pt x="0" y="119"/>
                    <a:pt x="0" y="119"/>
                  </a:cubicBezTo>
                  <a:cubicBezTo>
                    <a:pt x="0" y="163"/>
                    <a:pt x="36" y="199"/>
                    <a:pt x="80" y="199"/>
                  </a:cubicBezTo>
                  <a:cubicBezTo>
                    <a:pt x="287" y="199"/>
                    <a:pt x="287" y="199"/>
                    <a:pt x="287" y="199"/>
                  </a:cubicBezTo>
                  <a:cubicBezTo>
                    <a:pt x="332" y="199"/>
                    <a:pt x="367" y="163"/>
                    <a:pt x="367" y="119"/>
                  </a:cubicBezTo>
                  <a:cubicBezTo>
                    <a:pt x="367" y="80"/>
                    <a:pt x="367" y="80"/>
                    <a:pt x="367" y="80"/>
                  </a:cubicBezTo>
                  <a:cubicBezTo>
                    <a:pt x="367" y="36"/>
                    <a:pt x="332" y="0"/>
                    <a:pt x="287" y="0"/>
                  </a:cubicBezTo>
                  <a:moveTo>
                    <a:pt x="330" y="114"/>
                  </a:moveTo>
                  <a:cubicBezTo>
                    <a:pt x="330" y="147"/>
                    <a:pt x="302" y="173"/>
                    <a:pt x="266" y="173"/>
                  </a:cubicBezTo>
                  <a:cubicBezTo>
                    <a:pt x="100" y="173"/>
                    <a:pt x="100" y="173"/>
                    <a:pt x="100" y="173"/>
                  </a:cubicBezTo>
                  <a:cubicBezTo>
                    <a:pt x="65" y="173"/>
                    <a:pt x="36" y="147"/>
                    <a:pt x="36" y="114"/>
                  </a:cubicBezTo>
                  <a:cubicBezTo>
                    <a:pt x="36" y="85"/>
                    <a:pt x="36" y="85"/>
                    <a:pt x="36" y="85"/>
                  </a:cubicBezTo>
                  <a:cubicBezTo>
                    <a:pt x="36" y="52"/>
                    <a:pt x="65" y="26"/>
                    <a:pt x="100" y="26"/>
                  </a:cubicBezTo>
                  <a:cubicBezTo>
                    <a:pt x="266" y="26"/>
                    <a:pt x="266" y="26"/>
                    <a:pt x="266" y="26"/>
                  </a:cubicBezTo>
                  <a:cubicBezTo>
                    <a:pt x="302" y="26"/>
                    <a:pt x="330" y="52"/>
                    <a:pt x="330" y="85"/>
                  </a:cubicBezTo>
                  <a:cubicBezTo>
                    <a:pt x="330" y="114"/>
                    <a:pt x="330" y="114"/>
                    <a:pt x="330" y="114"/>
                  </a:cubicBezTo>
                </a:path>
              </a:pathLst>
            </a:custGeom>
            <a:solidFill>
              <a:srgbClr val="2F34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476"/>
            <p:cNvSpPr/>
            <p:nvPr/>
          </p:nvSpPr>
          <p:spPr bwMode="auto">
            <a:xfrm>
              <a:off x="5072163" y="3332742"/>
              <a:ext cx="142023" cy="43591"/>
            </a:xfrm>
            <a:custGeom>
              <a:avLst/>
              <a:gdLst>
                <a:gd name="T0" fmla="*/ 99 w 101"/>
                <a:gd name="T1" fmla="*/ 0 h 31"/>
                <a:gd name="T2" fmla="*/ 0 w 101"/>
                <a:gd name="T3" fmla="*/ 0 h 31"/>
                <a:gd name="T4" fmla="*/ 101 w 101"/>
                <a:gd name="T5" fmla="*/ 31 h 31"/>
                <a:gd name="T6" fmla="*/ 101 w 101"/>
                <a:gd name="T7" fmla="*/ 14 h 31"/>
                <a:gd name="T8" fmla="*/ 99 w 101"/>
                <a:gd name="T9" fmla="*/ 0 h 31"/>
              </a:gdLst>
              <a:ahLst/>
              <a:cxnLst>
                <a:cxn ang="0">
                  <a:pos x="T0" y="T1"/>
                </a:cxn>
                <a:cxn ang="0">
                  <a:pos x="T2" y="T3"/>
                </a:cxn>
                <a:cxn ang="0">
                  <a:pos x="T4" y="T5"/>
                </a:cxn>
                <a:cxn ang="0">
                  <a:pos x="T6" y="T7"/>
                </a:cxn>
                <a:cxn ang="0">
                  <a:pos x="T8" y="T9"/>
                </a:cxn>
              </a:cxnLst>
              <a:rect l="0" t="0" r="r" b="b"/>
              <a:pathLst>
                <a:path w="101" h="31">
                  <a:moveTo>
                    <a:pt x="99" y="0"/>
                  </a:moveTo>
                  <a:cubicBezTo>
                    <a:pt x="0" y="0"/>
                    <a:pt x="0" y="0"/>
                    <a:pt x="0" y="0"/>
                  </a:cubicBezTo>
                  <a:cubicBezTo>
                    <a:pt x="44" y="13"/>
                    <a:pt x="81" y="25"/>
                    <a:pt x="101" y="31"/>
                  </a:cubicBezTo>
                  <a:cubicBezTo>
                    <a:pt x="101" y="14"/>
                    <a:pt x="101" y="14"/>
                    <a:pt x="101" y="14"/>
                  </a:cubicBezTo>
                  <a:cubicBezTo>
                    <a:pt x="101" y="9"/>
                    <a:pt x="101" y="5"/>
                    <a:pt x="99" y="0"/>
                  </a:cubicBezTo>
                </a:path>
              </a:pathLst>
            </a:custGeom>
            <a:solidFill>
              <a:srgbClr val="66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477"/>
            <p:cNvSpPr>
              <a:spLocks noEditPoints="1"/>
            </p:cNvSpPr>
            <p:nvPr/>
          </p:nvSpPr>
          <p:spPr bwMode="auto">
            <a:xfrm>
              <a:off x="4959669" y="3269464"/>
              <a:ext cx="251705" cy="63278"/>
            </a:xfrm>
            <a:custGeom>
              <a:avLst/>
              <a:gdLst>
                <a:gd name="T0" fmla="*/ 13 w 179"/>
                <a:gd name="T1" fmla="*/ 0 h 45"/>
                <a:gd name="T2" fmla="*/ 7 w 179"/>
                <a:gd name="T3" fmla="*/ 0 h 45"/>
                <a:gd name="T4" fmla="*/ 0 w 179"/>
                <a:gd name="T5" fmla="*/ 21 h 45"/>
                <a:gd name="T6" fmla="*/ 5 w 179"/>
                <a:gd name="T7" fmla="*/ 23 h 45"/>
                <a:gd name="T8" fmla="*/ 13 w 179"/>
                <a:gd name="T9" fmla="*/ 0 h 45"/>
                <a:gd name="T10" fmla="*/ 117 w 179"/>
                <a:gd name="T11" fmla="*/ 0 h 45"/>
                <a:gd name="T12" fmla="*/ 41 w 179"/>
                <a:gd name="T13" fmla="*/ 0 h 45"/>
                <a:gd name="T14" fmla="*/ 31 w 179"/>
                <a:gd name="T15" fmla="*/ 30 h 45"/>
                <a:gd name="T16" fmla="*/ 80 w 179"/>
                <a:gd name="T17" fmla="*/ 45 h 45"/>
                <a:gd name="T18" fmla="*/ 179 w 179"/>
                <a:gd name="T19" fmla="*/ 45 h 45"/>
                <a:gd name="T20" fmla="*/ 117 w 179"/>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45">
                  <a:moveTo>
                    <a:pt x="13" y="0"/>
                  </a:moveTo>
                  <a:cubicBezTo>
                    <a:pt x="7" y="0"/>
                    <a:pt x="7" y="0"/>
                    <a:pt x="7" y="0"/>
                  </a:cubicBezTo>
                  <a:cubicBezTo>
                    <a:pt x="0" y="21"/>
                    <a:pt x="0" y="21"/>
                    <a:pt x="0" y="21"/>
                  </a:cubicBezTo>
                  <a:cubicBezTo>
                    <a:pt x="2" y="22"/>
                    <a:pt x="4" y="22"/>
                    <a:pt x="5" y="23"/>
                  </a:cubicBezTo>
                  <a:cubicBezTo>
                    <a:pt x="13" y="0"/>
                    <a:pt x="13" y="0"/>
                    <a:pt x="13" y="0"/>
                  </a:cubicBezTo>
                  <a:moveTo>
                    <a:pt x="117" y="0"/>
                  </a:moveTo>
                  <a:cubicBezTo>
                    <a:pt x="41" y="0"/>
                    <a:pt x="41" y="0"/>
                    <a:pt x="41" y="0"/>
                  </a:cubicBezTo>
                  <a:cubicBezTo>
                    <a:pt x="31" y="30"/>
                    <a:pt x="31" y="30"/>
                    <a:pt x="31" y="30"/>
                  </a:cubicBezTo>
                  <a:cubicBezTo>
                    <a:pt x="48" y="35"/>
                    <a:pt x="65" y="40"/>
                    <a:pt x="80" y="45"/>
                  </a:cubicBezTo>
                  <a:cubicBezTo>
                    <a:pt x="179" y="45"/>
                    <a:pt x="179" y="45"/>
                    <a:pt x="179" y="45"/>
                  </a:cubicBezTo>
                  <a:cubicBezTo>
                    <a:pt x="173" y="19"/>
                    <a:pt x="147" y="0"/>
                    <a:pt x="11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478"/>
            <p:cNvSpPr/>
            <p:nvPr/>
          </p:nvSpPr>
          <p:spPr bwMode="auto">
            <a:xfrm>
              <a:off x="4890766" y="3343991"/>
              <a:ext cx="313576" cy="132180"/>
            </a:xfrm>
            <a:custGeom>
              <a:avLst/>
              <a:gdLst>
                <a:gd name="T0" fmla="*/ 39 w 223"/>
                <a:gd name="T1" fmla="*/ 0 h 94"/>
                <a:gd name="T2" fmla="*/ 10 w 223"/>
                <a:gd name="T3" fmla="*/ 94 h 94"/>
                <a:gd name="T4" fmla="*/ 0 w 223"/>
                <a:gd name="T5" fmla="*/ 94 h 94"/>
                <a:gd name="T6" fmla="*/ 0 w 223"/>
                <a:gd name="T7" fmla="*/ 94 h 94"/>
                <a:gd name="T8" fmla="*/ 166 w 223"/>
                <a:gd name="T9" fmla="*/ 94 h 94"/>
                <a:gd name="T10" fmla="*/ 223 w 223"/>
                <a:gd name="T11" fmla="*/ 62 h 94"/>
                <a:gd name="T12" fmla="*/ 70 w 223"/>
                <a:gd name="T13" fmla="*/ 10 h 94"/>
                <a:gd name="T14" fmla="*/ 43 w 223"/>
                <a:gd name="T15" fmla="*/ 94 h 94"/>
                <a:gd name="T16" fmla="*/ 15 w 223"/>
                <a:gd name="T17" fmla="*/ 94 h 94"/>
                <a:gd name="T18" fmla="*/ 44 w 223"/>
                <a:gd name="T19" fmla="*/ 2 h 94"/>
                <a:gd name="T20" fmla="*/ 39 w 223"/>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94">
                  <a:moveTo>
                    <a:pt x="39" y="0"/>
                  </a:moveTo>
                  <a:cubicBezTo>
                    <a:pt x="10" y="94"/>
                    <a:pt x="10" y="94"/>
                    <a:pt x="10" y="94"/>
                  </a:cubicBezTo>
                  <a:cubicBezTo>
                    <a:pt x="0" y="94"/>
                    <a:pt x="0" y="94"/>
                    <a:pt x="0" y="94"/>
                  </a:cubicBezTo>
                  <a:cubicBezTo>
                    <a:pt x="0" y="94"/>
                    <a:pt x="0" y="94"/>
                    <a:pt x="0" y="94"/>
                  </a:cubicBezTo>
                  <a:cubicBezTo>
                    <a:pt x="166" y="94"/>
                    <a:pt x="166" y="94"/>
                    <a:pt x="166" y="94"/>
                  </a:cubicBezTo>
                  <a:cubicBezTo>
                    <a:pt x="191" y="94"/>
                    <a:pt x="213" y="81"/>
                    <a:pt x="223" y="62"/>
                  </a:cubicBezTo>
                  <a:cubicBezTo>
                    <a:pt x="192" y="51"/>
                    <a:pt x="132" y="31"/>
                    <a:pt x="70" y="10"/>
                  </a:cubicBezTo>
                  <a:cubicBezTo>
                    <a:pt x="43" y="94"/>
                    <a:pt x="43" y="94"/>
                    <a:pt x="43" y="94"/>
                  </a:cubicBezTo>
                  <a:cubicBezTo>
                    <a:pt x="15" y="94"/>
                    <a:pt x="15" y="94"/>
                    <a:pt x="15" y="94"/>
                  </a:cubicBezTo>
                  <a:cubicBezTo>
                    <a:pt x="44" y="2"/>
                    <a:pt x="44" y="2"/>
                    <a:pt x="44" y="2"/>
                  </a:cubicBezTo>
                  <a:cubicBezTo>
                    <a:pt x="43" y="1"/>
                    <a:pt x="41" y="1"/>
                    <a:pt x="39" y="0"/>
                  </a:cubicBezTo>
                </a:path>
              </a:pathLst>
            </a:custGeom>
            <a:solidFill>
              <a:srgbClr val="66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479"/>
            <p:cNvSpPr>
              <a:spLocks noEditPoints="1"/>
            </p:cNvSpPr>
            <p:nvPr/>
          </p:nvSpPr>
          <p:spPr bwMode="auto">
            <a:xfrm>
              <a:off x="4945607" y="3298994"/>
              <a:ext cx="268579" cy="132180"/>
            </a:xfrm>
            <a:custGeom>
              <a:avLst/>
              <a:gdLst>
                <a:gd name="T0" fmla="*/ 41 w 191"/>
                <a:gd name="T1" fmla="*/ 9 h 94"/>
                <a:gd name="T2" fmla="*/ 31 w 191"/>
                <a:gd name="T3" fmla="*/ 42 h 94"/>
                <a:gd name="T4" fmla="*/ 184 w 191"/>
                <a:gd name="T5" fmla="*/ 94 h 94"/>
                <a:gd name="T6" fmla="*/ 191 w 191"/>
                <a:gd name="T7" fmla="*/ 67 h 94"/>
                <a:gd name="T8" fmla="*/ 191 w 191"/>
                <a:gd name="T9" fmla="*/ 55 h 94"/>
                <a:gd name="T10" fmla="*/ 90 w 191"/>
                <a:gd name="T11" fmla="*/ 24 h 94"/>
                <a:gd name="T12" fmla="*/ 41 w 191"/>
                <a:gd name="T13" fmla="*/ 9 h 94"/>
                <a:gd name="T14" fmla="*/ 10 w 191"/>
                <a:gd name="T15" fmla="*/ 0 h 94"/>
                <a:gd name="T16" fmla="*/ 0 w 191"/>
                <a:gd name="T17" fmla="*/ 32 h 94"/>
                <a:gd name="T18" fmla="*/ 5 w 191"/>
                <a:gd name="T19" fmla="*/ 34 h 94"/>
                <a:gd name="T20" fmla="*/ 15 w 191"/>
                <a:gd name="T21" fmla="*/ 2 h 94"/>
                <a:gd name="T22" fmla="*/ 10 w 191"/>
                <a:gd name="T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94">
                  <a:moveTo>
                    <a:pt x="41" y="9"/>
                  </a:moveTo>
                  <a:cubicBezTo>
                    <a:pt x="31" y="42"/>
                    <a:pt x="31" y="42"/>
                    <a:pt x="31" y="42"/>
                  </a:cubicBezTo>
                  <a:cubicBezTo>
                    <a:pt x="93" y="63"/>
                    <a:pt x="153" y="83"/>
                    <a:pt x="184" y="94"/>
                  </a:cubicBezTo>
                  <a:cubicBezTo>
                    <a:pt x="189" y="86"/>
                    <a:pt x="191" y="76"/>
                    <a:pt x="191" y="67"/>
                  </a:cubicBezTo>
                  <a:cubicBezTo>
                    <a:pt x="191" y="55"/>
                    <a:pt x="191" y="55"/>
                    <a:pt x="191" y="55"/>
                  </a:cubicBezTo>
                  <a:cubicBezTo>
                    <a:pt x="171" y="49"/>
                    <a:pt x="134" y="37"/>
                    <a:pt x="90" y="24"/>
                  </a:cubicBezTo>
                  <a:cubicBezTo>
                    <a:pt x="75" y="19"/>
                    <a:pt x="58" y="14"/>
                    <a:pt x="41" y="9"/>
                  </a:cubicBezTo>
                  <a:moveTo>
                    <a:pt x="10" y="0"/>
                  </a:moveTo>
                  <a:cubicBezTo>
                    <a:pt x="0" y="32"/>
                    <a:pt x="0" y="32"/>
                    <a:pt x="0" y="32"/>
                  </a:cubicBezTo>
                  <a:cubicBezTo>
                    <a:pt x="2" y="33"/>
                    <a:pt x="4" y="33"/>
                    <a:pt x="5" y="34"/>
                  </a:cubicBezTo>
                  <a:cubicBezTo>
                    <a:pt x="15" y="2"/>
                    <a:pt x="15" y="2"/>
                    <a:pt x="15" y="2"/>
                  </a:cubicBezTo>
                  <a:cubicBezTo>
                    <a:pt x="14" y="1"/>
                    <a:pt x="12" y="1"/>
                    <a:pt x="10" y="0"/>
                  </a:cubicBezTo>
                </a:path>
              </a:pathLst>
            </a:custGeom>
            <a:solidFill>
              <a:srgbClr val="8083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480"/>
            <p:cNvSpPr>
              <a:spLocks noEditPoints="1"/>
            </p:cNvSpPr>
            <p:nvPr/>
          </p:nvSpPr>
          <p:spPr bwMode="auto">
            <a:xfrm>
              <a:off x="4969512" y="3269464"/>
              <a:ext cx="244674" cy="123743"/>
            </a:xfrm>
            <a:custGeom>
              <a:avLst/>
              <a:gdLst>
                <a:gd name="T0" fmla="*/ 6 w 174"/>
                <a:gd name="T1" fmla="*/ 0 h 88"/>
                <a:gd name="T2" fmla="*/ 0 w 174"/>
                <a:gd name="T3" fmla="*/ 0 h 88"/>
                <a:gd name="T4" fmla="*/ 6 w 174"/>
                <a:gd name="T5" fmla="*/ 0 h 88"/>
                <a:gd name="T6" fmla="*/ 110 w 174"/>
                <a:gd name="T7" fmla="*/ 0 h 88"/>
                <a:gd name="T8" fmla="*/ 34 w 174"/>
                <a:gd name="T9" fmla="*/ 0 h 88"/>
                <a:gd name="T10" fmla="*/ 110 w 174"/>
                <a:gd name="T11" fmla="*/ 0 h 88"/>
                <a:gd name="T12" fmla="*/ 172 w 174"/>
                <a:gd name="T13" fmla="*/ 45 h 88"/>
                <a:gd name="T14" fmla="*/ 174 w 174"/>
                <a:gd name="T15" fmla="*/ 59 h 88"/>
                <a:gd name="T16" fmla="*/ 174 w 174"/>
                <a:gd name="T17" fmla="*/ 76 h 88"/>
                <a:gd name="T18" fmla="*/ 174 w 174"/>
                <a:gd name="T19" fmla="*/ 88 h 88"/>
                <a:gd name="T20" fmla="*/ 174 w 174"/>
                <a:gd name="T21" fmla="*/ 88 h 88"/>
                <a:gd name="T22" fmla="*/ 174 w 174"/>
                <a:gd name="T23" fmla="*/ 59 h 88"/>
                <a:gd name="T24" fmla="*/ 110 w 174"/>
                <a:gd name="T2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88">
                  <a:moveTo>
                    <a:pt x="6" y="0"/>
                  </a:moveTo>
                  <a:cubicBezTo>
                    <a:pt x="0" y="0"/>
                    <a:pt x="0" y="0"/>
                    <a:pt x="0" y="0"/>
                  </a:cubicBezTo>
                  <a:cubicBezTo>
                    <a:pt x="6" y="0"/>
                    <a:pt x="6" y="0"/>
                    <a:pt x="6" y="0"/>
                  </a:cubicBezTo>
                  <a:moveTo>
                    <a:pt x="110" y="0"/>
                  </a:moveTo>
                  <a:cubicBezTo>
                    <a:pt x="34" y="0"/>
                    <a:pt x="34" y="0"/>
                    <a:pt x="34" y="0"/>
                  </a:cubicBezTo>
                  <a:cubicBezTo>
                    <a:pt x="110" y="0"/>
                    <a:pt x="110" y="0"/>
                    <a:pt x="110" y="0"/>
                  </a:cubicBezTo>
                  <a:cubicBezTo>
                    <a:pt x="140" y="0"/>
                    <a:pt x="166" y="19"/>
                    <a:pt x="172" y="45"/>
                  </a:cubicBezTo>
                  <a:cubicBezTo>
                    <a:pt x="174" y="50"/>
                    <a:pt x="174" y="54"/>
                    <a:pt x="174" y="59"/>
                  </a:cubicBezTo>
                  <a:cubicBezTo>
                    <a:pt x="174" y="76"/>
                    <a:pt x="174" y="76"/>
                    <a:pt x="174" y="76"/>
                  </a:cubicBezTo>
                  <a:cubicBezTo>
                    <a:pt x="174" y="88"/>
                    <a:pt x="174" y="88"/>
                    <a:pt x="174" y="88"/>
                  </a:cubicBezTo>
                  <a:cubicBezTo>
                    <a:pt x="174" y="88"/>
                    <a:pt x="174" y="88"/>
                    <a:pt x="174" y="88"/>
                  </a:cubicBezTo>
                  <a:cubicBezTo>
                    <a:pt x="174" y="59"/>
                    <a:pt x="174" y="59"/>
                    <a:pt x="174" y="59"/>
                  </a:cubicBezTo>
                  <a:cubicBezTo>
                    <a:pt x="174" y="26"/>
                    <a:pt x="146" y="0"/>
                    <a:pt x="110" y="0"/>
                  </a:cubicBezTo>
                </a:path>
              </a:pathLst>
            </a:custGeom>
            <a:solidFill>
              <a:srgbClr val="828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481"/>
            <p:cNvSpPr>
              <a:spLocks noEditPoints="1"/>
            </p:cNvSpPr>
            <p:nvPr/>
          </p:nvSpPr>
          <p:spPr bwMode="auto">
            <a:xfrm>
              <a:off x="4864049" y="3269464"/>
              <a:ext cx="91401" cy="26717"/>
            </a:xfrm>
            <a:custGeom>
              <a:avLst/>
              <a:gdLst>
                <a:gd name="T0" fmla="*/ 42 w 65"/>
                <a:gd name="T1" fmla="*/ 0 h 19"/>
                <a:gd name="T2" fmla="*/ 19 w 65"/>
                <a:gd name="T3" fmla="*/ 0 h 19"/>
                <a:gd name="T4" fmla="*/ 0 w 65"/>
                <a:gd name="T5" fmla="*/ 2 h 19"/>
                <a:gd name="T6" fmla="*/ 38 w 65"/>
                <a:gd name="T7" fmla="*/ 13 h 19"/>
                <a:gd name="T8" fmla="*/ 42 w 65"/>
                <a:gd name="T9" fmla="*/ 0 h 19"/>
                <a:gd name="T10" fmla="*/ 65 w 65"/>
                <a:gd name="T11" fmla="*/ 0 h 19"/>
                <a:gd name="T12" fmla="*/ 60 w 65"/>
                <a:gd name="T13" fmla="*/ 0 h 19"/>
                <a:gd name="T14" fmla="*/ 55 w 65"/>
                <a:gd name="T15" fmla="*/ 18 h 19"/>
                <a:gd name="T16" fmla="*/ 59 w 65"/>
                <a:gd name="T17" fmla="*/ 19 h 19"/>
                <a:gd name="T18" fmla="*/ 65 w 65"/>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9">
                  <a:moveTo>
                    <a:pt x="42" y="0"/>
                  </a:moveTo>
                  <a:cubicBezTo>
                    <a:pt x="19" y="0"/>
                    <a:pt x="19" y="0"/>
                    <a:pt x="19" y="0"/>
                  </a:cubicBezTo>
                  <a:cubicBezTo>
                    <a:pt x="12" y="0"/>
                    <a:pt x="6" y="1"/>
                    <a:pt x="0" y="2"/>
                  </a:cubicBezTo>
                  <a:cubicBezTo>
                    <a:pt x="12" y="6"/>
                    <a:pt x="25" y="9"/>
                    <a:pt x="38" y="13"/>
                  </a:cubicBezTo>
                  <a:cubicBezTo>
                    <a:pt x="42" y="0"/>
                    <a:pt x="42" y="0"/>
                    <a:pt x="42" y="0"/>
                  </a:cubicBezTo>
                  <a:moveTo>
                    <a:pt x="65" y="0"/>
                  </a:moveTo>
                  <a:cubicBezTo>
                    <a:pt x="60" y="0"/>
                    <a:pt x="60" y="0"/>
                    <a:pt x="60" y="0"/>
                  </a:cubicBezTo>
                  <a:cubicBezTo>
                    <a:pt x="55" y="18"/>
                    <a:pt x="55" y="18"/>
                    <a:pt x="55" y="18"/>
                  </a:cubicBezTo>
                  <a:cubicBezTo>
                    <a:pt x="56" y="18"/>
                    <a:pt x="58" y="18"/>
                    <a:pt x="59" y="19"/>
                  </a:cubicBezTo>
                  <a:cubicBezTo>
                    <a:pt x="65" y="0"/>
                    <a:pt x="65" y="0"/>
                    <a:pt x="6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482"/>
            <p:cNvSpPr/>
            <p:nvPr/>
          </p:nvSpPr>
          <p:spPr bwMode="auto">
            <a:xfrm>
              <a:off x="4800771" y="3301806"/>
              <a:ext cx="132180" cy="174365"/>
            </a:xfrm>
            <a:custGeom>
              <a:avLst/>
              <a:gdLst>
                <a:gd name="T0" fmla="*/ 13 w 94"/>
                <a:gd name="T1" fmla="*/ 0 h 124"/>
                <a:gd name="T2" fmla="*/ 0 w 94"/>
                <a:gd name="T3" fmla="*/ 36 h 124"/>
                <a:gd name="T4" fmla="*/ 0 w 94"/>
                <a:gd name="T5" fmla="*/ 65 h 124"/>
                <a:gd name="T6" fmla="*/ 64 w 94"/>
                <a:gd name="T7" fmla="*/ 124 h 124"/>
                <a:gd name="T8" fmla="*/ 64 w 94"/>
                <a:gd name="T9" fmla="*/ 124 h 124"/>
                <a:gd name="T10" fmla="*/ 94 w 94"/>
                <a:gd name="T11" fmla="*/ 27 h 124"/>
                <a:gd name="T12" fmla="*/ 90 w 94"/>
                <a:gd name="T13" fmla="*/ 26 h 124"/>
                <a:gd name="T14" fmla="*/ 59 w 94"/>
                <a:gd name="T15" fmla="*/ 124 h 124"/>
                <a:gd name="T16" fmla="*/ 41 w 94"/>
                <a:gd name="T17" fmla="*/ 121 h 124"/>
                <a:gd name="T18" fmla="*/ 73 w 94"/>
                <a:gd name="T19" fmla="*/ 20 h 124"/>
                <a:gd name="T20" fmla="*/ 27 w 94"/>
                <a:gd name="T21" fmla="*/ 4 h 124"/>
                <a:gd name="T22" fmla="*/ 13 w 94"/>
                <a:gd name="T2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24">
                  <a:moveTo>
                    <a:pt x="13" y="0"/>
                  </a:moveTo>
                  <a:cubicBezTo>
                    <a:pt x="5" y="10"/>
                    <a:pt x="0" y="22"/>
                    <a:pt x="0" y="36"/>
                  </a:cubicBezTo>
                  <a:cubicBezTo>
                    <a:pt x="0" y="65"/>
                    <a:pt x="0" y="65"/>
                    <a:pt x="0" y="65"/>
                  </a:cubicBezTo>
                  <a:cubicBezTo>
                    <a:pt x="0" y="98"/>
                    <a:pt x="28" y="124"/>
                    <a:pt x="64" y="124"/>
                  </a:cubicBezTo>
                  <a:cubicBezTo>
                    <a:pt x="64" y="124"/>
                    <a:pt x="64" y="124"/>
                    <a:pt x="64" y="124"/>
                  </a:cubicBezTo>
                  <a:cubicBezTo>
                    <a:pt x="94" y="27"/>
                    <a:pt x="94" y="27"/>
                    <a:pt x="94" y="27"/>
                  </a:cubicBezTo>
                  <a:cubicBezTo>
                    <a:pt x="93" y="26"/>
                    <a:pt x="91" y="26"/>
                    <a:pt x="90" y="26"/>
                  </a:cubicBezTo>
                  <a:cubicBezTo>
                    <a:pt x="59" y="124"/>
                    <a:pt x="59" y="124"/>
                    <a:pt x="59" y="124"/>
                  </a:cubicBezTo>
                  <a:cubicBezTo>
                    <a:pt x="53" y="124"/>
                    <a:pt x="47" y="122"/>
                    <a:pt x="41" y="121"/>
                  </a:cubicBezTo>
                  <a:cubicBezTo>
                    <a:pt x="73" y="20"/>
                    <a:pt x="73" y="20"/>
                    <a:pt x="73" y="20"/>
                  </a:cubicBezTo>
                  <a:cubicBezTo>
                    <a:pt x="56" y="18"/>
                    <a:pt x="41" y="12"/>
                    <a:pt x="27" y="4"/>
                  </a:cubicBezTo>
                  <a:cubicBezTo>
                    <a:pt x="22" y="3"/>
                    <a:pt x="18" y="1"/>
                    <a:pt x="13" y="0"/>
                  </a:cubicBezTo>
                </a:path>
              </a:pathLst>
            </a:custGeom>
            <a:solidFill>
              <a:srgbClr val="66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483"/>
            <p:cNvSpPr/>
            <p:nvPr/>
          </p:nvSpPr>
          <p:spPr bwMode="auto">
            <a:xfrm>
              <a:off x="4838738" y="3307431"/>
              <a:ext cx="64684" cy="22499"/>
            </a:xfrm>
            <a:custGeom>
              <a:avLst/>
              <a:gdLst>
                <a:gd name="T0" fmla="*/ 0 w 46"/>
                <a:gd name="T1" fmla="*/ 0 h 16"/>
                <a:gd name="T2" fmla="*/ 46 w 46"/>
                <a:gd name="T3" fmla="*/ 16 h 16"/>
                <a:gd name="T4" fmla="*/ 46 w 46"/>
                <a:gd name="T5" fmla="*/ 16 h 16"/>
                <a:gd name="T6" fmla="*/ 0 w 46"/>
                <a:gd name="T7" fmla="*/ 0 h 16"/>
              </a:gdLst>
              <a:ahLst/>
              <a:cxnLst>
                <a:cxn ang="0">
                  <a:pos x="T0" y="T1"/>
                </a:cxn>
                <a:cxn ang="0">
                  <a:pos x="T2" y="T3"/>
                </a:cxn>
                <a:cxn ang="0">
                  <a:pos x="T4" y="T5"/>
                </a:cxn>
                <a:cxn ang="0">
                  <a:pos x="T6" y="T7"/>
                </a:cxn>
              </a:cxnLst>
              <a:rect l="0" t="0" r="r" b="b"/>
              <a:pathLst>
                <a:path w="46" h="16">
                  <a:moveTo>
                    <a:pt x="0" y="0"/>
                  </a:moveTo>
                  <a:cubicBezTo>
                    <a:pt x="14" y="8"/>
                    <a:pt x="29" y="14"/>
                    <a:pt x="46" y="16"/>
                  </a:cubicBezTo>
                  <a:cubicBezTo>
                    <a:pt x="46" y="16"/>
                    <a:pt x="46" y="16"/>
                    <a:pt x="46" y="16"/>
                  </a:cubicBezTo>
                  <a:cubicBezTo>
                    <a:pt x="30" y="11"/>
                    <a:pt x="15" y="5"/>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484"/>
            <p:cNvSpPr>
              <a:spLocks noEditPoints="1"/>
            </p:cNvSpPr>
            <p:nvPr/>
          </p:nvSpPr>
          <p:spPr bwMode="auto">
            <a:xfrm>
              <a:off x="4819052" y="3272276"/>
              <a:ext cx="127962" cy="67496"/>
            </a:xfrm>
            <a:custGeom>
              <a:avLst/>
              <a:gdLst>
                <a:gd name="T0" fmla="*/ 87 w 91"/>
                <a:gd name="T1" fmla="*/ 16 h 48"/>
                <a:gd name="T2" fmla="*/ 77 w 91"/>
                <a:gd name="T3" fmla="*/ 47 h 48"/>
                <a:gd name="T4" fmla="*/ 81 w 91"/>
                <a:gd name="T5" fmla="*/ 48 h 48"/>
                <a:gd name="T6" fmla="*/ 91 w 91"/>
                <a:gd name="T7" fmla="*/ 17 h 48"/>
                <a:gd name="T8" fmla="*/ 87 w 91"/>
                <a:gd name="T9" fmla="*/ 16 h 48"/>
                <a:gd name="T10" fmla="*/ 32 w 91"/>
                <a:gd name="T11" fmla="*/ 0 h 48"/>
                <a:gd name="T12" fmla="*/ 0 w 91"/>
                <a:gd name="T13" fmla="*/ 21 h 48"/>
                <a:gd name="T14" fmla="*/ 14 w 91"/>
                <a:gd name="T15" fmla="*/ 25 h 48"/>
                <a:gd name="T16" fmla="*/ 60 w 91"/>
                <a:gd name="T17" fmla="*/ 41 h 48"/>
                <a:gd name="T18" fmla="*/ 70 w 91"/>
                <a:gd name="T19" fmla="*/ 11 h 48"/>
                <a:gd name="T20" fmla="*/ 32 w 9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48">
                  <a:moveTo>
                    <a:pt x="87" y="16"/>
                  </a:moveTo>
                  <a:cubicBezTo>
                    <a:pt x="77" y="47"/>
                    <a:pt x="77" y="47"/>
                    <a:pt x="77" y="47"/>
                  </a:cubicBezTo>
                  <a:cubicBezTo>
                    <a:pt x="78" y="47"/>
                    <a:pt x="80" y="47"/>
                    <a:pt x="81" y="48"/>
                  </a:cubicBezTo>
                  <a:cubicBezTo>
                    <a:pt x="91" y="17"/>
                    <a:pt x="91" y="17"/>
                    <a:pt x="91" y="17"/>
                  </a:cubicBezTo>
                  <a:cubicBezTo>
                    <a:pt x="90" y="16"/>
                    <a:pt x="88" y="16"/>
                    <a:pt x="87" y="16"/>
                  </a:cubicBezTo>
                  <a:moveTo>
                    <a:pt x="32" y="0"/>
                  </a:moveTo>
                  <a:cubicBezTo>
                    <a:pt x="19" y="4"/>
                    <a:pt x="8" y="11"/>
                    <a:pt x="0" y="21"/>
                  </a:cubicBezTo>
                  <a:cubicBezTo>
                    <a:pt x="5" y="22"/>
                    <a:pt x="9" y="24"/>
                    <a:pt x="14" y="25"/>
                  </a:cubicBezTo>
                  <a:cubicBezTo>
                    <a:pt x="29" y="30"/>
                    <a:pt x="44" y="36"/>
                    <a:pt x="60" y="41"/>
                  </a:cubicBezTo>
                  <a:cubicBezTo>
                    <a:pt x="70" y="11"/>
                    <a:pt x="70" y="11"/>
                    <a:pt x="70" y="11"/>
                  </a:cubicBezTo>
                  <a:cubicBezTo>
                    <a:pt x="57" y="7"/>
                    <a:pt x="44" y="4"/>
                    <a:pt x="32" y="0"/>
                  </a:cubicBezTo>
                </a:path>
              </a:pathLst>
            </a:custGeom>
            <a:solidFill>
              <a:srgbClr val="8083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485"/>
            <p:cNvSpPr>
              <a:spLocks noEditPoints="1"/>
            </p:cNvSpPr>
            <p:nvPr/>
          </p:nvSpPr>
          <p:spPr bwMode="auto">
            <a:xfrm>
              <a:off x="4800771" y="3269464"/>
              <a:ext cx="154679" cy="82964"/>
            </a:xfrm>
            <a:custGeom>
              <a:avLst/>
              <a:gdLst>
                <a:gd name="T0" fmla="*/ 87 w 110"/>
                <a:gd name="T1" fmla="*/ 0 h 59"/>
                <a:gd name="T2" fmla="*/ 64 w 110"/>
                <a:gd name="T3" fmla="*/ 0 h 59"/>
                <a:gd name="T4" fmla="*/ 0 w 110"/>
                <a:gd name="T5" fmla="*/ 59 h 59"/>
                <a:gd name="T6" fmla="*/ 0 w 110"/>
                <a:gd name="T7" fmla="*/ 59 h 59"/>
                <a:gd name="T8" fmla="*/ 13 w 110"/>
                <a:gd name="T9" fmla="*/ 23 h 59"/>
                <a:gd name="T10" fmla="*/ 45 w 110"/>
                <a:gd name="T11" fmla="*/ 2 h 59"/>
                <a:gd name="T12" fmla="*/ 64 w 110"/>
                <a:gd name="T13" fmla="*/ 0 h 59"/>
                <a:gd name="T14" fmla="*/ 87 w 110"/>
                <a:gd name="T15" fmla="*/ 0 h 59"/>
                <a:gd name="T16" fmla="*/ 110 w 110"/>
                <a:gd name="T17" fmla="*/ 0 h 59"/>
                <a:gd name="T18" fmla="*/ 105 w 110"/>
                <a:gd name="T19" fmla="*/ 0 h 59"/>
                <a:gd name="T20" fmla="*/ 110 w 110"/>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59">
                  <a:moveTo>
                    <a:pt x="87" y="0"/>
                  </a:moveTo>
                  <a:cubicBezTo>
                    <a:pt x="64" y="0"/>
                    <a:pt x="64" y="0"/>
                    <a:pt x="64" y="0"/>
                  </a:cubicBezTo>
                  <a:cubicBezTo>
                    <a:pt x="29" y="0"/>
                    <a:pt x="0" y="26"/>
                    <a:pt x="0" y="59"/>
                  </a:cubicBezTo>
                  <a:cubicBezTo>
                    <a:pt x="0" y="59"/>
                    <a:pt x="0" y="59"/>
                    <a:pt x="0" y="59"/>
                  </a:cubicBezTo>
                  <a:cubicBezTo>
                    <a:pt x="0" y="45"/>
                    <a:pt x="5" y="33"/>
                    <a:pt x="13" y="23"/>
                  </a:cubicBezTo>
                  <a:cubicBezTo>
                    <a:pt x="21" y="13"/>
                    <a:pt x="32" y="6"/>
                    <a:pt x="45" y="2"/>
                  </a:cubicBezTo>
                  <a:cubicBezTo>
                    <a:pt x="51" y="1"/>
                    <a:pt x="57" y="0"/>
                    <a:pt x="64" y="0"/>
                  </a:cubicBezTo>
                  <a:cubicBezTo>
                    <a:pt x="87" y="0"/>
                    <a:pt x="87" y="0"/>
                    <a:pt x="87" y="0"/>
                  </a:cubicBezTo>
                  <a:moveTo>
                    <a:pt x="110" y="0"/>
                  </a:moveTo>
                  <a:cubicBezTo>
                    <a:pt x="105" y="0"/>
                    <a:pt x="105" y="0"/>
                    <a:pt x="105" y="0"/>
                  </a:cubicBezTo>
                  <a:cubicBezTo>
                    <a:pt x="110" y="0"/>
                    <a:pt x="110" y="0"/>
                    <a:pt x="110" y="0"/>
                  </a:cubicBezTo>
                </a:path>
              </a:pathLst>
            </a:custGeom>
            <a:solidFill>
              <a:srgbClr val="828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486"/>
            <p:cNvSpPr/>
            <p:nvPr/>
          </p:nvSpPr>
          <p:spPr bwMode="auto">
            <a:xfrm>
              <a:off x="4917484" y="3269464"/>
              <a:ext cx="30936" cy="25311"/>
            </a:xfrm>
            <a:custGeom>
              <a:avLst/>
              <a:gdLst>
                <a:gd name="T0" fmla="*/ 22 w 22"/>
                <a:gd name="T1" fmla="*/ 0 h 18"/>
                <a:gd name="T2" fmla="*/ 4 w 22"/>
                <a:gd name="T3" fmla="*/ 0 h 18"/>
                <a:gd name="T4" fmla="*/ 0 w 22"/>
                <a:gd name="T5" fmla="*/ 13 h 18"/>
                <a:gd name="T6" fmla="*/ 17 w 22"/>
                <a:gd name="T7" fmla="*/ 18 h 18"/>
                <a:gd name="T8" fmla="*/ 22 w 22"/>
                <a:gd name="T9" fmla="*/ 0 h 18"/>
              </a:gdLst>
              <a:ahLst/>
              <a:cxnLst>
                <a:cxn ang="0">
                  <a:pos x="T0" y="T1"/>
                </a:cxn>
                <a:cxn ang="0">
                  <a:pos x="T2" y="T3"/>
                </a:cxn>
                <a:cxn ang="0">
                  <a:pos x="T4" y="T5"/>
                </a:cxn>
                <a:cxn ang="0">
                  <a:pos x="T6" y="T7"/>
                </a:cxn>
                <a:cxn ang="0">
                  <a:pos x="T8" y="T9"/>
                </a:cxn>
              </a:cxnLst>
              <a:rect l="0" t="0" r="r" b="b"/>
              <a:pathLst>
                <a:path w="22" h="18">
                  <a:moveTo>
                    <a:pt x="22" y="0"/>
                  </a:moveTo>
                  <a:cubicBezTo>
                    <a:pt x="4" y="0"/>
                    <a:pt x="4" y="0"/>
                    <a:pt x="4" y="0"/>
                  </a:cubicBezTo>
                  <a:cubicBezTo>
                    <a:pt x="0" y="13"/>
                    <a:pt x="0" y="13"/>
                    <a:pt x="0" y="13"/>
                  </a:cubicBezTo>
                  <a:cubicBezTo>
                    <a:pt x="5" y="14"/>
                    <a:pt x="11" y="16"/>
                    <a:pt x="17" y="18"/>
                  </a:cubicBezTo>
                  <a:cubicBezTo>
                    <a:pt x="22" y="0"/>
                    <a:pt x="22" y="0"/>
                    <a:pt x="2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487"/>
            <p:cNvSpPr/>
            <p:nvPr/>
          </p:nvSpPr>
          <p:spPr bwMode="auto">
            <a:xfrm>
              <a:off x="4858424" y="3329929"/>
              <a:ext cx="68902" cy="146242"/>
            </a:xfrm>
            <a:custGeom>
              <a:avLst/>
              <a:gdLst>
                <a:gd name="T0" fmla="*/ 32 w 49"/>
                <a:gd name="T1" fmla="*/ 0 h 104"/>
                <a:gd name="T2" fmla="*/ 0 w 49"/>
                <a:gd name="T3" fmla="*/ 101 h 104"/>
                <a:gd name="T4" fmla="*/ 18 w 49"/>
                <a:gd name="T5" fmla="*/ 104 h 104"/>
                <a:gd name="T6" fmla="*/ 49 w 49"/>
                <a:gd name="T7" fmla="*/ 6 h 104"/>
                <a:gd name="T8" fmla="*/ 35 w 49"/>
                <a:gd name="T9" fmla="*/ 1 h 104"/>
                <a:gd name="T10" fmla="*/ 32 w 49"/>
                <a:gd name="T11" fmla="*/ 0 h 104"/>
              </a:gdLst>
              <a:ahLst/>
              <a:cxnLst>
                <a:cxn ang="0">
                  <a:pos x="T0" y="T1"/>
                </a:cxn>
                <a:cxn ang="0">
                  <a:pos x="T2" y="T3"/>
                </a:cxn>
                <a:cxn ang="0">
                  <a:pos x="T4" y="T5"/>
                </a:cxn>
                <a:cxn ang="0">
                  <a:pos x="T6" y="T7"/>
                </a:cxn>
                <a:cxn ang="0">
                  <a:pos x="T8" y="T9"/>
                </a:cxn>
                <a:cxn ang="0">
                  <a:pos x="T10" y="T11"/>
                </a:cxn>
              </a:cxnLst>
              <a:rect l="0" t="0" r="r" b="b"/>
              <a:pathLst>
                <a:path w="49" h="104">
                  <a:moveTo>
                    <a:pt x="32" y="0"/>
                  </a:moveTo>
                  <a:cubicBezTo>
                    <a:pt x="0" y="101"/>
                    <a:pt x="0" y="101"/>
                    <a:pt x="0" y="101"/>
                  </a:cubicBezTo>
                  <a:cubicBezTo>
                    <a:pt x="6" y="102"/>
                    <a:pt x="12" y="104"/>
                    <a:pt x="18" y="104"/>
                  </a:cubicBezTo>
                  <a:cubicBezTo>
                    <a:pt x="49" y="6"/>
                    <a:pt x="49" y="6"/>
                    <a:pt x="49" y="6"/>
                  </a:cubicBezTo>
                  <a:cubicBezTo>
                    <a:pt x="44" y="4"/>
                    <a:pt x="40" y="2"/>
                    <a:pt x="35" y="1"/>
                  </a:cubicBezTo>
                  <a:cubicBezTo>
                    <a:pt x="34" y="1"/>
                    <a:pt x="33" y="1"/>
                    <a:pt x="32" y="0"/>
                  </a:cubicBezTo>
                </a:path>
              </a:pathLst>
            </a:custGeom>
            <a:solidFill>
              <a:srgbClr val="76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488"/>
            <p:cNvSpPr/>
            <p:nvPr/>
          </p:nvSpPr>
          <p:spPr bwMode="auto">
            <a:xfrm>
              <a:off x="4903422" y="3329929"/>
              <a:ext cx="4219" cy="1406"/>
            </a:xfrm>
            <a:custGeom>
              <a:avLst/>
              <a:gdLst>
                <a:gd name="T0" fmla="*/ 0 w 3"/>
                <a:gd name="T1" fmla="*/ 0 h 1"/>
                <a:gd name="T2" fmla="*/ 0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0" y="0"/>
                    <a:pt x="0" y="0"/>
                    <a:pt x="0" y="0"/>
                  </a:cubicBezTo>
                  <a:cubicBezTo>
                    <a:pt x="1" y="1"/>
                    <a:pt x="2" y="1"/>
                    <a:pt x="3" y="1"/>
                  </a:cubicBezTo>
                  <a:cubicBezTo>
                    <a:pt x="2" y="0"/>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489"/>
            <p:cNvSpPr/>
            <p:nvPr/>
          </p:nvSpPr>
          <p:spPr bwMode="auto">
            <a:xfrm>
              <a:off x="4903422" y="3287744"/>
              <a:ext cx="37967" cy="50622"/>
            </a:xfrm>
            <a:custGeom>
              <a:avLst/>
              <a:gdLst>
                <a:gd name="T0" fmla="*/ 10 w 27"/>
                <a:gd name="T1" fmla="*/ 0 h 36"/>
                <a:gd name="T2" fmla="*/ 0 w 27"/>
                <a:gd name="T3" fmla="*/ 30 h 36"/>
                <a:gd name="T4" fmla="*/ 3 w 27"/>
                <a:gd name="T5" fmla="*/ 31 h 36"/>
                <a:gd name="T6" fmla="*/ 17 w 27"/>
                <a:gd name="T7" fmla="*/ 36 h 36"/>
                <a:gd name="T8" fmla="*/ 27 w 27"/>
                <a:gd name="T9" fmla="*/ 5 h 36"/>
                <a:gd name="T10" fmla="*/ 10 w 27"/>
                <a:gd name="T11" fmla="*/ 0 h 36"/>
              </a:gdLst>
              <a:ahLst/>
              <a:cxnLst>
                <a:cxn ang="0">
                  <a:pos x="T0" y="T1"/>
                </a:cxn>
                <a:cxn ang="0">
                  <a:pos x="T2" y="T3"/>
                </a:cxn>
                <a:cxn ang="0">
                  <a:pos x="T4" y="T5"/>
                </a:cxn>
                <a:cxn ang="0">
                  <a:pos x="T6" y="T7"/>
                </a:cxn>
                <a:cxn ang="0">
                  <a:pos x="T8" y="T9"/>
                </a:cxn>
                <a:cxn ang="0">
                  <a:pos x="T10" y="T11"/>
                </a:cxn>
              </a:cxnLst>
              <a:rect l="0" t="0" r="r" b="b"/>
              <a:pathLst>
                <a:path w="27" h="36">
                  <a:moveTo>
                    <a:pt x="10" y="0"/>
                  </a:moveTo>
                  <a:cubicBezTo>
                    <a:pt x="0" y="30"/>
                    <a:pt x="0" y="30"/>
                    <a:pt x="0" y="30"/>
                  </a:cubicBezTo>
                  <a:cubicBezTo>
                    <a:pt x="1" y="30"/>
                    <a:pt x="2" y="30"/>
                    <a:pt x="3" y="31"/>
                  </a:cubicBezTo>
                  <a:cubicBezTo>
                    <a:pt x="8" y="32"/>
                    <a:pt x="12" y="34"/>
                    <a:pt x="17" y="36"/>
                  </a:cubicBezTo>
                  <a:cubicBezTo>
                    <a:pt x="27" y="5"/>
                    <a:pt x="27" y="5"/>
                    <a:pt x="27" y="5"/>
                  </a:cubicBezTo>
                  <a:cubicBezTo>
                    <a:pt x="21" y="3"/>
                    <a:pt x="15" y="1"/>
                    <a:pt x="10" y="0"/>
                  </a:cubicBezTo>
                </a:path>
              </a:pathLst>
            </a:custGeom>
            <a:solidFill>
              <a:srgbClr val="8D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490"/>
            <p:cNvSpPr/>
            <p:nvPr/>
          </p:nvSpPr>
          <p:spPr bwMode="auto">
            <a:xfrm>
              <a:off x="4890766" y="34761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449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491"/>
            <p:cNvSpPr/>
            <p:nvPr/>
          </p:nvSpPr>
          <p:spPr bwMode="auto">
            <a:xfrm>
              <a:off x="4947013" y="3269464"/>
              <a:ext cx="22499" cy="29530"/>
            </a:xfrm>
            <a:custGeom>
              <a:avLst/>
              <a:gdLst>
                <a:gd name="T0" fmla="*/ 16 w 16"/>
                <a:gd name="T1" fmla="*/ 0 h 21"/>
                <a:gd name="T2" fmla="*/ 6 w 16"/>
                <a:gd name="T3" fmla="*/ 0 h 21"/>
                <a:gd name="T4" fmla="*/ 0 w 16"/>
                <a:gd name="T5" fmla="*/ 19 h 21"/>
                <a:gd name="T6" fmla="*/ 9 w 16"/>
                <a:gd name="T7" fmla="*/ 21 h 21"/>
                <a:gd name="T8" fmla="*/ 16 w 16"/>
                <a:gd name="T9" fmla="*/ 0 h 21"/>
              </a:gdLst>
              <a:ahLst/>
              <a:cxnLst>
                <a:cxn ang="0">
                  <a:pos x="T0" y="T1"/>
                </a:cxn>
                <a:cxn ang="0">
                  <a:pos x="T2" y="T3"/>
                </a:cxn>
                <a:cxn ang="0">
                  <a:pos x="T4" y="T5"/>
                </a:cxn>
                <a:cxn ang="0">
                  <a:pos x="T6" y="T7"/>
                </a:cxn>
                <a:cxn ang="0">
                  <a:pos x="T8" y="T9"/>
                </a:cxn>
              </a:cxnLst>
              <a:rect l="0" t="0" r="r" b="b"/>
              <a:pathLst>
                <a:path w="16" h="21">
                  <a:moveTo>
                    <a:pt x="16" y="0"/>
                  </a:moveTo>
                  <a:cubicBezTo>
                    <a:pt x="6" y="0"/>
                    <a:pt x="6" y="0"/>
                    <a:pt x="6" y="0"/>
                  </a:cubicBezTo>
                  <a:cubicBezTo>
                    <a:pt x="0" y="19"/>
                    <a:pt x="0" y="19"/>
                    <a:pt x="0" y="19"/>
                  </a:cubicBezTo>
                  <a:cubicBezTo>
                    <a:pt x="3" y="20"/>
                    <a:pt x="6" y="21"/>
                    <a:pt x="9" y="21"/>
                  </a:cubicBezTo>
                  <a:cubicBezTo>
                    <a:pt x="16" y="0"/>
                    <a:pt x="16"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492"/>
            <p:cNvSpPr/>
            <p:nvPr/>
          </p:nvSpPr>
          <p:spPr bwMode="auto">
            <a:xfrm>
              <a:off x="4890766" y="3339773"/>
              <a:ext cx="54841" cy="136399"/>
            </a:xfrm>
            <a:custGeom>
              <a:avLst/>
              <a:gdLst>
                <a:gd name="T0" fmla="*/ 30 w 39"/>
                <a:gd name="T1" fmla="*/ 0 h 97"/>
                <a:gd name="T2" fmla="*/ 0 w 39"/>
                <a:gd name="T3" fmla="*/ 97 h 97"/>
                <a:gd name="T4" fmla="*/ 0 w 39"/>
                <a:gd name="T5" fmla="*/ 97 h 97"/>
                <a:gd name="T6" fmla="*/ 0 w 39"/>
                <a:gd name="T7" fmla="*/ 97 h 97"/>
                <a:gd name="T8" fmla="*/ 10 w 39"/>
                <a:gd name="T9" fmla="*/ 97 h 97"/>
                <a:gd name="T10" fmla="*/ 39 w 39"/>
                <a:gd name="T11" fmla="*/ 3 h 97"/>
                <a:gd name="T12" fmla="*/ 30 w 39"/>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9" h="97">
                  <a:moveTo>
                    <a:pt x="30" y="0"/>
                  </a:moveTo>
                  <a:cubicBezTo>
                    <a:pt x="0" y="97"/>
                    <a:pt x="0" y="97"/>
                    <a:pt x="0" y="97"/>
                  </a:cubicBezTo>
                  <a:cubicBezTo>
                    <a:pt x="0" y="97"/>
                    <a:pt x="0" y="97"/>
                    <a:pt x="0" y="97"/>
                  </a:cubicBezTo>
                  <a:cubicBezTo>
                    <a:pt x="0" y="97"/>
                    <a:pt x="0" y="97"/>
                    <a:pt x="0" y="97"/>
                  </a:cubicBezTo>
                  <a:cubicBezTo>
                    <a:pt x="10" y="97"/>
                    <a:pt x="10" y="97"/>
                    <a:pt x="10" y="97"/>
                  </a:cubicBezTo>
                  <a:cubicBezTo>
                    <a:pt x="39" y="3"/>
                    <a:pt x="39" y="3"/>
                    <a:pt x="39" y="3"/>
                  </a:cubicBezTo>
                  <a:cubicBezTo>
                    <a:pt x="36" y="2"/>
                    <a:pt x="33" y="1"/>
                    <a:pt x="30" y="0"/>
                  </a:cubicBezTo>
                </a:path>
              </a:pathLst>
            </a:custGeom>
            <a:solidFill>
              <a:srgbClr val="76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493"/>
            <p:cNvSpPr/>
            <p:nvPr/>
          </p:nvSpPr>
          <p:spPr bwMode="auto">
            <a:xfrm>
              <a:off x="4932952" y="3296181"/>
              <a:ext cx="26717" cy="47810"/>
            </a:xfrm>
            <a:custGeom>
              <a:avLst/>
              <a:gdLst>
                <a:gd name="T0" fmla="*/ 10 w 19"/>
                <a:gd name="T1" fmla="*/ 0 h 34"/>
                <a:gd name="T2" fmla="*/ 0 w 19"/>
                <a:gd name="T3" fmla="*/ 31 h 34"/>
                <a:gd name="T4" fmla="*/ 9 w 19"/>
                <a:gd name="T5" fmla="*/ 34 h 34"/>
                <a:gd name="T6" fmla="*/ 19 w 19"/>
                <a:gd name="T7" fmla="*/ 2 h 34"/>
                <a:gd name="T8" fmla="*/ 10 w 19"/>
                <a:gd name="T9" fmla="*/ 0 h 34"/>
              </a:gdLst>
              <a:ahLst/>
              <a:cxnLst>
                <a:cxn ang="0">
                  <a:pos x="T0" y="T1"/>
                </a:cxn>
                <a:cxn ang="0">
                  <a:pos x="T2" y="T3"/>
                </a:cxn>
                <a:cxn ang="0">
                  <a:pos x="T4" y="T5"/>
                </a:cxn>
                <a:cxn ang="0">
                  <a:pos x="T6" y="T7"/>
                </a:cxn>
                <a:cxn ang="0">
                  <a:pos x="T8" y="T9"/>
                </a:cxn>
              </a:cxnLst>
              <a:rect l="0" t="0" r="r" b="b"/>
              <a:pathLst>
                <a:path w="19" h="34">
                  <a:moveTo>
                    <a:pt x="10" y="0"/>
                  </a:moveTo>
                  <a:cubicBezTo>
                    <a:pt x="0" y="31"/>
                    <a:pt x="0" y="31"/>
                    <a:pt x="0" y="31"/>
                  </a:cubicBezTo>
                  <a:cubicBezTo>
                    <a:pt x="3" y="32"/>
                    <a:pt x="6" y="33"/>
                    <a:pt x="9" y="34"/>
                  </a:cubicBezTo>
                  <a:cubicBezTo>
                    <a:pt x="19" y="2"/>
                    <a:pt x="19" y="2"/>
                    <a:pt x="19" y="2"/>
                  </a:cubicBezTo>
                  <a:cubicBezTo>
                    <a:pt x="16" y="2"/>
                    <a:pt x="13" y="1"/>
                    <a:pt x="10" y="0"/>
                  </a:cubicBezTo>
                </a:path>
              </a:pathLst>
            </a:custGeom>
            <a:solidFill>
              <a:srgbClr val="8D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494"/>
            <p:cNvSpPr/>
            <p:nvPr/>
          </p:nvSpPr>
          <p:spPr bwMode="auto">
            <a:xfrm>
              <a:off x="4966700" y="3269464"/>
              <a:ext cx="50622" cy="42185"/>
            </a:xfrm>
            <a:custGeom>
              <a:avLst/>
              <a:gdLst>
                <a:gd name="T0" fmla="*/ 36 w 36"/>
                <a:gd name="T1" fmla="*/ 0 h 30"/>
                <a:gd name="T2" fmla="*/ 8 w 36"/>
                <a:gd name="T3" fmla="*/ 0 h 30"/>
                <a:gd name="T4" fmla="*/ 0 w 36"/>
                <a:gd name="T5" fmla="*/ 23 h 30"/>
                <a:gd name="T6" fmla="*/ 26 w 36"/>
                <a:gd name="T7" fmla="*/ 30 h 30"/>
                <a:gd name="T8" fmla="*/ 36 w 36"/>
                <a:gd name="T9" fmla="*/ 0 h 30"/>
              </a:gdLst>
              <a:ahLst/>
              <a:cxnLst>
                <a:cxn ang="0">
                  <a:pos x="T0" y="T1"/>
                </a:cxn>
                <a:cxn ang="0">
                  <a:pos x="T2" y="T3"/>
                </a:cxn>
                <a:cxn ang="0">
                  <a:pos x="T4" y="T5"/>
                </a:cxn>
                <a:cxn ang="0">
                  <a:pos x="T6" y="T7"/>
                </a:cxn>
                <a:cxn ang="0">
                  <a:pos x="T8" y="T9"/>
                </a:cxn>
              </a:cxnLst>
              <a:rect l="0" t="0" r="r" b="b"/>
              <a:pathLst>
                <a:path w="36" h="30">
                  <a:moveTo>
                    <a:pt x="36" y="0"/>
                  </a:moveTo>
                  <a:cubicBezTo>
                    <a:pt x="8" y="0"/>
                    <a:pt x="8" y="0"/>
                    <a:pt x="8" y="0"/>
                  </a:cubicBezTo>
                  <a:cubicBezTo>
                    <a:pt x="0" y="23"/>
                    <a:pt x="0" y="23"/>
                    <a:pt x="0" y="23"/>
                  </a:cubicBezTo>
                  <a:cubicBezTo>
                    <a:pt x="9" y="25"/>
                    <a:pt x="18" y="28"/>
                    <a:pt x="26" y="30"/>
                  </a:cubicBezTo>
                  <a:cubicBezTo>
                    <a:pt x="36" y="0"/>
                    <a:pt x="36"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495"/>
            <p:cNvSpPr/>
            <p:nvPr/>
          </p:nvSpPr>
          <p:spPr bwMode="auto">
            <a:xfrm>
              <a:off x="4911859" y="3346803"/>
              <a:ext cx="77339" cy="129368"/>
            </a:xfrm>
            <a:custGeom>
              <a:avLst/>
              <a:gdLst>
                <a:gd name="T0" fmla="*/ 29 w 55"/>
                <a:gd name="T1" fmla="*/ 0 h 92"/>
                <a:gd name="T2" fmla="*/ 0 w 55"/>
                <a:gd name="T3" fmla="*/ 92 h 92"/>
                <a:gd name="T4" fmla="*/ 28 w 55"/>
                <a:gd name="T5" fmla="*/ 92 h 92"/>
                <a:gd name="T6" fmla="*/ 55 w 55"/>
                <a:gd name="T7" fmla="*/ 8 h 92"/>
                <a:gd name="T8" fmla="*/ 29 w 55"/>
                <a:gd name="T9" fmla="*/ 0 h 92"/>
              </a:gdLst>
              <a:ahLst/>
              <a:cxnLst>
                <a:cxn ang="0">
                  <a:pos x="T0" y="T1"/>
                </a:cxn>
                <a:cxn ang="0">
                  <a:pos x="T2" y="T3"/>
                </a:cxn>
                <a:cxn ang="0">
                  <a:pos x="T4" y="T5"/>
                </a:cxn>
                <a:cxn ang="0">
                  <a:pos x="T6" y="T7"/>
                </a:cxn>
                <a:cxn ang="0">
                  <a:pos x="T8" y="T9"/>
                </a:cxn>
              </a:cxnLst>
              <a:rect l="0" t="0" r="r" b="b"/>
              <a:pathLst>
                <a:path w="55" h="92">
                  <a:moveTo>
                    <a:pt x="29" y="0"/>
                  </a:moveTo>
                  <a:cubicBezTo>
                    <a:pt x="0" y="92"/>
                    <a:pt x="0" y="92"/>
                    <a:pt x="0" y="92"/>
                  </a:cubicBezTo>
                  <a:cubicBezTo>
                    <a:pt x="28" y="92"/>
                    <a:pt x="28" y="92"/>
                    <a:pt x="28" y="92"/>
                  </a:cubicBezTo>
                  <a:cubicBezTo>
                    <a:pt x="55" y="8"/>
                    <a:pt x="55" y="8"/>
                    <a:pt x="55" y="8"/>
                  </a:cubicBezTo>
                  <a:cubicBezTo>
                    <a:pt x="46" y="5"/>
                    <a:pt x="38" y="2"/>
                    <a:pt x="29" y="0"/>
                  </a:cubicBezTo>
                </a:path>
              </a:pathLst>
            </a:custGeom>
            <a:solidFill>
              <a:srgbClr val="76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496"/>
            <p:cNvSpPr/>
            <p:nvPr/>
          </p:nvSpPr>
          <p:spPr bwMode="auto">
            <a:xfrm>
              <a:off x="4952638" y="3301806"/>
              <a:ext cx="50622" cy="56247"/>
            </a:xfrm>
            <a:custGeom>
              <a:avLst/>
              <a:gdLst>
                <a:gd name="T0" fmla="*/ 10 w 36"/>
                <a:gd name="T1" fmla="*/ 0 h 40"/>
                <a:gd name="T2" fmla="*/ 0 w 36"/>
                <a:gd name="T3" fmla="*/ 32 h 40"/>
                <a:gd name="T4" fmla="*/ 26 w 36"/>
                <a:gd name="T5" fmla="*/ 40 h 40"/>
                <a:gd name="T6" fmla="*/ 36 w 36"/>
                <a:gd name="T7" fmla="*/ 7 h 40"/>
                <a:gd name="T8" fmla="*/ 10 w 36"/>
                <a:gd name="T9" fmla="*/ 0 h 40"/>
              </a:gdLst>
              <a:ahLst/>
              <a:cxnLst>
                <a:cxn ang="0">
                  <a:pos x="T0" y="T1"/>
                </a:cxn>
                <a:cxn ang="0">
                  <a:pos x="T2" y="T3"/>
                </a:cxn>
                <a:cxn ang="0">
                  <a:pos x="T4" y="T5"/>
                </a:cxn>
                <a:cxn ang="0">
                  <a:pos x="T6" y="T7"/>
                </a:cxn>
                <a:cxn ang="0">
                  <a:pos x="T8" y="T9"/>
                </a:cxn>
              </a:cxnLst>
              <a:rect l="0" t="0" r="r" b="b"/>
              <a:pathLst>
                <a:path w="36" h="40">
                  <a:moveTo>
                    <a:pt x="10" y="0"/>
                  </a:moveTo>
                  <a:cubicBezTo>
                    <a:pt x="0" y="32"/>
                    <a:pt x="0" y="32"/>
                    <a:pt x="0" y="32"/>
                  </a:cubicBezTo>
                  <a:cubicBezTo>
                    <a:pt x="9" y="34"/>
                    <a:pt x="17" y="37"/>
                    <a:pt x="26" y="40"/>
                  </a:cubicBezTo>
                  <a:cubicBezTo>
                    <a:pt x="36" y="7"/>
                    <a:pt x="36" y="7"/>
                    <a:pt x="36" y="7"/>
                  </a:cubicBezTo>
                  <a:cubicBezTo>
                    <a:pt x="28" y="5"/>
                    <a:pt x="19" y="2"/>
                    <a:pt x="10" y="0"/>
                  </a:cubicBezTo>
                </a:path>
              </a:pathLst>
            </a:custGeom>
            <a:solidFill>
              <a:srgbClr val="8D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497"/>
            <p:cNvSpPr/>
            <p:nvPr/>
          </p:nvSpPr>
          <p:spPr bwMode="auto">
            <a:xfrm>
              <a:off x="4625000" y="3279307"/>
              <a:ext cx="178584" cy="91401"/>
            </a:xfrm>
            <a:custGeom>
              <a:avLst/>
              <a:gdLst>
                <a:gd name="T0" fmla="*/ 124 w 127"/>
                <a:gd name="T1" fmla="*/ 65 h 65"/>
                <a:gd name="T2" fmla="*/ 98 w 127"/>
                <a:gd name="T3" fmla="*/ 62 h 65"/>
                <a:gd name="T4" fmla="*/ 90 w 127"/>
                <a:gd name="T5" fmla="*/ 36 h 65"/>
                <a:gd name="T6" fmla="*/ 64 w 127"/>
                <a:gd name="T7" fmla="*/ 27 h 65"/>
                <a:gd name="T8" fmla="*/ 37 w 127"/>
                <a:gd name="T9" fmla="*/ 37 h 65"/>
                <a:gd name="T10" fmla="*/ 28 w 127"/>
                <a:gd name="T11" fmla="*/ 63 h 65"/>
                <a:gd name="T12" fmla="*/ 1 w 127"/>
                <a:gd name="T13" fmla="*/ 64 h 65"/>
                <a:gd name="T14" fmla="*/ 18 w 127"/>
                <a:gd name="T15" fmla="*/ 18 h 65"/>
                <a:gd name="T16" fmla="*/ 64 w 127"/>
                <a:gd name="T17" fmla="*/ 0 h 65"/>
                <a:gd name="T18" fmla="*/ 110 w 127"/>
                <a:gd name="T19" fmla="*/ 18 h 65"/>
                <a:gd name="T20" fmla="*/ 124 w 127"/>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65">
                  <a:moveTo>
                    <a:pt x="124" y="65"/>
                  </a:moveTo>
                  <a:cubicBezTo>
                    <a:pt x="98" y="62"/>
                    <a:pt x="98" y="62"/>
                    <a:pt x="98" y="62"/>
                  </a:cubicBezTo>
                  <a:cubicBezTo>
                    <a:pt x="98" y="62"/>
                    <a:pt x="99" y="46"/>
                    <a:pt x="90" y="36"/>
                  </a:cubicBezTo>
                  <a:cubicBezTo>
                    <a:pt x="85" y="30"/>
                    <a:pt x="76" y="27"/>
                    <a:pt x="64" y="27"/>
                  </a:cubicBezTo>
                  <a:cubicBezTo>
                    <a:pt x="52" y="27"/>
                    <a:pt x="43" y="30"/>
                    <a:pt x="37" y="37"/>
                  </a:cubicBezTo>
                  <a:cubicBezTo>
                    <a:pt x="28" y="47"/>
                    <a:pt x="28" y="63"/>
                    <a:pt x="28" y="63"/>
                  </a:cubicBezTo>
                  <a:cubicBezTo>
                    <a:pt x="1" y="64"/>
                    <a:pt x="1" y="64"/>
                    <a:pt x="1" y="64"/>
                  </a:cubicBezTo>
                  <a:cubicBezTo>
                    <a:pt x="1" y="63"/>
                    <a:pt x="0" y="37"/>
                    <a:pt x="18" y="18"/>
                  </a:cubicBezTo>
                  <a:cubicBezTo>
                    <a:pt x="29" y="6"/>
                    <a:pt x="45" y="0"/>
                    <a:pt x="64" y="0"/>
                  </a:cubicBezTo>
                  <a:cubicBezTo>
                    <a:pt x="84" y="0"/>
                    <a:pt x="99" y="6"/>
                    <a:pt x="110" y="18"/>
                  </a:cubicBezTo>
                  <a:cubicBezTo>
                    <a:pt x="127" y="37"/>
                    <a:pt x="124" y="62"/>
                    <a:pt x="124" y="65"/>
                  </a:cubicBezTo>
                  <a:close/>
                </a:path>
              </a:pathLst>
            </a:custGeom>
            <a:solidFill>
              <a:srgbClr val="2F34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498"/>
            <p:cNvSpPr/>
            <p:nvPr/>
          </p:nvSpPr>
          <p:spPr bwMode="auto">
            <a:xfrm>
              <a:off x="4928733" y="2650748"/>
              <a:ext cx="189833" cy="88589"/>
            </a:xfrm>
            <a:custGeom>
              <a:avLst/>
              <a:gdLst>
                <a:gd name="T0" fmla="*/ 67 w 135"/>
                <a:gd name="T1" fmla="*/ 63 h 63"/>
                <a:gd name="T2" fmla="*/ 135 w 135"/>
                <a:gd name="T3" fmla="*/ 0 h 63"/>
                <a:gd name="T4" fmla="*/ 3 w 135"/>
                <a:gd name="T5" fmla="*/ 0 h 63"/>
                <a:gd name="T6" fmla="*/ 67 w 135"/>
                <a:gd name="T7" fmla="*/ 63 h 63"/>
              </a:gdLst>
              <a:ahLst/>
              <a:cxnLst>
                <a:cxn ang="0">
                  <a:pos x="T0" y="T1"/>
                </a:cxn>
                <a:cxn ang="0">
                  <a:pos x="T2" y="T3"/>
                </a:cxn>
                <a:cxn ang="0">
                  <a:pos x="T4" y="T5"/>
                </a:cxn>
                <a:cxn ang="0">
                  <a:pos x="T6" y="T7"/>
                </a:cxn>
              </a:cxnLst>
              <a:rect l="0" t="0" r="r" b="b"/>
              <a:pathLst>
                <a:path w="135" h="63">
                  <a:moveTo>
                    <a:pt x="67" y="63"/>
                  </a:moveTo>
                  <a:cubicBezTo>
                    <a:pt x="67" y="63"/>
                    <a:pt x="135" y="55"/>
                    <a:pt x="135" y="0"/>
                  </a:cubicBezTo>
                  <a:cubicBezTo>
                    <a:pt x="3" y="0"/>
                    <a:pt x="3" y="0"/>
                    <a:pt x="3" y="0"/>
                  </a:cubicBezTo>
                  <a:cubicBezTo>
                    <a:pt x="3" y="0"/>
                    <a:pt x="0" y="63"/>
                    <a:pt x="67" y="63"/>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499"/>
            <p:cNvSpPr/>
            <p:nvPr/>
          </p:nvSpPr>
          <p:spPr bwMode="auto">
            <a:xfrm>
              <a:off x="5022947" y="2650748"/>
              <a:ext cx="1148843" cy="88589"/>
            </a:xfrm>
            <a:custGeom>
              <a:avLst/>
              <a:gdLst>
                <a:gd name="T0" fmla="*/ 0 w 817"/>
                <a:gd name="T1" fmla="*/ 63 h 63"/>
                <a:gd name="T2" fmla="*/ 740 w 817"/>
                <a:gd name="T3" fmla="*/ 63 h 63"/>
                <a:gd name="T4" fmla="*/ 813 w 817"/>
                <a:gd name="T5" fmla="*/ 0 h 63"/>
                <a:gd name="T6" fmla="*/ 68 w 817"/>
                <a:gd name="T7" fmla="*/ 0 h 63"/>
                <a:gd name="T8" fmla="*/ 0 w 817"/>
                <a:gd name="T9" fmla="*/ 63 h 63"/>
              </a:gdLst>
              <a:ahLst/>
              <a:cxnLst>
                <a:cxn ang="0">
                  <a:pos x="T0" y="T1"/>
                </a:cxn>
                <a:cxn ang="0">
                  <a:pos x="T2" y="T3"/>
                </a:cxn>
                <a:cxn ang="0">
                  <a:pos x="T4" y="T5"/>
                </a:cxn>
                <a:cxn ang="0">
                  <a:pos x="T6" y="T7"/>
                </a:cxn>
                <a:cxn ang="0">
                  <a:pos x="T8" y="T9"/>
                </a:cxn>
              </a:cxnLst>
              <a:rect l="0" t="0" r="r" b="b"/>
              <a:pathLst>
                <a:path w="817" h="63">
                  <a:moveTo>
                    <a:pt x="0" y="63"/>
                  </a:moveTo>
                  <a:cubicBezTo>
                    <a:pt x="0" y="63"/>
                    <a:pt x="663" y="63"/>
                    <a:pt x="740" y="63"/>
                  </a:cubicBezTo>
                  <a:cubicBezTo>
                    <a:pt x="817" y="63"/>
                    <a:pt x="813" y="0"/>
                    <a:pt x="813" y="0"/>
                  </a:cubicBezTo>
                  <a:cubicBezTo>
                    <a:pt x="68" y="0"/>
                    <a:pt x="68" y="0"/>
                    <a:pt x="68" y="0"/>
                  </a:cubicBezTo>
                  <a:cubicBezTo>
                    <a:pt x="68" y="55"/>
                    <a:pt x="0" y="63"/>
                    <a:pt x="0" y="63"/>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Rectangle 500"/>
            <p:cNvSpPr>
              <a:spLocks noChangeArrowheads="1"/>
            </p:cNvSpPr>
            <p:nvPr/>
          </p:nvSpPr>
          <p:spPr bwMode="auto">
            <a:xfrm>
              <a:off x="5121379" y="177292"/>
              <a:ext cx="1047598" cy="247205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5" name="Rectangle 501"/>
            <p:cNvSpPr>
              <a:spLocks noChangeArrowheads="1"/>
            </p:cNvSpPr>
            <p:nvPr/>
          </p:nvSpPr>
          <p:spPr bwMode="auto">
            <a:xfrm>
              <a:off x="5121379" y="177292"/>
              <a:ext cx="1047598" cy="247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6" name="Freeform 502"/>
            <p:cNvSpPr/>
            <p:nvPr/>
          </p:nvSpPr>
          <p:spPr bwMode="auto">
            <a:xfrm>
              <a:off x="6168977" y="88703"/>
              <a:ext cx="189833" cy="88589"/>
            </a:xfrm>
            <a:custGeom>
              <a:avLst/>
              <a:gdLst>
                <a:gd name="T0" fmla="*/ 68 w 135"/>
                <a:gd name="T1" fmla="*/ 0 h 63"/>
                <a:gd name="T2" fmla="*/ 0 w 135"/>
                <a:gd name="T3" fmla="*/ 63 h 63"/>
                <a:gd name="T4" fmla="*/ 132 w 135"/>
                <a:gd name="T5" fmla="*/ 63 h 63"/>
                <a:gd name="T6" fmla="*/ 68 w 135"/>
                <a:gd name="T7" fmla="*/ 0 h 63"/>
              </a:gdLst>
              <a:ahLst/>
              <a:cxnLst>
                <a:cxn ang="0">
                  <a:pos x="T0" y="T1"/>
                </a:cxn>
                <a:cxn ang="0">
                  <a:pos x="T2" y="T3"/>
                </a:cxn>
                <a:cxn ang="0">
                  <a:pos x="T4" y="T5"/>
                </a:cxn>
                <a:cxn ang="0">
                  <a:pos x="T6" y="T7"/>
                </a:cxn>
              </a:cxnLst>
              <a:rect l="0" t="0" r="r" b="b"/>
              <a:pathLst>
                <a:path w="135" h="63">
                  <a:moveTo>
                    <a:pt x="68" y="0"/>
                  </a:moveTo>
                  <a:cubicBezTo>
                    <a:pt x="68" y="0"/>
                    <a:pt x="0" y="7"/>
                    <a:pt x="0" y="63"/>
                  </a:cubicBezTo>
                  <a:cubicBezTo>
                    <a:pt x="132" y="63"/>
                    <a:pt x="132" y="63"/>
                    <a:pt x="132" y="63"/>
                  </a:cubicBezTo>
                  <a:cubicBezTo>
                    <a:pt x="132" y="63"/>
                    <a:pt x="135" y="0"/>
                    <a:pt x="68" y="0"/>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503"/>
            <p:cNvSpPr/>
            <p:nvPr/>
          </p:nvSpPr>
          <p:spPr bwMode="auto">
            <a:xfrm>
              <a:off x="5117160" y="88703"/>
              <a:ext cx="1147436" cy="88589"/>
            </a:xfrm>
            <a:custGeom>
              <a:avLst/>
              <a:gdLst>
                <a:gd name="T0" fmla="*/ 816 w 816"/>
                <a:gd name="T1" fmla="*/ 0 h 63"/>
                <a:gd name="T2" fmla="*/ 76 w 816"/>
                <a:gd name="T3" fmla="*/ 0 h 63"/>
                <a:gd name="T4" fmla="*/ 3 w 816"/>
                <a:gd name="T5" fmla="*/ 63 h 63"/>
                <a:gd name="T6" fmla="*/ 748 w 816"/>
                <a:gd name="T7" fmla="*/ 63 h 63"/>
                <a:gd name="T8" fmla="*/ 816 w 816"/>
                <a:gd name="T9" fmla="*/ 0 h 63"/>
              </a:gdLst>
              <a:ahLst/>
              <a:cxnLst>
                <a:cxn ang="0">
                  <a:pos x="T0" y="T1"/>
                </a:cxn>
                <a:cxn ang="0">
                  <a:pos x="T2" y="T3"/>
                </a:cxn>
                <a:cxn ang="0">
                  <a:pos x="T4" y="T5"/>
                </a:cxn>
                <a:cxn ang="0">
                  <a:pos x="T6" y="T7"/>
                </a:cxn>
                <a:cxn ang="0">
                  <a:pos x="T8" y="T9"/>
                </a:cxn>
              </a:cxnLst>
              <a:rect l="0" t="0" r="r" b="b"/>
              <a:pathLst>
                <a:path w="816" h="63">
                  <a:moveTo>
                    <a:pt x="816" y="0"/>
                  </a:moveTo>
                  <a:cubicBezTo>
                    <a:pt x="816" y="0"/>
                    <a:pt x="153" y="0"/>
                    <a:pt x="76" y="0"/>
                  </a:cubicBezTo>
                  <a:cubicBezTo>
                    <a:pt x="0" y="0"/>
                    <a:pt x="3" y="63"/>
                    <a:pt x="3" y="63"/>
                  </a:cubicBezTo>
                  <a:cubicBezTo>
                    <a:pt x="748" y="63"/>
                    <a:pt x="748" y="63"/>
                    <a:pt x="748" y="63"/>
                  </a:cubicBezTo>
                  <a:cubicBezTo>
                    <a:pt x="748" y="7"/>
                    <a:pt x="816" y="0"/>
                    <a:pt x="816" y="0"/>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Rectangle 504"/>
            <p:cNvSpPr>
              <a:spLocks noChangeArrowheads="1"/>
            </p:cNvSpPr>
            <p:nvPr/>
          </p:nvSpPr>
          <p:spPr bwMode="auto">
            <a:xfrm>
              <a:off x="6168977" y="177292"/>
              <a:ext cx="185615" cy="2273780"/>
            </a:xfrm>
            <a:prstGeom prst="rect">
              <a:avLst/>
            </a:prstGeom>
            <a:solidFill>
              <a:srgbClr val="D9DA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9" name="Freeform 505"/>
            <p:cNvSpPr/>
            <p:nvPr/>
          </p:nvSpPr>
          <p:spPr bwMode="auto">
            <a:xfrm>
              <a:off x="6164758" y="2451072"/>
              <a:ext cx="189833" cy="88589"/>
            </a:xfrm>
            <a:custGeom>
              <a:avLst/>
              <a:gdLst>
                <a:gd name="T0" fmla="*/ 67 w 135"/>
                <a:gd name="T1" fmla="*/ 63 h 63"/>
                <a:gd name="T2" fmla="*/ 135 w 135"/>
                <a:gd name="T3" fmla="*/ 0 h 63"/>
                <a:gd name="T4" fmla="*/ 3 w 135"/>
                <a:gd name="T5" fmla="*/ 0 h 63"/>
                <a:gd name="T6" fmla="*/ 67 w 135"/>
                <a:gd name="T7" fmla="*/ 63 h 63"/>
              </a:gdLst>
              <a:ahLst/>
              <a:cxnLst>
                <a:cxn ang="0">
                  <a:pos x="T0" y="T1"/>
                </a:cxn>
                <a:cxn ang="0">
                  <a:pos x="T2" y="T3"/>
                </a:cxn>
                <a:cxn ang="0">
                  <a:pos x="T4" y="T5"/>
                </a:cxn>
                <a:cxn ang="0">
                  <a:pos x="T6" y="T7"/>
                </a:cxn>
              </a:cxnLst>
              <a:rect l="0" t="0" r="r" b="b"/>
              <a:pathLst>
                <a:path w="135" h="63">
                  <a:moveTo>
                    <a:pt x="67" y="63"/>
                  </a:moveTo>
                  <a:cubicBezTo>
                    <a:pt x="67" y="63"/>
                    <a:pt x="135" y="56"/>
                    <a:pt x="135" y="0"/>
                  </a:cubicBezTo>
                  <a:cubicBezTo>
                    <a:pt x="3" y="0"/>
                    <a:pt x="3" y="0"/>
                    <a:pt x="3" y="0"/>
                  </a:cubicBezTo>
                  <a:cubicBezTo>
                    <a:pt x="3" y="0"/>
                    <a:pt x="0" y="63"/>
                    <a:pt x="67" y="63"/>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506"/>
            <p:cNvSpPr/>
            <p:nvPr/>
          </p:nvSpPr>
          <p:spPr bwMode="auto">
            <a:xfrm>
              <a:off x="6258972" y="2451072"/>
              <a:ext cx="1146030" cy="88589"/>
            </a:xfrm>
            <a:custGeom>
              <a:avLst/>
              <a:gdLst>
                <a:gd name="T0" fmla="*/ 0 w 816"/>
                <a:gd name="T1" fmla="*/ 63 h 63"/>
                <a:gd name="T2" fmla="*/ 739 w 816"/>
                <a:gd name="T3" fmla="*/ 63 h 63"/>
                <a:gd name="T4" fmla="*/ 813 w 816"/>
                <a:gd name="T5" fmla="*/ 0 h 63"/>
                <a:gd name="T6" fmla="*/ 68 w 816"/>
                <a:gd name="T7" fmla="*/ 0 h 63"/>
                <a:gd name="T8" fmla="*/ 0 w 816"/>
                <a:gd name="T9" fmla="*/ 63 h 63"/>
              </a:gdLst>
              <a:ahLst/>
              <a:cxnLst>
                <a:cxn ang="0">
                  <a:pos x="T0" y="T1"/>
                </a:cxn>
                <a:cxn ang="0">
                  <a:pos x="T2" y="T3"/>
                </a:cxn>
                <a:cxn ang="0">
                  <a:pos x="T4" y="T5"/>
                </a:cxn>
                <a:cxn ang="0">
                  <a:pos x="T6" y="T7"/>
                </a:cxn>
                <a:cxn ang="0">
                  <a:pos x="T8" y="T9"/>
                </a:cxn>
              </a:cxnLst>
              <a:rect l="0" t="0" r="r" b="b"/>
              <a:pathLst>
                <a:path w="816" h="63">
                  <a:moveTo>
                    <a:pt x="0" y="63"/>
                  </a:moveTo>
                  <a:cubicBezTo>
                    <a:pt x="0" y="63"/>
                    <a:pt x="662" y="63"/>
                    <a:pt x="739" y="63"/>
                  </a:cubicBezTo>
                  <a:cubicBezTo>
                    <a:pt x="816" y="63"/>
                    <a:pt x="813" y="0"/>
                    <a:pt x="813" y="0"/>
                  </a:cubicBezTo>
                  <a:cubicBezTo>
                    <a:pt x="68" y="0"/>
                    <a:pt x="68" y="0"/>
                    <a:pt x="68" y="0"/>
                  </a:cubicBezTo>
                  <a:cubicBezTo>
                    <a:pt x="68" y="56"/>
                    <a:pt x="0" y="63"/>
                    <a:pt x="0" y="63"/>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Rectangle 507"/>
            <p:cNvSpPr>
              <a:spLocks noChangeArrowheads="1"/>
            </p:cNvSpPr>
            <p:nvPr/>
          </p:nvSpPr>
          <p:spPr bwMode="auto">
            <a:xfrm>
              <a:off x="6354591" y="1120833"/>
              <a:ext cx="1046192" cy="133023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2" name="Freeform 508"/>
            <p:cNvSpPr/>
            <p:nvPr/>
          </p:nvSpPr>
          <p:spPr bwMode="auto">
            <a:xfrm>
              <a:off x="7400783" y="1032244"/>
              <a:ext cx="189833" cy="88589"/>
            </a:xfrm>
            <a:custGeom>
              <a:avLst/>
              <a:gdLst>
                <a:gd name="T0" fmla="*/ 68 w 135"/>
                <a:gd name="T1" fmla="*/ 0 h 63"/>
                <a:gd name="T2" fmla="*/ 0 w 135"/>
                <a:gd name="T3" fmla="*/ 63 h 63"/>
                <a:gd name="T4" fmla="*/ 132 w 135"/>
                <a:gd name="T5" fmla="*/ 63 h 63"/>
                <a:gd name="T6" fmla="*/ 68 w 135"/>
                <a:gd name="T7" fmla="*/ 0 h 63"/>
              </a:gdLst>
              <a:ahLst/>
              <a:cxnLst>
                <a:cxn ang="0">
                  <a:pos x="T0" y="T1"/>
                </a:cxn>
                <a:cxn ang="0">
                  <a:pos x="T2" y="T3"/>
                </a:cxn>
                <a:cxn ang="0">
                  <a:pos x="T4" y="T5"/>
                </a:cxn>
                <a:cxn ang="0">
                  <a:pos x="T6" y="T7"/>
                </a:cxn>
              </a:cxnLst>
              <a:rect l="0" t="0" r="r" b="b"/>
              <a:pathLst>
                <a:path w="135" h="63">
                  <a:moveTo>
                    <a:pt x="68" y="0"/>
                  </a:moveTo>
                  <a:cubicBezTo>
                    <a:pt x="68" y="0"/>
                    <a:pt x="0" y="8"/>
                    <a:pt x="0" y="63"/>
                  </a:cubicBezTo>
                  <a:cubicBezTo>
                    <a:pt x="132" y="63"/>
                    <a:pt x="132" y="63"/>
                    <a:pt x="132" y="63"/>
                  </a:cubicBezTo>
                  <a:cubicBezTo>
                    <a:pt x="132" y="63"/>
                    <a:pt x="135" y="0"/>
                    <a:pt x="68" y="0"/>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509"/>
            <p:cNvSpPr/>
            <p:nvPr/>
          </p:nvSpPr>
          <p:spPr bwMode="auto">
            <a:xfrm>
              <a:off x="6350373" y="1032244"/>
              <a:ext cx="1146030" cy="88589"/>
            </a:xfrm>
            <a:custGeom>
              <a:avLst/>
              <a:gdLst>
                <a:gd name="T0" fmla="*/ 816 w 816"/>
                <a:gd name="T1" fmla="*/ 0 h 63"/>
                <a:gd name="T2" fmla="*/ 76 w 816"/>
                <a:gd name="T3" fmla="*/ 0 h 63"/>
                <a:gd name="T4" fmla="*/ 3 w 816"/>
                <a:gd name="T5" fmla="*/ 63 h 63"/>
                <a:gd name="T6" fmla="*/ 748 w 816"/>
                <a:gd name="T7" fmla="*/ 63 h 63"/>
                <a:gd name="T8" fmla="*/ 816 w 816"/>
                <a:gd name="T9" fmla="*/ 0 h 63"/>
              </a:gdLst>
              <a:ahLst/>
              <a:cxnLst>
                <a:cxn ang="0">
                  <a:pos x="T0" y="T1"/>
                </a:cxn>
                <a:cxn ang="0">
                  <a:pos x="T2" y="T3"/>
                </a:cxn>
                <a:cxn ang="0">
                  <a:pos x="T4" y="T5"/>
                </a:cxn>
                <a:cxn ang="0">
                  <a:pos x="T6" y="T7"/>
                </a:cxn>
                <a:cxn ang="0">
                  <a:pos x="T8" y="T9"/>
                </a:cxn>
              </a:cxnLst>
              <a:rect l="0" t="0" r="r" b="b"/>
              <a:pathLst>
                <a:path w="816" h="63">
                  <a:moveTo>
                    <a:pt x="816" y="0"/>
                  </a:moveTo>
                  <a:cubicBezTo>
                    <a:pt x="816" y="0"/>
                    <a:pt x="153" y="0"/>
                    <a:pt x="76" y="0"/>
                  </a:cubicBezTo>
                  <a:cubicBezTo>
                    <a:pt x="0" y="0"/>
                    <a:pt x="3" y="63"/>
                    <a:pt x="3" y="63"/>
                  </a:cubicBezTo>
                  <a:cubicBezTo>
                    <a:pt x="748" y="63"/>
                    <a:pt x="748" y="63"/>
                    <a:pt x="748" y="63"/>
                  </a:cubicBezTo>
                  <a:cubicBezTo>
                    <a:pt x="748" y="8"/>
                    <a:pt x="816" y="0"/>
                    <a:pt x="816" y="0"/>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Rectangle 510"/>
            <p:cNvSpPr>
              <a:spLocks noChangeArrowheads="1"/>
            </p:cNvSpPr>
            <p:nvPr/>
          </p:nvSpPr>
          <p:spPr bwMode="auto">
            <a:xfrm>
              <a:off x="5184656" y="215258"/>
              <a:ext cx="298108" cy="40779"/>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5" name="Rectangle 511"/>
            <p:cNvSpPr>
              <a:spLocks noChangeArrowheads="1"/>
            </p:cNvSpPr>
            <p:nvPr/>
          </p:nvSpPr>
          <p:spPr bwMode="auto">
            <a:xfrm>
              <a:off x="5184656" y="215258"/>
              <a:ext cx="298108" cy="4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6" name="Rectangle 512"/>
            <p:cNvSpPr>
              <a:spLocks noChangeArrowheads="1"/>
            </p:cNvSpPr>
            <p:nvPr/>
          </p:nvSpPr>
          <p:spPr bwMode="auto">
            <a:xfrm>
              <a:off x="5184656" y="275724"/>
              <a:ext cx="240455" cy="23905"/>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7" name="Rectangle 513"/>
            <p:cNvSpPr>
              <a:spLocks noChangeArrowheads="1"/>
            </p:cNvSpPr>
            <p:nvPr/>
          </p:nvSpPr>
          <p:spPr bwMode="auto">
            <a:xfrm>
              <a:off x="5184656" y="320721"/>
              <a:ext cx="352949" cy="23905"/>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8" name="Rectangle 514"/>
            <p:cNvSpPr>
              <a:spLocks noChangeArrowheads="1"/>
            </p:cNvSpPr>
            <p:nvPr/>
          </p:nvSpPr>
          <p:spPr bwMode="auto">
            <a:xfrm>
              <a:off x="5420893" y="412122"/>
              <a:ext cx="494973" cy="32342"/>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9" name="Rectangle 515"/>
            <p:cNvSpPr>
              <a:spLocks noChangeArrowheads="1"/>
            </p:cNvSpPr>
            <p:nvPr/>
          </p:nvSpPr>
          <p:spPr bwMode="auto">
            <a:xfrm>
              <a:off x="5420893" y="412122"/>
              <a:ext cx="494973" cy="3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0" name="Rectangle 516"/>
            <p:cNvSpPr>
              <a:spLocks noChangeArrowheads="1"/>
            </p:cNvSpPr>
            <p:nvPr/>
          </p:nvSpPr>
          <p:spPr bwMode="auto">
            <a:xfrm>
              <a:off x="5420893" y="466963"/>
              <a:ext cx="184209" cy="281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1" name="Rectangle 517"/>
            <p:cNvSpPr>
              <a:spLocks noChangeArrowheads="1"/>
            </p:cNvSpPr>
            <p:nvPr/>
          </p:nvSpPr>
          <p:spPr bwMode="auto">
            <a:xfrm>
              <a:off x="5643068" y="466963"/>
              <a:ext cx="272797" cy="281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2" name="Rectangle 518"/>
            <p:cNvSpPr>
              <a:spLocks noChangeArrowheads="1"/>
            </p:cNvSpPr>
            <p:nvPr/>
          </p:nvSpPr>
          <p:spPr bwMode="auto">
            <a:xfrm>
              <a:off x="5396988" y="1563777"/>
              <a:ext cx="493566" cy="33748"/>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3" name="Rectangle 519"/>
            <p:cNvSpPr>
              <a:spLocks noChangeArrowheads="1"/>
            </p:cNvSpPr>
            <p:nvPr/>
          </p:nvSpPr>
          <p:spPr bwMode="auto">
            <a:xfrm>
              <a:off x="5396988" y="1563777"/>
              <a:ext cx="493566" cy="3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4" name="Rectangle 520"/>
            <p:cNvSpPr>
              <a:spLocks noChangeArrowheads="1"/>
            </p:cNvSpPr>
            <p:nvPr/>
          </p:nvSpPr>
          <p:spPr bwMode="auto">
            <a:xfrm>
              <a:off x="5396988" y="1618618"/>
              <a:ext cx="182802" cy="281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5" name="Rectangle 521"/>
            <p:cNvSpPr>
              <a:spLocks noChangeArrowheads="1"/>
            </p:cNvSpPr>
            <p:nvPr/>
          </p:nvSpPr>
          <p:spPr bwMode="auto">
            <a:xfrm>
              <a:off x="5619164" y="1618618"/>
              <a:ext cx="271391" cy="2812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6" name="Rectangle 522"/>
            <p:cNvSpPr>
              <a:spLocks noChangeArrowheads="1"/>
            </p:cNvSpPr>
            <p:nvPr/>
          </p:nvSpPr>
          <p:spPr bwMode="auto">
            <a:xfrm>
              <a:off x="5253559" y="578051"/>
              <a:ext cx="850734" cy="3093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7" name="Rectangle 523"/>
            <p:cNvSpPr>
              <a:spLocks noChangeArrowheads="1"/>
            </p:cNvSpPr>
            <p:nvPr/>
          </p:nvSpPr>
          <p:spPr bwMode="auto">
            <a:xfrm>
              <a:off x="5211374" y="670858"/>
              <a:ext cx="892919" cy="3093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8" name="Rectangle 524"/>
            <p:cNvSpPr>
              <a:spLocks noChangeArrowheads="1"/>
            </p:cNvSpPr>
            <p:nvPr/>
          </p:nvSpPr>
          <p:spPr bwMode="auto">
            <a:xfrm>
              <a:off x="5211374" y="766478"/>
              <a:ext cx="892919"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9" name="Rectangle 525"/>
            <p:cNvSpPr>
              <a:spLocks noChangeArrowheads="1"/>
            </p:cNvSpPr>
            <p:nvPr/>
          </p:nvSpPr>
          <p:spPr bwMode="auto">
            <a:xfrm>
              <a:off x="5253559" y="1972973"/>
              <a:ext cx="850734"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0" name="Rectangle 526"/>
            <p:cNvSpPr>
              <a:spLocks noChangeArrowheads="1"/>
            </p:cNvSpPr>
            <p:nvPr/>
          </p:nvSpPr>
          <p:spPr bwMode="auto">
            <a:xfrm>
              <a:off x="5211374" y="2067187"/>
              <a:ext cx="892919" cy="3093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1" name="Rectangle 527"/>
            <p:cNvSpPr>
              <a:spLocks noChangeArrowheads="1"/>
            </p:cNvSpPr>
            <p:nvPr/>
          </p:nvSpPr>
          <p:spPr bwMode="auto">
            <a:xfrm>
              <a:off x="5211374" y="2162807"/>
              <a:ext cx="892919"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2" name="Rectangle 528"/>
            <p:cNvSpPr>
              <a:spLocks noChangeArrowheads="1"/>
            </p:cNvSpPr>
            <p:nvPr/>
          </p:nvSpPr>
          <p:spPr bwMode="auto">
            <a:xfrm>
              <a:off x="5211374" y="1070211"/>
              <a:ext cx="892919"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3" name="Rectangle 529"/>
            <p:cNvSpPr>
              <a:spLocks noChangeArrowheads="1"/>
            </p:cNvSpPr>
            <p:nvPr/>
          </p:nvSpPr>
          <p:spPr bwMode="auto">
            <a:xfrm>
              <a:off x="5211374" y="1165831"/>
              <a:ext cx="892919"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4" name="Rectangle 530"/>
            <p:cNvSpPr>
              <a:spLocks noChangeArrowheads="1"/>
            </p:cNvSpPr>
            <p:nvPr/>
          </p:nvSpPr>
          <p:spPr bwMode="auto">
            <a:xfrm>
              <a:off x="5211374" y="1269887"/>
              <a:ext cx="892919" cy="3093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5" name="Rectangle 531"/>
            <p:cNvSpPr>
              <a:spLocks noChangeArrowheads="1"/>
            </p:cNvSpPr>
            <p:nvPr/>
          </p:nvSpPr>
          <p:spPr bwMode="auto">
            <a:xfrm>
              <a:off x="5211374" y="1365507"/>
              <a:ext cx="892919"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6" name="Rectangle 532"/>
            <p:cNvSpPr>
              <a:spLocks noChangeArrowheads="1"/>
            </p:cNvSpPr>
            <p:nvPr/>
          </p:nvSpPr>
          <p:spPr bwMode="auto">
            <a:xfrm>
              <a:off x="5211374" y="1472376"/>
              <a:ext cx="649651"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7" name="Rectangle 533"/>
            <p:cNvSpPr>
              <a:spLocks noChangeArrowheads="1"/>
            </p:cNvSpPr>
            <p:nvPr/>
          </p:nvSpPr>
          <p:spPr bwMode="auto">
            <a:xfrm>
              <a:off x="5211374" y="2257020"/>
              <a:ext cx="892919"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8" name="Rectangle 534"/>
            <p:cNvSpPr>
              <a:spLocks noChangeArrowheads="1"/>
            </p:cNvSpPr>
            <p:nvPr/>
          </p:nvSpPr>
          <p:spPr bwMode="auto">
            <a:xfrm>
              <a:off x="5211374" y="2361077"/>
              <a:ext cx="892919"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9" name="Rectangle 535"/>
            <p:cNvSpPr>
              <a:spLocks noChangeArrowheads="1"/>
            </p:cNvSpPr>
            <p:nvPr/>
          </p:nvSpPr>
          <p:spPr bwMode="auto">
            <a:xfrm>
              <a:off x="5211374" y="2456696"/>
              <a:ext cx="892919"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0" name="Rectangle 536"/>
            <p:cNvSpPr>
              <a:spLocks noChangeArrowheads="1"/>
            </p:cNvSpPr>
            <p:nvPr/>
          </p:nvSpPr>
          <p:spPr bwMode="auto">
            <a:xfrm>
              <a:off x="5211374" y="2563566"/>
              <a:ext cx="649651"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1" name="Rectangle 537"/>
            <p:cNvSpPr>
              <a:spLocks noChangeArrowheads="1"/>
            </p:cNvSpPr>
            <p:nvPr/>
          </p:nvSpPr>
          <p:spPr bwMode="auto">
            <a:xfrm>
              <a:off x="5219811" y="841005"/>
              <a:ext cx="884482" cy="18983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2" name="Rectangle 538"/>
            <p:cNvSpPr>
              <a:spLocks noChangeArrowheads="1"/>
            </p:cNvSpPr>
            <p:nvPr/>
          </p:nvSpPr>
          <p:spPr bwMode="auto">
            <a:xfrm>
              <a:off x="5215592" y="1702988"/>
              <a:ext cx="885888" cy="18983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3" name="Rectangle 539"/>
            <p:cNvSpPr>
              <a:spLocks noChangeArrowheads="1"/>
            </p:cNvSpPr>
            <p:nvPr/>
          </p:nvSpPr>
          <p:spPr bwMode="auto">
            <a:xfrm>
              <a:off x="6431931" y="1486438"/>
              <a:ext cx="842297"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4" name="Rectangle 540"/>
            <p:cNvSpPr>
              <a:spLocks noChangeArrowheads="1"/>
            </p:cNvSpPr>
            <p:nvPr/>
          </p:nvSpPr>
          <p:spPr bwMode="auto">
            <a:xfrm>
              <a:off x="6431931" y="1579245"/>
              <a:ext cx="883076"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5" name="Rectangle 541"/>
            <p:cNvSpPr>
              <a:spLocks noChangeArrowheads="1"/>
            </p:cNvSpPr>
            <p:nvPr/>
          </p:nvSpPr>
          <p:spPr bwMode="auto">
            <a:xfrm>
              <a:off x="6431931" y="1674865"/>
              <a:ext cx="883076"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6" name="Rectangle 542"/>
            <p:cNvSpPr>
              <a:spLocks noChangeArrowheads="1"/>
            </p:cNvSpPr>
            <p:nvPr/>
          </p:nvSpPr>
          <p:spPr bwMode="auto">
            <a:xfrm>
              <a:off x="6431931" y="1778922"/>
              <a:ext cx="883076" cy="3093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7" name="Rectangle 543"/>
            <p:cNvSpPr>
              <a:spLocks noChangeArrowheads="1"/>
            </p:cNvSpPr>
            <p:nvPr/>
          </p:nvSpPr>
          <p:spPr bwMode="auto">
            <a:xfrm>
              <a:off x="6431931" y="1874541"/>
              <a:ext cx="883076"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8" name="Rectangle 544"/>
            <p:cNvSpPr>
              <a:spLocks noChangeArrowheads="1"/>
            </p:cNvSpPr>
            <p:nvPr/>
          </p:nvSpPr>
          <p:spPr bwMode="auto">
            <a:xfrm>
              <a:off x="6431931" y="1978598"/>
              <a:ext cx="883076" cy="3093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9" name="Rectangle 545"/>
            <p:cNvSpPr>
              <a:spLocks noChangeArrowheads="1"/>
            </p:cNvSpPr>
            <p:nvPr/>
          </p:nvSpPr>
          <p:spPr bwMode="auto">
            <a:xfrm>
              <a:off x="6431931" y="2074218"/>
              <a:ext cx="883076"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0" name="Rectangle 546"/>
            <p:cNvSpPr>
              <a:spLocks noChangeArrowheads="1"/>
            </p:cNvSpPr>
            <p:nvPr/>
          </p:nvSpPr>
          <p:spPr bwMode="auto">
            <a:xfrm>
              <a:off x="6431931" y="2176868"/>
              <a:ext cx="883076"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1" name="Rectangle 547"/>
            <p:cNvSpPr>
              <a:spLocks noChangeArrowheads="1"/>
            </p:cNvSpPr>
            <p:nvPr/>
          </p:nvSpPr>
          <p:spPr bwMode="auto">
            <a:xfrm>
              <a:off x="6431931" y="2272488"/>
              <a:ext cx="883076"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2" name="Rectangle 548"/>
            <p:cNvSpPr>
              <a:spLocks noChangeArrowheads="1"/>
            </p:cNvSpPr>
            <p:nvPr/>
          </p:nvSpPr>
          <p:spPr bwMode="auto">
            <a:xfrm>
              <a:off x="6672386" y="2379357"/>
              <a:ext cx="642621" cy="32342"/>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3" name="Rectangle 549"/>
            <p:cNvSpPr>
              <a:spLocks noChangeArrowheads="1"/>
            </p:cNvSpPr>
            <p:nvPr/>
          </p:nvSpPr>
          <p:spPr bwMode="auto">
            <a:xfrm>
              <a:off x="6431931" y="1165831"/>
              <a:ext cx="883076" cy="257329"/>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4" name="Freeform 550"/>
            <p:cNvSpPr/>
            <p:nvPr/>
          </p:nvSpPr>
          <p:spPr bwMode="auto">
            <a:xfrm>
              <a:off x="6256159" y="507742"/>
              <a:ext cx="1268367" cy="552626"/>
            </a:xfrm>
            <a:custGeom>
              <a:avLst/>
              <a:gdLst>
                <a:gd name="T0" fmla="*/ 448 w 902"/>
                <a:gd name="T1" fmla="*/ 0 h 393"/>
                <a:gd name="T2" fmla="*/ 0 w 902"/>
                <a:gd name="T3" fmla="*/ 196 h 393"/>
                <a:gd name="T4" fmla="*/ 448 w 902"/>
                <a:gd name="T5" fmla="*/ 393 h 393"/>
                <a:gd name="T6" fmla="*/ 902 w 902"/>
                <a:gd name="T7" fmla="*/ 196 h 393"/>
                <a:gd name="T8" fmla="*/ 448 w 902"/>
                <a:gd name="T9" fmla="*/ 0 h 393"/>
              </a:gdLst>
              <a:ahLst/>
              <a:cxnLst>
                <a:cxn ang="0">
                  <a:pos x="T0" y="T1"/>
                </a:cxn>
                <a:cxn ang="0">
                  <a:pos x="T2" y="T3"/>
                </a:cxn>
                <a:cxn ang="0">
                  <a:pos x="T4" y="T5"/>
                </a:cxn>
                <a:cxn ang="0">
                  <a:pos x="T6" y="T7"/>
                </a:cxn>
                <a:cxn ang="0">
                  <a:pos x="T8" y="T9"/>
                </a:cxn>
              </a:cxnLst>
              <a:rect l="0" t="0" r="r" b="b"/>
              <a:pathLst>
                <a:path w="902" h="393">
                  <a:moveTo>
                    <a:pt x="448" y="0"/>
                  </a:moveTo>
                  <a:lnTo>
                    <a:pt x="0" y="196"/>
                  </a:lnTo>
                  <a:lnTo>
                    <a:pt x="448" y="393"/>
                  </a:lnTo>
                  <a:lnTo>
                    <a:pt x="902" y="196"/>
                  </a:lnTo>
                  <a:lnTo>
                    <a:pt x="448" y="0"/>
                  </a:lnTo>
                  <a:close/>
                </a:path>
              </a:pathLst>
            </a:custGeom>
            <a:solidFill>
              <a:srgbClr val="2928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551"/>
            <p:cNvSpPr/>
            <p:nvPr/>
          </p:nvSpPr>
          <p:spPr bwMode="auto">
            <a:xfrm>
              <a:off x="6429119" y="859285"/>
              <a:ext cx="457006" cy="549813"/>
            </a:xfrm>
            <a:custGeom>
              <a:avLst/>
              <a:gdLst>
                <a:gd name="T0" fmla="*/ 0 w 325"/>
                <a:gd name="T1" fmla="*/ 0 h 391"/>
                <a:gd name="T2" fmla="*/ 0 w 325"/>
                <a:gd name="T3" fmla="*/ 202 h 391"/>
                <a:gd name="T4" fmla="*/ 325 w 325"/>
                <a:gd name="T5" fmla="*/ 391 h 391"/>
                <a:gd name="T6" fmla="*/ 325 w 325"/>
                <a:gd name="T7" fmla="*/ 391 h 391"/>
                <a:gd name="T8" fmla="*/ 325 w 325"/>
                <a:gd name="T9" fmla="*/ 143 h 391"/>
                <a:gd name="T10" fmla="*/ 0 w 325"/>
                <a:gd name="T11" fmla="*/ 0 h 391"/>
              </a:gdLst>
              <a:ahLst/>
              <a:cxnLst>
                <a:cxn ang="0">
                  <a:pos x="T0" y="T1"/>
                </a:cxn>
                <a:cxn ang="0">
                  <a:pos x="T2" y="T3"/>
                </a:cxn>
                <a:cxn ang="0">
                  <a:pos x="T4" y="T5"/>
                </a:cxn>
                <a:cxn ang="0">
                  <a:pos x="T6" y="T7"/>
                </a:cxn>
                <a:cxn ang="0">
                  <a:pos x="T8" y="T9"/>
                </a:cxn>
                <a:cxn ang="0">
                  <a:pos x="T10" y="T11"/>
                </a:cxn>
              </a:cxnLst>
              <a:rect l="0" t="0" r="r" b="b"/>
              <a:pathLst>
                <a:path w="325" h="391">
                  <a:moveTo>
                    <a:pt x="0" y="0"/>
                  </a:moveTo>
                  <a:lnTo>
                    <a:pt x="0" y="202"/>
                  </a:lnTo>
                  <a:lnTo>
                    <a:pt x="325" y="391"/>
                  </a:lnTo>
                  <a:lnTo>
                    <a:pt x="325" y="391"/>
                  </a:lnTo>
                  <a:lnTo>
                    <a:pt x="325" y="143"/>
                  </a:lnTo>
                  <a:lnTo>
                    <a:pt x="0" y="0"/>
                  </a:lnTo>
                  <a:close/>
                </a:path>
              </a:pathLst>
            </a:custGeom>
            <a:solidFill>
              <a:srgbClr val="2E2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552"/>
            <p:cNvSpPr/>
            <p:nvPr/>
          </p:nvSpPr>
          <p:spPr bwMode="auto">
            <a:xfrm>
              <a:off x="6886125" y="863504"/>
              <a:ext cx="449975" cy="545595"/>
            </a:xfrm>
            <a:custGeom>
              <a:avLst/>
              <a:gdLst>
                <a:gd name="T0" fmla="*/ 0 w 320"/>
                <a:gd name="T1" fmla="*/ 140 h 388"/>
                <a:gd name="T2" fmla="*/ 0 w 320"/>
                <a:gd name="T3" fmla="*/ 388 h 388"/>
                <a:gd name="T4" fmla="*/ 320 w 320"/>
                <a:gd name="T5" fmla="*/ 192 h 388"/>
                <a:gd name="T6" fmla="*/ 320 w 320"/>
                <a:gd name="T7" fmla="*/ 0 h 388"/>
                <a:gd name="T8" fmla="*/ 0 w 320"/>
                <a:gd name="T9" fmla="*/ 140 h 388"/>
              </a:gdLst>
              <a:ahLst/>
              <a:cxnLst>
                <a:cxn ang="0">
                  <a:pos x="T0" y="T1"/>
                </a:cxn>
                <a:cxn ang="0">
                  <a:pos x="T2" y="T3"/>
                </a:cxn>
                <a:cxn ang="0">
                  <a:pos x="T4" y="T5"/>
                </a:cxn>
                <a:cxn ang="0">
                  <a:pos x="T6" y="T7"/>
                </a:cxn>
                <a:cxn ang="0">
                  <a:pos x="T8" y="T9"/>
                </a:cxn>
              </a:cxnLst>
              <a:rect l="0" t="0" r="r" b="b"/>
              <a:pathLst>
                <a:path w="320" h="388">
                  <a:moveTo>
                    <a:pt x="0" y="140"/>
                  </a:moveTo>
                  <a:lnTo>
                    <a:pt x="0" y="388"/>
                  </a:lnTo>
                  <a:lnTo>
                    <a:pt x="320" y="192"/>
                  </a:lnTo>
                  <a:lnTo>
                    <a:pt x="320" y="0"/>
                  </a:lnTo>
                  <a:lnTo>
                    <a:pt x="0" y="140"/>
                  </a:lnTo>
                  <a:close/>
                </a:path>
              </a:pathLst>
            </a:custGeom>
            <a:solidFill>
              <a:srgbClr val="2C2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553"/>
            <p:cNvSpPr/>
            <p:nvPr/>
          </p:nvSpPr>
          <p:spPr bwMode="auto">
            <a:xfrm>
              <a:off x="6256159" y="507742"/>
              <a:ext cx="996976" cy="369823"/>
            </a:xfrm>
            <a:custGeom>
              <a:avLst/>
              <a:gdLst>
                <a:gd name="T0" fmla="*/ 710 w 710"/>
                <a:gd name="T1" fmla="*/ 113 h 263"/>
                <a:gd name="T2" fmla="*/ 448 w 710"/>
                <a:gd name="T3" fmla="*/ 0 h 263"/>
                <a:gd name="T4" fmla="*/ 0 w 710"/>
                <a:gd name="T5" fmla="*/ 196 h 263"/>
                <a:gd name="T6" fmla="*/ 153 w 710"/>
                <a:gd name="T7" fmla="*/ 263 h 263"/>
                <a:gd name="T8" fmla="*/ 710 w 710"/>
                <a:gd name="T9" fmla="*/ 113 h 263"/>
              </a:gdLst>
              <a:ahLst/>
              <a:cxnLst>
                <a:cxn ang="0">
                  <a:pos x="T0" y="T1"/>
                </a:cxn>
                <a:cxn ang="0">
                  <a:pos x="T2" y="T3"/>
                </a:cxn>
                <a:cxn ang="0">
                  <a:pos x="T4" y="T5"/>
                </a:cxn>
                <a:cxn ang="0">
                  <a:pos x="T6" y="T7"/>
                </a:cxn>
                <a:cxn ang="0">
                  <a:pos x="T8" y="T9"/>
                </a:cxn>
              </a:cxnLst>
              <a:rect l="0" t="0" r="r" b="b"/>
              <a:pathLst>
                <a:path w="710" h="263">
                  <a:moveTo>
                    <a:pt x="710" y="113"/>
                  </a:moveTo>
                  <a:cubicBezTo>
                    <a:pt x="448" y="0"/>
                    <a:pt x="448" y="0"/>
                    <a:pt x="448" y="0"/>
                  </a:cubicBezTo>
                  <a:cubicBezTo>
                    <a:pt x="0" y="196"/>
                    <a:pt x="0" y="196"/>
                    <a:pt x="0" y="196"/>
                  </a:cubicBezTo>
                  <a:cubicBezTo>
                    <a:pt x="153" y="263"/>
                    <a:pt x="153" y="263"/>
                    <a:pt x="153" y="263"/>
                  </a:cubicBezTo>
                  <a:cubicBezTo>
                    <a:pt x="317" y="152"/>
                    <a:pt x="514" y="100"/>
                    <a:pt x="710" y="113"/>
                  </a:cubicBezTo>
                  <a:close/>
                </a:path>
              </a:pathLst>
            </a:custGeom>
            <a:solidFill>
              <a:srgbClr val="2827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554"/>
            <p:cNvSpPr/>
            <p:nvPr/>
          </p:nvSpPr>
          <p:spPr bwMode="auto">
            <a:xfrm>
              <a:off x="6884718" y="738354"/>
              <a:ext cx="396541" cy="243268"/>
            </a:xfrm>
            <a:custGeom>
              <a:avLst/>
              <a:gdLst>
                <a:gd name="T0" fmla="*/ 275 w 283"/>
                <a:gd name="T1" fmla="*/ 173 h 173"/>
                <a:gd name="T2" fmla="*/ 268 w 283"/>
                <a:gd name="T3" fmla="*/ 166 h 173"/>
                <a:gd name="T4" fmla="*/ 268 w 283"/>
                <a:gd name="T5" fmla="*/ 98 h 173"/>
                <a:gd name="T6" fmla="*/ 6 w 283"/>
                <a:gd name="T7" fmla="*/ 15 h 173"/>
                <a:gd name="T8" fmla="*/ 1 w 283"/>
                <a:gd name="T9" fmla="*/ 6 h 173"/>
                <a:gd name="T10" fmla="*/ 10 w 283"/>
                <a:gd name="T11" fmla="*/ 1 h 173"/>
                <a:gd name="T12" fmla="*/ 278 w 283"/>
                <a:gd name="T13" fmla="*/ 86 h 173"/>
                <a:gd name="T14" fmla="*/ 283 w 283"/>
                <a:gd name="T15" fmla="*/ 93 h 173"/>
                <a:gd name="T16" fmla="*/ 283 w 283"/>
                <a:gd name="T17" fmla="*/ 166 h 173"/>
                <a:gd name="T18" fmla="*/ 275 w 283"/>
                <a:gd name="T19"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173">
                  <a:moveTo>
                    <a:pt x="275" y="173"/>
                  </a:moveTo>
                  <a:cubicBezTo>
                    <a:pt x="271" y="173"/>
                    <a:pt x="268" y="170"/>
                    <a:pt x="268" y="166"/>
                  </a:cubicBezTo>
                  <a:cubicBezTo>
                    <a:pt x="268" y="98"/>
                    <a:pt x="268" y="98"/>
                    <a:pt x="268" y="98"/>
                  </a:cubicBezTo>
                  <a:cubicBezTo>
                    <a:pt x="6" y="15"/>
                    <a:pt x="6" y="15"/>
                    <a:pt x="6" y="15"/>
                  </a:cubicBezTo>
                  <a:cubicBezTo>
                    <a:pt x="2" y="14"/>
                    <a:pt x="0" y="10"/>
                    <a:pt x="1" y="6"/>
                  </a:cubicBezTo>
                  <a:cubicBezTo>
                    <a:pt x="3" y="2"/>
                    <a:pt x="7" y="0"/>
                    <a:pt x="10" y="1"/>
                  </a:cubicBezTo>
                  <a:cubicBezTo>
                    <a:pt x="278" y="86"/>
                    <a:pt x="278" y="86"/>
                    <a:pt x="278" y="86"/>
                  </a:cubicBezTo>
                  <a:cubicBezTo>
                    <a:pt x="281" y="87"/>
                    <a:pt x="283" y="90"/>
                    <a:pt x="283" y="93"/>
                  </a:cubicBezTo>
                  <a:cubicBezTo>
                    <a:pt x="283" y="166"/>
                    <a:pt x="283" y="166"/>
                    <a:pt x="283" y="166"/>
                  </a:cubicBezTo>
                  <a:cubicBezTo>
                    <a:pt x="283" y="170"/>
                    <a:pt x="279" y="173"/>
                    <a:pt x="275" y="173"/>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555"/>
            <p:cNvSpPr/>
            <p:nvPr/>
          </p:nvSpPr>
          <p:spPr bwMode="auto">
            <a:xfrm>
              <a:off x="7239074" y="959123"/>
              <a:ext cx="64684" cy="140617"/>
            </a:xfrm>
            <a:custGeom>
              <a:avLst/>
              <a:gdLst>
                <a:gd name="T0" fmla="*/ 23 w 47"/>
                <a:gd name="T1" fmla="*/ 0 h 100"/>
                <a:gd name="T2" fmla="*/ 0 w 47"/>
                <a:gd name="T3" fmla="*/ 23 h 100"/>
                <a:gd name="T4" fmla="*/ 0 w 47"/>
                <a:gd name="T5" fmla="*/ 30 h 100"/>
                <a:gd name="T6" fmla="*/ 0 w 47"/>
                <a:gd name="T7" fmla="*/ 100 h 100"/>
                <a:gd name="T8" fmla="*/ 47 w 47"/>
                <a:gd name="T9" fmla="*/ 100 h 100"/>
                <a:gd name="T10" fmla="*/ 47 w 47"/>
                <a:gd name="T11" fmla="*/ 30 h 100"/>
                <a:gd name="T12" fmla="*/ 47 w 47"/>
                <a:gd name="T13" fmla="*/ 23 h 100"/>
                <a:gd name="T14" fmla="*/ 23 w 47"/>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00">
                  <a:moveTo>
                    <a:pt x="23" y="0"/>
                  </a:moveTo>
                  <a:cubicBezTo>
                    <a:pt x="10" y="0"/>
                    <a:pt x="0" y="10"/>
                    <a:pt x="0" y="23"/>
                  </a:cubicBezTo>
                  <a:cubicBezTo>
                    <a:pt x="0" y="30"/>
                    <a:pt x="0" y="30"/>
                    <a:pt x="0" y="30"/>
                  </a:cubicBezTo>
                  <a:cubicBezTo>
                    <a:pt x="0" y="100"/>
                    <a:pt x="0" y="100"/>
                    <a:pt x="0" y="100"/>
                  </a:cubicBezTo>
                  <a:cubicBezTo>
                    <a:pt x="47" y="100"/>
                    <a:pt x="47" y="100"/>
                    <a:pt x="47" y="100"/>
                  </a:cubicBezTo>
                  <a:cubicBezTo>
                    <a:pt x="47" y="30"/>
                    <a:pt x="47" y="30"/>
                    <a:pt x="47" y="30"/>
                  </a:cubicBezTo>
                  <a:cubicBezTo>
                    <a:pt x="47" y="23"/>
                    <a:pt x="47" y="23"/>
                    <a:pt x="47" y="23"/>
                  </a:cubicBezTo>
                  <a:cubicBezTo>
                    <a:pt x="47" y="10"/>
                    <a:pt x="37" y="0"/>
                    <a:pt x="23" y="0"/>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556"/>
            <p:cNvSpPr/>
            <p:nvPr/>
          </p:nvSpPr>
          <p:spPr bwMode="auto">
            <a:xfrm>
              <a:off x="7246105" y="1103959"/>
              <a:ext cx="49216" cy="18280"/>
            </a:xfrm>
            <a:custGeom>
              <a:avLst/>
              <a:gdLst>
                <a:gd name="T0" fmla="*/ 0 w 35"/>
                <a:gd name="T1" fmla="*/ 6 h 13"/>
                <a:gd name="T2" fmla="*/ 0 w 35"/>
                <a:gd name="T3" fmla="*/ 13 h 13"/>
                <a:gd name="T4" fmla="*/ 35 w 35"/>
                <a:gd name="T5" fmla="*/ 13 h 13"/>
                <a:gd name="T6" fmla="*/ 35 w 35"/>
                <a:gd name="T7" fmla="*/ 6 h 13"/>
                <a:gd name="T8" fmla="*/ 34 w 35"/>
                <a:gd name="T9" fmla="*/ 0 h 13"/>
                <a:gd name="T10" fmla="*/ 1 w 35"/>
                <a:gd name="T11" fmla="*/ 0 h 13"/>
                <a:gd name="T12" fmla="*/ 0 w 35"/>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35" h="13">
                  <a:moveTo>
                    <a:pt x="0" y="6"/>
                  </a:moveTo>
                  <a:cubicBezTo>
                    <a:pt x="0" y="13"/>
                    <a:pt x="0" y="13"/>
                    <a:pt x="0" y="13"/>
                  </a:cubicBezTo>
                  <a:cubicBezTo>
                    <a:pt x="35" y="13"/>
                    <a:pt x="35" y="13"/>
                    <a:pt x="35" y="13"/>
                  </a:cubicBezTo>
                  <a:cubicBezTo>
                    <a:pt x="35" y="6"/>
                    <a:pt x="35" y="6"/>
                    <a:pt x="35" y="6"/>
                  </a:cubicBezTo>
                  <a:cubicBezTo>
                    <a:pt x="35" y="4"/>
                    <a:pt x="35" y="2"/>
                    <a:pt x="34" y="0"/>
                  </a:cubicBezTo>
                  <a:cubicBezTo>
                    <a:pt x="1" y="0"/>
                    <a:pt x="1" y="0"/>
                    <a:pt x="1" y="0"/>
                  </a:cubicBezTo>
                  <a:cubicBezTo>
                    <a:pt x="0" y="2"/>
                    <a:pt x="0" y="4"/>
                    <a:pt x="0" y="6"/>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557"/>
            <p:cNvSpPr/>
            <p:nvPr/>
          </p:nvSpPr>
          <p:spPr bwMode="auto">
            <a:xfrm>
              <a:off x="7247511" y="1099740"/>
              <a:ext cx="46404" cy="4219"/>
            </a:xfrm>
            <a:custGeom>
              <a:avLst/>
              <a:gdLst>
                <a:gd name="T0" fmla="*/ 1 w 33"/>
                <a:gd name="T1" fmla="*/ 0 h 3"/>
                <a:gd name="T2" fmla="*/ 0 w 33"/>
                <a:gd name="T3" fmla="*/ 3 h 3"/>
                <a:gd name="T4" fmla="*/ 33 w 33"/>
                <a:gd name="T5" fmla="*/ 3 h 3"/>
                <a:gd name="T6" fmla="*/ 32 w 33"/>
                <a:gd name="T7" fmla="*/ 0 h 3"/>
                <a:gd name="T8" fmla="*/ 1 w 33"/>
                <a:gd name="T9" fmla="*/ 0 h 3"/>
              </a:gdLst>
              <a:ahLst/>
              <a:cxnLst>
                <a:cxn ang="0">
                  <a:pos x="T0" y="T1"/>
                </a:cxn>
                <a:cxn ang="0">
                  <a:pos x="T2" y="T3"/>
                </a:cxn>
                <a:cxn ang="0">
                  <a:pos x="T4" y="T5"/>
                </a:cxn>
                <a:cxn ang="0">
                  <a:pos x="T6" y="T7"/>
                </a:cxn>
                <a:cxn ang="0">
                  <a:pos x="T8" y="T9"/>
                </a:cxn>
              </a:cxnLst>
              <a:rect l="0" t="0" r="r" b="b"/>
              <a:pathLst>
                <a:path w="33" h="3">
                  <a:moveTo>
                    <a:pt x="1" y="0"/>
                  </a:moveTo>
                  <a:cubicBezTo>
                    <a:pt x="0" y="1"/>
                    <a:pt x="0" y="2"/>
                    <a:pt x="0" y="3"/>
                  </a:cubicBezTo>
                  <a:cubicBezTo>
                    <a:pt x="33" y="3"/>
                    <a:pt x="33" y="3"/>
                    <a:pt x="33" y="3"/>
                  </a:cubicBezTo>
                  <a:cubicBezTo>
                    <a:pt x="33" y="2"/>
                    <a:pt x="33" y="1"/>
                    <a:pt x="32" y="0"/>
                  </a:cubicBezTo>
                  <a:lnTo>
                    <a:pt x="1" y="0"/>
                  </a:lnTo>
                  <a:close/>
                </a:path>
              </a:pathLst>
            </a:custGeom>
            <a:solidFill>
              <a:srgbClr val="F9C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558"/>
            <p:cNvSpPr/>
            <p:nvPr/>
          </p:nvSpPr>
          <p:spPr bwMode="auto">
            <a:xfrm>
              <a:off x="6836909" y="714449"/>
              <a:ext cx="108275" cy="68902"/>
            </a:xfrm>
            <a:custGeom>
              <a:avLst/>
              <a:gdLst>
                <a:gd name="T0" fmla="*/ 77 w 77"/>
                <a:gd name="T1" fmla="*/ 39 h 49"/>
                <a:gd name="T2" fmla="*/ 39 w 77"/>
                <a:gd name="T3" fmla="*/ 0 h 49"/>
                <a:gd name="T4" fmla="*/ 0 w 77"/>
                <a:gd name="T5" fmla="*/ 39 h 49"/>
                <a:gd name="T6" fmla="*/ 0 w 77"/>
                <a:gd name="T7" fmla="*/ 49 h 49"/>
                <a:gd name="T8" fmla="*/ 77 w 77"/>
                <a:gd name="T9" fmla="*/ 49 h 49"/>
                <a:gd name="T10" fmla="*/ 77 w 77"/>
                <a:gd name="T11" fmla="*/ 39 h 49"/>
              </a:gdLst>
              <a:ahLst/>
              <a:cxnLst>
                <a:cxn ang="0">
                  <a:pos x="T0" y="T1"/>
                </a:cxn>
                <a:cxn ang="0">
                  <a:pos x="T2" y="T3"/>
                </a:cxn>
                <a:cxn ang="0">
                  <a:pos x="T4" y="T5"/>
                </a:cxn>
                <a:cxn ang="0">
                  <a:pos x="T6" y="T7"/>
                </a:cxn>
                <a:cxn ang="0">
                  <a:pos x="T8" y="T9"/>
                </a:cxn>
                <a:cxn ang="0">
                  <a:pos x="T10" y="T11"/>
                </a:cxn>
              </a:cxnLst>
              <a:rect l="0" t="0" r="r" b="b"/>
              <a:pathLst>
                <a:path w="77" h="49">
                  <a:moveTo>
                    <a:pt x="77" y="39"/>
                  </a:moveTo>
                  <a:cubicBezTo>
                    <a:pt x="77" y="17"/>
                    <a:pt x="60" y="0"/>
                    <a:pt x="39" y="0"/>
                  </a:cubicBezTo>
                  <a:cubicBezTo>
                    <a:pt x="17" y="0"/>
                    <a:pt x="0" y="17"/>
                    <a:pt x="0" y="39"/>
                  </a:cubicBezTo>
                  <a:cubicBezTo>
                    <a:pt x="0" y="49"/>
                    <a:pt x="0" y="49"/>
                    <a:pt x="0" y="49"/>
                  </a:cubicBezTo>
                  <a:cubicBezTo>
                    <a:pt x="77" y="49"/>
                    <a:pt x="77" y="49"/>
                    <a:pt x="77" y="49"/>
                  </a:cubicBezTo>
                  <a:lnTo>
                    <a:pt x="77" y="39"/>
                  </a:lnTo>
                  <a:close/>
                </a:path>
              </a:pathLst>
            </a:custGeom>
            <a:solidFill>
              <a:srgbClr val="2C2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标题 1"/>
          <p:cNvSpPr>
            <a:spLocks noGrp="1"/>
          </p:cNvSpPr>
          <p:nvPr>
            <p:ph type="title" hasCustomPrompt="1"/>
          </p:nvPr>
        </p:nvSpPr>
        <p:spPr>
          <a:xfrm>
            <a:off x="2596127" y="3552641"/>
            <a:ext cx="6999747" cy="1208855"/>
          </a:xfrm>
        </p:spPr>
        <p:txBody>
          <a:bodyPr>
            <a:normAutofit/>
          </a:bodyPr>
          <a:lstStyle>
            <a:lvl1pPr algn="ctr">
              <a:defRPr sz="6000">
                <a:solidFill>
                  <a:schemeClr val="bg1"/>
                </a:solidFill>
              </a:defRPr>
            </a:lvl1pPr>
          </a:lstStyle>
          <a:p>
            <a:r>
              <a:rPr lang="zh-CN" altLang="en-US" dirty="0"/>
              <a:t>单击此处编辑标题</a:t>
            </a:r>
          </a:p>
        </p:txBody>
      </p:sp>
      <p:sp>
        <p:nvSpPr>
          <p:cNvPr id="4" name="文本占位符 3"/>
          <p:cNvSpPr>
            <a:spLocks noGrp="1"/>
          </p:cNvSpPr>
          <p:nvPr>
            <p:ph type="body" sz="quarter" idx="10"/>
          </p:nvPr>
        </p:nvSpPr>
        <p:spPr>
          <a:xfrm>
            <a:off x="2596127" y="4860925"/>
            <a:ext cx="7000312" cy="579438"/>
          </a:xfrm>
        </p:spPr>
        <p:txBody>
          <a:bodyPr/>
          <a:lstStyle>
            <a:lvl1pPr marL="0" indent="0" algn="ctr">
              <a:buNone/>
              <a:defRPr>
                <a:solidFill>
                  <a:schemeClr val="bg1"/>
                </a:solidFill>
              </a:defRPr>
            </a:lvl1pPr>
          </a:lstStyle>
          <a:p>
            <a:pPr lvl="0"/>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6489D9C7-5DC6-4263-87FF-7C99F6FB63C3}" type="datetime1">
              <a:rPr lang="zh-CN" altLang="en-US" smtClean="0"/>
              <a:t>2021/3/8</a:t>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t>‹#›</a:t>
            </a:fld>
            <a:endParaRPr lang="zh-CN" altLang="en-US"/>
          </a:p>
        </p:txBody>
      </p:sp>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spTree>
      <p:nvGrpSpPr>
        <p:cNvPr id="1" name=""/>
        <p:cNvGrpSpPr/>
        <p:nvPr/>
      </p:nvGrpSpPr>
      <p:grpSpPr>
        <a:xfrm>
          <a:off x="0" y="0"/>
          <a:ext cx="0" cy="0"/>
          <a:chOff x="0" y="0"/>
          <a:chExt cx="0" cy="0"/>
        </a:xfrm>
      </p:grpSpPr>
      <p:sp>
        <p:nvSpPr>
          <p:cNvPr id="474" name="Rectangle 200"/>
          <p:cNvSpPr>
            <a:spLocks noChangeArrowheads="1"/>
          </p:cNvSpPr>
          <p:nvPr/>
        </p:nvSpPr>
        <p:spPr bwMode="auto">
          <a:xfrm>
            <a:off x="1588" y="3176"/>
            <a:ext cx="12188825" cy="6858000"/>
          </a:xfrm>
          <a:prstGeom prst="rect">
            <a:avLst/>
          </a:prstGeom>
          <a:solidFill>
            <a:srgbClr val="00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 name="矩形 1"/>
          <p:cNvSpPr/>
          <p:nvPr/>
        </p:nvSpPr>
        <p:spPr>
          <a:xfrm>
            <a:off x="831850" y="698500"/>
            <a:ext cx="10528300" cy="546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p:ph type="title"/>
          </p:nvPr>
        </p:nvSpPr>
        <p:spPr>
          <a:xfrm>
            <a:off x="2052577" y="2975164"/>
            <a:ext cx="5419185" cy="895350"/>
          </a:xfrm>
        </p:spPr>
        <p:txBody>
          <a:bodyPr anchor="b">
            <a:normAutofit/>
          </a:bodyPr>
          <a:lstStyle>
            <a:lvl1pPr algn="l">
              <a:defRPr sz="2400" b="1">
                <a:solidFill>
                  <a:schemeClr val="tx1"/>
                </a:solidFill>
              </a:defRPr>
            </a:lvl1pPr>
          </a:lstStyle>
          <a:p>
            <a:r>
              <a:rPr lang="en-US" dirty="0"/>
              <a:t>Click to edit Master title style</a:t>
            </a:r>
            <a:endParaRPr lang="zh-CN" altLang="en-US" dirty="0"/>
          </a:p>
        </p:txBody>
      </p:sp>
      <p:sp>
        <p:nvSpPr>
          <p:cNvPr id="21" name="文本占位符 2"/>
          <p:cNvSpPr>
            <a:spLocks noGrp="1"/>
          </p:cNvSpPr>
          <p:nvPr>
            <p:ph type="body" idx="1"/>
          </p:nvPr>
        </p:nvSpPr>
        <p:spPr>
          <a:xfrm>
            <a:off x="2052577" y="3870514"/>
            <a:ext cx="5419185" cy="1015623"/>
          </a:xfrm>
        </p:spPr>
        <p:txBody>
          <a:bodyPr anchor="t">
            <a:normAutofit/>
          </a:bodyPr>
          <a:lstStyle>
            <a:lvl1pPr marL="0" indent="0" algn="l">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4" name="内容占位符 3"/>
          <p:cNvSpPr>
            <a:spLocks noGrp="1"/>
          </p:cNvSpPr>
          <p:nvPr>
            <p:ph sz="half" idx="2"/>
          </p:nvPr>
        </p:nvSpPr>
        <p:spPr>
          <a:xfrm>
            <a:off x="6172199" y="1130300"/>
            <a:ext cx="5348287" cy="5006975"/>
          </a:xfrm>
        </p:spPr>
        <p:txBody>
          <a:bodyPr>
            <a:normAutofit/>
          </a:bodyPr>
          <a:lstStyle>
            <a:lvl1pPr>
              <a:defRPr sz="1400"/>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8" name="内容占位符 3"/>
          <p:cNvSpPr>
            <a:spLocks noGrp="1"/>
          </p:cNvSpPr>
          <p:nvPr>
            <p:ph sz="half" idx="13"/>
          </p:nvPr>
        </p:nvSpPr>
        <p:spPr>
          <a:xfrm>
            <a:off x="669924" y="1130300"/>
            <a:ext cx="5348287" cy="5006975"/>
          </a:xfrm>
        </p:spPr>
        <p:txBody>
          <a:bodyPr>
            <a:normAutofit/>
          </a:bodyPr>
          <a:lstStyle>
            <a:lvl1pPr>
              <a:defRPr sz="1400"/>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3" name="日期占位符 2"/>
          <p:cNvSpPr>
            <a:spLocks noGrp="1"/>
          </p:cNvSpPr>
          <p:nvPr>
            <p:ph type="dt" sz="half" idx="14"/>
          </p:nvPr>
        </p:nvSpPr>
        <p:spPr/>
        <p:txBody>
          <a:bodyPr/>
          <a:lstStyle/>
          <a:p>
            <a:fld id="{6489D9C7-5DC6-4263-87FF-7C99F6FB63C3}" type="datetime1">
              <a:rPr lang="zh-CN" altLang="en-US" smtClean="0"/>
              <a:t>2021/3/8</a:t>
            </a:fld>
            <a:endParaRPr lang="zh-CN" altLang="en-US" dirty="0"/>
          </a:p>
        </p:txBody>
      </p:sp>
      <p:sp>
        <p:nvSpPr>
          <p:cNvPr id="9" name="页脚占位符 8"/>
          <p:cNvSpPr>
            <a:spLocks noGrp="1"/>
          </p:cNvSpPr>
          <p:nvPr>
            <p:ph type="ftr" sz="quarter" idx="15"/>
          </p:nvPr>
        </p:nvSpPr>
        <p:spPr/>
        <p:txBody>
          <a:bodyPr/>
          <a:lstStyle/>
          <a:p>
            <a:r>
              <a:rPr lang="en-US" altLang="zh-CN"/>
              <a:t>www.islide.cc </a:t>
            </a:r>
            <a:endParaRPr lang="zh-CN" altLang="en-US" dirty="0"/>
          </a:p>
        </p:txBody>
      </p:sp>
      <p:sp>
        <p:nvSpPr>
          <p:cNvPr id="10" name="灯片编号占位符 9"/>
          <p:cNvSpPr>
            <a:spLocks noGrp="1"/>
          </p:cNvSpPr>
          <p:nvPr>
            <p:ph type="sldNum" sz="quarter" idx="16"/>
          </p:nvPr>
        </p:nvSpPr>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65163" y="1135380"/>
            <a:ext cx="5326061" cy="448976"/>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to edit Master title style</a:t>
            </a:r>
          </a:p>
        </p:txBody>
      </p:sp>
      <p:sp>
        <p:nvSpPr>
          <p:cNvPr id="4" name="内容占位符 3"/>
          <p:cNvSpPr>
            <a:spLocks noGrp="1"/>
          </p:cNvSpPr>
          <p:nvPr>
            <p:ph sz="half" idx="2"/>
          </p:nvPr>
        </p:nvSpPr>
        <p:spPr>
          <a:xfrm>
            <a:off x="671514" y="1685956"/>
            <a:ext cx="5326061" cy="4503707"/>
          </a:xfrm>
        </p:spPr>
        <p:txBody>
          <a:bodyPr>
            <a:normAutofit/>
          </a:bodyPr>
          <a:lstStyle>
            <a:lvl1pPr>
              <a:defRPr sz="1400"/>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5" name="文本占位符 4"/>
          <p:cNvSpPr>
            <a:spLocks noGrp="1"/>
          </p:cNvSpPr>
          <p:nvPr>
            <p:ph type="body" sz="quarter" idx="3"/>
          </p:nvPr>
        </p:nvSpPr>
        <p:spPr>
          <a:xfrm>
            <a:off x="6194426" y="1135380"/>
            <a:ext cx="5326061" cy="448976"/>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Edit Master text styles</a:t>
            </a:r>
          </a:p>
        </p:txBody>
      </p:sp>
      <p:sp>
        <p:nvSpPr>
          <p:cNvPr id="6" name="内容占位符 5"/>
          <p:cNvSpPr>
            <a:spLocks noGrp="1"/>
          </p:cNvSpPr>
          <p:nvPr>
            <p:ph sz="quarter" idx="4"/>
          </p:nvPr>
        </p:nvSpPr>
        <p:spPr>
          <a:xfrm>
            <a:off x="6172199" y="1685956"/>
            <a:ext cx="5348287" cy="4503707"/>
          </a:xfrm>
        </p:spPr>
        <p:txBody>
          <a:bodyPr>
            <a:normAutofit/>
          </a:bodyPr>
          <a:lstStyle>
            <a:lvl1pPr>
              <a:defRPr sz="1400"/>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 name="标题 9"/>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2" name="日期占位符 1"/>
          <p:cNvSpPr>
            <a:spLocks noGrp="1"/>
          </p:cNvSpPr>
          <p:nvPr>
            <p:ph type="dt" sz="half" idx="10"/>
          </p:nvPr>
        </p:nvSpPr>
        <p:spPr/>
        <p:txBody>
          <a:bodyPr/>
          <a:lstStyle/>
          <a:p>
            <a:fld id="{6489D9C7-5DC6-4263-87FF-7C99F6FB63C3}" type="datetime1">
              <a:rPr lang="zh-CN" altLang="en-US" smtClean="0"/>
              <a:t>2021/3/8</a:t>
            </a:fld>
            <a:endParaRPr lang="zh-CN" altLang="en-US" dirty="0"/>
          </a:p>
        </p:txBody>
      </p:sp>
      <p:sp>
        <p:nvSpPr>
          <p:cNvPr id="11" name="页脚占位符 10"/>
          <p:cNvSpPr>
            <a:spLocks noGrp="1"/>
          </p:cNvSpPr>
          <p:nvPr>
            <p:ph type="ftr" sz="quarter" idx="11"/>
          </p:nvPr>
        </p:nvSpPr>
        <p:spPr/>
        <p:txBody>
          <a:bodyPr/>
          <a:lstStyle/>
          <a:p>
            <a:r>
              <a:rPr lang="en-US" altLang="zh-CN"/>
              <a:t>www.islide.cc </a:t>
            </a:r>
            <a:endParaRPr lang="zh-CN" altLang="en-US" dirty="0"/>
          </a:p>
        </p:txBody>
      </p:sp>
      <p:sp>
        <p:nvSpPr>
          <p:cNvPr id="12" name="灯片编号占位符 11"/>
          <p:cNvSpPr>
            <a:spLocks noGrp="1"/>
          </p:cNvSpPr>
          <p:nvPr>
            <p:ph type="sldNum" sz="quarter" idx="12"/>
          </p:nvPr>
        </p:nvSpPr>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p:txBody>
          <a:bodyPr/>
          <a:lstStyle/>
          <a:p>
            <a:fld id="{6489D9C7-5DC6-4263-87FF-7C99F6FB63C3}" type="datetime1">
              <a:rPr lang="zh-CN" altLang="en-US" smtClean="0"/>
              <a:t>2021/3/8</a:t>
            </a:fld>
            <a:endParaRPr lang="zh-CN" altLang="en-US"/>
          </a:p>
        </p:txBody>
      </p:sp>
      <p:sp>
        <p:nvSpPr>
          <p:cNvPr id="4" name="Footer Placeholder 3"/>
          <p:cNvSpPr>
            <a:spLocks noGrp="1"/>
          </p:cNvSpPr>
          <p:nvPr>
            <p:ph type="ftr" sz="quarter" idx="11"/>
          </p:nvPr>
        </p:nvSpPr>
        <p:spPr/>
        <p:txBody>
          <a:bodyPr/>
          <a:lstStyle/>
          <a:p>
            <a:r>
              <a:rPr lang="en-US" altLang="zh-CN"/>
              <a:t>www.islide.cc</a:t>
            </a:r>
            <a:endParaRPr lang="zh-CN" altLang="en-US" dirty="0"/>
          </a:p>
        </p:txBody>
      </p:sp>
      <p:sp>
        <p:nvSpPr>
          <p:cNvPr id="5" name="Slide Number Placeholder 4"/>
          <p:cNvSpPr>
            <a:spLocks noGrp="1"/>
          </p:cNvSpPr>
          <p:nvPr>
            <p:ph type="sldNum" sz="quarter" idx="12"/>
          </p:nvPr>
        </p:nvSpPr>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hasCustomPrompt="1"/>
          </p:nvPr>
        </p:nvSpPr>
        <p:spPr>
          <a:xfrm>
            <a:off x="5183188" y="1130299"/>
            <a:ext cx="6337300" cy="5006975"/>
          </a:xfrm>
          <a:solidFill>
            <a:schemeClr val="bg1">
              <a:lumMod val="95000"/>
            </a:schemeClr>
          </a:solid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Picture</a:t>
            </a:r>
            <a:endParaRPr lang="zh-CN" altLang="en-US" dirty="0"/>
          </a:p>
        </p:txBody>
      </p:sp>
      <p:sp>
        <p:nvSpPr>
          <p:cNvPr id="4" name="文本占位符 3"/>
          <p:cNvSpPr>
            <a:spLocks noGrp="1"/>
          </p:cNvSpPr>
          <p:nvPr>
            <p:ph type="body" sz="half" idx="2"/>
          </p:nvPr>
        </p:nvSpPr>
        <p:spPr>
          <a:xfrm>
            <a:off x="669924" y="1138237"/>
            <a:ext cx="4282322" cy="49990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Edit Master text styles</a:t>
            </a:r>
          </a:p>
        </p:txBody>
      </p:sp>
      <p:sp>
        <p:nvSpPr>
          <p:cNvPr id="8" name="标题 7"/>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2" name="日期占位符 1"/>
          <p:cNvSpPr>
            <a:spLocks noGrp="1"/>
          </p:cNvSpPr>
          <p:nvPr>
            <p:ph type="dt" sz="half" idx="10"/>
          </p:nvPr>
        </p:nvSpPr>
        <p:spPr/>
        <p:txBody>
          <a:bodyPr/>
          <a:lstStyle/>
          <a:p>
            <a:fld id="{6489D9C7-5DC6-4263-87FF-7C99F6FB63C3}" type="datetime1">
              <a:rPr lang="zh-CN" altLang="en-US" smtClean="0"/>
              <a:t>2021/3/8</a:t>
            </a:fld>
            <a:endParaRPr lang="zh-CN" altLang="en-US" dirty="0"/>
          </a:p>
        </p:txBody>
      </p:sp>
      <p:sp>
        <p:nvSpPr>
          <p:cNvPr id="9" name="页脚占位符 8"/>
          <p:cNvSpPr>
            <a:spLocks noGrp="1"/>
          </p:cNvSpPr>
          <p:nvPr>
            <p:ph type="ftr" sz="quarter" idx="11"/>
          </p:nvPr>
        </p:nvSpPr>
        <p:spPr/>
        <p:txBody>
          <a:bodyPr/>
          <a:lstStyle/>
          <a:p>
            <a:r>
              <a:rPr lang="en-US" altLang="zh-CN"/>
              <a:t>www.islide.cc </a:t>
            </a:r>
            <a:endParaRPr lang="zh-CN" altLang="en-US" dirty="0"/>
          </a:p>
        </p:txBody>
      </p:sp>
      <p:sp>
        <p:nvSpPr>
          <p:cNvPr id="10" name="灯片编号占位符 9"/>
          <p:cNvSpPr>
            <a:spLocks noGrp="1"/>
          </p:cNvSpPr>
          <p:nvPr>
            <p:ph type="sldNum" sz="quarter" idx="12"/>
          </p:nvPr>
        </p:nvSpPr>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10599" y="1130300"/>
            <a:ext cx="2909888" cy="5006974"/>
          </a:xfrm>
        </p:spPr>
        <p:txBody>
          <a:bodyPr vert="eaVert">
            <a:normAutofit/>
          </a:bodyPr>
          <a:lstStyle>
            <a:lvl1pPr>
              <a:defRPr sz="2000"/>
            </a:lvl1pPr>
          </a:lstStyle>
          <a:p>
            <a:r>
              <a:rPr lang="en-US" altLang="zh-CN" dirty="0"/>
              <a:t>Click to edit Master title style</a:t>
            </a:r>
            <a:endParaRPr lang="zh-CN" altLang="en-US" dirty="0"/>
          </a:p>
        </p:txBody>
      </p:sp>
      <p:sp>
        <p:nvSpPr>
          <p:cNvPr id="3" name="竖排文字占位符 2"/>
          <p:cNvSpPr>
            <a:spLocks noGrp="1"/>
          </p:cNvSpPr>
          <p:nvPr>
            <p:ph type="body" orient="vert" idx="1"/>
          </p:nvPr>
        </p:nvSpPr>
        <p:spPr>
          <a:xfrm>
            <a:off x="669925" y="1130300"/>
            <a:ext cx="7795065" cy="5006973"/>
          </a:xfrm>
        </p:spPr>
        <p:txBody>
          <a:bodyPr vert="eaVert"/>
          <a:lstStyle>
            <a:lvl1pPr>
              <a:defRPr/>
            </a:lvl1pPr>
            <a:lvl2pPr>
              <a:defRPr/>
            </a:lvl2pPr>
            <a:lvl3pPr>
              <a:defRPr/>
            </a:lvl3pPr>
            <a:lvl4pPr>
              <a:defRPr/>
            </a:lvl4pPr>
            <a:lvl5pPr>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8" name="日期占位符 7"/>
          <p:cNvSpPr>
            <a:spLocks noGrp="1"/>
          </p:cNvSpPr>
          <p:nvPr>
            <p:ph type="dt" sz="half" idx="10"/>
          </p:nvPr>
        </p:nvSpPr>
        <p:spPr/>
        <p:txBody>
          <a:bodyPr/>
          <a:lstStyle/>
          <a:p>
            <a:fld id="{6489D9C7-5DC6-4263-87FF-7C99F6FB63C3}" type="datetime1">
              <a:rPr lang="zh-CN" altLang="en-US" smtClean="0"/>
              <a:t>2021/3/8</a:t>
            </a:fld>
            <a:endParaRPr lang="zh-CN" altLang="en-US" dirty="0"/>
          </a:p>
        </p:txBody>
      </p:sp>
      <p:sp>
        <p:nvSpPr>
          <p:cNvPr id="9" name="页脚占位符 8"/>
          <p:cNvSpPr>
            <a:spLocks noGrp="1"/>
          </p:cNvSpPr>
          <p:nvPr>
            <p:ph type="ftr" sz="quarter" idx="11"/>
          </p:nvPr>
        </p:nvSpPr>
        <p:spPr/>
        <p:txBody>
          <a:bodyPr/>
          <a:lstStyle/>
          <a:p>
            <a:r>
              <a:rPr lang="en-US" altLang="zh-CN"/>
              <a:t>www.islide.cc </a:t>
            </a:r>
            <a:endParaRPr lang="zh-CN" altLang="en-US" dirty="0"/>
          </a:p>
        </p:txBody>
      </p:sp>
      <p:sp>
        <p:nvSpPr>
          <p:cNvPr id="10" name="灯片编号占位符 9"/>
          <p:cNvSpPr>
            <a:spLocks noGrp="1"/>
          </p:cNvSpPr>
          <p:nvPr>
            <p:ph type="sldNum" sz="quarter" idx="12"/>
          </p:nvPr>
        </p:nvSpPr>
        <p:spPr/>
        <p:txBody>
          <a:bodyPr/>
          <a:lstStyle/>
          <a:p>
            <a:fld id="{5DD3DB80-B894-403A-B48E-6FDC1A72010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custDataLst>
              <p:tags r:id="rId14"/>
            </p:custDataLst>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t>2021/3/8</a:t>
            </a:fld>
            <a:endParaRPr lang="zh-CN" altLang="en-US"/>
          </a:p>
        </p:txBody>
      </p:sp>
      <p:sp>
        <p:nvSpPr>
          <p:cNvPr id="9"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a:t>www.islide.cc</a:t>
            </a:r>
            <a:endParaRPr lang="zh-CN" altLang="en-US" dirty="0"/>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t>‹#›</a:t>
            </a:fld>
            <a:endParaRPr lang="zh-CN" altLang="en-US"/>
          </a:p>
        </p:txBody>
      </p:sp>
      <p:sp>
        <p:nvSpPr>
          <p:cNvPr id="4" name="KSO_TEMPLATE" hidden="1"/>
          <p:cNvSpPr/>
          <p:nvPr>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hemeOverride" Target="../theme/themeOverride2.xml"/><Relationship Id="rId5" Type="http://schemas.openxmlformats.org/officeDocument/2006/relationships/notesSlide" Target="../notesSlides/notesSlide3.xml"/><Relationship Id="rId4"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3"/>
            </p:custDataLst>
          </p:nvPr>
        </p:nvSpPr>
        <p:spPr>
          <a:xfrm>
            <a:off x="3292475" y="3541395"/>
            <a:ext cx="5607050" cy="1561465"/>
          </a:xfrm>
        </p:spPr>
        <p:txBody>
          <a:bodyPr>
            <a:normAutofit/>
          </a:bodyPr>
          <a:lstStyle/>
          <a:p>
            <a:pPr algn="ctr">
              <a:lnSpc>
                <a:spcPct val="110000"/>
              </a:lnSpc>
            </a:pPr>
            <a:r>
              <a:rPr lang="zh-CN" altLang="en-US" sz="2600">
                <a:solidFill>
                  <a:schemeClr val="tx2"/>
                </a:solidFill>
                <a:latin typeface="微软雅黑" panose="020B0503020204020204" charset="-122"/>
                <a:ea typeface="微软雅黑" panose="020B0503020204020204" charset="-122"/>
                <a:sym typeface="+mn-ea"/>
              </a:rPr>
              <a:t>内科学教研室 呼吸内科</a:t>
            </a:r>
            <a:br>
              <a:rPr lang="zh-CN" altLang="en-US" sz="2600" b="1">
                <a:solidFill>
                  <a:schemeClr val="tx2"/>
                </a:solidFill>
                <a:latin typeface="微软雅黑" panose="020B0503020204020204" charset="-122"/>
                <a:ea typeface="微软雅黑" panose="020B0503020204020204" charset="-122"/>
              </a:rPr>
            </a:br>
            <a:r>
              <a:rPr lang="zh-CN" altLang="en-US" sz="2600">
                <a:solidFill>
                  <a:schemeClr val="tx2"/>
                </a:solidFill>
                <a:latin typeface="微软雅黑" panose="020B0503020204020204" charset="-122"/>
                <a:ea typeface="微软雅黑" panose="020B0503020204020204" charset="-122"/>
                <a:sym typeface="+mn-ea"/>
              </a:rPr>
              <a:t>吴锡平</a:t>
            </a:r>
            <a:br>
              <a:rPr lang="zh-CN" altLang="en-US" sz="2600" b="1">
                <a:solidFill>
                  <a:schemeClr val="tx2"/>
                </a:solidFill>
                <a:latin typeface="微软雅黑" panose="020B0503020204020204" charset="-122"/>
                <a:ea typeface="微软雅黑" panose="020B0503020204020204" charset="-122"/>
              </a:rPr>
            </a:br>
            <a:endParaRPr lang="zh-CN" altLang="en-US" sz="2600" b="1">
              <a:solidFill>
                <a:schemeClr val="tx2"/>
              </a:solidFill>
              <a:latin typeface="微软雅黑" panose="020B0503020204020204" charset="-122"/>
              <a:ea typeface="微软雅黑" panose="020B0503020204020204" charset="-122"/>
            </a:endParaRPr>
          </a:p>
        </p:txBody>
      </p:sp>
      <p:sp>
        <p:nvSpPr>
          <p:cNvPr id="7" name="文本框 6"/>
          <p:cNvSpPr txBox="1"/>
          <p:nvPr>
            <p:custDataLst>
              <p:tags r:id="rId4"/>
            </p:custDataLst>
          </p:nvPr>
        </p:nvSpPr>
        <p:spPr>
          <a:xfrm>
            <a:off x="2209800" y="1931035"/>
            <a:ext cx="7967345" cy="1263650"/>
          </a:xfrm>
          <a:prstGeom prst="rect">
            <a:avLst/>
          </a:prstGeom>
        </p:spPr>
        <p:txBody>
          <a:bodyPr vert="horz" lIns="91440" tIns="45720" rIns="91440" bIns="45720" rtlCol="0" anchor="b">
            <a:normAutofit/>
          </a:bodyPr>
          <a:lstStyle>
            <a:defPPr>
              <a:defRPr lang="zh-CN"/>
            </a:defPPr>
            <a:lvl1pPr defTabSz="913765">
              <a:lnSpc>
                <a:spcPct val="90000"/>
              </a:lnSpc>
              <a:spcBef>
                <a:spcPct val="0"/>
              </a:spcBef>
              <a:buNone/>
              <a:defRPr sz="6600" b="1">
                <a:solidFill>
                  <a:schemeClr val="tx2"/>
                </a:solidFill>
                <a:latin typeface="Impact" panose="020B0806030902050204" pitchFamily="34" charset="0"/>
                <a:ea typeface="+mj-ea"/>
                <a:cs typeface="+mj-cs"/>
              </a:defRPr>
            </a:lvl1pPr>
          </a:lstStyle>
          <a:p>
            <a:r>
              <a:rPr lang="zh-CN" altLang="en-US" sz="4000">
                <a:latin typeface="微软雅黑" panose="020B0503020204020204" charset="-122"/>
                <a:ea typeface="微软雅黑" panose="020B0503020204020204" charset="-122"/>
                <a:sym typeface="+mn-ea"/>
              </a:rPr>
              <a:t>原发性支气管肺癌自主学习任务单</a:t>
            </a:r>
            <a:endParaRPr lang="en-US" altLang="zh-CN" sz="4000">
              <a:latin typeface="+mn-lt"/>
              <a:ea typeface="+mn-ea"/>
              <a:cs typeface="+mn-cs"/>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p:txBody>
          <a:bodyPr/>
          <a:lstStyle/>
          <a:p>
            <a:r>
              <a:rPr lang="zh-CN" altLang="en-US" sz="3600">
                <a:latin typeface="微软雅黑" panose="020B0503020204020204" charset="-122"/>
                <a:ea typeface="微软雅黑" panose="020B0503020204020204" charset="-122"/>
                <a:sym typeface="+mn-lt"/>
              </a:rPr>
              <a:t>任务单</a:t>
            </a:r>
          </a:p>
        </p:txBody>
      </p:sp>
      <p:sp>
        <p:nvSpPr>
          <p:cNvPr id="2" name="内容占位符 1"/>
          <p:cNvSpPr>
            <a:spLocks noGrp="1"/>
          </p:cNvSpPr>
          <p:nvPr>
            <p:ph idx="13"/>
            <p:custDataLst>
              <p:tags r:id="rId3"/>
            </p:custDataLst>
          </p:nvPr>
        </p:nvSpPr>
        <p:spPr>
          <a:xfrm>
            <a:off x="669925" y="1429385"/>
            <a:ext cx="10850880" cy="4707890"/>
          </a:xfrm>
        </p:spPr>
        <p:txBody>
          <a:bodyPr/>
          <a:lstStyle/>
          <a:p>
            <a:pPr marL="0" indent="0">
              <a:buNone/>
            </a:pPr>
            <a:r>
              <a:rPr lang="en-US" altLang="zh-CN" sz="2800" dirty="0">
                <a:latin typeface="微软雅黑" panose="020B0503020204020204" charset="-122"/>
                <a:ea typeface="微软雅黑" panose="020B0503020204020204" charset="-122"/>
              </a:rPr>
              <a:t>1、自学</a:t>
            </a:r>
            <a:r>
              <a:rPr lang="zh-CN" altLang="en-US" sz="2800" dirty="0">
                <a:latin typeface="微软雅黑" panose="020B0503020204020204" charset="-122"/>
                <a:ea typeface="微软雅黑" panose="020B0503020204020204" charset="-122"/>
              </a:rPr>
              <a:t>肺癌的病因和发病机制、</a:t>
            </a:r>
            <a:r>
              <a:rPr lang="en-US" altLang="zh-CN" sz="2800" dirty="0" err="1">
                <a:latin typeface="微软雅黑" panose="020B0503020204020204" charset="-122"/>
                <a:ea typeface="微软雅黑" panose="020B0503020204020204" charset="-122"/>
              </a:rPr>
              <a:t>TNM分期</a:t>
            </a:r>
            <a:endParaRPr lang="en-US" altLang="zh-CN" sz="2800" dirty="0">
              <a:latin typeface="微软雅黑" panose="020B0503020204020204" charset="-122"/>
              <a:ea typeface="微软雅黑" panose="020B0503020204020204" charset="-122"/>
            </a:endParaRPr>
          </a:p>
          <a:p>
            <a:pPr marL="0" indent="0">
              <a:buNone/>
            </a:pPr>
            <a:r>
              <a:rPr lang="en-US" altLang="zh-CN" sz="2800" dirty="0">
                <a:latin typeface="微软雅黑" panose="020B0503020204020204" charset="-122"/>
                <a:ea typeface="微软雅黑" panose="020B0503020204020204" charset="-122"/>
                <a:sym typeface="+mn-ea"/>
              </a:rPr>
              <a:t>2</a:t>
            </a:r>
            <a:r>
              <a:rPr lang="zh-CN" altLang="en-US" sz="2800" dirty="0">
                <a:latin typeface="微软雅黑" panose="020B0503020204020204" charset="-122"/>
                <a:ea typeface="微软雅黑" panose="020B0503020204020204" charset="-122"/>
                <a:sym typeface="+mn-ea"/>
              </a:rPr>
              <a:t>、尝试回答一些网络问题。</a:t>
            </a:r>
            <a:endParaRPr lang="en-US" altLang="zh-CN" sz="2600" dirty="0">
              <a:latin typeface="微软雅黑" panose="020B0503020204020204" charset="-122"/>
              <a:ea typeface="微软雅黑" panose="020B0503020204020204" charset="-122"/>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t>2</a:t>
            </a:fld>
            <a:endParaRPr lang="zh-CN" altLang="en-US"/>
          </a:p>
        </p:txBody>
      </p:sp>
      <p:pic>
        <p:nvPicPr>
          <p:cNvPr id="6" name="图片 5"/>
          <p:cNvPicPr>
            <a:picLocks noChangeAspect="1"/>
          </p:cNvPicPr>
          <p:nvPr/>
        </p:nvPicPr>
        <p:blipFill>
          <a:blip r:embed="rId6"/>
          <a:stretch>
            <a:fillRect/>
          </a:stretch>
        </p:blipFill>
        <p:spPr>
          <a:xfrm>
            <a:off x="6205220" y="2947140"/>
            <a:ext cx="4819015" cy="2711450"/>
          </a:xfrm>
          <a:prstGeom prst="rect">
            <a:avLst/>
          </a:prstGeom>
        </p:spPr>
      </p:pic>
      <p:pic>
        <p:nvPicPr>
          <p:cNvPr id="7" name="图片 6"/>
          <p:cNvPicPr>
            <a:picLocks noChangeAspect="1"/>
          </p:cNvPicPr>
          <p:nvPr/>
        </p:nvPicPr>
        <p:blipFill>
          <a:blip r:embed="rId7"/>
          <a:stretch>
            <a:fillRect/>
          </a:stretch>
        </p:blipFill>
        <p:spPr>
          <a:xfrm>
            <a:off x="1167765" y="2947140"/>
            <a:ext cx="4849495" cy="2711450"/>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3"/>
            </p:custDataLst>
          </p:nvPr>
        </p:nvSpPr>
        <p:spPr/>
        <p:txBody>
          <a:bodyPr>
            <a:normAutofit/>
          </a:bodyPr>
          <a:lstStyle/>
          <a:p>
            <a:r>
              <a:rPr lang="en-US" altLang="zh-CN"/>
              <a:t>Thanks.</a:t>
            </a:r>
          </a:p>
        </p:txBody>
      </p:sp>
    </p:spTree>
    <p:custDataLst>
      <p:tags r:id="rId2"/>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137"/>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137"/>
  <p:tag name="KSO_WM_TAG_VERSION" val="1.0"/>
  <p:tag name="KSO_WM_SLIDE_ID" val="custom20187137_5"/>
  <p:tag name="KSO_WM_SLIDE_INDEX" val="5"/>
  <p:tag name="KSO_WM_SLIDE_ITEM_CNT" val="2"/>
  <p:tag name="KSO_WM_SLIDE_LAYOUT" val="a_f"/>
  <p:tag name="KSO_WM_SLIDE_LAYOUT_CNT" val="1_1"/>
  <p:tag name="KSO_WM_SLIDE_TYPE" val="endPage"/>
  <p:tag name="KSO_WM_SLIDE_SUBTYPE" val="pureTxt"/>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137"/>
  <p:tag name="KSO_WM_UNIT_TYPE" val="a"/>
  <p:tag name="KSO_WM_UNIT_INDEX" val="1"/>
  <p:tag name="KSO_WM_UNIT_ID" val="custom20187137_5*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Thanks."/>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137"/>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137"/>
  <p:tag name="KSO_WM_TAG_VERSION" val="1.0"/>
  <p:tag name="KSO_WM_BEAUTIFY_FLAG" val="#wm#"/>
  <p:tag name="KSO_WM_TEMPLATE_THUMBS_INDEX" val="1、2、3、4、5"/>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137"/>
  <p:tag name="KSO_WM_TAG_VERSION" val="1.0"/>
  <p:tag name="KSO_WM_SLIDE_ID" val="custom20187137_3"/>
  <p:tag name="KSO_WM_SLIDE_INDEX" val="3"/>
  <p:tag name="KSO_WM_SLIDE_ITEM_CNT" val="2"/>
  <p:tag name="KSO_WM_SLIDE_LAYOUT" val="a_f_e"/>
  <p:tag name="KSO_WM_SLIDE_LAYOUT_CNT" val="1_1_1"/>
  <p:tag name="KSO_WM_SLIDE_TYPE" val="sectionTitle"/>
  <p:tag name="KSO_WM_SLIDE_SUBTYPE" val="pureTxt"/>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137"/>
  <p:tag name="KSO_WM_UNIT_TYPE" val="a"/>
  <p:tag name="KSO_WM_UNIT_INDEX" val="1"/>
  <p:tag name="KSO_WM_UNIT_ID" val="custom20187137_3*a*1"/>
  <p:tag name="KSO_WM_UNIT_LAYERLEVEL" val="1"/>
  <p:tag name="KSO_WM_UNIT_VALUE" val="40"/>
  <p:tag name="KSO_WM_UNIT_ISCONTENTSTITLE" val="0"/>
  <p:tag name="KSO_WM_UNIT_HIGHLIGHT" val="0"/>
  <p:tag name="KSO_WM_UNIT_COMPATIBLE" val="0"/>
  <p:tag name="KSO_WM_UNIT_CLEAR" val="0"/>
  <p:tag name="KSO_WM_BEAUTIFY_FLAG" val="#wm#"/>
  <p:tag name="KSO_WM_TAG_VERSION" val="1.0"/>
  <p:tag name="KSO_WM_UNIT_PRESET_TEXT" val="Section Header Here"/>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137"/>
  <p:tag name="KSO_WM_UNIT_TYPE" val="e"/>
  <p:tag name="KSO_WM_UNIT_INDEX" val="1"/>
  <p:tag name="KSO_WM_UNIT_ID" val="custom20187137_3*e*1"/>
  <p:tag name="KSO_WM_UNIT_LAYERLEVEL" val="1"/>
  <p:tag name="KSO_WM_UNIT_VALUE" val="1"/>
  <p:tag name="KSO_WM_UNIT_HIGHLIGHT" val="0"/>
  <p:tag name="KSO_WM_UNIT_COMPATIBLE" val="1"/>
  <p:tag name="KSO_WM_UNIT_CLEAR" val="0"/>
  <p:tag name="KSO_WM_BEAUTIFY_FLAG" val="#wm#"/>
  <p:tag name="KSO_WM_TAG_VERSION" val="1.0"/>
  <p:tag name="KSO_WM_UNIT_PRESET_TEXT" val="0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137"/>
  <p:tag name="KSO_WM_TAG_VERSION" val="1.0"/>
  <p:tag name="KSO_WM_SLIDE_ID" val="custom20187137_4"/>
  <p:tag name="KSO_WM_SLIDE_INDEX" val="4"/>
  <p:tag name="KSO_WM_SLIDE_ITEM_CNT" val="1"/>
  <p:tag name="KSO_WM_SLIDE_LAYOUT" val="a_f"/>
  <p:tag name="KSO_WM_SLIDE_LAYOUT_CNT" val="1_1"/>
  <p:tag name="KSO_WM_SLIDE_TYPE" val="text"/>
  <p:tag name="KSO_WM_SLIDE_SUBTYPE" val="pureTxt"/>
  <p:tag name="KSO_WM_BEAUTIFY_FLAG" val="#wm#"/>
  <p:tag name="KSO_WM_SLIDE_POSITION" val="52*88"/>
  <p:tag name="KSO_WM_SLIDE_SIZE" val="854*394"/>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137"/>
  <p:tag name="KSO_WM_TAG_VERSION" val="1.0"/>
  <p:tag name="KSO_WM_UNIT_TYPE" val="a"/>
  <p:tag name="KSO_WM_UNIT_INDEX" val="1"/>
  <p:tag name="KSO_WM_UNIT_ID" val="custom20187137_4*a*1"/>
  <p:tag name="KSO_WM_UNIT_LAYERLEVEL" val="1"/>
  <p:tag name="KSO_WM_UNIT_VALUE" val="68"/>
  <p:tag name="KSO_WM_UNIT_ISCONTENTSTITLE" val="0"/>
  <p:tag name="KSO_WM_UNIT_HIGHLIGHT" val="0"/>
  <p:tag name="KSO_WM_UNIT_COMPATIBLE" val="0"/>
  <p:tag name="KSO_WM_UNIT_CLEAR" val="0"/>
  <p:tag name="KSO_WM_BEAUTIFY_FLAG" val="#wm#"/>
  <p:tag name="KSO_WM_UNIT_PRESET_TEXT" val="Title and content layout (Text page)"/>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137"/>
  <p:tag name="KSO_WM_TAG_VERSION" val="1.0"/>
  <p:tag name="KSO_WM_UNIT_TYPE" val="f"/>
  <p:tag name="KSO_WM_UNIT_INDEX" val="1"/>
  <p:tag name="KSO_WM_UNIT_ID" val="custom20187137_4*f*1"/>
  <p:tag name="KSO_WM_UNIT_LAYERLEVEL" val="1"/>
  <p:tag name="KSO_WM_UNIT_VALUE" val="738"/>
  <p:tag name="KSO_WM_UNIT_HIGHLIGHT" val="0"/>
  <p:tag name="KSO_WM_UNIT_COMPATIBLE" val="0"/>
  <p:tag name="KSO_WM_UNIT_CLEAR" val="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10;&#10;Supporting text here.&#10;Supporting text here.&#10;Lorem ipsum dolor sit amet, consectetur adipisicing elit.&#10;Lorem ipsum dolor sit amet, consectetur adipisicing elit."/>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FBE07A"/>
      </a:accent1>
      <a:accent2>
        <a:srgbClr val="00BCBC"/>
      </a:accent2>
      <a:accent3>
        <a:srgbClr val="C5C5C5"/>
      </a:accent3>
      <a:accent4>
        <a:srgbClr val="888888"/>
      </a:accent4>
      <a:accent5>
        <a:srgbClr val="CCCCCC"/>
      </a:accent5>
      <a:accent6>
        <a:srgbClr val="2B2B2B"/>
      </a:accent6>
      <a:hlink>
        <a:srgbClr val="4276AA"/>
      </a:hlink>
      <a:folHlink>
        <a:srgbClr val="BFBFB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FBE07A"/>
    </a:accent1>
    <a:accent2>
      <a:srgbClr val="00BCBC"/>
    </a:accent2>
    <a:accent3>
      <a:srgbClr val="C5C5C5"/>
    </a:accent3>
    <a:accent4>
      <a:srgbClr val="888888"/>
    </a:accent4>
    <a:accent5>
      <a:srgbClr val="CCCCCC"/>
    </a:accent5>
    <a:accent6>
      <a:srgbClr val="2B2B2B"/>
    </a:accent6>
    <a:hlink>
      <a:srgbClr val="4276AA"/>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4"/>
    </a:dk2>
    <a:lt2>
      <a:srgbClr val="F0F0F0"/>
    </a:lt2>
    <a:accent1>
      <a:srgbClr val="FBE07A"/>
    </a:accent1>
    <a:accent2>
      <a:srgbClr val="00BCBC"/>
    </a:accent2>
    <a:accent3>
      <a:srgbClr val="C5C5C5"/>
    </a:accent3>
    <a:accent4>
      <a:srgbClr val="888888"/>
    </a:accent4>
    <a:accent5>
      <a:srgbClr val="CCCCCC"/>
    </a:accent5>
    <a:accent6>
      <a:srgbClr val="2B2B2B"/>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TotalTime>
  <Words>41</Words>
  <Application>Microsoft Office PowerPoint</Application>
  <PresentationFormat>宽屏</PresentationFormat>
  <Paragraphs>10</Paragraphs>
  <Slides>3</Slides>
  <Notes>3</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vt:i4>
      </vt:variant>
    </vt:vector>
  </HeadingPairs>
  <TitlesOfParts>
    <vt:vector size="7" baseType="lpstr">
      <vt:lpstr>微软雅黑</vt:lpstr>
      <vt:lpstr>Arial</vt:lpstr>
      <vt:lpstr>Calibri</vt:lpstr>
      <vt:lpstr>主题5</vt:lpstr>
      <vt:lpstr>内科学教研室 呼吸内科 吴锡平 </vt:lpstr>
      <vt:lpstr>任务单</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内科学教研室 呼吸内科 吴锡平 </dc:title>
  <dc:creator>Administrator</dc:creator>
  <cp:lastModifiedBy>wuxiping301@163.com</cp:lastModifiedBy>
  <cp:revision>5</cp:revision>
  <dcterms:created xsi:type="dcterms:W3CDTF">2015-05-05T08:02:00Z</dcterms:created>
  <dcterms:modified xsi:type="dcterms:W3CDTF">2021-03-08T14:01:03Z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