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82"/>
  </p:notesMasterIdLst>
  <p:sldIdLst>
    <p:sldId id="819" r:id="rId2"/>
    <p:sldId id="816" r:id="rId3"/>
    <p:sldId id="474" r:id="rId4"/>
    <p:sldId id="475" r:id="rId5"/>
    <p:sldId id="476" r:id="rId6"/>
    <p:sldId id="621" r:id="rId7"/>
    <p:sldId id="580" r:id="rId8"/>
    <p:sldId id="478" r:id="rId9"/>
    <p:sldId id="479" r:id="rId10"/>
    <p:sldId id="480" r:id="rId11"/>
    <p:sldId id="481" r:id="rId12"/>
    <p:sldId id="482" r:id="rId13"/>
    <p:sldId id="483" r:id="rId14"/>
    <p:sldId id="484" r:id="rId15"/>
    <p:sldId id="581" r:id="rId16"/>
    <p:sldId id="487" r:id="rId17"/>
    <p:sldId id="485" r:id="rId18"/>
    <p:sldId id="486" r:id="rId19"/>
    <p:sldId id="488" r:id="rId20"/>
    <p:sldId id="489" r:id="rId21"/>
    <p:sldId id="490" r:id="rId22"/>
    <p:sldId id="491" r:id="rId23"/>
    <p:sldId id="492" r:id="rId24"/>
    <p:sldId id="493" r:id="rId25"/>
    <p:sldId id="494" r:id="rId26"/>
    <p:sldId id="495" r:id="rId27"/>
    <p:sldId id="582" r:id="rId28"/>
    <p:sldId id="583" r:id="rId29"/>
    <p:sldId id="496" r:id="rId30"/>
    <p:sldId id="497" r:id="rId31"/>
    <p:sldId id="584" r:id="rId32"/>
    <p:sldId id="611" r:id="rId33"/>
    <p:sldId id="630" r:id="rId34"/>
    <p:sldId id="628" r:id="rId35"/>
    <p:sldId id="587" r:id="rId36"/>
    <p:sldId id="623" r:id="rId37"/>
    <p:sldId id="629" r:id="rId38"/>
    <p:sldId id="509" r:id="rId39"/>
    <p:sldId id="588" r:id="rId40"/>
    <p:sldId id="510" r:id="rId41"/>
    <p:sldId id="589" r:id="rId42"/>
    <p:sldId id="511" r:id="rId43"/>
    <p:sldId id="512" r:id="rId44"/>
    <p:sldId id="590" r:id="rId45"/>
    <p:sldId id="513" r:id="rId46"/>
    <p:sldId id="591" r:id="rId47"/>
    <p:sldId id="514" r:id="rId48"/>
    <p:sldId id="515" r:id="rId49"/>
    <p:sldId id="516" r:id="rId50"/>
    <p:sldId id="791" r:id="rId51"/>
    <p:sldId id="517" r:id="rId52"/>
    <p:sldId id="792" r:id="rId53"/>
    <p:sldId id="518" r:id="rId54"/>
    <p:sldId id="775" r:id="rId55"/>
    <p:sldId id="776" r:id="rId56"/>
    <p:sldId id="777" r:id="rId57"/>
    <p:sldId id="778" r:id="rId58"/>
    <p:sldId id="780" r:id="rId59"/>
    <p:sldId id="784" r:id="rId60"/>
    <p:sldId id="781" r:id="rId61"/>
    <p:sldId id="783" r:id="rId62"/>
    <p:sldId id="592" r:id="rId63"/>
    <p:sldId id="793" r:id="rId64"/>
    <p:sldId id="519" r:id="rId65"/>
    <p:sldId id="520" r:id="rId66"/>
    <p:sldId id="521" r:id="rId67"/>
    <p:sldId id="593" r:id="rId68"/>
    <p:sldId id="522" r:id="rId69"/>
    <p:sldId id="594" r:id="rId70"/>
    <p:sldId id="523" r:id="rId71"/>
    <p:sldId id="612" r:id="rId72"/>
    <p:sldId id="348" r:id="rId73"/>
    <p:sldId id="524" r:id="rId74"/>
    <p:sldId id="525" r:id="rId75"/>
    <p:sldId id="526" r:id="rId76"/>
    <p:sldId id="527" r:id="rId77"/>
    <p:sldId id="595" r:id="rId78"/>
    <p:sldId id="528" r:id="rId79"/>
    <p:sldId id="596" r:id="rId80"/>
    <p:sldId id="620" r:id="rId81"/>
  </p:sldIdLst>
  <p:sldSz cx="9144000" cy="5143500" type="screen16x9"/>
  <p:notesSz cx="6858000" cy="9144000"/>
  <p:defaultTextStyle>
    <a:defPPr>
      <a:defRPr lang="zh-CN"/>
    </a:defPPr>
    <a:lvl1pPr algn="l" rtl="0" fontAlgn="base">
      <a:spcBef>
        <a:spcPct val="0"/>
      </a:spcBef>
      <a:spcAft>
        <a:spcPct val="0"/>
      </a:spcAft>
      <a:defRPr sz="2800" b="1"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28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28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28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28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28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28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28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2800" b="1"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10">
          <p15:clr>
            <a:srgbClr val="A4A3A4"/>
          </p15:clr>
        </p15:guide>
        <p15:guide id="2" pos="289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7A1E3"/>
    <a:srgbClr val="FF0000"/>
    <a:srgbClr val="CCFFFF"/>
    <a:srgbClr val="66FFFF"/>
    <a:srgbClr val="66CCFF"/>
    <a:srgbClr val="A162D0"/>
    <a:srgbClr val="FFFF6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0493" autoAdjust="0"/>
  </p:normalViewPr>
  <p:slideViewPr>
    <p:cSldViewPr showGuides="1">
      <p:cViewPr varScale="1">
        <p:scale>
          <a:sx n="100" d="100"/>
          <a:sy n="100" d="100"/>
        </p:scale>
        <p:origin x="1090" y="58"/>
      </p:cViewPr>
      <p:guideLst>
        <p:guide orient="horz" pos="1610"/>
        <p:guide pos="2891"/>
      </p:guideLst>
    </p:cSldViewPr>
  </p:slideViewPr>
  <p:outlineViewPr>
    <p:cViewPr>
      <p:scale>
        <a:sx n="33" d="100"/>
        <a:sy n="33" d="100"/>
      </p:scale>
      <p:origin x="0" y="266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a:extLst>
              <a:ext uri="{FF2B5EF4-FFF2-40B4-BE49-F238E27FC236}">
                <a16:creationId xmlns:a16="http://schemas.microsoft.com/office/drawing/2014/main" id="{F2D0DFAD-38E9-4F4E-ACDE-B71F67B594DA}"/>
              </a:ext>
            </a:extLst>
          </p:cNvPr>
          <p:cNvSpPr>
            <a:spLocks noGrp="1" noChangeArrowheads="1"/>
          </p:cNvSpPr>
          <p:nvPr>
            <p:ph type="hdr" sz="quarter"/>
          </p:nvPr>
        </p:nvSpPr>
        <p:spPr bwMode="auto">
          <a:xfrm>
            <a:off x="0" y="0"/>
            <a:ext cx="2971800" cy="457200"/>
          </a:xfrm>
          <a:prstGeom prst="rect">
            <a:avLst/>
          </a:prstGeom>
          <a:noFill/>
          <a:ln w="9525">
            <a:noFill/>
            <a:miter lim="800000"/>
          </a:ln>
        </p:spPr>
        <p:txBody>
          <a:bodyPr vert="horz" wrap="square" lIns="91440" tIns="45720" rIns="91440" bIns="45720" numCol="1" anchor="t" anchorCtr="0" compatLnSpc="1"/>
          <a:lstStyle>
            <a:lvl1pPr algn="l">
              <a:spcBef>
                <a:spcPct val="0"/>
              </a:spcBef>
              <a:defRPr sz="1200" b="0">
                <a:latin typeface="Arial" panose="020B0604020202020204" pitchFamily="34" charset="0"/>
              </a:defRPr>
            </a:lvl1pPr>
          </a:lstStyle>
          <a:p>
            <a:pPr>
              <a:defRPr/>
            </a:pPr>
            <a:endParaRPr lang="zh-CN" altLang="en-US"/>
          </a:p>
        </p:txBody>
      </p:sp>
      <p:sp>
        <p:nvSpPr>
          <p:cNvPr id="2051" name="日期占位符 2">
            <a:extLst>
              <a:ext uri="{FF2B5EF4-FFF2-40B4-BE49-F238E27FC236}">
                <a16:creationId xmlns:a16="http://schemas.microsoft.com/office/drawing/2014/main" id="{02FA60BB-74E2-46CF-A912-593B505869B1}"/>
              </a:ext>
            </a:extLst>
          </p:cNvPr>
          <p:cNvSpPr>
            <a:spLocks noGrp="1" noChangeArrowheads="1"/>
          </p:cNvSpPr>
          <p:nvPr>
            <p:ph type="dt" idx="1"/>
          </p:nvPr>
        </p:nvSpPr>
        <p:spPr bwMode="auto">
          <a:xfrm>
            <a:off x="3884613" y="0"/>
            <a:ext cx="2971800" cy="457200"/>
          </a:xfrm>
          <a:prstGeom prst="rect">
            <a:avLst/>
          </a:prstGeom>
          <a:noFill/>
          <a:ln w="9525">
            <a:noFill/>
            <a:miter lim="800000"/>
          </a:ln>
        </p:spPr>
        <p:txBody>
          <a:bodyPr vert="horz" wrap="square" lIns="91440" tIns="45720" rIns="91440" bIns="45720" numCol="1" anchor="t" anchorCtr="0" compatLnSpc="1"/>
          <a:lstStyle>
            <a:lvl1pPr algn="r">
              <a:spcBef>
                <a:spcPct val="0"/>
              </a:spcBef>
              <a:defRPr sz="1200" b="0">
                <a:latin typeface="Arial" panose="020B0604020202020204" pitchFamily="34" charset="0"/>
              </a:defRPr>
            </a:lvl1pPr>
          </a:lstStyle>
          <a:p>
            <a:pPr>
              <a:defRPr/>
            </a:pPr>
            <a:fld id="{B85AACCF-E10F-4700-A7EA-5EF75F5D6C2E}" type="datetimeFigureOut">
              <a:rPr lang="zh-CN" altLang="en-US"/>
              <a:pPr>
                <a:defRPr/>
              </a:pPr>
              <a:t>2021/2/2</a:t>
            </a:fld>
            <a:endParaRPr lang="zh-CN" altLang="en-US"/>
          </a:p>
        </p:txBody>
      </p:sp>
      <p:sp>
        <p:nvSpPr>
          <p:cNvPr id="2052" name="幻灯片图像占位符 3">
            <a:extLst>
              <a:ext uri="{FF2B5EF4-FFF2-40B4-BE49-F238E27FC236}">
                <a16:creationId xmlns:a16="http://schemas.microsoft.com/office/drawing/2014/main" id="{530DA807-6498-40C0-949B-22FEB4642BAC}"/>
              </a:ext>
            </a:extLst>
          </p:cNvPr>
          <p:cNvSpPr>
            <a:spLocks noGrp="1" noRot="1" noChangeAspect="1" noChangeArrowheads="1"/>
          </p:cNvSpPr>
          <p:nvPr>
            <p:ph type="sldImg" idx="4294967295"/>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备注占位符 4">
            <a:extLst>
              <a:ext uri="{FF2B5EF4-FFF2-40B4-BE49-F238E27FC236}">
                <a16:creationId xmlns:a16="http://schemas.microsoft.com/office/drawing/2014/main" id="{99E08F86-05C1-41A4-87C4-FBD03BD4908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ln>
        </p:spPr>
        <p:txBody>
          <a:bodyPr vert="horz" wrap="square" lIns="91440" tIns="45720" rIns="91440" bIns="45720" numCol="1" anchor="ctr"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054" name="页脚占位符 5">
            <a:extLst>
              <a:ext uri="{FF2B5EF4-FFF2-40B4-BE49-F238E27FC236}">
                <a16:creationId xmlns:a16="http://schemas.microsoft.com/office/drawing/2014/main" id="{0A145186-D337-4BD5-9CEB-09A90CD005C5}"/>
              </a:ext>
            </a:extLst>
          </p:cNvPr>
          <p:cNvSpPr>
            <a:spLocks noGrp="1" noChangeArrowheads="1"/>
          </p:cNvSpPr>
          <p:nvPr>
            <p:ph type="ftr" sz="quarter" idx="4"/>
          </p:nvPr>
        </p:nvSpPr>
        <p:spPr bwMode="auto">
          <a:xfrm>
            <a:off x="0" y="8685213"/>
            <a:ext cx="2971800" cy="457200"/>
          </a:xfrm>
          <a:prstGeom prst="rect">
            <a:avLst/>
          </a:prstGeom>
          <a:noFill/>
          <a:ln w="9525">
            <a:noFill/>
            <a:miter lim="800000"/>
          </a:ln>
        </p:spPr>
        <p:txBody>
          <a:bodyPr vert="horz" wrap="square" lIns="91440" tIns="45720" rIns="91440" bIns="45720" numCol="1" anchor="b" anchorCtr="0" compatLnSpc="1"/>
          <a:lstStyle>
            <a:lvl1pPr algn="l">
              <a:spcBef>
                <a:spcPct val="0"/>
              </a:spcBef>
              <a:defRPr sz="1200" b="0">
                <a:latin typeface="Arial" panose="020B0604020202020204" pitchFamily="34" charset="0"/>
              </a:defRPr>
            </a:lvl1pPr>
          </a:lstStyle>
          <a:p>
            <a:pPr>
              <a:defRPr/>
            </a:pPr>
            <a:endParaRPr lang="zh-CN" altLang="en-US"/>
          </a:p>
        </p:txBody>
      </p:sp>
      <p:sp>
        <p:nvSpPr>
          <p:cNvPr id="2055" name="灯片编号占位符 6">
            <a:extLst>
              <a:ext uri="{FF2B5EF4-FFF2-40B4-BE49-F238E27FC236}">
                <a16:creationId xmlns:a16="http://schemas.microsoft.com/office/drawing/2014/main" id="{4F53BD91-3C62-42A3-8AD4-8CEEEC3B7FA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ln>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defRPr>
            </a:lvl1pPr>
          </a:lstStyle>
          <a:p>
            <a:fld id="{18638034-3C1A-4EC3-9B8F-882BEACA38C6}" type="slidenum">
              <a:rPr lang="zh-CN" altLang="en-US"/>
              <a:pPr/>
              <a:t>‹#›</a:t>
            </a:fld>
            <a:endParaRPr lang="zh-CN" altLang="en-US"/>
          </a:p>
        </p:txBody>
      </p:sp>
      <p:pic>
        <p:nvPicPr>
          <p:cNvPr id="2056" name="Picture 8" descr="QQ截图20130114213147">
            <a:extLst>
              <a:ext uri="{FF2B5EF4-FFF2-40B4-BE49-F238E27FC236}">
                <a16:creationId xmlns:a16="http://schemas.microsoft.com/office/drawing/2014/main" id="{B7BEF3CD-B02F-487E-A007-6ECEED639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700" y="8583613"/>
            <a:ext cx="27813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a:extLst>
              <a:ext uri="{FF2B5EF4-FFF2-40B4-BE49-F238E27FC236}">
                <a16:creationId xmlns:a16="http://schemas.microsoft.com/office/drawing/2014/main" id="{3D395E60-0B34-4BBD-B675-81715872B0C4}"/>
              </a:ext>
            </a:extLst>
          </p:cNvPr>
          <p:cNvSpPr>
            <a:spLocks noGrp="1" noRot="1" noChangeAspect="1" noChangeArrowheads="1" noTextEdit="1"/>
          </p:cNvSpPr>
          <p:nvPr>
            <p:ph type="sldImg" idx="4294967295"/>
          </p:nvPr>
        </p:nvSpPr>
        <p:spPr/>
      </p:sp>
      <p:sp>
        <p:nvSpPr>
          <p:cNvPr id="4098" name="备注占位符 2">
            <a:extLst>
              <a:ext uri="{FF2B5EF4-FFF2-40B4-BE49-F238E27FC236}">
                <a16:creationId xmlns:a16="http://schemas.microsoft.com/office/drawing/2014/main" id="{904C075F-6CDF-4FB6-A4F1-60BB98747F64}"/>
              </a:ext>
            </a:extLst>
          </p:cNvPr>
          <p:cNvSpPr>
            <a:spLocks noGrp="1" noChangeArrowheads="1"/>
          </p:cNvSpPr>
          <p:nvPr>
            <p:ph type="body" idx="4294967295"/>
          </p:nvPr>
        </p:nvSpPr>
        <p:spPr/>
        <p:txBody>
          <a:bodyPr>
            <a:prstTxWarp prst="textNoShape">
              <a:avLst/>
            </a:prstTxWarp>
          </a:bodyPr>
          <a:lstStyle/>
          <a:p>
            <a:endParaRPr lang="zh-CN" altLang="en-US"/>
          </a:p>
        </p:txBody>
      </p:sp>
      <p:sp>
        <p:nvSpPr>
          <p:cNvPr id="4099" name="灯片编号占位符 3">
            <a:extLst>
              <a:ext uri="{FF2B5EF4-FFF2-40B4-BE49-F238E27FC236}">
                <a16:creationId xmlns:a16="http://schemas.microsoft.com/office/drawing/2014/main" id="{7DF00234-3B5B-40EF-84AB-04D80FE44F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4C0EF87-4649-41B3-9B29-21A5F5FB7964}" type="slidenum">
              <a:rPr lang="zh-CN" altLang="en-US"/>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1661F75-18EA-4444-9836-ECD5F31C9D9E}"/>
              </a:ext>
            </a:extLst>
          </p:cNvPr>
          <p:cNvSpPr>
            <a:spLocks noGrp="1" noRot="1" noChangeAspect="1" noChangeArrowheads="1" noTextEdit="1"/>
          </p:cNvSpPr>
          <p:nvPr>
            <p:ph type="sldImg" idx="4294967295"/>
          </p:nvPr>
        </p:nvSpPr>
        <p:spPr/>
      </p:sp>
      <p:sp>
        <p:nvSpPr>
          <p:cNvPr id="29698" name="Rectangle 3">
            <a:extLst>
              <a:ext uri="{FF2B5EF4-FFF2-40B4-BE49-F238E27FC236}">
                <a16:creationId xmlns:a16="http://schemas.microsoft.com/office/drawing/2014/main" id="{2C2D11B1-7637-4578-B4D5-E9FE5A267A74}"/>
              </a:ext>
            </a:extLst>
          </p:cNvPr>
          <p:cNvSpPr>
            <a:spLocks noGrp="1" noChangeArrowheads="1"/>
          </p:cNvSpPr>
          <p:nvPr>
            <p:ph type="body" idx="4294967295"/>
          </p:nvPr>
        </p:nvSpPr>
        <p:spPr/>
        <p:txBody>
          <a:bodyPr>
            <a:prstTxWarp prst="textNoShape">
              <a:avLst/>
            </a:prstTxWarp>
          </a:bodyPr>
          <a:lstStyle/>
          <a:p>
            <a:r>
              <a:rPr lang="en-US" altLang="zh-CN"/>
              <a:t>3. </a:t>
            </a:r>
            <a:r>
              <a:rPr lang="zh-CN" altLang="en-US"/>
              <a:t>头颅</a:t>
            </a:r>
            <a:r>
              <a:rPr lang="en-US" altLang="zh-CN"/>
              <a:t>CT</a:t>
            </a:r>
            <a:r>
              <a:rPr lang="zh-CN" altLang="en-US"/>
              <a:t>检查  大约有</a:t>
            </a:r>
            <a:r>
              <a:rPr lang="en-US" altLang="zh-CN"/>
              <a:t>50%</a:t>
            </a:r>
            <a:r>
              <a:rPr lang="zh-CN" altLang="en-US"/>
              <a:t>的</a:t>
            </a:r>
            <a:r>
              <a:rPr lang="en-US" altLang="zh-CN"/>
              <a:t>HSE</a:t>
            </a:r>
            <a:r>
              <a:rPr lang="zh-CN" altLang="en-US"/>
              <a:t>患者出现局灶性异常（一侧或两侧颞叶和额叶低密度灶），若在低密度灶中有点状高密度灶，提示有出血。在</a:t>
            </a:r>
            <a:r>
              <a:rPr lang="en-US" altLang="zh-CN"/>
              <a:t>HSE</a:t>
            </a:r>
            <a:r>
              <a:rPr lang="zh-CN" altLang="en-US"/>
              <a:t>症状出现后的最初</a:t>
            </a:r>
            <a:r>
              <a:rPr lang="en-US" altLang="zh-CN"/>
              <a:t>4~5</a:t>
            </a:r>
            <a:r>
              <a:rPr lang="zh-CN" altLang="en-US"/>
              <a:t>天内，头颅</a:t>
            </a:r>
            <a:r>
              <a:rPr lang="en-US" altLang="zh-CN"/>
              <a:t>CT</a:t>
            </a:r>
            <a:r>
              <a:rPr lang="zh-CN" altLang="en-US"/>
              <a:t>检查可能是正常的。</a:t>
            </a:r>
          </a:p>
          <a:p>
            <a:r>
              <a:rPr lang="en-US" altLang="zh-CN"/>
              <a:t>4. </a:t>
            </a:r>
            <a:r>
              <a:rPr lang="zh-CN" altLang="en-US"/>
              <a:t>头颅</a:t>
            </a:r>
            <a:r>
              <a:rPr lang="en-US" altLang="zh-CN"/>
              <a:t>MRI</a:t>
            </a:r>
            <a:r>
              <a:rPr lang="zh-CN" altLang="en-US"/>
              <a:t>检查  头颅</a:t>
            </a:r>
            <a:r>
              <a:rPr lang="en-US" altLang="zh-CN"/>
              <a:t>MRI</a:t>
            </a:r>
            <a:r>
              <a:rPr lang="zh-CN" altLang="en-US"/>
              <a:t>对早期诊断和显示病变区域帮助较大，典型表现为在颞叶内侧、额叶眶面、岛叶皮质和扣带回出现局灶性水肿，</a:t>
            </a:r>
            <a:r>
              <a:rPr lang="en-US" altLang="zh-CN"/>
              <a:t>MRI T2</a:t>
            </a:r>
            <a:r>
              <a:rPr lang="zh-CN" altLang="en-US"/>
              <a:t>相上为高信号，在</a:t>
            </a:r>
            <a:r>
              <a:rPr lang="en-US" altLang="zh-CN"/>
              <a:t>FLAIR</a:t>
            </a:r>
            <a:r>
              <a:rPr lang="zh-CN" altLang="en-US"/>
              <a:t>相上更为明显。尽管</a:t>
            </a:r>
            <a:r>
              <a:rPr lang="en-US" altLang="zh-CN"/>
              <a:t>90%</a:t>
            </a:r>
            <a:r>
              <a:rPr lang="zh-CN" altLang="en-US"/>
              <a:t>的患者在</a:t>
            </a:r>
            <a:r>
              <a:rPr lang="en-US" altLang="zh-CN"/>
              <a:t>1</a:t>
            </a:r>
            <a:r>
              <a:rPr lang="zh-CN" altLang="en-US"/>
              <a:t>周内可以出现上述表现，但一周内</a:t>
            </a:r>
            <a:r>
              <a:rPr lang="en-US" altLang="zh-CN"/>
              <a:t>MRI</a:t>
            </a:r>
            <a:r>
              <a:rPr lang="zh-CN" altLang="en-US"/>
              <a:t>正常不能排除诊断。</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a:extLst>
              <a:ext uri="{FF2B5EF4-FFF2-40B4-BE49-F238E27FC236}">
                <a16:creationId xmlns:a16="http://schemas.microsoft.com/office/drawing/2014/main" id="{F1DD9128-3D4C-48B2-B2C4-1AF50AE4CADC}"/>
              </a:ext>
            </a:extLst>
          </p:cNvPr>
          <p:cNvSpPr>
            <a:spLocks noGrp="1" noRot="1" noChangeAspect="1" noChangeArrowheads="1" noTextEdit="1"/>
          </p:cNvSpPr>
          <p:nvPr>
            <p:ph type="sldImg" idx="4294967295"/>
          </p:nvPr>
        </p:nvSpPr>
        <p:spPr/>
      </p:sp>
      <p:sp>
        <p:nvSpPr>
          <p:cNvPr id="31746" name="备注占位符 2">
            <a:extLst>
              <a:ext uri="{FF2B5EF4-FFF2-40B4-BE49-F238E27FC236}">
                <a16:creationId xmlns:a16="http://schemas.microsoft.com/office/drawing/2014/main" id="{6D1FD0EA-907C-4179-9DBA-93AD29C043CF}"/>
              </a:ext>
            </a:extLst>
          </p:cNvPr>
          <p:cNvSpPr>
            <a:spLocks noGrp="1" noChangeArrowheads="1"/>
          </p:cNvSpPr>
          <p:nvPr>
            <p:ph type="body" idx="4294967295"/>
          </p:nvPr>
        </p:nvSpPr>
        <p:spPr/>
        <p:txBody>
          <a:bodyPr>
            <a:prstTxWarp prst="textNoShape">
              <a:avLst/>
            </a:prstTxWarp>
          </a:bodyPr>
          <a:lstStyle/>
          <a:p>
            <a:r>
              <a:rPr lang="zh-CN" altLang="en-US"/>
              <a:t>有核细胞数（</a:t>
            </a:r>
            <a:r>
              <a:rPr lang="en-US" altLang="zh-CN"/>
              <a:t>50</a:t>
            </a:r>
            <a:r>
              <a:rPr lang="zh-CN" altLang="en-US"/>
              <a:t>～</a:t>
            </a:r>
            <a:r>
              <a:rPr lang="en-US" altLang="zh-CN"/>
              <a:t>100</a:t>
            </a:r>
            <a:r>
              <a:rPr lang="zh-CN" altLang="en-US"/>
              <a:t>）</a:t>
            </a:r>
            <a:r>
              <a:rPr lang="en-US" altLang="zh-CN"/>
              <a:t>×10</a:t>
            </a:r>
            <a:r>
              <a:rPr lang="en-US" altLang="zh-CN" baseline="30000"/>
              <a:t>6</a:t>
            </a:r>
            <a:r>
              <a:rPr lang="en-US" altLang="zh-CN"/>
              <a:t>  </a:t>
            </a:r>
            <a:r>
              <a:rPr lang="zh-CN" altLang="en-US"/>
              <a:t>，最高可达</a:t>
            </a:r>
            <a:r>
              <a:rPr lang="en-US" altLang="zh-CN"/>
              <a:t>1000×10</a:t>
            </a:r>
            <a:r>
              <a:rPr lang="en-US" altLang="zh-CN" baseline="30000"/>
              <a:t>6</a:t>
            </a:r>
            <a:r>
              <a:rPr lang="en-US" altLang="zh-CN"/>
              <a:t> </a:t>
            </a:r>
            <a:r>
              <a:rPr lang="zh-CN" altLang="en-US"/>
              <a:t>，淋巴细胞为主。</a:t>
            </a:r>
            <a:endParaRPr lang="zh-CN" altLang="en-US" baseline="30000"/>
          </a:p>
        </p:txBody>
      </p:sp>
      <p:sp>
        <p:nvSpPr>
          <p:cNvPr id="31747" name="灯片编号占位符 3">
            <a:extLst>
              <a:ext uri="{FF2B5EF4-FFF2-40B4-BE49-F238E27FC236}">
                <a16:creationId xmlns:a16="http://schemas.microsoft.com/office/drawing/2014/main" id="{3B670EA7-5752-4B22-84EA-F1039FC129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2D6B842-7229-4025-8012-4DE601319DC3}" type="slidenum">
              <a:rPr lang="zh-CN" altLang="en-US" sz="2800" b="1"/>
              <a:pPr/>
              <a:t>18</a:t>
            </a:fld>
            <a:endParaRPr lang="zh-CN" altLang="en-US" sz="2800"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a:extLst>
              <a:ext uri="{FF2B5EF4-FFF2-40B4-BE49-F238E27FC236}">
                <a16:creationId xmlns:a16="http://schemas.microsoft.com/office/drawing/2014/main" id="{9B0CED2B-F02B-46B2-A540-72BE4FA49E22}"/>
              </a:ext>
            </a:extLst>
          </p:cNvPr>
          <p:cNvSpPr>
            <a:spLocks noGrp="1" noRot="1" noChangeAspect="1" noChangeArrowheads="1" noTextEdit="1"/>
          </p:cNvSpPr>
          <p:nvPr>
            <p:ph type="sldImg" idx="4294967295"/>
          </p:nvPr>
        </p:nvSpPr>
        <p:spPr/>
      </p:sp>
      <p:sp>
        <p:nvSpPr>
          <p:cNvPr id="34818" name="备注占位符 2">
            <a:extLst>
              <a:ext uri="{FF2B5EF4-FFF2-40B4-BE49-F238E27FC236}">
                <a16:creationId xmlns:a16="http://schemas.microsoft.com/office/drawing/2014/main" id="{018E923C-7541-4037-A894-61430D950164}"/>
              </a:ext>
            </a:extLst>
          </p:cNvPr>
          <p:cNvSpPr>
            <a:spLocks noGrp="1" noChangeArrowheads="1"/>
          </p:cNvSpPr>
          <p:nvPr>
            <p:ph type="body" idx="4294967295"/>
          </p:nvPr>
        </p:nvSpPr>
        <p:spPr/>
        <p:txBody>
          <a:bodyPr>
            <a:prstTxWarp prst="textNoShape">
              <a:avLst/>
            </a:prstTxWarp>
          </a:bodyPr>
          <a:lstStyle/>
          <a:p>
            <a:r>
              <a:rPr lang="zh-CN" altLang="en-US"/>
              <a:t>疱疹部位：口唇或生殖器疱疹史，或有皮肤、粘膜疱疹。</a:t>
            </a:r>
          </a:p>
        </p:txBody>
      </p:sp>
      <p:sp>
        <p:nvSpPr>
          <p:cNvPr id="34819" name="灯片编号占位符 3">
            <a:extLst>
              <a:ext uri="{FF2B5EF4-FFF2-40B4-BE49-F238E27FC236}">
                <a16:creationId xmlns:a16="http://schemas.microsoft.com/office/drawing/2014/main" id="{EB124EE9-C101-4008-8AF6-8EA04512D4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7B275E0-0259-49D8-8EE2-5782259E671E}" type="slidenum">
              <a:rPr lang="zh-CN" altLang="en-US" sz="2800" b="1"/>
              <a:pPr/>
              <a:t>20</a:t>
            </a:fld>
            <a:endParaRPr lang="zh-CN" altLang="en-US" sz="2800"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6BBA1F20-15B0-4656-B928-6E46E7CE4CE6}"/>
              </a:ext>
            </a:extLst>
          </p:cNvPr>
          <p:cNvSpPr>
            <a:spLocks noGrp="1" noRot="1" noChangeAspect="1" noChangeArrowheads="1" noTextEdit="1"/>
          </p:cNvSpPr>
          <p:nvPr>
            <p:ph type="sldImg" idx="4294967295"/>
          </p:nvPr>
        </p:nvSpPr>
        <p:spPr/>
      </p:sp>
      <p:sp>
        <p:nvSpPr>
          <p:cNvPr id="43010" name="Rectangle 3">
            <a:extLst>
              <a:ext uri="{FF2B5EF4-FFF2-40B4-BE49-F238E27FC236}">
                <a16:creationId xmlns:a16="http://schemas.microsoft.com/office/drawing/2014/main" id="{08BA57E4-EAB2-4199-9123-74008D212DA6}"/>
              </a:ext>
            </a:extLst>
          </p:cNvPr>
          <p:cNvSpPr>
            <a:spLocks noGrp="1" noChangeArrowheads="1"/>
          </p:cNvSpPr>
          <p:nvPr>
            <p:ph type="body" idx="4294967295"/>
          </p:nvPr>
        </p:nvSpPr>
        <p:spPr/>
        <p:txBody>
          <a:bodyPr>
            <a:prstTxWarp prst="textNoShape">
              <a:avLst/>
            </a:prstTxWarp>
          </a:bodyPr>
          <a:lstStyle/>
          <a:p>
            <a:r>
              <a:rPr lang="en-US" altLang="zh-CN" b="1"/>
              <a:t>【</a:t>
            </a:r>
            <a:r>
              <a:rPr lang="zh-CN" altLang="en-US" b="1"/>
              <a:t>病因及发病机制</a:t>
            </a:r>
            <a:r>
              <a:rPr lang="en-US" altLang="zh-CN" b="1"/>
              <a:t>】</a:t>
            </a:r>
            <a:endParaRPr lang="en-US" altLang="zh-CN"/>
          </a:p>
          <a:p>
            <a:r>
              <a:rPr lang="en-US" altLang="zh-CN"/>
              <a:t>85%~95%</a:t>
            </a:r>
            <a:r>
              <a:rPr lang="zh-CN" altLang="en-US"/>
              <a:t>病毒性脑膜炎由肠道病毒引起。该病毒属于微小核糖核酸病毒科，有</a:t>
            </a:r>
            <a:r>
              <a:rPr lang="en-US" altLang="zh-CN"/>
              <a:t>60</a:t>
            </a:r>
            <a:r>
              <a:rPr lang="zh-CN" altLang="en-US"/>
              <a:t>多个不同亚型，包括脊髓灰质炎病毒、柯萨奇病毒</a:t>
            </a:r>
            <a:r>
              <a:rPr lang="en-US" altLang="zh-CN"/>
              <a:t>A</a:t>
            </a:r>
            <a:r>
              <a:rPr lang="zh-CN" altLang="en-US"/>
              <a:t>和</a:t>
            </a:r>
            <a:r>
              <a:rPr lang="en-US" altLang="zh-CN"/>
              <a:t>B</a:t>
            </a:r>
            <a:r>
              <a:rPr lang="zh-CN" altLang="en-US"/>
              <a:t>、埃可病毒等，其次为流行性腮腺炎、单纯疱疹病毒和腺病毒。</a:t>
            </a:r>
          </a:p>
          <a:p>
            <a:r>
              <a:rPr lang="zh-CN" altLang="en-US"/>
              <a:t>肠道病毒主要经粪</a:t>
            </a:r>
            <a:r>
              <a:rPr lang="en-US" altLang="zh-CN"/>
              <a:t>-</a:t>
            </a:r>
            <a:r>
              <a:rPr lang="zh-CN" altLang="en-US"/>
              <a:t>口途径传播，少数通过呼吸道分泌物传播；大部分病毒在下消化道发生最初的感染，肠道细胞上有与肠道病毒结合的特殊受体，病毒经肠道入血，产生病毒血症，再经脉络丛进入侵犯脑膜，引发脑膜炎症改变。</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AF7F89A6-4A74-4580-BEC7-E56222B33CE6}"/>
              </a:ext>
            </a:extLst>
          </p:cNvPr>
          <p:cNvSpPr>
            <a:spLocks noGrp="1" noRot="1" noChangeAspect="1" noChangeArrowheads="1" noTextEdit="1"/>
          </p:cNvSpPr>
          <p:nvPr>
            <p:ph type="sldImg" idx="4294967295"/>
          </p:nvPr>
        </p:nvSpPr>
        <p:spPr/>
      </p:sp>
      <p:sp>
        <p:nvSpPr>
          <p:cNvPr id="45058" name="Rectangle 3">
            <a:extLst>
              <a:ext uri="{FF2B5EF4-FFF2-40B4-BE49-F238E27FC236}">
                <a16:creationId xmlns:a16="http://schemas.microsoft.com/office/drawing/2014/main" id="{1B213A8A-0EF1-4101-BB0E-B67DD7BCFB4D}"/>
              </a:ext>
            </a:extLst>
          </p:cNvPr>
          <p:cNvSpPr>
            <a:spLocks noGrp="1" noChangeArrowheads="1"/>
          </p:cNvSpPr>
          <p:nvPr>
            <p:ph type="body" idx="4294967295"/>
          </p:nvPr>
        </p:nvSpPr>
        <p:spPr/>
        <p:txBody>
          <a:bodyPr>
            <a:prstTxWarp prst="textNoShape">
              <a:avLst/>
            </a:prstTxWarp>
          </a:bodyPr>
          <a:lstStyle/>
          <a:p>
            <a:r>
              <a:rPr lang="en-US" altLang="zh-CN" b="1"/>
              <a:t>【</a:t>
            </a:r>
            <a:r>
              <a:rPr lang="zh-CN" altLang="en-US" b="1"/>
              <a:t>病理</a:t>
            </a:r>
            <a:r>
              <a:rPr lang="en-US" altLang="zh-CN" b="1"/>
              <a:t>】</a:t>
            </a:r>
            <a:endParaRPr lang="en-US" altLang="zh-CN"/>
          </a:p>
          <a:p>
            <a:r>
              <a:rPr lang="zh-CN" altLang="en-US"/>
              <a:t>脑膜弥漫性增厚，镜下可见脑膜有炎性细胞浸润，侧脑室和第四脑室的脉络丛亦可有炎性细胞浸润，伴室管膜内层局灶性破坏的血管壁纤维化以及纤维化的基底软脑膜炎。</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a:extLst>
              <a:ext uri="{FF2B5EF4-FFF2-40B4-BE49-F238E27FC236}">
                <a16:creationId xmlns:a16="http://schemas.microsoft.com/office/drawing/2014/main" id="{826C5187-E825-45DF-AB07-104E0200C334}"/>
              </a:ext>
            </a:extLst>
          </p:cNvPr>
          <p:cNvSpPr>
            <a:spLocks noGrp="1" noRot="1" noChangeAspect="1" noChangeArrowheads="1" noTextEdit="1"/>
          </p:cNvSpPr>
          <p:nvPr>
            <p:ph type="sldImg" idx="4294967295"/>
          </p:nvPr>
        </p:nvSpPr>
        <p:spPr/>
      </p:sp>
      <p:sp>
        <p:nvSpPr>
          <p:cNvPr id="47106" name="备注占位符 2">
            <a:extLst>
              <a:ext uri="{FF2B5EF4-FFF2-40B4-BE49-F238E27FC236}">
                <a16:creationId xmlns:a16="http://schemas.microsoft.com/office/drawing/2014/main" id="{5461128A-C18B-4BA4-93B3-5853F15C5092}"/>
              </a:ext>
            </a:extLst>
          </p:cNvPr>
          <p:cNvSpPr>
            <a:spLocks noGrp="1" noChangeArrowheads="1"/>
          </p:cNvSpPr>
          <p:nvPr>
            <p:ph type="body" idx="4294967295"/>
          </p:nvPr>
        </p:nvSpPr>
        <p:spPr/>
        <p:txBody>
          <a:bodyPr>
            <a:prstTxWarp prst="textNoShape">
              <a:avLst/>
            </a:prstTxWarp>
          </a:bodyPr>
          <a:lstStyle/>
          <a:p>
            <a:r>
              <a:rPr lang="zh-CN" altLang="en-US"/>
              <a:t>全身中毒症状（发热、肌痛、食欲减退、腹泻、全身乏力）；儿童病程一般</a:t>
            </a:r>
            <a:r>
              <a:rPr lang="en-US" altLang="zh-CN"/>
              <a:t>1</a:t>
            </a:r>
            <a:r>
              <a:rPr lang="zh-CN" altLang="en-US"/>
              <a:t>周，成人可持续</a:t>
            </a:r>
            <a:r>
              <a:rPr lang="en-US" altLang="zh-CN"/>
              <a:t>2</a:t>
            </a:r>
            <a:r>
              <a:rPr lang="zh-CN" altLang="en-US"/>
              <a:t>周或更长；临床表现的影响因素：年龄、免疫状态和病毒种类及亚型。举例：肠道病毒</a:t>
            </a:r>
            <a:r>
              <a:rPr lang="en-US" altLang="zh-CN"/>
              <a:t>71</a:t>
            </a:r>
            <a:r>
              <a:rPr lang="zh-CN" altLang="en-US"/>
              <a:t>型脑膜炎，常见手</a:t>
            </a:r>
            <a:r>
              <a:rPr lang="en-US" altLang="zh-CN"/>
              <a:t>-</a:t>
            </a:r>
            <a:r>
              <a:rPr lang="zh-CN" altLang="en-US"/>
              <a:t>足</a:t>
            </a:r>
            <a:r>
              <a:rPr lang="en-US" altLang="zh-CN"/>
              <a:t>-</a:t>
            </a:r>
            <a:r>
              <a:rPr lang="zh-CN" altLang="en-US"/>
              <a:t>口综合征；埃可病毒</a:t>
            </a:r>
            <a:r>
              <a:rPr lang="en-US" altLang="zh-CN"/>
              <a:t>9</a:t>
            </a:r>
            <a:r>
              <a:rPr lang="zh-CN" altLang="en-US"/>
              <a:t>型脑膜炎</a:t>
            </a:r>
            <a:r>
              <a:rPr lang="en-US" altLang="zh-CN"/>
              <a:t>:</a:t>
            </a:r>
            <a:r>
              <a:rPr lang="zh-CN" altLang="en-US"/>
              <a:t>常见非特异性皮疹。</a:t>
            </a:r>
          </a:p>
        </p:txBody>
      </p:sp>
      <p:sp>
        <p:nvSpPr>
          <p:cNvPr id="47107" name="灯片编号占位符 3">
            <a:extLst>
              <a:ext uri="{FF2B5EF4-FFF2-40B4-BE49-F238E27FC236}">
                <a16:creationId xmlns:a16="http://schemas.microsoft.com/office/drawing/2014/main" id="{A480C212-08F5-4742-848E-75BFD3672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BA0754D-2784-41B8-9866-F6439598C060}" type="slidenum">
              <a:rPr lang="zh-CN" altLang="en-US" sz="2800" b="1"/>
              <a:pPr/>
              <a:t>29</a:t>
            </a:fld>
            <a:endParaRPr lang="zh-CN" altLang="en-US" sz="2800"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a:extLst>
              <a:ext uri="{FF2B5EF4-FFF2-40B4-BE49-F238E27FC236}">
                <a16:creationId xmlns:a16="http://schemas.microsoft.com/office/drawing/2014/main" id="{5643E745-7336-4F0A-919B-3B55A3A2B079}"/>
              </a:ext>
            </a:extLst>
          </p:cNvPr>
          <p:cNvSpPr>
            <a:spLocks noGrp="1" noRot="1" noChangeAspect="1" noChangeArrowheads="1" noTextEdit="1"/>
          </p:cNvSpPr>
          <p:nvPr>
            <p:ph type="sldImg" idx="4294967295"/>
          </p:nvPr>
        </p:nvSpPr>
        <p:spPr/>
      </p:sp>
      <p:sp>
        <p:nvSpPr>
          <p:cNvPr id="51202" name="备注占位符 2">
            <a:extLst>
              <a:ext uri="{FF2B5EF4-FFF2-40B4-BE49-F238E27FC236}">
                <a16:creationId xmlns:a16="http://schemas.microsoft.com/office/drawing/2014/main" id="{72EEB4D5-BC91-4FF2-B677-7FE5E2EC1260}"/>
              </a:ext>
            </a:extLst>
          </p:cNvPr>
          <p:cNvSpPr>
            <a:spLocks noGrp="1" noChangeArrowheads="1"/>
          </p:cNvSpPr>
          <p:nvPr>
            <p:ph type="body" idx="4294967295"/>
          </p:nvPr>
        </p:nvSpPr>
        <p:spPr/>
        <p:txBody>
          <a:bodyPr>
            <a:prstTxWarp prst="textNoShape">
              <a:avLst/>
            </a:prstTxWarp>
          </a:bodyPr>
          <a:lstStyle/>
          <a:p>
            <a:endParaRPr lang="zh-CN" altLang="en-US"/>
          </a:p>
        </p:txBody>
      </p:sp>
      <p:sp>
        <p:nvSpPr>
          <p:cNvPr id="51203" name="灯片编号占位符 3">
            <a:extLst>
              <a:ext uri="{FF2B5EF4-FFF2-40B4-BE49-F238E27FC236}">
                <a16:creationId xmlns:a16="http://schemas.microsoft.com/office/drawing/2014/main" id="{4EE2BD00-D760-49A4-A781-C799CF8FB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A47272C-8089-48F1-8B0F-F7EDC8FB787C}" type="slidenum">
              <a:rPr lang="zh-CN" altLang="en-US" sz="2800" b="1"/>
              <a:pPr/>
              <a:t>32</a:t>
            </a:fld>
            <a:endParaRPr lang="zh-CN" altLang="en-US" sz="2800"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94A1C9A6-1293-41B7-A19A-594F9F01CC7E}"/>
              </a:ext>
            </a:extLst>
          </p:cNvPr>
          <p:cNvSpPr>
            <a:spLocks noGrp="1" noRot="1" noChangeAspect="1" noChangeArrowheads="1" noTextEdit="1"/>
          </p:cNvSpPr>
          <p:nvPr>
            <p:ph type="sldImg" idx="4294967295"/>
          </p:nvPr>
        </p:nvSpPr>
        <p:spPr/>
      </p:sp>
      <p:sp>
        <p:nvSpPr>
          <p:cNvPr id="53250" name="Rectangle 3">
            <a:extLst>
              <a:ext uri="{FF2B5EF4-FFF2-40B4-BE49-F238E27FC236}">
                <a16:creationId xmlns:a16="http://schemas.microsoft.com/office/drawing/2014/main" id="{6E306B05-A0F4-4D83-85E0-379DF4EDDF3F}"/>
              </a:ext>
            </a:extLst>
          </p:cNvPr>
          <p:cNvSpPr>
            <a:spLocks noGrp="1" noChangeArrowheads="1"/>
          </p:cNvSpPr>
          <p:nvPr>
            <p:ph type="body" idx="4294967295"/>
          </p:nvPr>
        </p:nvSpPr>
        <p:spPr/>
        <p:txBody>
          <a:bodyPr>
            <a:prstTxWarp prst="textNoShape">
              <a:avLst/>
            </a:prstTxWarp>
          </a:bodyPr>
          <a:lstStyle/>
          <a:p>
            <a:r>
              <a:rPr lang="zh-CN" altLang="en-US"/>
              <a:t>病原菌常常侵犯中枢神经系统软脑膜、脑、脊髓实质，或感染邻近的组织如静脉窦、周围神经等。</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a:extLst>
              <a:ext uri="{FF2B5EF4-FFF2-40B4-BE49-F238E27FC236}">
                <a16:creationId xmlns:a16="http://schemas.microsoft.com/office/drawing/2014/main" id="{A77B8DD2-07DC-493E-954C-87D7B154DE2B}"/>
              </a:ext>
            </a:extLst>
          </p:cNvPr>
          <p:cNvSpPr>
            <a:spLocks noGrp="1" noRot="1" noChangeAspect="1" noChangeArrowheads="1" noTextEdit="1"/>
          </p:cNvSpPr>
          <p:nvPr>
            <p:ph type="sldImg" idx="4294967295"/>
          </p:nvPr>
        </p:nvSpPr>
        <p:spPr/>
      </p:sp>
      <p:sp>
        <p:nvSpPr>
          <p:cNvPr id="55298" name="备注占位符 2">
            <a:extLst>
              <a:ext uri="{FF2B5EF4-FFF2-40B4-BE49-F238E27FC236}">
                <a16:creationId xmlns:a16="http://schemas.microsoft.com/office/drawing/2014/main" id="{0274C524-34C0-497C-92FF-7A50E9A5E217}"/>
              </a:ext>
            </a:extLst>
          </p:cNvPr>
          <p:cNvSpPr>
            <a:spLocks noGrp="1" noChangeArrowheads="1"/>
          </p:cNvSpPr>
          <p:nvPr>
            <p:ph type="body" idx="4294967295"/>
          </p:nvPr>
        </p:nvSpPr>
        <p:spPr/>
        <p:txBody>
          <a:bodyPr>
            <a:prstTxWarp prst="textNoShape">
              <a:avLst/>
            </a:prstTxWarp>
          </a:bodyPr>
          <a:lstStyle/>
          <a:p>
            <a:r>
              <a:rPr lang="zh-CN" altLang="en-US"/>
              <a:t>通常急性起病，好发于婴幼儿及儿童。</a:t>
            </a:r>
          </a:p>
        </p:txBody>
      </p:sp>
      <p:sp>
        <p:nvSpPr>
          <p:cNvPr id="55299" name="灯片编号占位符 3">
            <a:extLst>
              <a:ext uri="{FF2B5EF4-FFF2-40B4-BE49-F238E27FC236}">
                <a16:creationId xmlns:a16="http://schemas.microsoft.com/office/drawing/2014/main" id="{40F1C83E-253B-4E39-BB95-74B427408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91C4560-17A9-475B-81A9-AC387498C496}" type="slidenum">
              <a:rPr lang="zh-CN" altLang="en-US" sz="2800" b="1"/>
              <a:pPr/>
              <a:t>34</a:t>
            </a:fld>
            <a:endParaRPr lang="zh-CN" altLang="en-US" sz="2800"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a:extLst>
              <a:ext uri="{FF2B5EF4-FFF2-40B4-BE49-F238E27FC236}">
                <a16:creationId xmlns:a16="http://schemas.microsoft.com/office/drawing/2014/main" id="{8AC6055F-79BA-4C2D-9CF5-16DFE92A312D}"/>
              </a:ext>
            </a:extLst>
          </p:cNvPr>
          <p:cNvSpPr>
            <a:spLocks noGrp="1" noRot="1" noChangeAspect="1" noChangeArrowheads="1" noTextEdit="1"/>
          </p:cNvSpPr>
          <p:nvPr>
            <p:ph type="sldImg" idx="4294967295"/>
          </p:nvPr>
        </p:nvSpPr>
        <p:spPr/>
      </p:sp>
      <p:sp>
        <p:nvSpPr>
          <p:cNvPr id="59394" name="备注占位符 2">
            <a:extLst>
              <a:ext uri="{FF2B5EF4-FFF2-40B4-BE49-F238E27FC236}">
                <a16:creationId xmlns:a16="http://schemas.microsoft.com/office/drawing/2014/main" id="{A7C18E81-CFBF-47D0-99E0-D5F45435A6F9}"/>
              </a:ext>
            </a:extLst>
          </p:cNvPr>
          <p:cNvSpPr>
            <a:spLocks noGrp="1" noChangeArrowheads="1"/>
          </p:cNvSpPr>
          <p:nvPr>
            <p:ph type="body" idx="4294967295"/>
          </p:nvPr>
        </p:nvSpPr>
        <p:spPr/>
        <p:txBody>
          <a:bodyPr>
            <a:prstTxWarp prst="textNoShape">
              <a:avLst/>
            </a:prstTxWarp>
          </a:bodyPr>
          <a:lstStyle/>
          <a:p>
            <a:pPr>
              <a:lnSpc>
                <a:spcPct val="80000"/>
              </a:lnSpc>
            </a:pPr>
            <a:r>
              <a:rPr lang="en-US" altLang="zh-CN" sz="1000">
                <a:latin typeface="宋体" panose="02010600030101010101" pitchFamily="2" charset="-122"/>
              </a:rPr>
              <a:t>1.</a:t>
            </a:r>
            <a:r>
              <a:rPr lang="zh-CN" altLang="en-US" sz="1000">
                <a:latin typeface="宋体" panose="02010600030101010101" pitchFamily="2" charset="-122"/>
              </a:rPr>
              <a:t>感染症状：发热、寒战或上呼吸道感染表现等。</a:t>
            </a:r>
            <a:endParaRPr lang="en-US" altLang="zh-CN" sz="1000">
              <a:latin typeface="宋体" panose="02010600030101010101" pitchFamily="2" charset="-122"/>
            </a:endParaRPr>
          </a:p>
          <a:p>
            <a:pPr>
              <a:lnSpc>
                <a:spcPct val="80000"/>
              </a:lnSpc>
            </a:pPr>
            <a:r>
              <a:rPr lang="en-US" altLang="zh-CN" sz="1000">
                <a:latin typeface="宋体" panose="02010600030101010101" pitchFamily="2" charset="-122"/>
              </a:rPr>
              <a:t>2.</a:t>
            </a:r>
            <a:r>
              <a:rPr lang="zh-CN" altLang="en-US" sz="1000">
                <a:latin typeface="宋体" panose="02010600030101010101" pitchFamily="2" charset="-122"/>
              </a:rPr>
              <a:t>脑膜刺激征：颈强、</a:t>
            </a:r>
            <a:r>
              <a:rPr lang="en-US" altLang="zh-CN" sz="1000">
                <a:latin typeface="黑体" panose="02010609060101010101" pitchFamily="49" charset="-122"/>
                <a:ea typeface="黑体" panose="02010609060101010101" pitchFamily="49" charset="-122"/>
              </a:rPr>
              <a:t>Kernig</a:t>
            </a:r>
            <a:r>
              <a:rPr lang="zh-CN" altLang="en-US" sz="1000">
                <a:latin typeface="宋体" panose="02010600030101010101" pitchFamily="2" charset="-122"/>
              </a:rPr>
              <a:t>征、</a:t>
            </a:r>
            <a:r>
              <a:rPr lang="en-US" altLang="zh-CN" sz="1000">
                <a:latin typeface="黑体" panose="02010609060101010101" pitchFamily="49" charset="-122"/>
                <a:ea typeface="黑体" panose="02010609060101010101" pitchFamily="49" charset="-122"/>
              </a:rPr>
              <a:t>Brudzinski</a:t>
            </a:r>
            <a:r>
              <a:rPr lang="zh-CN" altLang="en-US" sz="1000">
                <a:latin typeface="宋体" panose="02010600030101010101" pitchFamily="2" charset="-122"/>
              </a:rPr>
              <a:t>征。但老年人、新生儿或昏迷病人不明显。</a:t>
            </a:r>
          </a:p>
          <a:p>
            <a:pPr>
              <a:lnSpc>
                <a:spcPct val="80000"/>
              </a:lnSpc>
            </a:pPr>
            <a:r>
              <a:rPr lang="en-US" altLang="zh-CN" sz="1000">
                <a:latin typeface="宋体" panose="02010600030101010101" pitchFamily="2" charset="-122"/>
              </a:rPr>
              <a:t>3.</a:t>
            </a:r>
            <a:r>
              <a:rPr lang="zh-CN" altLang="en-US" sz="1000">
                <a:latin typeface="宋体" panose="02010600030101010101" pitchFamily="2" charset="-122"/>
              </a:rPr>
              <a:t>颅内压增高：剧烈头痛、呕吐、意识障碍等。腰穿脑压明显增高，甚至脑疝。</a:t>
            </a:r>
          </a:p>
          <a:p>
            <a:pPr>
              <a:lnSpc>
                <a:spcPct val="80000"/>
              </a:lnSpc>
            </a:pPr>
            <a:r>
              <a:rPr lang="en-US" altLang="zh-CN" sz="1000">
                <a:latin typeface="宋体" panose="02010600030101010101" pitchFamily="2" charset="-122"/>
              </a:rPr>
              <a:t>4.</a:t>
            </a:r>
            <a:r>
              <a:rPr lang="zh-CN" altLang="en-US" sz="1000">
                <a:latin typeface="宋体" panose="02010600030101010101" pitchFamily="2" charset="-122"/>
              </a:rPr>
              <a:t>局灶症状：偏瘫、失语。</a:t>
            </a:r>
          </a:p>
          <a:p>
            <a:pPr>
              <a:lnSpc>
                <a:spcPct val="80000"/>
              </a:lnSpc>
            </a:pPr>
            <a:r>
              <a:rPr lang="en-US" altLang="zh-CN" sz="1000" b="1">
                <a:latin typeface="宋体" panose="02010600030101010101" pitchFamily="2" charset="-122"/>
              </a:rPr>
              <a:t>5.</a:t>
            </a:r>
            <a:r>
              <a:rPr lang="zh-CN" altLang="en-US" sz="1000" b="1">
                <a:latin typeface="宋体" panose="02010600030101010101" pitchFamily="2" charset="-122"/>
              </a:rPr>
              <a:t>其他症状：如：脑膜炎双球菌脑膜炎（又称流行性脑脊髓膜炎）菌血症时出现皮疹，开始为弥散性红色斑丘疹，迅速变为皮肤瘀点</a:t>
            </a:r>
            <a:r>
              <a:rPr lang="zh-CN" altLang="en-US" sz="1000">
                <a:latin typeface="宋体" panose="02010600030101010101" pitchFamily="2" charset="-122"/>
              </a:rPr>
              <a:t>，主要分布于躯干、下肢、黏膜、结膜，偶见手掌、足底。</a:t>
            </a:r>
            <a:endParaRPr lang="zh-CN" altLang="en-US" sz="1000"/>
          </a:p>
        </p:txBody>
      </p:sp>
      <p:sp>
        <p:nvSpPr>
          <p:cNvPr id="59395" name="灯片编号占位符 3">
            <a:extLst>
              <a:ext uri="{FF2B5EF4-FFF2-40B4-BE49-F238E27FC236}">
                <a16:creationId xmlns:a16="http://schemas.microsoft.com/office/drawing/2014/main" id="{5D44EDE5-39FE-4D2F-835A-E1AC0CBEC8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B8C80C7-57CD-4D3D-965A-3941E62BA936}" type="slidenum">
              <a:rPr lang="zh-CN" altLang="en-US" sz="2800" b="1"/>
              <a:pPr/>
              <a:t>37</a:t>
            </a:fld>
            <a:endParaRPr lang="zh-CN" altLang="en-US" sz="2800"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a:extLst>
              <a:ext uri="{FF2B5EF4-FFF2-40B4-BE49-F238E27FC236}">
                <a16:creationId xmlns:a16="http://schemas.microsoft.com/office/drawing/2014/main" id="{31879E2B-12FE-4146-8194-F3EC0151BB50}"/>
              </a:ext>
            </a:extLst>
          </p:cNvPr>
          <p:cNvSpPr>
            <a:spLocks noGrp="1" noRot="1" noChangeAspect="1" noChangeArrowheads="1" noTextEdit="1"/>
          </p:cNvSpPr>
          <p:nvPr>
            <p:ph type="sldImg" idx="4294967295"/>
          </p:nvPr>
        </p:nvSpPr>
        <p:spPr/>
      </p:sp>
      <p:sp>
        <p:nvSpPr>
          <p:cNvPr id="9218" name="备注占位符 2">
            <a:extLst>
              <a:ext uri="{FF2B5EF4-FFF2-40B4-BE49-F238E27FC236}">
                <a16:creationId xmlns:a16="http://schemas.microsoft.com/office/drawing/2014/main" id="{50E7148C-6623-4485-A28E-5E5608BD72CE}"/>
              </a:ext>
            </a:extLst>
          </p:cNvPr>
          <p:cNvSpPr>
            <a:spLocks noGrp="1" noChangeArrowheads="1"/>
          </p:cNvSpPr>
          <p:nvPr>
            <p:ph type="body" idx="4294967295"/>
          </p:nvPr>
        </p:nvSpPr>
        <p:spPr/>
        <p:txBody>
          <a:bodyPr>
            <a:prstTxWarp prst="textNoShape">
              <a:avLst/>
            </a:prstTxWarp>
          </a:bodyPr>
          <a:lstStyle/>
          <a:p>
            <a:r>
              <a:rPr lang="zh-CN" altLang="en-US" b="1">
                <a:latin typeface="Arial" panose="020B0604020202020204" pitchFamily="34" charset="0"/>
              </a:rPr>
              <a:t>如单纯疱疹病毒、狂犬病毒等首先感染皮肤、呼吸道或胃肠道黏膜，经神经末梢进入神经干，然逆行进入颅内</a:t>
            </a:r>
            <a:r>
              <a:rPr lang="en-US" altLang="zh-CN" b="1">
                <a:latin typeface="Arial" panose="020B0604020202020204" pitchFamily="34" charset="0"/>
              </a:rPr>
              <a:t>.</a:t>
            </a:r>
            <a:endParaRPr lang="zh-CN" altLang="en-US"/>
          </a:p>
        </p:txBody>
      </p:sp>
      <p:sp>
        <p:nvSpPr>
          <p:cNvPr id="9219" name="灯片编号占位符 3">
            <a:extLst>
              <a:ext uri="{FF2B5EF4-FFF2-40B4-BE49-F238E27FC236}">
                <a16:creationId xmlns:a16="http://schemas.microsoft.com/office/drawing/2014/main" id="{9B1A2B19-313C-4AE7-A846-F7C8210E02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1D854A1-7318-40FF-8DD3-8965E3E78ED5}" type="slidenum">
              <a:rPr lang="zh-CN" altLang="en-US" sz="2800" b="1"/>
              <a:pPr/>
              <a:t>5</a:t>
            </a:fld>
            <a:endParaRPr lang="zh-CN" altLang="en-US" sz="2800"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a:extLst>
              <a:ext uri="{FF2B5EF4-FFF2-40B4-BE49-F238E27FC236}">
                <a16:creationId xmlns:a16="http://schemas.microsoft.com/office/drawing/2014/main" id="{9FCD7EB3-36BB-4AAB-80DD-A5B1E6A4CAD3}"/>
              </a:ext>
            </a:extLst>
          </p:cNvPr>
          <p:cNvSpPr>
            <a:spLocks noGrp="1" noRot="1" noChangeAspect="1" noChangeArrowheads="1" noTextEdit="1"/>
          </p:cNvSpPr>
          <p:nvPr>
            <p:ph type="sldImg" idx="4294967295"/>
          </p:nvPr>
        </p:nvSpPr>
        <p:spPr/>
      </p:sp>
      <p:sp>
        <p:nvSpPr>
          <p:cNvPr id="61442" name="备注占位符 2">
            <a:extLst>
              <a:ext uri="{FF2B5EF4-FFF2-40B4-BE49-F238E27FC236}">
                <a16:creationId xmlns:a16="http://schemas.microsoft.com/office/drawing/2014/main" id="{DC253512-726B-4F3F-AE1A-9B951E3CB80F}"/>
              </a:ext>
            </a:extLst>
          </p:cNvPr>
          <p:cNvSpPr>
            <a:spLocks noGrp="1" noChangeArrowheads="1"/>
          </p:cNvSpPr>
          <p:nvPr>
            <p:ph type="body" idx="4294967295"/>
          </p:nvPr>
        </p:nvSpPr>
        <p:spPr/>
        <p:txBody>
          <a:bodyPr>
            <a:prstTxWarp prst="textNoShape">
              <a:avLst/>
            </a:prstTxWarp>
          </a:bodyPr>
          <a:lstStyle/>
          <a:p>
            <a:r>
              <a:rPr lang="zh-CN" altLang="en-US"/>
              <a:t>细胞计数常高（</a:t>
            </a:r>
            <a:r>
              <a:rPr lang="en-US" altLang="zh-CN"/>
              <a:t>1000</a:t>
            </a:r>
            <a:r>
              <a:rPr lang="zh-CN" altLang="en-US"/>
              <a:t>～</a:t>
            </a:r>
            <a:r>
              <a:rPr lang="en-US" altLang="zh-CN"/>
              <a:t>10000</a:t>
            </a:r>
            <a:r>
              <a:rPr lang="zh-CN" altLang="en-US"/>
              <a:t>）</a:t>
            </a:r>
            <a:r>
              <a:rPr lang="en-US" altLang="zh-CN"/>
              <a:t>×10</a:t>
            </a:r>
            <a:r>
              <a:rPr lang="en-US" altLang="zh-CN" baseline="30000"/>
              <a:t>6</a:t>
            </a:r>
            <a:r>
              <a:rPr lang="en-US" altLang="zh-CN"/>
              <a:t>/L</a:t>
            </a:r>
            <a:r>
              <a:rPr lang="zh-CN" altLang="en-US"/>
              <a:t>。糖常低于</a:t>
            </a:r>
            <a:r>
              <a:rPr lang="en-US" altLang="zh-CN"/>
              <a:t>2.2mmol/L</a:t>
            </a:r>
            <a:r>
              <a:rPr lang="zh-CN" altLang="en-US"/>
              <a:t>，氯化物降低。</a:t>
            </a:r>
          </a:p>
        </p:txBody>
      </p:sp>
      <p:sp>
        <p:nvSpPr>
          <p:cNvPr id="61443" name="灯片编号占位符 3">
            <a:extLst>
              <a:ext uri="{FF2B5EF4-FFF2-40B4-BE49-F238E27FC236}">
                <a16:creationId xmlns:a16="http://schemas.microsoft.com/office/drawing/2014/main" id="{8865E87F-84BA-4971-9827-415FC068EE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21C7231-4DC5-4698-BD03-579B7D2E2A50}" type="slidenum">
              <a:rPr lang="zh-CN" altLang="en-US" sz="2800" b="1"/>
              <a:pPr/>
              <a:t>38</a:t>
            </a:fld>
            <a:endParaRPr lang="zh-CN" altLang="en-US" sz="2800"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89D365F1-934F-4BAF-B9D9-716D298E8441}"/>
              </a:ext>
            </a:extLst>
          </p:cNvPr>
          <p:cNvSpPr>
            <a:spLocks noGrp="1" noRot="1" noChangeAspect="1" noChangeArrowheads="1" noTextEdit="1"/>
          </p:cNvSpPr>
          <p:nvPr>
            <p:ph type="sldImg" idx="4294967295"/>
          </p:nvPr>
        </p:nvSpPr>
        <p:spPr/>
      </p:sp>
      <p:sp>
        <p:nvSpPr>
          <p:cNvPr id="66562" name="Rectangle 3">
            <a:extLst>
              <a:ext uri="{FF2B5EF4-FFF2-40B4-BE49-F238E27FC236}">
                <a16:creationId xmlns:a16="http://schemas.microsoft.com/office/drawing/2014/main" id="{C8C8A7D6-FB69-4D05-8744-31D0798169B3}"/>
              </a:ext>
            </a:extLst>
          </p:cNvPr>
          <p:cNvSpPr>
            <a:spLocks noGrp="1" noChangeArrowheads="1"/>
          </p:cNvSpPr>
          <p:nvPr>
            <p:ph type="body" idx="4294967295"/>
          </p:nvPr>
        </p:nvSpPr>
        <p:spPr/>
        <p:txBody>
          <a:bodyPr>
            <a:prstTxWarp prst="textNoShape">
              <a:avLst/>
            </a:prstTxWarp>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E2EDB8E6-4E03-4537-BF8B-FA90282813BE}"/>
              </a:ext>
            </a:extLst>
          </p:cNvPr>
          <p:cNvSpPr>
            <a:spLocks noGrp="1" noRot="1" noChangeAspect="1" noChangeArrowheads="1" noTextEdit="1"/>
          </p:cNvSpPr>
          <p:nvPr>
            <p:ph type="sldImg" idx="4294967295"/>
          </p:nvPr>
        </p:nvSpPr>
        <p:spPr/>
      </p:sp>
      <p:sp>
        <p:nvSpPr>
          <p:cNvPr id="73730" name="Rectangle 3">
            <a:extLst>
              <a:ext uri="{FF2B5EF4-FFF2-40B4-BE49-F238E27FC236}">
                <a16:creationId xmlns:a16="http://schemas.microsoft.com/office/drawing/2014/main" id="{BD4A35AE-CDD9-4E70-98CE-8CDEE69A2956}"/>
              </a:ext>
            </a:extLst>
          </p:cNvPr>
          <p:cNvSpPr>
            <a:spLocks noGrp="1" noChangeArrowheads="1"/>
          </p:cNvSpPr>
          <p:nvPr>
            <p:ph type="body" idx="4294967295"/>
          </p:nvPr>
        </p:nvSpPr>
        <p:spPr/>
        <p:txBody>
          <a:bodyPr>
            <a:prstTxWarp prst="textNoShape">
              <a:avLst/>
            </a:prstTxWarp>
          </a:bodyPr>
          <a:lstStyle/>
          <a:p>
            <a:r>
              <a:rPr lang="zh-CN" altLang="en-US"/>
              <a:t>早期表现发热、头痛、呕吐及脑膜刺激征。晚期完全或不完全梗阻性脑积水，颅内压增高。严重时出现去大脑强直发作或去皮质状态。</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0273DC6A-61D1-4239-8C1F-8DCB8021D980}"/>
              </a:ext>
            </a:extLst>
          </p:cNvPr>
          <p:cNvSpPr>
            <a:spLocks noGrp="1" noRot="1" noChangeAspect="1" noChangeArrowheads="1" noTextEdit="1"/>
          </p:cNvSpPr>
          <p:nvPr>
            <p:ph type="sldImg" idx="4294967295"/>
          </p:nvPr>
        </p:nvSpPr>
        <p:spPr/>
      </p:sp>
      <p:sp>
        <p:nvSpPr>
          <p:cNvPr id="93186" name="Rectangle 3">
            <a:extLst>
              <a:ext uri="{FF2B5EF4-FFF2-40B4-BE49-F238E27FC236}">
                <a16:creationId xmlns:a16="http://schemas.microsoft.com/office/drawing/2014/main" id="{DAED5663-3BE7-46C5-9108-10E21E3C2DD6}"/>
              </a:ext>
            </a:extLst>
          </p:cNvPr>
          <p:cNvSpPr>
            <a:spLocks noGrp="1" noChangeArrowheads="1"/>
          </p:cNvSpPr>
          <p:nvPr>
            <p:ph type="body" idx="4294967295"/>
          </p:nvPr>
        </p:nvSpPr>
        <p:spPr/>
        <p:txBody>
          <a:bodyPr>
            <a:prstTxWarp prst="textNoShape">
              <a:avLst/>
            </a:prstTxWarp>
          </a:bodyPr>
          <a:lstStyle/>
          <a:p>
            <a:r>
              <a:rPr lang="zh-CN" altLang="en-US" b="1"/>
              <a:t>抗痨药物副作用</a:t>
            </a:r>
            <a:r>
              <a:rPr lang="en-US" altLang="zh-CN" b="1"/>
              <a:t>:  </a:t>
            </a:r>
            <a:r>
              <a:rPr lang="zh-CN" altLang="en-US" b="1"/>
              <a:t>肝功能障碍 、 多发性神经病 、 视神经炎、 癫痫发作、 耳毒性。</a:t>
            </a:r>
            <a:endParaRPr lang="zh-CN" altLang="en-US"/>
          </a:p>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9F05CF86-0810-4CF7-8744-C4BEBD8EC936}"/>
              </a:ext>
            </a:extLst>
          </p:cNvPr>
          <p:cNvSpPr>
            <a:spLocks noGrp="1" noRot="1" noChangeAspect="1" noChangeArrowheads="1" noTextEdit="1"/>
          </p:cNvSpPr>
          <p:nvPr>
            <p:ph type="sldImg" idx="4294967295"/>
          </p:nvPr>
        </p:nvSpPr>
        <p:spPr/>
      </p:sp>
      <p:sp>
        <p:nvSpPr>
          <p:cNvPr id="96258" name="Rectangle 3">
            <a:extLst>
              <a:ext uri="{FF2B5EF4-FFF2-40B4-BE49-F238E27FC236}">
                <a16:creationId xmlns:a16="http://schemas.microsoft.com/office/drawing/2014/main" id="{45678E50-FD67-42E0-86DF-40F1BC9B0279}"/>
              </a:ext>
            </a:extLst>
          </p:cNvPr>
          <p:cNvSpPr>
            <a:spLocks noGrp="1" noChangeArrowheads="1"/>
          </p:cNvSpPr>
          <p:nvPr>
            <p:ph type="body" idx="4294967295"/>
          </p:nvPr>
        </p:nvSpPr>
        <p:spPr/>
        <p:txBody>
          <a:bodyPr>
            <a:prstTxWarp prst="textNoShape">
              <a:avLst/>
            </a:prstTxWarp>
          </a:bodyPr>
          <a:lstStyle/>
          <a:p>
            <a:r>
              <a:rPr lang="zh-CN" altLang="en-US" b="1"/>
              <a:t>药物：异烟肼</a:t>
            </a:r>
            <a:r>
              <a:rPr lang="en-US" altLang="zh-CN" b="1"/>
              <a:t>0.</a:t>
            </a:r>
            <a:r>
              <a:rPr lang="zh-CN" altLang="en-US" b="1"/>
              <a:t>05</a:t>
            </a:r>
            <a:r>
              <a:rPr lang="en-US" altLang="zh-CN" b="1"/>
              <a:t>g  </a:t>
            </a:r>
            <a:r>
              <a:rPr lang="zh-CN" altLang="en-US" b="1"/>
              <a:t>；地塞米松</a:t>
            </a:r>
            <a:r>
              <a:rPr lang="en-US" altLang="zh-CN" b="1"/>
              <a:t>5~10mg </a:t>
            </a:r>
            <a:r>
              <a:rPr lang="zh-CN" altLang="en-US" b="1"/>
              <a:t>； </a:t>
            </a:r>
            <a:r>
              <a:rPr lang="en-US" altLang="zh-CN" b="1"/>
              <a:t>a-</a:t>
            </a:r>
            <a:r>
              <a:rPr lang="zh-CN" altLang="en-US" b="1"/>
              <a:t>糜蛋白酶</a:t>
            </a:r>
            <a:r>
              <a:rPr lang="en-US" altLang="zh-CN" b="1"/>
              <a:t>4000U  </a:t>
            </a:r>
            <a:r>
              <a:rPr lang="zh-CN" altLang="en-US" b="1"/>
              <a:t>；透明质酸酶</a:t>
            </a:r>
            <a:r>
              <a:rPr lang="en-US" altLang="zh-CN" b="1"/>
              <a:t>1500U</a:t>
            </a:r>
            <a:r>
              <a:rPr lang="zh-CN" altLang="en-US" b="1"/>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EFCBA3F7-586C-4632-8554-C88A57D02B3B}"/>
              </a:ext>
            </a:extLst>
          </p:cNvPr>
          <p:cNvSpPr>
            <a:spLocks noGrp="1" noRot="1" noChangeAspect="1" noChangeArrowheads="1" noTextEdit="1"/>
          </p:cNvSpPr>
          <p:nvPr>
            <p:ph type="sldImg" idx="4294967295"/>
          </p:nvPr>
        </p:nvSpPr>
        <p:spPr/>
      </p:sp>
      <p:sp>
        <p:nvSpPr>
          <p:cNvPr id="107522" name="Rectangle 3">
            <a:extLst>
              <a:ext uri="{FF2B5EF4-FFF2-40B4-BE49-F238E27FC236}">
                <a16:creationId xmlns:a16="http://schemas.microsoft.com/office/drawing/2014/main" id="{B5DC8127-5D98-4332-B6CE-2F227471C200}"/>
              </a:ext>
            </a:extLst>
          </p:cNvPr>
          <p:cNvSpPr>
            <a:spLocks noGrp="1" noChangeArrowheads="1"/>
          </p:cNvSpPr>
          <p:nvPr>
            <p:ph type="body" idx="4294967295"/>
          </p:nvPr>
        </p:nvSpPr>
        <p:spPr/>
        <p:txBody>
          <a:bodyPr>
            <a:prstTxWarp prst="textNoShape">
              <a:avLst/>
            </a:prstTxWarp>
          </a:bodyPr>
          <a:lstStyle/>
          <a:p>
            <a:r>
              <a:rPr lang="zh-CN" altLang="en-US"/>
              <a:t>颅压高可使用脱水药物，防治脑疝。脑积水可行侧脑室分流术减压术，注意电解质平衡。</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a:extLst>
              <a:ext uri="{FF2B5EF4-FFF2-40B4-BE49-F238E27FC236}">
                <a16:creationId xmlns:a16="http://schemas.microsoft.com/office/drawing/2014/main" id="{C27A8121-FEC9-4936-8BA2-2538D09175EA}"/>
              </a:ext>
            </a:extLst>
          </p:cNvPr>
          <p:cNvSpPr>
            <a:spLocks noGrp="1" noRot="1" noChangeAspect="1" noChangeArrowheads="1" noTextEdit="1"/>
          </p:cNvSpPr>
          <p:nvPr>
            <p:ph type="sldImg" idx="4294967295"/>
          </p:nvPr>
        </p:nvSpPr>
        <p:spPr/>
      </p:sp>
      <p:sp>
        <p:nvSpPr>
          <p:cNvPr id="14338" name="备注占位符 2">
            <a:extLst>
              <a:ext uri="{FF2B5EF4-FFF2-40B4-BE49-F238E27FC236}">
                <a16:creationId xmlns:a16="http://schemas.microsoft.com/office/drawing/2014/main" id="{AFFC0C82-D1E1-424B-9A36-56B7C8C4FCB5}"/>
              </a:ext>
            </a:extLst>
          </p:cNvPr>
          <p:cNvSpPr>
            <a:spLocks noGrp="1" noChangeArrowheads="1"/>
          </p:cNvSpPr>
          <p:nvPr>
            <p:ph type="body" idx="4294967295"/>
          </p:nvPr>
        </p:nvSpPr>
        <p:spPr/>
        <p:txBody>
          <a:bodyPr>
            <a:prstTxWarp prst="textNoShape">
              <a:avLst/>
            </a:prstTxWarp>
          </a:bodyPr>
          <a:lstStyle/>
          <a:p>
            <a:r>
              <a:rPr lang="zh-CN" altLang="en-US"/>
              <a:t>未经治疗的</a:t>
            </a:r>
            <a:r>
              <a:rPr lang="en-US" altLang="zh-CN"/>
              <a:t>HSV</a:t>
            </a:r>
            <a:r>
              <a:rPr lang="zh-CN" altLang="en-US"/>
              <a:t>感染死亡率</a:t>
            </a:r>
            <a:r>
              <a:rPr lang="en-US" altLang="zh-CN"/>
              <a:t>70%</a:t>
            </a:r>
            <a:r>
              <a:rPr lang="zh-CN" altLang="en-US"/>
              <a:t>。</a:t>
            </a:r>
          </a:p>
        </p:txBody>
      </p:sp>
      <p:sp>
        <p:nvSpPr>
          <p:cNvPr id="14339" name="灯片编号占位符 3">
            <a:extLst>
              <a:ext uri="{FF2B5EF4-FFF2-40B4-BE49-F238E27FC236}">
                <a16:creationId xmlns:a16="http://schemas.microsoft.com/office/drawing/2014/main" id="{B7B69DA8-F0E4-4AC0-9748-714C378D2B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7D25781-ED8C-46BE-8CA7-D4E819C6A3AE}" type="slidenum">
              <a:rPr lang="zh-CN" altLang="en-US" sz="2800" b="1"/>
              <a:pPr/>
              <a:t>9</a:t>
            </a:fld>
            <a:endParaRPr lang="zh-CN" altLang="en-US" sz="2800"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CB86248F-69FC-42C9-AF25-68A8DFF40001}"/>
              </a:ext>
            </a:extLst>
          </p:cNvPr>
          <p:cNvSpPr>
            <a:spLocks noGrp="1" noRot="1" noChangeAspect="1" noChangeArrowheads="1" noTextEdit="1"/>
          </p:cNvSpPr>
          <p:nvPr>
            <p:ph type="sldImg" idx="4294967295"/>
          </p:nvPr>
        </p:nvSpPr>
        <p:spPr/>
      </p:sp>
      <p:sp>
        <p:nvSpPr>
          <p:cNvPr id="17410" name="Rectangle 3">
            <a:extLst>
              <a:ext uri="{FF2B5EF4-FFF2-40B4-BE49-F238E27FC236}">
                <a16:creationId xmlns:a16="http://schemas.microsoft.com/office/drawing/2014/main" id="{E0250AE8-1D79-4527-8F24-DE4903D034F0}"/>
              </a:ext>
            </a:extLst>
          </p:cNvPr>
          <p:cNvSpPr>
            <a:spLocks noGrp="1" noChangeArrowheads="1"/>
          </p:cNvSpPr>
          <p:nvPr>
            <p:ph type="body" idx="4294967295"/>
          </p:nvPr>
        </p:nvSpPr>
        <p:spPr/>
        <p:txBody>
          <a:bodyPr>
            <a:prstTxWarp prst="textNoShape">
              <a:avLst/>
            </a:prstTxWarp>
          </a:bodyPr>
          <a:lstStyle/>
          <a:p>
            <a:r>
              <a:rPr lang="en-US" altLang="zh-CN"/>
              <a:t>HSV</a:t>
            </a:r>
            <a:r>
              <a:rPr lang="zh-CN" altLang="en-US"/>
              <a:t>是一种嗜神经</a:t>
            </a:r>
            <a:r>
              <a:rPr lang="en-US" altLang="zh-CN"/>
              <a:t>DNA</a:t>
            </a:r>
            <a:r>
              <a:rPr lang="zh-CN" altLang="en-US"/>
              <a:t>病毒，有两种血清型，即</a:t>
            </a:r>
            <a:r>
              <a:rPr lang="en-US" altLang="zh-CN"/>
              <a:t>HSV-1</a:t>
            </a:r>
            <a:r>
              <a:rPr lang="zh-CN" altLang="en-US"/>
              <a:t>和</a:t>
            </a:r>
            <a:r>
              <a:rPr lang="en-US" altLang="zh-CN"/>
              <a:t>HSV-2</a:t>
            </a:r>
            <a:r>
              <a:rPr lang="zh-CN" altLang="en-US"/>
              <a:t>。患者和健康带毒者是主要传染源，主要通过密切接触与性接触传播，亦可通过飞沫传播。</a:t>
            </a:r>
            <a:r>
              <a:rPr lang="en-US" altLang="zh-CN"/>
              <a:t>HSV</a:t>
            </a:r>
            <a:r>
              <a:rPr lang="zh-CN" altLang="en-US"/>
              <a:t>首先在口腔和呼吸道或生殖器引起原发感染，机体迅速产生特异性免疫力而康复，但不能彻底消除病毒，病毒以潜伏状态长期存在体内，而不引起临床症状。神经节中的神经细胞是病毒潜伏的主要场所，</a:t>
            </a:r>
            <a:r>
              <a:rPr lang="en-US" altLang="zh-CN"/>
              <a:t>HSV-1</a:t>
            </a:r>
            <a:r>
              <a:rPr lang="zh-CN" altLang="en-US"/>
              <a:t>主要潜伏在三叉神经节，</a:t>
            </a:r>
            <a:r>
              <a:rPr lang="en-US" altLang="zh-CN"/>
              <a:t>HSV-2</a:t>
            </a:r>
            <a:r>
              <a:rPr lang="zh-CN" altLang="en-US"/>
              <a:t>潜伏在骶神经节。当人体受到各种非特异性刺激使机体免疫力下降，潜伏的病毒再度活化，经三叉神经轴突进入脑内，引起颅内感染。成人超过</a:t>
            </a:r>
            <a:r>
              <a:rPr lang="en-US" altLang="zh-CN"/>
              <a:t>2/3</a:t>
            </a:r>
            <a:r>
              <a:rPr lang="zh-CN" altLang="en-US"/>
              <a:t>的</a:t>
            </a:r>
            <a:r>
              <a:rPr lang="en-US" altLang="zh-CN"/>
              <a:t>HSV-1</a:t>
            </a:r>
            <a:r>
              <a:rPr lang="zh-CN" altLang="en-US"/>
              <a:t>脑炎是由再活化感染而引起，其余由原发感染引起。而</a:t>
            </a:r>
            <a:r>
              <a:rPr lang="en-US" altLang="zh-CN"/>
              <a:t>HSV-2</a:t>
            </a:r>
            <a:r>
              <a:rPr lang="zh-CN" altLang="en-US"/>
              <a:t>则大多数由原发感染引起。在人类大约</a:t>
            </a:r>
            <a:r>
              <a:rPr lang="en-US" altLang="zh-CN"/>
              <a:t>90</a:t>
            </a:r>
            <a:r>
              <a:rPr lang="zh-CN" altLang="en-US"/>
              <a:t>％</a:t>
            </a:r>
            <a:r>
              <a:rPr lang="en-US" altLang="zh-CN"/>
              <a:t>HSE</a:t>
            </a:r>
            <a:r>
              <a:rPr lang="zh-CN" altLang="en-US"/>
              <a:t>由</a:t>
            </a:r>
            <a:r>
              <a:rPr lang="en-US" altLang="zh-CN"/>
              <a:t>HSV-1</a:t>
            </a:r>
            <a:r>
              <a:rPr lang="zh-CN" altLang="en-US"/>
              <a:t>引起。仅</a:t>
            </a:r>
            <a:r>
              <a:rPr lang="en-US" altLang="zh-CN"/>
              <a:t>10</a:t>
            </a:r>
            <a:r>
              <a:rPr lang="zh-CN" altLang="en-US"/>
              <a:t>％由</a:t>
            </a:r>
            <a:r>
              <a:rPr lang="en-US" altLang="zh-CN"/>
              <a:t>HSV-2</a:t>
            </a:r>
            <a:r>
              <a:rPr lang="zh-CN" altLang="en-US"/>
              <a:t>所致，且</a:t>
            </a:r>
            <a:r>
              <a:rPr lang="en-US" altLang="zh-CN"/>
              <a:t>HSV-2</a:t>
            </a:r>
            <a:r>
              <a:rPr lang="zh-CN" altLang="en-US"/>
              <a:t>所引起的</a:t>
            </a:r>
            <a:r>
              <a:rPr lang="en-US" altLang="zh-CN"/>
              <a:t>HSE</a:t>
            </a:r>
            <a:r>
              <a:rPr lang="zh-CN" altLang="en-US"/>
              <a:t>主要发生在新生儿，是新生儿通过产道时被</a:t>
            </a:r>
            <a:r>
              <a:rPr lang="en-US" altLang="zh-CN"/>
              <a:t>HSV-2</a:t>
            </a:r>
            <a:r>
              <a:rPr lang="zh-CN" altLang="en-US"/>
              <a:t>感染所致。</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617C9F3-5783-491A-97DF-501944F6AED5}"/>
              </a:ext>
            </a:extLst>
          </p:cNvPr>
          <p:cNvSpPr>
            <a:spLocks noGrp="1" noRot="1" noChangeAspect="1" noChangeArrowheads="1" noTextEdit="1"/>
          </p:cNvSpPr>
          <p:nvPr>
            <p:ph type="sldImg" idx="4294967295"/>
          </p:nvPr>
        </p:nvSpPr>
        <p:spPr/>
      </p:sp>
      <p:sp>
        <p:nvSpPr>
          <p:cNvPr id="19458" name="Rectangle 3">
            <a:extLst>
              <a:ext uri="{FF2B5EF4-FFF2-40B4-BE49-F238E27FC236}">
                <a16:creationId xmlns:a16="http://schemas.microsoft.com/office/drawing/2014/main" id="{AEC2A3C7-E69D-4C8C-A98A-70E5A908C7BE}"/>
              </a:ext>
            </a:extLst>
          </p:cNvPr>
          <p:cNvSpPr>
            <a:spLocks noGrp="1" noChangeArrowheads="1"/>
          </p:cNvSpPr>
          <p:nvPr>
            <p:ph type="body" idx="4294967295"/>
          </p:nvPr>
        </p:nvSpPr>
        <p:spPr/>
        <p:txBody>
          <a:bodyPr>
            <a:prstTxWarp prst="textNoShape">
              <a:avLst/>
            </a:prstTxWarp>
          </a:bodyPr>
          <a:lstStyle/>
          <a:p>
            <a:r>
              <a:rPr lang="zh-CN" altLang="en-US"/>
              <a:t>病理改变主要是脑组织水肿、软化、出血、坏死，双侧大脑半球均可弥漫性受累，常呈不对称分布，以颞叶内侧、边缘系统和额叶眶面最为明显，亦可累及枕叶，其中脑实质中出血性坏死是一重要病理特征。</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AE63B19D-DF0B-4E7D-ACD6-399DCF626A49}"/>
              </a:ext>
            </a:extLst>
          </p:cNvPr>
          <p:cNvSpPr>
            <a:spLocks noGrp="1" noRot="1" noChangeAspect="1" noChangeArrowheads="1" noTextEdit="1"/>
          </p:cNvSpPr>
          <p:nvPr>
            <p:ph type="sldImg" idx="4294967295"/>
          </p:nvPr>
        </p:nvSpPr>
        <p:spPr/>
      </p:sp>
      <p:sp>
        <p:nvSpPr>
          <p:cNvPr id="21506" name="Rectangle 3">
            <a:extLst>
              <a:ext uri="{FF2B5EF4-FFF2-40B4-BE49-F238E27FC236}">
                <a16:creationId xmlns:a16="http://schemas.microsoft.com/office/drawing/2014/main" id="{1433FB35-50E1-4064-9987-91FBACF8DB5A}"/>
              </a:ext>
            </a:extLst>
          </p:cNvPr>
          <p:cNvSpPr>
            <a:spLocks noGrp="1" noChangeArrowheads="1"/>
          </p:cNvSpPr>
          <p:nvPr>
            <p:ph type="body" idx="4294967295"/>
          </p:nvPr>
        </p:nvSpPr>
        <p:spPr/>
        <p:txBody>
          <a:bodyPr>
            <a:prstTxWarp prst="textNoShape">
              <a:avLst/>
            </a:prstTxWarp>
          </a:bodyPr>
          <a:lstStyle/>
          <a:p>
            <a:r>
              <a:rPr lang="zh-CN" altLang="en-US"/>
              <a:t>镜下血管周围有大量淋巴细胞浸润形成袖套状，小胶质细胞增生，神经细胞弥漫性变性坏死。神经细胞和胶质细胞核内可见嗜酸性包涵体，包涵体内含有疱疹病毒的颗粒和抗原，是其最有特征性的病理改变。</a:t>
            </a:r>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幻灯片图像占位符 1">
            <a:extLst>
              <a:ext uri="{FF2B5EF4-FFF2-40B4-BE49-F238E27FC236}">
                <a16:creationId xmlns:a16="http://schemas.microsoft.com/office/drawing/2014/main" id="{E8662A6C-8837-486A-B284-5067114032D9}"/>
              </a:ext>
            </a:extLst>
          </p:cNvPr>
          <p:cNvSpPr>
            <a:spLocks noGrp="1" noRot="1" noChangeAspect="1" noChangeArrowheads="1" noTextEdit="1"/>
          </p:cNvSpPr>
          <p:nvPr>
            <p:ph type="sldImg" idx="4294967295"/>
          </p:nvPr>
        </p:nvSpPr>
        <p:spPr/>
      </p:sp>
      <p:sp>
        <p:nvSpPr>
          <p:cNvPr id="23554" name="备注占位符 2">
            <a:extLst>
              <a:ext uri="{FF2B5EF4-FFF2-40B4-BE49-F238E27FC236}">
                <a16:creationId xmlns:a16="http://schemas.microsoft.com/office/drawing/2014/main" id="{ACD02A65-F47C-47B6-B244-C21F9299C4BC}"/>
              </a:ext>
            </a:extLst>
          </p:cNvPr>
          <p:cNvSpPr>
            <a:spLocks noGrp="1" noChangeArrowheads="1"/>
          </p:cNvSpPr>
          <p:nvPr>
            <p:ph type="body" idx="4294967295"/>
          </p:nvPr>
        </p:nvSpPr>
        <p:spPr/>
        <p:txBody>
          <a:bodyPr>
            <a:prstTxWarp prst="textNoShape">
              <a:avLst/>
            </a:prstTxWarp>
          </a:bodyPr>
          <a:lstStyle/>
          <a:p>
            <a:endParaRPr lang="zh-CN" altLang="en-US"/>
          </a:p>
        </p:txBody>
      </p:sp>
      <p:sp>
        <p:nvSpPr>
          <p:cNvPr id="23555" name="灯片编号占位符 3">
            <a:extLst>
              <a:ext uri="{FF2B5EF4-FFF2-40B4-BE49-F238E27FC236}">
                <a16:creationId xmlns:a16="http://schemas.microsoft.com/office/drawing/2014/main" id="{79DE0C96-26D2-4EE2-9B6A-F57BCEE547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B5FEC8D-8063-4CC1-9331-B233F3ADB748}" type="slidenum">
              <a:rPr lang="zh-CN" altLang="en-US" sz="2800" b="1"/>
              <a:pPr/>
              <a:t>14</a:t>
            </a:fld>
            <a:endParaRPr lang="zh-CN" altLang="en-US" sz="2800"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a:extLst>
              <a:ext uri="{FF2B5EF4-FFF2-40B4-BE49-F238E27FC236}">
                <a16:creationId xmlns:a16="http://schemas.microsoft.com/office/drawing/2014/main" id="{91D26D78-366A-406C-BA74-603664864786}"/>
              </a:ext>
            </a:extLst>
          </p:cNvPr>
          <p:cNvSpPr>
            <a:spLocks noGrp="1" noRot="1" noChangeAspect="1" noChangeArrowheads="1" noTextEdit="1"/>
          </p:cNvSpPr>
          <p:nvPr>
            <p:ph type="sldImg" idx="4294967295"/>
          </p:nvPr>
        </p:nvSpPr>
        <p:spPr/>
      </p:sp>
      <p:sp>
        <p:nvSpPr>
          <p:cNvPr id="25602" name="备注占位符 2">
            <a:extLst>
              <a:ext uri="{FF2B5EF4-FFF2-40B4-BE49-F238E27FC236}">
                <a16:creationId xmlns:a16="http://schemas.microsoft.com/office/drawing/2014/main" id="{6653E281-0FE4-4BE2-918B-57A39006F40C}"/>
              </a:ext>
            </a:extLst>
          </p:cNvPr>
          <p:cNvSpPr>
            <a:spLocks noGrp="1" noChangeArrowheads="1"/>
          </p:cNvSpPr>
          <p:nvPr>
            <p:ph type="body" idx="4294967295"/>
          </p:nvPr>
        </p:nvSpPr>
        <p:spPr/>
        <p:txBody>
          <a:bodyPr>
            <a:prstTxWarp prst="textNoShape">
              <a:avLst/>
            </a:prstTxWarp>
          </a:bodyPr>
          <a:lstStyle/>
          <a:p>
            <a:r>
              <a:rPr lang="zh-CN" altLang="en-US"/>
              <a:t>重症者因脑实质广泛坏死及脑水肿引起脑疝。</a:t>
            </a:r>
          </a:p>
        </p:txBody>
      </p:sp>
      <p:sp>
        <p:nvSpPr>
          <p:cNvPr id="25603" name="灯片编号占位符 3">
            <a:extLst>
              <a:ext uri="{FF2B5EF4-FFF2-40B4-BE49-F238E27FC236}">
                <a16:creationId xmlns:a16="http://schemas.microsoft.com/office/drawing/2014/main" id="{B19602CA-7B02-4084-97FC-C4A8E9CC78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4217182-40A5-4C14-A5ED-80018B2967A2}" type="slidenum">
              <a:rPr lang="zh-CN" altLang="en-US" sz="2800" b="1"/>
              <a:pPr/>
              <a:t>15</a:t>
            </a:fld>
            <a:endParaRPr lang="zh-CN" altLang="en-US" sz="2800"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6A260F62-4E2B-41D2-8DE9-EFC2290D5B4D}"/>
              </a:ext>
            </a:extLst>
          </p:cNvPr>
          <p:cNvSpPr>
            <a:spLocks noGrp="1" noRot="1" noChangeAspect="1" noChangeArrowheads="1" noTextEdit="1"/>
          </p:cNvSpPr>
          <p:nvPr>
            <p:ph type="sldImg" idx="4294967295"/>
          </p:nvPr>
        </p:nvSpPr>
        <p:spPr/>
      </p:sp>
      <p:sp>
        <p:nvSpPr>
          <p:cNvPr id="27650" name="Rectangle 3">
            <a:extLst>
              <a:ext uri="{FF2B5EF4-FFF2-40B4-BE49-F238E27FC236}">
                <a16:creationId xmlns:a16="http://schemas.microsoft.com/office/drawing/2014/main" id="{5AADE3DE-73EF-4354-8874-E259BA077085}"/>
              </a:ext>
            </a:extLst>
          </p:cNvPr>
          <p:cNvSpPr>
            <a:spLocks noGrp="1" noChangeArrowheads="1"/>
          </p:cNvSpPr>
          <p:nvPr>
            <p:ph type="body" idx="4294967295"/>
          </p:nvPr>
        </p:nvSpPr>
        <p:spPr/>
        <p:txBody>
          <a:bodyPr>
            <a:prstTxWarp prst="textNoShape">
              <a:avLst/>
            </a:prstTxWarp>
          </a:bodyPr>
          <a:lstStyle/>
          <a:p>
            <a:r>
              <a:rPr lang="en-US" altLang="zh-CN"/>
              <a:t>1. </a:t>
            </a:r>
            <a:r>
              <a:rPr lang="zh-CN" altLang="en-US"/>
              <a:t>血常规检查  可见白细胞计数轻度增高。</a:t>
            </a:r>
          </a:p>
          <a:p>
            <a:r>
              <a:rPr lang="en-US" altLang="zh-CN"/>
              <a:t>2. </a:t>
            </a:r>
            <a:r>
              <a:rPr lang="zh-CN" altLang="en-US"/>
              <a:t>脑电图检查  常出现弥漫性高波幅慢波，以单侧或双侧颞、额区异常更明显，甚至可出现颞区的尖波与棘波。</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098"/>
            <a:ext cx="7772400" cy="1102712"/>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5160"/>
            <a:ext cx="6400800" cy="131468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8035" indent="0" algn="ctr">
              <a:buNone/>
              <a:defRPr>
                <a:solidFill>
                  <a:schemeClr val="tx1">
                    <a:tint val="75000"/>
                  </a:schemeClr>
                </a:solidFill>
              </a:defRPr>
            </a:lvl7pPr>
            <a:lvl8pPr marL="2400935" indent="0" algn="ctr">
              <a:buNone/>
              <a:defRPr>
                <a:solidFill>
                  <a:schemeClr val="tx1">
                    <a:tint val="75000"/>
                  </a:schemeClr>
                </a:solidFill>
              </a:defRPr>
            </a:lvl8pPr>
            <a:lvl9pPr marL="2743835" indent="0" algn="ctr">
              <a:buNone/>
              <a:defRPr>
                <a:solidFill>
                  <a:schemeClr val="tx1">
                    <a:tint val="75000"/>
                  </a:schemeClr>
                </a:solidFill>
              </a:defRPr>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CC40AD84-9885-41AA-986B-35B3F192F24B}"/>
              </a:ext>
            </a:extLst>
          </p:cNvPr>
          <p:cNvSpPr>
            <a:spLocks noGrp="1"/>
          </p:cNvSpPr>
          <p:nvPr>
            <p:ph type="dt" sz="half" idx="10"/>
          </p:nvPr>
        </p:nvSpPr>
        <p:spPr/>
        <p:txBody>
          <a:bodyPr/>
          <a:lstStyle>
            <a:lvl1pPr>
              <a:defRPr/>
            </a:lvl1pPr>
          </a:lstStyle>
          <a:p>
            <a:pPr>
              <a:defRPr/>
            </a:pPr>
            <a:endParaRPr lang="en-US"/>
          </a:p>
        </p:txBody>
      </p:sp>
      <p:sp>
        <p:nvSpPr>
          <p:cNvPr id="5" name="页脚占位符 4">
            <a:extLst>
              <a:ext uri="{FF2B5EF4-FFF2-40B4-BE49-F238E27FC236}">
                <a16:creationId xmlns:a16="http://schemas.microsoft.com/office/drawing/2014/main" id="{BD09B742-3B37-406A-8642-BA2D52466BAB}"/>
              </a:ext>
            </a:extLst>
          </p:cNvPr>
          <p:cNvSpPr>
            <a:spLocks noGrp="1"/>
          </p:cNvSpPr>
          <p:nvPr>
            <p:ph type="ftr" sz="quarter" idx="11"/>
          </p:nvPr>
        </p:nvSpPr>
        <p:spPr/>
        <p:txBody>
          <a:bodyPr/>
          <a:lstStyle>
            <a:lvl1pPr>
              <a:defRPr/>
            </a:lvl1pPr>
          </a:lstStyle>
          <a:p>
            <a:pPr>
              <a:defRPr/>
            </a:pPr>
            <a:endParaRPr lang="en-US"/>
          </a:p>
        </p:txBody>
      </p:sp>
      <p:sp>
        <p:nvSpPr>
          <p:cNvPr id="6" name="灯片编号占位符 5">
            <a:extLst>
              <a:ext uri="{FF2B5EF4-FFF2-40B4-BE49-F238E27FC236}">
                <a16:creationId xmlns:a16="http://schemas.microsoft.com/office/drawing/2014/main" id="{58AF9A96-9953-48E9-A63F-6B6A21165DE8}"/>
              </a:ext>
            </a:extLst>
          </p:cNvPr>
          <p:cNvSpPr>
            <a:spLocks noGrp="1"/>
          </p:cNvSpPr>
          <p:nvPr>
            <p:ph type="sldNum" sz="quarter" idx="12"/>
          </p:nvPr>
        </p:nvSpPr>
        <p:spPr/>
        <p:txBody>
          <a:bodyPr/>
          <a:lstStyle>
            <a:lvl1pPr>
              <a:defRPr/>
            </a:lvl1pPr>
          </a:lstStyle>
          <a:p>
            <a:fld id="{196E29A8-061D-42D6-97E1-809DDA2FE2A1}" type="slidenum">
              <a:rPr lang="en-US" altLang="zh-CN"/>
              <a:pPr/>
              <a:t>‹#›</a:t>
            </a:fld>
            <a:endParaRPr lang="en-US" altLang="zh-CN"/>
          </a:p>
        </p:txBody>
      </p:sp>
    </p:spTree>
    <p:extLst>
      <p:ext uri="{BB962C8B-B14F-4D97-AF65-F5344CB8AC3E}">
        <p14:creationId xmlns:p14="http://schemas.microsoft.com/office/powerpoint/2010/main" val="1157818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60957E1D-8EC0-4424-B7CB-EC9429DD8DFC}"/>
              </a:ext>
            </a:extLst>
          </p:cNvPr>
          <p:cNvSpPr>
            <a:spLocks noGrp="1"/>
          </p:cNvSpPr>
          <p:nvPr>
            <p:ph type="dt" sz="half" idx="10"/>
          </p:nvPr>
        </p:nvSpPr>
        <p:spPr/>
        <p:txBody>
          <a:bodyPr/>
          <a:lstStyle>
            <a:lvl1pPr>
              <a:defRPr/>
            </a:lvl1pPr>
          </a:lstStyle>
          <a:p>
            <a:pPr>
              <a:defRPr/>
            </a:pPr>
            <a:endParaRPr lang="en-US"/>
          </a:p>
        </p:txBody>
      </p:sp>
      <p:sp>
        <p:nvSpPr>
          <p:cNvPr id="5" name="页脚占位符 4">
            <a:extLst>
              <a:ext uri="{FF2B5EF4-FFF2-40B4-BE49-F238E27FC236}">
                <a16:creationId xmlns:a16="http://schemas.microsoft.com/office/drawing/2014/main" id="{7462A28F-1C4A-405F-B405-24CB85569B76}"/>
              </a:ext>
            </a:extLst>
          </p:cNvPr>
          <p:cNvSpPr>
            <a:spLocks noGrp="1"/>
          </p:cNvSpPr>
          <p:nvPr>
            <p:ph type="ftr" sz="quarter" idx="11"/>
          </p:nvPr>
        </p:nvSpPr>
        <p:spPr/>
        <p:txBody>
          <a:bodyPr/>
          <a:lstStyle>
            <a:lvl1pPr>
              <a:defRPr/>
            </a:lvl1pPr>
          </a:lstStyle>
          <a:p>
            <a:pPr>
              <a:defRPr/>
            </a:pPr>
            <a:endParaRPr lang="en-US"/>
          </a:p>
        </p:txBody>
      </p:sp>
      <p:sp>
        <p:nvSpPr>
          <p:cNvPr id="6" name="灯片编号占位符 5">
            <a:extLst>
              <a:ext uri="{FF2B5EF4-FFF2-40B4-BE49-F238E27FC236}">
                <a16:creationId xmlns:a16="http://schemas.microsoft.com/office/drawing/2014/main" id="{5BDF2860-CBE2-4478-9420-5B937157B575}"/>
              </a:ext>
            </a:extLst>
          </p:cNvPr>
          <p:cNvSpPr>
            <a:spLocks noGrp="1"/>
          </p:cNvSpPr>
          <p:nvPr>
            <p:ph type="sldNum" sz="quarter" idx="12"/>
          </p:nvPr>
        </p:nvSpPr>
        <p:spPr/>
        <p:txBody>
          <a:bodyPr/>
          <a:lstStyle>
            <a:lvl1pPr>
              <a:defRPr/>
            </a:lvl1pPr>
          </a:lstStyle>
          <a:p>
            <a:fld id="{E9B3F57A-D553-43B7-8F10-47B2FFBB02D7}" type="slidenum">
              <a:rPr lang="en-US" altLang="zh-CN"/>
              <a:pPr/>
              <a:t>‹#›</a:t>
            </a:fld>
            <a:endParaRPr lang="en-US" altLang="zh-CN"/>
          </a:p>
        </p:txBody>
      </p:sp>
    </p:spTree>
    <p:extLst>
      <p:ext uri="{BB962C8B-B14F-4D97-AF65-F5344CB8AC3E}">
        <p14:creationId xmlns:p14="http://schemas.microsoft.com/office/powerpoint/2010/main" val="668023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15"/>
            <a:ext cx="2057400" cy="4389411"/>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06015"/>
            <a:ext cx="6019800" cy="4389411"/>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70FD7036-5E62-40F5-BBE5-5CD2F750080D}"/>
              </a:ext>
            </a:extLst>
          </p:cNvPr>
          <p:cNvSpPr>
            <a:spLocks noGrp="1"/>
          </p:cNvSpPr>
          <p:nvPr>
            <p:ph type="dt" sz="half" idx="10"/>
          </p:nvPr>
        </p:nvSpPr>
        <p:spPr/>
        <p:txBody>
          <a:bodyPr/>
          <a:lstStyle>
            <a:lvl1pPr>
              <a:defRPr/>
            </a:lvl1pPr>
          </a:lstStyle>
          <a:p>
            <a:pPr>
              <a:defRPr/>
            </a:pPr>
            <a:endParaRPr lang="en-US"/>
          </a:p>
        </p:txBody>
      </p:sp>
      <p:sp>
        <p:nvSpPr>
          <p:cNvPr id="5" name="页脚占位符 4">
            <a:extLst>
              <a:ext uri="{FF2B5EF4-FFF2-40B4-BE49-F238E27FC236}">
                <a16:creationId xmlns:a16="http://schemas.microsoft.com/office/drawing/2014/main" id="{74661FB3-F571-4E1A-99F3-6A0189B1C185}"/>
              </a:ext>
            </a:extLst>
          </p:cNvPr>
          <p:cNvSpPr>
            <a:spLocks noGrp="1"/>
          </p:cNvSpPr>
          <p:nvPr>
            <p:ph type="ftr" sz="quarter" idx="11"/>
          </p:nvPr>
        </p:nvSpPr>
        <p:spPr/>
        <p:txBody>
          <a:bodyPr/>
          <a:lstStyle>
            <a:lvl1pPr>
              <a:defRPr/>
            </a:lvl1pPr>
          </a:lstStyle>
          <a:p>
            <a:pPr>
              <a:defRPr/>
            </a:pPr>
            <a:endParaRPr lang="en-US"/>
          </a:p>
        </p:txBody>
      </p:sp>
      <p:sp>
        <p:nvSpPr>
          <p:cNvPr id="6" name="灯片编号占位符 5">
            <a:extLst>
              <a:ext uri="{FF2B5EF4-FFF2-40B4-BE49-F238E27FC236}">
                <a16:creationId xmlns:a16="http://schemas.microsoft.com/office/drawing/2014/main" id="{D979F358-9F69-4F9A-A04D-A541EFF83103}"/>
              </a:ext>
            </a:extLst>
          </p:cNvPr>
          <p:cNvSpPr>
            <a:spLocks noGrp="1"/>
          </p:cNvSpPr>
          <p:nvPr>
            <p:ph type="sldNum" sz="quarter" idx="12"/>
          </p:nvPr>
        </p:nvSpPr>
        <p:spPr/>
        <p:txBody>
          <a:bodyPr/>
          <a:lstStyle>
            <a:lvl1pPr>
              <a:defRPr/>
            </a:lvl1pPr>
          </a:lstStyle>
          <a:p>
            <a:fld id="{0852F36B-12F7-47B1-9205-07C2E2F64FB4}" type="slidenum">
              <a:rPr lang="en-US" altLang="zh-CN"/>
              <a:pPr/>
              <a:t>‹#›</a:t>
            </a:fld>
            <a:endParaRPr lang="en-US" altLang="zh-CN"/>
          </a:p>
        </p:txBody>
      </p:sp>
    </p:spTree>
    <p:extLst>
      <p:ext uri="{BB962C8B-B14F-4D97-AF65-F5344CB8AC3E}">
        <p14:creationId xmlns:p14="http://schemas.microsoft.com/office/powerpoint/2010/main" val="2366945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15"/>
            <a:ext cx="8229600" cy="857400"/>
          </a:xfrm>
        </p:spPr>
        <p:txBody>
          <a:bodyPr/>
          <a:lstStyle/>
          <a:p>
            <a:r>
              <a:rPr lang="zh-CN" altLang="en-US" noProof="1"/>
              <a:t>单击此处编辑母版标题样式</a:t>
            </a:r>
          </a:p>
        </p:txBody>
      </p:sp>
      <p:sp>
        <p:nvSpPr>
          <p:cNvPr id="3" name="表格占位符 2"/>
          <p:cNvSpPr>
            <a:spLocks noGrp="1"/>
          </p:cNvSpPr>
          <p:nvPr>
            <p:ph type="tbl" idx="1"/>
          </p:nvPr>
        </p:nvSpPr>
        <p:spPr>
          <a:xfrm>
            <a:off x="457200" y="1200360"/>
            <a:ext cx="8229600" cy="3395066"/>
          </a:xfrm>
        </p:spPr>
        <p:txBody>
          <a:bodyPr rtlCol="0">
            <a:normAutofit/>
          </a:bodyPr>
          <a:lstStyle/>
          <a:p>
            <a:pPr lvl="0"/>
            <a:endParaRPr lang="zh-CN" altLang="en-US" noProof="0"/>
          </a:p>
        </p:txBody>
      </p:sp>
      <p:sp>
        <p:nvSpPr>
          <p:cNvPr id="4" name="日期占位符 3">
            <a:extLst>
              <a:ext uri="{FF2B5EF4-FFF2-40B4-BE49-F238E27FC236}">
                <a16:creationId xmlns:a16="http://schemas.microsoft.com/office/drawing/2014/main" id="{670B915B-D515-4D1F-A6A3-C1992FEAF966}"/>
              </a:ext>
            </a:extLst>
          </p:cNvPr>
          <p:cNvSpPr>
            <a:spLocks noGrp="1"/>
          </p:cNvSpPr>
          <p:nvPr>
            <p:ph type="dt" sz="half" idx="10"/>
          </p:nvPr>
        </p:nvSpPr>
        <p:spPr/>
        <p:txBody>
          <a:bodyPr/>
          <a:lstStyle>
            <a:lvl1pPr>
              <a:defRPr/>
            </a:lvl1pPr>
          </a:lstStyle>
          <a:p>
            <a:pPr>
              <a:defRPr/>
            </a:pPr>
            <a:endParaRPr lang="en-US"/>
          </a:p>
        </p:txBody>
      </p:sp>
      <p:sp>
        <p:nvSpPr>
          <p:cNvPr id="5" name="页脚占位符 4">
            <a:extLst>
              <a:ext uri="{FF2B5EF4-FFF2-40B4-BE49-F238E27FC236}">
                <a16:creationId xmlns:a16="http://schemas.microsoft.com/office/drawing/2014/main" id="{1C1E302A-D855-44A2-A57F-359157FCF31F}"/>
              </a:ext>
            </a:extLst>
          </p:cNvPr>
          <p:cNvSpPr>
            <a:spLocks noGrp="1"/>
          </p:cNvSpPr>
          <p:nvPr>
            <p:ph type="ftr" sz="quarter" idx="11"/>
          </p:nvPr>
        </p:nvSpPr>
        <p:spPr/>
        <p:txBody>
          <a:bodyPr/>
          <a:lstStyle>
            <a:lvl1pPr>
              <a:defRPr/>
            </a:lvl1pPr>
          </a:lstStyle>
          <a:p>
            <a:pPr>
              <a:defRPr/>
            </a:pPr>
            <a:endParaRPr lang="en-US"/>
          </a:p>
        </p:txBody>
      </p:sp>
      <p:sp>
        <p:nvSpPr>
          <p:cNvPr id="6" name="灯片编号占位符 5">
            <a:extLst>
              <a:ext uri="{FF2B5EF4-FFF2-40B4-BE49-F238E27FC236}">
                <a16:creationId xmlns:a16="http://schemas.microsoft.com/office/drawing/2014/main" id="{B950C54E-5666-4248-A667-60EE84E7812F}"/>
              </a:ext>
            </a:extLst>
          </p:cNvPr>
          <p:cNvSpPr>
            <a:spLocks noGrp="1"/>
          </p:cNvSpPr>
          <p:nvPr>
            <p:ph type="sldNum" sz="quarter" idx="12"/>
          </p:nvPr>
        </p:nvSpPr>
        <p:spPr/>
        <p:txBody>
          <a:bodyPr/>
          <a:lstStyle>
            <a:lvl1pPr>
              <a:defRPr/>
            </a:lvl1pPr>
          </a:lstStyle>
          <a:p>
            <a:fld id="{80720633-F2DA-417B-BAE4-A0570D241365}" type="slidenum">
              <a:rPr lang="en-US" altLang="zh-CN"/>
              <a:pPr/>
              <a:t>‹#›</a:t>
            </a:fld>
            <a:endParaRPr lang="en-US" altLang="zh-CN"/>
          </a:p>
        </p:txBody>
      </p:sp>
    </p:spTree>
    <p:extLst>
      <p:ext uri="{BB962C8B-B14F-4D97-AF65-F5344CB8AC3E}">
        <p14:creationId xmlns:p14="http://schemas.microsoft.com/office/powerpoint/2010/main" val="213296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5A773761-7C54-4758-94EC-27AC2F03A3A5}"/>
              </a:ext>
            </a:extLst>
          </p:cNvPr>
          <p:cNvSpPr>
            <a:spLocks noGrp="1"/>
          </p:cNvSpPr>
          <p:nvPr>
            <p:ph type="dt" sz="half" idx="10"/>
          </p:nvPr>
        </p:nvSpPr>
        <p:spPr/>
        <p:txBody>
          <a:bodyPr/>
          <a:lstStyle>
            <a:lvl1pPr>
              <a:defRPr/>
            </a:lvl1pPr>
          </a:lstStyle>
          <a:p>
            <a:pPr>
              <a:defRPr/>
            </a:pPr>
            <a:endParaRPr lang="en-US"/>
          </a:p>
        </p:txBody>
      </p:sp>
      <p:sp>
        <p:nvSpPr>
          <p:cNvPr id="5" name="页脚占位符 4">
            <a:extLst>
              <a:ext uri="{FF2B5EF4-FFF2-40B4-BE49-F238E27FC236}">
                <a16:creationId xmlns:a16="http://schemas.microsoft.com/office/drawing/2014/main" id="{94D19211-5D8F-4858-B802-AB1583B19001}"/>
              </a:ext>
            </a:extLst>
          </p:cNvPr>
          <p:cNvSpPr>
            <a:spLocks noGrp="1"/>
          </p:cNvSpPr>
          <p:nvPr>
            <p:ph type="ftr" sz="quarter" idx="11"/>
          </p:nvPr>
        </p:nvSpPr>
        <p:spPr/>
        <p:txBody>
          <a:bodyPr/>
          <a:lstStyle>
            <a:lvl1pPr>
              <a:defRPr/>
            </a:lvl1pPr>
          </a:lstStyle>
          <a:p>
            <a:pPr>
              <a:defRPr/>
            </a:pPr>
            <a:endParaRPr lang="en-US"/>
          </a:p>
        </p:txBody>
      </p:sp>
      <p:sp>
        <p:nvSpPr>
          <p:cNvPr id="6" name="灯片编号占位符 5">
            <a:extLst>
              <a:ext uri="{FF2B5EF4-FFF2-40B4-BE49-F238E27FC236}">
                <a16:creationId xmlns:a16="http://schemas.microsoft.com/office/drawing/2014/main" id="{5C4365FA-65A0-4171-B892-D0662026AAF6}"/>
              </a:ext>
            </a:extLst>
          </p:cNvPr>
          <p:cNvSpPr>
            <a:spLocks noGrp="1"/>
          </p:cNvSpPr>
          <p:nvPr>
            <p:ph type="sldNum" sz="quarter" idx="12"/>
          </p:nvPr>
        </p:nvSpPr>
        <p:spPr/>
        <p:txBody>
          <a:bodyPr/>
          <a:lstStyle>
            <a:lvl1pPr>
              <a:defRPr/>
            </a:lvl1pPr>
          </a:lstStyle>
          <a:p>
            <a:fld id="{96C1D302-BF1D-4DA5-8A84-45AC44823B2A}" type="slidenum">
              <a:rPr lang="en-US" altLang="zh-CN"/>
              <a:pPr/>
              <a:t>‹#›</a:t>
            </a:fld>
            <a:endParaRPr lang="en-US" altLang="zh-CN"/>
          </a:p>
        </p:txBody>
      </p:sp>
    </p:spTree>
    <p:extLst>
      <p:ext uri="{BB962C8B-B14F-4D97-AF65-F5344CB8AC3E}">
        <p14:creationId xmlns:p14="http://schemas.microsoft.com/office/powerpoint/2010/main" val="211088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1735"/>
          </a:xfrm>
        </p:spPr>
        <p:txBody>
          <a:bodyPr anchor="t"/>
          <a:lstStyle>
            <a:lvl1pPr algn="l">
              <a:defRPr sz="3000" b="1" cap="all"/>
            </a:lvl1pPr>
          </a:lstStyle>
          <a:p>
            <a:r>
              <a:rPr lang="zh-CN" altLang="en-US" noProof="1"/>
              <a:t>单击此处编辑母版标题样式</a:t>
            </a:r>
          </a:p>
        </p:txBody>
      </p:sp>
      <p:sp>
        <p:nvSpPr>
          <p:cNvPr id="3" name="文本占位符 2"/>
          <p:cNvSpPr>
            <a:spLocks noGrp="1"/>
          </p:cNvSpPr>
          <p:nvPr>
            <p:ph type="body" idx="1"/>
          </p:nvPr>
        </p:nvSpPr>
        <p:spPr>
          <a:xfrm>
            <a:off x="722313" y="2180416"/>
            <a:ext cx="7772400" cy="112533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8035" indent="0">
              <a:buNone/>
              <a:defRPr sz="1050">
                <a:solidFill>
                  <a:schemeClr val="tx1">
                    <a:tint val="75000"/>
                  </a:schemeClr>
                </a:solidFill>
              </a:defRPr>
            </a:lvl7pPr>
            <a:lvl8pPr marL="2400935" indent="0">
              <a:buNone/>
              <a:defRPr sz="1050">
                <a:solidFill>
                  <a:schemeClr val="tx1">
                    <a:tint val="75000"/>
                  </a:schemeClr>
                </a:solidFill>
              </a:defRPr>
            </a:lvl8pPr>
            <a:lvl9pPr marL="2743835" indent="0">
              <a:buNone/>
              <a:defRPr sz="105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C50F9703-4D9E-4C0E-8F70-329E7FFB567C}"/>
              </a:ext>
            </a:extLst>
          </p:cNvPr>
          <p:cNvSpPr>
            <a:spLocks noGrp="1"/>
          </p:cNvSpPr>
          <p:nvPr>
            <p:ph type="dt" sz="half" idx="10"/>
          </p:nvPr>
        </p:nvSpPr>
        <p:spPr/>
        <p:txBody>
          <a:bodyPr/>
          <a:lstStyle>
            <a:lvl1pPr>
              <a:defRPr/>
            </a:lvl1pPr>
          </a:lstStyle>
          <a:p>
            <a:pPr>
              <a:defRPr/>
            </a:pPr>
            <a:endParaRPr lang="en-US"/>
          </a:p>
        </p:txBody>
      </p:sp>
      <p:sp>
        <p:nvSpPr>
          <p:cNvPr id="5" name="页脚占位符 4">
            <a:extLst>
              <a:ext uri="{FF2B5EF4-FFF2-40B4-BE49-F238E27FC236}">
                <a16:creationId xmlns:a16="http://schemas.microsoft.com/office/drawing/2014/main" id="{E57BE142-761A-4643-A5D3-B45F9B9DB5BB}"/>
              </a:ext>
            </a:extLst>
          </p:cNvPr>
          <p:cNvSpPr>
            <a:spLocks noGrp="1"/>
          </p:cNvSpPr>
          <p:nvPr>
            <p:ph type="ftr" sz="quarter" idx="11"/>
          </p:nvPr>
        </p:nvSpPr>
        <p:spPr/>
        <p:txBody>
          <a:bodyPr/>
          <a:lstStyle>
            <a:lvl1pPr>
              <a:defRPr/>
            </a:lvl1pPr>
          </a:lstStyle>
          <a:p>
            <a:pPr>
              <a:defRPr/>
            </a:pPr>
            <a:endParaRPr lang="en-US"/>
          </a:p>
        </p:txBody>
      </p:sp>
      <p:sp>
        <p:nvSpPr>
          <p:cNvPr id="6" name="灯片编号占位符 5">
            <a:extLst>
              <a:ext uri="{FF2B5EF4-FFF2-40B4-BE49-F238E27FC236}">
                <a16:creationId xmlns:a16="http://schemas.microsoft.com/office/drawing/2014/main" id="{7E07AACD-EE84-449F-B97F-205B2B5972D6}"/>
              </a:ext>
            </a:extLst>
          </p:cNvPr>
          <p:cNvSpPr>
            <a:spLocks noGrp="1"/>
          </p:cNvSpPr>
          <p:nvPr>
            <p:ph type="sldNum" sz="quarter" idx="12"/>
          </p:nvPr>
        </p:nvSpPr>
        <p:spPr/>
        <p:txBody>
          <a:bodyPr/>
          <a:lstStyle>
            <a:lvl1pPr>
              <a:defRPr/>
            </a:lvl1pPr>
          </a:lstStyle>
          <a:p>
            <a:fld id="{1854B8EA-D0F4-43CD-8028-4A07A6ADFB35}" type="slidenum">
              <a:rPr lang="en-US" altLang="zh-CN"/>
              <a:pPr/>
              <a:t>‹#›</a:t>
            </a:fld>
            <a:endParaRPr lang="en-US" altLang="zh-CN"/>
          </a:p>
        </p:txBody>
      </p:sp>
    </p:spTree>
    <p:extLst>
      <p:ext uri="{BB962C8B-B14F-4D97-AF65-F5344CB8AC3E}">
        <p14:creationId xmlns:p14="http://schemas.microsoft.com/office/powerpoint/2010/main" val="140759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200360"/>
            <a:ext cx="4038600" cy="33950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200360"/>
            <a:ext cx="4038600" cy="33950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0FDA60F1-34F1-4A81-9941-F8C35575FF47}"/>
              </a:ext>
            </a:extLst>
          </p:cNvPr>
          <p:cNvSpPr>
            <a:spLocks noGrp="1"/>
          </p:cNvSpPr>
          <p:nvPr>
            <p:ph type="dt" sz="half" idx="10"/>
          </p:nvPr>
        </p:nvSpPr>
        <p:spPr/>
        <p:txBody>
          <a:bodyPr/>
          <a:lstStyle>
            <a:lvl1pPr>
              <a:defRPr/>
            </a:lvl1pPr>
          </a:lstStyle>
          <a:p>
            <a:pPr>
              <a:defRPr/>
            </a:pPr>
            <a:endParaRPr lang="en-US"/>
          </a:p>
        </p:txBody>
      </p:sp>
      <p:sp>
        <p:nvSpPr>
          <p:cNvPr id="6" name="页脚占位符 4">
            <a:extLst>
              <a:ext uri="{FF2B5EF4-FFF2-40B4-BE49-F238E27FC236}">
                <a16:creationId xmlns:a16="http://schemas.microsoft.com/office/drawing/2014/main" id="{B93C1DD6-9354-4950-A880-3416003E953A}"/>
              </a:ext>
            </a:extLst>
          </p:cNvPr>
          <p:cNvSpPr>
            <a:spLocks noGrp="1"/>
          </p:cNvSpPr>
          <p:nvPr>
            <p:ph type="ftr" sz="quarter" idx="11"/>
          </p:nvPr>
        </p:nvSpPr>
        <p:spPr/>
        <p:txBody>
          <a:bodyPr/>
          <a:lstStyle>
            <a:lvl1pPr>
              <a:defRPr/>
            </a:lvl1pPr>
          </a:lstStyle>
          <a:p>
            <a:pPr>
              <a:defRPr/>
            </a:pPr>
            <a:endParaRPr lang="en-US"/>
          </a:p>
        </p:txBody>
      </p:sp>
      <p:sp>
        <p:nvSpPr>
          <p:cNvPr id="7" name="灯片编号占位符 5">
            <a:extLst>
              <a:ext uri="{FF2B5EF4-FFF2-40B4-BE49-F238E27FC236}">
                <a16:creationId xmlns:a16="http://schemas.microsoft.com/office/drawing/2014/main" id="{3BB86EF1-41E3-4500-8ED4-F8958ECE8873}"/>
              </a:ext>
            </a:extLst>
          </p:cNvPr>
          <p:cNvSpPr>
            <a:spLocks noGrp="1"/>
          </p:cNvSpPr>
          <p:nvPr>
            <p:ph type="sldNum" sz="quarter" idx="12"/>
          </p:nvPr>
        </p:nvSpPr>
        <p:spPr/>
        <p:txBody>
          <a:bodyPr/>
          <a:lstStyle>
            <a:lvl1pPr>
              <a:defRPr/>
            </a:lvl1pPr>
          </a:lstStyle>
          <a:p>
            <a:fld id="{3E4803B4-AA82-4F2E-8563-E822BE8629A8}" type="slidenum">
              <a:rPr lang="en-US" altLang="zh-CN"/>
              <a:pPr/>
              <a:t>‹#›</a:t>
            </a:fld>
            <a:endParaRPr lang="en-US" altLang="zh-CN"/>
          </a:p>
        </p:txBody>
      </p:sp>
    </p:spTree>
    <p:extLst>
      <p:ext uri="{BB962C8B-B14F-4D97-AF65-F5344CB8AC3E}">
        <p14:creationId xmlns:p14="http://schemas.microsoft.com/office/powerpoint/2010/main" val="29683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536"/>
            <a:ext cx="4040188" cy="47990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442"/>
            <a:ext cx="4040188" cy="296398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151536"/>
            <a:ext cx="4041775" cy="47990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1631442"/>
            <a:ext cx="4041775" cy="296398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DFDF3E0F-C10D-4C85-A5B8-EB92DA0FD89F}"/>
              </a:ext>
            </a:extLst>
          </p:cNvPr>
          <p:cNvSpPr>
            <a:spLocks noGrp="1"/>
          </p:cNvSpPr>
          <p:nvPr>
            <p:ph type="dt" sz="half" idx="10"/>
          </p:nvPr>
        </p:nvSpPr>
        <p:spPr/>
        <p:txBody>
          <a:bodyPr/>
          <a:lstStyle>
            <a:lvl1pPr>
              <a:defRPr/>
            </a:lvl1pPr>
          </a:lstStyle>
          <a:p>
            <a:pPr>
              <a:defRPr/>
            </a:pPr>
            <a:endParaRPr lang="en-US"/>
          </a:p>
        </p:txBody>
      </p:sp>
      <p:sp>
        <p:nvSpPr>
          <p:cNvPr id="8" name="页脚占位符 4">
            <a:extLst>
              <a:ext uri="{FF2B5EF4-FFF2-40B4-BE49-F238E27FC236}">
                <a16:creationId xmlns:a16="http://schemas.microsoft.com/office/drawing/2014/main" id="{C69AF79D-E127-4141-A4EB-04BA7818CAE0}"/>
              </a:ext>
            </a:extLst>
          </p:cNvPr>
          <p:cNvSpPr>
            <a:spLocks noGrp="1"/>
          </p:cNvSpPr>
          <p:nvPr>
            <p:ph type="ftr" sz="quarter" idx="11"/>
          </p:nvPr>
        </p:nvSpPr>
        <p:spPr/>
        <p:txBody>
          <a:bodyPr/>
          <a:lstStyle>
            <a:lvl1pPr>
              <a:defRPr/>
            </a:lvl1pPr>
          </a:lstStyle>
          <a:p>
            <a:pPr>
              <a:defRPr/>
            </a:pPr>
            <a:endParaRPr lang="en-US"/>
          </a:p>
        </p:txBody>
      </p:sp>
      <p:sp>
        <p:nvSpPr>
          <p:cNvPr id="9" name="灯片编号占位符 5">
            <a:extLst>
              <a:ext uri="{FF2B5EF4-FFF2-40B4-BE49-F238E27FC236}">
                <a16:creationId xmlns:a16="http://schemas.microsoft.com/office/drawing/2014/main" id="{42D822C4-9361-4E69-AEEF-6F8DE8984A0E}"/>
              </a:ext>
            </a:extLst>
          </p:cNvPr>
          <p:cNvSpPr>
            <a:spLocks noGrp="1"/>
          </p:cNvSpPr>
          <p:nvPr>
            <p:ph type="sldNum" sz="quarter" idx="12"/>
          </p:nvPr>
        </p:nvSpPr>
        <p:spPr/>
        <p:txBody>
          <a:bodyPr/>
          <a:lstStyle>
            <a:lvl1pPr>
              <a:defRPr/>
            </a:lvl1pPr>
          </a:lstStyle>
          <a:p>
            <a:fld id="{593AE2B1-0DE2-47D1-AF7C-4C21B9724000}" type="slidenum">
              <a:rPr lang="en-US" altLang="zh-CN"/>
              <a:pPr/>
              <a:t>‹#›</a:t>
            </a:fld>
            <a:endParaRPr lang="en-US" altLang="zh-CN"/>
          </a:p>
        </p:txBody>
      </p:sp>
    </p:spTree>
    <p:extLst>
      <p:ext uri="{BB962C8B-B14F-4D97-AF65-F5344CB8AC3E}">
        <p14:creationId xmlns:p14="http://schemas.microsoft.com/office/powerpoint/2010/main" val="4161193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C2BBEA9E-9E64-492F-BC68-06DE47BCAFF6}"/>
              </a:ext>
            </a:extLst>
          </p:cNvPr>
          <p:cNvSpPr>
            <a:spLocks noGrp="1"/>
          </p:cNvSpPr>
          <p:nvPr>
            <p:ph type="dt" sz="half" idx="10"/>
          </p:nvPr>
        </p:nvSpPr>
        <p:spPr/>
        <p:txBody>
          <a:bodyPr/>
          <a:lstStyle>
            <a:lvl1pPr>
              <a:defRPr/>
            </a:lvl1pPr>
          </a:lstStyle>
          <a:p>
            <a:pPr>
              <a:defRPr/>
            </a:pPr>
            <a:endParaRPr lang="en-US"/>
          </a:p>
        </p:txBody>
      </p:sp>
      <p:sp>
        <p:nvSpPr>
          <p:cNvPr id="4" name="页脚占位符 4">
            <a:extLst>
              <a:ext uri="{FF2B5EF4-FFF2-40B4-BE49-F238E27FC236}">
                <a16:creationId xmlns:a16="http://schemas.microsoft.com/office/drawing/2014/main" id="{007F8689-8B7B-41F3-9ED3-33566F153E81}"/>
              </a:ext>
            </a:extLst>
          </p:cNvPr>
          <p:cNvSpPr>
            <a:spLocks noGrp="1"/>
          </p:cNvSpPr>
          <p:nvPr>
            <p:ph type="ftr" sz="quarter" idx="11"/>
          </p:nvPr>
        </p:nvSpPr>
        <p:spPr/>
        <p:txBody>
          <a:bodyPr/>
          <a:lstStyle>
            <a:lvl1pPr>
              <a:defRPr/>
            </a:lvl1pPr>
          </a:lstStyle>
          <a:p>
            <a:pPr>
              <a:defRPr/>
            </a:pPr>
            <a:endParaRPr lang="en-US"/>
          </a:p>
        </p:txBody>
      </p:sp>
      <p:sp>
        <p:nvSpPr>
          <p:cNvPr id="5" name="灯片编号占位符 5">
            <a:extLst>
              <a:ext uri="{FF2B5EF4-FFF2-40B4-BE49-F238E27FC236}">
                <a16:creationId xmlns:a16="http://schemas.microsoft.com/office/drawing/2014/main" id="{071839FD-C505-4B66-AAC2-562DE84F5560}"/>
              </a:ext>
            </a:extLst>
          </p:cNvPr>
          <p:cNvSpPr>
            <a:spLocks noGrp="1"/>
          </p:cNvSpPr>
          <p:nvPr>
            <p:ph type="sldNum" sz="quarter" idx="12"/>
          </p:nvPr>
        </p:nvSpPr>
        <p:spPr/>
        <p:txBody>
          <a:bodyPr/>
          <a:lstStyle>
            <a:lvl1pPr>
              <a:defRPr/>
            </a:lvl1pPr>
          </a:lstStyle>
          <a:p>
            <a:fld id="{369DC630-611D-4BF2-8892-84B70FA23297}" type="slidenum">
              <a:rPr lang="en-US" altLang="zh-CN"/>
              <a:pPr/>
              <a:t>‹#›</a:t>
            </a:fld>
            <a:endParaRPr lang="en-US" altLang="zh-CN"/>
          </a:p>
        </p:txBody>
      </p:sp>
    </p:spTree>
    <p:extLst>
      <p:ext uri="{BB962C8B-B14F-4D97-AF65-F5344CB8AC3E}">
        <p14:creationId xmlns:p14="http://schemas.microsoft.com/office/powerpoint/2010/main" val="71447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15001B49-0480-40C5-A0CE-B926CD4813D1}"/>
              </a:ext>
            </a:extLst>
          </p:cNvPr>
          <p:cNvSpPr>
            <a:spLocks noGrp="1"/>
          </p:cNvSpPr>
          <p:nvPr>
            <p:ph type="dt" sz="half" idx="10"/>
          </p:nvPr>
        </p:nvSpPr>
        <p:spPr/>
        <p:txBody>
          <a:bodyPr/>
          <a:lstStyle>
            <a:lvl1pPr>
              <a:defRPr/>
            </a:lvl1pPr>
          </a:lstStyle>
          <a:p>
            <a:pPr>
              <a:defRPr/>
            </a:pPr>
            <a:endParaRPr lang="en-US"/>
          </a:p>
        </p:txBody>
      </p:sp>
      <p:sp>
        <p:nvSpPr>
          <p:cNvPr id="3" name="页脚占位符 4">
            <a:extLst>
              <a:ext uri="{FF2B5EF4-FFF2-40B4-BE49-F238E27FC236}">
                <a16:creationId xmlns:a16="http://schemas.microsoft.com/office/drawing/2014/main" id="{DF3A5F24-BBC8-4F10-AF32-9BAE8213B4C4}"/>
              </a:ext>
            </a:extLst>
          </p:cNvPr>
          <p:cNvSpPr>
            <a:spLocks noGrp="1"/>
          </p:cNvSpPr>
          <p:nvPr>
            <p:ph type="ftr" sz="quarter" idx="11"/>
          </p:nvPr>
        </p:nvSpPr>
        <p:spPr/>
        <p:txBody>
          <a:bodyPr/>
          <a:lstStyle>
            <a:lvl1pPr>
              <a:defRPr/>
            </a:lvl1pPr>
          </a:lstStyle>
          <a:p>
            <a:pPr>
              <a:defRPr/>
            </a:pPr>
            <a:endParaRPr lang="en-US"/>
          </a:p>
        </p:txBody>
      </p:sp>
      <p:sp>
        <p:nvSpPr>
          <p:cNvPr id="4" name="灯片编号占位符 5">
            <a:extLst>
              <a:ext uri="{FF2B5EF4-FFF2-40B4-BE49-F238E27FC236}">
                <a16:creationId xmlns:a16="http://schemas.microsoft.com/office/drawing/2014/main" id="{732E624B-498A-4F61-87DF-1872F5B0514F}"/>
              </a:ext>
            </a:extLst>
          </p:cNvPr>
          <p:cNvSpPr>
            <a:spLocks noGrp="1"/>
          </p:cNvSpPr>
          <p:nvPr>
            <p:ph type="sldNum" sz="quarter" idx="12"/>
          </p:nvPr>
        </p:nvSpPr>
        <p:spPr/>
        <p:txBody>
          <a:bodyPr/>
          <a:lstStyle>
            <a:lvl1pPr>
              <a:defRPr/>
            </a:lvl1pPr>
          </a:lstStyle>
          <a:p>
            <a:fld id="{A484452C-830D-4311-891F-2ECAECACB40F}" type="slidenum">
              <a:rPr lang="en-US" altLang="zh-CN"/>
              <a:pPr/>
              <a:t>‹#›</a:t>
            </a:fld>
            <a:endParaRPr lang="en-US" altLang="zh-CN"/>
          </a:p>
        </p:txBody>
      </p:sp>
    </p:spTree>
    <p:extLst>
      <p:ext uri="{BB962C8B-B14F-4D97-AF65-F5344CB8AC3E}">
        <p14:creationId xmlns:p14="http://schemas.microsoft.com/office/powerpoint/2010/main" val="421231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3"/>
            <a:ext cx="3008313" cy="871690"/>
          </a:xfrm>
        </p:spPr>
        <p:txBody>
          <a:bodyPr anchor="b"/>
          <a:lstStyle>
            <a:lvl1pPr algn="l">
              <a:defRPr sz="1500" b="1"/>
            </a:lvl1pPr>
          </a:lstStyle>
          <a:p>
            <a:r>
              <a:rPr lang="zh-CN" altLang="en-US" noProof="1"/>
              <a:t>单击此处编辑母版标题样式</a:t>
            </a:r>
          </a:p>
        </p:txBody>
      </p:sp>
      <p:sp>
        <p:nvSpPr>
          <p:cNvPr id="3" name="内容占位符 2"/>
          <p:cNvSpPr>
            <a:spLocks noGrp="1"/>
          </p:cNvSpPr>
          <p:nvPr>
            <p:ph idx="1"/>
          </p:nvPr>
        </p:nvSpPr>
        <p:spPr>
          <a:xfrm>
            <a:off x="3575050" y="204823"/>
            <a:ext cx="5111750" cy="439060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076513"/>
            <a:ext cx="3008313" cy="351891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8035" indent="0">
              <a:buNone/>
              <a:defRPr sz="675"/>
            </a:lvl7pPr>
            <a:lvl8pPr marL="2400935" indent="0">
              <a:buNone/>
              <a:defRPr sz="675"/>
            </a:lvl8pPr>
            <a:lvl9pPr marL="2743835" indent="0">
              <a:buNone/>
              <a:defRPr sz="675"/>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68F9F052-E344-4A6D-AE52-0596612A8042}"/>
              </a:ext>
            </a:extLst>
          </p:cNvPr>
          <p:cNvSpPr>
            <a:spLocks noGrp="1"/>
          </p:cNvSpPr>
          <p:nvPr>
            <p:ph type="dt" sz="half" idx="10"/>
          </p:nvPr>
        </p:nvSpPr>
        <p:spPr/>
        <p:txBody>
          <a:bodyPr/>
          <a:lstStyle>
            <a:lvl1pPr>
              <a:defRPr/>
            </a:lvl1pPr>
          </a:lstStyle>
          <a:p>
            <a:pPr>
              <a:defRPr/>
            </a:pPr>
            <a:endParaRPr lang="en-US"/>
          </a:p>
        </p:txBody>
      </p:sp>
      <p:sp>
        <p:nvSpPr>
          <p:cNvPr id="6" name="页脚占位符 4">
            <a:extLst>
              <a:ext uri="{FF2B5EF4-FFF2-40B4-BE49-F238E27FC236}">
                <a16:creationId xmlns:a16="http://schemas.microsoft.com/office/drawing/2014/main" id="{F0C8B335-8833-4690-8AD7-4DFD44E9FCCD}"/>
              </a:ext>
            </a:extLst>
          </p:cNvPr>
          <p:cNvSpPr>
            <a:spLocks noGrp="1"/>
          </p:cNvSpPr>
          <p:nvPr>
            <p:ph type="ftr" sz="quarter" idx="11"/>
          </p:nvPr>
        </p:nvSpPr>
        <p:spPr/>
        <p:txBody>
          <a:bodyPr/>
          <a:lstStyle>
            <a:lvl1pPr>
              <a:defRPr/>
            </a:lvl1pPr>
          </a:lstStyle>
          <a:p>
            <a:pPr>
              <a:defRPr/>
            </a:pPr>
            <a:endParaRPr lang="en-US"/>
          </a:p>
        </p:txBody>
      </p:sp>
      <p:sp>
        <p:nvSpPr>
          <p:cNvPr id="7" name="灯片编号占位符 5">
            <a:extLst>
              <a:ext uri="{FF2B5EF4-FFF2-40B4-BE49-F238E27FC236}">
                <a16:creationId xmlns:a16="http://schemas.microsoft.com/office/drawing/2014/main" id="{00A2AC30-0A49-4A71-9E96-3CFBF2B89BAB}"/>
              </a:ext>
            </a:extLst>
          </p:cNvPr>
          <p:cNvSpPr>
            <a:spLocks noGrp="1"/>
          </p:cNvSpPr>
          <p:nvPr>
            <p:ph type="sldNum" sz="quarter" idx="12"/>
          </p:nvPr>
        </p:nvSpPr>
        <p:spPr/>
        <p:txBody>
          <a:bodyPr/>
          <a:lstStyle>
            <a:lvl1pPr>
              <a:defRPr/>
            </a:lvl1pPr>
          </a:lstStyle>
          <a:p>
            <a:fld id="{6D4B60D9-25C1-4BE1-98A1-8B510819DCA8}" type="slidenum">
              <a:rPr lang="en-US" altLang="zh-CN"/>
              <a:pPr/>
              <a:t>‹#›</a:t>
            </a:fld>
            <a:endParaRPr lang="en-US" altLang="zh-CN"/>
          </a:p>
        </p:txBody>
      </p:sp>
    </p:spTree>
    <p:extLst>
      <p:ext uri="{BB962C8B-B14F-4D97-AF65-F5344CB8AC3E}">
        <p14:creationId xmlns:p14="http://schemas.microsoft.com/office/powerpoint/2010/main" val="3170629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128"/>
          </a:xfrm>
        </p:spPr>
        <p:txBody>
          <a:bodyPr anchor="b"/>
          <a:lstStyle>
            <a:lvl1pPr algn="l">
              <a:defRPr sz="1500" b="1"/>
            </a:lvl1pPr>
          </a:lstStyle>
          <a:p>
            <a:r>
              <a:rPr lang="zh-CN" altLang="en-US" noProof="1"/>
              <a:t>单击此处编辑母版标题样式</a:t>
            </a:r>
          </a:p>
        </p:txBody>
      </p:sp>
      <p:sp>
        <p:nvSpPr>
          <p:cNvPr id="3" name="图片占位符 2"/>
          <p:cNvSpPr>
            <a:spLocks noGrp="1"/>
          </p:cNvSpPr>
          <p:nvPr>
            <p:ph type="pic" idx="1"/>
          </p:nvPr>
        </p:nvSpPr>
        <p:spPr>
          <a:xfrm>
            <a:off x="1792288" y="459662"/>
            <a:ext cx="5486400" cy="308664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pPr lvl="0"/>
            <a:endParaRPr lang="zh-CN" altLang="en-US" noProof="0"/>
          </a:p>
        </p:txBody>
      </p:sp>
      <p:sp>
        <p:nvSpPr>
          <p:cNvPr id="4" name="文本占位符 3"/>
          <p:cNvSpPr>
            <a:spLocks noGrp="1"/>
          </p:cNvSpPr>
          <p:nvPr>
            <p:ph type="body" sz="half" idx="2"/>
          </p:nvPr>
        </p:nvSpPr>
        <p:spPr>
          <a:xfrm>
            <a:off x="1792288" y="4026208"/>
            <a:ext cx="5486400" cy="60375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8035" indent="0">
              <a:buNone/>
              <a:defRPr sz="675"/>
            </a:lvl7pPr>
            <a:lvl8pPr marL="2400935" indent="0">
              <a:buNone/>
              <a:defRPr sz="675"/>
            </a:lvl8pPr>
            <a:lvl9pPr marL="2743835" indent="0">
              <a:buNone/>
              <a:defRPr sz="675"/>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7795F4AF-8667-4C62-B705-C06C358170BC}"/>
              </a:ext>
            </a:extLst>
          </p:cNvPr>
          <p:cNvSpPr>
            <a:spLocks noGrp="1"/>
          </p:cNvSpPr>
          <p:nvPr>
            <p:ph type="dt" sz="half" idx="10"/>
          </p:nvPr>
        </p:nvSpPr>
        <p:spPr/>
        <p:txBody>
          <a:bodyPr/>
          <a:lstStyle>
            <a:lvl1pPr>
              <a:defRPr/>
            </a:lvl1pPr>
          </a:lstStyle>
          <a:p>
            <a:pPr>
              <a:defRPr/>
            </a:pPr>
            <a:endParaRPr lang="en-US"/>
          </a:p>
        </p:txBody>
      </p:sp>
      <p:sp>
        <p:nvSpPr>
          <p:cNvPr id="6" name="页脚占位符 4">
            <a:extLst>
              <a:ext uri="{FF2B5EF4-FFF2-40B4-BE49-F238E27FC236}">
                <a16:creationId xmlns:a16="http://schemas.microsoft.com/office/drawing/2014/main" id="{958D483C-C496-4EC8-B011-50B5AE19A921}"/>
              </a:ext>
            </a:extLst>
          </p:cNvPr>
          <p:cNvSpPr>
            <a:spLocks noGrp="1"/>
          </p:cNvSpPr>
          <p:nvPr>
            <p:ph type="ftr" sz="quarter" idx="11"/>
          </p:nvPr>
        </p:nvSpPr>
        <p:spPr/>
        <p:txBody>
          <a:bodyPr/>
          <a:lstStyle>
            <a:lvl1pPr>
              <a:defRPr/>
            </a:lvl1pPr>
          </a:lstStyle>
          <a:p>
            <a:pPr>
              <a:defRPr/>
            </a:pPr>
            <a:endParaRPr lang="en-US"/>
          </a:p>
        </p:txBody>
      </p:sp>
      <p:sp>
        <p:nvSpPr>
          <p:cNvPr id="7" name="灯片编号占位符 5">
            <a:extLst>
              <a:ext uri="{FF2B5EF4-FFF2-40B4-BE49-F238E27FC236}">
                <a16:creationId xmlns:a16="http://schemas.microsoft.com/office/drawing/2014/main" id="{71E4755E-C652-4773-86F2-5072E677BD59}"/>
              </a:ext>
            </a:extLst>
          </p:cNvPr>
          <p:cNvSpPr>
            <a:spLocks noGrp="1"/>
          </p:cNvSpPr>
          <p:nvPr>
            <p:ph type="sldNum" sz="quarter" idx="12"/>
          </p:nvPr>
        </p:nvSpPr>
        <p:spPr/>
        <p:txBody>
          <a:bodyPr/>
          <a:lstStyle>
            <a:lvl1pPr>
              <a:defRPr/>
            </a:lvl1pPr>
          </a:lstStyle>
          <a:p>
            <a:fld id="{C2D231C5-EC49-4449-ABD3-563AC32C8E3C}" type="slidenum">
              <a:rPr lang="en-US" altLang="zh-CN"/>
              <a:pPr/>
              <a:t>‹#›</a:t>
            </a:fld>
            <a:endParaRPr lang="en-US" altLang="zh-CN"/>
          </a:p>
        </p:txBody>
      </p:sp>
    </p:spTree>
    <p:extLst>
      <p:ext uri="{BB962C8B-B14F-4D97-AF65-F5344CB8AC3E}">
        <p14:creationId xmlns:p14="http://schemas.microsoft.com/office/powerpoint/2010/main" val="259760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97609D35-736B-404D-AEBD-943C44347C13}"/>
              </a:ext>
            </a:extLst>
          </p:cNvPr>
          <p:cNvSpPr>
            <a:spLocks noGrp="1" noChangeArrowheads="1"/>
          </p:cNvSpPr>
          <p:nvPr>
            <p:ph type="title" idx="4294967295"/>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D86D4B78-4388-44DD-89E0-C6B25E8801BD}"/>
              </a:ext>
            </a:extLst>
          </p:cNvPr>
          <p:cNvSpPr>
            <a:spLocks noGrp="1" noChangeArrowheads="1"/>
          </p:cNvSpPr>
          <p:nvPr>
            <p:ph type="body" idx="4294967295"/>
          </p:nvPr>
        </p:nvSpPr>
        <p:spPr bwMode="auto">
          <a:xfrm>
            <a:off x="457200" y="1200150"/>
            <a:ext cx="82296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7EED681-C271-43D9-935B-BE929221A9E2}"/>
              </a:ext>
            </a:extLst>
          </p:cNvPr>
          <p:cNvSpPr>
            <a:spLocks noGrp="1"/>
          </p:cNvSpPr>
          <p:nvPr>
            <p:ph type="dt" sz="half" idx="2"/>
          </p:nvPr>
        </p:nvSpPr>
        <p:spPr>
          <a:xfrm>
            <a:off x="457200" y="4768850"/>
            <a:ext cx="2133600" cy="273050"/>
          </a:xfrm>
          <a:prstGeom prst="rect">
            <a:avLst/>
          </a:prstGeom>
        </p:spPr>
        <p:txBody>
          <a:bodyPr vert="horz" lIns="91440" tIns="45720" rIns="91440" bIns="45720" rtlCol="0" anchor="ctr"/>
          <a:lstStyle>
            <a:lvl1pPr algn="l">
              <a:spcBef>
                <a:spcPct val="50000"/>
              </a:spcBef>
              <a:defRPr sz="1200">
                <a:solidFill>
                  <a:schemeClr val="tx1">
                    <a:tint val="75000"/>
                  </a:schemeClr>
                </a:solidFill>
              </a:defRPr>
            </a:lvl1pPr>
          </a:lstStyle>
          <a:p>
            <a:pPr>
              <a:defRPr/>
            </a:pPr>
            <a:endParaRPr lang="en-US"/>
          </a:p>
        </p:txBody>
      </p:sp>
      <p:sp>
        <p:nvSpPr>
          <p:cNvPr id="5" name="页脚占位符 4">
            <a:extLst>
              <a:ext uri="{FF2B5EF4-FFF2-40B4-BE49-F238E27FC236}">
                <a16:creationId xmlns:a16="http://schemas.microsoft.com/office/drawing/2014/main" id="{BB2A5B64-6724-448C-B80F-4EB7C58DD926}"/>
              </a:ext>
            </a:extLst>
          </p:cNvPr>
          <p:cNvSpPr>
            <a:spLocks noGrp="1"/>
          </p:cNvSpPr>
          <p:nvPr>
            <p:ph type="ftr" sz="quarter" idx="3"/>
          </p:nvPr>
        </p:nvSpPr>
        <p:spPr>
          <a:xfrm>
            <a:off x="3124200" y="4768850"/>
            <a:ext cx="2895600" cy="273050"/>
          </a:xfrm>
          <a:prstGeom prst="rect">
            <a:avLst/>
          </a:prstGeom>
        </p:spPr>
        <p:txBody>
          <a:bodyPr vert="horz" lIns="91440" tIns="45720" rIns="91440" bIns="45720" rtlCol="0" anchor="ctr"/>
          <a:lstStyle>
            <a:lvl1pPr algn="ctr">
              <a:spcBef>
                <a:spcPct val="50000"/>
              </a:spcBef>
              <a:defRPr sz="1200">
                <a:solidFill>
                  <a:schemeClr val="tx1">
                    <a:tint val="75000"/>
                  </a:schemeClr>
                </a:solidFill>
              </a:defRPr>
            </a:lvl1pPr>
          </a:lstStyle>
          <a:p>
            <a:pPr>
              <a:defRPr/>
            </a:pPr>
            <a:endParaRPr lang="en-US"/>
          </a:p>
        </p:txBody>
      </p:sp>
      <p:sp>
        <p:nvSpPr>
          <p:cNvPr id="6" name="灯片编号占位符 5">
            <a:extLst>
              <a:ext uri="{FF2B5EF4-FFF2-40B4-BE49-F238E27FC236}">
                <a16:creationId xmlns:a16="http://schemas.microsoft.com/office/drawing/2014/main" id="{0C7B8813-BBD3-4A95-B095-12857DEED76E}"/>
              </a:ext>
            </a:extLst>
          </p:cNvPr>
          <p:cNvSpPr>
            <a:spLocks noGrp="1"/>
          </p:cNvSpPr>
          <p:nvPr>
            <p:ph type="sldNum" sz="quarter" idx="4"/>
          </p:nvPr>
        </p:nvSpPr>
        <p:spPr>
          <a:xfrm>
            <a:off x="6553200" y="4768850"/>
            <a:ext cx="2133600" cy="273050"/>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1E99EB21-A465-4DC3-9554-3CEAE8FEEF85}" type="slidenum">
              <a:rPr lang="en-US" altLang="zh-CN"/>
              <a:pPr/>
              <a:t>‹#›</a:t>
            </a:fld>
            <a:endParaRPr lang="en-US" altLang="zh-CN"/>
          </a:p>
        </p:txBody>
      </p:sp>
      <p:pic>
        <p:nvPicPr>
          <p:cNvPr id="1031" name="Picture 2" descr="文中背景">
            <a:extLst>
              <a:ext uri="{FF2B5EF4-FFF2-40B4-BE49-F238E27FC236}">
                <a16:creationId xmlns:a16="http://schemas.microsoft.com/office/drawing/2014/main" id="{BED13A70-B105-4E67-8221-5ACA8F4EB79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21385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SM">
            <a:extLst>
              <a:ext uri="{FF2B5EF4-FFF2-40B4-BE49-F238E27FC236}">
                <a16:creationId xmlns:a16="http://schemas.microsoft.com/office/drawing/2014/main" id="{EB3363BF-A9D9-4EB0-B2AA-BCA3C79BF2B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0488" y="41275"/>
            <a:ext cx="57054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8">
            <a:extLst>
              <a:ext uri="{FF2B5EF4-FFF2-40B4-BE49-F238E27FC236}">
                <a16:creationId xmlns:a16="http://schemas.microsoft.com/office/drawing/2014/main" id="{D4D86C23-950D-4620-8B4F-77650DEE4A97}"/>
              </a:ext>
            </a:extLst>
          </p:cNvPr>
          <p:cNvSpPr>
            <a:spLocks noChangeArrowheads="1"/>
          </p:cNvSpPr>
          <p:nvPr/>
        </p:nvSpPr>
        <p:spPr bwMode="auto">
          <a:xfrm>
            <a:off x="414338" y="33338"/>
            <a:ext cx="3652837" cy="298450"/>
          </a:xfrm>
          <a:prstGeom prst="rect">
            <a:avLst/>
          </a:prstGeom>
          <a:noFill/>
          <a:ln>
            <a:noFill/>
          </a:ln>
        </p:spPr>
        <p:txBody>
          <a:bodyPr>
            <a:spAutoFit/>
          </a:bodyPr>
          <a:lstStyle>
            <a:lvl1pPr eaLnBrk="0" hangingPunct="0">
              <a:defRPr sz="28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b="1">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50000"/>
              </a:spcBef>
              <a:spcAft>
                <a:spcPct val="0"/>
              </a:spcAft>
              <a:defRPr sz="2800" b="1">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50000"/>
              </a:spcBef>
              <a:spcAft>
                <a:spcPct val="0"/>
              </a:spcAft>
              <a:defRPr sz="2800" b="1">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50000"/>
              </a:spcBef>
              <a:spcAft>
                <a:spcPct val="0"/>
              </a:spcAft>
              <a:defRPr sz="2800" b="1">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50000"/>
              </a:spcBef>
              <a:spcAft>
                <a:spcPct val="0"/>
              </a:spcAft>
              <a:defRPr sz="2800" b="1">
                <a:solidFill>
                  <a:schemeClr val="tx1"/>
                </a:solidFill>
                <a:latin typeface="Times New Roman" panose="02020603050405020304" pitchFamily="18" charset="0"/>
                <a:ea typeface="宋体" panose="02010600030101010101" pitchFamily="2" charset="-122"/>
              </a:defRPr>
            </a:lvl9pPr>
          </a:lstStyle>
          <a:p>
            <a:pPr>
              <a:defRPr/>
            </a:pPr>
            <a:r>
              <a:rPr lang="zh-CN" altLang="en-US" sz="1350">
                <a:latin typeface="Arial" panose="020B0604020202020204" pitchFamily="34" charset="0"/>
              </a:rPr>
              <a:t>第十章 中枢神经系统感染性疾病</a:t>
            </a:r>
          </a:p>
        </p:txBody>
      </p:sp>
    </p:spTree>
  </p:cSld>
  <p:clrMap bg1="lt1" tx1="dk1" bg2="lt2" tx2="dk2" accent1="accent1" accent2="accent2" accent3="accent3" accent4="accent4" accent5="accent5" accent6="accent6" hlink="hlink" folHlink="folHlink"/>
  <p:sldLayoutIdLst>
    <p:sldLayoutId id="2147483699" r:id="rId1"/>
    <p:sldLayoutId id="2147483698" r:id="rId2"/>
    <p:sldLayoutId id="2147483697" r:id="rId3"/>
    <p:sldLayoutId id="2147483696" r:id="rId4"/>
    <p:sldLayoutId id="2147483695" r:id="rId5"/>
    <p:sldLayoutId id="2147483694" r:id="rId6"/>
    <p:sldLayoutId id="2147483693" r:id="rId7"/>
    <p:sldLayoutId id="2147483692" r:id="rId8"/>
    <p:sldLayoutId id="2147483691" r:id="rId9"/>
    <p:sldLayoutId id="2147483690" r:id="rId10"/>
    <p:sldLayoutId id="2147483689" r:id="rId11"/>
    <p:sldLayoutId id="2147483688"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ea typeface="宋体" panose="02010600030101010101" pitchFamily="2" charset="-122"/>
        </a:defRPr>
      </a:lvl2pPr>
      <a:lvl3pPr algn="ctr" rtl="0" eaLnBrk="0" fontAlgn="base" hangingPunct="0">
        <a:spcBef>
          <a:spcPct val="0"/>
        </a:spcBef>
        <a:spcAft>
          <a:spcPct val="0"/>
        </a:spcAft>
        <a:defRPr sz="3300">
          <a:solidFill>
            <a:schemeClr val="tx1"/>
          </a:solidFill>
          <a:latin typeface="Calibri" pitchFamily="34" charset="0"/>
          <a:ea typeface="宋体" panose="02010600030101010101" pitchFamily="2" charset="-122"/>
        </a:defRPr>
      </a:lvl3pPr>
      <a:lvl4pPr algn="ctr" rtl="0" eaLnBrk="0" fontAlgn="base" hangingPunct="0">
        <a:spcBef>
          <a:spcPct val="0"/>
        </a:spcBef>
        <a:spcAft>
          <a:spcPct val="0"/>
        </a:spcAft>
        <a:defRPr sz="3300">
          <a:solidFill>
            <a:schemeClr val="tx1"/>
          </a:solidFill>
          <a:latin typeface="Calibri" pitchFamily="34" charset="0"/>
          <a:ea typeface="宋体" panose="02010600030101010101" pitchFamily="2" charset="-122"/>
        </a:defRPr>
      </a:lvl4pPr>
      <a:lvl5pPr algn="ctr" rtl="0" eaLnBrk="0" fontAlgn="base" hangingPunct="0">
        <a:spcBef>
          <a:spcPct val="0"/>
        </a:spcBef>
        <a:spcAft>
          <a:spcPct val="0"/>
        </a:spcAft>
        <a:defRPr sz="3300">
          <a:solidFill>
            <a:schemeClr val="tx1"/>
          </a:solidFill>
          <a:latin typeface="Calibri"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itchFamily="34" charset="0"/>
          <a:ea typeface="宋体" panose="02010600030101010101" pitchFamily="2" charset="-122"/>
        </a:defRPr>
      </a:lvl9pPr>
    </p:titleStyle>
    <p:bodyStyle>
      <a:lvl1pPr marL="257175" indent="-257175" algn="l" rtl="0" eaLnBrk="0" fontAlgn="base" hangingPunct="0">
        <a:spcBef>
          <a:spcPct val="15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15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15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15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15000"/>
        </a:spcBef>
        <a:spcAft>
          <a:spcPct val="0"/>
        </a:spcAft>
        <a:buFont typeface="Arial" panose="020B0604020202020204" pitchFamily="34" charset="0"/>
        <a:buChar char="»"/>
        <a:defRPr sz="1500" kern="1200">
          <a:solidFill>
            <a:schemeClr val="tx1"/>
          </a:solidFill>
          <a:latin typeface="+mn-lt"/>
          <a:ea typeface="+mn-ea"/>
          <a:cs typeface="+mn-cs"/>
        </a:defRPr>
      </a:lvl5pPr>
      <a:lvl6pPr marL="18865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94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23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52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6.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slide" Target="slide71.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emf"/><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emf"/><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4.emf"/><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7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4.emf"/><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33.png"/><Relationship Id="rId4" Type="http://schemas.openxmlformats.org/officeDocument/2006/relationships/image" Target="../media/image132.png"/></Relationships>
</file>

<file path=ppt/slides/_rels/slide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B3DA744-5B95-46F2-9E95-305B618F342A}"/>
              </a:ext>
            </a:extLst>
          </p:cNvPr>
          <p:cNvSpPr/>
          <p:nvPr/>
        </p:nvSpPr>
        <p:spPr>
          <a:xfrm>
            <a:off x="1709738" y="898525"/>
            <a:ext cx="5724525" cy="2123658"/>
          </a:xfrm>
          <a:prstGeom prst="rect">
            <a:avLst/>
          </a:prstGeom>
        </p:spPr>
        <p:txBody>
          <a:bodyPr>
            <a:spAutoFit/>
          </a:bodyPr>
          <a:lstStyle/>
          <a:p>
            <a:pPr algn="ctr">
              <a:defRPr/>
            </a:pPr>
            <a:endParaRPr lang="zh-CN" altLang="en-US" sz="3600" b="0" dirty="0">
              <a:effectLst>
                <a:outerShdw blurRad="38100" dist="38100" dir="2700000" algn="tl">
                  <a:srgbClr val="C0C0C0"/>
                </a:outerShdw>
              </a:effectLst>
              <a:latin typeface="隶书" pitchFamily="49" charset="-122"/>
              <a:ea typeface="隶书" pitchFamily="49" charset="-122"/>
            </a:endParaRPr>
          </a:p>
          <a:p>
            <a:pPr algn="ctr">
              <a:defRPr/>
            </a:pPr>
            <a:r>
              <a:rPr lang="zh-CN" altLang="en-US" sz="3600" b="0" dirty="0">
                <a:effectLst>
                  <a:outerShdw blurRad="38100" dist="38100" dir="2700000" algn="tl">
                    <a:srgbClr val="C0C0C0"/>
                  </a:outerShdw>
                </a:effectLst>
                <a:latin typeface="隶书" pitchFamily="49" charset="-122"/>
                <a:ea typeface="隶书" pitchFamily="49" charset="-122"/>
              </a:rPr>
              <a:t> 中枢神经系统感染性疾病</a:t>
            </a:r>
            <a:endParaRPr lang="en-US" altLang="zh-CN" sz="3600" b="0" dirty="0">
              <a:effectLst>
                <a:outerShdw blurRad="38100" dist="38100" dir="2700000" algn="tl">
                  <a:srgbClr val="C0C0C0"/>
                </a:outerShdw>
              </a:effectLst>
              <a:latin typeface="隶书" pitchFamily="49" charset="-122"/>
              <a:ea typeface="隶书" pitchFamily="49" charset="-122"/>
            </a:endParaRPr>
          </a:p>
          <a:p>
            <a:pPr algn="ctr">
              <a:defRPr/>
            </a:pPr>
            <a:endParaRPr lang="en-US" altLang="zh-CN" sz="3600" b="0" dirty="0">
              <a:effectLst>
                <a:outerShdw blurRad="38100" dist="38100" dir="2700000" algn="tl">
                  <a:srgbClr val="C0C0C0"/>
                </a:outerShdw>
              </a:effectLst>
              <a:latin typeface="隶书" pitchFamily="49" charset="-122"/>
              <a:ea typeface="隶书" pitchFamily="49" charset="-122"/>
            </a:endParaRPr>
          </a:p>
          <a:p>
            <a:pPr algn="ctr">
              <a:defRPr/>
            </a:pPr>
            <a:r>
              <a:rPr lang="zh-CN" altLang="en-US" sz="2400" b="0" dirty="0">
                <a:effectLst>
                  <a:outerShdw blurRad="38100" dist="38100" dir="2700000" algn="tl">
                    <a:srgbClr val="C0C0C0"/>
                  </a:outerShdw>
                </a:effectLst>
                <a:latin typeface="隶书" pitchFamily="49" charset="-122"/>
                <a:ea typeface="隶书" pitchFamily="49" charset="-122"/>
              </a:rPr>
              <a:t>南方医院神经</a:t>
            </a:r>
            <a:r>
              <a:rPr lang="zh-CN" altLang="en-US" sz="2400" b="0">
                <a:effectLst>
                  <a:outerShdw blurRad="38100" dist="38100" dir="2700000" algn="tl">
                    <a:srgbClr val="C0C0C0"/>
                  </a:outerShdw>
                </a:effectLst>
                <a:latin typeface="隶书" pitchFamily="49" charset="-122"/>
                <a:ea typeface="隶书" pitchFamily="49" charset="-122"/>
              </a:rPr>
              <a:t>内科  吴齐恒</a:t>
            </a:r>
            <a:endParaRPr lang="en-US" altLang="zh-CN" sz="2400" b="0" dirty="0">
              <a:latin typeface="隶书" pitchFamily="49" charset="-122"/>
              <a:ea typeface="隶书"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7" descr="001">
            <a:extLst>
              <a:ext uri="{FF2B5EF4-FFF2-40B4-BE49-F238E27FC236}">
                <a16:creationId xmlns:a16="http://schemas.microsoft.com/office/drawing/2014/main" id="{77311703-02F3-4C7A-BB9E-DA575F6E7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588" y="1774825"/>
            <a:ext cx="2300287"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8" descr="004">
            <a:extLst>
              <a:ext uri="{FF2B5EF4-FFF2-40B4-BE49-F238E27FC236}">
                <a16:creationId xmlns:a16="http://schemas.microsoft.com/office/drawing/2014/main" id="{EA000668-0E38-4634-A733-78DFB611B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0" y="1436688"/>
            <a:ext cx="21875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9" descr="003">
            <a:extLst>
              <a:ext uri="{FF2B5EF4-FFF2-40B4-BE49-F238E27FC236}">
                <a16:creationId xmlns:a16="http://schemas.microsoft.com/office/drawing/2014/main" id="{DB9924CD-9310-480D-BE2A-F5D021C13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138" y="2314575"/>
            <a:ext cx="22177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Group 8">
            <a:extLst>
              <a:ext uri="{FF2B5EF4-FFF2-40B4-BE49-F238E27FC236}">
                <a16:creationId xmlns:a16="http://schemas.microsoft.com/office/drawing/2014/main" id="{42637C9F-C005-4785-9730-28C490D48B36}"/>
              </a:ext>
            </a:extLst>
          </p:cNvPr>
          <p:cNvGrpSpPr>
            <a:grpSpLocks/>
          </p:cNvGrpSpPr>
          <p:nvPr/>
        </p:nvGrpSpPr>
        <p:grpSpPr bwMode="auto">
          <a:xfrm>
            <a:off x="1779588" y="4143375"/>
            <a:ext cx="2784475" cy="544513"/>
            <a:chOff x="0" y="0"/>
            <a:chExt cx="2339" cy="457"/>
          </a:xfrm>
        </p:grpSpPr>
        <p:pic>
          <p:nvPicPr>
            <p:cNvPr id="15365" name="Rectangle 10">
              <a:extLst>
                <a:ext uri="{FF2B5EF4-FFF2-40B4-BE49-F238E27FC236}">
                  <a16:creationId xmlns:a16="http://schemas.microsoft.com/office/drawing/2014/main" id="{621A2A57-E057-4B15-ABE9-ED9233A56E2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39"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a:extLst>
                <a:ext uri="{FF2B5EF4-FFF2-40B4-BE49-F238E27FC236}">
                  <a16:creationId xmlns:a16="http://schemas.microsoft.com/office/drawing/2014/main" id="{B7981F11-BB84-444B-AB50-332122E20E62}"/>
                </a:ext>
              </a:extLst>
            </p:cNvPr>
            <p:cNvSpPr txBox="1">
              <a:spLocks noChangeArrowheads="1"/>
            </p:cNvSpPr>
            <p:nvPr/>
          </p:nvSpPr>
          <p:spPr bwMode="auto">
            <a:xfrm>
              <a:off x="48" y="75"/>
              <a:ext cx="2223" cy="348"/>
            </a:xfrm>
            <a:prstGeom prst="rect">
              <a:avLst/>
            </a:prstGeom>
            <a:noFill/>
            <a:ln w="9525">
              <a:noFill/>
              <a:miter lim="800000"/>
            </a:ln>
          </p:spPr>
          <p:txBody>
            <a:bodyPr>
              <a:spAutoFit/>
            </a:bodyPr>
            <a:lstStyle/>
            <a:p>
              <a:pPr algn="ctr">
                <a:defRPr/>
              </a:pPr>
              <a:r>
                <a:rPr lang="zh-CN" altLang="en-US" sz="2100">
                  <a:solidFill>
                    <a:schemeClr val="bg1"/>
                  </a:solidFill>
                  <a:effectLst>
                    <a:outerShdw blurRad="38100" dist="38100" dir="2700000" algn="tl">
                      <a:srgbClr val="C0C0C0"/>
                    </a:outerShdw>
                  </a:effectLst>
                  <a:ea typeface="黑体" panose="02010609060101010101" pitchFamily="2" charset="-122"/>
                </a:rPr>
                <a:t>单纯疱疹病毒</a:t>
              </a:r>
              <a:r>
                <a:rPr lang="en-US" sz="2100">
                  <a:solidFill>
                    <a:schemeClr val="bg1"/>
                  </a:solidFill>
                  <a:effectLst>
                    <a:outerShdw blurRad="38100" dist="38100" dir="2700000" algn="tl">
                      <a:srgbClr val="C0C0C0"/>
                    </a:outerShdw>
                  </a:effectLst>
                  <a:ea typeface="黑体" panose="02010609060101010101" pitchFamily="2" charset="-122"/>
                </a:rPr>
                <a:t>(HSV)</a:t>
              </a:r>
              <a:endParaRPr lang="en-US" sz="1350" b="0">
                <a:solidFill>
                  <a:schemeClr val="bg1"/>
                </a:solidFill>
                <a:latin typeface="Arial" panose="020B0604020202020204" pitchFamily="34" charset="0"/>
              </a:endParaRPr>
            </a:p>
          </p:txBody>
        </p:sp>
      </p:grpSp>
      <p:grpSp>
        <p:nvGrpSpPr>
          <p:cNvPr id="15367" name="Group 19">
            <a:extLst>
              <a:ext uri="{FF2B5EF4-FFF2-40B4-BE49-F238E27FC236}">
                <a16:creationId xmlns:a16="http://schemas.microsoft.com/office/drawing/2014/main" id="{1CB36AA3-0339-4379-8950-85FCA7ADB42D}"/>
              </a:ext>
            </a:extLst>
          </p:cNvPr>
          <p:cNvGrpSpPr>
            <a:grpSpLocks/>
          </p:cNvGrpSpPr>
          <p:nvPr/>
        </p:nvGrpSpPr>
        <p:grpSpPr bwMode="auto">
          <a:xfrm>
            <a:off x="1143000" y="285750"/>
            <a:ext cx="171450" cy="4687888"/>
            <a:chOff x="0" y="240"/>
            <a:chExt cx="144" cy="3936"/>
          </a:xfrm>
        </p:grpSpPr>
        <p:grpSp>
          <p:nvGrpSpPr>
            <p:cNvPr id="15368" name="Group 3">
              <a:extLst>
                <a:ext uri="{FF2B5EF4-FFF2-40B4-BE49-F238E27FC236}">
                  <a16:creationId xmlns:a16="http://schemas.microsoft.com/office/drawing/2014/main" id="{CD87643B-BF82-4E56-B706-DFAF138FD71B}"/>
                </a:ext>
              </a:extLst>
            </p:cNvPr>
            <p:cNvGrpSpPr>
              <a:grpSpLocks/>
            </p:cNvGrpSpPr>
            <p:nvPr/>
          </p:nvGrpSpPr>
          <p:grpSpPr bwMode="auto">
            <a:xfrm>
              <a:off x="0" y="240"/>
              <a:ext cx="96" cy="3936"/>
              <a:chOff x="-8" y="768"/>
              <a:chExt cx="136" cy="3552"/>
            </a:xfrm>
          </p:grpSpPr>
          <p:sp>
            <p:nvSpPr>
              <p:cNvPr id="15369" name="Rectangle 4">
                <a:extLst>
                  <a:ext uri="{FF2B5EF4-FFF2-40B4-BE49-F238E27FC236}">
                    <a16:creationId xmlns:a16="http://schemas.microsoft.com/office/drawing/2014/main" id="{99C0E857-6774-4BB6-B56C-3AE97392B49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5370" name="Line 5">
                <a:extLst>
                  <a:ext uri="{FF2B5EF4-FFF2-40B4-BE49-F238E27FC236}">
                    <a16:creationId xmlns:a16="http://schemas.microsoft.com/office/drawing/2014/main" id="{2ADAFC1A-09B9-4B86-BB54-F8663559609E}"/>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5371" name="Line 18">
              <a:extLst>
                <a:ext uri="{FF2B5EF4-FFF2-40B4-BE49-F238E27FC236}">
                  <a16:creationId xmlns:a16="http://schemas.microsoft.com/office/drawing/2014/main" id="{1345F7DC-6881-40FC-AE6E-B55D9B33E4B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5372" name="Group 24">
            <a:extLst>
              <a:ext uri="{FF2B5EF4-FFF2-40B4-BE49-F238E27FC236}">
                <a16:creationId xmlns:a16="http://schemas.microsoft.com/office/drawing/2014/main" id="{D2BD9949-844C-4219-82AF-9D7606FA871C}"/>
              </a:ext>
            </a:extLst>
          </p:cNvPr>
          <p:cNvGrpSpPr>
            <a:grpSpLocks/>
          </p:cNvGrpSpPr>
          <p:nvPr/>
        </p:nvGrpSpPr>
        <p:grpSpPr bwMode="auto">
          <a:xfrm>
            <a:off x="1314450" y="457200"/>
            <a:ext cx="5495925" cy="514350"/>
            <a:chOff x="144" y="384"/>
            <a:chExt cx="4616" cy="432"/>
          </a:xfrm>
        </p:grpSpPr>
        <p:sp>
          <p:nvSpPr>
            <p:cNvPr id="15373" name="Rectangle 25">
              <a:extLst>
                <a:ext uri="{FF2B5EF4-FFF2-40B4-BE49-F238E27FC236}">
                  <a16:creationId xmlns:a16="http://schemas.microsoft.com/office/drawing/2014/main" id="{831E9CE7-C56C-4181-B25A-6880DAEB740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a:t>
              </a:r>
              <a:r>
                <a:rPr lang="zh-CN" altLang="en-US" sz="2100"/>
                <a:t>   </a:t>
              </a:r>
            </a:p>
          </p:txBody>
        </p:sp>
        <p:pic>
          <p:nvPicPr>
            <p:cNvPr id="15374" name="Picture 26" descr="图片1">
              <a:extLst>
                <a:ext uri="{FF2B5EF4-FFF2-40B4-BE49-F238E27FC236}">
                  <a16:creationId xmlns:a16="http://schemas.microsoft.com/office/drawing/2014/main" id="{28F634F8-14F6-463F-90EC-0A0087E5BBF8}"/>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75" name="Group 27">
            <a:extLst>
              <a:ext uri="{FF2B5EF4-FFF2-40B4-BE49-F238E27FC236}">
                <a16:creationId xmlns:a16="http://schemas.microsoft.com/office/drawing/2014/main" id="{C92A5CCB-9A57-465A-9233-FAAF44F14563}"/>
              </a:ext>
            </a:extLst>
          </p:cNvPr>
          <p:cNvGrpSpPr>
            <a:grpSpLocks/>
          </p:cNvGrpSpPr>
          <p:nvPr/>
        </p:nvGrpSpPr>
        <p:grpSpPr bwMode="auto">
          <a:xfrm>
            <a:off x="1314450" y="1028700"/>
            <a:ext cx="2286000" cy="414338"/>
            <a:chOff x="144" y="816"/>
            <a:chExt cx="2688" cy="348"/>
          </a:xfrm>
        </p:grpSpPr>
        <p:sp>
          <p:nvSpPr>
            <p:cNvPr id="15376" name="Rectangle 28">
              <a:extLst>
                <a:ext uri="{FF2B5EF4-FFF2-40B4-BE49-F238E27FC236}">
                  <a16:creationId xmlns:a16="http://schemas.microsoft.com/office/drawing/2014/main" id="{2EDCD0C3-B53A-4F7E-B87F-3952D1A756C7}"/>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病因</a:t>
              </a:r>
              <a:r>
                <a:rPr lang="en-US" altLang="zh-CN" sz="2100"/>
                <a:t>&amp;</a:t>
              </a:r>
              <a:r>
                <a:rPr lang="zh-CN" altLang="en-US" sz="2100"/>
                <a:t>发病机制 </a:t>
              </a:r>
            </a:p>
          </p:txBody>
        </p:sp>
        <p:sp>
          <p:nvSpPr>
            <p:cNvPr id="15377" name="Line 29">
              <a:extLst>
                <a:ext uri="{FF2B5EF4-FFF2-40B4-BE49-F238E27FC236}">
                  <a16:creationId xmlns:a16="http://schemas.microsoft.com/office/drawing/2014/main" id="{670C6AA9-4316-4A8D-8365-B8418918F8E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a:extLst>
              <a:ext uri="{FF2B5EF4-FFF2-40B4-BE49-F238E27FC236}">
                <a16:creationId xmlns:a16="http://schemas.microsoft.com/office/drawing/2014/main" id="{2A3C7324-C84C-4283-BDD8-C3F969882525}"/>
              </a:ext>
            </a:extLst>
          </p:cNvPr>
          <p:cNvGrpSpPr>
            <a:grpSpLocks/>
          </p:cNvGrpSpPr>
          <p:nvPr/>
        </p:nvGrpSpPr>
        <p:grpSpPr bwMode="auto">
          <a:xfrm>
            <a:off x="1655763" y="2690813"/>
            <a:ext cx="2308225" cy="2144712"/>
            <a:chOff x="0" y="0"/>
            <a:chExt cx="1939" cy="1801"/>
          </a:xfrm>
        </p:grpSpPr>
        <p:pic>
          <p:nvPicPr>
            <p:cNvPr id="16386" name="AutoShape 5">
              <a:extLst>
                <a:ext uri="{FF2B5EF4-FFF2-40B4-BE49-F238E27FC236}">
                  <a16:creationId xmlns:a16="http://schemas.microsoft.com/office/drawing/2014/main" id="{899B08CC-6919-4E60-9568-8F000CF8985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39" cy="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Text Box 5">
              <a:extLst>
                <a:ext uri="{FF2B5EF4-FFF2-40B4-BE49-F238E27FC236}">
                  <a16:creationId xmlns:a16="http://schemas.microsoft.com/office/drawing/2014/main" id="{AD4C001F-099E-44E4-947F-A6FAFF729FC0}"/>
                </a:ext>
              </a:extLst>
            </p:cNvPr>
            <p:cNvSpPr txBox="1"/>
            <p:nvPr/>
          </p:nvSpPr>
          <p:spPr>
            <a:xfrm>
              <a:off x="80" y="123"/>
              <a:ext cx="1582" cy="1400"/>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0"/>
                </a:spcBef>
                <a:buClr>
                  <a:schemeClr val="hlink"/>
                </a:buClr>
                <a:buFont typeface="Wingdings" panose="05000000000000000000" pitchFamily="2" charset="2"/>
                <a:buChar char="Ø"/>
              </a:pPr>
              <a:r>
                <a:rPr lang="zh-CN" altLang="en-US" sz="1650" b="1" noProof="1">
                  <a:latin typeface="宋体" panose="02010600030101010101" pitchFamily="2" charset="-122"/>
                </a:rPr>
                <a:t>主要传染源：</a:t>
              </a:r>
            </a:p>
            <a:p>
              <a:pPr marL="0" indent="0" eaLnBrk="1" hangingPunct="1">
                <a:spcBef>
                  <a:spcPct val="0"/>
                </a:spcBef>
                <a:buClr>
                  <a:schemeClr val="hlink"/>
                </a:buClr>
                <a:buFont typeface="Wingdings" panose="05000000000000000000" pitchFamily="2" charset="2"/>
                <a:buNone/>
              </a:pPr>
              <a:r>
                <a:rPr lang="zh-CN" altLang="en-US" sz="1650" b="1" noProof="1">
                  <a:latin typeface="宋体" panose="02010600030101010101" pitchFamily="2" charset="-122"/>
                </a:rPr>
                <a:t>  患者</a:t>
              </a:r>
            </a:p>
            <a:p>
              <a:pPr marL="0" indent="0" eaLnBrk="1" hangingPunct="1">
                <a:spcBef>
                  <a:spcPct val="0"/>
                </a:spcBef>
                <a:buClr>
                  <a:schemeClr val="hlink"/>
                </a:buClr>
                <a:buFont typeface="Wingdings" panose="05000000000000000000" pitchFamily="2" charset="2"/>
                <a:buNone/>
              </a:pPr>
              <a:r>
                <a:rPr lang="zh-CN" altLang="en-US" sz="1650" b="1" noProof="1">
                  <a:latin typeface="宋体" panose="02010600030101010101" pitchFamily="2" charset="-122"/>
                </a:rPr>
                <a:t>  健康带毒者</a:t>
              </a:r>
            </a:p>
            <a:p>
              <a:pPr marL="0" indent="0" eaLnBrk="1" hangingPunct="1">
                <a:spcBef>
                  <a:spcPct val="0"/>
                </a:spcBef>
                <a:buClr>
                  <a:schemeClr val="hlink"/>
                </a:buClr>
                <a:buFont typeface="Wingdings" panose="05000000000000000000" pitchFamily="2" charset="2"/>
                <a:buChar char="Ø"/>
              </a:pPr>
              <a:endParaRPr lang="zh-CN" altLang="en-US" sz="1650" b="1" noProof="1">
                <a:latin typeface="宋体" panose="02010600030101010101" pitchFamily="2" charset="-122"/>
              </a:endParaRPr>
            </a:p>
            <a:p>
              <a:pPr marL="0" indent="0" eaLnBrk="1" hangingPunct="1">
                <a:spcBef>
                  <a:spcPct val="0"/>
                </a:spcBef>
                <a:buClr>
                  <a:schemeClr val="hlink"/>
                </a:buClr>
                <a:buFont typeface="Wingdings" panose="05000000000000000000" pitchFamily="2" charset="2"/>
                <a:buChar char="Ø"/>
              </a:pPr>
              <a:r>
                <a:rPr lang="zh-CN" altLang="en-US" sz="1650" b="1" noProof="1">
                  <a:latin typeface="宋体" panose="02010600030101010101" pitchFamily="2" charset="-122"/>
                </a:rPr>
                <a:t>主要传播途径：</a:t>
              </a:r>
            </a:p>
            <a:p>
              <a:pPr marL="0" indent="0" eaLnBrk="1" hangingPunct="1">
                <a:spcBef>
                  <a:spcPct val="0"/>
                </a:spcBef>
                <a:buClr>
                  <a:schemeClr val="hlink"/>
                </a:buClr>
                <a:buFont typeface="Wingdings" panose="05000000000000000000" pitchFamily="2" charset="2"/>
                <a:buNone/>
              </a:pPr>
              <a:r>
                <a:rPr lang="zh-CN" altLang="en-US" sz="1650" b="1" noProof="1">
                  <a:latin typeface="宋体" panose="02010600030101010101" pitchFamily="2" charset="-122"/>
                </a:rPr>
                <a:t>  密切接触</a:t>
              </a:r>
            </a:p>
            <a:p>
              <a:pPr marL="0" indent="0" eaLnBrk="1" hangingPunct="1">
                <a:spcBef>
                  <a:spcPct val="0"/>
                </a:spcBef>
                <a:buClr>
                  <a:schemeClr val="hlink"/>
                </a:buClr>
                <a:buFont typeface="Wingdings" panose="05000000000000000000" pitchFamily="2" charset="2"/>
                <a:buNone/>
              </a:pPr>
              <a:r>
                <a:rPr lang="zh-CN" altLang="en-US" sz="1650" b="1" noProof="1">
                  <a:latin typeface="宋体" panose="02010600030101010101" pitchFamily="2" charset="-122"/>
                </a:rPr>
                <a:t>  性接触</a:t>
              </a:r>
            </a:p>
          </p:txBody>
        </p:sp>
      </p:grpSp>
      <p:pic>
        <p:nvPicPr>
          <p:cNvPr id="16388" name="图片 13" descr="1.jpg">
            <a:extLst>
              <a:ext uri="{FF2B5EF4-FFF2-40B4-BE49-F238E27FC236}">
                <a16:creationId xmlns:a16="http://schemas.microsoft.com/office/drawing/2014/main" id="{5649A750-F90C-455A-BB13-A77BEB233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788" y="2776538"/>
            <a:ext cx="3402012"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6">
            <a:extLst>
              <a:ext uri="{FF2B5EF4-FFF2-40B4-BE49-F238E27FC236}">
                <a16:creationId xmlns:a16="http://schemas.microsoft.com/office/drawing/2014/main" id="{9892717E-261A-4BAB-8A8E-7999F098835E}"/>
              </a:ext>
            </a:extLst>
          </p:cNvPr>
          <p:cNvSpPr txBox="1">
            <a:spLocks noChangeArrowheads="1"/>
          </p:cNvSpPr>
          <p:nvPr/>
        </p:nvSpPr>
        <p:spPr bwMode="auto">
          <a:xfrm>
            <a:off x="1693863" y="1708150"/>
            <a:ext cx="5519737" cy="920750"/>
          </a:xfrm>
          <a:prstGeom prst="rect">
            <a:avLst/>
          </a:prstGeom>
          <a:solidFill>
            <a:srgbClr val="92D05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800">
                <a:latin typeface="Arial" panose="020B0604020202020204" pitchFamily="34" charset="0"/>
              </a:rPr>
              <a:t>HSV---</a:t>
            </a:r>
            <a:r>
              <a:rPr lang="zh-CN" altLang="en-US" sz="1800">
                <a:latin typeface="Arial" panose="020B0604020202020204" pitchFamily="34" charset="0"/>
              </a:rPr>
              <a:t>嗜神经</a:t>
            </a:r>
            <a:r>
              <a:rPr lang="en-US" altLang="zh-CN" sz="1800">
                <a:latin typeface="Arial" panose="020B0604020202020204" pitchFamily="34" charset="0"/>
              </a:rPr>
              <a:t>DNA</a:t>
            </a:r>
            <a:r>
              <a:rPr lang="zh-CN" altLang="en-US" sz="1800">
                <a:latin typeface="Arial" panose="020B0604020202020204" pitchFamily="34" charset="0"/>
              </a:rPr>
              <a:t>病毒。（</a:t>
            </a:r>
            <a:r>
              <a:rPr lang="en-US" altLang="zh-CN" sz="1800">
                <a:latin typeface="Arial" panose="020B0604020202020204" pitchFamily="34" charset="0"/>
              </a:rPr>
              <a:t>2</a:t>
            </a:r>
            <a:r>
              <a:rPr lang="zh-CN" altLang="en-US" sz="1800">
                <a:latin typeface="Arial" panose="020B0604020202020204" pitchFamily="34" charset="0"/>
              </a:rPr>
              <a:t>种血清型）</a:t>
            </a:r>
            <a:endParaRPr lang="en-US" altLang="zh-CN" sz="1800">
              <a:latin typeface="Arial" panose="020B0604020202020204" pitchFamily="34" charset="0"/>
            </a:endParaRPr>
          </a:p>
          <a:p>
            <a:r>
              <a:rPr lang="en-US" altLang="zh-CN" sz="1800">
                <a:latin typeface="Arial" panose="020B0604020202020204" pitchFamily="34" charset="0"/>
              </a:rPr>
              <a:t>HSV-I</a:t>
            </a:r>
            <a:r>
              <a:rPr lang="zh-CN" altLang="en-US" sz="1800">
                <a:latin typeface="Arial" panose="020B0604020202020204" pitchFamily="34" charset="0"/>
              </a:rPr>
              <a:t>感染成人</a:t>
            </a:r>
            <a:endParaRPr lang="en-US" altLang="zh-CN" sz="1800">
              <a:latin typeface="Arial" panose="020B0604020202020204" pitchFamily="34" charset="0"/>
            </a:endParaRPr>
          </a:p>
          <a:p>
            <a:r>
              <a:rPr lang="en-US" altLang="zh-CN" sz="1800">
                <a:latin typeface="Arial" panose="020B0604020202020204" pitchFamily="34" charset="0"/>
              </a:rPr>
              <a:t>HSV-II</a:t>
            </a:r>
            <a:r>
              <a:rPr lang="zh-CN" altLang="en-US" sz="1800">
                <a:latin typeface="Arial" panose="020B0604020202020204" pitchFamily="34" charset="0"/>
              </a:rPr>
              <a:t>感染性器官</a:t>
            </a:r>
          </a:p>
        </p:txBody>
      </p:sp>
      <p:grpSp>
        <p:nvGrpSpPr>
          <p:cNvPr id="16390" name="Group 18">
            <a:extLst>
              <a:ext uri="{FF2B5EF4-FFF2-40B4-BE49-F238E27FC236}">
                <a16:creationId xmlns:a16="http://schemas.microsoft.com/office/drawing/2014/main" id="{0F452C2D-AB34-4D8E-90F1-57BE8B728493}"/>
              </a:ext>
            </a:extLst>
          </p:cNvPr>
          <p:cNvGrpSpPr>
            <a:grpSpLocks/>
          </p:cNvGrpSpPr>
          <p:nvPr/>
        </p:nvGrpSpPr>
        <p:grpSpPr bwMode="auto">
          <a:xfrm>
            <a:off x="1143000" y="285750"/>
            <a:ext cx="171450" cy="4687888"/>
            <a:chOff x="0" y="240"/>
            <a:chExt cx="144" cy="3936"/>
          </a:xfrm>
        </p:grpSpPr>
        <p:grpSp>
          <p:nvGrpSpPr>
            <p:cNvPr id="16391" name="Group 3">
              <a:extLst>
                <a:ext uri="{FF2B5EF4-FFF2-40B4-BE49-F238E27FC236}">
                  <a16:creationId xmlns:a16="http://schemas.microsoft.com/office/drawing/2014/main" id="{0277BB51-834D-4237-8172-AFB96D9DB3DA}"/>
                </a:ext>
              </a:extLst>
            </p:cNvPr>
            <p:cNvGrpSpPr>
              <a:grpSpLocks/>
            </p:cNvGrpSpPr>
            <p:nvPr/>
          </p:nvGrpSpPr>
          <p:grpSpPr bwMode="auto">
            <a:xfrm>
              <a:off x="0" y="240"/>
              <a:ext cx="96" cy="3936"/>
              <a:chOff x="-8" y="768"/>
              <a:chExt cx="136" cy="3552"/>
            </a:xfrm>
          </p:grpSpPr>
          <p:sp>
            <p:nvSpPr>
              <p:cNvPr id="16392" name="Rectangle 4">
                <a:extLst>
                  <a:ext uri="{FF2B5EF4-FFF2-40B4-BE49-F238E27FC236}">
                    <a16:creationId xmlns:a16="http://schemas.microsoft.com/office/drawing/2014/main" id="{8DE0AB7F-FF66-4AAD-8BA7-7048BBEF16B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6393" name="Line 5">
                <a:extLst>
                  <a:ext uri="{FF2B5EF4-FFF2-40B4-BE49-F238E27FC236}">
                    <a16:creationId xmlns:a16="http://schemas.microsoft.com/office/drawing/2014/main" id="{B5B3F393-EF4E-4B21-BF4F-F8193291C4B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394" name="Line 18">
              <a:extLst>
                <a:ext uri="{FF2B5EF4-FFF2-40B4-BE49-F238E27FC236}">
                  <a16:creationId xmlns:a16="http://schemas.microsoft.com/office/drawing/2014/main" id="{6B1CE7BE-6A17-4072-97C3-E2CDA7956A6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6395" name="Group 23">
            <a:extLst>
              <a:ext uri="{FF2B5EF4-FFF2-40B4-BE49-F238E27FC236}">
                <a16:creationId xmlns:a16="http://schemas.microsoft.com/office/drawing/2014/main" id="{69E6D5D7-0EC8-42CD-B30F-DAFD31E276C5}"/>
              </a:ext>
            </a:extLst>
          </p:cNvPr>
          <p:cNvGrpSpPr>
            <a:grpSpLocks/>
          </p:cNvGrpSpPr>
          <p:nvPr/>
        </p:nvGrpSpPr>
        <p:grpSpPr bwMode="auto">
          <a:xfrm>
            <a:off x="1314450" y="457200"/>
            <a:ext cx="5495925" cy="514350"/>
            <a:chOff x="144" y="384"/>
            <a:chExt cx="4616" cy="432"/>
          </a:xfrm>
        </p:grpSpPr>
        <p:sp>
          <p:nvSpPr>
            <p:cNvPr id="16396" name="Rectangle 24">
              <a:extLst>
                <a:ext uri="{FF2B5EF4-FFF2-40B4-BE49-F238E27FC236}">
                  <a16:creationId xmlns:a16="http://schemas.microsoft.com/office/drawing/2014/main" id="{BEA9D4A5-66BC-47FC-B932-F65019E5C89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a:t>
              </a:r>
              <a:r>
                <a:rPr lang="zh-CN" altLang="en-US" sz="2100"/>
                <a:t>   </a:t>
              </a:r>
            </a:p>
          </p:txBody>
        </p:sp>
        <p:pic>
          <p:nvPicPr>
            <p:cNvPr id="16397" name="Picture 25" descr="图片1">
              <a:extLst>
                <a:ext uri="{FF2B5EF4-FFF2-40B4-BE49-F238E27FC236}">
                  <a16:creationId xmlns:a16="http://schemas.microsoft.com/office/drawing/2014/main" id="{AB40B3D1-44DC-4A92-90A7-4F67A65FAF8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8" name="Group 26">
            <a:extLst>
              <a:ext uri="{FF2B5EF4-FFF2-40B4-BE49-F238E27FC236}">
                <a16:creationId xmlns:a16="http://schemas.microsoft.com/office/drawing/2014/main" id="{7B9DC501-84F3-4BE6-BBBB-502188D2C138}"/>
              </a:ext>
            </a:extLst>
          </p:cNvPr>
          <p:cNvGrpSpPr>
            <a:grpSpLocks/>
          </p:cNvGrpSpPr>
          <p:nvPr/>
        </p:nvGrpSpPr>
        <p:grpSpPr bwMode="auto">
          <a:xfrm>
            <a:off x="1314450" y="1028700"/>
            <a:ext cx="2286000" cy="414338"/>
            <a:chOff x="144" y="816"/>
            <a:chExt cx="2688" cy="348"/>
          </a:xfrm>
        </p:grpSpPr>
        <p:sp>
          <p:nvSpPr>
            <p:cNvPr id="16399" name="Rectangle 27">
              <a:extLst>
                <a:ext uri="{FF2B5EF4-FFF2-40B4-BE49-F238E27FC236}">
                  <a16:creationId xmlns:a16="http://schemas.microsoft.com/office/drawing/2014/main" id="{9B5BE2E5-9836-4502-8568-F3E1D0F5EE8B}"/>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病因</a:t>
              </a:r>
              <a:r>
                <a:rPr lang="en-US" altLang="zh-CN" sz="2100"/>
                <a:t>&amp;</a:t>
              </a:r>
              <a:r>
                <a:rPr lang="zh-CN" altLang="en-US" sz="2100"/>
                <a:t>发病机制 </a:t>
              </a:r>
            </a:p>
          </p:txBody>
        </p:sp>
        <p:sp>
          <p:nvSpPr>
            <p:cNvPr id="16400" name="Line 28">
              <a:extLst>
                <a:ext uri="{FF2B5EF4-FFF2-40B4-BE49-F238E27FC236}">
                  <a16:creationId xmlns:a16="http://schemas.microsoft.com/office/drawing/2014/main" id="{6C0B0589-20C0-49B9-BBAC-3FC8B6A26B2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2">
            <a:extLst>
              <a:ext uri="{FF2B5EF4-FFF2-40B4-BE49-F238E27FC236}">
                <a16:creationId xmlns:a16="http://schemas.microsoft.com/office/drawing/2014/main" id="{AB60188A-B17A-4FFA-886E-4961CF9D46BA}"/>
              </a:ext>
            </a:extLst>
          </p:cNvPr>
          <p:cNvGrpSpPr>
            <a:grpSpLocks/>
          </p:cNvGrpSpPr>
          <p:nvPr/>
        </p:nvGrpSpPr>
        <p:grpSpPr bwMode="auto">
          <a:xfrm>
            <a:off x="1762125" y="1920875"/>
            <a:ext cx="2697163" cy="873125"/>
            <a:chOff x="0" y="0"/>
            <a:chExt cx="2265" cy="733"/>
          </a:xfrm>
        </p:grpSpPr>
        <p:pic>
          <p:nvPicPr>
            <p:cNvPr id="18434" name="AutoShape 5">
              <a:extLst>
                <a:ext uri="{FF2B5EF4-FFF2-40B4-BE49-F238E27FC236}">
                  <a16:creationId xmlns:a16="http://schemas.microsoft.com/office/drawing/2014/main" id="{B0E88A6D-7FED-43DB-B518-50E940E2EA1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65" cy="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4">
              <a:extLst>
                <a:ext uri="{FF2B5EF4-FFF2-40B4-BE49-F238E27FC236}">
                  <a16:creationId xmlns:a16="http://schemas.microsoft.com/office/drawing/2014/main" id="{3A183914-8650-41A8-9133-4102D4FA9C0E}"/>
                </a:ext>
              </a:extLst>
            </p:cNvPr>
            <p:cNvSpPr txBox="1">
              <a:spLocks noChangeArrowheads="1"/>
            </p:cNvSpPr>
            <p:nvPr/>
          </p:nvSpPr>
          <p:spPr bwMode="auto">
            <a:xfrm>
              <a:off x="44" y="64"/>
              <a:ext cx="1950"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1500">
                  <a:latin typeface="Arial" panose="020B0604020202020204" pitchFamily="34" charset="0"/>
                </a:rPr>
                <a:t>脑组织水肿、软化、</a:t>
              </a:r>
            </a:p>
            <a:p>
              <a:pPr algn="ctr"/>
              <a:r>
                <a:rPr lang="zh-CN" altLang="en-US" sz="1500">
                  <a:latin typeface="Arial" panose="020B0604020202020204" pitchFamily="34" charset="0"/>
                </a:rPr>
                <a:t>    出血、坏死，</a:t>
              </a:r>
              <a:r>
                <a:rPr lang="zh-CN" altLang="en-US" sz="1500" b="0">
                  <a:latin typeface="Arial" panose="020B0604020202020204" pitchFamily="34" charset="0"/>
                </a:rPr>
                <a:t> </a:t>
              </a:r>
              <a:r>
                <a:rPr lang="zh-CN" altLang="en-US" sz="1500">
                  <a:latin typeface="Arial" panose="020B0604020202020204" pitchFamily="34" charset="0"/>
                </a:rPr>
                <a:t>呈弥漫性</a:t>
              </a:r>
              <a:endParaRPr lang="zh-CN" altLang="en-US" sz="1500">
                <a:latin typeface="宋体" panose="02010600030101010101" pitchFamily="2" charset="-122"/>
              </a:endParaRPr>
            </a:p>
          </p:txBody>
        </p:sp>
      </p:grpSp>
      <p:pic>
        <p:nvPicPr>
          <p:cNvPr id="18436" name="Picture 10" descr="005">
            <a:extLst>
              <a:ext uri="{FF2B5EF4-FFF2-40B4-BE49-F238E27FC236}">
                <a16:creationId xmlns:a16="http://schemas.microsoft.com/office/drawing/2014/main" id="{483EB08F-6DE7-4942-BB4F-6C5C67D4E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5" y="2667000"/>
            <a:ext cx="25749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006">
            <a:extLst>
              <a:ext uri="{FF2B5EF4-FFF2-40B4-BE49-F238E27FC236}">
                <a16:creationId xmlns:a16="http://schemas.microsoft.com/office/drawing/2014/main" id="{CB4C0221-FE2F-48EB-A3BE-8B12F646C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4388" y="1327150"/>
            <a:ext cx="2693987"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7">
            <a:extLst>
              <a:ext uri="{FF2B5EF4-FFF2-40B4-BE49-F238E27FC236}">
                <a16:creationId xmlns:a16="http://schemas.microsoft.com/office/drawing/2014/main" id="{D679516F-5B9F-4535-9661-B4A2529E0FCC}"/>
              </a:ext>
            </a:extLst>
          </p:cNvPr>
          <p:cNvGrpSpPr>
            <a:grpSpLocks/>
          </p:cNvGrpSpPr>
          <p:nvPr/>
        </p:nvGrpSpPr>
        <p:grpSpPr bwMode="auto">
          <a:xfrm>
            <a:off x="4762500" y="4078288"/>
            <a:ext cx="2670175" cy="966787"/>
            <a:chOff x="0" y="0"/>
            <a:chExt cx="2242" cy="811"/>
          </a:xfrm>
        </p:grpSpPr>
        <p:pic>
          <p:nvPicPr>
            <p:cNvPr id="18439" name="AutoShape 5">
              <a:extLst>
                <a:ext uri="{FF2B5EF4-FFF2-40B4-BE49-F238E27FC236}">
                  <a16:creationId xmlns:a16="http://schemas.microsoft.com/office/drawing/2014/main" id="{740A574D-312E-4731-9502-FDB6F8C69EB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242"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9">
              <a:extLst>
                <a:ext uri="{FF2B5EF4-FFF2-40B4-BE49-F238E27FC236}">
                  <a16:creationId xmlns:a16="http://schemas.microsoft.com/office/drawing/2014/main" id="{1286559C-6AE2-446C-863B-A53828E421F9}"/>
                </a:ext>
              </a:extLst>
            </p:cNvPr>
            <p:cNvSpPr txBox="1">
              <a:spLocks noChangeArrowheads="1"/>
            </p:cNvSpPr>
            <p:nvPr/>
          </p:nvSpPr>
          <p:spPr bwMode="auto">
            <a:xfrm>
              <a:off x="46" y="87"/>
              <a:ext cx="1948"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50000"/>
                </a:spcBef>
              </a:pPr>
              <a:r>
                <a:rPr lang="zh-CN" altLang="en-US" sz="1500">
                  <a:latin typeface="Arial" panose="020B0604020202020204" pitchFamily="34" charset="0"/>
                </a:rPr>
                <a:t>非对称性出血</a:t>
              </a:r>
              <a:r>
                <a:rPr lang="en-US" altLang="zh-CN" sz="1500">
                  <a:latin typeface="Arial" panose="020B0604020202020204" pitchFamily="34" charset="0"/>
                </a:rPr>
                <a:t>(</a:t>
              </a:r>
              <a:r>
                <a:rPr lang="zh-CN" altLang="en-US" sz="1500">
                  <a:latin typeface="Arial" panose="020B0604020202020204" pitchFamily="34" charset="0"/>
                </a:rPr>
                <a:t>常累及</a:t>
              </a:r>
              <a:endParaRPr lang="en-US" altLang="zh-CN" sz="1500">
                <a:latin typeface="Arial" panose="020B0604020202020204" pitchFamily="34" charset="0"/>
              </a:endParaRPr>
            </a:p>
            <a:p>
              <a:pPr algn="ctr">
                <a:spcBef>
                  <a:spcPct val="50000"/>
                </a:spcBef>
              </a:pPr>
              <a:r>
                <a:rPr lang="zh-CN" altLang="en-US" sz="1500">
                  <a:latin typeface="Arial" panose="020B0604020202020204" pitchFamily="34" charset="0"/>
                </a:rPr>
                <a:t>颞叶内侧</a:t>
              </a:r>
              <a:r>
                <a:rPr lang="en-US" altLang="zh-CN" sz="1500">
                  <a:latin typeface="Arial" panose="020B0604020202020204" pitchFamily="34" charset="0"/>
                </a:rPr>
                <a:t>&amp;</a:t>
              </a:r>
              <a:r>
                <a:rPr lang="zh-CN" altLang="en-US" sz="1500">
                  <a:latin typeface="Arial" panose="020B0604020202020204" pitchFamily="34" charset="0"/>
                </a:rPr>
                <a:t>额叶下部</a:t>
              </a:r>
              <a:r>
                <a:rPr lang="en-US" altLang="zh-CN" sz="1500">
                  <a:latin typeface="Arial" panose="020B0604020202020204" pitchFamily="34" charset="0"/>
                </a:rPr>
                <a:t>)</a:t>
              </a:r>
            </a:p>
          </p:txBody>
        </p:sp>
      </p:grpSp>
      <p:grpSp>
        <p:nvGrpSpPr>
          <p:cNvPr id="18441" name="Group 22">
            <a:extLst>
              <a:ext uri="{FF2B5EF4-FFF2-40B4-BE49-F238E27FC236}">
                <a16:creationId xmlns:a16="http://schemas.microsoft.com/office/drawing/2014/main" id="{711E0039-0A04-426C-A0A9-9B0BE2537CB6}"/>
              </a:ext>
            </a:extLst>
          </p:cNvPr>
          <p:cNvGrpSpPr>
            <a:grpSpLocks/>
          </p:cNvGrpSpPr>
          <p:nvPr/>
        </p:nvGrpSpPr>
        <p:grpSpPr bwMode="auto">
          <a:xfrm>
            <a:off x="1143000" y="285750"/>
            <a:ext cx="171450" cy="4687888"/>
            <a:chOff x="0" y="240"/>
            <a:chExt cx="144" cy="3936"/>
          </a:xfrm>
        </p:grpSpPr>
        <p:grpSp>
          <p:nvGrpSpPr>
            <p:cNvPr id="18442" name="Group 3">
              <a:extLst>
                <a:ext uri="{FF2B5EF4-FFF2-40B4-BE49-F238E27FC236}">
                  <a16:creationId xmlns:a16="http://schemas.microsoft.com/office/drawing/2014/main" id="{3A61D21F-ADB5-4CDD-9D66-25B518CA3971}"/>
                </a:ext>
              </a:extLst>
            </p:cNvPr>
            <p:cNvGrpSpPr>
              <a:grpSpLocks/>
            </p:cNvGrpSpPr>
            <p:nvPr/>
          </p:nvGrpSpPr>
          <p:grpSpPr bwMode="auto">
            <a:xfrm>
              <a:off x="0" y="240"/>
              <a:ext cx="96" cy="3936"/>
              <a:chOff x="-8" y="768"/>
              <a:chExt cx="136" cy="3552"/>
            </a:xfrm>
          </p:grpSpPr>
          <p:sp>
            <p:nvSpPr>
              <p:cNvPr id="18443" name="Rectangle 4">
                <a:extLst>
                  <a:ext uri="{FF2B5EF4-FFF2-40B4-BE49-F238E27FC236}">
                    <a16:creationId xmlns:a16="http://schemas.microsoft.com/office/drawing/2014/main" id="{3CEE4C9C-9B0A-4AF5-84F4-A7A7C54C32C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8444" name="Line 5">
                <a:extLst>
                  <a:ext uri="{FF2B5EF4-FFF2-40B4-BE49-F238E27FC236}">
                    <a16:creationId xmlns:a16="http://schemas.microsoft.com/office/drawing/2014/main" id="{9E43E75B-FFB1-4ECB-B9FA-CF6FD32D4B1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445" name="Line 18">
              <a:extLst>
                <a:ext uri="{FF2B5EF4-FFF2-40B4-BE49-F238E27FC236}">
                  <a16:creationId xmlns:a16="http://schemas.microsoft.com/office/drawing/2014/main" id="{F72FE018-F321-4DFB-B6B5-18F86126484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8446" name="Group 27">
            <a:extLst>
              <a:ext uri="{FF2B5EF4-FFF2-40B4-BE49-F238E27FC236}">
                <a16:creationId xmlns:a16="http://schemas.microsoft.com/office/drawing/2014/main" id="{4B2DCE34-9A87-4827-B562-33AC06ED5CCE}"/>
              </a:ext>
            </a:extLst>
          </p:cNvPr>
          <p:cNvGrpSpPr>
            <a:grpSpLocks/>
          </p:cNvGrpSpPr>
          <p:nvPr/>
        </p:nvGrpSpPr>
        <p:grpSpPr bwMode="auto">
          <a:xfrm>
            <a:off x="1314450" y="457200"/>
            <a:ext cx="5495925" cy="514350"/>
            <a:chOff x="144" y="384"/>
            <a:chExt cx="4616" cy="432"/>
          </a:xfrm>
        </p:grpSpPr>
        <p:sp>
          <p:nvSpPr>
            <p:cNvPr id="18447" name="Rectangle 28">
              <a:extLst>
                <a:ext uri="{FF2B5EF4-FFF2-40B4-BE49-F238E27FC236}">
                  <a16:creationId xmlns:a16="http://schemas.microsoft.com/office/drawing/2014/main" id="{F025EAE9-07F5-4A5E-AEE5-86C6DE24B73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a:t>
              </a:r>
              <a:r>
                <a:rPr lang="zh-CN" altLang="en-US" sz="2100"/>
                <a:t>   </a:t>
              </a:r>
            </a:p>
          </p:txBody>
        </p:sp>
        <p:pic>
          <p:nvPicPr>
            <p:cNvPr id="18448" name="Picture 29" descr="图片1">
              <a:extLst>
                <a:ext uri="{FF2B5EF4-FFF2-40B4-BE49-F238E27FC236}">
                  <a16:creationId xmlns:a16="http://schemas.microsoft.com/office/drawing/2014/main" id="{A74EDD28-4DBB-4278-BE73-68E0EDE7AB67}"/>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9" name="Group 30">
            <a:extLst>
              <a:ext uri="{FF2B5EF4-FFF2-40B4-BE49-F238E27FC236}">
                <a16:creationId xmlns:a16="http://schemas.microsoft.com/office/drawing/2014/main" id="{332CCDB4-9DB2-4E13-A2E1-9D413BAF8D5E}"/>
              </a:ext>
            </a:extLst>
          </p:cNvPr>
          <p:cNvGrpSpPr>
            <a:grpSpLocks/>
          </p:cNvGrpSpPr>
          <p:nvPr/>
        </p:nvGrpSpPr>
        <p:grpSpPr bwMode="auto">
          <a:xfrm>
            <a:off x="1314450" y="1028700"/>
            <a:ext cx="2286000" cy="414338"/>
            <a:chOff x="144" y="816"/>
            <a:chExt cx="2688" cy="348"/>
          </a:xfrm>
        </p:grpSpPr>
        <p:sp>
          <p:nvSpPr>
            <p:cNvPr id="18450" name="Rectangle 31">
              <a:extLst>
                <a:ext uri="{FF2B5EF4-FFF2-40B4-BE49-F238E27FC236}">
                  <a16:creationId xmlns:a16="http://schemas.microsoft.com/office/drawing/2014/main" id="{1D1357F9-1EA0-4923-9F47-A769A7EAC329}"/>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 理</a:t>
              </a:r>
            </a:p>
          </p:txBody>
        </p:sp>
        <p:sp>
          <p:nvSpPr>
            <p:cNvPr id="18451" name="Line 32">
              <a:extLst>
                <a:ext uri="{FF2B5EF4-FFF2-40B4-BE49-F238E27FC236}">
                  <a16:creationId xmlns:a16="http://schemas.microsoft.com/office/drawing/2014/main" id="{71DD0C30-A7E4-453E-AF87-64AE58C85A2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2">
            <a:extLst>
              <a:ext uri="{FF2B5EF4-FFF2-40B4-BE49-F238E27FC236}">
                <a16:creationId xmlns:a16="http://schemas.microsoft.com/office/drawing/2014/main" id="{0D81BC4B-7A04-4D58-BF41-95E06961E474}"/>
              </a:ext>
            </a:extLst>
          </p:cNvPr>
          <p:cNvGrpSpPr>
            <a:grpSpLocks/>
          </p:cNvGrpSpPr>
          <p:nvPr/>
        </p:nvGrpSpPr>
        <p:grpSpPr bwMode="auto">
          <a:xfrm>
            <a:off x="2176463" y="4160838"/>
            <a:ext cx="2724150" cy="846137"/>
            <a:chOff x="0" y="0"/>
            <a:chExt cx="2288" cy="711"/>
          </a:xfrm>
        </p:grpSpPr>
        <p:pic>
          <p:nvPicPr>
            <p:cNvPr id="20482" name="AutoShape 5">
              <a:extLst>
                <a:ext uri="{FF2B5EF4-FFF2-40B4-BE49-F238E27FC236}">
                  <a16:creationId xmlns:a16="http://schemas.microsoft.com/office/drawing/2014/main" id="{AC181B38-04B1-46D1-8C0E-98CDB6FFC7A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88" cy="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4">
              <a:extLst>
                <a:ext uri="{FF2B5EF4-FFF2-40B4-BE49-F238E27FC236}">
                  <a16:creationId xmlns:a16="http://schemas.microsoft.com/office/drawing/2014/main" id="{66D8B071-2F0F-4FE1-88C6-6F935AE48A82}"/>
                </a:ext>
              </a:extLst>
            </p:cNvPr>
            <p:cNvSpPr txBox="1">
              <a:spLocks noChangeArrowheads="1"/>
            </p:cNvSpPr>
            <p:nvPr/>
          </p:nvSpPr>
          <p:spPr bwMode="auto">
            <a:xfrm>
              <a:off x="45" y="85"/>
              <a:ext cx="1999"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1500">
                  <a:latin typeface="Arial" panose="020B0604020202020204" pitchFamily="34" charset="0"/>
                </a:rPr>
                <a:t>大量淋巴细胞浸润</a:t>
              </a:r>
            </a:p>
            <a:p>
              <a:pPr algn="ctr"/>
              <a:r>
                <a:rPr lang="zh-CN" altLang="en-US" sz="1500">
                  <a:latin typeface="Arial" panose="020B0604020202020204" pitchFamily="34" charset="0"/>
                </a:rPr>
                <a:t>形成袖套状</a:t>
              </a:r>
            </a:p>
          </p:txBody>
        </p:sp>
      </p:grpSp>
      <p:pic>
        <p:nvPicPr>
          <p:cNvPr id="20484" name="Picture 11" descr="图片3">
            <a:extLst>
              <a:ext uri="{FF2B5EF4-FFF2-40B4-BE49-F238E27FC236}">
                <a16:creationId xmlns:a16="http://schemas.microsoft.com/office/drawing/2014/main" id="{CD07F9FD-7573-4E15-9DC2-768FA55E5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413" y="1979613"/>
            <a:ext cx="25241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descr="图片1">
            <a:extLst>
              <a:ext uri="{FF2B5EF4-FFF2-40B4-BE49-F238E27FC236}">
                <a16:creationId xmlns:a16="http://schemas.microsoft.com/office/drawing/2014/main" id="{19C2A763-14E5-4230-B2A9-0937B04336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1335088"/>
            <a:ext cx="2954337"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6" name="Group 7">
            <a:extLst>
              <a:ext uri="{FF2B5EF4-FFF2-40B4-BE49-F238E27FC236}">
                <a16:creationId xmlns:a16="http://schemas.microsoft.com/office/drawing/2014/main" id="{1DF9B1ED-D62C-47E8-ADAB-4F0203EADFD0}"/>
              </a:ext>
            </a:extLst>
          </p:cNvPr>
          <p:cNvGrpSpPr>
            <a:grpSpLocks/>
          </p:cNvGrpSpPr>
          <p:nvPr/>
        </p:nvGrpSpPr>
        <p:grpSpPr bwMode="auto">
          <a:xfrm>
            <a:off x="4851400" y="4148138"/>
            <a:ext cx="3159125" cy="844550"/>
            <a:chOff x="0" y="0"/>
            <a:chExt cx="2654" cy="710"/>
          </a:xfrm>
        </p:grpSpPr>
        <p:pic>
          <p:nvPicPr>
            <p:cNvPr id="20487" name="AutoShape 5">
              <a:extLst>
                <a:ext uri="{FF2B5EF4-FFF2-40B4-BE49-F238E27FC236}">
                  <a16:creationId xmlns:a16="http://schemas.microsoft.com/office/drawing/2014/main" id="{380929A5-3D01-4A04-889E-76AAEB853A5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54"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9">
              <a:extLst>
                <a:ext uri="{FF2B5EF4-FFF2-40B4-BE49-F238E27FC236}">
                  <a16:creationId xmlns:a16="http://schemas.microsoft.com/office/drawing/2014/main" id="{71842006-98D6-4747-B6FF-CC492A73BA51}"/>
                </a:ext>
              </a:extLst>
            </p:cNvPr>
            <p:cNvSpPr txBox="1">
              <a:spLocks noChangeArrowheads="1"/>
            </p:cNvSpPr>
            <p:nvPr/>
          </p:nvSpPr>
          <p:spPr bwMode="auto">
            <a:xfrm>
              <a:off x="49" y="85"/>
              <a:ext cx="2359"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1500"/>
                <a:t>神经元</a:t>
              </a:r>
              <a:r>
                <a:rPr lang="en-US" altLang="zh-CN" sz="1500"/>
                <a:t>&amp;</a:t>
              </a:r>
              <a:r>
                <a:rPr lang="zh-CN" altLang="en-US" sz="1500"/>
                <a:t>胶质细胞核内可见</a:t>
              </a:r>
            </a:p>
            <a:p>
              <a:pPr algn="ctr"/>
              <a:r>
                <a:rPr lang="en-US" altLang="zh-CN" sz="1500"/>
                <a:t>Cowdry A</a:t>
              </a:r>
              <a:r>
                <a:rPr lang="zh-CN" altLang="en-US" sz="1500"/>
                <a:t>型（嗜酸性）包涵体</a:t>
              </a:r>
            </a:p>
          </p:txBody>
        </p:sp>
      </p:grpSp>
      <p:sp>
        <p:nvSpPr>
          <p:cNvPr id="20489" name="Line 14">
            <a:extLst>
              <a:ext uri="{FF2B5EF4-FFF2-40B4-BE49-F238E27FC236}">
                <a16:creationId xmlns:a16="http://schemas.microsoft.com/office/drawing/2014/main" id="{9D91D341-9FCC-403F-9BFF-48A2E82D39EB}"/>
              </a:ext>
            </a:extLst>
          </p:cNvPr>
          <p:cNvSpPr>
            <a:spLocks noChangeShapeType="1"/>
          </p:cNvSpPr>
          <p:nvPr/>
        </p:nvSpPr>
        <p:spPr bwMode="auto">
          <a:xfrm flipV="1">
            <a:off x="2638425" y="2840038"/>
            <a:ext cx="593725"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90" name="Line 15">
            <a:extLst>
              <a:ext uri="{FF2B5EF4-FFF2-40B4-BE49-F238E27FC236}">
                <a16:creationId xmlns:a16="http://schemas.microsoft.com/office/drawing/2014/main" id="{075FCB02-7CF8-4751-8CFE-A49344F17831}"/>
              </a:ext>
            </a:extLst>
          </p:cNvPr>
          <p:cNvSpPr>
            <a:spLocks noChangeShapeType="1"/>
          </p:cNvSpPr>
          <p:nvPr/>
        </p:nvSpPr>
        <p:spPr bwMode="auto">
          <a:xfrm flipV="1">
            <a:off x="4567238" y="2305050"/>
            <a:ext cx="593725"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91" name="Line 16">
            <a:extLst>
              <a:ext uri="{FF2B5EF4-FFF2-40B4-BE49-F238E27FC236}">
                <a16:creationId xmlns:a16="http://schemas.microsoft.com/office/drawing/2014/main" id="{F0C2091C-16C5-45A2-AE20-14C7ABA94B19}"/>
              </a:ext>
            </a:extLst>
          </p:cNvPr>
          <p:cNvSpPr>
            <a:spLocks noChangeShapeType="1"/>
          </p:cNvSpPr>
          <p:nvPr/>
        </p:nvSpPr>
        <p:spPr bwMode="auto">
          <a:xfrm flipV="1">
            <a:off x="5322888" y="2786063"/>
            <a:ext cx="593725"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20492" name="Group 24">
            <a:extLst>
              <a:ext uri="{FF2B5EF4-FFF2-40B4-BE49-F238E27FC236}">
                <a16:creationId xmlns:a16="http://schemas.microsoft.com/office/drawing/2014/main" id="{7EDA3E6B-D398-492D-AB6E-2B027B6C23A3}"/>
              </a:ext>
            </a:extLst>
          </p:cNvPr>
          <p:cNvGrpSpPr>
            <a:grpSpLocks/>
          </p:cNvGrpSpPr>
          <p:nvPr/>
        </p:nvGrpSpPr>
        <p:grpSpPr bwMode="auto">
          <a:xfrm>
            <a:off x="1143000" y="285750"/>
            <a:ext cx="171450" cy="4687888"/>
            <a:chOff x="0" y="240"/>
            <a:chExt cx="144" cy="3936"/>
          </a:xfrm>
        </p:grpSpPr>
        <p:grpSp>
          <p:nvGrpSpPr>
            <p:cNvPr id="20493" name="Group 3">
              <a:extLst>
                <a:ext uri="{FF2B5EF4-FFF2-40B4-BE49-F238E27FC236}">
                  <a16:creationId xmlns:a16="http://schemas.microsoft.com/office/drawing/2014/main" id="{FF9D6FF0-6A29-4444-9927-5F18F4E0BA37}"/>
                </a:ext>
              </a:extLst>
            </p:cNvPr>
            <p:cNvGrpSpPr>
              <a:grpSpLocks/>
            </p:cNvGrpSpPr>
            <p:nvPr/>
          </p:nvGrpSpPr>
          <p:grpSpPr bwMode="auto">
            <a:xfrm>
              <a:off x="0" y="240"/>
              <a:ext cx="96" cy="3936"/>
              <a:chOff x="-8" y="768"/>
              <a:chExt cx="136" cy="3552"/>
            </a:xfrm>
          </p:grpSpPr>
          <p:sp>
            <p:nvSpPr>
              <p:cNvPr id="20494" name="Rectangle 4">
                <a:extLst>
                  <a:ext uri="{FF2B5EF4-FFF2-40B4-BE49-F238E27FC236}">
                    <a16:creationId xmlns:a16="http://schemas.microsoft.com/office/drawing/2014/main" id="{5310543F-86B2-4CC7-936F-5AAA65C5951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20495" name="Line 5">
                <a:extLst>
                  <a:ext uri="{FF2B5EF4-FFF2-40B4-BE49-F238E27FC236}">
                    <a16:creationId xmlns:a16="http://schemas.microsoft.com/office/drawing/2014/main" id="{CE771383-81FB-4423-8D8F-E96C96C7E20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0496" name="Line 18">
              <a:extLst>
                <a:ext uri="{FF2B5EF4-FFF2-40B4-BE49-F238E27FC236}">
                  <a16:creationId xmlns:a16="http://schemas.microsoft.com/office/drawing/2014/main" id="{CA4D2C32-4574-444E-919E-24AEADECDC57}"/>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20497" name="Group 29">
            <a:extLst>
              <a:ext uri="{FF2B5EF4-FFF2-40B4-BE49-F238E27FC236}">
                <a16:creationId xmlns:a16="http://schemas.microsoft.com/office/drawing/2014/main" id="{079D3E52-FC5B-4613-AB41-9077CBB5544F}"/>
              </a:ext>
            </a:extLst>
          </p:cNvPr>
          <p:cNvGrpSpPr>
            <a:grpSpLocks/>
          </p:cNvGrpSpPr>
          <p:nvPr/>
        </p:nvGrpSpPr>
        <p:grpSpPr bwMode="auto">
          <a:xfrm>
            <a:off x="1314450" y="457200"/>
            <a:ext cx="5495925" cy="514350"/>
            <a:chOff x="144" y="384"/>
            <a:chExt cx="4616" cy="432"/>
          </a:xfrm>
        </p:grpSpPr>
        <p:sp>
          <p:nvSpPr>
            <p:cNvPr id="20498" name="Rectangle 30">
              <a:extLst>
                <a:ext uri="{FF2B5EF4-FFF2-40B4-BE49-F238E27FC236}">
                  <a16:creationId xmlns:a16="http://schemas.microsoft.com/office/drawing/2014/main" id="{E82E8127-7A07-4B77-9EA4-FC3B811245C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20499" name="Picture 31" descr="图片1">
              <a:extLst>
                <a:ext uri="{FF2B5EF4-FFF2-40B4-BE49-F238E27FC236}">
                  <a16:creationId xmlns:a16="http://schemas.microsoft.com/office/drawing/2014/main" id="{663AE34F-FD87-44E8-B522-4A1037190B4E}"/>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00" name="Group 32">
            <a:extLst>
              <a:ext uri="{FF2B5EF4-FFF2-40B4-BE49-F238E27FC236}">
                <a16:creationId xmlns:a16="http://schemas.microsoft.com/office/drawing/2014/main" id="{6E94FC9D-8201-46DA-BC88-00EABC162AA8}"/>
              </a:ext>
            </a:extLst>
          </p:cNvPr>
          <p:cNvGrpSpPr>
            <a:grpSpLocks/>
          </p:cNvGrpSpPr>
          <p:nvPr/>
        </p:nvGrpSpPr>
        <p:grpSpPr bwMode="auto">
          <a:xfrm>
            <a:off x="1314450" y="1028700"/>
            <a:ext cx="2286000" cy="414338"/>
            <a:chOff x="144" y="816"/>
            <a:chExt cx="2688" cy="348"/>
          </a:xfrm>
        </p:grpSpPr>
        <p:sp>
          <p:nvSpPr>
            <p:cNvPr id="20501" name="Rectangle 33">
              <a:extLst>
                <a:ext uri="{FF2B5EF4-FFF2-40B4-BE49-F238E27FC236}">
                  <a16:creationId xmlns:a16="http://schemas.microsoft.com/office/drawing/2014/main" id="{E3609CA9-1DB9-47C8-B499-01CCD4D09695}"/>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 理 </a:t>
              </a:r>
            </a:p>
          </p:txBody>
        </p:sp>
        <p:sp>
          <p:nvSpPr>
            <p:cNvPr id="20502" name="Line 34">
              <a:extLst>
                <a:ext uri="{FF2B5EF4-FFF2-40B4-BE49-F238E27FC236}">
                  <a16:creationId xmlns:a16="http://schemas.microsoft.com/office/drawing/2014/main" id="{59B44331-7CEC-4147-9C55-E4427C8C103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6">
            <a:extLst>
              <a:ext uri="{FF2B5EF4-FFF2-40B4-BE49-F238E27FC236}">
                <a16:creationId xmlns:a16="http://schemas.microsoft.com/office/drawing/2014/main" id="{96F4D4BC-473D-4BA2-A597-2F15DFB03E6B}"/>
              </a:ext>
            </a:extLst>
          </p:cNvPr>
          <p:cNvSpPr txBox="1">
            <a:spLocks noChangeArrowheads="1"/>
          </p:cNvSpPr>
          <p:nvPr/>
        </p:nvSpPr>
        <p:spPr bwMode="auto">
          <a:xfrm>
            <a:off x="1709738" y="1870075"/>
            <a:ext cx="5834062" cy="2352675"/>
          </a:xfrm>
          <a:prstGeom prst="rect">
            <a:avLst/>
          </a:prstGeom>
          <a:solidFill>
            <a:srgbClr val="92D050">
              <a:alpha val="39999"/>
            </a:srgbClr>
          </a:solidFill>
          <a:ln w="9525">
            <a:solidFill>
              <a:srgbClr val="92D050"/>
            </a:solidFill>
            <a:miter lim="800000"/>
            <a:headEnd/>
            <a:tailEnd/>
          </a:ln>
        </p:spPr>
        <p:txBody>
          <a:bodyPr>
            <a:spAutoFit/>
          </a:bodyPr>
          <a:lstStyle/>
          <a:p>
            <a:r>
              <a:rPr lang="en-US" altLang="zh-CN" sz="2100">
                <a:latin typeface="Arial" panose="020B0604020202020204" pitchFamily="34" charset="0"/>
              </a:rPr>
              <a:t>1.</a:t>
            </a:r>
            <a:r>
              <a:rPr lang="zh-CN" altLang="en-US" sz="2100">
                <a:latin typeface="Arial" panose="020B0604020202020204" pitchFamily="34" charset="0"/>
              </a:rPr>
              <a:t>发病年龄无特异性，约</a:t>
            </a:r>
            <a:r>
              <a:rPr lang="en-US" altLang="zh-CN" sz="2100">
                <a:latin typeface="Arial" panose="020B0604020202020204" pitchFamily="34" charset="0"/>
              </a:rPr>
              <a:t>2/3</a:t>
            </a:r>
            <a:r>
              <a:rPr lang="zh-CN" altLang="en-US" sz="2100">
                <a:latin typeface="Arial" panose="020B0604020202020204" pitchFamily="34" charset="0"/>
              </a:rPr>
              <a:t>在</a:t>
            </a:r>
            <a:r>
              <a:rPr lang="en-US" altLang="zh-CN" sz="2100">
                <a:latin typeface="Arial" panose="020B0604020202020204" pitchFamily="34" charset="0"/>
              </a:rPr>
              <a:t>40</a:t>
            </a:r>
            <a:r>
              <a:rPr lang="zh-CN" altLang="en-US" sz="2100">
                <a:latin typeface="Arial" panose="020B0604020202020204" pitchFamily="34" charset="0"/>
              </a:rPr>
              <a:t>岁以上</a:t>
            </a:r>
            <a:endParaRPr lang="en-US" altLang="zh-CN" sz="2100">
              <a:latin typeface="Arial" panose="020B0604020202020204" pitchFamily="34" charset="0"/>
            </a:endParaRPr>
          </a:p>
          <a:p>
            <a:endParaRPr lang="en-US" altLang="zh-CN" sz="2100">
              <a:latin typeface="Arial" panose="020B0604020202020204" pitchFamily="34" charset="0"/>
            </a:endParaRPr>
          </a:p>
          <a:p>
            <a:r>
              <a:rPr lang="zh-CN" altLang="en-US" sz="2100">
                <a:latin typeface="Arial" panose="020B0604020202020204" pitchFamily="34" charset="0"/>
              </a:rPr>
              <a:t>前驱期：头痛、全身不适等；</a:t>
            </a:r>
            <a:endParaRPr lang="en-US" altLang="zh-CN" sz="2100">
              <a:latin typeface="Arial" panose="020B0604020202020204" pitchFamily="34" charset="0"/>
            </a:endParaRPr>
          </a:p>
          <a:p>
            <a:r>
              <a:rPr lang="zh-CN" altLang="en-US" sz="2100">
                <a:latin typeface="Arial" panose="020B0604020202020204" pitchFamily="34" charset="0"/>
              </a:rPr>
              <a:t>常</a:t>
            </a:r>
            <a:r>
              <a:rPr lang="zh-CN" altLang="en-US" sz="2100"/>
              <a:t>急性起病 </a:t>
            </a:r>
            <a:r>
              <a:rPr lang="zh-CN" altLang="en-US" sz="2100">
                <a:latin typeface="Arial" panose="020B0604020202020204" pitchFamily="34" charset="0"/>
              </a:rPr>
              <a:t>；</a:t>
            </a:r>
            <a:endParaRPr lang="en-US" altLang="zh-CN" sz="2100">
              <a:latin typeface="Arial" panose="020B0604020202020204" pitchFamily="34" charset="0"/>
            </a:endParaRPr>
          </a:p>
          <a:p>
            <a:r>
              <a:rPr lang="zh-CN" altLang="en-US" sz="2100">
                <a:latin typeface="Arial" panose="020B0604020202020204" pitchFamily="34" charset="0"/>
              </a:rPr>
              <a:t>约</a:t>
            </a:r>
            <a:r>
              <a:rPr lang="en-US" altLang="zh-CN" sz="2100">
                <a:latin typeface="Arial" panose="020B0604020202020204" pitchFamily="34" charset="0"/>
              </a:rPr>
              <a:t>1/4</a:t>
            </a:r>
            <a:r>
              <a:rPr lang="zh-CN" altLang="en-US" sz="2100">
                <a:latin typeface="Arial" panose="020B0604020202020204" pitchFamily="34" charset="0"/>
              </a:rPr>
              <a:t>口唇疱疹病史；</a:t>
            </a:r>
            <a:endParaRPr lang="en-US" altLang="zh-CN" sz="2100">
              <a:latin typeface="Arial" panose="020B0604020202020204" pitchFamily="34" charset="0"/>
            </a:endParaRPr>
          </a:p>
          <a:p>
            <a:r>
              <a:rPr lang="zh-CN" altLang="en-US" sz="2100">
                <a:latin typeface="Arial" panose="020B0604020202020204" pitchFamily="34" charset="0"/>
              </a:rPr>
              <a:t>发热体温可达</a:t>
            </a:r>
            <a:r>
              <a:rPr lang="en-US" altLang="zh-CN" sz="2100">
                <a:latin typeface="Arial" panose="020B0604020202020204" pitchFamily="34" charset="0"/>
              </a:rPr>
              <a:t>38.4~40.0 ℃</a:t>
            </a:r>
          </a:p>
          <a:p>
            <a:endParaRPr lang="zh-CN" altLang="en-US" sz="2100">
              <a:latin typeface="Arial" panose="020B0604020202020204" pitchFamily="34" charset="0"/>
            </a:endParaRPr>
          </a:p>
        </p:txBody>
      </p:sp>
      <p:grpSp>
        <p:nvGrpSpPr>
          <p:cNvPr id="22530" name="Group 14">
            <a:extLst>
              <a:ext uri="{FF2B5EF4-FFF2-40B4-BE49-F238E27FC236}">
                <a16:creationId xmlns:a16="http://schemas.microsoft.com/office/drawing/2014/main" id="{04383BC6-16E9-4CEF-859C-4B65994C9FCF}"/>
              </a:ext>
            </a:extLst>
          </p:cNvPr>
          <p:cNvGrpSpPr>
            <a:grpSpLocks/>
          </p:cNvGrpSpPr>
          <p:nvPr/>
        </p:nvGrpSpPr>
        <p:grpSpPr bwMode="auto">
          <a:xfrm>
            <a:off x="1143000" y="285750"/>
            <a:ext cx="171450" cy="4687888"/>
            <a:chOff x="0" y="240"/>
            <a:chExt cx="144" cy="3936"/>
          </a:xfrm>
        </p:grpSpPr>
        <p:grpSp>
          <p:nvGrpSpPr>
            <p:cNvPr id="22531" name="Group 3">
              <a:extLst>
                <a:ext uri="{FF2B5EF4-FFF2-40B4-BE49-F238E27FC236}">
                  <a16:creationId xmlns:a16="http://schemas.microsoft.com/office/drawing/2014/main" id="{500BA229-C681-4EC0-8ECA-08DF4ADA5C27}"/>
                </a:ext>
              </a:extLst>
            </p:cNvPr>
            <p:cNvGrpSpPr>
              <a:grpSpLocks/>
            </p:cNvGrpSpPr>
            <p:nvPr/>
          </p:nvGrpSpPr>
          <p:grpSpPr bwMode="auto">
            <a:xfrm>
              <a:off x="0" y="240"/>
              <a:ext cx="96" cy="3936"/>
              <a:chOff x="-8" y="768"/>
              <a:chExt cx="136" cy="3552"/>
            </a:xfrm>
          </p:grpSpPr>
          <p:sp>
            <p:nvSpPr>
              <p:cNvPr id="22532" name="Rectangle 4">
                <a:extLst>
                  <a:ext uri="{FF2B5EF4-FFF2-40B4-BE49-F238E27FC236}">
                    <a16:creationId xmlns:a16="http://schemas.microsoft.com/office/drawing/2014/main" id="{A369A509-206A-4720-84D6-4CAB753801F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22533" name="Line 5">
                <a:extLst>
                  <a:ext uri="{FF2B5EF4-FFF2-40B4-BE49-F238E27FC236}">
                    <a16:creationId xmlns:a16="http://schemas.microsoft.com/office/drawing/2014/main" id="{91EDFEF4-3152-4ABD-AB7A-4CF59A5A692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2534" name="Line 18">
              <a:extLst>
                <a:ext uri="{FF2B5EF4-FFF2-40B4-BE49-F238E27FC236}">
                  <a16:creationId xmlns:a16="http://schemas.microsoft.com/office/drawing/2014/main" id="{5F9041C9-7DC5-4991-B248-43EE08942F4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22535" name="Group 19">
            <a:extLst>
              <a:ext uri="{FF2B5EF4-FFF2-40B4-BE49-F238E27FC236}">
                <a16:creationId xmlns:a16="http://schemas.microsoft.com/office/drawing/2014/main" id="{728900D2-6117-4586-BDC0-778C64B623C6}"/>
              </a:ext>
            </a:extLst>
          </p:cNvPr>
          <p:cNvGrpSpPr>
            <a:grpSpLocks/>
          </p:cNvGrpSpPr>
          <p:nvPr/>
        </p:nvGrpSpPr>
        <p:grpSpPr bwMode="auto">
          <a:xfrm>
            <a:off x="1314450" y="457200"/>
            <a:ext cx="5495925" cy="514350"/>
            <a:chOff x="144" y="384"/>
            <a:chExt cx="4616" cy="432"/>
          </a:xfrm>
        </p:grpSpPr>
        <p:sp>
          <p:nvSpPr>
            <p:cNvPr id="22536" name="Rectangle 20">
              <a:extLst>
                <a:ext uri="{FF2B5EF4-FFF2-40B4-BE49-F238E27FC236}">
                  <a16:creationId xmlns:a16="http://schemas.microsoft.com/office/drawing/2014/main" id="{B500388C-75E7-42EA-A13C-53560A98F25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22537" name="Picture 21" descr="图片1">
              <a:extLst>
                <a:ext uri="{FF2B5EF4-FFF2-40B4-BE49-F238E27FC236}">
                  <a16:creationId xmlns:a16="http://schemas.microsoft.com/office/drawing/2014/main" id="{CF8F4803-CAA9-4FF3-BDF5-2EA73DE8DB3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8" name="Group 22">
            <a:extLst>
              <a:ext uri="{FF2B5EF4-FFF2-40B4-BE49-F238E27FC236}">
                <a16:creationId xmlns:a16="http://schemas.microsoft.com/office/drawing/2014/main" id="{2A54E81E-C6D3-437F-894E-B1628D74709D}"/>
              </a:ext>
            </a:extLst>
          </p:cNvPr>
          <p:cNvGrpSpPr>
            <a:grpSpLocks/>
          </p:cNvGrpSpPr>
          <p:nvPr/>
        </p:nvGrpSpPr>
        <p:grpSpPr bwMode="auto">
          <a:xfrm>
            <a:off x="1314450" y="1028700"/>
            <a:ext cx="2286000" cy="414338"/>
            <a:chOff x="144" y="816"/>
            <a:chExt cx="2688" cy="348"/>
          </a:xfrm>
        </p:grpSpPr>
        <p:sp>
          <p:nvSpPr>
            <p:cNvPr id="22539" name="Rectangle 23">
              <a:extLst>
                <a:ext uri="{FF2B5EF4-FFF2-40B4-BE49-F238E27FC236}">
                  <a16:creationId xmlns:a16="http://schemas.microsoft.com/office/drawing/2014/main" id="{20EC0908-A25A-4311-AB34-52E08F449F7C}"/>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临床表现 </a:t>
              </a:r>
            </a:p>
          </p:txBody>
        </p:sp>
        <p:sp>
          <p:nvSpPr>
            <p:cNvPr id="22540" name="Line 24">
              <a:extLst>
                <a:ext uri="{FF2B5EF4-FFF2-40B4-BE49-F238E27FC236}">
                  <a16:creationId xmlns:a16="http://schemas.microsoft.com/office/drawing/2014/main" id="{662929D3-CFBD-4E37-B3EA-3C26AE9B6E0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6">
            <a:extLst>
              <a:ext uri="{FF2B5EF4-FFF2-40B4-BE49-F238E27FC236}">
                <a16:creationId xmlns:a16="http://schemas.microsoft.com/office/drawing/2014/main" id="{A82017AB-D199-4507-8D2C-9CB095D43BE8}"/>
              </a:ext>
            </a:extLst>
          </p:cNvPr>
          <p:cNvSpPr txBox="1">
            <a:spLocks noChangeArrowheads="1"/>
          </p:cNvSpPr>
          <p:nvPr/>
        </p:nvSpPr>
        <p:spPr bwMode="auto">
          <a:xfrm>
            <a:off x="1709738" y="1870075"/>
            <a:ext cx="5519737" cy="2676525"/>
          </a:xfrm>
          <a:prstGeom prst="rect">
            <a:avLst/>
          </a:prstGeom>
          <a:solidFill>
            <a:srgbClr val="92D050">
              <a:alpha val="39999"/>
            </a:srgbClr>
          </a:solidFill>
          <a:ln w="9525">
            <a:solidFill>
              <a:srgbClr val="92D050"/>
            </a:solidFill>
            <a:miter lim="800000"/>
            <a:headEnd/>
            <a:tailEnd/>
          </a:ln>
        </p:spPr>
        <p:txBody>
          <a:bodyPr>
            <a:spAutoFit/>
          </a:bodyPr>
          <a:lstStyle/>
          <a:p>
            <a:r>
              <a:rPr lang="en-US" altLang="zh-CN" sz="2100">
                <a:latin typeface="Arial" panose="020B0604020202020204" pitchFamily="34" charset="0"/>
              </a:rPr>
              <a:t>2.</a:t>
            </a:r>
            <a:r>
              <a:rPr lang="zh-CN" altLang="en-US" sz="2100">
                <a:latin typeface="Arial" panose="020B0604020202020204" pitchFamily="34" charset="0"/>
              </a:rPr>
              <a:t>常见症状</a:t>
            </a:r>
            <a:endParaRPr lang="en-US" altLang="zh-CN" sz="2100">
              <a:latin typeface="Arial" panose="020B0604020202020204" pitchFamily="34" charset="0"/>
            </a:endParaRPr>
          </a:p>
          <a:p>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头痛、呕吐、轻度意识障碍</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en-US" altLang="zh-CN" sz="2100">
                <a:latin typeface="Arial" panose="020B0604020202020204" pitchFamily="34" charset="0"/>
              </a:rPr>
              <a:t>1/3</a:t>
            </a:r>
            <a:r>
              <a:rPr lang="zh-CN" altLang="en-US" sz="2100">
                <a:latin typeface="Arial" panose="020B0604020202020204" pitchFamily="34" charset="0"/>
              </a:rPr>
              <a:t>可有癫痫发作</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精神症状等</a:t>
            </a:r>
            <a:endParaRPr lang="en-US" altLang="zh-CN" sz="2100">
              <a:latin typeface="Arial" panose="020B0604020202020204" pitchFamily="34" charset="0"/>
            </a:endParaRPr>
          </a:p>
          <a:p>
            <a:endParaRPr lang="en-US" altLang="zh-CN" sz="2100">
              <a:latin typeface="Arial" panose="020B0604020202020204" pitchFamily="34" charset="0"/>
            </a:endParaRPr>
          </a:p>
          <a:p>
            <a:r>
              <a:rPr lang="en-US" altLang="zh-CN" sz="2100">
                <a:latin typeface="Arial" panose="020B0604020202020204" pitchFamily="34" charset="0"/>
              </a:rPr>
              <a:t>3.</a:t>
            </a:r>
            <a:r>
              <a:rPr lang="zh-CN" altLang="en-US" sz="2100">
                <a:latin typeface="Arial" panose="020B0604020202020204" pitchFamily="34" charset="0"/>
              </a:rPr>
              <a:t>病情迅速进展，重症者因脑疝死亡</a:t>
            </a:r>
            <a:endParaRPr lang="en-US" altLang="zh-CN" sz="2100">
              <a:latin typeface="Arial" panose="020B0604020202020204" pitchFamily="34" charset="0"/>
            </a:endParaRPr>
          </a:p>
          <a:p>
            <a:endParaRPr lang="zh-CN" altLang="en-US" sz="2100">
              <a:latin typeface="Arial" panose="020B0604020202020204" pitchFamily="34" charset="0"/>
            </a:endParaRPr>
          </a:p>
        </p:txBody>
      </p:sp>
      <p:grpSp>
        <p:nvGrpSpPr>
          <p:cNvPr id="24578" name="Group 15">
            <a:extLst>
              <a:ext uri="{FF2B5EF4-FFF2-40B4-BE49-F238E27FC236}">
                <a16:creationId xmlns:a16="http://schemas.microsoft.com/office/drawing/2014/main" id="{8C835F92-D527-4357-A022-D7B89D7549F8}"/>
              </a:ext>
            </a:extLst>
          </p:cNvPr>
          <p:cNvGrpSpPr>
            <a:grpSpLocks/>
          </p:cNvGrpSpPr>
          <p:nvPr/>
        </p:nvGrpSpPr>
        <p:grpSpPr bwMode="auto">
          <a:xfrm>
            <a:off x="1143000" y="285750"/>
            <a:ext cx="171450" cy="4687888"/>
            <a:chOff x="0" y="240"/>
            <a:chExt cx="144" cy="3936"/>
          </a:xfrm>
        </p:grpSpPr>
        <p:grpSp>
          <p:nvGrpSpPr>
            <p:cNvPr id="24579" name="Group 3">
              <a:extLst>
                <a:ext uri="{FF2B5EF4-FFF2-40B4-BE49-F238E27FC236}">
                  <a16:creationId xmlns:a16="http://schemas.microsoft.com/office/drawing/2014/main" id="{EE7EE9D4-5A9C-4A1D-AE23-863A13774D49}"/>
                </a:ext>
              </a:extLst>
            </p:cNvPr>
            <p:cNvGrpSpPr>
              <a:grpSpLocks/>
            </p:cNvGrpSpPr>
            <p:nvPr/>
          </p:nvGrpSpPr>
          <p:grpSpPr bwMode="auto">
            <a:xfrm>
              <a:off x="0" y="240"/>
              <a:ext cx="96" cy="3936"/>
              <a:chOff x="-8" y="768"/>
              <a:chExt cx="136" cy="3552"/>
            </a:xfrm>
          </p:grpSpPr>
          <p:sp>
            <p:nvSpPr>
              <p:cNvPr id="24580" name="Rectangle 4">
                <a:extLst>
                  <a:ext uri="{FF2B5EF4-FFF2-40B4-BE49-F238E27FC236}">
                    <a16:creationId xmlns:a16="http://schemas.microsoft.com/office/drawing/2014/main" id="{1FF3752D-BD4F-4F8F-9031-FEACBACC163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24581" name="Line 5">
                <a:extLst>
                  <a:ext uri="{FF2B5EF4-FFF2-40B4-BE49-F238E27FC236}">
                    <a16:creationId xmlns:a16="http://schemas.microsoft.com/office/drawing/2014/main" id="{C9FA87BF-8DE0-446D-B4EC-E2EE0630A2E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4582" name="Line 18">
              <a:extLst>
                <a:ext uri="{FF2B5EF4-FFF2-40B4-BE49-F238E27FC236}">
                  <a16:creationId xmlns:a16="http://schemas.microsoft.com/office/drawing/2014/main" id="{576168B6-25F7-4A11-A9CE-C6102CAB46A3}"/>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24583" name="Group 20">
            <a:extLst>
              <a:ext uri="{FF2B5EF4-FFF2-40B4-BE49-F238E27FC236}">
                <a16:creationId xmlns:a16="http://schemas.microsoft.com/office/drawing/2014/main" id="{59910D94-2805-41E3-9869-C3590C92559A}"/>
              </a:ext>
            </a:extLst>
          </p:cNvPr>
          <p:cNvGrpSpPr>
            <a:grpSpLocks/>
          </p:cNvGrpSpPr>
          <p:nvPr/>
        </p:nvGrpSpPr>
        <p:grpSpPr bwMode="auto">
          <a:xfrm>
            <a:off x="1314450" y="457200"/>
            <a:ext cx="5495925" cy="514350"/>
            <a:chOff x="144" y="384"/>
            <a:chExt cx="4616" cy="432"/>
          </a:xfrm>
        </p:grpSpPr>
        <p:sp>
          <p:nvSpPr>
            <p:cNvPr id="24584" name="Rectangle 21">
              <a:extLst>
                <a:ext uri="{FF2B5EF4-FFF2-40B4-BE49-F238E27FC236}">
                  <a16:creationId xmlns:a16="http://schemas.microsoft.com/office/drawing/2014/main" id="{8F7EB395-FE3F-4034-8B47-4537CE53782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24585" name="Picture 22" descr="图片1">
              <a:extLst>
                <a:ext uri="{FF2B5EF4-FFF2-40B4-BE49-F238E27FC236}">
                  <a16:creationId xmlns:a16="http://schemas.microsoft.com/office/drawing/2014/main" id="{0F6ADDE7-F8DA-46DC-892C-BD64CFB9AAE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6" name="Group 23">
            <a:extLst>
              <a:ext uri="{FF2B5EF4-FFF2-40B4-BE49-F238E27FC236}">
                <a16:creationId xmlns:a16="http://schemas.microsoft.com/office/drawing/2014/main" id="{0FF8B0A1-779B-42DD-AD89-8F5A493AF182}"/>
              </a:ext>
            </a:extLst>
          </p:cNvPr>
          <p:cNvGrpSpPr>
            <a:grpSpLocks/>
          </p:cNvGrpSpPr>
          <p:nvPr/>
        </p:nvGrpSpPr>
        <p:grpSpPr bwMode="auto">
          <a:xfrm>
            <a:off x="1314450" y="1028700"/>
            <a:ext cx="2286000" cy="414338"/>
            <a:chOff x="144" y="816"/>
            <a:chExt cx="2688" cy="348"/>
          </a:xfrm>
        </p:grpSpPr>
        <p:sp>
          <p:nvSpPr>
            <p:cNvPr id="24587" name="Rectangle 24">
              <a:extLst>
                <a:ext uri="{FF2B5EF4-FFF2-40B4-BE49-F238E27FC236}">
                  <a16:creationId xmlns:a16="http://schemas.microsoft.com/office/drawing/2014/main" id="{476B7A59-DE57-4D89-9EFE-0418B74C4554}"/>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临床表现 </a:t>
              </a:r>
            </a:p>
          </p:txBody>
        </p:sp>
        <p:sp>
          <p:nvSpPr>
            <p:cNvPr id="24588" name="Line 25">
              <a:extLst>
                <a:ext uri="{FF2B5EF4-FFF2-40B4-BE49-F238E27FC236}">
                  <a16:creationId xmlns:a16="http://schemas.microsoft.com/office/drawing/2014/main" id="{F69329AB-B0AC-4F62-8DDF-2018E5A7CC0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AutoShape 5">
            <a:extLst>
              <a:ext uri="{FF2B5EF4-FFF2-40B4-BE49-F238E27FC236}">
                <a16:creationId xmlns:a16="http://schemas.microsoft.com/office/drawing/2014/main" id="{81CF22E9-5045-4B60-B748-7551D1A9B3E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409825"/>
            <a:ext cx="28638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图片 14" descr="1.jpg">
            <a:extLst>
              <a:ext uri="{FF2B5EF4-FFF2-40B4-BE49-F238E27FC236}">
                <a16:creationId xmlns:a16="http://schemas.microsoft.com/office/drawing/2014/main" id="{21DB3F65-EE8B-4DD0-BB2D-30621D26F9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2260600"/>
            <a:ext cx="30734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6">
            <a:extLst>
              <a:ext uri="{FF2B5EF4-FFF2-40B4-BE49-F238E27FC236}">
                <a16:creationId xmlns:a16="http://schemas.microsoft.com/office/drawing/2014/main" id="{B7DD8176-5709-469C-B72E-73DA088FE360}"/>
              </a:ext>
            </a:extLst>
          </p:cNvPr>
          <p:cNvSpPr txBox="1">
            <a:spLocks noChangeArrowheads="1"/>
          </p:cNvSpPr>
          <p:nvPr/>
        </p:nvSpPr>
        <p:spPr bwMode="auto">
          <a:xfrm>
            <a:off x="1800225" y="1708150"/>
            <a:ext cx="5167313" cy="412750"/>
          </a:xfrm>
          <a:prstGeom prst="rect">
            <a:avLst/>
          </a:prstGeom>
          <a:solidFill>
            <a:schemeClr val="accent5">
              <a:alpha val="40000"/>
            </a:schemeClr>
          </a:solidFill>
          <a:ln w="9525">
            <a:noFill/>
            <a:miter lim="800000"/>
          </a:ln>
          <a:effectLst/>
        </p:spPr>
        <p:txBody>
          <a:bodyPr>
            <a:spAutoFit/>
          </a:bodyPr>
          <a:lstStyle>
            <a:lvl1pPr eaLnBrk="0" hangingPunct="0">
              <a:spcBef>
                <a:spcPct val="0"/>
              </a:spcBef>
              <a:defRPr>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0"/>
              </a:spcBef>
              <a:defRPr>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0"/>
              </a:spcBef>
              <a:defRPr>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0"/>
              </a:spcBef>
              <a:defRPr>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0"/>
              </a:spcBef>
              <a:defRPr>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r>
              <a:rPr lang="en-US" altLang="zh-CN" sz="2100">
                <a:latin typeface="Arial" panose="020B0604020202020204" pitchFamily="34" charset="0"/>
              </a:rPr>
              <a:t>1.</a:t>
            </a:r>
            <a:r>
              <a:rPr lang="zh-CN" altLang="en-US" sz="2100">
                <a:latin typeface="Arial" panose="020B0604020202020204" pitchFamily="34" charset="0"/>
              </a:rPr>
              <a:t>血常规：白细胞数计数轻度增高 </a:t>
            </a:r>
          </a:p>
        </p:txBody>
      </p:sp>
      <p:grpSp>
        <p:nvGrpSpPr>
          <p:cNvPr id="26628" name="Group 17">
            <a:extLst>
              <a:ext uri="{FF2B5EF4-FFF2-40B4-BE49-F238E27FC236}">
                <a16:creationId xmlns:a16="http://schemas.microsoft.com/office/drawing/2014/main" id="{0BEB4BDF-4B70-4579-BA51-5184EE6D9729}"/>
              </a:ext>
            </a:extLst>
          </p:cNvPr>
          <p:cNvGrpSpPr>
            <a:grpSpLocks/>
          </p:cNvGrpSpPr>
          <p:nvPr/>
        </p:nvGrpSpPr>
        <p:grpSpPr bwMode="auto">
          <a:xfrm>
            <a:off x="1143000" y="285750"/>
            <a:ext cx="171450" cy="4687888"/>
            <a:chOff x="0" y="240"/>
            <a:chExt cx="144" cy="3936"/>
          </a:xfrm>
        </p:grpSpPr>
        <p:grpSp>
          <p:nvGrpSpPr>
            <p:cNvPr id="26629" name="Group 3">
              <a:extLst>
                <a:ext uri="{FF2B5EF4-FFF2-40B4-BE49-F238E27FC236}">
                  <a16:creationId xmlns:a16="http://schemas.microsoft.com/office/drawing/2014/main" id="{1E0D940E-F498-4D64-9025-DD7CF7AC645D}"/>
                </a:ext>
              </a:extLst>
            </p:cNvPr>
            <p:cNvGrpSpPr>
              <a:grpSpLocks/>
            </p:cNvGrpSpPr>
            <p:nvPr/>
          </p:nvGrpSpPr>
          <p:grpSpPr bwMode="auto">
            <a:xfrm>
              <a:off x="0" y="240"/>
              <a:ext cx="96" cy="3936"/>
              <a:chOff x="-8" y="768"/>
              <a:chExt cx="136" cy="3552"/>
            </a:xfrm>
          </p:grpSpPr>
          <p:sp>
            <p:nvSpPr>
              <p:cNvPr id="26630" name="Rectangle 4">
                <a:extLst>
                  <a:ext uri="{FF2B5EF4-FFF2-40B4-BE49-F238E27FC236}">
                    <a16:creationId xmlns:a16="http://schemas.microsoft.com/office/drawing/2014/main" id="{0E005963-7B46-4AE1-9589-B19C4A8C69A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26631" name="Line 5">
                <a:extLst>
                  <a:ext uri="{FF2B5EF4-FFF2-40B4-BE49-F238E27FC236}">
                    <a16:creationId xmlns:a16="http://schemas.microsoft.com/office/drawing/2014/main" id="{7AEBAC84-E14C-4982-9864-9287C54694F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6632" name="Line 18">
              <a:extLst>
                <a:ext uri="{FF2B5EF4-FFF2-40B4-BE49-F238E27FC236}">
                  <a16:creationId xmlns:a16="http://schemas.microsoft.com/office/drawing/2014/main" id="{1468EA40-0491-4328-95BE-626CC8A17BC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26633" name="Group 22">
            <a:extLst>
              <a:ext uri="{FF2B5EF4-FFF2-40B4-BE49-F238E27FC236}">
                <a16:creationId xmlns:a16="http://schemas.microsoft.com/office/drawing/2014/main" id="{4A355384-5A94-4108-8C56-BF0CC7598B86}"/>
              </a:ext>
            </a:extLst>
          </p:cNvPr>
          <p:cNvGrpSpPr>
            <a:grpSpLocks/>
          </p:cNvGrpSpPr>
          <p:nvPr/>
        </p:nvGrpSpPr>
        <p:grpSpPr bwMode="auto">
          <a:xfrm>
            <a:off x="1314450" y="457200"/>
            <a:ext cx="5495925" cy="514350"/>
            <a:chOff x="144" y="384"/>
            <a:chExt cx="4616" cy="432"/>
          </a:xfrm>
        </p:grpSpPr>
        <p:sp>
          <p:nvSpPr>
            <p:cNvPr id="26634" name="Rectangle 23">
              <a:extLst>
                <a:ext uri="{FF2B5EF4-FFF2-40B4-BE49-F238E27FC236}">
                  <a16:creationId xmlns:a16="http://schemas.microsoft.com/office/drawing/2014/main" id="{F04CF8A9-F603-45D5-A04A-252A531428E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26635" name="Picture 24" descr="图片1">
              <a:extLst>
                <a:ext uri="{FF2B5EF4-FFF2-40B4-BE49-F238E27FC236}">
                  <a16:creationId xmlns:a16="http://schemas.microsoft.com/office/drawing/2014/main" id="{C5AFC4C7-8290-4D7F-AD6F-E4EEEB8AD4AB}"/>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6" name="Group 25">
            <a:extLst>
              <a:ext uri="{FF2B5EF4-FFF2-40B4-BE49-F238E27FC236}">
                <a16:creationId xmlns:a16="http://schemas.microsoft.com/office/drawing/2014/main" id="{13A880DD-1B86-480B-9677-CFC34A93F06B}"/>
              </a:ext>
            </a:extLst>
          </p:cNvPr>
          <p:cNvGrpSpPr>
            <a:grpSpLocks/>
          </p:cNvGrpSpPr>
          <p:nvPr/>
        </p:nvGrpSpPr>
        <p:grpSpPr bwMode="auto">
          <a:xfrm>
            <a:off x="1314450" y="1028700"/>
            <a:ext cx="2286000" cy="414338"/>
            <a:chOff x="144" y="816"/>
            <a:chExt cx="2688" cy="348"/>
          </a:xfrm>
        </p:grpSpPr>
        <p:sp>
          <p:nvSpPr>
            <p:cNvPr id="26637" name="Rectangle 26">
              <a:extLst>
                <a:ext uri="{FF2B5EF4-FFF2-40B4-BE49-F238E27FC236}">
                  <a16:creationId xmlns:a16="http://schemas.microsoft.com/office/drawing/2014/main" id="{6155E6CB-B124-4971-A0D0-6FD7885AC3A3}"/>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a:t>
              </a:r>
            </a:p>
          </p:txBody>
        </p:sp>
        <p:sp>
          <p:nvSpPr>
            <p:cNvPr id="26638" name="Line 27">
              <a:extLst>
                <a:ext uri="{FF2B5EF4-FFF2-40B4-BE49-F238E27FC236}">
                  <a16:creationId xmlns:a16="http://schemas.microsoft.com/office/drawing/2014/main" id="{A0085FFE-FD06-4D34-84AB-FDF9852ADF1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图片 22" descr="1.jpg">
            <a:extLst>
              <a:ext uri="{FF2B5EF4-FFF2-40B4-BE49-F238E27FC236}">
                <a16:creationId xmlns:a16="http://schemas.microsoft.com/office/drawing/2014/main" id="{A72751F9-A1DD-45D5-8F96-65F1A15B7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2305050"/>
            <a:ext cx="1550987"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AutoShape 5">
            <a:extLst>
              <a:ext uri="{FF2B5EF4-FFF2-40B4-BE49-F238E27FC236}">
                <a16:creationId xmlns:a16="http://schemas.microsoft.com/office/drawing/2014/main" id="{C264054E-D91E-4415-91CD-DF9C33F534E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738" y="1816100"/>
            <a:ext cx="2359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Group 7">
            <a:extLst>
              <a:ext uri="{FF2B5EF4-FFF2-40B4-BE49-F238E27FC236}">
                <a16:creationId xmlns:a16="http://schemas.microsoft.com/office/drawing/2014/main" id="{1D271376-A152-4891-B0B7-31F133D709FB}"/>
              </a:ext>
            </a:extLst>
          </p:cNvPr>
          <p:cNvGrpSpPr>
            <a:grpSpLocks/>
          </p:cNvGrpSpPr>
          <p:nvPr/>
        </p:nvGrpSpPr>
        <p:grpSpPr bwMode="auto">
          <a:xfrm>
            <a:off x="1709738" y="4102100"/>
            <a:ext cx="3190875" cy="641350"/>
            <a:chOff x="0" y="0"/>
            <a:chExt cx="2680" cy="538"/>
          </a:xfrm>
        </p:grpSpPr>
        <p:pic>
          <p:nvPicPr>
            <p:cNvPr id="28676" name="AutoShape 5">
              <a:extLst>
                <a:ext uri="{FF2B5EF4-FFF2-40B4-BE49-F238E27FC236}">
                  <a16:creationId xmlns:a16="http://schemas.microsoft.com/office/drawing/2014/main" id="{FB96D58A-4103-435B-B88D-429498453CC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680"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9">
              <a:extLst>
                <a:ext uri="{FF2B5EF4-FFF2-40B4-BE49-F238E27FC236}">
                  <a16:creationId xmlns:a16="http://schemas.microsoft.com/office/drawing/2014/main" id="{D5BC14EE-B091-45AD-A76D-57789F9F956B}"/>
                </a:ext>
              </a:extLst>
            </p:cNvPr>
            <p:cNvSpPr txBox="1">
              <a:spLocks noChangeArrowheads="1"/>
            </p:cNvSpPr>
            <p:nvPr/>
          </p:nvSpPr>
          <p:spPr bwMode="auto">
            <a:xfrm>
              <a:off x="52" y="49"/>
              <a:ext cx="258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1500">
                  <a:ea typeface="微软雅黑" panose="020B0503020204020204" pitchFamily="34" charset="-122"/>
                </a:rPr>
                <a:t>额颞叶病灶，</a:t>
              </a:r>
              <a:r>
                <a:rPr lang="en-US" altLang="zh-CN" sz="1500">
                  <a:ea typeface="微软雅黑" panose="020B0503020204020204" pitchFamily="34" charset="-122"/>
                </a:rPr>
                <a:t>T1WI</a:t>
              </a:r>
              <a:r>
                <a:rPr lang="zh-CN" altLang="en-US" sz="1500">
                  <a:ea typeface="微软雅黑" panose="020B0503020204020204" pitchFamily="34" charset="-122"/>
                </a:rPr>
                <a:t>低信号、</a:t>
              </a:r>
            </a:p>
            <a:p>
              <a:pPr algn="ctr"/>
              <a:r>
                <a:rPr lang="en-US" altLang="zh-CN" sz="1500">
                  <a:ea typeface="微软雅黑" panose="020B0503020204020204" pitchFamily="34" charset="-122"/>
                </a:rPr>
                <a:t>T2WI</a:t>
              </a:r>
              <a:r>
                <a:rPr lang="zh-CN" altLang="en-US" sz="1500">
                  <a:ea typeface="微软雅黑" panose="020B0503020204020204" pitchFamily="34" charset="-122"/>
                </a:rPr>
                <a:t>高信号病灶</a:t>
              </a:r>
            </a:p>
          </p:txBody>
        </p:sp>
      </p:grpSp>
      <p:pic>
        <p:nvPicPr>
          <p:cNvPr id="28678" name="Picture 12" descr="图片1">
            <a:extLst>
              <a:ext uri="{FF2B5EF4-FFF2-40B4-BE49-F238E27FC236}">
                <a16:creationId xmlns:a16="http://schemas.microsoft.com/office/drawing/2014/main" id="{894FDBF6-4198-4028-AB3F-9BAE0CC62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5700" y="2027238"/>
            <a:ext cx="2276475"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3" descr="图片1">
            <a:extLst>
              <a:ext uri="{FF2B5EF4-FFF2-40B4-BE49-F238E27FC236}">
                <a16:creationId xmlns:a16="http://schemas.microsoft.com/office/drawing/2014/main" id="{9242BF9A-8FB8-4A2A-946D-746B8BD48C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425" y="2314575"/>
            <a:ext cx="1628775"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0" name="Group 12">
            <a:extLst>
              <a:ext uri="{FF2B5EF4-FFF2-40B4-BE49-F238E27FC236}">
                <a16:creationId xmlns:a16="http://schemas.microsoft.com/office/drawing/2014/main" id="{DAF5152D-AB1C-4FB9-8F5B-EA669DF79309}"/>
              </a:ext>
            </a:extLst>
          </p:cNvPr>
          <p:cNvGrpSpPr>
            <a:grpSpLocks/>
          </p:cNvGrpSpPr>
          <p:nvPr/>
        </p:nvGrpSpPr>
        <p:grpSpPr bwMode="auto">
          <a:xfrm>
            <a:off x="4805363" y="1222375"/>
            <a:ext cx="2674937" cy="739775"/>
            <a:chOff x="0" y="0"/>
            <a:chExt cx="2246" cy="622"/>
          </a:xfrm>
        </p:grpSpPr>
        <p:pic>
          <p:nvPicPr>
            <p:cNvPr id="28681" name="AutoShape 5">
              <a:extLst>
                <a:ext uri="{FF2B5EF4-FFF2-40B4-BE49-F238E27FC236}">
                  <a16:creationId xmlns:a16="http://schemas.microsoft.com/office/drawing/2014/main" id="{2645F000-6D89-45E4-AF86-6EB1A23E4B08}"/>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24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a:extLst>
                <a:ext uri="{FF2B5EF4-FFF2-40B4-BE49-F238E27FC236}">
                  <a16:creationId xmlns:a16="http://schemas.microsoft.com/office/drawing/2014/main" id="{01A17721-A615-46D8-AE95-A39EDBE18D57}"/>
                </a:ext>
              </a:extLst>
            </p:cNvPr>
            <p:cNvSpPr txBox="1">
              <a:spLocks noChangeArrowheads="1"/>
            </p:cNvSpPr>
            <p:nvPr/>
          </p:nvSpPr>
          <p:spPr bwMode="auto">
            <a:xfrm>
              <a:off x="65" y="41"/>
              <a:ext cx="2124"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zh-CN" sz="1500">
                  <a:ea typeface="微软雅黑" panose="020B0503020204020204" pitchFamily="34" charset="-122"/>
                </a:rPr>
                <a:t>CT</a:t>
              </a:r>
              <a:r>
                <a:rPr lang="zh-CN" altLang="en-US" sz="1500">
                  <a:ea typeface="微软雅黑" panose="020B0503020204020204" pitchFamily="34" charset="-122"/>
                </a:rPr>
                <a:t>：局灶性低密度区，</a:t>
              </a:r>
            </a:p>
            <a:p>
              <a:pPr algn="ctr"/>
              <a:r>
                <a:rPr lang="zh-CN" altLang="en-US" sz="1500">
                  <a:ea typeface="微软雅黑" panose="020B0503020204020204" pitchFamily="34" charset="-122"/>
                </a:rPr>
                <a:t>散布点状高密度  </a:t>
              </a:r>
              <a:r>
                <a:rPr lang="en-US" altLang="zh-CN" sz="1500">
                  <a:ea typeface="微软雅黑" panose="020B0503020204020204" pitchFamily="34" charset="-122"/>
                </a:rPr>
                <a:t>(</a:t>
              </a:r>
              <a:r>
                <a:rPr lang="zh-CN" altLang="en-US" sz="1500">
                  <a:ea typeface="微软雅黑" panose="020B0503020204020204" pitchFamily="34" charset="-122"/>
                </a:rPr>
                <a:t>颞叶常见</a:t>
              </a:r>
              <a:r>
                <a:rPr lang="en-US" altLang="zh-CN" sz="1500">
                  <a:ea typeface="微软雅黑" panose="020B0503020204020204" pitchFamily="34" charset="-122"/>
                </a:rPr>
                <a:t>)</a:t>
              </a:r>
            </a:p>
          </p:txBody>
        </p:sp>
      </p:grpSp>
      <p:sp>
        <p:nvSpPr>
          <p:cNvPr id="2" name="Oval 16">
            <a:extLst>
              <a:ext uri="{FF2B5EF4-FFF2-40B4-BE49-F238E27FC236}">
                <a16:creationId xmlns:a16="http://schemas.microsoft.com/office/drawing/2014/main" id="{B28C8706-E881-4270-9205-BC5E70025F5D}"/>
              </a:ext>
            </a:extLst>
          </p:cNvPr>
          <p:cNvSpPr/>
          <p:nvPr/>
        </p:nvSpPr>
        <p:spPr>
          <a:xfrm>
            <a:off x="3408363" y="2689225"/>
            <a:ext cx="755650" cy="863600"/>
          </a:xfrm>
          <a:prstGeom prst="ellipse">
            <a:avLst/>
          </a:prstGeom>
          <a:noFill/>
          <a:ln w="38100" cap="flat" cmpd="sng">
            <a:solidFill>
              <a:schemeClr val="folHlink"/>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0"/>
              </a:spcBef>
              <a:buFontTx/>
              <a:buNone/>
            </a:pPr>
            <a:endParaRPr lang="zh-CN" altLang="en-US" sz="1350" noProof="1">
              <a:latin typeface="Arial" panose="020B0604020202020204" pitchFamily="34" charset="0"/>
            </a:endParaRPr>
          </a:p>
        </p:txBody>
      </p:sp>
      <p:sp>
        <p:nvSpPr>
          <p:cNvPr id="3" name="Oval 17">
            <a:extLst>
              <a:ext uri="{FF2B5EF4-FFF2-40B4-BE49-F238E27FC236}">
                <a16:creationId xmlns:a16="http://schemas.microsoft.com/office/drawing/2014/main" id="{6549252D-1BF0-4958-B3BA-DDB81BEC4AAD}"/>
              </a:ext>
            </a:extLst>
          </p:cNvPr>
          <p:cNvSpPr/>
          <p:nvPr/>
        </p:nvSpPr>
        <p:spPr>
          <a:xfrm>
            <a:off x="1733550" y="2743200"/>
            <a:ext cx="758825" cy="809625"/>
          </a:xfrm>
          <a:prstGeom prst="ellipse">
            <a:avLst/>
          </a:prstGeom>
          <a:noFill/>
          <a:ln w="38100" cap="flat" cmpd="sng">
            <a:solidFill>
              <a:schemeClr val="folHlink"/>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0"/>
              </a:spcBef>
              <a:buFontTx/>
              <a:buNone/>
            </a:pPr>
            <a:endParaRPr lang="zh-CN" altLang="en-US" sz="1350" noProof="1">
              <a:latin typeface="Arial" panose="020B0604020202020204" pitchFamily="34" charset="0"/>
            </a:endParaRPr>
          </a:p>
        </p:txBody>
      </p:sp>
      <p:sp>
        <p:nvSpPr>
          <p:cNvPr id="28685" name="Line 19">
            <a:extLst>
              <a:ext uri="{FF2B5EF4-FFF2-40B4-BE49-F238E27FC236}">
                <a16:creationId xmlns:a16="http://schemas.microsoft.com/office/drawing/2014/main" id="{C55E1554-BE9C-40C6-954D-CAC590C74636}"/>
              </a:ext>
            </a:extLst>
          </p:cNvPr>
          <p:cNvSpPr>
            <a:spLocks noChangeShapeType="1"/>
          </p:cNvSpPr>
          <p:nvPr/>
        </p:nvSpPr>
        <p:spPr bwMode="auto">
          <a:xfrm>
            <a:off x="5183188" y="2047875"/>
            <a:ext cx="0" cy="487363"/>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8686" name="Line 20">
            <a:extLst>
              <a:ext uri="{FF2B5EF4-FFF2-40B4-BE49-F238E27FC236}">
                <a16:creationId xmlns:a16="http://schemas.microsoft.com/office/drawing/2014/main" id="{CC6EE3B5-650B-48DC-B100-6B5F48C7CF5B}"/>
              </a:ext>
            </a:extLst>
          </p:cNvPr>
          <p:cNvSpPr>
            <a:spLocks noChangeShapeType="1"/>
          </p:cNvSpPr>
          <p:nvPr/>
        </p:nvSpPr>
        <p:spPr bwMode="auto">
          <a:xfrm>
            <a:off x="7004050" y="2103438"/>
            <a:ext cx="1588" cy="4318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28687" name="Group 27">
            <a:extLst>
              <a:ext uri="{FF2B5EF4-FFF2-40B4-BE49-F238E27FC236}">
                <a16:creationId xmlns:a16="http://schemas.microsoft.com/office/drawing/2014/main" id="{08CC5C0C-D0C4-457E-A4B5-F7C165558C62}"/>
              </a:ext>
            </a:extLst>
          </p:cNvPr>
          <p:cNvGrpSpPr>
            <a:grpSpLocks/>
          </p:cNvGrpSpPr>
          <p:nvPr/>
        </p:nvGrpSpPr>
        <p:grpSpPr bwMode="auto">
          <a:xfrm>
            <a:off x="1143000" y="285750"/>
            <a:ext cx="171450" cy="4687888"/>
            <a:chOff x="0" y="240"/>
            <a:chExt cx="144" cy="3936"/>
          </a:xfrm>
        </p:grpSpPr>
        <p:grpSp>
          <p:nvGrpSpPr>
            <p:cNvPr id="28688" name="Group 3">
              <a:extLst>
                <a:ext uri="{FF2B5EF4-FFF2-40B4-BE49-F238E27FC236}">
                  <a16:creationId xmlns:a16="http://schemas.microsoft.com/office/drawing/2014/main" id="{2029EDD2-2FBB-4971-B814-2C893CA0099B}"/>
                </a:ext>
              </a:extLst>
            </p:cNvPr>
            <p:cNvGrpSpPr>
              <a:grpSpLocks/>
            </p:cNvGrpSpPr>
            <p:nvPr/>
          </p:nvGrpSpPr>
          <p:grpSpPr bwMode="auto">
            <a:xfrm>
              <a:off x="0" y="240"/>
              <a:ext cx="96" cy="3936"/>
              <a:chOff x="-8" y="768"/>
              <a:chExt cx="136" cy="3552"/>
            </a:xfrm>
          </p:grpSpPr>
          <p:sp>
            <p:nvSpPr>
              <p:cNvPr id="28689" name="Rectangle 4">
                <a:extLst>
                  <a:ext uri="{FF2B5EF4-FFF2-40B4-BE49-F238E27FC236}">
                    <a16:creationId xmlns:a16="http://schemas.microsoft.com/office/drawing/2014/main" id="{30251729-5811-454D-8C82-12BFA6F16FB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28690" name="Line 5">
                <a:extLst>
                  <a:ext uri="{FF2B5EF4-FFF2-40B4-BE49-F238E27FC236}">
                    <a16:creationId xmlns:a16="http://schemas.microsoft.com/office/drawing/2014/main" id="{2DFBB582-9BC0-43FB-944C-0D4189B9DD1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8691" name="Line 18">
              <a:extLst>
                <a:ext uri="{FF2B5EF4-FFF2-40B4-BE49-F238E27FC236}">
                  <a16:creationId xmlns:a16="http://schemas.microsoft.com/office/drawing/2014/main" id="{D3E80CD0-BC6D-4C0D-A720-9A8A7B7F74D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28692" name="Group 32">
            <a:extLst>
              <a:ext uri="{FF2B5EF4-FFF2-40B4-BE49-F238E27FC236}">
                <a16:creationId xmlns:a16="http://schemas.microsoft.com/office/drawing/2014/main" id="{E40EC340-370D-44D2-8A86-8EEB0D2DAD56}"/>
              </a:ext>
            </a:extLst>
          </p:cNvPr>
          <p:cNvGrpSpPr>
            <a:grpSpLocks/>
          </p:cNvGrpSpPr>
          <p:nvPr/>
        </p:nvGrpSpPr>
        <p:grpSpPr bwMode="auto">
          <a:xfrm>
            <a:off x="1314450" y="457200"/>
            <a:ext cx="5495925" cy="514350"/>
            <a:chOff x="144" y="384"/>
            <a:chExt cx="4616" cy="432"/>
          </a:xfrm>
        </p:grpSpPr>
        <p:sp>
          <p:nvSpPr>
            <p:cNvPr id="28693" name="Rectangle 33">
              <a:extLst>
                <a:ext uri="{FF2B5EF4-FFF2-40B4-BE49-F238E27FC236}">
                  <a16:creationId xmlns:a16="http://schemas.microsoft.com/office/drawing/2014/main" id="{B6C5FF6C-2712-4C76-B9DB-F59890CA575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28694" name="Picture 34" descr="图片1">
              <a:extLst>
                <a:ext uri="{FF2B5EF4-FFF2-40B4-BE49-F238E27FC236}">
                  <a16:creationId xmlns:a16="http://schemas.microsoft.com/office/drawing/2014/main" id="{13825F89-5D05-42BD-80E5-3F6555171710}"/>
                </a:ext>
              </a:extLst>
            </p:cNvPr>
            <p:cNvPicPr>
              <a:picLocks noChangeAspect="1" noChangeArrowheads="1"/>
            </p:cNvPicPr>
            <p:nvPr/>
          </p:nvPicPr>
          <p:blipFill>
            <a:blip r:embed="rId9">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95" name="Group 35">
            <a:extLst>
              <a:ext uri="{FF2B5EF4-FFF2-40B4-BE49-F238E27FC236}">
                <a16:creationId xmlns:a16="http://schemas.microsoft.com/office/drawing/2014/main" id="{81DF54D0-9AFF-4158-BF72-FF4B7E3C3F71}"/>
              </a:ext>
            </a:extLst>
          </p:cNvPr>
          <p:cNvGrpSpPr>
            <a:grpSpLocks/>
          </p:cNvGrpSpPr>
          <p:nvPr/>
        </p:nvGrpSpPr>
        <p:grpSpPr bwMode="auto">
          <a:xfrm>
            <a:off x="1314450" y="1028700"/>
            <a:ext cx="2286000" cy="414338"/>
            <a:chOff x="144" y="816"/>
            <a:chExt cx="2688" cy="348"/>
          </a:xfrm>
        </p:grpSpPr>
        <p:sp>
          <p:nvSpPr>
            <p:cNvPr id="28696" name="Rectangle 36">
              <a:extLst>
                <a:ext uri="{FF2B5EF4-FFF2-40B4-BE49-F238E27FC236}">
                  <a16:creationId xmlns:a16="http://schemas.microsoft.com/office/drawing/2014/main" id="{51681F66-CDE7-4AB6-B8DF-AFDA96F36F05}"/>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a:t>
              </a:r>
            </a:p>
          </p:txBody>
        </p:sp>
        <p:sp>
          <p:nvSpPr>
            <p:cNvPr id="28697" name="Line 37">
              <a:extLst>
                <a:ext uri="{FF2B5EF4-FFF2-40B4-BE49-F238E27FC236}">
                  <a16:creationId xmlns:a16="http://schemas.microsoft.com/office/drawing/2014/main" id="{0F5AF84C-ADBE-4C61-A9FA-CEBC3913E14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6">
            <a:extLst>
              <a:ext uri="{FF2B5EF4-FFF2-40B4-BE49-F238E27FC236}">
                <a16:creationId xmlns:a16="http://schemas.microsoft.com/office/drawing/2014/main" id="{22714C57-4DD1-43EC-8D9A-95D4B7CF3F9B}"/>
              </a:ext>
            </a:extLst>
          </p:cNvPr>
          <p:cNvSpPr txBox="1">
            <a:spLocks noChangeArrowheads="1"/>
          </p:cNvSpPr>
          <p:nvPr/>
        </p:nvSpPr>
        <p:spPr bwMode="auto">
          <a:xfrm>
            <a:off x="1709738" y="2193925"/>
            <a:ext cx="5862637" cy="1384300"/>
          </a:xfrm>
          <a:prstGeom prst="rect">
            <a:avLst/>
          </a:prstGeom>
          <a:solidFill>
            <a:schemeClr val="accent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chemeClr val="hlink"/>
              </a:buClr>
              <a:buFont typeface="Wingdings" panose="05000000000000000000" pitchFamily="2" charset="2"/>
              <a:buChar char="Ø"/>
            </a:pPr>
            <a:r>
              <a:rPr lang="zh-CN" altLang="en-US" sz="2100">
                <a:latin typeface="Arial" panose="020B0604020202020204" pitchFamily="34" charset="0"/>
              </a:rPr>
              <a:t>压力正常或轻度增高</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有核细胞数，淋巴为主</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可有红细胞数增多</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蛋白质轻中度增高，糖、氯化物正常</a:t>
            </a:r>
          </a:p>
        </p:txBody>
      </p:sp>
      <p:grpSp>
        <p:nvGrpSpPr>
          <p:cNvPr id="30722" name="Group 15">
            <a:extLst>
              <a:ext uri="{FF2B5EF4-FFF2-40B4-BE49-F238E27FC236}">
                <a16:creationId xmlns:a16="http://schemas.microsoft.com/office/drawing/2014/main" id="{96A351F4-E425-4F33-A859-13F46A73D5F4}"/>
              </a:ext>
            </a:extLst>
          </p:cNvPr>
          <p:cNvGrpSpPr>
            <a:grpSpLocks/>
          </p:cNvGrpSpPr>
          <p:nvPr/>
        </p:nvGrpSpPr>
        <p:grpSpPr bwMode="auto">
          <a:xfrm>
            <a:off x="1143000" y="285750"/>
            <a:ext cx="171450" cy="4687888"/>
            <a:chOff x="0" y="240"/>
            <a:chExt cx="144" cy="3936"/>
          </a:xfrm>
        </p:grpSpPr>
        <p:grpSp>
          <p:nvGrpSpPr>
            <p:cNvPr id="30723" name="Group 3">
              <a:extLst>
                <a:ext uri="{FF2B5EF4-FFF2-40B4-BE49-F238E27FC236}">
                  <a16:creationId xmlns:a16="http://schemas.microsoft.com/office/drawing/2014/main" id="{6B17D736-ED38-4EB8-A0E3-42115998ADCA}"/>
                </a:ext>
              </a:extLst>
            </p:cNvPr>
            <p:cNvGrpSpPr>
              <a:grpSpLocks/>
            </p:cNvGrpSpPr>
            <p:nvPr/>
          </p:nvGrpSpPr>
          <p:grpSpPr bwMode="auto">
            <a:xfrm>
              <a:off x="0" y="240"/>
              <a:ext cx="96" cy="3936"/>
              <a:chOff x="-8" y="768"/>
              <a:chExt cx="136" cy="3552"/>
            </a:xfrm>
          </p:grpSpPr>
          <p:sp>
            <p:nvSpPr>
              <p:cNvPr id="30724" name="Rectangle 4">
                <a:extLst>
                  <a:ext uri="{FF2B5EF4-FFF2-40B4-BE49-F238E27FC236}">
                    <a16:creationId xmlns:a16="http://schemas.microsoft.com/office/drawing/2014/main" id="{828D6F5E-D8E3-4562-B133-2346B55418A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30725" name="Line 5">
                <a:extLst>
                  <a:ext uri="{FF2B5EF4-FFF2-40B4-BE49-F238E27FC236}">
                    <a16:creationId xmlns:a16="http://schemas.microsoft.com/office/drawing/2014/main" id="{FB41E722-4A0F-4484-B92F-1C5AC7F953A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0726" name="Line 18">
              <a:extLst>
                <a:ext uri="{FF2B5EF4-FFF2-40B4-BE49-F238E27FC236}">
                  <a16:creationId xmlns:a16="http://schemas.microsoft.com/office/drawing/2014/main" id="{175E5C5C-F05F-472B-BB8B-0E035DB971A7}"/>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30727" name="Group 20">
            <a:extLst>
              <a:ext uri="{FF2B5EF4-FFF2-40B4-BE49-F238E27FC236}">
                <a16:creationId xmlns:a16="http://schemas.microsoft.com/office/drawing/2014/main" id="{0DC1BEB1-C1A0-44E4-8B03-6BE3B35BCE3E}"/>
              </a:ext>
            </a:extLst>
          </p:cNvPr>
          <p:cNvGrpSpPr>
            <a:grpSpLocks/>
          </p:cNvGrpSpPr>
          <p:nvPr/>
        </p:nvGrpSpPr>
        <p:grpSpPr bwMode="auto">
          <a:xfrm>
            <a:off x="1314450" y="457200"/>
            <a:ext cx="5495925" cy="514350"/>
            <a:chOff x="144" y="384"/>
            <a:chExt cx="4616" cy="432"/>
          </a:xfrm>
        </p:grpSpPr>
        <p:sp>
          <p:nvSpPr>
            <p:cNvPr id="30728" name="Rectangle 21">
              <a:extLst>
                <a:ext uri="{FF2B5EF4-FFF2-40B4-BE49-F238E27FC236}">
                  <a16:creationId xmlns:a16="http://schemas.microsoft.com/office/drawing/2014/main" id="{29792545-E84E-4D4E-85E4-38E968F1DB6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30729" name="Picture 22" descr="图片1">
              <a:extLst>
                <a:ext uri="{FF2B5EF4-FFF2-40B4-BE49-F238E27FC236}">
                  <a16:creationId xmlns:a16="http://schemas.microsoft.com/office/drawing/2014/main" id="{89820B89-D6EC-40BA-92D5-3F8E13785CA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30" name="Group 23">
            <a:extLst>
              <a:ext uri="{FF2B5EF4-FFF2-40B4-BE49-F238E27FC236}">
                <a16:creationId xmlns:a16="http://schemas.microsoft.com/office/drawing/2014/main" id="{C9CAFF29-E177-4C3E-BE9B-DED4C8354FAA}"/>
              </a:ext>
            </a:extLst>
          </p:cNvPr>
          <p:cNvGrpSpPr>
            <a:grpSpLocks/>
          </p:cNvGrpSpPr>
          <p:nvPr/>
        </p:nvGrpSpPr>
        <p:grpSpPr bwMode="auto">
          <a:xfrm>
            <a:off x="1314450" y="1028700"/>
            <a:ext cx="2286000" cy="414338"/>
            <a:chOff x="144" y="816"/>
            <a:chExt cx="2688" cy="348"/>
          </a:xfrm>
        </p:grpSpPr>
        <p:sp>
          <p:nvSpPr>
            <p:cNvPr id="30731" name="Rectangle 24">
              <a:extLst>
                <a:ext uri="{FF2B5EF4-FFF2-40B4-BE49-F238E27FC236}">
                  <a16:creationId xmlns:a16="http://schemas.microsoft.com/office/drawing/2014/main" id="{0DE63D81-BF1A-4037-8CF5-01412A50285E}"/>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a:t>
              </a:r>
            </a:p>
          </p:txBody>
        </p:sp>
        <p:sp>
          <p:nvSpPr>
            <p:cNvPr id="30732" name="Line 25">
              <a:extLst>
                <a:ext uri="{FF2B5EF4-FFF2-40B4-BE49-F238E27FC236}">
                  <a16:creationId xmlns:a16="http://schemas.microsoft.com/office/drawing/2014/main" id="{404F8919-FC33-4EE7-9D7A-AEB324A657D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
        <p:nvSpPr>
          <p:cNvPr id="30733" name="Rectangle 26">
            <a:extLst>
              <a:ext uri="{FF2B5EF4-FFF2-40B4-BE49-F238E27FC236}">
                <a16:creationId xmlns:a16="http://schemas.microsoft.com/office/drawing/2014/main" id="{C198F092-CE14-41A5-BADA-89C7B51CA76C}"/>
              </a:ext>
            </a:extLst>
          </p:cNvPr>
          <p:cNvSpPr>
            <a:spLocks noChangeArrowheads="1"/>
          </p:cNvSpPr>
          <p:nvPr/>
        </p:nvSpPr>
        <p:spPr bwMode="auto">
          <a:xfrm>
            <a:off x="1709738" y="1762125"/>
            <a:ext cx="1944687" cy="738188"/>
          </a:xfrm>
          <a:prstGeom prst="rect">
            <a:avLst/>
          </a:prstGeom>
          <a:solidFill>
            <a:schemeClr val="bg1"/>
          </a:solidFill>
          <a:ln w="9525">
            <a:solidFill>
              <a:srgbClr val="FFFFFF"/>
            </a:solidFill>
            <a:miter lim="800000"/>
            <a:headEnd/>
            <a:tailEnd/>
          </a:ln>
          <a:effectLst>
            <a:outerShdw dist="107763" dir="2700000" algn="ctr" rotWithShape="0">
              <a:schemeClr val="bg2">
                <a:alpha val="50000"/>
              </a:schemeClr>
            </a:outerShdw>
          </a:effectLst>
        </p:spPr>
        <p:txBody>
          <a:bodyPr>
            <a:spAutoFit/>
          </a:bodyPr>
          <a:lstStyle/>
          <a:p>
            <a:pPr algn="ctr">
              <a:spcBef>
                <a:spcPct val="50000"/>
              </a:spcBef>
            </a:pPr>
            <a:r>
              <a:rPr lang="en-US" altLang="zh-CN" sz="2100"/>
              <a:t>4.CSF</a:t>
            </a:r>
            <a:r>
              <a:rPr lang="zh-CN" altLang="en-US" sz="2100"/>
              <a:t>常规检查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AutoShape 5">
            <a:extLst>
              <a:ext uri="{FF2B5EF4-FFF2-40B4-BE49-F238E27FC236}">
                <a16:creationId xmlns:a16="http://schemas.microsoft.com/office/drawing/2014/main" id="{D4D2BF0B-10CD-4BAC-9704-57F6A1EF747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1708150"/>
            <a:ext cx="36861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AutoShape 5">
            <a:extLst>
              <a:ext uri="{FF2B5EF4-FFF2-40B4-BE49-F238E27FC236}">
                <a16:creationId xmlns:a16="http://schemas.microsoft.com/office/drawing/2014/main" id="{9DC6E627-287E-4B6A-8A78-8480F7850BD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3005138"/>
            <a:ext cx="5957888"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1" name="Group 15">
            <a:extLst>
              <a:ext uri="{FF2B5EF4-FFF2-40B4-BE49-F238E27FC236}">
                <a16:creationId xmlns:a16="http://schemas.microsoft.com/office/drawing/2014/main" id="{AE4A35D1-1F76-4C10-BC1F-3642A092F1EA}"/>
              </a:ext>
            </a:extLst>
          </p:cNvPr>
          <p:cNvGrpSpPr>
            <a:grpSpLocks/>
          </p:cNvGrpSpPr>
          <p:nvPr/>
        </p:nvGrpSpPr>
        <p:grpSpPr bwMode="auto">
          <a:xfrm>
            <a:off x="1143000" y="285750"/>
            <a:ext cx="171450" cy="4687888"/>
            <a:chOff x="0" y="240"/>
            <a:chExt cx="144" cy="3936"/>
          </a:xfrm>
        </p:grpSpPr>
        <p:grpSp>
          <p:nvGrpSpPr>
            <p:cNvPr id="32772" name="Group 3">
              <a:extLst>
                <a:ext uri="{FF2B5EF4-FFF2-40B4-BE49-F238E27FC236}">
                  <a16:creationId xmlns:a16="http://schemas.microsoft.com/office/drawing/2014/main" id="{8EB6575E-7709-4FA8-91F7-130839E1691E}"/>
                </a:ext>
              </a:extLst>
            </p:cNvPr>
            <p:cNvGrpSpPr>
              <a:grpSpLocks/>
            </p:cNvGrpSpPr>
            <p:nvPr/>
          </p:nvGrpSpPr>
          <p:grpSpPr bwMode="auto">
            <a:xfrm>
              <a:off x="0" y="240"/>
              <a:ext cx="96" cy="3936"/>
              <a:chOff x="-8" y="768"/>
              <a:chExt cx="136" cy="3552"/>
            </a:xfrm>
          </p:grpSpPr>
          <p:sp>
            <p:nvSpPr>
              <p:cNvPr id="32773" name="Rectangle 4">
                <a:extLst>
                  <a:ext uri="{FF2B5EF4-FFF2-40B4-BE49-F238E27FC236}">
                    <a16:creationId xmlns:a16="http://schemas.microsoft.com/office/drawing/2014/main" id="{4877ECB7-9C50-4716-BEC8-E829E11F508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32774" name="Line 5">
                <a:extLst>
                  <a:ext uri="{FF2B5EF4-FFF2-40B4-BE49-F238E27FC236}">
                    <a16:creationId xmlns:a16="http://schemas.microsoft.com/office/drawing/2014/main" id="{D296F792-1CBA-4BF8-A1F2-12709310DAE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2775" name="Line 18">
              <a:extLst>
                <a:ext uri="{FF2B5EF4-FFF2-40B4-BE49-F238E27FC236}">
                  <a16:creationId xmlns:a16="http://schemas.microsoft.com/office/drawing/2014/main" id="{CD155B3A-7616-4DE1-B3CA-FC1D9724EAD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32776" name="Group 20">
            <a:extLst>
              <a:ext uri="{FF2B5EF4-FFF2-40B4-BE49-F238E27FC236}">
                <a16:creationId xmlns:a16="http://schemas.microsoft.com/office/drawing/2014/main" id="{19C321F8-DE2A-4B30-B065-2BAE53B40ABD}"/>
              </a:ext>
            </a:extLst>
          </p:cNvPr>
          <p:cNvGrpSpPr>
            <a:grpSpLocks/>
          </p:cNvGrpSpPr>
          <p:nvPr/>
        </p:nvGrpSpPr>
        <p:grpSpPr bwMode="auto">
          <a:xfrm>
            <a:off x="1314450" y="457200"/>
            <a:ext cx="5495925" cy="514350"/>
            <a:chOff x="144" y="384"/>
            <a:chExt cx="4616" cy="432"/>
          </a:xfrm>
        </p:grpSpPr>
        <p:sp>
          <p:nvSpPr>
            <p:cNvPr id="32777" name="Rectangle 21">
              <a:extLst>
                <a:ext uri="{FF2B5EF4-FFF2-40B4-BE49-F238E27FC236}">
                  <a16:creationId xmlns:a16="http://schemas.microsoft.com/office/drawing/2014/main" id="{DDDA9FFD-8EFD-4320-8FCE-4D45244B5B7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32778" name="Picture 22" descr="图片1">
              <a:extLst>
                <a:ext uri="{FF2B5EF4-FFF2-40B4-BE49-F238E27FC236}">
                  <a16:creationId xmlns:a16="http://schemas.microsoft.com/office/drawing/2014/main" id="{E334647A-E18B-46EF-B1F0-9DC05D82DDE6}"/>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9" name="Group 23">
            <a:extLst>
              <a:ext uri="{FF2B5EF4-FFF2-40B4-BE49-F238E27FC236}">
                <a16:creationId xmlns:a16="http://schemas.microsoft.com/office/drawing/2014/main" id="{0405549B-3AA0-43A2-B898-772EA9541F67}"/>
              </a:ext>
            </a:extLst>
          </p:cNvPr>
          <p:cNvGrpSpPr>
            <a:grpSpLocks/>
          </p:cNvGrpSpPr>
          <p:nvPr/>
        </p:nvGrpSpPr>
        <p:grpSpPr bwMode="auto">
          <a:xfrm>
            <a:off x="1314450" y="1028700"/>
            <a:ext cx="2286000" cy="414338"/>
            <a:chOff x="144" y="816"/>
            <a:chExt cx="2688" cy="348"/>
          </a:xfrm>
        </p:grpSpPr>
        <p:sp>
          <p:nvSpPr>
            <p:cNvPr id="32780" name="Rectangle 24">
              <a:extLst>
                <a:ext uri="{FF2B5EF4-FFF2-40B4-BE49-F238E27FC236}">
                  <a16:creationId xmlns:a16="http://schemas.microsoft.com/office/drawing/2014/main" id="{6D1BA461-F0DE-47E0-A9B3-E43F375FE9C9}"/>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a:t>
              </a:r>
            </a:p>
          </p:txBody>
        </p:sp>
        <p:sp>
          <p:nvSpPr>
            <p:cNvPr id="32781" name="Line 25">
              <a:extLst>
                <a:ext uri="{FF2B5EF4-FFF2-40B4-BE49-F238E27FC236}">
                  <a16:creationId xmlns:a16="http://schemas.microsoft.com/office/drawing/2014/main" id="{A36A2558-9666-40EA-8430-3D8977F38D0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9" name="AutoShape 5">
            <a:hlinkClick r:id="rId2" action="ppaction://hlinksldjump"/>
            <a:extLst>
              <a:ext uri="{FF2B5EF4-FFF2-40B4-BE49-F238E27FC236}">
                <a16:creationId xmlns:a16="http://schemas.microsoft.com/office/drawing/2014/main" id="{11D4031A-BC4A-452B-8E27-5551D3447202}"/>
              </a:ext>
            </a:extLst>
          </p:cNvPr>
          <p:cNvSpPr>
            <a:spLocks noChangeArrowheads="1"/>
          </p:cNvSpPr>
          <p:nvPr/>
        </p:nvSpPr>
        <p:spPr bwMode="auto">
          <a:xfrm>
            <a:off x="1885950" y="1400175"/>
            <a:ext cx="2400300" cy="514350"/>
          </a:xfrm>
          <a:prstGeom prst="flowChartAlternateProcess">
            <a:avLst/>
          </a:prstGeom>
          <a:gradFill rotWithShape="1">
            <a:gsLst>
              <a:gs pos="0">
                <a:srgbClr val="B2B2B2">
                  <a:alpha val="50000"/>
                </a:srgbClr>
              </a:gs>
              <a:gs pos="50000">
                <a:schemeClr val="bg1"/>
              </a:gs>
              <a:gs pos="100000">
                <a:srgbClr val="B2B2B2">
                  <a:alpha val="50000"/>
                </a:srgbClr>
              </a:gs>
            </a:gsLst>
            <a:lin ang="18900000" scaled="1"/>
          </a:gradFill>
          <a:ln>
            <a:noFill/>
          </a:ln>
          <a:effectLst>
            <a:outerShdw dist="107763" dir="18900000" algn="ctr" rotWithShape="0">
              <a:schemeClr val="bg2">
                <a:alpha val="50000"/>
              </a:schemeClr>
            </a:outerShdw>
          </a:effectLst>
        </p:spPr>
        <p:txBody>
          <a:bodyPr wrap="none" anchor="ctr"/>
          <a:lstStyle/>
          <a:p>
            <a:pPr>
              <a:defRPr/>
            </a:pPr>
            <a:r>
              <a:rPr lang="zh-CN" altLang="en-US" sz="1500" dirty="0"/>
              <a:t>第一节  </a:t>
            </a:r>
            <a:r>
              <a:rPr lang="zh-CN" altLang="en-US" sz="1500" dirty="0">
                <a:solidFill>
                  <a:srgbClr val="FF0000"/>
                </a:solidFill>
              </a:rPr>
              <a:t>病毒感染性疾病</a:t>
            </a:r>
            <a:r>
              <a:rPr lang="zh-CN" altLang="en-US" sz="1500" dirty="0"/>
              <a:t>  </a:t>
            </a:r>
          </a:p>
        </p:txBody>
      </p:sp>
      <p:sp>
        <p:nvSpPr>
          <p:cNvPr id="246791" name="AutoShape 7">
            <a:hlinkClick r:id="rId3" action="ppaction://hlinksldjump"/>
            <a:extLst>
              <a:ext uri="{FF2B5EF4-FFF2-40B4-BE49-F238E27FC236}">
                <a16:creationId xmlns:a16="http://schemas.microsoft.com/office/drawing/2014/main" id="{6037A855-1271-4631-8F08-929DED53617D}"/>
              </a:ext>
            </a:extLst>
          </p:cNvPr>
          <p:cNvSpPr>
            <a:spLocks noChangeArrowheads="1"/>
          </p:cNvSpPr>
          <p:nvPr/>
        </p:nvSpPr>
        <p:spPr bwMode="auto">
          <a:xfrm>
            <a:off x="1885950" y="2571750"/>
            <a:ext cx="2400300" cy="514350"/>
          </a:xfrm>
          <a:prstGeom prst="flowChartAlternateProcess">
            <a:avLst/>
          </a:prstGeom>
          <a:gradFill rotWithShape="1">
            <a:gsLst>
              <a:gs pos="0">
                <a:srgbClr val="B2B2B2">
                  <a:alpha val="50000"/>
                </a:srgbClr>
              </a:gs>
              <a:gs pos="50000">
                <a:schemeClr val="bg1"/>
              </a:gs>
              <a:gs pos="100000">
                <a:srgbClr val="B2B2B2">
                  <a:alpha val="50000"/>
                </a:srgbClr>
              </a:gs>
            </a:gsLst>
            <a:lin ang="18900000" scaled="1"/>
          </a:gradFill>
          <a:ln>
            <a:noFill/>
          </a:ln>
          <a:effectLst>
            <a:outerShdw dist="107763" dir="18900000" algn="ctr" rotWithShape="0">
              <a:schemeClr val="bg2">
                <a:alpha val="50000"/>
              </a:schemeClr>
            </a:outerShdw>
          </a:effectLst>
        </p:spPr>
        <p:txBody>
          <a:bodyPr wrap="none" anchor="ctr"/>
          <a:lstStyle/>
          <a:p>
            <a:pPr>
              <a:defRPr/>
            </a:pPr>
            <a:r>
              <a:rPr lang="zh-CN" altLang="en-US" sz="1500" dirty="0"/>
              <a:t>第二节 </a:t>
            </a:r>
            <a:r>
              <a:rPr lang="zh-CN" altLang="en-US" sz="1500" dirty="0">
                <a:solidFill>
                  <a:srgbClr val="FF0000"/>
                </a:solidFill>
              </a:rPr>
              <a:t>细菌感染性疾病</a:t>
            </a:r>
            <a:r>
              <a:rPr lang="zh-CN" altLang="en-US" sz="1500" dirty="0"/>
              <a:t> </a:t>
            </a:r>
          </a:p>
        </p:txBody>
      </p:sp>
      <p:sp>
        <p:nvSpPr>
          <p:cNvPr id="246795" name="AutoShape 11">
            <a:hlinkClick r:id="rId4" action="ppaction://hlinksldjump"/>
            <a:extLst>
              <a:ext uri="{FF2B5EF4-FFF2-40B4-BE49-F238E27FC236}">
                <a16:creationId xmlns:a16="http://schemas.microsoft.com/office/drawing/2014/main" id="{97FD5C3B-B9B6-4B5A-89FD-85FF5172551F}"/>
              </a:ext>
            </a:extLst>
          </p:cNvPr>
          <p:cNvSpPr>
            <a:spLocks noChangeArrowheads="1"/>
          </p:cNvSpPr>
          <p:nvPr/>
        </p:nvSpPr>
        <p:spPr bwMode="auto">
          <a:xfrm>
            <a:off x="1885950" y="3743325"/>
            <a:ext cx="2400300" cy="514350"/>
          </a:xfrm>
          <a:prstGeom prst="flowChartAlternateProcess">
            <a:avLst/>
          </a:prstGeom>
          <a:gradFill rotWithShape="1">
            <a:gsLst>
              <a:gs pos="0">
                <a:srgbClr val="B2B2B2">
                  <a:alpha val="50000"/>
                </a:srgbClr>
              </a:gs>
              <a:gs pos="50000">
                <a:schemeClr val="bg1"/>
              </a:gs>
              <a:gs pos="100000">
                <a:srgbClr val="B2B2B2">
                  <a:alpha val="50000"/>
                </a:srgbClr>
              </a:gs>
            </a:gsLst>
            <a:lin ang="18900000" scaled="1"/>
          </a:gradFill>
          <a:ln>
            <a:noFill/>
          </a:ln>
          <a:effectLst>
            <a:outerShdw dist="107763" dir="18900000" algn="ctr" rotWithShape="0">
              <a:schemeClr val="bg2">
                <a:alpha val="50000"/>
              </a:schemeClr>
            </a:outerShdw>
          </a:effectLst>
        </p:spPr>
        <p:txBody>
          <a:bodyPr wrap="none" anchor="ctr"/>
          <a:lstStyle/>
          <a:p>
            <a:pPr>
              <a:defRPr/>
            </a:pPr>
            <a:r>
              <a:rPr lang="zh-CN" altLang="en-US" sz="1500" dirty="0"/>
              <a:t>第三节  </a:t>
            </a:r>
            <a:r>
              <a:rPr lang="zh-CN" altLang="en-US" sz="1500" dirty="0">
                <a:solidFill>
                  <a:srgbClr val="FF0000"/>
                </a:solidFill>
              </a:rPr>
              <a:t>新型隐球菌脑膜炎</a:t>
            </a:r>
            <a:r>
              <a:rPr lang="zh-CN" altLang="en-US" sz="1500" dirty="0"/>
              <a:t>  </a:t>
            </a:r>
          </a:p>
        </p:txBody>
      </p:sp>
      <p:grpSp>
        <p:nvGrpSpPr>
          <p:cNvPr id="5130" name="Group 3">
            <a:extLst>
              <a:ext uri="{FF2B5EF4-FFF2-40B4-BE49-F238E27FC236}">
                <a16:creationId xmlns:a16="http://schemas.microsoft.com/office/drawing/2014/main" id="{147B287A-BABB-4B89-A4D5-5B5D451FF570}"/>
              </a:ext>
            </a:extLst>
          </p:cNvPr>
          <p:cNvGrpSpPr>
            <a:grpSpLocks/>
          </p:cNvGrpSpPr>
          <p:nvPr/>
        </p:nvGrpSpPr>
        <p:grpSpPr bwMode="auto">
          <a:xfrm>
            <a:off x="1143000" y="285750"/>
            <a:ext cx="114300" cy="4687888"/>
            <a:chOff x="-8" y="768"/>
            <a:chExt cx="136" cy="3552"/>
          </a:xfrm>
        </p:grpSpPr>
        <p:sp>
          <p:nvSpPr>
            <p:cNvPr id="5131" name="Rectangle 4">
              <a:extLst>
                <a:ext uri="{FF2B5EF4-FFF2-40B4-BE49-F238E27FC236}">
                  <a16:creationId xmlns:a16="http://schemas.microsoft.com/office/drawing/2014/main" id="{E5AF4270-56CC-4F53-BE0C-DC72E18B9DD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5132" name="Line 5">
              <a:extLst>
                <a:ext uri="{FF2B5EF4-FFF2-40B4-BE49-F238E27FC236}">
                  <a16:creationId xmlns:a16="http://schemas.microsoft.com/office/drawing/2014/main" id="{AB07C8F0-058F-4EB9-B6D1-3E0F4B799F7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133" name="Line 18">
            <a:extLst>
              <a:ext uri="{FF2B5EF4-FFF2-40B4-BE49-F238E27FC236}">
                <a16:creationId xmlns:a16="http://schemas.microsoft.com/office/drawing/2014/main" id="{AC66A8EB-60BC-44B6-8EC2-D55B3106EE4E}"/>
              </a:ext>
            </a:extLst>
          </p:cNvPr>
          <p:cNvSpPr>
            <a:spLocks noChangeShapeType="1"/>
          </p:cNvSpPr>
          <p:nvPr/>
        </p:nvSpPr>
        <p:spPr bwMode="auto">
          <a:xfrm>
            <a:off x="1314450" y="457200"/>
            <a:ext cx="0" cy="4313238"/>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5134" name="Line 18">
            <a:extLst>
              <a:ext uri="{FF2B5EF4-FFF2-40B4-BE49-F238E27FC236}">
                <a16:creationId xmlns:a16="http://schemas.microsoft.com/office/drawing/2014/main" id="{BF149204-2FBD-434C-91CB-0D01299F4F21}"/>
              </a:ext>
            </a:extLst>
          </p:cNvPr>
          <p:cNvSpPr>
            <a:spLocks noChangeShapeType="1"/>
          </p:cNvSpPr>
          <p:nvPr/>
        </p:nvSpPr>
        <p:spPr bwMode="auto">
          <a:xfrm>
            <a:off x="7943850" y="514350"/>
            <a:ext cx="0" cy="4256088"/>
          </a:xfrm>
          <a:prstGeom prst="line">
            <a:avLst/>
          </a:prstGeom>
          <a:noFill/>
          <a:ln w="152400">
            <a:solidFill>
              <a:srgbClr val="C0C0C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5135" name="Line 19">
            <a:extLst>
              <a:ext uri="{FF2B5EF4-FFF2-40B4-BE49-F238E27FC236}">
                <a16:creationId xmlns:a16="http://schemas.microsoft.com/office/drawing/2014/main" id="{903A9AD5-11FB-4699-9C63-283A1EFA785F}"/>
              </a:ext>
            </a:extLst>
          </p:cNvPr>
          <p:cNvSpPr>
            <a:spLocks noChangeShapeType="1"/>
          </p:cNvSpPr>
          <p:nvPr/>
        </p:nvSpPr>
        <p:spPr bwMode="auto">
          <a:xfrm>
            <a:off x="7486650" y="1485900"/>
            <a:ext cx="40005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6" name="Line 20">
            <a:extLst>
              <a:ext uri="{FF2B5EF4-FFF2-40B4-BE49-F238E27FC236}">
                <a16:creationId xmlns:a16="http://schemas.microsoft.com/office/drawing/2014/main" id="{E8122198-F8CC-4738-9E64-E7C40C60A58A}"/>
              </a:ext>
            </a:extLst>
          </p:cNvPr>
          <p:cNvSpPr>
            <a:spLocks noChangeShapeType="1"/>
          </p:cNvSpPr>
          <p:nvPr/>
        </p:nvSpPr>
        <p:spPr bwMode="auto">
          <a:xfrm>
            <a:off x="1314450" y="4000500"/>
            <a:ext cx="40005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7" name="Line 21">
            <a:extLst>
              <a:ext uri="{FF2B5EF4-FFF2-40B4-BE49-F238E27FC236}">
                <a16:creationId xmlns:a16="http://schemas.microsoft.com/office/drawing/2014/main" id="{E2A993D5-7B63-4F2A-BCE4-7D29DAE42EEC}"/>
              </a:ext>
            </a:extLst>
          </p:cNvPr>
          <p:cNvSpPr>
            <a:spLocks noChangeShapeType="1"/>
          </p:cNvSpPr>
          <p:nvPr/>
        </p:nvSpPr>
        <p:spPr bwMode="auto">
          <a:xfrm>
            <a:off x="1314450" y="3200400"/>
            <a:ext cx="40005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8" name="Line 22">
            <a:extLst>
              <a:ext uri="{FF2B5EF4-FFF2-40B4-BE49-F238E27FC236}">
                <a16:creationId xmlns:a16="http://schemas.microsoft.com/office/drawing/2014/main" id="{01AE668A-BB79-48BE-B22F-CF164A163EC1}"/>
              </a:ext>
            </a:extLst>
          </p:cNvPr>
          <p:cNvSpPr>
            <a:spLocks noChangeShapeType="1"/>
          </p:cNvSpPr>
          <p:nvPr/>
        </p:nvSpPr>
        <p:spPr bwMode="auto">
          <a:xfrm>
            <a:off x="1314450" y="2343150"/>
            <a:ext cx="40005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9" name="Line 23">
            <a:extLst>
              <a:ext uri="{FF2B5EF4-FFF2-40B4-BE49-F238E27FC236}">
                <a16:creationId xmlns:a16="http://schemas.microsoft.com/office/drawing/2014/main" id="{82A44E06-6AB2-44C7-B76F-9F4BA5F6AFD9}"/>
              </a:ext>
            </a:extLst>
          </p:cNvPr>
          <p:cNvSpPr>
            <a:spLocks noChangeShapeType="1"/>
          </p:cNvSpPr>
          <p:nvPr/>
        </p:nvSpPr>
        <p:spPr bwMode="auto">
          <a:xfrm>
            <a:off x="1314450" y="1485900"/>
            <a:ext cx="40005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40" name="Line 24">
            <a:extLst>
              <a:ext uri="{FF2B5EF4-FFF2-40B4-BE49-F238E27FC236}">
                <a16:creationId xmlns:a16="http://schemas.microsoft.com/office/drawing/2014/main" id="{294B8D96-7A7B-4F3F-85EA-75E8F31685E6}"/>
              </a:ext>
            </a:extLst>
          </p:cNvPr>
          <p:cNvSpPr>
            <a:spLocks noChangeShapeType="1"/>
          </p:cNvSpPr>
          <p:nvPr/>
        </p:nvSpPr>
        <p:spPr bwMode="auto">
          <a:xfrm>
            <a:off x="7486650" y="2343150"/>
            <a:ext cx="40005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41" name="Line 25">
            <a:extLst>
              <a:ext uri="{FF2B5EF4-FFF2-40B4-BE49-F238E27FC236}">
                <a16:creationId xmlns:a16="http://schemas.microsoft.com/office/drawing/2014/main" id="{C91BFBAE-4CD2-4AE1-82F7-A1192BE83B4F}"/>
              </a:ext>
            </a:extLst>
          </p:cNvPr>
          <p:cNvSpPr>
            <a:spLocks noChangeShapeType="1"/>
          </p:cNvSpPr>
          <p:nvPr/>
        </p:nvSpPr>
        <p:spPr bwMode="auto">
          <a:xfrm>
            <a:off x="7486650" y="3200400"/>
            <a:ext cx="40005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42" name="Line 26">
            <a:extLst>
              <a:ext uri="{FF2B5EF4-FFF2-40B4-BE49-F238E27FC236}">
                <a16:creationId xmlns:a16="http://schemas.microsoft.com/office/drawing/2014/main" id="{E31E8C8E-542E-4596-88B8-C415FB921953}"/>
              </a:ext>
            </a:extLst>
          </p:cNvPr>
          <p:cNvSpPr>
            <a:spLocks noChangeShapeType="1"/>
          </p:cNvSpPr>
          <p:nvPr/>
        </p:nvSpPr>
        <p:spPr bwMode="auto">
          <a:xfrm>
            <a:off x="7486650" y="4000500"/>
            <a:ext cx="40005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5143" name="Group 30">
            <a:extLst>
              <a:ext uri="{FF2B5EF4-FFF2-40B4-BE49-F238E27FC236}">
                <a16:creationId xmlns:a16="http://schemas.microsoft.com/office/drawing/2014/main" id="{CB2DA193-F43B-4AFE-BDB9-94EF5583FA99}"/>
              </a:ext>
            </a:extLst>
          </p:cNvPr>
          <p:cNvGrpSpPr>
            <a:grpSpLocks/>
          </p:cNvGrpSpPr>
          <p:nvPr/>
        </p:nvGrpSpPr>
        <p:grpSpPr bwMode="auto">
          <a:xfrm>
            <a:off x="1314450" y="457200"/>
            <a:ext cx="5495925" cy="514350"/>
            <a:chOff x="144" y="384"/>
            <a:chExt cx="4616" cy="432"/>
          </a:xfrm>
        </p:grpSpPr>
        <p:sp>
          <p:nvSpPr>
            <p:cNvPr id="246815" name="Rectangle 31">
              <a:extLst>
                <a:ext uri="{FF2B5EF4-FFF2-40B4-BE49-F238E27FC236}">
                  <a16:creationId xmlns:a16="http://schemas.microsoft.com/office/drawing/2014/main" id="{C04A2BA7-B312-4D2B-B366-C15A35D453A1}"/>
                </a:ext>
              </a:extLst>
            </p:cNvPr>
            <p:cNvSpPr>
              <a:spLocks noChangeArrowheads="1"/>
            </p:cNvSpPr>
            <p:nvPr/>
          </p:nvSpPr>
          <p:spPr bwMode="auto">
            <a:xfrm>
              <a:off x="144" y="384"/>
              <a:ext cx="4416" cy="432"/>
            </a:xfrm>
            <a:prstGeom prst="rect">
              <a:avLst/>
            </a:prstGeom>
            <a:solidFill>
              <a:srgbClr val="CCECFF">
                <a:alpha val="50000"/>
              </a:srgbClr>
            </a:solidFill>
            <a:ln>
              <a:noFill/>
            </a:ln>
            <a:effectLst/>
          </p:spPr>
          <p:txBody>
            <a:bodyPr wrap="none" anchor="ctr"/>
            <a:lstStyle/>
            <a:p>
              <a:pPr>
                <a:spcBef>
                  <a:spcPct val="50000"/>
                </a:spcBef>
                <a:defRPr/>
              </a:pPr>
              <a:r>
                <a:rPr lang="zh-CN" altLang="en-US" sz="2700">
                  <a:effectLst>
                    <a:outerShdw blurRad="38100" dist="38100" dir="2700000" algn="tl">
                      <a:srgbClr val="FFFFFF"/>
                    </a:outerShdw>
                  </a:effectLst>
                </a:rPr>
                <a:t>第十章 中枢神经系统感染性疾病  </a:t>
              </a:r>
              <a:endParaRPr lang="zh-CN" altLang="en-US" sz="2700"/>
            </a:p>
          </p:txBody>
        </p:sp>
        <p:pic>
          <p:nvPicPr>
            <p:cNvPr id="5145" name="Picture 32" descr="图片1">
              <a:extLst>
                <a:ext uri="{FF2B5EF4-FFF2-40B4-BE49-F238E27FC236}">
                  <a16:creationId xmlns:a16="http://schemas.microsoft.com/office/drawing/2014/main" id="{60AB60DF-8767-4C13-98F0-150B28C5D3F3}"/>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6">
            <a:extLst>
              <a:ext uri="{FF2B5EF4-FFF2-40B4-BE49-F238E27FC236}">
                <a16:creationId xmlns:a16="http://schemas.microsoft.com/office/drawing/2014/main" id="{3B3FFA29-8DEB-49D7-85C8-CAB63E50E24C}"/>
              </a:ext>
            </a:extLst>
          </p:cNvPr>
          <p:cNvSpPr txBox="1">
            <a:spLocks noChangeArrowheads="1"/>
          </p:cNvSpPr>
          <p:nvPr/>
        </p:nvSpPr>
        <p:spPr bwMode="auto">
          <a:xfrm>
            <a:off x="1493838" y="2032000"/>
            <a:ext cx="6507162" cy="2354263"/>
          </a:xfrm>
          <a:prstGeom prst="rect">
            <a:avLst/>
          </a:prstGeom>
          <a:solidFill>
            <a:srgbClr val="A3A3E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100">
                <a:latin typeface="Arial" panose="020B0604020202020204" pitchFamily="34" charset="0"/>
              </a:rPr>
              <a:t>①</a:t>
            </a:r>
            <a:r>
              <a:rPr lang="zh-CN" altLang="en-US" sz="2100">
                <a:latin typeface="Arial" panose="020B0604020202020204" pitchFamily="34" charset="0"/>
              </a:rPr>
              <a:t>疱疹史</a:t>
            </a:r>
            <a:endParaRPr lang="en-US" altLang="zh-CN" sz="2100">
              <a:latin typeface="Arial" panose="020B0604020202020204" pitchFamily="34" charset="0"/>
            </a:endParaRPr>
          </a:p>
          <a:p>
            <a:r>
              <a:rPr lang="en-US" altLang="zh-CN" sz="2100">
                <a:latin typeface="Arial" panose="020B0604020202020204" pitchFamily="34" charset="0"/>
              </a:rPr>
              <a:t>②</a:t>
            </a:r>
            <a:r>
              <a:rPr lang="zh-CN" altLang="en-US" sz="2100">
                <a:latin typeface="Arial" panose="020B0604020202020204" pitchFamily="34" charset="0"/>
              </a:rPr>
              <a:t>上呼吸道感染症状</a:t>
            </a:r>
            <a:endParaRPr lang="en-US" altLang="zh-CN" sz="2100">
              <a:latin typeface="Arial" panose="020B0604020202020204" pitchFamily="34" charset="0"/>
            </a:endParaRPr>
          </a:p>
          <a:p>
            <a:r>
              <a:rPr lang="en-US" altLang="zh-CN" sz="2100">
                <a:latin typeface="Arial" panose="020B0604020202020204" pitchFamily="34" charset="0"/>
              </a:rPr>
              <a:t>③</a:t>
            </a:r>
            <a:r>
              <a:rPr lang="zh-CN" altLang="en-US" sz="2100">
                <a:latin typeface="Arial" panose="020B0604020202020204" pitchFamily="34" charset="0"/>
              </a:rPr>
              <a:t>精神行为异常、抽搐、意识障碍、神经系统缺损</a:t>
            </a:r>
            <a:endParaRPr lang="en-US" altLang="zh-CN" sz="2100">
              <a:latin typeface="Arial" panose="020B0604020202020204" pitchFamily="34" charset="0"/>
            </a:endParaRPr>
          </a:p>
          <a:p>
            <a:r>
              <a:rPr lang="en-US" altLang="zh-CN" sz="2100">
                <a:latin typeface="Arial" panose="020B0604020202020204" pitchFamily="34" charset="0"/>
              </a:rPr>
              <a:t>④CSF</a:t>
            </a:r>
            <a:r>
              <a:rPr lang="zh-CN" altLang="en-US" sz="2100">
                <a:latin typeface="Arial" panose="020B0604020202020204" pitchFamily="34" charset="0"/>
              </a:rPr>
              <a:t>红、白细胞数增多，糖、氯正常</a:t>
            </a:r>
            <a:endParaRPr lang="en-US" altLang="zh-CN" sz="2100">
              <a:latin typeface="Arial" panose="020B0604020202020204" pitchFamily="34" charset="0"/>
            </a:endParaRPr>
          </a:p>
          <a:p>
            <a:r>
              <a:rPr lang="en-US" altLang="zh-CN" sz="2100">
                <a:latin typeface="Arial" panose="020B0604020202020204" pitchFamily="34" charset="0"/>
              </a:rPr>
              <a:t>⑤EEG</a:t>
            </a:r>
            <a:r>
              <a:rPr lang="zh-CN" altLang="en-US" sz="2100">
                <a:latin typeface="Arial" panose="020B0604020202020204" pitchFamily="34" charset="0"/>
              </a:rPr>
              <a:t>以颞、额区损害为主</a:t>
            </a:r>
            <a:endParaRPr lang="en-US" altLang="zh-CN" sz="2100">
              <a:latin typeface="Arial" panose="020B0604020202020204" pitchFamily="34" charset="0"/>
            </a:endParaRPr>
          </a:p>
          <a:p>
            <a:r>
              <a:rPr lang="en-US" altLang="zh-CN" sz="2100">
                <a:latin typeface="Arial" panose="020B0604020202020204" pitchFamily="34" charset="0"/>
              </a:rPr>
              <a:t>⑥</a:t>
            </a:r>
            <a:r>
              <a:rPr lang="zh-CN" altLang="en-US" sz="2100">
                <a:latin typeface="Arial" panose="020B0604020202020204" pitchFamily="34" charset="0"/>
              </a:rPr>
              <a:t>头颅</a:t>
            </a:r>
            <a:r>
              <a:rPr lang="en-US" altLang="zh-CN" sz="2100">
                <a:latin typeface="Arial" panose="020B0604020202020204" pitchFamily="34" charset="0"/>
              </a:rPr>
              <a:t>CT/MRI</a:t>
            </a:r>
            <a:r>
              <a:rPr lang="zh-CN" altLang="en-US" sz="2100">
                <a:latin typeface="Arial" panose="020B0604020202020204" pitchFamily="34" charset="0"/>
              </a:rPr>
              <a:t>颞叶局灶性出血性脑软化灶</a:t>
            </a:r>
            <a:endParaRPr lang="en-US" altLang="zh-CN" sz="2100">
              <a:latin typeface="Arial" panose="020B0604020202020204" pitchFamily="34" charset="0"/>
            </a:endParaRPr>
          </a:p>
          <a:p>
            <a:r>
              <a:rPr lang="en-US" altLang="zh-CN" sz="2100">
                <a:latin typeface="Arial" panose="020B0604020202020204" pitchFamily="34" charset="0"/>
              </a:rPr>
              <a:t>⑦</a:t>
            </a:r>
            <a:r>
              <a:rPr lang="zh-CN" altLang="en-US" sz="2100">
                <a:latin typeface="Arial" panose="020B0604020202020204" pitchFamily="34" charset="0"/>
              </a:rPr>
              <a:t>特异性抗病毒药物治疗有效</a:t>
            </a:r>
          </a:p>
        </p:txBody>
      </p:sp>
      <p:grpSp>
        <p:nvGrpSpPr>
          <p:cNvPr id="33794" name="Group 13">
            <a:extLst>
              <a:ext uri="{FF2B5EF4-FFF2-40B4-BE49-F238E27FC236}">
                <a16:creationId xmlns:a16="http://schemas.microsoft.com/office/drawing/2014/main" id="{994C3B41-4AE6-4C73-8ECB-A1FABEF3E62E}"/>
              </a:ext>
            </a:extLst>
          </p:cNvPr>
          <p:cNvGrpSpPr>
            <a:grpSpLocks/>
          </p:cNvGrpSpPr>
          <p:nvPr/>
        </p:nvGrpSpPr>
        <p:grpSpPr bwMode="auto">
          <a:xfrm>
            <a:off x="1143000" y="285750"/>
            <a:ext cx="171450" cy="4687888"/>
            <a:chOff x="0" y="240"/>
            <a:chExt cx="144" cy="3936"/>
          </a:xfrm>
        </p:grpSpPr>
        <p:grpSp>
          <p:nvGrpSpPr>
            <p:cNvPr id="33795" name="Group 3">
              <a:extLst>
                <a:ext uri="{FF2B5EF4-FFF2-40B4-BE49-F238E27FC236}">
                  <a16:creationId xmlns:a16="http://schemas.microsoft.com/office/drawing/2014/main" id="{0A930974-D4CC-434D-9FFA-37F8693A4C13}"/>
                </a:ext>
              </a:extLst>
            </p:cNvPr>
            <p:cNvGrpSpPr>
              <a:grpSpLocks/>
            </p:cNvGrpSpPr>
            <p:nvPr/>
          </p:nvGrpSpPr>
          <p:grpSpPr bwMode="auto">
            <a:xfrm>
              <a:off x="0" y="240"/>
              <a:ext cx="96" cy="3936"/>
              <a:chOff x="-8" y="768"/>
              <a:chExt cx="136" cy="3552"/>
            </a:xfrm>
          </p:grpSpPr>
          <p:sp>
            <p:nvSpPr>
              <p:cNvPr id="33796" name="Rectangle 4">
                <a:extLst>
                  <a:ext uri="{FF2B5EF4-FFF2-40B4-BE49-F238E27FC236}">
                    <a16:creationId xmlns:a16="http://schemas.microsoft.com/office/drawing/2014/main" id="{06DC6AB1-34AB-4F60-8825-8A7801DC56E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33797" name="Line 5">
                <a:extLst>
                  <a:ext uri="{FF2B5EF4-FFF2-40B4-BE49-F238E27FC236}">
                    <a16:creationId xmlns:a16="http://schemas.microsoft.com/office/drawing/2014/main" id="{733B5D75-70FD-4FF5-B7CF-6628E25570D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3798" name="Line 18">
              <a:extLst>
                <a:ext uri="{FF2B5EF4-FFF2-40B4-BE49-F238E27FC236}">
                  <a16:creationId xmlns:a16="http://schemas.microsoft.com/office/drawing/2014/main" id="{509254F8-D062-4224-BCCA-C3B20ED2732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33799" name="Group 18">
            <a:extLst>
              <a:ext uri="{FF2B5EF4-FFF2-40B4-BE49-F238E27FC236}">
                <a16:creationId xmlns:a16="http://schemas.microsoft.com/office/drawing/2014/main" id="{AE86F983-7F98-47EA-81AA-E72C126CE279}"/>
              </a:ext>
            </a:extLst>
          </p:cNvPr>
          <p:cNvGrpSpPr>
            <a:grpSpLocks/>
          </p:cNvGrpSpPr>
          <p:nvPr/>
        </p:nvGrpSpPr>
        <p:grpSpPr bwMode="auto">
          <a:xfrm>
            <a:off x="1314450" y="457200"/>
            <a:ext cx="5495925" cy="514350"/>
            <a:chOff x="144" y="384"/>
            <a:chExt cx="4616" cy="432"/>
          </a:xfrm>
        </p:grpSpPr>
        <p:sp>
          <p:nvSpPr>
            <p:cNvPr id="33800" name="Rectangle 19">
              <a:extLst>
                <a:ext uri="{FF2B5EF4-FFF2-40B4-BE49-F238E27FC236}">
                  <a16:creationId xmlns:a16="http://schemas.microsoft.com/office/drawing/2014/main" id="{2A2993B1-BDDD-48C9-B266-CAA1C0DBD64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33801" name="Picture 20" descr="图片1">
              <a:extLst>
                <a:ext uri="{FF2B5EF4-FFF2-40B4-BE49-F238E27FC236}">
                  <a16:creationId xmlns:a16="http://schemas.microsoft.com/office/drawing/2014/main" id="{416E86DE-01BE-4C9C-BE64-87F6141A0EB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2" name="Group 21">
            <a:extLst>
              <a:ext uri="{FF2B5EF4-FFF2-40B4-BE49-F238E27FC236}">
                <a16:creationId xmlns:a16="http://schemas.microsoft.com/office/drawing/2014/main" id="{A506EEC9-134E-43D5-A745-0280C6490B2F}"/>
              </a:ext>
            </a:extLst>
          </p:cNvPr>
          <p:cNvGrpSpPr>
            <a:grpSpLocks/>
          </p:cNvGrpSpPr>
          <p:nvPr/>
        </p:nvGrpSpPr>
        <p:grpSpPr bwMode="auto">
          <a:xfrm>
            <a:off x="1314450" y="1028700"/>
            <a:ext cx="2286000" cy="414338"/>
            <a:chOff x="144" y="816"/>
            <a:chExt cx="2688" cy="348"/>
          </a:xfrm>
        </p:grpSpPr>
        <p:sp>
          <p:nvSpPr>
            <p:cNvPr id="33803" name="Rectangle 22">
              <a:extLst>
                <a:ext uri="{FF2B5EF4-FFF2-40B4-BE49-F238E27FC236}">
                  <a16:creationId xmlns:a16="http://schemas.microsoft.com/office/drawing/2014/main" id="{38580DB4-8531-4777-A4F6-02C1954C63CB}"/>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诊 断  </a:t>
              </a:r>
            </a:p>
          </p:txBody>
        </p:sp>
        <p:sp>
          <p:nvSpPr>
            <p:cNvPr id="33804" name="Line 23">
              <a:extLst>
                <a:ext uri="{FF2B5EF4-FFF2-40B4-BE49-F238E27FC236}">
                  <a16:creationId xmlns:a16="http://schemas.microsoft.com/office/drawing/2014/main" id="{585A8E79-F46B-48D3-ABA7-D6D308C3693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
        <p:nvSpPr>
          <p:cNvPr id="33805" name="Rectangle 24">
            <a:extLst>
              <a:ext uri="{FF2B5EF4-FFF2-40B4-BE49-F238E27FC236}">
                <a16:creationId xmlns:a16="http://schemas.microsoft.com/office/drawing/2014/main" id="{E3F9045B-0747-4E79-82F9-32DB86677183}"/>
              </a:ext>
            </a:extLst>
          </p:cNvPr>
          <p:cNvSpPr>
            <a:spLocks noChangeArrowheads="1"/>
          </p:cNvSpPr>
          <p:nvPr/>
        </p:nvSpPr>
        <p:spPr bwMode="auto">
          <a:xfrm>
            <a:off x="1643063" y="1600200"/>
            <a:ext cx="1454150" cy="414338"/>
          </a:xfrm>
          <a:prstGeom prst="rect">
            <a:avLst/>
          </a:prstGeom>
          <a:solidFill>
            <a:schemeClr val="bg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a:t>1.</a:t>
            </a:r>
            <a:r>
              <a:rPr lang="zh-CN" altLang="en-US" sz="2100"/>
              <a:t>诊断依据  </a:t>
            </a:r>
            <a:endParaRPr lang="en-US" altLang="zh-CN" sz="2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AutoShape 5">
            <a:extLst>
              <a:ext uri="{FF2B5EF4-FFF2-40B4-BE49-F238E27FC236}">
                <a16:creationId xmlns:a16="http://schemas.microsoft.com/office/drawing/2014/main" id="{11B01EFD-A046-4A2A-8A60-BD05B531C03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62125"/>
            <a:ext cx="5595938"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2" name="Group 14">
            <a:extLst>
              <a:ext uri="{FF2B5EF4-FFF2-40B4-BE49-F238E27FC236}">
                <a16:creationId xmlns:a16="http://schemas.microsoft.com/office/drawing/2014/main" id="{6E0DB28A-F92E-4F03-9312-A89C126E7CC5}"/>
              </a:ext>
            </a:extLst>
          </p:cNvPr>
          <p:cNvGrpSpPr>
            <a:grpSpLocks/>
          </p:cNvGrpSpPr>
          <p:nvPr/>
        </p:nvGrpSpPr>
        <p:grpSpPr bwMode="auto">
          <a:xfrm>
            <a:off x="1143000" y="285750"/>
            <a:ext cx="171450" cy="4687888"/>
            <a:chOff x="0" y="240"/>
            <a:chExt cx="144" cy="3936"/>
          </a:xfrm>
        </p:grpSpPr>
        <p:grpSp>
          <p:nvGrpSpPr>
            <p:cNvPr id="35843" name="Group 3">
              <a:extLst>
                <a:ext uri="{FF2B5EF4-FFF2-40B4-BE49-F238E27FC236}">
                  <a16:creationId xmlns:a16="http://schemas.microsoft.com/office/drawing/2014/main" id="{3D81B34E-714F-4106-88AF-A52F08608950}"/>
                </a:ext>
              </a:extLst>
            </p:cNvPr>
            <p:cNvGrpSpPr>
              <a:grpSpLocks/>
            </p:cNvGrpSpPr>
            <p:nvPr/>
          </p:nvGrpSpPr>
          <p:grpSpPr bwMode="auto">
            <a:xfrm>
              <a:off x="0" y="240"/>
              <a:ext cx="96" cy="3936"/>
              <a:chOff x="-8" y="768"/>
              <a:chExt cx="136" cy="3552"/>
            </a:xfrm>
          </p:grpSpPr>
          <p:sp>
            <p:nvSpPr>
              <p:cNvPr id="35844" name="Rectangle 4">
                <a:extLst>
                  <a:ext uri="{FF2B5EF4-FFF2-40B4-BE49-F238E27FC236}">
                    <a16:creationId xmlns:a16="http://schemas.microsoft.com/office/drawing/2014/main" id="{1BD003A7-2945-4AB3-9662-D91DE67CC47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35845" name="Line 5">
                <a:extLst>
                  <a:ext uri="{FF2B5EF4-FFF2-40B4-BE49-F238E27FC236}">
                    <a16:creationId xmlns:a16="http://schemas.microsoft.com/office/drawing/2014/main" id="{AC0F2038-A80E-4ACA-BB5E-39C45A047D9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5846" name="Line 18">
              <a:extLst>
                <a:ext uri="{FF2B5EF4-FFF2-40B4-BE49-F238E27FC236}">
                  <a16:creationId xmlns:a16="http://schemas.microsoft.com/office/drawing/2014/main" id="{92BA2CCB-3016-4481-84B6-FE02CCBFD217}"/>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35847" name="Group 19">
            <a:extLst>
              <a:ext uri="{FF2B5EF4-FFF2-40B4-BE49-F238E27FC236}">
                <a16:creationId xmlns:a16="http://schemas.microsoft.com/office/drawing/2014/main" id="{5922DD4B-90A8-4595-9DC2-6BCBB6F2C921}"/>
              </a:ext>
            </a:extLst>
          </p:cNvPr>
          <p:cNvGrpSpPr>
            <a:grpSpLocks/>
          </p:cNvGrpSpPr>
          <p:nvPr/>
        </p:nvGrpSpPr>
        <p:grpSpPr bwMode="auto">
          <a:xfrm>
            <a:off x="1314450" y="457200"/>
            <a:ext cx="5495925" cy="514350"/>
            <a:chOff x="144" y="384"/>
            <a:chExt cx="4616" cy="432"/>
          </a:xfrm>
        </p:grpSpPr>
        <p:sp>
          <p:nvSpPr>
            <p:cNvPr id="35848" name="Rectangle 20">
              <a:extLst>
                <a:ext uri="{FF2B5EF4-FFF2-40B4-BE49-F238E27FC236}">
                  <a16:creationId xmlns:a16="http://schemas.microsoft.com/office/drawing/2014/main" id="{83EA7F6D-BF83-4F23-BC60-2E4EB2118BF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35849" name="Picture 21" descr="图片1">
              <a:extLst>
                <a:ext uri="{FF2B5EF4-FFF2-40B4-BE49-F238E27FC236}">
                  <a16:creationId xmlns:a16="http://schemas.microsoft.com/office/drawing/2014/main" id="{B2FF317D-E695-4340-8757-540F3B713CC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850" name="Group 25">
            <a:extLst>
              <a:ext uri="{FF2B5EF4-FFF2-40B4-BE49-F238E27FC236}">
                <a16:creationId xmlns:a16="http://schemas.microsoft.com/office/drawing/2014/main" id="{35706C4B-87A7-4CFB-9D85-48B29D1C70E6}"/>
              </a:ext>
            </a:extLst>
          </p:cNvPr>
          <p:cNvGrpSpPr>
            <a:grpSpLocks/>
          </p:cNvGrpSpPr>
          <p:nvPr/>
        </p:nvGrpSpPr>
        <p:grpSpPr bwMode="auto">
          <a:xfrm>
            <a:off x="1314450" y="1028700"/>
            <a:ext cx="2286000" cy="414338"/>
            <a:chOff x="144" y="816"/>
            <a:chExt cx="2688" cy="348"/>
          </a:xfrm>
        </p:grpSpPr>
        <p:sp>
          <p:nvSpPr>
            <p:cNvPr id="35851" name="Rectangle 26">
              <a:extLst>
                <a:ext uri="{FF2B5EF4-FFF2-40B4-BE49-F238E27FC236}">
                  <a16:creationId xmlns:a16="http://schemas.microsoft.com/office/drawing/2014/main" id="{8115EA21-8D21-44CD-92E7-4D8C30F09D66}"/>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诊 断  </a:t>
              </a:r>
            </a:p>
          </p:txBody>
        </p:sp>
        <p:sp>
          <p:nvSpPr>
            <p:cNvPr id="35852" name="Line 27">
              <a:extLst>
                <a:ext uri="{FF2B5EF4-FFF2-40B4-BE49-F238E27FC236}">
                  <a16:creationId xmlns:a16="http://schemas.microsoft.com/office/drawing/2014/main" id="{81FA1BB8-7E5F-4B03-8C94-679CF8513DD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AutoShape 5">
            <a:extLst>
              <a:ext uri="{FF2B5EF4-FFF2-40B4-BE49-F238E27FC236}">
                <a16:creationId xmlns:a16="http://schemas.microsoft.com/office/drawing/2014/main" id="{E747CDF7-82A5-46A9-8DB8-E3D67F6C18B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650" y="1600200"/>
            <a:ext cx="36353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6" name="Group 6">
            <a:extLst>
              <a:ext uri="{FF2B5EF4-FFF2-40B4-BE49-F238E27FC236}">
                <a16:creationId xmlns:a16="http://schemas.microsoft.com/office/drawing/2014/main" id="{3FEFDA2F-4551-4E31-B734-D14A76D9811E}"/>
              </a:ext>
            </a:extLst>
          </p:cNvPr>
          <p:cNvGrpSpPr>
            <a:grpSpLocks/>
          </p:cNvGrpSpPr>
          <p:nvPr/>
        </p:nvGrpSpPr>
        <p:grpSpPr bwMode="auto">
          <a:xfrm>
            <a:off x="1817688" y="1654175"/>
            <a:ext cx="1371600" cy="622300"/>
            <a:chOff x="0" y="0"/>
            <a:chExt cx="1152" cy="523"/>
          </a:xfrm>
        </p:grpSpPr>
        <p:pic>
          <p:nvPicPr>
            <p:cNvPr id="36867" name="Oval 8">
              <a:extLst>
                <a:ext uri="{FF2B5EF4-FFF2-40B4-BE49-F238E27FC236}">
                  <a16:creationId xmlns:a16="http://schemas.microsoft.com/office/drawing/2014/main" id="{7E8AADCB-3AC9-4B0C-A3E9-53A3F313D12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5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2" name="Text Box 8">
              <a:extLst>
                <a:ext uri="{FF2B5EF4-FFF2-40B4-BE49-F238E27FC236}">
                  <a16:creationId xmlns:a16="http://schemas.microsoft.com/office/drawing/2014/main" id="{5E2B1954-BE44-4B4C-80E9-DB46DCDECA5F}"/>
                </a:ext>
              </a:extLst>
            </p:cNvPr>
            <p:cNvSpPr txBox="1"/>
            <p:nvPr/>
          </p:nvSpPr>
          <p:spPr>
            <a:xfrm>
              <a:off x="179" y="85"/>
              <a:ext cx="801" cy="355"/>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1350" b="1" noProof="1">
                  <a:latin typeface="Arial" panose="020B0604020202020204" pitchFamily="34" charset="0"/>
                </a:rPr>
                <a:t>带状疱疹 </a:t>
              </a:r>
            </a:p>
            <a:p>
              <a:pPr marL="0" indent="0" algn="ctr" eaLnBrk="1" hangingPunct="1">
                <a:spcBef>
                  <a:spcPct val="0"/>
                </a:spcBef>
                <a:buFontTx/>
                <a:buNone/>
              </a:pPr>
              <a:r>
                <a:rPr lang="zh-CN" altLang="en-US" sz="1350" b="1" noProof="1">
                  <a:latin typeface="Arial" panose="020B0604020202020204" pitchFamily="34" charset="0"/>
                </a:rPr>
                <a:t>病毒性脑炎  </a:t>
              </a:r>
              <a:r>
                <a:rPr lang="zh-CN" altLang="en-US" sz="1350" noProof="1">
                  <a:latin typeface="Arial" panose="020B0604020202020204" pitchFamily="34" charset="0"/>
                </a:rPr>
                <a:t> </a:t>
              </a:r>
            </a:p>
          </p:txBody>
        </p:sp>
      </p:grpSp>
      <p:grpSp>
        <p:nvGrpSpPr>
          <p:cNvPr id="36869" name="Group 9">
            <a:extLst>
              <a:ext uri="{FF2B5EF4-FFF2-40B4-BE49-F238E27FC236}">
                <a16:creationId xmlns:a16="http://schemas.microsoft.com/office/drawing/2014/main" id="{8C70FC6C-49AD-453C-A369-134B052590A3}"/>
              </a:ext>
            </a:extLst>
          </p:cNvPr>
          <p:cNvGrpSpPr>
            <a:grpSpLocks/>
          </p:cNvGrpSpPr>
          <p:nvPr/>
        </p:nvGrpSpPr>
        <p:grpSpPr bwMode="auto">
          <a:xfrm>
            <a:off x="1827213" y="2359025"/>
            <a:ext cx="1376362" cy="666750"/>
            <a:chOff x="0" y="0"/>
            <a:chExt cx="1156" cy="560"/>
          </a:xfrm>
        </p:grpSpPr>
        <p:pic>
          <p:nvPicPr>
            <p:cNvPr id="36870" name="Oval 9">
              <a:extLst>
                <a:ext uri="{FF2B5EF4-FFF2-40B4-BE49-F238E27FC236}">
                  <a16:creationId xmlns:a16="http://schemas.microsoft.com/office/drawing/2014/main" id="{71BD4B2A-5B04-4D0B-8A17-61579CAC29A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56"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1">
              <a:extLst>
                <a:ext uri="{FF2B5EF4-FFF2-40B4-BE49-F238E27FC236}">
                  <a16:creationId xmlns:a16="http://schemas.microsoft.com/office/drawing/2014/main" id="{760512A9-2AF6-4F5D-8ED8-D32E098E8C09}"/>
                </a:ext>
              </a:extLst>
            </p:cNvPr>
            <p:cNvSpPr txBox="1"/>
            <p:nvPr/>
          </p:nvSpPr>
          <p:spPr>
            <a:xfrm>
              <a:off x="179" y="91"/>
              <a:ext cx="803" cy="383"/>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1350" b="1" noProof="1">
                  <a:latin typeface="Arial" panose="020B0604020202020204" pitchFamily="34" charset="0"/>
                </a:rPr>
                <a:t>肠道病毒性脑炎 </a:t>
              </a:r>
            </a:p>
          </p:txBody>
        </p:sp>
      </p:grpSp>
      <p:pic>
        <p:nvPicPr>
          <p:cNvPr id="36872" name="AutoShape 5">
            <a:extLst>
              <a:ext uri="{FF2B5EF4-FFF2-40B4-BE49-F238E27FC236}">
                <a16:creationId xmlns:a16="http://schemas.microsoft.com/office/drawing/2014/main" id="{A3517083-F619-4C1B-A079-3C73295A5C8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2357438"/>
            <a:ext cx="35655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3" name="Group 13">
            <a:extLst>
              <a:ext uri="{FF2B5EF4-FFF2-40B4-BE49-F238E27FC236}">
                <a16:creationId xmlns:a16="http://schemas.microsoft.com/office/drawing/2014/main" id="{802AA5D8-2410-48CE-8557-95298E8A9ED4}"/>
              </a:ext>
            </a:extLst>
          </p:cNvPr>
          <p:cNvGrpSpPr>
            <a:grpSpLocks/>
          </p:cNvGrpSpPr>
          <p:nvPr/>
        </p:nvGrpSpPr>
        <p:grpSpPr bwMode="auto">
          <a:xfrm>
            <a:off x="1817688" y="3113088"/>
            <a:ext cx="1371600" cy="663575"/>
            <a:chOff x="0" y="0"/>
            <a:chExt cx="1152" cy="557"/>
          </a:xfrm>
        </p:grpSpPr>
        <p:pic>
          <p:nvPicPr>
            <p:cNvPr id="36874" name="Oval 11">
              <a:extLst>
                <a:ext uri="{FF2B5EF4-FFF2-40B4-BE49-F238E27FC236}">
                  <a16:creationId xmlns:a16="http://schemas.microsoft.com/office/drawing/2014/main" id="{D1C224B4-F6BB-4ACD-A6E0-99CD1782B40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52"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5">
              <a:extLst>
                <a:ext uri="{FF2B5EF4-FFF2-40B4-BE49-F238E27FC236}">
                  <a16:creationId xmlns:a16="http://schemas.microsoft.com/office/drawing/2014/main" id="{BFDCB420-5696-4589-8F8D-107B07C8647E}"/>
                </a:ext>
              </a:extLst>
            </p:cNvPr>
            <p:cNvSpPr txBox="1"/>
            <p:nvPr/>
          </p:nvSpPr>
          <p:spPr>
            <a:xfrm>
              <a:off x="179" y="91"/>
              <a:ext cx="801" cy="380"/>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1350" b="1" noProof="1">
                  <a:latin typeface="Arial" panose="020B0604020202020204" pitchFamily="34" charset="0"/>
                </a:rPr>
                <a:t>巨细胞 </a:t>
              </a:r>
            </a:p>
            <a:p>
              <a:pPr marL="0" indent="0" algn="ctr" eaLnBrk="1" hangingPunct="1">
                <a:spcBef>
                  <a:spcPct val="0"/>
                </a:spcBef>
                <a:buFontTx/>
                <a:buNone/>
              </a:pPr>
              <a:r>
                <a:rPr lang="zh-CN" altLang="en-US" sz="1350" b="1" noProof="1">
                  <a:latin typeface="Arial" panose="020B0604020202020204" pitchFamily="34" charset="0"/>
                </a:rPr>
                <a:t>病毒性脑炎  </a:t>
              </a:r>
            </a:p>
          </p:txBody>
        </p:sp>
      </p:grpSp>
      <p:grpSp>
        <p:nvGrpSpPr>
          <p:cNvPr id="36876" name="Group 16">
            <a:extLst>
              <a:ext uri="{FF2B5EF4-FFF2-40B4-BE49-F238E27FC236}">
                <a16:creationId xmlns:a16="http://schemas.microsoft.com/office/drawing/2014/main" id="{6A455BDE-35A0-428A-80D1-B883368DC9DA}"/>
              </a:ext>
            </a:extLst>
          </p:cNvPr>
          <p:cNvGrpSpPr>
            <a:grpSpLocks/>
          </p:cNvGrpSpPr>
          <p:nvPr/>
        </p:nvGrpSpPr>
        <p:grpSpPr bwMode="auto">
          <a:xfrm>
            <a:off x="1836738" y="3871913"/>
            <a:ext cx="1352550" cy="654050"/>
            <a:chOff x="0" y="0"/>
            <a:chExt cx="1136" cy="549"/>
          </a:xfrm>
        </p:grpSpPr>
        <p:pic>
          <p:nvPicPr>
            <p:cNvPr id="36877" name="Oval 12">
              <a:extLst>
                <a:ext uri="{FF2B5EF4-FFF2-40B4-BE49-F238E27FC236}">
                  <a16:creationId xmlns:a16="http://schemas.microsoft.com/office/drawing/2014/main" id="{ACF66FE5-977E-4EF3-A842-F9E3C6244225}"/>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136"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8">
              <a:extLst>
                <a:ext uri="{FF2B5EF4-FFF2-40B4-BE49-F238E27FC236}">
                  <a16:creationId xmlns:a16="http://schemas.microsoft.com/office/drawing/2014/main" id="{76D2543B-64D6-47FA-9D39-4074E219E44A}"/>
                </a:ext>
              </a:extLst>
            </p:cNvPr>
            <p:cNvSpPr txBox="1"/>
            <p:nvPr/>
          </p:nvSpPr>
          <p:spPr>
            <a:xfrm>
              <a:off x="177" y="88"/>
              <a:ext cx="789" cy="374"/>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1350" b="1" noProof="1">
                  <a:latin typeface="Arial" panose="020B0604020202020204" pitchFamily="34" charset="0"/>
                </a:rPr>
                <a:t>急性播散性 </a:t>
              </a:r>
            </a:p>
            <a:p>
              <a:pPr marL="0" indent="0" algn="ctr" eaLnBrk="1" hangingPunct="1">
                <a:spcBef>
                  <a:spcPct val="0"/>
                </a:spcBef>
                <a:buFontTx/>
                <a:buNone/>
              </a:pPr>
              <a:r>
                <a:rPr lang="zh-CN" altLang="en-US" sz="1350" b="1" noProof="1">
                  <a:latin typeface="Arial" panose="020B0604020202020204" pitchFamily="34" charset="0"/>
                </a:rPr>
                <a:t>脑脊髓炎 </a:t>
              </a:r>
            </a:p>
          </p:txBody>
        </p:sp>
      </p:grpSp>
      <p:pic>
        <p:nvPicPr>
          <p:cNvPr id="36879" name="AutoShape 5">
            <a:extLst>
              <a:ext uri="{FF2B5EF4-FFF2-40B4-BE49-F238E27FC236}">
                <a16:creationId xmlns:a16="http://schemas.microsoft.com/office/drawing/2014/main" id="{06EE22CB-3645-4584-91E7-9D6A7577940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6938" y="3113088"/>
            <a:ext cx="35655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AutoShape 5">
            <a:extLst>
              <a:ext uri="{FF2B5EF4-FFF2-40B4-BE49-F238E27FC236}">
                <a16:creationId xmlns:a16="http://schemas.microsoft.com/office/drawing/2014/main" id="{E1C13B23-80ED-4314-B2F7-3FC9AAB46049}"/>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6938" y="3857625"/>
            <a:ext cx="3565525"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81" name="Group 32">
            <a:extLst>
              <a:ext uri="{FF2B5EF4-FFF2-40B4-BE49-F238E27FC236}">
                <a16:creationId xmlns:a16="http://schemas.microsoft.com/office/drawing/2014/main" id="{F84B9D81-F59E-4683-B0F9-055423631A35}"/>
              </a:ext>
            </a:extLst>
          </p:cNvPr>
          <p:cNvGrpSpPr>
            <a:grpSpLocks/>
          </p:cNvGrpSpPr>
          <p:nvPr/>
        </p:nvGrpSpPr>
        <p:grpSpPr bwMode="auto">
          <a:xfrm>
            <a:off x="1143000" y="285750"/>
            <a:ext cx="171450" cy="4687888"/>
            <a:chOff x="0" y="240"/>
            <a:chExt cx="144" cy="3936"/>
          </a:xfrm>
        </p:grpSpPr>
        <p:grpSp>
          <p:nvGrpSpPr>
            <p:cNvPr id="36882" name="Group 3">
              <a:extLst>
                <a:ext uri="{FF2B5EF4-FFF2-40B4-BE49-F238E27FC236}">
                  <a16:creationId xmlns:a16="http://schemas.microsoft.com/office/drawing/2014/main" id="{D8EBD1B1-7208-4DE8-9C6B-905A75BE91AE}"/>
                </a:ext>
              </a:extLst>
            </p:cNvPr>
            <p:cNvGrpSpPr>
              <a:grpSpLocks/>
            </p:cNvGrpSpPr>
            <p:nvPr/>
          </p:nvGrpSpPr>
          <p:grpSpPr bwMode="auto">
            <a:xfrm>
              <a:off x="0" y="240"/>
              <a:ext cx="96" cy="3936"/>
              <a:chOff x="-8" y="768"/>
              <a:chExt cx="136" cy="3552"/>
            </a:xfrm>
          </p:grpSpPr>
          <p:sp>
            <p:nvSpPr>
              <p:cNvPr id="36883" name="Rectangle 4">
                <a:extLst>
                  <a:ext uri="{FF2B5EF4-FFF2-40B4-BE49-F238E27FC236}">
                    <a16:creationId xmlns:a16="http://schemas.microsoft.com/office/drawing/2014/main" id="{10894095-2BDB-4182-BA9A-310BD83D00A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36884" name="Line 5">
                <a:extLst>
                  <a:ext uri="{FF2B5EF4-FFF2-40B4-BE49-F238E27FC236}">
                    <a16:creationId xmlns:a16="http://schemas.microsoft.com/office/drawing/2014/main" id="{417A9D77-99A8-4F52-8268-AF340A21F20B}"/>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6885" name="Line 18">
              <a:extLst>
                <a:ext uri="{FF2B5EF4-FFF2-40B4-BE49-F238E27FC236}">
                  <a16:creationId xmlns:a16="http://schemas.microsoft.com/office/drawing/2014/main" id="{655498ED-4B83-4FFF-B795-7F9F43679BE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36886" name="Group 37">
            <a:extLst>
              <a:ext uri="{FF2B5EF4-FFF2-40B4-BE49-F238E27FC236}">
                <a16:creationId xmlns:a16="http://schemas.microsoft.com/office/drawing/2014/main" id="{4917AE35-F8CB-41E4-B7F0-D340E8943D78}"/>
              </a:ext>
            </a:extLst>
          </p:cNvPr>
          <p:cNvGrpSpPr>
            <a:grpSpLocks/>
          </p:cNvGrpSpPr>
          <p:nvPr/>
        </p:nvGrpSpPr>
        <p:grpSpPr bwMode="auto">
          <a:xfrm>
            <a:off x="1314450" y="457200"/>
            <a:ext cx="5495925" cy="514350"/>
            <a:chOff x="144" y="384"/>
            <a:chExt cx="4616" cy="432"/>
          </a:xfrm>
        </p:grpSpPr>
        <p:sp>
          <p:nvSpPr>
            <p:cNvPr id="36887" name="Rectangle 38">
              <a:extLst>
                <a:ext uri="{FF2B5EF4-FFF2-40B4-BE49-F238E27FC236}">
                  <a16:creationId xmlns:a16="http://schemas.microsoft.com/office/drawing/2014/main" id="{9153581E-807E-47B7-87A3-2D2F9410573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36888" name="Picture 39" descr="图片1">
              <a:extLst>
                <a:ext uri="{FF2B5EF4-FFF2-40B4-BE49-F238E27FC236}">
                  <a16:creationId xmlns:a16="http://schemas.microsoft.com/office/drawing/2014/main" id="{8759D8B3-A9C4-4493-9EE5-AF4781720479}"/>
                </a:ext>
              </a:extLst>
            </p:cNvPr>
            <p:cNvPicPr>
              <a:picLocks noChangeAspect="1" noChangeArrowheads="1"/>
            </p:cNvPicPr>
            <p:nvPr/>
          </p:nvPicPr>
          <p:blipFill>
            <a:blip r:embed="rId10">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89" name="Group 40">
            <a:extLst>
              <a:ext uri="{FF2B5EF4-FFF2-40B4-BE49-F238E27FC236}">
                <a16:creationId xmlns:a16="http://schemas.microsoft.com/office/drawing/2014/main" id="{256B0F37-E8C1-4768-B74C-33206758BE73}"/>
              </a:ext>
            </a:extLst>
          </p:cNvPr>
          <p:cNvGrpSpPr>
            <a:grpSpLocks/>
          </p:cNvGrpSpPr>
          <p:nvPr/>
        </p:nvGrpSpPr>
        <p:grpSpPr bwMode="auto">
          <a:xfrm>
            <a:off x="1314450" y="1028700"/>
            <a:ext cx="2286000" cy="414338"/>
            <a:chOff x="144" y="816"/>
            <a:chExt cx="2688" cy="348"/>
          </a:xfrm>
        </p:grpSpPr>
        <p:sp>
          <p:nvSpPr>
            <p:cNvPr id="36890" name="Rectangle 41">
              <a:extLst>
                <a:ext uri="{FF2B5EF4-FFF2-40B4-BE49-F238E27FC236}">
                  <a16:creationId xmlns:a16="http://schemas.microsoft.com/office/drawing/2014/main" id="{6D0FBF7D-945B-4CBB-BE01-DF650A0541C1}"/>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鉴别诊断  </a:t>
              </a:r>
            </a:p>
          </p:txBody>
        </p:sp>
        <p:sp>
          <p:nvSpPr>
            <p:cNvPr id="36891" name="Line 42">
              <a:extLst>
                <a:ext uri="{FF2B5EF4-FFF2-40B4-BE49-F238E27FC236}">
                  <a16:creationId xmlns:a16="http://schemas.microsoft.com/office/drawing/2014/main" id="{4A9BCF7D-5F9E-435F-80F0-709293C18E1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AutoShape 5">
            <a:extLst>
              <a:ext uri="{FF2B5EF4-FFF2-40B4-BE49-F238E27FC236}">
                <a16:creationId xmlns:a16="http://schemas.microsoft.com/office/drawing/2014/main" id="{1A409C66-96DA-4F82-88D0-85B4ABAD5B1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2247900"/>
            <a:ext cx="61817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AutoShape 5">
            <a:extLst>
              <a:ext uri="{FF2B5EF4-FFF2-40B4-BE49-F238E27FC236}">
                <a16:creationId xmlns:a16="http://schemas.microsoft.com/office/drawing/2014/main" id="{4435D87B-9F27-4D56-9AE5-2A34FAC13B6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013" y="1492250"/>
            <a:ext cx="28082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1" name="Group 10">
            <a:extLst>
              <a:ext uri="{FF2B5EF4-FFF2-40B4-BE49-F238E27FC236}">
                <a16:creationId xmlns:a16="http://schemas.microsoft.com/office/drawing/2014/main" id="{9B6F1F73-189A-4794-AC0D-F31CF7A0BE0F}"/>
              </a:ext>
            </a:extLst>
          </p:cNvPr>
          <p:cNvGrpSpPr>
            <a:grpSpLocks/>
          </p:cNvGrpSpPr>
          <p:nvPr/>
        </p:nvGrpSpPr>
        <p:grpSpPr bwMode="auto">
          <a:xfrm>
            <a:off x="2249488" y="1708150"/>
            <a:ext cx="836612" cy="252413"/>
            <a:chOff x="0" y="0"/>
            <a:chExt cx="702" cy="212"/>
          </a:xfrm>
        </p:grpSpPr>
        <p:pic>
          <p:nvPicPr>
            <p:cNvPr id="37892" name="右箭头 13">
              <a:extLst>
                <a:ext uri="{FF2B5EF4-FFF2-40B4-BE49-F238E27FC236}">
                  <a16:creationId xmlns:a16="http://schemas.microsoft.com/office/drawing/2014/main" id="{BF2A5C29-9B4B-420A-A941-BC815098ADB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Text Box 12">
              <a:extLst>
                <a:ext uri="{FF2B5EF4-FFF2-40B4-BE49-F238E27FC236}">
                  <a16:creationId xmlns:a16="http://schemas.microsoft.com/office/drawing/2014/main" id="{962D28C0-F0FF-473E-9473-3B352E49C0AF}"/>
                </a:ext>
              </a:extLst>
            </p:cNvPr>
            <p:cNvSpPr txBox="1"/>
            <p:nvPr/>
          </p:nvSpPr>
          <p:spPr>
            <a:xfrm>
              <a:off x="39" y="59"/>
              <a:ext cx="595" cy="67"/>
            </a:xfrm>
            <a:prstGeom prst="rect">
              <a:avLst/>
            </a:prstGeom>
            <a:noFill/>
            <a:ln w="9525">
              <a:noFill/>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endParaRPr lang="zh-CN" altLang="en-US" sz="1350" noProof="1">
                <a:solidFill>
                  <a:srgbClr val="FFFFFF"/>
                </a:solidFill>
                <a:latin typeface="Arial" panose="020B0604020202020204" pitchFamily="34" charset="0"/>
              </a:endParaRPr>
            </a:p>
          </p:txBody>
        </p:sp>
      </p:grpSp>
      <p:grpSp>
        <p:nvGrpSpPr>
          <p:cNvPr id="37894" name="Group 18">
            <a:extLst>
              <a:ext uri="{FF2B5EF4-FFF2-40B4-BE49-F238E27FC236}">
                <a16:creationId xmlns:a16="http://schemas.microsoft.com/office/drawing/2014/main" id="{04054BF1-C832-415D-A5E1-73F78A08C580}"/>
              </a:ext>
            </a:extLst>
          </p:cNvPr>
          <p:cNvGrpSpPr>
            <a:grpSpLocks/>
          </p:cNvGrpSpPr>
          <p:nvPr/>
        </p:nvGrpSpPr>
        <p:grpSpPr bwMode="auto">
          <a:xfrm>
            <a:off x="1143000" y="285750"/>
            <a:ext cx="171450" cy="4687888"/>
            <a:chOff x="0" y="240"/>
            <a:chExt cx="144" cy="3936"/>
          </a:xfrm>
        </p:grpSpPr>
        <p:grpSp>
          <p:nvGrpSpPr>
            <p:cNvPr id="37895" name="Group 3">
              <a:extLst>
                <a:ext uri="{FF2B5EF4-FFF2-40B4-BE49-F238E27FC236}">
                  <a16:creationId xmlns:a16="http://schemas.microsoft.com/office/drawing/2014/main" id="{39EC86C1-0C86-4E02-AAE7-E26940CE5528}"/>
                </a:ext>
              </a:extLst>
            </p:cNvPr>
            <p:cNvGrpSpPr>
              <a:grpSpLocks/>
            </p:cNvGrpSpPr>
            <p:nvPr/>
          </p:nvGrpSpPr>
          <p:grpSpPr bwMode="auto">
            <a:xfrm>
              <a:off x="0" y="240"/>
              <a:ext cx="96" cy="3936"/>
              <a:chOff x="-8" y="768"/>
              <a:chExt cx="136" cy="3552"/>
            </a:xfrm>
          </p:grpSpPr>
          <p:sp>
            <p:nvSpPr>
              <p:cNvPr id="37896" name="Rectangle 4">
                <a:extLst>
                  <a:ext uri="{FF2B5EF4-FFF2-40B4-BE49-F238E27FC236}">
                    <a16:creationId xmlns:a16="http://schemas.microsoft.com/office/drawing/2014/main" id="{079F6F1D-3A9F-4FAF-A453-7B3F44D6479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37897" name="Line 5">
                <a:extLst>
                  <a:ext uri="{FF2B5EF4-FFF2-40B4-BE49-F238E27FC236}">
                    <a16:creationId xmlns:a16="http://schemas.microsoft.com/office/drawing/2014/main" id="{3973BAC4-2224-4641-AE2F-3C5B8E3DA5A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7898" name="Line 18">
              <a:extLst>
                <a:ext uri="{FF2B5EF4-FFF2-40B4-BE49-F238E27FC236}">
                  <a16:creationId xmlns:a16="http://schemas.microsoft.com/office/drawing/2014/main" id="{008C9864-4E19-4597-B8A2-0E10B2A98C6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37899" name="Group 23">
            <a:extLst>
              <a:ext uri="{FF2B5EF4-FFF2-40B4-BE49-F238E27FC236}">
                <a16:creationId xmlns:a16="http://schemas.microsoft.com/office/drawing/2014/main" id="{441F5994-C9BF-4DFC-A41A-62C930B5E541}"/>
              </a:ext>
            </a:extLst>
          </p:cNvPr>
          <p:cNvGrpSpPr>
            <a:grpSpLocks/>
          </p:cNvGrpSpPr>
          <p:nvPr/>
        </p:nvGrpSpPr>
        <p:grpSpPr bwMode="auto">
          <a:xfrm>
            <a:off x="1314450" y="457200"/>
            <a:ext cx="5495925" cy="514350"/>
            <a:chOff x="144" y="384"/>
            <a:chExt cx="4616" cy="432"/>
          </a:xfrm>
        </p:grpSpPr>
        <p:sp>
          <p:nvSpPr>
            <p:cNvPr id="37900" name="Rectangle 24">
              <a:extLst>
                <a:ext uri="{FF2B5EF4-FFF2-40B4-BE49-F238E27FC236}">
                  <a16:creationId xmlns:a16="http://schemas.microsoft.com/office/drawing/2014/main" id="{7223D659-BDAF-4BBA-BED3-A60269726F4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37901" name="Picture 25" descr="图片1">
              <a:extLst>
                <a:ext uri="{FF2B5EF4-FFF2-40B4-BE49-F238E27FC236}">
                  <a16:creationId xmlns:a16="http://schemas.microsoft.com/office/drawing/2014/main" id="{3EA90DB3-5BE8-420D-B4DE-296C3A30D201}"/>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902" name="Group 26">
            <a:extLst>
              <a:ext uri="{FF2B5EF4-FFF2-40B4-BE49-F238E27FC236}">
                <a16:creationId xmlns:a16="http://schemas.microsoft.com/office/drawing/2014/main" id="{80560C4A-C915-4C3B-922C-E542EF06C6FD}"/>
              </a:ext>
            </a:extLst>
          </p:cNvPr>
          <p:cNvGrpSpPr>
            <a:grpSpLocks/>
          </p:cNvGrpSpPr>
          <p:nvPr/>
        </p:nvGrpSpPr>
        <p:grpSpPr bwMode="auto">
          <a:xfrm>
            <a:off x="1314450" y="1028700"/>
            <a:ext cx="2286000" cy="414338"/>
            <a:chOff x="144" y="816"/>
            <a:chExt cx="2688" cy="348"/>
          </a:xfrm>
        </p:grpSpPr>
        <p:sp>
          <p:nvSpPr>
            <p:cNvPr id="37903" name="Rectangle 27">
              <a:extLst>
                <a:ext uri="{FF2B5EF4-FFF2-40B4-BE49-F238E27FC236}">
                  <a16:creationId xmlns:a16="http://schemas.microsoft.com/office/drawing/2014/main" id="{B8BFCB90-F5F3-4AFF-AA9D-B602DB65899A}"/>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37904" name="Line 28">
              <a:extLst>
                <a:ext uri="{FF2B5EF4-FFF2-40B4-BE49-F238E27FC236}">
                  <a16:creationId xmlns:a16="http://schemas.microsoft.com/office/drawing/2014/main" id="{4165FB66-9158-4003-AC56-7448DFFE10F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WordArt 12">
            <a:extLst>
              <a:ext uri="{FF2B5EF4-FFF2-40B4-BE49-F238E27FC236}">
                <a16:creationId xmlns:a16="http://schemas.microsoft.com/office/drawing/2014/main" id="{0CA32191-AD48-4306-B9C8-72A2BF700B1F}"/>
              </a:ext>
            </a:extLst>
          </p:cNvPr>
          <p:cNvSpPr>
            <a:spLocks noChangeArrowheads="1" noChangeShapeType="1" noTextEdit="1"/>
          </p:cNvSpPr>
          <p:nvPr/>
        </p:nvSpPr>
        <p:spPr bwMode="auto">
          <a:xfrm>
            <a:off x="4302125" y="1112838"/>
            <a:ext cx="358775" cy="4333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zh-CN" altLang="en-US" sz="2700">
              <a:gradFill rotWithShape="1">
                <a:gsLst>
                  <a:gs pos="0">
                    <a:srgbClr val="FFFF00"/>
                  </a:gs>
                  <a:gs pos="100000">
                    <a:srgbClr val="FF9933"/>
                  </a:gs>
                </a:gsLst>
                <a:path path="rect">
                  <a:fillToRect l="50000" t="50000" r="50000" b="50000"/>
                </a:path>
              </a:gradFill>
              <a:effectLst>
                <a:outerShdw dist="35921" dir="2700000" algn="ctr" rotWithShape="0">
                  <a:srgbClr val="C0C0C0">
                    <a:alpha val="78000"/>
                  </a:srgbClr>
                </a:outerShdw>
              </a:effectLst>
              <a:latin typeface="宋体" panose="02010600030101010101" pitchFamily="2" charset="-122"/>
            </a:endParaRPr>
          </a:p>
        </p:txBody>
      </p:sp>
      <p:grpSp>
        <p:nvGrpSpPr>
          <p:cNvPr id="2" name="Group 12">
            <a:extLst>
              <a:ext uri="{FF2B5EF4-FFF2-40B4-BE49-F238E27FC236}">
                <a16:creationId xmlns:a16="http://schemas.microsoft.com/office/drawing/2014/main" id="{784BFFC7-7DAC-4B95-8BEF-2289CBC73CDB}"/>
              </a:ext>
            </a:extLst>
          </p:cNvPr>
          <p:cNvGrpSpPr>
            <a:grpSpLocks/>
          </p:cNvGrpSpPr>
          <p:nvPr/>
        </p:nvGrpSpPr>
        <p:grpSpPr bwMode="auto">
          <a:xfrm>
            <a:off x="1709738" y="1654175"/>
            <a:ext cx="5665787" cy="2862263"/>
            <a:chOff x="0" y="0"/>
            <a:chExt cx="4758" cy="2404"/>
          </a:xfrm>
        </p:grpSpPr>
        <p:pic>
          <p:nvPicPr>
            <p:cNvPr id="38915" name="AutoShape 5">
              <a:extLst>
                <a:ext uri="{FF2B5EF4-FFF2-40B4-BE49-F238E27FC236}">
                  <a16:creationId xmlns:a16="http://schemas.microsoft.com/office/drawing/2014/main" id="{C94F943F-3CD5-4CA3-A7FE-E839D700231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58" cy="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8" name="Rectangle 14">
              <a:extLst>
                <a:ext uri="{FF2B5EF4-FFF2-40B4-BE49-F238E27FC236}">
                  <a16:creationId xmlns:a16="http://schemas.microsoft.com/office/drawing/2014/main" id="{787CBAC4-300D-448E-9C22-452777CEE65C}"/>
                </a:ext>
              </a:extLst>
            </p:cNvPr>
            <p:cNvSpPr/>
            <p:nvPr/>
          </p:nvSpPr>
          <p:spPr>
            <a:xfrm>
              <a:off x="2686" y="1821"/>
              <a:ext cx="181" cy="91"/>
            </a:xfrm>
            <a:prstGeom prst="rect">
              <a:avLst/>
            </a:prstGeom>
            <a:solidFill>
              <a:schemeClr val="bg1"/>
            </a:soli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endParaRPr lang="zh-CN" altLang="en-US" sz="1350" noProof="1">
                <a:latin typeface="Times New Roman" panose="02020603050405020304" pitchFamily="18" charset="0"/>
              </a:endParaRPr>
            </a:p>
          </p:txBody>
        </p:sp>
      </p:grpSp>
      <p:grpSp>
        <p:nvGrpSpPr>
          <p:cNvPr id="38917" name="Group 17">
            <a:extLst>
              <a:ext uri="{FF2B5EF4-FFF2-40B4-BE49-F238E27FC236}">
                <a16:creationId xmlns:a16="http://schemas.microsoft.com/office/drawing/2014/main" id="{2ADAA7A0-B5A2-44AC-9668-C452501219EA}"/>
              </a:ext>
            </a:extLst>
          </p:cNvPr>
          <p:cNvGrpSpPr>
            <a:grpSpLocks/>
          </p:cNvGrpSpPr>
          <p:nvPr/>
        </p:nvGrpSpPr>
        <p:grpSpPr bwMode="auto">
          <a:xfrm>
            <a:off x="1143000" y="285750"/>
            <a:ext cx="171450" cy="4687888"/>
            <a:chOff x="0" y="240"/>
            <a:chExt cx="144" cy="3936"/>
          </a:xfrm>
        </p:grpSpPr>
        <p:grpSp>
          <p:nvGrpSpPr>
            <p:cNvPr id="38918" name="Group 3">
              <a:extLst>
                <a:ext uri="{FF2B5EF4-FFF2-40B4-BE49-F238E27FC236}">
                  <a16:creationId xmlns:a16="http://schemas.microsoft.com/office/drawing/2014/main" id="{E1C56008-7143-4FE3-B222-E58FDF0C469D}"/>
                </a:ext>
              </a:extLst>
            </p:cNvPr>
            <p:cNvGrpSpPr>
              <a:grpSpLocks/>
            </p:cNvGrpSpPr>
            <p:nvPr/>
          </p:nvGrpSpPr>
          <p:grpSpPr bwMode="auto">
            <a:xfrm>
              <a:off x="0" y="240"/>
              <a:ext cx="96" cy="3936"/>
              <a:chOff x="-8" y="768"/>
              <a:chExt cx="136" cy="3552"/>
            </a:xfrm>
          </p:grpSpPr>
          <p:sp>
            <p:nvSpPr>
              <p:cNvPr id="38919" name="Rectangle 4">
                <a:extLst>
                  <a:ext uri="{FF2B5EF4-FFF2-40B4-BE49-F238E27FC236}">
                    <a16:creationId xmlns:a16="http://schemas.microsoft.com/office/drawing/2014/main" id="{D72F1B60-0562-41AF-BCCD-8098E17982E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38920" name="Line 5">
                <a:extLst>
                  <a:ext uri="{FF2B5EF4-FFF2-40B4-BE49-F238E27FC236}">
                    <a16:creationId xmlns:a16="http://schemas.microsoft.com/office/drawing/2014/main" id="{FA5E91E4-390D-4FF0-9BA9-4FFC3835F91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8921" name="Line 18">
              <a:extLst>
                <a:ext uri="{FF2B5EF4-FFF2-40B4-BE49-F238E27FC236}">
                  <a16:creationId xmlns:a16="http://schemas.microsoft.com/office/drawing/2014/main" id="{F2754D3E-D1E7-4774-8703-D761E9ED903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38922" name="Group 22">
            <a:extLst>
              <a:ext uri="{FF2B5EF4-FFF2-40B4-BE49-F238E27FC236}">
                <a16:creationId xmlns:a16="http://schemas.microsoft.com/office/drawing/2014/main" id="{AD991F2D-7BC2-4289-8814-A102DD80AE57}"/>
              </a:ext>
            </a:extLst>
          </p:cNvPr>
          <p:cNvGrpSpPr>
            <a:grpSpLocks/>
          </p:cNvGrpSpPr>
          <p:nvPr/>
        </p:nvGrpSpPr>
        <p:grpSpPr bwMode="auto">
          <a:xfrm>
            <a:off x="1314450" y="457200"/>
            <a:ext cx="5495925" cy="514350"/>
            <a:chOff x="144" y="384"/>
            <a:chExt cx="4616" cy="432"/>
          </a:xfrm>
        </p:grpSpPr>
        <p:sp>
          <p:nvSpPr>
            <p:cNvPr id="38923" name="Rectangle 23">
              <a:extLst>
                <a:ext uri="{FF2B5EF4-FFF2-40B4-BE49-F238E27FC236}">
                  <a16:creationId xmlns:a16="http://schemas.microsoft.com/office/drawing/2014/main" id="{893AA0E8-F9CB-4CCE-9D06-B4D6C5EF5B2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38924" name="Picture 24" descr="图片1">
              <a:extLst>
                <a:ext uri="{FF2B5EF4-FFF2-40B4-BE49-F238E27FC236}">
                  <a16:creationId xmlns:a16="http://schemas.microsoft.com/office/drawing/2014/main" id="{1DCDBC81-7FA6-4477-A8FF-EC02B9CE5F6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25" name="Group 25">
            <a:extLst>
              <a:ext uri="{FF2B5EF4-FFF2-40B4-BE49-F238E27FC236}">
                <a16:creationId xmlns:a16="http://schemas.microsoft.com/office/drawing/2014/main" id="{13639519-1854-4140-A682-1962C16F732E}"/>
              </a:ext>
            </a:extLst>
          </p:cNvPr>
          <p:cNvGrpSpPr>
            <a:grpSpLocks/>
          </p:cNvGrpSpPr>
          <p:nvPr/>
        </p:nvGrpSpPr>
        <p:grpSpPr bwMode="auto">
          <a:xfrm>
            <a:off x="1314450" y="1028700"/>
            <a:ext cx="2286000" cy="414338"/>
            <a:chOff x="144" y="816"/>
            <a:chExt cx="2688" cy="348"/>
          </a:xfrm>
        </p:grpSpPr>
        <p:sp>
          <p:nvSpPr>
            <p:cNvPr id="38926" name="Rectangle 26">
              <a:extLst>
                <a:ext uri="{FF2B5EF4-FFF2-40B4-BE49-F238E27FC236}">
                  <a16:creationId xmlns:a16="http://schemas.microsoft.com/office/drawing/2014/main" id="{5B247C8E-19B1-41FD-97E4-14D48A9B6283}"/>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38927" name="Line 27">
              <a:extLst>
                <a:ext uri="{FF2B5EF4-FFF2-40B4-BE49-F238E27FC236}">
                  <a16:creationId xmlns:a16="http://schemas.microsoft.com/office/drawing/2014/main" id="{EE61A851-1AA1-437C-B152-F48E24F5B3B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AutoShape 5">
            <a:extLst>
              <a:ext uri="{FF2B5EF4-FFF2-40B4-BE49-F238E27FC236}">
                <a16:creationId xmlns:a16="http://schemas.microsoft.com/office/drawing/2014/main" id="{D3D13984-AAF6-4146-82D7-6771B47A0F2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870075"/>
            <a:ext cx="5588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38" name="Group 14">
            <a:extLst>
              <a:ext uri="{FF2B5EF4-FFF2-40B4-BE49-F238E27FC236}">
                <a16:creationId xmlns:a16="http://schemas.microsoft.com/office/drawing/2014/main" id="{FAE34E94-B77E-47CA-A325-3EDB19B4BE74}"/>
              </a:ext>
            </a:extLst>
          </p:cNvPr>
          <p:cNvGrpSpPr>
            <a:grpSpLocks/>
          </p:cNvGrpSpPr>
          <p:nvPr/>
        </p:nvGrpSpPr>
        <p:grpSpPr bwMode="auto">
          <a:xfrm>
            <a:off x="1143000" y="285750"/>
            <a:ext cx="171450" cy="4687888"/>
            <a:chOff x="0" y="240"/>
            <a:chExt cx="144" cy="3936"/>
          </a:xfrm>
        </p:grpSpPr>
        <p:grpSp>
          <p:nvGrpSpPr>
            <p:cNvPr id="39939" name="Group 3">
              <a:extLst>
                <a:ext uri="{FF2B5EF4-FFF2-40B4-BE49-F238E27FC236}">
                  <a16:creationId xmlns:a16="http://schemas.microsoft.com/office/drawing/2014/main" id="{D28C0215-A92D-42B9-8C0E-4CA10510EEF6}"/>
                </a:ext>
              </a:extLst>
            </p:cNvPr>
            <p:cNvGrpSpPr>
              <a:grpSpLocks/>
            </p:cNvGrpSpPr>
            <p:nvPr/>
          </p:nvGrpSpPr>
          <p:grpSpPr bwMode="auto">
            <a:xfrm>
              <a:off x="0" y="240"/>
              <a:ext cx="96" cy="3936"/>
              <a:chOff x="-8" y="768"/>
              <a:chExt cx="136" cy="3552"/>
            </a:xfrm>
          </p:grpSpPr>
          <p:sp>
            <p:nvSpPr>
              <p:cNvPr id="39940" name="Rectangle 4">
                <a:extLst>
                  <a:ext uri="{FF2B5EF4-FFF2-40B4-BE49-F238E27FC236}">
                    <a16:creationId xmlns:a16="http://schemas.microsoft.com/office/drawing/2014/main" id="{576ADC9F-4D08-4436-B58E-01E40B5D08F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39941" name="Line 5">
                <a:extLst>
                  <a:ext uri="{FF2B5EF4-FFF2-40B4-BE49-F238E27FC236}">
                    <a16:creationId xmlns:a16="http://schemas.microsoft.com/office/drawing/2014/main" id="{D086C12B-39BD-479D-B721-5788C946441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9942" name="Line 18">
              <a:extLst>
                <a:ext uri="{FF2B5EF4-FFF2-40B4-BE49-F238E27FC236}">
                  <a16:creationId xmlns:a16="http://schemas.microsoft.com/office/drawing/2014/main" id="{D10D9FB3-8855-4250-B9BA-66C27AF83C77}"/>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39943" name="Group 19">
            <a:extLst>
              <a:ext uri="{FF2B5EF4-FFF2-40B4-BE49-F238E27FC236}">
                <a16:creationId xmlns:a16="http://schemas.microsoft.com/office/drawing/2014/main" id="{6CBBEE86-2876-4D97-AA4C-2B3E2EBEB533}"/>
              </a:ext>
            </a:extLst>
          </p:cNvPr>
          <p:cNvGrpSpPr>
            <a:grpSpLocks/>
          </p:cNvGrpSpPr>
          <p:nvPr/>
        </p:nvGrpSpPr>
        <p:grpSpPr bwMode="auto">
          <a:xfrm>
            <a:off x="1314450" y="457200"/>
            <a:ext cx="5495925" cy="514350"/>
            <a:chOff x="144" y="384"/>
            <a:chExt cx="4616" cy="432"/>
          </a:xfrm>
        </p:grpSpPr>
        <p:sp>
          <p:nvSpPr>
            <p:cNvPr id="39944" name="Rectangle 20">
              <a:extLst>
                <a:ext uri="{FF2B5EF4-FFF2-40B4-BE49-F238E27FC236}">
                  <a16:creationId xmlns:a16="http://schemas.microsoft.com/office/drawing/2014/main" id="{A291266D-92F7-49D9-855C-0DBEB901925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 </a:t>
              </a:r>
              <a:r>
                <a:rPr lang="zh-CN" altLang="en-US" sz="2100"/>
                <a:t>   </a:t>
              </a:r>
            </a:p>
          </p:txBody>
        </p:sp>
        <p:pic>
          <p:nvPicPr>
            <p:cNvPr id="39945" name="Picture 21" descr="图片1">
              <a:extLst>
                <a:ext uri="{FF2B5EF4-FFF2-40B4-BE49-F238E27FC236}">
                  <a16:creationId xmlns:a16="http://schemas.microsoft.com/office/drawing/2014/main" id="{793AD7C2-9CB8-43D9-87FD-6322EAFE130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6" name="Group 22">
            <a:extLst>
              <a:ext uri="{FF2B5EF4-FFF2-40B4-BE49-F238E27FC236}">
                <a16:creationId xmlns:a16="http://schemas.microsoft.com/office/drawing/2014/main" id="{4D454039-B167-4F5C-A92B-71554D506435}"/>
              </a:ext>
            </a:extLst>
          </p:cNvPr>
          <p:cNvGrpSpPr>
            <a:grpSpLocks/>
          </p:cNvGrpSpPr>
          <p:nvPr/>
        </p:nvGrpSpPr>
        <p:grpSpPr bwMode="auto">
          <a:xfrm>
            <a:off x="1314450" y="1028700"/>
            <a:ext cx="2286000" cy="414338"/>
            <a:chOff x="144" y="816"/>
            <a:chExt cx="2688" cy="348"/>
          </a:xfrm>
        </p:grpSpPr>
        <p:sp>
          <p:nvSpPr>
            <p:cNvPr id="39947" name="Rectangle 23">
              <a:extLst>
                <a:ext uri="{FF2B5EF4-FFF2-40B4-BE49-F238E27FC236}">
                  <a16:creationId xmlns:a16="http://schemas.microsoft.com/office/drawing/2014/main" id="{05CCB062-913C-43C4-8A81-DBF111449715}"/>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预 后 </a:t>
              </a:r>
            </a:p>
          </p:txBody>
        </p:sp>
        <p:sp>
          <p:nvSpPr>
            <p:cNvPr id="39948" name="Line 24">
              <a:extLst>
                <a:ext uri="{FF2B5EF4-FFF2-40B4-BE49-F238E27FC236}">
                  <a16:creationId xmlns:a16="http://schemas.microsoft.com/office/drawing/2014/main" id="{578C34C2-FE8F-4E11-8B0F-7F46A58C79C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11">
            <a:extLst>
              <a:ext uri="{FF2B5EF4-FFF2-40B4-BE49-F238E27FC236}">
                <a16:creationId xmlns:a16="http://schemas.microsoft.com/office/drawing/2014/main" id="{37210552-F875-41FC-963C-64CCEE75ADEC}"/>
              </a:ext>
            </a:extLst>
          </p:cNvPr>
          <p:cNvGrpSpPr>
            <a:grpSpLocks/>
          </p:cNvGrpSpPr>
          <p:nvPr/>
        </p:nvGrpSpPr>
        <p:grpSpPr bwMode="auto">
          <a:xfrm>
            <a:off x="1655763" y="2085975"/>
            <a:ext cx="5926137" cy="2181225"/>
            <a:chOff x="0" y="0"/>
            <a:chExt cx="4977" cy="1831"/>
          </a:xfrm>
        </p:grpSpPr>
        <p:grpSp>
          <p:nvGrpSpPr>
            <p:cNvPr id="40962" name="Group 12">
              <a:extLst>
                <a:ext uri="{FF2B5EF4-FFF2-40B4-BE49-F238E27FC236}">
                  <a16:creationId xmlns:a16="http://schemas.microsoft.com/office/drawing/2014/main" id="{E438273D-98C9-4FC0-A26F-549F495C2C1A}"/>
                </a:ext>
              </a:extLst>
            </p:cNvPr>
            <p:cNvGrpSpPr>
              <a:grpSpLocks/>
            </p:cNvGrpSpPr>
            <p:nvPr/>
          </p:nvGrpSpPr>
          <p:grpSpPr bwMode="auto">
            <a:xfrm>
              <a:off x="0" y="0"/>
              <a:ext cx="4977" cy="1831"/>
              <a:chOff x="0" y="0"/>
              <a:chExt cx="4977" cy="1831"/>
            </a:xfrm>
          </p:grpSpPr>
          <p:pic>
            <p:nvPicPr>
              <p:cNvPr id="40963" name="AutoShape 5">
                <a:extLst>
                  <a:ext uri="{FF2B5EF4-FFF2-40B4-BE49-F238E27FC236}">
                    <a16:creationId xmlns:a16="http://schemas.microsoft.com/office/drawing/2014/main" id="{591B95EF-3308-4D57-8F34-A0A3858B0E9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77"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4">
                <a:extLst>
                  <a:ext uri="{FF2B5EF4-FFF2-40B4-BE49-F238E27FC236}">
                    <a16:creationId xmlns:a16="http://schemas.microsoft.com/office/drawing/2014/main" id="{AF3C6F41-7CD9-4E0A-8181-16101A4C1FAF}"/>
                  </a:ext>
                </a:extLst>
              </p:cNvPr>
              <p:cNvSpPr/>
              <p:nvPr/>
            </p:nvSpPr>
            <p:spPr>
              <a:xfrm>
                <a:off x="1903" y="565"/>
                <a:ext cx="91" cy="91"/>
              </a:xfrm>
              <a:prstGeom prst="rect">
                <a:avLst/>
              </a:prstGeom>
              <a:solidFill>
                <a:schemeClr val="bg1"/>
              </a:soli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endParaRPr lang="zh-CN" altLang="en-US" sz="1350" noProof="1">
                  <a:latin typeface="Times New Roman" panose="02020603050405020304" pitchFamily="18" charset="0"/>
                </a:endParaRPr>
              </a:p>
            </p:txBody>
          </p:sp>
          <p:sp>
            <p:nvSpPr>
              <p:cNvPr id="40979" name="Rectangle 15">
                <a:extLst>
                  <a:ext uri="{FF2B5EF4-FFF2-40B4-BE49-F238E27FC236}">
                    <a16:creationId xmlns:a16="http://schemas.microsoft.com/office/drawing/2014/main" id="{80F49E89-1447-4254-9BBA-D63AEA0A4000}"/>
                  </a:ext>
                </a:extLst>
              </p:cNvPr>
              <p:cNvSpPr/>
              <p:nvPr/>
            </p:nvSpPr>
            <p:spPr>
              <a:xfrm>
                <a:off x="2673" y="1018"/>
                <a:ext cx="91" cy="89"/>
              </a:xfrm>
              <a:prstGeom prst="rect">
                <a:avLst/>
              </a:prstGeom>
              <a:solidFill>
                <a:schemeClr val="bg1"/>
              </a:soli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endParaRPr lang="zh-CN" altLang="en-US" sz="1350" noProof="1">
                  <a:latin typeface="Times New Roman" panose="02020603050405020304" pitchFamily="18" charset="0"/>
                </a:endParaRPr>
              </a:p>
            </p:txBody>
          </p:sp>
        </p:grpSp>
        <p:sp>
          <p:nvSpPr>
            <p:cNvPr id="3" name="Rectangle 16">
              <a:extLst>
                <a:ext uri="{FF2B5EF4-FFF2-40B4-BE49-F238E27FC236}">
                  <a16:creationId xmlns:a16="http://schemas.microsoft.com/office/drawing/2014/main" id="{C37EDE49-BDD8-4989-8497-0114383587D7}"/>
                </a:ext>
              </a:extLst>
            </p:cNvPr>
            <p:cNvSpPr/>
            <p:nvPr/>
          </p:nvSpPr>
          <p:spPr>
            <a:xfrm>
              <a:off x="4678" y="1517"/>
              <a:ext cx="68" cy="68"/>
            </a:xfrm>
            <a:prstGeom prst="rect">
              <a:avLst/>
            </a:prstGeom>
            <a:solidFill>
              <a:schemeClr val="bg1"/>
            </a:soli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endParaRPr lang="zh-CN" altLang="en-US" sz="1350" noProof="1">
                <a:latin typeface="Times New Roman" panose="02020603050405020304" pitchFamily="18" charset="0"/>
              </a:endParaRPr>
            </a:p>
          </p:txBody>
        </p:sp>
      </p:grpSp>
      <p:grpSp>
        <p:nvGrpSpPr>
          <p:cNvPr id="40967" name="Group 21">
            <a:extLst>
              <a:ext uri="{FF2B5EF4-FFF2-40B4-BE49-F238E27FC236}">
                <a16:creationId xmlns:a16="http://schemas.microsoft.com/office/drawing/2014/main" id="{809F80F0-EB45-455C-8EAA-CED672A9F069}"/>
              </a:ext>
            </a:extLst>
          </p:cNvPr>
          <p:cNvGrpSpPr>
            <a:grpSpLocks/>
          </p:cNvGrpSpPr>
          <p:nvPr/>
        </p:nvGrpSpPr>
        <p:grpSpPr bwMode="auto">
          <a:xfrm>
            <a:off x="1143000" y="285750"/>
            <a:ext cx="171450" cy="4687888"/>
            <a:chOff x="0" y="240"/>
            <a:chExt cx="144" cy="3936"/>
          </a:xfrm>
        </p:grpSpPr>
        <p:grpSp>
          <p:nvGrpSpPr>
            <p:cNvPr id="40968" name="Group 3">
              <a:extLst>
                <a:ext uri="{FF2B5EF4-FFF2-40B4-BE49-F238E27FC236}">
                  <a16:creationId xmlns:a16="http://schemas.microsoft.com/office/drawing/2014/main" id="{CCCBFC70-2C1B-466D-BBDE-A3D23EB503F6}"/>
                </a:ext>
              </a:extLst>
            </p:cNvPr>
            <p:cNvGrpSpPr>
              <a:grpSpLocks/>
            </p:cNvGrpSpPr>
            <p:nvPr/>
          </p:nvGrpSpPr>
          <p:grpSpPr bwMode="auto">
            <a:xfrm>
              <a:off x="0" y="240"/>
              <a:ext cx="96" cy="3936"/>
              <a:chOff x="-8" y="768"/>
              <a:chExt cx="136" cy="3552"/>
            </a:xfrm>
          </p:grpSpPr>
          <p:sp>
            <p:nvSpPr>
              <p:cNvPr id="40969" name="Rectangle 4">
                <a:extLst>
                  <a:ext uri="{FF2B5EF4-FFF2-40B4-BE49-F238E27FC236}">
                    <a16:creationId xmlns:a16="http://schemas.microsoft.com/office/drawing/2014/main" id="{E3FC1495-E4C7-4B4D-A6E3-60986F10F34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40970" name="Line 5">
                <a:extLst>
                  <a:ext uri="{FF2B5EF4-FFF2-40B4-BE49-F238E27FC236}">
                    <a16:creationId xmlns:a16="http://schemas.microsoft.com/office/drawing/2014/main" id="{21D1DAA0-721D-4197-9DEB-6E00F94E4541}"/>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0971" name="Line 18">
              <a:extLst>
                <a:ext uri="{FF2B5EF4-FFF2-40B4-BE49-F238E27FC236}">
                  <a16:creationId xmlns:a16="http://schemas.microsoft.com/office/drawing/2014/main" id="{DF57EC29-1034-4370-B486-BAADE01D2D2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40972" name="Group 26">
            <a:extLst>
              <a:ext uri="{FF2B5EF4-FFF2-40B4-BE49-F238E27FC236}">
                <a16:creationId xmlns:a16="http://schemas.microsoft.com/office/drawing/2014/main" id="{525BA1C1-6EA0-4A61-889F-3F64CCCAF065}"/>
              </a:ext>
            </a:extLst>
          </p:cNvPr>
          <p:cNvGrpSpPr>
            <a:grpSpLocks/>
          </p:cNvGrpSpPr>
          <p:nvPr/>
        </p:nvGrpSpPr>
        <p:grpSpPr bwMode="auto">
          <a:xfrm>
            <a:off x="1314450" y="457200"/>
            <a:ext cx="5495925" cy="514350"/>
            <a:chOff x="144" y="384"/>
            <a:chExt cx="4616" cy="432"/>
          </a:xfrm>
        </p:grpSpPr>
        <p:sp>
          <p:nvSpPr>
            <p:cNvPr id="40973" name="Rectangle 27">
              <a:extLst>
                <a:ext uri="{FF2B5EF4-FFF2-40B4-BE49-F238E27FC236}">
                  <a16:creationId xmlns:a16="http://schemas.microsoft.com/office/drawing/2014/main" id="{D5E38B2B-B273-443A-B21F-63D798F6824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二、病毒性脑膜炎</a:t>
              </a:r>
              <a:r>
                <a:rPr lang="zh-CN" altLang="en-US" sz="2100"/>
                <a:t>   </a:t>
              </a:r>
            </a:p>
          </p:txBody>
        </p:sp>
        <p:pic>
          <p:nvPicPr>
            <p:cNvPr id="40974" name="Picture 28" descr="图片1">
              <a:extLst>
                <a:ext uri="{FF2B5EF4-FFF2-40B4-BE49-F238E27FC236}">
                  <a16:creationId xmlns:a16="http://schemas.microsoft.com/office/drawing/2014/main" id="{DD6D9C2A-C7C0-46C5-A2B3-05029E50FEC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75" name="Group 29">
            <a:extLst>
              <a:ext uri="{FF2B5EF4-FFF2-40B4-BE49-F238E27FC236}">
                <a16:creationId xmlns:a16="http://schemas.microsoft.com/office/drawing/2014/main" id="{CC29CBD4-5423-4D23-8F02-DA7721DCB31F}"/>
              </a:ext>
            </a:extLst>
          </p:cNvPr>
          <p:cNvGrpSpPr>
            <a:grpSpLocks/>
          </p:cNvGrpSpPr>
          <p:nvPr/>
        </p:nvGrpSpPr>
        <p:grpSpPr bwMode="auto">
          <a:xfrm>
            <a:off x="1314450" y="1028700"/>
            <a:ext cx="2286000" cy="414338"/>
            <a:chOff x="144" y="816"/>
            <a:chExt cx="2688" cy="348"/>
          </a:xfrm>
        </p:grpSpPr>
        <p:sp>
          <p:nvSpPr>
            <p:cNvPr id="40976" name="Rectangle 30">
              <a:extLst>
                <a:ext uri="{FF2B5EF4-FFF2-40B4-BE49-F238E27FC236}">
                  <a16:creationId xmlns:a16="http://schemas.microsoft.com/office/drawing/2014/main" id="{4EDF09FA-4C37-4104-865E-E63FD654318D}"/>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概 念  </a:t>
              </a:r>
            </a:p>
          </p:txBody>
        </p:sp>
        <p:sp>
          <p:nvSpPr>
            <p:cNvPr id="40977" name="Line 31">
              <a:extLst>
                <a:ext uri="{FF2B5EF4-FFF2-40B4-BE49-F238E27FC236}">
                  <a16:creationId xmlns:a16="http://schemas.microsoft.com/office/drawing/2014/main" id="{A8141B52-80E4-4FFE-9135-15D9F0CB38E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
        <p:nvSpPr>
          <p:cNvPr id="40978" name="Rectangle 33">
            <a:extLst>
              <a:ext uri="{FF2B5EF4-FFF2-40B4-BE49-F238E27FC236}">
                <a16:creationId xmlns:a16="http://schemas.microsoft.com/office/drawing/2014/main" id="{91A46B81-B2DF-4DDA-A756-675AD164A978}"/>
              </a:ext>
            </a:extLst>
          </p:cNvPr>
          <p:cNvSpPr>
            <a:spLocks noChangeArrowheads="1"/>
          </p:cNvSpPr>
          <p:nvPr/>
        </p:nvSpPr>
        <p:spPr bwMode="auto">
          <a:xfrm>
            <a:off x="1752600" y="1708150"/>
            <a:ext cx="411321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zh-CN" altLang="en-US" sz="2100"/>
              <a:t>病毒性脑膜炎（</a:t>
            </a:r>
            <a:r>
              <a:rPr lang="en-US" altLang="zh-CN" sz="2100"/>
              <a:t>viral meningitis</a:t>
            </a:r>
            <a:r>
              <a:rPr lang="zh-CN" altLang="en-US" sz="210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AutoShape 5">
            <a:extLst>
              <a:ext uri="{FF2B5EF4-FFF2-40B4-BE49-F238E27FC236}">
                <a16:creationId xmlns:a16="http://schemas.microsoft.com/office/drawing/2014/main" id="{A713DABD-AE8D-4D1A-9245-AB25E208000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760538"/>
            <a:ext cx="320516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9" descr="图片1">
            <a:extLst>
              <a:ext uri="{FF2B5EF4-FFF2-40B4-BE49-F238E27FC236}">
                <a16:creationId xmlns:a16="http://schemas.microsoft.com/office/drawing/2014/main" id="{289EB5AE-A93E-4E22-BB67-C61A0227F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1492250"/>
            <a:ext cx="2259013"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7" name="Group 13">
            <a:extLst>
              <a:ext uri="{FF2B5EF4-FFF2-40B4-BE49-F238E27FC236}">
                <a16:creationId xmlns:a16="http://schemas.microsoft.com/office/drawing/2014/main" id="{0C384729-84AE-487F-88EA-409247A43744}"/>
              </a:ext>
            </a:extLst>
          </p:cNvPr>
          <p:cNvGrpSpPr>
            <a:grpSpLocks/>
          </p:cNvGrpSpPr>
          <p:nvPr/>
        </p:nvGrpSpPr>
        <p:grpSpPr bwMode="auto">
          <a:xfrm>
            <a:off x="1765300" y="3843338"/>
            <a:ext cx="5707063" cy="717550"/>
            <a:chOff x="0" y="0"/>
            <a:chExt cx="4792" cy="603"/>
          </a:xfrm>
        </p:grpSpPr>
        <p:pic>
          <p:nvPicPr>
            <p:cNvPr id="41988" name="AutoShape 5">
              <a:extLst>
                <a:ext uri="{FF2B5EF4-FFF2-40B4-BE49-F238E27FC236}">
                  <a16:creationId xmlns:a16="http://schemas.microsoft.com/office/drawing/2014/main" id="{5D0958B2-A255-4326-8838-A96F8A1CFF6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792"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1" name="Rectangle 15">
              <a:extLst>
                <a:ext uri="{FF2B5EF4-FFF2-40B4-BE49-F238E27FC236}">
                  <a16:creationId xmlns:a16="http://schemas.microsoft.com/office/drawing/2014/main" id="{A14E4F6E-F854-4C12-8D93-E93F2A7887AC}"/>
                </a:ext>
              </a:extLst>
            </p:cNvPr>
            <p:cNvSpPr/>
            <p:nvPr/>
          </p:nvSpPr>
          <p:spPr>
            <a:xfrm>
              <a:off x="3308" y="430"/>
              <a:ext cx="92" cy="91"/>
            </a:xfrm>
            <a:prstGeom prst="rect">
              <a:avLst/>
            </a:prstGeom>
            <a:solidFill>
              <a:schemeClr val="bg1"/>
            </a:soli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endParaRPr lang="zh-CN" altLang="en-US" sz="1350" noProof="1">
                <a:latin typeface="Times New Roman" panose="02020603050405020304" pitchFamily="18" charset="0"/>
              </a:endParaRPr>
            </a:p>
          </p:txBody>
        </p:sp>
      </p:grpSp>
      <p:grpSp>
        <p:nvGrpSpPr>
          <p:cNvPr id="41990" name="Group 20">
            <a:extLst>
              <a:ext uri="{FF2B5EF4-FFF2-40B4-BE49-F238E27FC236}">
                <a16:creationId xmlns:a16="http://schemas.microsoft.com/office/drawing/2014/main" id="{FA592E72-B211-46E5-9111-7A3841B80D99}"/>
              </a:ext>
            </a:extLst>
          </p:cNvPr>
          <p:cNvGrpSpPr>
            <a:grpSpLocks/>
          </p:cNvGrpSpPr>
          <p:nvPr/>
        </p:nvGrpSpPr>
        <p:grpSpPr bwMode="auto">
          <a:xfrm>
            <a:off x="1143000" y="285750"/>
            <a:ext cx="171450" cy="4687888"/>
            <a:chOff x="0" y="240"/>
            <a:chExt cx="144" cy="3936"/>
          </a:xfrm>
        </p:grpSpPr>
        <p:grpSp>
          <p:nvGrpSpPr>
            <p:cNvPr id="41991" name="Group 3">
              <a:extLst>
                <a:ext uri="{FF2B5EF4-FFF2-40B4-BE49-F238E27FC236}">
                  <a16:creationId xmlns:a16="http://schemas.microsoft.com/office/drawing/2014/main" id="{FCF59DBD-4039-4BD1-8B8D-1D62BC42A7EF}"/>
                </a:ext>
              </a:extLst>
            </p:cNvPr>
            <p:cNvGrpSpPr>
              <a:grpSpLocks/>
            </p:cNvGrpSpPr>
            <p:nvPr/>
          </p:nvGrpSpPr>
          <p:grpSpPr bwMode="auto">
            <a:xfrm>
              <a:off x="0" y="240"/>
              <a:ext cx="96" cy="3936"/>
              <a:chOff x="-8" y="768"/>
              <a:chExt cx="136" cy="3552"/>
            </a:xfrm>
          </p:grpSpPr>
          <p:sp>
            <p:nvSpPr>
              <p:cNvPr id="41992" name="Rectangle 4">
                <a:extLst>
                  <a:ext uri="{FF2B5EF4-FFF2-40B4-BE49-F238E27FC236}">
                    <a16:creationId xmlns:a16="http://schemas.microsoft.com/office/drawing/2014/main" id="{5D236588-0AB3-42B3-B50F-0B9CF598CCA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41993" name="Line 5">
                <a:extLst>
                  <a:ext uri="{FF2B5EF4-FFF2-40B4-BE49-F238E27FC236}">
                    <a16:creationId xmlns:a16="http://schemas.microsoft.com/office/drawing/2014/main" id="{7EE2F857-D08E-4137-B53A-E69920ADF4F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1994" name="Line 18">
              <a:extLst>
                <a:ext uri="{FF2B5EF4-FFF2-40B4-BE49-F238E27FC236}">
                  <a16:creationId xmlns:a16="http://schemas.microsoft.com/office/drawing/2014/main" id="{637A08BA-CCB5-456B-B6F3-94FD343822A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41995" name="Group 25">
            <a:extLst>
              <a:ext uri="{FF2B5EF4-FFF2-40B4-BE49-F238E27FC236}">
                <a16:creationId xmlns:a16="http://schemas.microsoft.com/office/drawing/2014/main" id="{BC692019-1C03-452E-9085-4947D963E2E4}"/>
              </a:ext>
            </a:extLst>
          </p:cNvPr>
          <p:cNvGrpSpPr>
            <a:grpSpLocks/>
          </p:cNvGrpSpPr>
          <p:nvPr/>
        </p:nvGrpSpPr>
        <p:grpSpPr bwMode="auto">
          <a:xfrm>
            <a:off x="1314450" y="457200"/>
            <a:ext cx="5495925" cy="514350"/>
            <a:chOff x="144" y="384"/>
            <a:chExt cx="4616" cy="432"/>
          </a:xfrm>
        </p:grpSpPr>
        <p:sp>
          <p:nvSpPr>
            <p:cNvPr id="41996" name="Rectangle 26">
              <a:extLst>
                <a:ext uri="{FF2B5EF4-FFF2-40B4-BE49-F238E27FC236}">
                  <a16:creationId xmlns:a16="http://schemas.microsoft.com/office/drawing/2014/main" id="{9CDEA2EC-741F-43F5-B4B2-C861105504C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二、病毒性脑膜炎</a:t>
              </a:r>
              <a:r>
                <a:rPr lang="zh-CN" altLang="en-US" sz="2100"/>
                <a:t>   </a:t>
              </a:r>
            </a:p>
          </p:txBody>
        </p:sp>
        <p:pic>
          <p:nvPicPr>
            <p:cNvPr id="41997" name="Picture 27" descr="图片1">
              <a:extLst>
                <a:ext uri="{FF2B5EF4-FFF2-40B4-BE49-F238E27FC236}">
                  <a16:creationId xmlns:a16="http://schemas.microsoft.com/office/drawing/2014/main" id="{8F863954-5E62-4781-B5AE-1A4DCF72BD4F}"/>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8" name="Group 28">
            <a:extLst>
              <a:ext uri="{FF2B5EF4-FFF2-40B4-BE49-F238E27FC236}">
                <a16:creationId xmlns:a16="http://schemas.microsoft.com/office/drawing/2014/main" id="{6B85823F-E590-4181-AB19-8B498B88E4A6}"/>
              </a:ext>
            </a:extLst>
          </p:cNvPr>
          <p:cNvGrpSpPr>
            <a:grpSpLocks/>
          </p:cNvGrpSpPr>
          <p:nvPr/>
        </p:nvGrpSpPr>
        <p:grpSpPr bwMode="auto">
          <a:xfrm>
            <a:off x="1314450" y="1028700"/>
            <a:ext cx="2286000" cy="414338"/>
            <a:chOff x="144" y="816"/>
            <a:chExt cx="2688" cy="348"/>
          </a:xfrm>
        </p:grpSpPr>
        <p:sp>
          <p:nvSpPr>
            <p:cNvPr id="41999" name="Rectangle 29">
              <a:extLst>
                <a:ext uri="{FF2B5EF4-FFF2-40B4-BE49-F238E27FC236}">
                  <a16:creationId xmlns:a16="http://schemas.microsoft.com/office/drawing/2014/main" id="{142B01A5-F94E-4FA7-9D75-4771E81AE372}"/>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病因</a:t>
              </a:r>
              <a:r>
                <a:rPr lang="en-US" altLang="zh-CN" sz="2100"/>
                <a:t>&amp;</a:t>
              </a:r>
              <a:r>
                <a:rPr lang="zh-CN" altLang="en-US" sz="2100"/>
                <a:t>发病机制 </a:t>
              </a:r>
            </a:p>
          </p:txBody>
        </p:sp>
        <p:sp>
          <p:nvSpPr>
            <p:cNvPr id="42000" name="Line 30">
              <a:extLst>
                <a:ext uri="{FF2B5EF4-FFF2-40B4-BE49-F238E27FC236}">
                  <a16:creationId xmlns:a16="http://schemas.microsoft.com/office/drawing/2014/main" id="{6C991360-2CE9-4B71-8335-BCE3071DBBA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AutoShape 5">
            <a:extLst>
              <a:ext uri="{FF2B5EF4-FFF2-40B4-BE49-F238E27FC236}">
                <a16:creationId xmlns:a16="http://schemas.microsoft.com/office/drawing/2014/main" id="{B90F0B87-98FD-4694-92DE-5BF12C0BE82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1870075"/>
            <a:ext cx="5595937"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4" name="Group 15">
            <a:extLst>
              <a:ext uri="{FF2B5EF4-FFF2-40B4-BE49-F238E27FC236}">
                <a16:creationId xmlns:a16="http://schemas.microsoft.com/office/drawing/2014/main" id="{63495831-E624-4FA0-A34B-17D862DBA6F2}"/>
              </a:ext>
            </a:extLst>
          </p:cNvPr>
          <p:cNvGrpSpPr>
            <a:grpSpLocks/>
          </p:cNvGrpSpPr>
          <p:nvPr/>
        </p:nvGrpSpPr>
        <p:grpSpPr bwMode="auto">
          <a:xfrm>
            <a:off x="1143000" y="285750"/>
            <a:ext cx="171450" cy="4687888"/>
            <a:chOff x="0" y="240"/>
            <a:chExt cx="144" cy="3936"/>
          </a:xfrm>
        </p:grpSpPr>
        <p:grpSp>
          <p:nvGrpSpPr>
            <p:cNvPr id="44035" name="Group 3">
              <a:extLst>
                <a:ext uri="{FF2B5EF4-FFF2-40B4-BE49-F238E27FC236}">
                  <a16:creationId xmlns:a16="http://schemas.microsoft.com/office/drawing/2014/main" id="{348526E0-403B-4D60-B2F7-F6C1547163CD}"/>
                </a:ext>
              </a:extLst>
            </p:cNvPr>
            <p:cNvGrpSpPr>
              <a:grpSpLocks/>
            </p:cNvGrpSpPr>
            <p:nvPr/>
          </p:nvGrpSpPr>
          <p:grpSpPr bwMode="auto">
            <a:xfrm>
              <a:off x="0" y="240"/>
              <a:ext cx="96" cy="3936"/>
              <a:chOff x="-8" y="768"/>
              <a:chExt cx="136" cy="3552"/>
            </a:xfrm>
          </p:grpSpPr>
          <p:sp>
            <p:nvSpPr>
              <p:cNvPr id="44036" name="Rectangle 4">
                <a:extLst>
                  <a:ext uri="{FF2B5EF4-FFF2-40B4-BE49-F238E27FC236}">
                    <a16:creationId xmlns:a16="http://schemas.microsoft.com/office/drawing/2014/main" id="{B82E8DCE-E1B7-4B90-96C6-C147536E423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44037" name="Line 5">
                <a:extLst>
                  <a:ext uri="{FF2B5EF4-FFF2-40B4-BE49-F238E27FC236}">
                    <a16:creationId xmlns:a16="http://schemas.microsoft.com/office/drawing/2014/main" id="{463EEC1B-CEEA-4B72-BFE2-2AF1B7A070C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4038" name="Line 18">
              <a:extLst>
                <a:ext uri="{FF2B5EF4-FFF2-40B4-BE49-F238E27FC236}">
                  <a16:creationId xmlns:a16="http://schemas.microsoft.com/office/drawing/2014/main" id="{FB8CB4DB-782D-40B9-97DF-0CABCD6239A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44039" name="Group 20">
            <a:extLst>
              <a:ext uri="{FF2B5EF4-FFF2-40B4-BE49-F238E27FC236}">
                <a16:creationId xmlns:a16="http://schemas.microsoft.com/office/drawing/2014/main" id="{AC61F5AA-0FFD-4E37-A8BB-6EC2F11AD4B6}"/>
              </a:ext>
            </a:extLst>
          </p:cNvPr>
          <p:cNvGrpSpPr>
            <a:grpSpLocks/>
          </p:cNvGrpSpPr>
          <p:nvPr/>
        </p:nvGrpSpPr>
        <p:grpSpPr bwMode="auto">
          <a:xfrm>
            <a:off x="1314450" y="457200"/>
            <a:ext cx="5495925" cy="514350"/>
            <a:chOff x="144" y="384"/>
            <a:chExt cx="4616" cy="432"/>
          </a:xfrm>
        </p:grpSpPr>
        <p:sp>
          <p:nvSpPr>
            <p:cNvPr id="44040" name="Rectangle 21">
              <a:extLst>
                <a:ext uri="{FF2B5EF4-FFF2-40B4-BE49-F238E27FC236}">
                  <a16:creationId xmlns:a16="http://schemas.microsoft.com/office/drawing/2014/main" id="{AB76F5CD-9551-4435-A962-7D5575BBDC0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二、病毒性脑膜炎</a:t>
              </a:r>
              <a:r>
                <a:rPr lang="zh-CN" altLang="en-US" sz="2100"/>
                <a:t>   </a:t>
              </a:r>
            </a:p>
          </p:txBody>
        </p:sp>
        <p:pic>
          <p:nvPicPr>
            <p:cNvPr id="44041" name="Picture 22" descr="图片1">
              <a:extLst>
                <a:ext uri="{FF2B5EF4-FFF2-40B4-BE49-F238E27FC236}">
                  <a16:creationId xmlns:a16="http://schemas.microsoft.com/office/drawing/2014/main" id="{38BF7DDA-83D9-45AE-8351-DF37CC0C3AE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42" name="Group 23">
            <a:extLst>
              <a:ext uri="{FF2B5EF4-FFF2-40B4-BE49-F238E27FC236}">
                <a16:creationId xmlns:a16="http://schemas.microsoft.com/office/drawing/2014/main" id="{CA7F0BC2-D305-42E9-B61F-EA9D9A6F60C2}"/>
              </a:ext>
            </a:extLst>
          </p:cNvPr>
          <p:cNvGrpSpPr>
            <a:grpSpLocks/>
          </p:cNvGrpSpPr>
          <p:nvPr/>
        </p:nvGrpSpPr>
        <p:grpSpPr bwMode="auto">
          <a:xfrm>
            <a:off x="1314450" y="1028700"/>
            <a:ext cx="2286000" cy="414338"/>
            <a:chOff x="144" y="816"/>
            <a:chExt cx="2688" cy="348"/>
          </a:xfrm>
        </p:grpSpPr>
        <p:sp>
          <p:nvSpPr>
            <p:cNvPr id="44043" name="Rectangle 24">
              <a:extLst>
                <a:ext uri="{FF2B5EF4-FFF2-40B4-BE49-F238E27FC236}">
                  <a16:creationId xmlns:a16="http://schemas.microsoft.com/office/drawing/2014/main" id="{B9E3E499-144E-4722-9D31-5651B8F8C686}"/>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病理   </a:t>
              </a:r>
            </a:p>
          </p:txBody>
        </p:sp>
        <p:sp>
          <p:nvSpPr>
            <p:cNvPr id="44044" name="Line 25">
              <a:extLst>
                <a:ext uri="{FF2B5EF4-FFF2-40B4-BE49-F238E27FC236}">
                  <a16:creationId xmlns:a16="http://schemas.microsoft.com/office/drawing/2014/main" id="{3604FEED-B012-400E-BDBF-28028C873A5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6">
            <a:extLst>
              <a:ext uri="{FF2B5EF4-FFF2-40B4-BE49-F238E27FC236}">
                <a16:creationId xmlns:a16="http://schemas.microsoft.com/office/drawing/2014/main" id="{5B191A0E-E882-473F-9B9E-DF6DCC2F166E}"/>
              </a:ext>
            </a:extLst>
          </p:cNvPr>
          <p:cNvSpPr txBox="1">
            <a:spLocks noChangeArrowheads="1"/>
          </p:cNvSpPr>
          <p:nvPr/>
        </p:nvSpPr>
        <p:spPr bwMode="auto">
          <a:xfrm>
            <a:off x="1709738" y="1816100"/>
            <a:ext cx="5519737" cy="1706563"/>
          </a:xfrm>
          <a:prstGeom prst="rect">
            <a:avLst/>
          </a:prstGeom>
          <a:solidFill>
            <a:srgbClr val="A3A3E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chemeClr val="hlink"/>
              </a:buClr>
              <a:buFont typeface="Wingdings" panose="05000000000000000000" pitchFamily="2" charset="2"/>
              <a:buChar char="Ø"/>
            </a:pPr>
            <a:r>
              <a:rPr lang="zh-CN" altLang="en-US" sz="2100">
                <a:latin typeface="Arial" panose="020B0604020202020204" pitchFamily="34" charset="0"/>
              </a:rPr>
              <a:t>夏秋季高发，儿童多见，急性起病</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全身中毒症状</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可有脑膜刺激征</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病程</a:t>
            </a:r>
            <a:r>
              <a:rPr lang="en-US" altLang="zh-CN" sz="2100">
                <a:latin typeface="Arial" panose="020B0604020202020204" pitchFamily="34" charset="0"/>
              </a:rPr>
              <a:t>1 </a:t>
            </a:r>
            <a:r>
              <a:rPr lang="zh-CN" altLang="en-US" sz="2100">
                <a:latin typeface="Arial" panose="020B0604020202020204" pitchFamily="34" charset="0"/>
              </a:rPr>
              <a:t>～</a:t>
            </a:r>
            <a:r>
              <a:rPr lang="en-US" altLang="zh-CN" sz="2100">
                <a:latin typeface="Arial" panose="020B0604020202020204" pitchFamily="34" charset="0"/>
              </a:rPr>
              <a:t>2</a:t>
            </a:r>
            <a:r>
              <a:rPr lang="zh-CN" altLang="en-US" sz="2100">
                <a:latin typeface="Arial" panose="020B0604020202020204" pitchFamily="34" charset="0"/>
              </a:rPr>
              <a:t>周或更长</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临床表现因人不同</a:t>
            </a:r>
          </a:p>
        </p:txBody>
      </p:sp>
      <p:grpSp>
        <p:nvGrpSpPr>
          <p:cNvPr id="46082" name="Group 15">
            <a:extLst>
              <a:ext uri="{FF2B5EF4-FFF2-40B4-BE49-F238E27FC236}">
                <a16:creationId xmlns:a16="http://schemas.microsoft.com/office/drawing/2014/main" id="{876EC64E-B9D5-4C16-B6CC-93B2F82307A0}"/>
              </a:ext>
            </a:extLst>
          </p:cNvPr>
          <p:cNvGrpSpPr>
            <a:grpSpLocks/>
          </p:cNvGrpSpPr>
          <p:nvPr/>
        </p:nvGrpSpPr>
        <p:grpSpPr bwMode="auto">
          <a:xfrm>
            <a:off x="1143000" y="285750"/>
            <a:ext cx="171450" cy="4687888"/>
            <a:chOff x="0" y="240"/>
            <a:chExt cx="144" cy="3936"/>
          </a:xfrm>
        </p:grpSpPr>
        <p:grpSp>
          <p:nvGrpSpPr>
            <p:cNvPr id="46083" name="Group 3">
              <a:extLst>
                <a:ext uri="{FF2B5EF4-FFF2-40B4-BE49-F238E27FC236}">
                  <a16:creationId xmlns:a16="http://schemas.microsoft.com/office/drawing/2014/main" id="{42D874C9-B424-49D5-BC36-10284B87F181}"/>
                </a:ext>
              </a:extLst>
            </p:cNvPr>
            <p:cNvGrpSpPr>
              <a:grpSpLocks/>
            </p:cNvGrpSpPr>
            <p:nvPr/>
          </p:nvGrpSpPr>
          <p:grpSpPr bwMode="auto">
            <a:xfrm>
              <a:off x="0" y="240"/>
              <a:ext cx="96" cy="3936"/>
              <a:chOff x="-8" y="768"/>
              <a:chExt cx="136" cy="3552"/>
            </a:xfrm>
          </p:grpSpPr>
          <p:sp>
            <p:nvSpPr>
              <p:cNvPr id="46084" name="Rectangle 4">
                <a:extLst>
                  <a:ext uri="{FF2B5EF4-FFF2-40B4-BE49-F238E27FC236}">
                    <a16:creationId xmlns:a16="http://schemas.microsoft.com/office/drawing/2014/main" id="{8A43CE91-0C5A-4BB7-B79D-E666804FD79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46085" name="Line 5">
                <a:extLst>
                  <a:ext uri="{FF2B5EF4-FFF2-40B4-BE49-F238E27FC236}">
                    <a16:creationId xmlns:a16="http://schemas.microsoft.com/office/drawing/2014/main" id="{94A3C124-F97A-4D45-98AC-82A402C78E6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6086" name="Line 18">
              <a:extLst>
                <a:ext uri="{FF2B5EF4-FFF2-40B4-BE49-F238E27FC236}">
                  <a16:creationId xmlns:a16="http://schemas.microsoft.com/office/drawing/2014/main" id="{EE8EA122-2EDF-46C4-9592-4636AB97863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46087" name="Group 20">
            <a:extLst>
              <a:ext uri="{FF2B5EF4-FFF2-40B4-BE49-F238E27FC236}">
                <a16:creationId xmlns:a16="http://schemas.microsoft.com/office/drawing/2014/main" id="{8FBFF1D7-CF16-4989-B1C9-97160BAD596E}"/>
              </a:ext>
            </a:extLst>
          </p:cNvPr>
          <p:cNvGrpSpPr>
            <a:grpSpLocks/>
          </p:cNvGrpSpPr>
          <p:nvPr/>
        </p:nvGrpSpPr>
        <p:grpSpPr bwMode="auto">
          <a:xfrm>
            <a:off x="1314450" y="457200"/>
            <a:ext cx="5495925" cy="514350"/>
            <a:chOff x="144" y="384"/>
            <a:chExt cx="4616" cy="432"/>
          </a:xfrm>
        </p:grpSpPr>
        <p:sp>
          <p:nvSpPr>
            <p:cNvPr id="46088" name="Rectangle 21">
              <a:extLst>
                <a:ext uri="{FF2B5EF4-FFF2-40B4-BE49-F238E27FC236}">
                  <a16:creationId xmlns:a16="http://schemas.microsoft.com/office/drawing/2014/main" id="{68041D0A-C2E6-4FBF-ACEA-C274170E5EC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二、病毒性脑膜炎</a:t>
              </a:r>
              <a:r>
                <a:rPr lang="zh-CN" altLang="en-US" sz="2100"/>
                <a:t>   </a:t>
              </a:r>
            </a:p>
          </p:txBody>
        </p:sp>
        <p:pic>
          <p:nvPicPr>
            <p:cNvPr id="46089" name="Picture 22" descr="图片1">
              <a:extLst>
                <a:ext uri="{FF2B5EF4-FFF2-40B4-BE49-F238E27FC236}">
                  <a16:creationId xmlns:a16="http://schemas.microsoft.com/office/drawing/2014/main" id="{899CE63F-905D-4B6A-B758-7C7BDF286AA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090" name="Group 23">
            <a:extLst>
              <a:ext uri="{FF2B5EF4-FFF2-40B4-BE49-F238E27FC236}">
                <a16:creationId xmlns:a16="http://schemas.microsoft.com/office/drawing/2014/main" id="{965E7629-C092-45C9-A0DB-66199030C06D}"/>
              </a:ext>
            </a:extLst>
          </p:cNvPr>
          <p:cNvGrpSpPr>
            <a:grpSpLocks/>
          </p:cNvGrpSpPr>
          <p:nvPr/>
        </p:nvGrpSpPr>
        <p:grpSpPr bwMode="auto">
          <a:xfrm>
            <a:off x="1314450" y="1028700"/>
            <a:ext cx="2286000" cy="414338"/>
            <a:chOff x="144" y="816"/>
            <a:chExt cx="2688" cy="348"/>
          </a:xfrm>
        </p:grpSpPr>
        <p:sp>
          <p:nvSpPr>
            <p:cNvPr id="46091" name="Rectangle 24">
              <a:extLst>
                <a:ext uri="{FF2B5EF4-FFF2-40B4-BE49-F238E27FC236}">
                  <a16:creationId xmlns:a16="http://schemas.microsoft.com/office/drawing/2014/main" id="{A07CFA2D-47AF-4FFA-96A8-AB32F187922C}"/>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临床表现   </a:t>
              </a:r>
            </a:p>
          </p:txBody>
        </p:sp>
        <p:sp>
          <p:nvSpPr>
            <p:cNvPr id="46092" name="Line 25">
              <a:extLst>
                <a:ext uri="{FF2B5EF4-FFF2-40B4-BE49-F238E27FC236}">
                  <a16:creationId xmlns:a16="http://schemas.microsoft.com/office/drawing/2014/main" id="{583B933A-73CD-4D91-BFB3-E6D8A2A6244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26">
            <a:extLst>
              <a:ext uri="{FF2B5EF4-FFF2-40B4-BE49-F238E27FC236}">
                <a16:creationId xmlns:a16="http://schemas.microsoft.com/office/drawing/2014/main" id="{F4A156B5-6588-44BE-97C9-0E5750D68C5D}"/>
              </a:ext>
            </a:extLst>
          </p:cNvPr>
          <p:cNvSpPr>
            <a:spLocks noChangeArrowheads="1"/>
          </p:cNvSpPr>
          <p:nvPr/>
        </p:nvSpPr>
        <p:spPr bwMode="auto">
          <a:xfrm>
            <a:off x="3397250" y="1119188"/>
            <a:ext cx="4360863" cy="193675"/>
          </a:xfrm>
          <a:prstGeom prst="roundRect">
            <a:avLst>
              <a:gd name="adj" fmla="val 50000"/>
            </a:avLst>
          </a:prstGeom>
          <a:gradFill rotWithShape="1">
            <a:gsLst>
              <a:gs pos="0">
                <a:srgbClr val="FFFFFF">
                  <a:alpha val="64998"/>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zh-CN" altLang="en-US" sz="3300"/>
          </a:p>
        </p:txBody>
      </p:sp>
      <p:sp>
        <p:nvSpPr>
          <p:cNvPr id="6146" name="Rectangle 48">
            <a:extLst>
              <a:ext uri="{FF2B5EF4-FFF2-40B4-BE49-F238E27FC236}">
                <a16:creationId xmlns:a16="http://schemas.microsoft.com/office/drawing/2014/main" id="{D579106E-A099-4C8B-A7A4-58A85F9AD3CC}"/>
              </a:ext>
            </a:extLst>
          </p:cNvPr>
          <p:cNvSpPr>
            <a:spLocks noChangeArrowheads="1"/>
          </p:cNvSpPr>
          <p:nvPr/>
        </p:nvSpPr>
        <p:spPr bwMode="auto">
          <a:xfrm>
            <a:off x="6786563" y="195263"/>
            <a:ext cx="1149350" cy="32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en-US" sz="3300"/>
          </a:p>
        </p:txBody>
      </p:sp>
      <p:pic>
        <p:nvPicPr>
          <p:cNvPr id="6147" name="Text Box 22">
            <a:extLst>
              <a:ext uri="{FF2B5EF4-FFF2-40B4-BE49-F238E27FC236}">
                <a16:creationId xmlns:a16="http://schemas.microsoft.com/office/drawing/2014/main" id="{F6196A70-B0AD-44A9-A7FF-F937387C8F7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1654175"/>
            <a:ext cx="53482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19">
            <a:extLst>
              <a:ext uri="{FF2B5EF4-FFF2-40B4-BE49-F238E27FC236}">
                <a16:creationId xmlns:a16="http://schemas.microsoft.com/office/drawing/2014/main" id="{77C6D42F-5AE9-4ECC-8492-DD42CA2048FE}"/>
              </a:ext>
            </a:extLst>
          </p:cNvPr>
          <p:cNvGrpSpPr>
            <a:grpSpLocks/>
          </p:cNvGrpSpPr>
          <p:nvPr/>
        </p:nvGrpSpPr>
        <p:grpSpPr bwMode="auto">
          <a:xfrm>
            <a:off x="4140200" y="3436938"/>
            <a:ext cx="3294063" cy="1457325"/>
            <a:chOff x="0" y="0"/>
            <a:chExt cx="2404" cy="1049"/>
          </a:xfrm>
        </p:grpSpPr>
        <p:pic>
          <p:nvPicPr>
            <p:cNvPr id="6149" name="Rectangle 28">
              <a:extLst>
                <a:ext uri="{FF2B5EF4-FFF2-40B4-BE49-F238E27FC236}">
                  <a16:creationId xmlns:a16="http://schemas.microsoft.com/office/drawing/2014/main" id="{E27AB961-C780-4F65-90EE-2B8CC4B84FB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04"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21">
              <a:extLst>
                <a:ext uri="{FF2B5EF4-FFF2-40B4-BE49-F238E27FC236}">
                  <a16:creationId xmlns:a16="http://schemas.microsoft.com/office/drawing/2014/main" id="{05796B78-B5C6-48F7-86AA-2E1AB2FD8CF8}"/>
                </a:ext>
              </a:extLst>
            </p:cNvPr>
            <p:cNvSpPr txBox="1">
              <a:spLocks noChangeArrowheads="1"/>
            </p:cNvSpPr>
            <p:nvPr/>
          </p:nvSpPr>
          <p:spPr bwMode="auto">
            <a:xfrm>
              <a:off x="87" y="52"/>
              <a:ext cx="2087" cy="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zh-CN" altLang="en-US" sz="2100">
                  <a:latin typeface="宋体" panose="02010600030101010101" pitchFamily="2" charset="-122"/>
                </a:rPr>
                <a:t>病毒、细菌、真菌、</a:t>
              </a:r>
            </a:p>
            <a:p>
              <a:r>
                <a:rPr lang="zh-CN" altLang="en-US" sz="2100">
                  <a:latin typeface="宋体" panose="02010600030101010101" pitchFamily="2" charset="-122"/>
                </a:rPr>
                <a:t>螺旋体、寄生虫、</a:t>
              </a:r>
            </a:p>
            <a:p>
              <a:r>
                <a:rPr lang="zh-CN" altLang="en-US" sz="2100">
                  <a:latin typeface="宋体" panose="02010600030101010101" pitchFamily="2" charset="-122"/>
                </a:rPr>
                <a:t>立克次体和朊蛋白等</a:t>
              </a:r>
              <a:r>
                <a:rPr lang="zh-CN" altLang="en-US" sz="1800">
                  <a:latin typeface="黑体" panose="02010609060101010101" pitchFamily="49" charset="-122"/>
                  <a:ea typeface="黑体" panose="02010609060101010101" pitchFamily="49" charset="-122"/>
                </a:rPr>
                <a:t> </a:t>
              </a:r>
            </a:p>
          </p:txBody>
        </p:sp>
      </p:grpSp>
      <p:grpSp>
        <p:nvGrpSpPr>
          <p:cNvPr id="6151" name="Group 22">
            <a:extLst>
              <a:ext uri="{FF2B5EF4-FFF2-40B4-BE49-F238E27FC236}">
                <a16:creationId xmlns:a16="http://schemas.microsoft.com/office/drawing/2014/main" id="{EB6F6683-5F06-42D2-A9DD-BBC18752CD69}"/>
              </a:ext>
            </a:extLst>
          </p:cNvPr>
          <p:cNvGrpSpPr>
            <a:grpSpLocks/>
          </p:cNvGrpSpPr>
          <p:nvPr/>
        </p:nvGrpSpPr>
        <p:grpSpPr bwMode="auto">
          <a:xfrm>
            <a:off x="1493838" y="3167063"/>
            <a:ext cx="2436812" cy="1619250"/>
            <a:chOff x="0" y="0"/>
            <a:chExt cx="2047" cy="1360"/>
          </a:xfrm>
        </p:grpSpPr>
        <p:pic>
          <p:nvPicPr>
            <p:cNvPr id="6152" name="AutoShape 29">
              <a:extLst>
                <a:ext uri="{FF2B5EF4-FFF2-40B4-BE49-F238E27FC236}">
                  <a16:creationId xmlns:a16="http://schemas.microsoft.com/office/drawing/2014/main" id="{42EECAA2-7437-486B-B006-1967DACD973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47"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24">
              <a:extLst>
                <a:ext uri="{FF2B5EF4-FFF2-40B4-BE49-F238E27FC236}">
                  <a16:creationId xmlns:a16="http://schemas.microsoft.com/office/drawing/2014/main" id="{85B4D445-4932-4A74-840A-7DFFA30730C4}"/>
                </a:ext>
              </a:extLst>
            </p:cNvPr>
            <p:cNvSpPr txBox="1">
              <a:spLocks noChangeArrowheads="1"/>
            </p:cNvSpPr>
            <p:nvPr/>
          </p:nvSpPr>
          <p:spPr bwMode="auto">
            <a:xfrm>
              <a:off x="529" y="404"/>
              <a:ext cx="847"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100">
                  <a:solidFill>
                    <a:schemeClr val="bg1"/>
                  </a:solidFill>
                  <a:latin typeface="Arial Black" panose="020B0A04020102020204" pitchFamily="34" charset="0"/>
                  <a:ea typeface="黑体" panose="02010609060101010101" pitchFamily="49" charset="-122"/>
                </a:rPr>
                <a:t> 病原体</a:t>
              </a:r>
              <a:r>
                <a:rPr lang="en-US" altLang="zh-CN" sz="2100">
                  <a:solidFill>
                    <a:schemeClr val="bg1"/>
                  </a:solidFill>
                  <a:latin typeface="Arial Black" panose="020B0A04020102020204" pitchFamily="34" charset="0"/>
                  <a:ea typeface="黑体" panose="02010609060101010101" pitchFamily="49" charset="-122"/>
                </a:rPr>
                <a:t>  </a:t>
              </a:r>
            </a:p>
          </p:txBody>
        </p:sp>
      </p:grpSp>
      <p:grpSp>
        <p:nvGrpSpPr>
          <p:cNvPr id="6154" name="Group 28">
            <a:extLst>
              <a:ext uri="{FF2B5EF4-FFF2-40B4-BE49-F238E27FC236}">
                <a16:creationId xmlns:a16="http://schemas.microsoft.com/office/drawing/2014/main" id="{07AC8539-422C-44FE-92A8-B605816433F3}"/>
              </a:ext>
            </a:extLst>
          </p:cNvPr>
          <p:cNvGrpSpPr>
            <a:grpSpLocks/>
          </p:cNvGrpSpPr>
          <p:nvPr/>
        </p:nvGrpSpPr>
        <p:grpSpPr bwMode="auto">
          <a:xfrm>
            <a:off x="1143000" y="285750"/>
            <a:ext cx="171450" cy="4687888"/>
            <a:chOff x="0" y="240"/>
            <a:chExt cx="144" cy="3936"/>
          </a:xfrm>
        </p:grpSpPr>
        <p:grpSp>
          <p:nvGrpSpPr>
            <p:cNvPr id="6155" name="Group 3">
              <a:extLst>
                <a:ext uri="{FF2B5EF4-FFF2-40B4-BE49-F238E27FC236}">
                  <a16:creationId xmlns:a16="http://schemas.microsoft.com/office/drawing/2014/main" id="{2AE33C35-D268-48AC-BEED-0249FC9D11A0}"/>
                </a:ext>
              </a:extLst>
            </p:cNvPr>
            <p:cNvGrpSpPr>
              <a:grpSpLocks/>
            </p:cNvGrpSpPr>
            <p:nvPr/>
          </p:nvGrpSpPr>
          <p:grpSpPr bwMode="auto">
            <a:xfrm>
              <a:off x="0" y="240"/>
              <a:ext cx="96" cy="3936"/>
              <a:chOff x="-8" y="768"/>
              <a:chExt cx="136" cy="3552"/>
            </a:xfrm>
          </p:grpSpPr>
          <p:sp>
            <p:nvSpPr>
              <p:cNvPr id="6156" name="Rectangle 4">
                <a:extLst>
                  <a:ext uri="{FF2B5EF4-FFF2-40B4-BE49-F238E27FC236}">
                    <a16:creationId xmlns:a16="http://schemas.microsoft.com/office/drawing/2014/main" id="{1F72F43E-A24B-4C4B-A2B7-21B1C082A15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6157" name="Line 5">
                <a:extLst>
                  <a:ext uri="{FF2B5EF4-FFF2-40B4-BE49-F238E27FC236}">
                    <a16:creationId xmlns:a16="http://schemas.microsoft.com/office/drawing/2014/main" id="{CCB33915-0223-4BD7-B6FF-1977BC1845A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158" name="Line 18">
              <a:extLst>
                <a:ext uri="{FF2B5EF4-FFF2-40B4-BE49-F238E27FC236}">
                  <a16:creationId xmlns:a16="http://schemas.microsoft.com/office/drawing/2014/main" id="{EFE91E83-7D8F-4775-BFD9-D40084C754D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6159" name="Group 33">
            <a:extLst>
              <a:ext uri="{FF2B5EF4-FFF2-40B4-BE49-F238E27FC236}">
                <a16:creationId xmlns:a16="http://schemas.microsoft.com/office/drawing/2014/main" id="{E26EB5B5-2AF5-4C42-A249-4382B91E5A1C}"/>
              </a:ext>
            </a:extLst>
          </p:cNvPr>
          <p:cNvGrpSpPr>
            <a:grpSpLocks/>
          </p:cNvGrpSpPr>
          <p:nvPr/>
        </p:nvGrpSpPr>
        <p:grpSpPr bwMode="auto">
          <a:xfrm>
            <a:off x="1314450" y="457200"/>
            <a:ext cx="5495925" cy="514350"/>
            <a:chOff x="144" y="384"/>
            <a:chExt cx="4616" cy="432"/>
          </a:xfrm>
        </p:grpSpPr>
        <p:sp>
          <p:nvSpPr>
            <p:cNvPr id="6160" name="Rectangle 34">
              <a:extLst>
                <a:ext uri="{FF2B5EF4-FFF2-40B4-BE49-F238E27FC236}">
                  <a16:creationId xmlns:a16="http://schemas.microsoft.com/office/drawing/2014/main" id="{D0A7FDEA-4FB5-48B0-A246-7D1B1A30E53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概  述   </a:t>
              </a:r>
            </a:p>
          </p:txBody>
        </p:sp>
        <p:pic>
          <p:nvPicPr>
            <p:cNvPr id="6161" name="Picture 35" descr="图片1">
              <a:extLst>
                <a:ext uri="{FF2B5EF4-FFF2-40B4-BE49-F238E27FC236}">
                  <a16:creationId xmlns:a16="http://schemas.microsoft.com/office/drawing/2014/main" id="{79C8BB86-BFBC-41D3-A60B-4298F5921A82}"/>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62" name="Group 36">
            <a:extLst>
              <a:ext uri="{FF2B5EF4-FFF2-40B4-BE49-F238E27FC236}">
                <a16:creationId xmlns:a16="http://schemas.microsoft.com/office/drawing/2014/main" id="{3500C12B-16AB-4603-82ED-CE6D34164E0D}"/>
              </a:ext>
            </a:extLst>
          </p:cNvPr>
          <p:cNvGrpSpPr>
            <a:grpSpLocks/>
          </p:cNvGrpSpPr>
          <p:nvPr/>
        </p:nvGrpSpPr>
        <p:grpSpPr bwMode="auto">
          <a:xfrm>
            <a:off x="1314450" y="1028700"/>
            <a:ext cx="2286000" cy="414338"/>
            <a:chOff x="144" y="816"/>
            <a:chExt cx="2688" cy="348"/>
          </a:xfrm>
        </p:grpSpPr>
        <p:sp>
          <p:nvSpPr>
            <p:cNvPr id="6163" name="Rectangle 37">
              <a:extLst>
                <a:ext uri="{FF2B5EF4-FFF2-40B4-BE49-F238E27FC236}">
                  <a16:creationId xmlns:a16="http://schemas.microsoft.com/office/drawing/2014/main" id="{B24FD3C6-D40B-49A4-84F9-1798C655D3E4}"/>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solidFill>
                    <a:schemeClr val="tx2"/>
                  </a:solidFill>
                </a:rPr>
                <a:t>概念</a:t>
              </a:r>
            </a:p>
          </p:txBody>
        </p:sp>
        <p:sp>
          <p:nvSpPr>
            <p:cNvPr id="6164" name="Line 38">
              <a:extLst>
                <a:ext uri="{FF2B5EF4-FFF2-40B4-BE49-F238E27FC236}">
                  <a16:creationId xmlns:a16="http://schemas.microsoft.com/office/drawing/2014/main" id="{7560D228-344F-43E0-B4CB-62796B5C598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AutoShape 5">
            <a:extLst>
              <a:ext uri="{FF2B5EF4-FFF2-40B4-BE49-F238E27FC236}">
                <a16:creationId xmlns:a16="http://schemas.microsoft.com/office/drawing/2014/main" id="{41E8E8E3-9C61-4752-91FD-2439A84FB37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1870075"/>
            <a:ext cx="57388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Group 15">
            <a:extLst>
              <a:ext uri="{FF2B5EF4-FFF2-40B4-BE49-F238E27FC236}">
                <a16:creationId xmlns:a16="http://schemas.microsoft.com/office/drawing/2014/main" id="{B54B77DC-CA69-4B05-A00C-ED6BB125AA22}"/>
              </a:ext>
            </a:extLst>
          </p:cNvPr>
          <p:cNvGrpSpPr>
            <a:grpSpLocks/>
          </p:cNvGrpSpPr>
          <p:nvPr/>
        </p:nvGrpSpPr>
        <p:grpSpPr bwMode="auto">
          <a:xfrm>
            <a:off x="1143000" y="285750"/>
            <a:ext cx="171450" cy="4687888"/>
            <a:chOff x="0" y="240"/>
            <a:chExt cx="144" cy="3936"/>
          </a:xfrm>
        </p:grpSpPr>
        <p:grpSp>
          <p:nvGrpSpPr>
            <p:cNvPr id="48131" name="Group 3">
              <a:extLst>
                <a:ext uri="{FF2B5EF4-FFF2-40B4-BE49-F238E27FC236}">
                  <a16:creationId xmlns:a16="http://schemas.microsoft.com/office/drawing/2014/main" id="{E6E79D38-7CF3-42F0-9734-1D00441E6E86}"/>
                </a:ext>
              </a:extLst>
            </p:cNvPr>
            <p:cNvGrpSpPr>
              <a:grpSpLocks/>
            </p:cNvGrpSpPr>
            <p:nvPr/>
          </p:nvGrpSpPr>
          <p:grpSpPr bwMode="auto">
            <a:xfrm>
              <a:off x="0" y="240"/>
              <a:ext cx="96" cy="3936"/>
              <a:chOff x="-8" y="768"/>
              <a:chExt cx="136" cy="3552"/>
            </a:xfrm>
          </p:grpSpPr>
          <p:sp>
            <p:nvSpPr>
              <p:cNvPr id="48132" name="Rectangle 4">
                <a:extLst>
                  <a:ext uri="{FF2B5EF4-FFF2-40B4-BE49-F238E27FC236}">
                    <a16:creationId xmlns:a16="http://schemas.microsoft.com/office/drawing/2014/main" id="{4092E546-932B-40B7-A644-0076AADDBC7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48133" name="Line 5">
                <a:extLst>
                  <a:ext uri="{FF2B5EF4-FFF2-40B4-BE49-F238E27FC236}">
                    <a16:creationId xmlns:a16="http://schemas.microsoft.com/office/drawing/2014/main" id="{FC8B30C5-AE25-4D16-A1BA-29FF7C66538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8134" name="Line 18">
              <a:extLst>
                <a:ext uri="{FF2B5EF4-FFF2-40B4-BE49-F238E27FC236}">
                  <a16:creationId xmlns:a16="http://schemas.microsoft.com/office/drawing/2014/main" id="{8D38CB6A-4118-498B-B3C1-00CC5366A6A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48135" name="Group 20">
            <a:extLst>
              <a:ext uri="{FF2B5EF4-FFF2-40B4-BE49-F238E27FC236}">
                <a16:creationId xmlns:a16="http://schemas.microsoft.com/office/drawing/2014/main" id="{641746EB-5915-4452-84C2-AD37ED6F20B6}"/>
              </a:ext>
            </a:extLst>
          </p:cNvPr>
          <p:cNvGrpSpPr>
            <a:grpSpLocks/>
          </p:cNvGrpSpPr>
          <p:nvPr/>
        </p:nvGrpSpPr>
        <p:grpSpPr bwMode="auto">
          <a:xfrm>
            <a:off x="1314450" y="457200"/>
            <a:ext cx="5495925" cy="514350"/>
            <a:chOff x="144" y="384"/>
            <a:chExt cx="4616" cy="432"/>
          </a:xfrm>
        </p:grpSpPr>
        <p:sp>
          <p:nvSpPr>
            <p:cNvPr id="48136" name="Rectangle 21">
              <a:extLst>
                <a:ext uri="{FF2B5EF4-FFF2-40B4-BE49-F238E27FC236}">
                  <a16:creationId xmlns:a16="http://schemas.microsoft.com/office/drawing/2014/main" id="{6BD84946-8B2F-43ED-84C5-A3755833E33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二、病毒性脑膜炎</a:t>
              </a:r>
              <a:r>
                <a:rPr lang="zh-CN" altLang="en-US" sz="2100"/>
                <a:t>   </a:t>
              </a:r>
            </a:p>
          </p:txBody>
        </p:sp>
        <p:pic>
          <p:nvPicPr>
            <p:cNvPr id="48137" name="Picture 22" descr="图片1">
              <a:extLst>
                <a:ext uri="{FF2B5EF4-FFF2-40B4-BE49-F238E27FC236}">
                  <a16:creationId xmlns:a16="http://schemas.microsoft.com/office/drawing/2014/main" id="{7D522E72-FBB7-454F-9D96-9E32A23504D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38" name="Group 23">
            <a:extLst>
              <a:ext uri="{FF2B5EF4-FFF2-40B4-BE49-F238E27FC236}">
                <a16:creationId xmlns:a16="http://schemas.microsoft.com/office/drawing/2014/main" id="{36B54812-325D-4078-8D4F-07F2053DD6B8}"/>
              </a:ext>
            </a:extLst>
          </p:cNvPr>
          <p:cNvGrpSpPr>
            <a:grpSpLocks/>
          </p:cNvGrpSpPr>
          <p:nvPr/>
        </p:nvGrpSpPr>
        <p:grpSpPr bwMode="auto">
          <a:xfrm>
            <a:off x="1314450" y="1028700"/>
            <a:ext cx="2286000" cy="414338"/>
            <a:chOff x="144" y="816"/>
            <a:chExt cx="2688" cy="348"/>
          </a:xfrm>
        </p:grpSpPr>
        <p:sp>
          <p:nvSpPr>
            <p:cNvPr id="48139" name="Rectangle 24">
              <a:extLst>
                <a:ext uri="{FF2B5EF4-FFF2-40B4-BE49-F238E27FC236}">
                  <a16:creationId xmlns:a16="http://schemas.microsoft.com/office/drawing/2014/main" id="{090BCC23-BC6C-43B9-A343-3C6C38E66139}"/>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      </a:t>
              </a:r>
            </a:p>
          </p:txBody>
        </p:sp>
        <p:sp>
          <p:nvSpPr>
            <p:cNvPr id="48140" name="Line 25">
              <a:extLst>
                <a:ext uri="{FF2B5EF4-FFF2-40B4-BE49-F238E27FC236}">
                  <a16:creationId xmlns:a16="http://schemas.microsoft.com/office/drawing/2014/main" id="{3619D7D8-24BD-4940-8256-145C9845131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AutoShape 5">
            <a:extLst>
              <a:ext uri="{FF2B5EF4-FFF2-40B4-BE49-F238E27FC236}">
                <a16:creationId xmlns:a16="http://schemas.microsoft.com/office/drawing/2014/main" id="{EEC63647-8091-49B8-A369-D4174346E70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688" y="1762125"/>
            <a:ext cx="56610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AutoShape 5">
            <a:extLst>
              <a:ext uri="{FF2B5EF4-FFF2-40B4-BE49-F238E27FC236}">
                <a16:creationId xmlns:a16="http://schemas.microsoft.com/office/drawing/2014/main" id="{9E936E00-625A-4540-AEB9-2ABC14B124B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3922713"/>
            <a:ext cx="56515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5" name="Group 19">
            <a:extLst>
              <a:ext uri="{FF2B5EF4-FFF2-40B4-BE49-F238E27FC236}">
                <a16:creationId xmlns:a16="http://schemas.microsoft.com/office/drawing/2014/main" id="{3FCF7E18-7ED9-4FA3-9EEA-739BA4909BFD}"/>
              </a:ext>
            </a:extLst>
          </p:cNvPr>
          <p:cNvGrpSpPr>
            <a:grpSpLocks/>
          </p:cNvGrpSpPr>
          <p:nvPr/>
        </p:nvGrpSpPr>
        <p:grpSpPr bwMode="auto">
          <a:xfrm>
            <a:off x="1143000" y="285750"/>
            <a:ext cx="171450" cy="4687888"/>
            <a:chOff x="0" y="240"/>
            <a:chExt cx="144" cy="3936"/>
          </a:xfrm>
        </p:grpSpPr>
        <p:grpSp>
          <p:nvGrpSpPr>
            <p:cNvPr id="49156" name="Group 3">
              <a:extLst>
                <a:ext uri="{FF2B5EF4-FFF2-40B4-BE49-F238E27FC236}">
                  <a16:creationId xmlns:a16="http://schemas.microsoft.com/office/drawing/2014/main" id="{C2DE9906-0E4F-4B97-8476-8BAC00CD2CB9}"/>
                </a:ext>
              </a:extLst>
            </p:cNvPr>
            <p:cNvGrpSpPr>
              <a:grpSpLocks/>
            </p:cNvGrpSpPr>
            <p:nvPr/>
          </p:nvGrpSpPr>
          <p:grpSpPr bwMode="auto">
            <a:xfrm>
              <a:off x="0" y="240"/>
              <a:ext cx="96" cy="3936"/>
              <a:chOff x="-8" y="768"/>
              <a:chExt cx="136" cy="3552"/>
            </a:xfrm>
          </p:grpSpPr>
          <p:sp>
            <p:nvSpPr>
              <p:cNvPr id="49157" name="Rectangle 4">
                <a:extLst>
                  <a:ext uri="{FF2B5EF4-FFF2-40B4-BE49-F238E27FC236}">
                    <a16:creationId xmlns:a16="http://schemas.microsoft.com/office/drawing/2014/main" id="{6D5176F2-2662-4DC0-B3C5-9459465DDD7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49158" name="Line 5">
                <a:extLst>
                  <a:ext uri="{FF2B5EF4-FFF2-40B4-BE49-F238E27FC236}">
                    <a16:creationId xmlns:a16="http://schemas.microsoft.com/office/drawing/2014/main" id="{D5CDA2E4-7151-43B0-B80F-C74C9D67247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9159" name="Line 18">
              <a:extLst>
                <a:ext uri="{FF2B5EF4-FFF2-40B4-BE49-F238E27FC236}">
                  <a16:creationId xmlns:a16="http://schemas.microsoft.com/office/drawing/2014/main" id="{A65EAEA3-CECF-44CA-A2AF-D75ADC417B46}"/>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49160" name="Group 24">
            <a:extLst>
              <a:ext uri="{FF2B5EF4-FFF2-40B4-BE49-F238E27FC236}">
                <a16:creationId xmlns:a16="http://schemas.microsoft.com/office/drawing/2014/main" id="{108CE005-86E3-45BC-A3BB-9F515EDE98AF}"/>
              </a:ext>
            </a:extLst>
          </p:cNvPr>
          <p:cNvGrpSpPr>
            <a:grpSpLocks/>
          </p:cNvGrpSpPr>
          <p:nvPr/>
        </p:nvGrpSpPr>
        <p:grpSpPr bwMode="auto">
          <a:xfrm>
            <a:off x="1314450" y="457200"/>
            <a:ext cx="5495925" cy="514350"/>
            <a:chOff x="144" y="384"/>
            <a:chExt cx="4616" cy="432"/>
          </a:xfrm>
        </p:grpSpPr>
        <p:sp>
          <p:nvSpPr>
            <p:cNvPr id="49161" name="Rectangle 25">
              <a:extLst>
                <a:ext uri="{FF2B5EF4-FFF2-40B4-BE49-F238E27FC236}">
                  <a16:creationId xmlns:a16="http://schemas.microsoft.com/office/drawing/2014/main" id="{A8A6EFDD-9EC6-4FB0-9934-AD189E3E6DC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二、病毒性脑膜炎</a:t>
              </a:r>
              <a:r>
                <a:rPr lang="zh-CN" altLang="en-US" sz="2100"/>
                <a:t>   </a:t>
              </a:r>
            </a:p>
          </p:txBody>
        </p:sp>
        <p:pic>
          <p:nvPicPr>
            <p:cNvPr id="49162" name="Picture 26" descr="图片1">
              <a:extLst>
                <a:ext uri="{FF2B5EF4-FFF2-40B4-BE49-F238E27FC236}">
                  <a16:creationId xmlns:a16="http://schemas.microsoft.com/office/drawing/2014/main" id="{0A84D433-9544-4E3D-AA0A-8DBA9E72622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163" name="Group 27">
            <a:extLst>
              <a:ext uri="{FF2B5EF4-FFF2-40B4-BE49-F238E27FC236}">
                <a16:creationId xmlns:a16="http://schemas.microsoft.com/office/drawing/2014/main" id="{50C27E8D-908A-46C3-BF69-B8179FE1D37D}"/>
              </a:ext>
            </a:extLst>
          </p:cNvPr>
          <p:cNvGrpSpPr>
            <a:grpSpLocks/>
          </p:cNvGrpSpPr>
          <p:nvPr/>
        </p:nvGrpSpPr>
        <p:grpSpPr bwMode="auto">
          <a:xfrm>
            <a:off x="1314450" y="1028700"/>
            <a:ext cx="2286000" cy="414338"/>
            <a:chOff x="144" y="816"/>
            <a:chExt cx="2688" cy="348"/>
          </a:xfrm>
        </p:grpSpPr>
        <p:sp>
          <p:nvSpPr>
            <p:cNvPr id="49164" name="Rectangle 28">
              <a:extLst>
                <a:ext uri="{FF2B5EF4-FFF2-40B4-BE49-F238E27FC236}">
                  <a16:creationId xmlns:a16="http://schemas.microsoft.com/office/drawing/2014/main" id="{1BEAC90A-45FE-4899-A735-CD7587158D94}"/>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诊  断</a:t>
              </a:r>
            </a:p>
          </p:txBody>
        </p:sp>
        <p:sp>
          <p:nvSpPr>
            <p:cNvPr id="49165" name="Line 29">
              <a:extLst>
                <a:ext uri="{FF2B5EF4-FFF2-40B4-BE49-F238E27FC236}">
                  <a16:creationId xmlns:a16="http://schemas.microsoft.com/office/drawing/2014/main" id="{8E47C019-F22F-4465-B84B-D940ED44B5B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49166" name="Group 30">
            <a:extLst>
              <a:ext uri="{FF2B5EF4-FFF2-40B4-BE49-F238E27FC236}">
                <a16:creationId xmlns:a16="http://schemas.microsoft.com/office/drawing/2014/main" id="{68894CFE-1B52-4B5E-9B59-78FC185C62F5}"/>
              </a:ext>
            </a:extLst>
          </p:cNvPr>
          <p:cNvGrpSpPr>
            <a:grpSpLocks/>
          </p:cNvGrpSpPr>
          <p:nvPr/>
        </p:nvGrpSpPr>
        <p:grpSpPr bwMode="auto">
          <a:xfrm>
            <a:off x="1330325" y="3275013"/>
            <a:ext cx="2286000" cy="414337"/>
            <a:chOff x="144" y="816"/>
            <a:chExt cx="2688" cy="348"/>
          </a:xfrm>
        </p:grpSpPr>
        <p:sp>
          <p:nvSpPr>
            <p:cNvPr id="49167" name="Rectangle 31">
              <a:extLst>
                <a:ext uri="{FF2B5EF4-FFF2-40B4-BE49-F238E27FC236}">
                  <a16:creationId xmlns:a16="http://schemas.microsoft.com/office/drawing/2014/main" id="{21591D18-DC97-48C6-B687-B2A07C30F706}"/>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a:t>
              </a:r>
            </a:p>
          </p:txBody>
        </p:sp>
        <p:sp>
          <p:nvSpPr>
            <p:cNvPr id="49168" name="Line 32">
              <a:extLst>
                <a:ext uri="{FF2B5EF4-FFF2-40B4-BE49-F238E27FC236}">
                  <a16:creationId xmlns:a16="http://schemas.microsoft.com/office/drawing/2014/main" id="{B753D864-995D-49DF-8564-885FE013A4A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7" descr="栎木">
            <a:hlinkClick r:id="rId3" action="ppaction://hlinksldjump"/>
            <a:extLst>
              <a:ext uri="{FF2B5EF4-FFF2-40B4-BE49-F238E27FC236}">
                <a16:creationId xmlns:a16="http://schemas.microsoft.com/office/drawing/2014/main" id="{13AD6091-C6DC-4271-A94A-12226D9A12EF}"/>
              </a:ext>
            </a:extLst>
          </p:cNvPr>
          <p:cNvSpPr>
            <a:spLocks noChangeArrowheads="1"/>
          </p:cNvSpPr>
          <p:nvPr/>
        </p:nvSpPr>
        <p:spPr bwMode="auto">
          <a:xfrm>
            <a:off x="1785938" y="1568450"/>
            <a:ext cx="5519737" cy="1485900"/>
          </a:xfrm>
          <a:prstGeom prst="horizontalScroll">
            <a:avLst>
              <a:gd name="adj" fmla="val 12500"/>
            </a:avLst>
          </a:prstGeom>
          <a:blipFill dpi="0" rotWithShape="1">
            <a:blip r:embed="rId4">
              <a:alphaModFix amt="44000"/>
            </a:blip>
            <a:srcRect/>
            <a:tile tx="0" ty="0" sx="100000" sy="100000" flip="none" algn="tl"/>
          </a:blipFill>
          <a:ln w="9525">
            <a:solidFill>
              <a:srgbClr val="C0C0C0"/>
            </a:solidFill>
            <a:round/>
            <a:headEnd/>
            <a:tailEnd/>
          </a:ln>
        </p:spPr>
        <p:txBody>
          <a:bodyPr wrap="none" anchor="ctr"/>
          <a:lstStyle/>
          <a:p>
            <a:pPr algn="ctr">
              <a:lnSpc>
                <a:spcPct val="80000"/>
              </a:lnSpc>
            </a:pPr>
            <a:r>
              <a:rPr lang="zh-CN" altLang="en-US" sz="3600">
                <a:latin typeface="Arial" panose="020B0604020202020204" pitchFamily="34" charset="0"/>
              </a:rPr>
              <a:t>第二节  细菌感染性疾病</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8">
            <a:extLst>
              <a:ext uri="{FF2B5EF4-FFF2-40B4-BE49-F238E27FC236}">
                <a16:creationId xmlns:a16="http://schemas.microsoft.com/office/drawing/2014/main" id="{298EE01B-F2B7-4004-BF6C-6D336AB69640}"/>
              </a:ext>
            </a:extLst>
          </p:cNvPr>
          <p:cNvSpPr>
            <a:spLocks noChangeArrowheads="1"/>
          </p:cNvSpPr>
          <p:nvPr/>
        </p:nvSpPr>
        <p:spPr bwMode="auto">
          <a:xfrm flipH="1">
            <a:off x="1709738" y="1816100"/>
            <a:ext cx="5778500" cy="1998663"/>
          </a:xfrm>
          <a:prstGeom prst="roundRect">
            <a:avLst>
              <a:gd name="adj" fmla="val 7718"/>
            </a:avLst>
          </a:prstGeom>
          <a:gradFill rotWithShape="1">
            <a:gsLst>
              <a:gs pos="0">
                <a:srgbClr val="F7FDFF"/>
              </a:gs>
              <a:gs pos="50000">
                <a:srgbClr val="BED9F2"/>
              </a:gs>
              <a:gs pos="100000">
                <a:srgbClr val="F7FD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0" rIns="0" anchor="ctr"/>
          <a:lstStyle/>
          <a:p>
            <a:r>
              <a:rPr lang="zh-CN" altLang="en-US" sz="2100"/>
              <a:t>     </a:t>
            </a:r>
            <a:endParaRPr lang="en-US" altLang="zh-CN" sz="2100"/>
          </a:p>
          <a:p>
            <a:r>
              <a:rPr lang="en-US" altLang="zh-CN" sz="2100"/>
              <a:t>    </a:t>
            </a:r>
            <a:r>
              <a:rPr lang="zh-CN" altLang="en-US" sz="2100"/>
              <a:t>由于各种细菌侵害神经系统所致的炎症性疾病称为神经系统细菌感染。</a:t>
            </a:r>
            <a:endParaRPr lang="en-US" altLang="zh-CN" sz="2100"/>
          </a:p>
          <a:p>
            <a:endParaRPr lang="en-US" altLang="zh-CN" sz="2100"/>
          </a:p>
          <a:p>
            <a:r>
              <a:rPr lang="zh-CN" altLang="en-US" sz="2100"/>
              <a:t>  </a:t>
            </a:r>
          </a:p>
        </p:txBody>
      </p:sp>
      <p:grpSp>
        <p:nvGrpSpPr>
          <p:cNvPr id="52226" name="Group 10">
            <a:extLst>
              <a:ext uri="{FF2B5EF4-FFF2-40B4-BE49-F238E27FC236}">
                <a16:creationId xmlns:a16="http://schemas.microsoft.com/office/drawing/2014/main" id="{31E1F53C-169F-4247-9AB8-9598A8B4F4B5}"/>
              </a:ext>
            </a:extLst>
          </p:cNvPr>
          <p:cNvGrpSpPr>
            <a:grpSpLocks/>
          </p:cNvGrpSpPr>
          <p:nvPr/>
        </p:nvGrpSpPr>
        <p:grpSpPr bwMode="auto">
          <a:xfrm>
            <a:off x="1143000" y="285750"/>
            <a:ext cx="171450" cy="4687888"/>
            <a:chOff x="0" y="240"/>
            <a:chExt cx="144" cy="3936"/>
          </a:xfrm>
        </p:grpSpPr>
        <p:grpSp>
          <p:nvGrpSpPr>
            <p:cNvPr id="52227" name="Group 3">
              <a:extLst>
                <a:ext uri="{FF2B5EF4-FFF2-40B4-BE49-F238E27FC236}">
                  <a16:creationId xmlns:a16="http://schemas.microsoft.com/office/drawing/2014/main" id="{D8F45293-F7DD-42FB-9CA5-7AC62A40C4A2}"/>
                </a:ext>
              </a:extLst>
            </p:cNvPr>
            <p:cNvGrpSpPr>
              <a:grpSpLocks/>
            </p:cNvGrpSpPr>
            <p:nvPr/>
          </p:nvGrpSpPr>
          <p:grpSpPr bwMode="auto">
            <a:xfrm>
              <a:off x="0" y="240"/>
              <a:ext cx="96" cy="3936"/>
              <a:chOff x="-8" y="768"/>
              <a:chExt cx="136" cy="3552"/>
            </a:xfrm>
          </p:grpSpPr>
          <p:sp>
            <p:nvSpPr>
              <p:cNvPr id="52228" name="Rectangle 4">
                <a:extLst>
                  <a:ext uri="{FF2B5EF4-FFF2-40B4-BE49-F238E27FC236}">
                    <a16:creationId xmlns:a16="http://schemas.microsoft.com/office/drawing/2014/main" id="{77D011B2-85B3-4207-8C3F-EC9771A77F1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52229" name="Line 5">
                <a:extLst>
                  <a:ext uri="{FF2B5EF4-FFF2-40B4-BE49-F238E27FC236}">
                    <a16:creationId xmlns:a16="http://schemas.microsoft.com/office/drawing/2014/main" id="{E3A466C5-D805-4BB4-91ED-1C2CDA43834B}"/>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2230" name="Line 18">
              <a:extLst>
                <a:ext uri="{FF2B5EF4-FFF2-40B4-BE49-F238E27FC236}">
                  <a16:creationId xmlns:a16="http://schemas.microsoft.com/office/drawing/2014/main" id="{93584D9F-702B-44A4-B99E-CEB57A943BC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52231" name="Group 15">
            <a:extLst>
              <a:ext uri="{FF2B5EF4-FFF2-40B4-BE49-F238E27FC236}">
                <a16:creationId xmlns:a16="http://schemas.microsoft.com/office/drawing/2014/main" id="{67B36937-4C7A-4A12-8FD0-466DB32A719B}"/>
              </a:ext>
            </a:extLst>
          </p:cNvPr>
          <p:cNvGrpSpPr>
            <a:grpSpLocks/>
          </p:cNvGrpSpPr>
          <p:nvPr/>
        </p:nvGrpSpPr>
        <p:grpSpPr bwMode="auto">
          <a:xfrm>
            <a:off x="1314450" y="457200"/>
            <a:ext cx="5495925" cy="514350"/>
            <a:chOff x="144" y="384"/>
            <a:chExt cx="4616" cy="432"/>
          </a:xfrm>
        </p:grpSpPr>
        <p:sp>
          <p:nvSpPr>
            <p:cNvPr id="52232" name="Rectangle 16">
              <a:extLst>
                <a:ext uri="{FF2B5EF4-FFF2-40B4-BE49-F238E27FC236}">
                  <a16:creationId xmlns:a16="http://schemas.microsoft.com/office/drawing/2014/main" id="{88A2D838-B701-446F-8BA0-786266373A1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zh-CN" sz="2700"/>
                <a:t>细菌感染性疾病</a:t>
              </a:r>
              <a:r>
                <a:rPr lang="zh-CN" altLang="en-US" sz="2100"/>
                <a:t>    </a:t>
              </a:r>
              <a:endParaRPr lang="en-US" altLang="zh-CN" sz="2100"/>
            </a:p>
          </p:txBody>
        </p:sp>
        <p:pic>
          <p:nvPicPr>
            <p:cNvPr id="52233" name="Picture 17" descr="图片1">
              <a:extLst>
                <a:ext uri="{FF2B5EF4-FFF2-40B4-BE49-F238E27FC236}">
                  <a16:creationId xmlns:a16="http://schemas.microsoft.com/office/drawing/2014/main" id="{4B7FA6B0-AB83-4A9B-B300-A4AC78C93B5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34" name="Group 18">
            <a:extLst>
              <a:ext uri="{FF2B5EF4-FFF2-40B4-BE49-F238E27FC236}">
                <a16:creationId xmlns:a16="http://schemas.microsoft.com/office/drawing/2014/main" id="{59048E5B-F776-4BF0-8281-D09C987E7A2A}"/>
              </a:ext>
            </a:extLst>
          </p:cNvPr>
          <p:cNvGrpSpPr>
            <a:grpSpLocks/>
          </p:cNvGrpSpPr>
          <p:nvPr/>
        </p:nvGrpSpPr>
        <p:grpSpPr bwMode="auto">
          <a:xfrm>
            <a:off x="1330325" y="1006475"/>
            <a:ext cx="2286000" cy="414338"/>
            <a:chOff x="144" y="816"/>
            <a:chExt cx="2688" cy="348"/>
          </a:xfrm>
        </p:grpSpPr>
        <p:sp>
          <p:nvSpPr>
            <p:cNvPr id="52235" name="Rectangle 19">
              <a:extLst>
                <a:ext uri="{FF2B5EF4-FFF2-40B4-BE49-F238E27FC236}">
                  <a16:creationId xmlns:a16="http://schemas.microsoft.com/office/drawing/2014/main" id="{838C198D-0F7F-4FCA-82CD-AB58E8E92A72}"/>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概  念   </a:t>
              </a:r>
            </a:p>
          </p:txBody>
        </p:sp>
        <p:sp>
          <p:nvSpPr>
            <p:cNvPr id="52236" name="Line 20">
              <a:extLst>
                <a:ext uri="{FF2B5EF4-FFF2-40B4-BE49-F238E27FC236}">
                  <a16:creationId xmlns:a16="http://schemas.microsoft.com/office/drawing/2014/main" id="{7E7181AA-7DFA-4235-B3EC-E8EE3BA4CF1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73080DF-E40A-461E-9E95-D8A45492B8D8}"/>
              </a:ext>
            </a:extLst>
          </p:cNvPr>
          <p:cNvSpPr>
            <a:spLocks noGrp="1" noChangeArrowheads="1"/>
          </p:cNvSpPr>
          <p:nvPr>
            <p:ph idx="1"/>
          </p:nvPr>
        </p:nvSpPr>
        <p:spPr>
          <a:xfrm>
            <a:off x="1709738" y="2197100"/>
            <a:ext cx="5672137" cy="1339850"/>
          </a:xfrm>
          <a:solidFill>
            <a:srgbClr val="CCECFF">
              <a:alpha val="59999"/>
            </a:srgbClr>
          </a:solidFill>
        </p:spPr>
        <p:txBody>
          <a:bodyPr lIns="68591" tIns="34295" rIns="68591" bIns="34295"/>
          <a:lstStyle/>
          <a:p>
            <a:pPr eaLnBrk="1" hangingPunct="1"/>
            <a:r>
              <a:rPr lang="zh-CN" altLang="en-US" sz="2100"/>
              <a:t>由化脓性细菌感染所致的脑脊髓炎症，是中枢神经系统常见的化脓性感染</a:t>
            </a:r>
          </a:p>
          <a:p>
            <a:pPr eaLnBrk="1" hangingPunct="1"/>
            <a:r>
              <a:rPr lang="zh-CN" altLang="en-US" sz="2100"/>
              <a:t>通常急性起病，好发于婴幼儿及儿童</a:t>
            </a:r>
          </a:p>
        </p:txBody>
      </p:sp>
      <p:grpSp>
        <p:nvGrpSpPr>
          <p:cNvPr id="54274" name="Group 12">
            <a:extLst>
              <a:ext uri="{FF2B5EF4-FFF2-40B4-BE49-F238E27FC236}">
                <a16:creationId xmlns:a16="http://schemas.microsoft.com/office/drawing/2014/main" id="{DAFE7E24-7B6F-48FC-943F-499051ADF388}"/>
              </a:ext>
            </a:extLst>
          </p:cNvPr>
          <p:cNvGrpSpPr>
            <a:grpSpLocks/>
          </p:cNvGrpSpPr>
          <p:nvPr/>
        </p:nvGrpSpPr>
        <p:grpSpPr bwMode="auto">
          <a:xfrm>
            <a:off x="1143000" y="285750"/>
            <a:ext cx="171450" cy="4687888"/>
            <a:chOff x="0" y="240"/>
            <a:chExt cx="144" cy="3936"/>
          </a:xfrm>
        </p:grpSpPr>
        <p:grpSp>
          <p:nvGrpSpPr>
            <p:cNvPr id="54275" name="Group 3">
              <a:extLst>
                <a:ext uri="{FF2B5EF4-FFF2-40B4-BE49-F238E27FC236}">
                  <a16:creationId xmlns:a16="http://schemas.microsoft.com/office/drawing/2014/main" id="{D4EA993E-D611-4E23-AE90-DF91B39DA99F}"/>
                </a:ext>
              </a:extLst>
            </p:cNvPr>
            <p:cNvGrpSpPr>
              <a:grpSpLocks/>
            </p:cNvGrpSpPr>
            <p:nvPr/>
          </p:nvGrpSpPr>
          <p:grpSpPr bwMode="auto">
            <a:xfrm>
              <a:off x="0" y="240"/>
              <a:ext cx="96" cy="3936"/>
              <a:chOff x="-8" y="768"/>
              <a:chExt cx="136" cy="3552"/>
            </a:xfrm>
          </p:grpSpPr>
          <p:sp>
            <p:nvSpPr>
              <p:cNvPr id="54276" name="Rectangle 4">
                <a:extLst>
                  <a:ext uri="{FF2B5EF4-FFF2-40B4-BE49-F238E27FC236}">
                    <a16:creationId xmlns:a16="http://schemas.microsoft.com/office/drawing/2014/main" id="{AC914C9C-6BC7-4BC9-80F3-BA652FCF397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54277" name="Line 5">
                <a:extLst>
                  <a:ext uri="{FF2B5EF4-FFF2-40B4-BE49-F238E27FC236}">
                    <a16:creationId xmlns:a16="http://schemas.microsoft.com/office/drawing/2014/main" id="{0B49D3BF-ACBC-417C-8499-5570D53FC40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278" name="Line 18">
              <a:extLst>
                <a:ext uri="{FF2B5EF4-FFF2-40B4-BE49-F238E27FC236}">
                  <a16:creationId xmlns:a16="http://schemas.microsoft.com/office/drawing/2014/main" id="{3AC8E270-A4D6-45C2-B1EE-3B572CC0C9E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54279" name="Group 17">
            <a:extLst>
              <a:ext uri="{FF2B5EF4-FFF2-40B4-BE49-F238E27FC236}">
                <a16:creationId xmlns:a16="http://schemas.microsoft.com/office/drawing/2014/main" id="{E606545C-00D8-4F12-82F7-893C69928BAC}"/>
              </a:ext>
            </a:extLst>
          </p:cNvPr>
          <p:cNvGrpSpPr>
            <a:grpSpLocks/>
          </p:cNvGrpSpPr>
          <p:nvPr/>
        </p:nvGrpSpPr>
        <p:grpSpPr bwMode="auto">
          <a:xfrm>
            <a:off x="1314450" y="457200"/>
            <a:ext cx="5495925" cy="514350"/>
            <a:chOff x="144" y="384"/>
            <a:chExt cx="4616" cy="432"/>
          </a:xfrm>
        </p:grpSpPr>
        <p:sp>
          <p:nvSpPr>
            <p:cNvPr id="54280" name="Rectangle 18">
              <a:extLst>
                <a:ext uri="{FF2B5EF4-FFF2-40B4-BE49-F238E27FC236}">
                  <a16:creationId xmlns:a16="http://schemas.microsoft.com/office/drawing/2014/main" id="{59D838EB-77E0-4A7F-B367-652419CB8F9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54281" name="Picture 19" descr="图片1">
              <a:extLst>
                <a:ext uri="{FF2B5EF4-FFF2-40B4-BE49-F238E27FC236}">
                  <a16:creationId xmlns:a16="http://schemas.microsoft.com/office/drawing/2014/main" id="{FCE60543-B0A2-4251-975D-4CC8C98CA21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82" name="Group 20">
            <a:extLst>
              <a:ext uri="{FF2B5EF4-FFF2-40B4-BE49-F238E27FC236}">
                <a16:creationId xmlns:a16="http://schemas.microsoft.com/office/drawing/2014/main" id="{54D0D5D0-29EB-4AAD-980F-98617712FDE3}"/>
              </a:ext>
            </a:extLst>
          </p:cNvPr>
          <p:cNvGrpSpPr>
            <a:grpSpLocks/>
          </p:cNvGrpSpPr>
          <p:nvPr/>
        </p:nvGrpSpPr>
        <p:grpSpPr bwMode="auto">
          <a:xfrm>
            <a:off x="1330325" y="1006475"/>
            <a:ext cx="2286000" cy="414338"/>
            <a:chOff x="144" y="816"/>
            <a:chExt cx="2688" cy="348"/>
          </a:xfrm>
        </p:grpSpPr>
        <p:sp>
          <p:nvSpPr>
            <p:cNvPr id="54283" name="Rectangle 21">
              <a:extLst>
                <a:ext uri="{FF2B5EF4-FFF2-40B4-BE49-F238E27FC236}">
                  <a16:creationId xmlns:a16="http://schemas.microsoft.com/office/drawing/2014/main" id="{64ED6BF0-0BC5-4038-BCDF-6D1D4532D576}"/>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概  念   </a:t>
              </a:r>
            </a:p>
          </p:txBody>
        </p:sp>
        <p:sp>
          <p:nvSpPr>
            <p:cNvPr id="54284" name="Line 22">
              <a:extLst>
                <a:ext uri="{FF2B5EF4-FFF2-40B4-BE49-F238E27FC236}">
                  <a16:creationId xmlns:a16="http://schemas.microsoft.com/office/drawing/2014/main" id="{E6F0ADD8-94B9-4799-BB15-C86BCECC797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
        <p:nvSpPr>
          <p:cNvPr id="54285" name="Rectangle 24">
            <a:extLst>
              <a:ext uri="{FF2B5EF4-FFF2-40B4-BE49-F238E27FC236}">
                <a16:creationId xmlns:a16="http://schemas.microsoft.com/office/drawing/2014/main" id="{F15D9AD7-9C22-405B-87EF-E270D2AA3FCC}"/>
              </a:ext>
            </a:extLst>
          </p:cNvPr>
          <p:cNvSpPr>
            <a:spLocks noChangeArrowheads="1"/>
          </p:cNvSpPr>
          <p:nvPr/>
        </p:nvSpPr>
        <p:spPr bwMode="auto">
          <a:xfrm>
            <a:off x="1679575" y="1641475"/>
            <a:ext cx="45735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zh-CN" altLang="en-US" sz="2100"/>
              <a:t>化脓性脑膜炎（</a:t>
            </a:r>
            <a:r>
              <a:rPr lang="en-US" altLang="zh-CN" sz="2100"/>
              <a:t>purulent meningitis</a:t>
            </a:r>
            <a:r>
              <a:rPr lang="zh-CN" altLang="en-US" sz="2100"/>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AutoShape 5">
            <a:extLst>
              <a:ext uri="{FF2B5EF4-FFF2-40B4-BE49-F238E27FC236}">
                <a16:creationId xmlns:a16="http://schemas.microsoft.com/office/drawing/2014/main" id="{208A0F63-E5DF-4D3A-8073-12E5D00F7FD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726113"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2" name="Group 12">
            <a:extLst>
              <a:ext uri="{FF2B5EF4-FFF2-40B4-BE49-F238E27FC236}">
                <a16:creationId xmlns:a16="http://schemas.microsoft.com/office/drawing/2014/main" id="{83D1A3E0-A8F6-455E-8CBF-D8EFB971CFA7}"/>
              </a:ext>
            </a:extLst>
          </p:cNvPr>
          <p:cNvGrpSpPr>
            <a:grpSpLocks/>
          </p:cNvGrpSpPr>
          <p:nvPr/>
        </p:nvGrpSpPr>
        <p:grpSpPr bwMode="auto">
          <a:xfrm>
            <a:off x="1143000" y="285750"/>
            <a:ext cx="171450" cy="4687888"/>
            <a:chOff x="0" y="240"/>
            <a:chExt cx="144" cy="3936"/>
          </a:xfrm>
        </p:grpSpPr>
        <p:grpSp>
          <p:nvGrpSpPr>
            <p:cNvPr id="56323" name="Group 3">
              <a:extLst>
                <a:ext uri="{FF2B5EF4-FFF2-40B4-BE49-F238E27FC236}">
                  <a16:creationId xmlns:a16="http://schemas.microsoft.com/office/drawing/2014/main" id="{6EA7B3BA-AFCC-4310-A8F5-AAFC7E6360FA}"/>
                </a:ext>
              </a:extLst>
            </p:cNvPr>
            <p:cNvGrpSpPr>
              <a:grpSpLocks/>
            </p:cNvGrpSpPr>
            <p:nvPr/>
          </p:nvGrpSpPr>
          <p:grpSpPr bwMode="auto">
            <a:xfrm>
              <a:off x="0" y="240"/>
              <a:ext cx="96" cy="3936"/>
              <a:chOff x="-8" y="768"/>
              <a:chExt cx="136" cy="3552"/>
            </a:xfrm>
          </p:grpSpPr>
          <p:sp>
            <p:nvSpPr>
              <p:cNvPr id="56324" name="Rectangle 4">
                <a:extLst>
                  <a:ext uri="{FF2B5EF4-FFF2-40B4-BE49-F238E27FC236}">
                    <a16:creationId xmlns:a16="http://schemas.microsoft.com/office/drawing/2014/main" id="{57594ABD-6E47-4860-8CFC-CA1FAD99FDD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56325" name="Line 5">
                <a:extLst>
                  <a:ext uri="{FF2B5EF4-FFF2-40B4-BE49-F238E27FC236}">
                    <a16:creationId xmlns:a16="http://schemas.microsoft.com/office/drawing/2014/main" id="{E8BE49B5-EEDB-4E3A-A2EA-1FFEB7672D23}"/>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6326" name="Line 18">
              <a:extLst>
                <a:ext uri="{FF2B5EF4-FFF2-40B4-BE49-F238E27FC236}">
                  <a16:creationId xmlns:a16="http://schemas.microsoft.com/office/drawing/2014/main" id="{D58B4CCC-2B1F-4AD6-A8B6-83DDCC7379A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56327" name="Group 17">
            <a:extLst>
              <a:ext uri="{FF2B5EF4-FFF2-40B4-BE49-F238E27FC236}">
                <a16:creationId xmlns:a16="http://schemas.microsoft.com/office/drawing/2014/main" id="{C59CDBE2-520B-40C1-9E48-F750AE314465}"/>
              </a:ext>
            </a:extLst>
          </p:cNvPr>
          <p:cNvGrpSpPr>
            <a:grpSpLocks/>
          </p:cNvGrpSpPr>
          <p:nvPr/>
        </p:nvGrpSpPr>
        <p:grpSpPr bwMode="auto">
          <a:xfrm>
            <a:off x="1314450" y="457200"/>
            <a:ext cx="5495925" cy="514350"/>
            <a:chOff x="144" y="384"/>
            <a:chExt cx="4616" cy="432"/>
          </a:xfrm>
        </p:grpSpPr>
        <p:sp>
          <p:nvSpPr>
            <p:cNvPr id="56328" name="Rectangle 18">
              <a:extLst>
                <a:ext uri="{FF2B5EF4-FFF2-40B4-BE49-F238E27FC236}">
                  <a16:creationId xmlns:a16="http://schemas.microsoft.com/office/drawing/2014/main" id="{36C50A4D-BD90-442C-B08F-36215C5371E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56329" name="Picture 19" descr="图片1">
              <a:extLst>
                <a:ext uri="{FF2B5EF4-FFF2-40B4-BE49-F238E27FC236}">
                  <a16:creationId xmlns:a16="http://schemas.microsoft.com/office/drawing/2014/main" id="{3D9ECB21-EAF9-4BBD-96C2-A332D721E69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330" name="Group 20">
            <a:extLst>
              <a:ext uri="{FF2B5EF4-FFF2-40B4-BE49-F238E27FC236}">
                <a16:creationId xmlns:a16="http://schemas.microsoft.com/office/drawing/2014/main" id="{FF5D40C1-DA24-4B64-BC6D-55C998391B8C}"/>
              </a:ext>
            </a:extLst>
          </p:cNvPr>
          <p:cNvGrpSpPr>
            <a:grpSpLocks/>
          </p:cNvGrpSpPr>
          <p:nvPr/>
        </p:nvGrpSpPr>
        <p:grpSpPr bwMode="auto">
          <a:xfrm>
            <a:off x="1330325" y="1006475"/>
            <a:ext cx="2286000" cy="414338"/>
            <a:chOff x="144" y="816"/>
            <a:chExt cx="2688" cy="348"/>
          </a:xfrm>
        </p:grpSpPr>
        <p:sp>
          <p:nvSpPr>
            <p:cNvPr id="56331" name="Rectangle 21">
              <a:extLst>
                <a:ext uri="{FF2B5EF4-FFF2-40B4-BE49-F238E27FC236}">
                  <a16:creationId xmlns:a16="http://schemas.microsoft.com/office/drawing/2014/main" id="{C889539F-EB63-4211-96FE-77F2317BBB53}"/>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病因</a:t>
              </a:r>
              <a:r>
                <a:rPr lang="en-US" altLang="zh-CN" sz="2100"/>
                <a:t>&amp;</a:t>
              </a:r>
              <a:r>
                <a:rPr lang="zh-CN" altLang="en-US" sz="2100"/>
                <a:t>发病机制  </a:t>
              </a:r>
            </a:p>
          </p:txBody>
        </p:sp>
        <p:sp>
          <p:nvSpPr>
            <p:cNvPr id="56332" name="Line 22">
              <a:extLst>
                <a:ext uri="{FF2B5EF4-FFF2-40B4-BE49-F238E27FC236}">
                  <a16:creationId xmlns:a16="http://schemas.microsoft.com/office/drawing/2014/main" id="{F3F5D606-A247-4574-BD20-7895D03C40E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AutoShape 7">
            <a:extLst>
              <a:ext uri="{FF2B5EF4-FFF2-40B4-BE49-F238E27FC236}">
                <a16:creationId xmlns:a16="http://schemas.microsoft.com/office/drawing/2014/main" id="{A69865A7-4BD3-49AC-9ED0-FDCFD78BC5F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546225"/>
            <a:ext cx="55149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10" descr="化脓性脑膜炎1">
            <a:extLst>
              <a:ext uri="{FF2B5EF4-FFF2-40B4-BE49-F238E27FC236}">
                <a16:creationId xmlns:a16="http://schemas.microsoft.com/office/drawing/2014/main" id="{7F0F9AAC-B569-4470-A5AD-40C6BD787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1976438"/>
            <a:ext cx="266065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11" descr="化脓性脑膜炎2">
            <a:extLst>
              <a:ext uri="{FF2B5EF4-FFF2-40B4-BE49-F238E27FC236}">
                <a16:creationId xmlns:a16="http://schemas.microsoft.com/office/drawing/2014/main" id="{5361F308-BA6E-40F7-8A59-9663B729B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763" y="2032000"/>
            <a:ext cx="2087562"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8" name="Group 5">
            <a:extLst>
              <a:ext uri="{FF2B5EF4-FFF2-40B4-BE49-F238E27FC236}">
                <a16:creationId xmlns:a16="http://schemas.microsoft.com/office/drawing/2014/main" id="{2A1EFF12-0647-42E8-BFE6-3C1F26F33240}"/>
              </a:ext>
            </a:extLst>
          </p:cNvPr>
          <p:cNvGrpSpPr>
            <a:grpSpLocks/>
          </p:cNvGrpSpPr>
          <p:nvPr/>
        </p:nvGrpSpPr>
        <p:grpSpPr bwMode="auto">
          <a:xfrm>
            <a:off x="1731963" y="3675063"/>
            <a:ext cx="2203450" cy="1252537"/>
            <a:chOff x="0" y="0"/>
            <a:chExt cx="1851" cy="1052"/>
          </a:xfrm>
        </p:grpSpPr>
        <p:pic>
          <p:nvPicPr>
            <p:cNvPr id="57349" name="Rectangle 12">
              <a:extLst>
                <a:ext uri="{FF2B5EF4-FFF2-40B4-BE49-F238E27FC236}">
                  <a16:creationId xmlns:a16="http://schemas.microsoft.com/office/drawing/2014/main" id="{4C7B60E5-CB53-42EA-BB94-16EA0C0CDBF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51" cy="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7">
              <a:extLst>
                <a:ext uri="{FF2B5EF4-FFF2-40B4-BE49-F238E27FC236}">
                  <a16:creationId xmlns:a16="http://schemas.microsoft.com/office/drawing/2014/main" id="{A6220331-D207-4FD9-842E-DC1F12E1D23E}"/>
                </a:ext>
              </a:extLst>
            </p:cNvPr>
            <p:cNvSpPr txBox="1">
              <a:spLocks noChangeArrowheads="1"/>
            </p:cNvSpPr>
            <p:nvPr/>
          </p:nvSpPr>
          <p:spPr bwMode="auto">
            <a:xfrm>
              <a:off x="63" y="115"/>
              <a:ext cx="1526"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zh-CN" altLang="en-US" sz="1500">
                  <a:latin typeface="Arial" panose="020B0604020202020204" pitchFamily="34" charset="0"/>
                </a:rPr>
                <a:t>蛛网膜下腔</a:t>
              </a:r>
            </a:p>
            <a:p>
              <a:pPr algn="ctr"/>
              <a:r>
                <a:rPr lang="zh-CN" altLang="en-US" sz="1500">
                  <a:latin typeface="Arial" panose="020B0604020202020204" pitchFamily="34" charset="0"/>
                </a:rPr>
                <a:t>充满脓性渗出物</a:t>
              </a:r>
            </a:p>
            <a:p>
              <a:pPr algn="ctr"/>
              <a:r>
                <a:rPr lang="zh-CN" altLang="en-US" sz="1500">
                  <a:latin typeface="Arial" panose="020B0604020202020204" pitchFamily="34" charset="0"/>
                </a:rPr>
                <a:t>血管扩张充血</a:t>
              </a:r>
              <a:endParaRPr lang="zh-CN" altLang="en-US" sz="1500" b="0">
                <a:latin typeface="Arial" panose="020B0604020202020204" pitchFamily="34" charset="0"/>
              </a:endParaRPr>
            </a:p>
          </p:txBody>
        </p:sp>
      </p:grpSp>
      <p:grpSp>
        <p:nvGrpSpPr>
          <p:cNvPr id="57351" name="Group 8">
            <a:extLst>
              <a:ext uri="{FF2B5EF4-FFF2-40B4-BE49-F238E27FC236}">
                <a16:creationId xmlns:a16="http://schemas.microsoft.com/office/drawing/2014/main" id="{7A110F2F-6A1F-498D-922E-F10937BE1CC0}"/>
              </a:ext>
            </a:extLst>
          </p:cNvPr>
          <p:cNvGrpSpPr>
            <a:grpSpLocks/>
          </p:cNvGrpSpPr>
          <p:nvPr/>
        </p:nvGrpSpPr>
        <p:grpSpPr bwMode="auto">
          <a:xfrm>
            <a:off x="3892550" y="3679825"/>
            <a:ext cx="3813175" cy="1247775"/>
            <a:chOff x="0" y="0"/>
            <a:chExt cx="3202" cy="1048"/>
          </a:xfrm>
        </p:grpSpPr>
        <p:pic>
          <p:nvPicPr>
            <p:cNvPr id="57352" name="Rectangle 13">
              <a:extLst>
                <a:ext uri="{FF2B5EF4-FFF2-40B4-BE49-F238E27FC236}">
                  <a16:creationId xmlns:a16="http://schemas.microsoft.com/office/drawing/2014/main" id="{17578DF0-BBAF-4472-85B9-ED0E66614BB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20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 Box 10">
              <a:extLst>
                <a:ext uri="{FF2B5EF4-FFF2-40B4-BE49-F238E27FC236}">
                  <a16:creationId xmlns:a16="http://schemas.microsoft.com/office/drawing/2014/main" id="{8203461D-78D5-4D5F-8E41-AB64BE60429E}"/>
                </a:ext>
              </a:extLst>
            </p:cNvPr>
            <p:cNvSpPr txBox="1">
              <a:spLocks noChangeArrowheads="1"/>
            </p:cNvSpPr>
            <p:nvPr/>
          </p:nvSpPr>
          <p:spPr bwMode="auto">
            <a:xfrm>
              <a:off x="294" y="114"/>
              <a:ext cx="2408"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zh-CN" altLang="en-US" sz="1500">
                  <a:latin typeface="Arial" panose="020B0604020202020204" pitchFamily="34" charset="0"/>
                </a:rPr>
                <a:t>蛛网膜下腔内有多量脓液堆积致</a:t>
              </a:r>
            </a:p>
            <a:p>
              <a:pPr algn="ctr"/>
              <a:r>
                <a:rPr lang="zh-CN" altLang="en-US" sz="1500">
                  <a:latin typeface="Arial" panose="020B0604020202020204" pitchFamily="34" charset="0"/>
                </a:rPr>
                <a:t>大部分脑表面的沟回结构不清</a:t>
              </a:r>
            </a:p>
            <a:p>
              <a:pPr algn="ctr"/>
              <a:r>
                <a:rPr lang="zh-CN" altLang="en-US" sz="1500">
                  <a:latin typeface="Arial" panose="020B0604020202020204" pitchFamily="34" charset="0"/>
                </a:rPr>
                <a:t>脑膜血管高度扩张充血</a:t>
              </a:r>
            </a:p>
          </p:txBody>
        </p:sp>
      </p:grpSp>
      <p:grpSp>
        <p:nvGrpSpPr>
          <p:cNvPr id="57354" name="Group 19">
            <a:extLst>
              <a:ext uri="{FF2B5EF4-FFF2-40B4-BE49-F238E27FC236}">
                <a16:creationId xmlns:a16="http://schemas.microsoft.com/office/drawing/2014/main" id="{8C3D5333-1A80-44A3-8A71-485E436B0FA0}"/>
              </a:ext>
            </a:extLst>
          </p:cNvPr>
          <p:cNvGrpSpPr>
            <a:grpSpLocks/>
          </p:cNvGrpSpPr>
          <p:nvPr/>
        </p:nvGrpSpPr>
        <p:grpSpPr bwMode="auto">
          <a:xfrm>
            <a:off x="1143000" y="285750"/>
            <a:ext cx="171450" cy="4687888"/>
            <a:chOff x="0" y="240"/>
            <a:chExt cx="144" cy="3936"/>
          </a:xfrm>
        </p:grpSpPr>
        <p:grpSp>
          <p:nvGrpSpPr>
            <p:cNvPr id="57355" name="Group 3">
              <a:extLst>
                <a:ext uri="{FF2B5EF4-FFF2-40B4-BE49-F238E27FC236}">
                  <a16:creationId xmlns:a16="http://schemas.microsoft.com/office/drawing/2014/main" id="{9CCD2EA3-6292-4E99-9E9E-D886A57A817A}"/>
                </a:ext>
              </a:extLst>
            </p:cNvPr>
            <p:cNvGrpSpPr>
              <a:grpSpLocks/>
            </p:cNvGrpSpPr>
            <p:nvPr/>
          </p:nvGrpSpPr>
          <p:grpSpPr bwMode="auto">
            <a:xfrm>
              <a:off x="0" y="240"/>
              <a:ext cx="96" cy="3936"/>
              <a:chOff x="-8" y="768"/>
              <a:chExt cx="136" cy="3552"/>
            </a:xfrm>
          </p:grpSpPr>
          <p:sp>
            <p:nvSpPr>
              <p:cNvPr id="57356" name="Rectangle 4">
                <a:extLst>
                  <a:ext uri="{FF2B5EF4-FFF2-40B4-BE49-F238E27FC236}">
                    <a16:creationId xmlns:a16="http://schemas.microsoft.com/office/drawing/2014/main" id="{2EAF7813-5FDE-4683-8B7A-3AE26BFD505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57357" name="Line 5">
                <a:extLst>
                  <a:ext uri="{FF2B5EF4-FFF2-40B4-BE49-F238E27FC236}">
                    <a16:creationId xmlns:a16="http://schemas.microsoft.com/office/drawing/2014/main" id="{5FB9D73D-C4AC-4A17-9A70-41DA305B85A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7358" name="Line 18">
              <a:extLst>
                <a:ext uri="{FF2B5EF4-FFF2-40B4-BE49-F238E27FC236}">
                  <a16:creationId xmlns:a16="http://schemas.microsoft.com/office/drawing/2014/main" id="{50D94C46-C0E1-4494-BA68-137FED70B52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57359" name="Group 24">
            <a:extLst>
              <a:ext uri="{FF2B5EF4-FFF2-40B4-BE49-F238E27FC236}">
                <a16:creationId xmlns:a16="http://schemas.microsoft.com/office/drawing/2014/main" id="{F7647C9D-1662-4527-AD07-8822CF633CE8}"/>
              </a:ext>
            </a:extLst>
          </p:cNvPr>
          <p:cNvGrpSpPr>
            <a:grpSpLocks/>
          </p:cNvGrpSpPr>
          <p:nvPr/>
        </p:nvGrpSpPr>
        <p:grpSpPr bwMode="auto">
          <a:xfrm>
            <a:off x="1314450" y="457200"/>
            <a:ext cx="5495925" cy="514350"/>
            <a:chOff x="144" y="384"/>
            <a:chExt cx="4616" cy="432"/>
          </a:xfrm>
        </p:grpSpPr>
        <p:sp>
          <p:nvSpPr>
            <p:cNvPr id="57360" name="Rectangle 25">
              <a:extLst>
                <a:ext uri="{FF2B5EF4-FFF2-40B4-BE49-F238E27FC236}">
                  <a16:creationId xmlns:a16="http://schemas.microsoft.com/office/drawing/2014/main" id="{3FA0AF4A-9EB0-431C-8E2A-341DF22B2C4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57361" name="Picture 26" descr="图片1">
              <a:extLst>
                <a:ext uri="{FF2B5EF4-FFF2-40B4-BE49-F238E27FC236}">
                  <a16:creationId xmlns:a16="http://schemas.microsoft.com/office/drawing/2014/main" id="{87AAC8E3-909E-4D0A-AB2B-CBD1EEE1F87A}"/>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362" name="Group 27">
            <a:extLst>
              <a:ext uri="{FF2B5EF4-FFF2-40B4-BE49-F238E27FC236}">
                <a16:creationId xmlns:a16="http://schemas.microsoft.com/office/drawing/2014/main" id="{85174F0A-AB20-4164-878B-7306D8F035C5}"/>
              </a:ext>
            </a:extLst>
          </p:cNvPr>
          <p:cNvGrpSpPr>
            <a:grpSpLocks/>
          </p:cNvGrpSpPr>
          <p:nvPr/>
        </p:nvGrpSpPr>
        <p:grpSpPr bwMode="auto">
          <a:xfrm>
            <a:off x="1330325" y="1006475"/>
            <a:ext cx="2286000" cy="414338"/>
            <a:chOff x="144" y="816"/>
            <a:chExt cx="2688" cy="348"/>
          </a:xfrm>
        </p:grpSpPr>
        <p:sp>
          <p:nvSpPr>
            <p:cNvPr id="57363" name="Rectangle 28">
              <a:extLst>
                <a:ext uri="{FF2B5EF4-FFF2-40B4-BE49-F238E27FC236}">
                  <a16:creationId xmlns:a16="http://schemas.microsoft.com/office/drawing/2014/main" id="{43CAD0F7-9498-4043-8428-F3BE50B1B993}"/>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  理    </a:t>
              </a:r>
            </a:p>
          </p:txBody>
        </p:sp>
        <p:sp>
          <p:nvSpPr>
            <p:cNvPr id="57364" name="Line 29">
              <a:extLst>
                <a:ext uri="{FF2B5EF4-FFF2-40B4-BE49-F238E27FC236}">
                  <a16:creationId xmlns:a16="http://schemas.microsoft.com/office/drawing/2014/main" id="{70F071EC-5D67-428A-BA24-E1943AB49B7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3">
            <a:extLst>
              <a:ext uri="{FF2B5EF4-FFF2-40B4-BE49-F238E27FC236}">
                <a16:creationId xmlns:a16="http://schemas.microsoft.com/office/drawing/2014/main" id="{BEE610EB-7639-42B0-9B03-B9E1C00E5603}"/>
              </a:ext>
            </a:extLst>
          </p:cNvPr>
          <p:cNvSpPr>
            <a:spLocks noChangeArrowheads="1"/>
          </p:cNvSpPr>
          <p:nvPr/>
        </p:nvSpPr>
        <p:spPr bwMode="auto">
          <a:xfrm flipH="1">
            <a:off x="1762125" y="1654175"/>
            <a:ext cx="5726113" cy="2592388"/>
          </a:xfrm>
          <a:prstGeom prst="roundRect">
            <a:avLst>
              <a:gd name="adj" fmla="val 7718"/>
            </a:avLst>
          </a:prstGeom>
          <a:gradFill rotWithShape="1">
            <a:gsLst>
              <a:gs pos="0">
                <a:srgbClr val="F7FDFF"/>
              </a:gs>
              <a:gs pos="50000">
                <a:srgbClr val="BED9F2"/>
              </a:gs>
              <a:gs pos="100000">
                <a:srgbClr val="F7FDFF"/>
              </a:gs>
            </a:gsLst>
            <a:lin ang="5400000" scaled="1"/>
          </a:gradFill>
          <a:ln w="9525">
            <a:solidFill>
              <a:srgbClr val="C7A1E3"/>
            </a:solidFill>
            <a:round/>
            <a:headEnd/>
            <a:tailEnd/>
          </a:ln>
          <a:effectLst>
            <a:outerShdw dist="107763" dir="2700000" algn="ctr" rotWithShape="0">
              <a:srgbClr val="808080">
                <a:alpha val="50000"/>
              </a:srgbClr>
            </a:outerShdw>
          </a:effectLst>
        </p:spPr>
        <p:txBody>
          <a:bodyPr lIns="0" tIns="0" rIns="0" bIns="0"/>
          <a:lstStyle/>
          <a:p>
            <a:r>
              <a:rPr lang="en-US" altLang="zh-CN" sz="2100">
                <a:latin typeface="黑体" panose="02010609060101010101" pitchFamily="49" charset="-122"/>
                <a:ea typeface="黑体" panose="02010609060101010101" pitchFamily="49" charset="-122"/>
              </a:rPr>
              <a:t>1.</a:t>
            </a:r>
            <a:r>
              <a:rPr lang="zh-CN" altLang="en-US" sz="2100">
                <a:latin typeface="宋体" panose="02010600030101010101" pitchFamily="2" charset="-122"/>
              </a:rPr>
              <a:t>感染症状</a:t>
            </a:r>
            <a:endParaRPr lang="en-US" altLang="zh-CN" sz="2100">
              <a:latin typeface="宋体" panose="02010600030101010101" pitchFamily="2" charset="-122"/>
            </a:endParaRPr>
          </a:p>
          <a:p>
            <a:r>
              <a:rPr lang="en-US" altLang="zh-CN" sz="2100">
                <a:latin typeface="黑体" panose="02010609060101010101" pitchFamily="49" charset="-122"/>
                <a:ea typeface="黑体" panose="02010609060101010101" pitchFamily="49" charset="-122"/>
              </a:rPr>
              <a:t>2.</a:t>
            </a:r>
            <a:r>
              <a:rPr lang="zh-CN" altLang="en-US" sz="2100">
                <a:latin typeface="宋体" panose="02010600030101010101" pitchFamily="2" charset="-122"/>
              </a:rPr>
              <a:t>脑膜刺激征</a:t>
            </a:r>
          </a:p>
          <a:p>
            <a:r>
              <a:rPr lang="en-US" altLang="zh-CN" sz="2100">
                <a:latin typeface="黑体" panose="02010609060101010101" pitchFamily="49" charset="-122"/>
                <a:ea typeface="黑体" panose="02010609060101010101" pitchFamily="49" charset="-122"/>
              </a:rPr>
              <a:t>3.</a:t>
            </a:r>
            <a:r>
              <a:rPr lang="zh-CN" altLang="en-US" sz="2100">
                <a:latin typeface="宋体" panose="02010600030101010101" pitchFamily="2" charset="-122"/>
              </a:rPr>
              <a:t>颅内压增高</a:t>
            </a:r>
          </a:p>
          <a:p>
            <a:r>
              <a:rPr lang="en-US" altLang="zh-CN" sz="2100">
                <a:latin typeface="黑体" panose="02010609060101010101" pitchFamily="49" charset="-122"/>
                <a:ea typeface="黑体" panose="02010609060101010101" pitchFamily="49" charset="-122"/>
              </a:rPr>
              <a:t>4.</a:t>
            </a:r>
            <a:r>
              <a:rPr lang="zh-CN" altLang="en-US" sz="2100">
                <a:latin typeface="宋体" panose="02010600030101010101" pitchFamily="2" charset="-122"/>
              </a:rPr>
              <a:t>局灶症状：偏瘫、失语</a:t>
            </a:r>
          </a:p>
          <a:p>
            <a:r>
              <a:rPr lang="en-US" altLang="zh-CN" sz="2100">
                <a:latin typeface="黑体" panose="02010609060101010101" pitchFamily="49" charset="-122"/>
                <a:ea typeface="黑体" panose="02010609060101010101" pitchFamily="49" charset="-122"/>
              </a:rPr>
              <a:t>5.</a:t>
            </a:r>
            <a:r>
              <a:rPr lang="zh-CN" altLang="en-US" sz="2100">
                <a:latin typeface="宋体" panose="02010600030101010101" pitchFamily="2" charset="-122"/>
              </a:rPr>
              <a:t>其他症状：</a:t>
            </a:r>
          </a:p>
          <a:p>
            <a:r>
              <a:rPr lang="zh-CN" altLang="en-US" sz="2100">
                <a:latin typeface="宋体" panose="02010600030101010101" pitchFamily="2" charset="-122"/>
              </a:rPr>
              <a:t>  如：脑膜炎双球菌脑膜炎菌血症时出现       </a:t>
            </a:r>
          </a:p>
          <a:p>
            <a:r>
              <a:rPr lang="zh-CN" altLang="en-US" sz="2100">
                <a:latin typeface="宋体" panose="02010600030101010101" pitchFamily="2" charset="-122"/>
              </a:rPr>
              <a:t>      弥散性红色斑丘疹</a:t>
            </a:r>
          </a:p>
        </p:txBody>
      </p:sp>
      <p:grpSp>
        <p:nvGrpSpPr>
          <p:cNvPr id="58370" name="Group 12">
            <a:extLst>
              <a:ext uri="{FF2B5EF4-FFF2-40B4-BE49-F238E27FC236}">
                <a16:creationId xmlns:a16="http://schemas.microsoft.com/office/drawing/2014/main" id="{76AD7368-A882-4E9B-B8D4-5589498C8599}"/>
              </a:ext>
            </a:extLst>
          </p:cNvPr>
          <p:cNvGrpSpPr>
            <a:grpSpLocks/>
          </p:cNvGrpSpPr>
          <p:nvPr/>
        </p:nvGrpSpPr>
        <p:grpSpPr bwMode="auto">
          <a:xfrm>
            <a:off x="1143000" y="285750"/>
            <a:ext cx="171450" cy="4687888"/>
            <a:chOff x="0" y="240"/>
            <a:chExt cx="144" cy="3936"/>
          </a:xfrm>
        </p:grpSpPr>
        <p:grpSp>
          <p:nvGrpSpPr>
            <p:cNvPr id="58371" name="Group 3">
              <a:extLst>
                <a:ext uri="{FF2B5EF4-FFF2-40B4-BE49-F238E27FC236}">
                  <a16:creationId xmlns:a16="http://schemas.microsoft.com/office/drawing/2014/main" id="{35F9E96F-7E39-4DDE-ADF7-F23445ED02A0}"/>
                </a:ext>
              </a:extLst>
            </p:cNvPr>
            <p:cNvGrpSpPr>
              <a:grpSpLocks/>
            </p:cNvGrpSpPr>
            <p:nvPr/>
          </p:nvGrpSpPr>
          <p:grpSpPr bwMode="auto">
            <a:xfrm>
              <a:off x="0" y="240"/>
              <a:ext cx="96" cy="3936"/>
              <a:chOff x="-8" y="768"/>
              <a:chExt cx="136" cy="3552"/>
            </a:xfrm>
          </p:grpSpPr>
          <p:sp>
            <p:nvSpPr>
              <p:cNvPr id="58372" name="Rectangle 4">
                <a:extLst>
                  <a:ext uri="{FF2B5EF4-FFF2-40B4-BE49-F238E27FC236}">
                    <a16:creationId xmlns:a16="http://schemas.microsoft.com/office/drawing/2014/main" id="{E4CCF574-B637-4776-AAAF-8A1E408CC83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58373" name="Line 5">
                <a:extLst>
                  <a:ext uri="{FF2B5EF4-FFF2-40B4-BE49-F238E27FC236}">
                    <a16:creationId xmlns:a16="http://schemas.microsoft.com/office/drawing/2014/main" id="{EDBFC559-F5CC-4496-A552-41BBDDEE84B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8374" name="Line 18">
              <a:extLst>
                <a:ext uri="{FF2B5EF4-FFF2-40B4-BE49-F238E27FC236}">
                  <a16:creationId xmlns:a16="http://schemas.microsoft.com/office/drawing/2014/main" id="{5D5F52A3-07B2-4644-9F4D-BC6B6D2432C3}"/>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58375" name="Group 17">
            <a:extLst>
              <a:ext uri="{FF2B5EF4-FFF2-40B4-BE49-F238E27FC236}">
                <a16:creationId xmlns:a16="http://schemas.microsoft.com/office/drawing/2014/main" id="{71788D59-E8FB-4BB8-B993-1795D52771DA}"/>
              </a:ext>
            </a:extLst>
          </p:cNvPr>
          <p:cNvGrpSpPr>
            <a:grpSpLocks/>
          </p:cNvGrpSpPr>
          <p:nvPr/>
        </p:nvGrpSpPr>
        <p:grpSpPr bwMode="auto">
          <a:xfrm>
            <a:off x="1314450" y="457200"/>
            <a:ext cx="5495925" cy="514350"/>
            <a:chOff x="144" y="384"/>
            <a:chExt cx="4616" cy="432"/>
          </a:xfrm>
        </p:grpSpPr>
        <p:sp>
          <p:nvSpPr>
            <p:cNvPr id="58376" name="Rectangle 18">
              <a:extLst>
                <a:ext uri="{FF2B5EF4-FFF2-40B4-BE49-F238E27FC236}">
                  <a16:creationId xmlns:a16="http://schemas.microsoft.com/office/drawing/2014/main" id="{A61B66A6-291D-40AB-8511-13B916D3D91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58377" name="Picture 19" descr="图片1">
              <a:extLst>
                <a:ext uri="{FF2B5EF4-FFF2-40B4-BE49-F238E27FC236}">
                  <a16:creationId xmlns:a16="http://schemas.microsoft.com/office/drawing/2014/main" id="{5BD947DD-AB80-4B61-8227-5EE9D4FAF28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8" name="Group 20">
            <a:extLst>
              <a:ext uri="{FF2B5EF4-FFF2-40B4-BE49-F238E27FC236}">
                <a16:creationId xmlns:a16="http://schemas.microsoft.com/office/drawing/2014/main" id="{03868F7E-BC58-45D2-B996-C696A65BC20B}"/>
              </a:ext>
            </a:extLst>
          </p:cNvPr>
          <p:cNvGrpSpPr>
            <a:grpSpLocks/>
          </p:cNvGrpSpPr>
          <p:nvPr/>
        </p:nvGrpSpPr>
        <p:grpSpPr bwMode="auto">
          <a:xfrm>
            <a:off x="1330325" y="1006475"/>
            <a:ext cx="2286000" cy="414338"/>
            <a:chOff x="144" y="816"/>
            <a:chExt cx="2688" cy="348"/>
          </a:xfrm>
        </p:grpSpPr>
        <p:sp>
          <p:nvSpPr>
            <p:cNvPr id="58379" name="Rectangle 21">
              <a:extLst>
                <a:ext uri="{FF2B5EF4-FFF2-40B4-BE49-F238E27FC236}">
                  <a16:creationId xmlns:a16="http://schemas.microsoft.com/office/drawing/2014/main" id="{F2266D4C-FCB6-40E9-A253-68F6AA856019}"/>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临床表现      </a:t>
              </a:r>
            </a:p>
          </p:txBody>
        </p:sp>
        <p:sp>
          <p:nvSpPr>
            <p:cNvPr id="58380" name="Line 22">
              <a:extLst>
                <a:ext uri="{FF2B5EF4-FFF2-40B4-BE49-F238E27FC236}">
                  <a16:creationId xmlns:a16="http://schemas.microsoft.com/office/drawing/2014/main" id="{FABBB7CE-72AA-463C-9978-389C49D5E605}"/>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6">
            <a:extLst>
              <a:ext uri="{FF2B5EF4-FFF2-40B4-BE49-F238E27FC236}">
                <a16:creationId xmlns:a16="http://schemas.microsoft.com/office/drawing/2014/main" id="{200D027D-B66B-41F4-9320-861990E2F1B1}"/>
              </a:ext>
            </a:extLst>
          </p:cNvPr>
          <p:cNvSpPr txBox="1">
            <a:spLocks noChangeArrowheads="1"/>
          </p:cNvSpPr>
          <p:nvPr/>
        </p:nvSpPr>
        <p:spPr bwMode="auto">
          <a:xfrm>
            <a:off x="1709738" y="2301875"/>
            <a:ext cx="5616575" cy="2030413"/>
          </a:xfrm>
          <a:prstGeom prst="rect">
            <a:avLst/>
          </a:prstGeom>
          <a:solidFill>
            <a:srgbClr val="C7A1E3">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100">
                <a:latin typeface="Arial" panose="020B0604020202020204" pitchFamily="34" charset="0"/>
              </a:rPr>
              <a:t>2.</a:t>
            </a:r>
            <a:r>
              <a:rPr lang="zh-CN" altLang="en-US" sz="2100">
                <a:latin typeface="Arial" panose="020B0604020202020204" pitchFamily="34" charset="0"/>
              </a:rPr>
              <a:t>脑脊液检查</a:t>
            </a:r>
            <a:endParaRPr lang="en-US" altLang="zh-CN" sz="2100">
              <a:latin typeface="Arial" panose="020B0604020202020204" pitchFamily="34" charset="0"/>
            </a:endParaRPr>
          </a:p>
          <a:p>
            <a:pPr>
              <a:buClr>
                <a:schemeClr val="hlink"/>
              </a:buClr>
              <a:buFont typeface="Wingdings" panose="05000000000000000000" pitchFamily="2" charset="2"/>
              <a:buChar char="Ø"/>
            </a:pPr>
            <a:r>
              <a:rPr lang="zh-CN" altLang="en-US" sz="2100">
                <a:latin typeface="Arial" panose="020B0604020202020204" pitchFamily="34" charset="0"/>
              </a:rPr>
              <a:t>压力↑ ，外观浑浊  </a:t>
            </a:r>
          </a:p>
          <a:p>
            <a:pPr>
              <a:buClr>
                <a:schemeClr val="hlink"/>
              </a:buClr>
              <a:buFont typeface="Wingdings" panose="05000000000000000000" pitchFamily="2" charset="2"/>
              <a:buChar char="Ø"/>
            </a:pPr>
            <a:r>
              <a:rPr lang="zh-CN" altLang="en-US" sz="2100">
                <a:latin typeface="Arial" panose="020B0604020202020204" pitchFamily="34" charset="0"/>
              </a:rPr>
              <a:t>细胞计数↑ ，中性为主  </a:t>
            </a:r>
          </a:p>
          <a:p>
            <a:pPr>
              <a:buClr>
                <a:schemeClr val="hlink"/>
              </a:buClr>
              <a:buFont typeface="Wingdings" panose="05000000000000000000" pitchFamily="2" charset="2"/>
              <a:buChar char="Ø"/>
            </a:pPr>
            <a:r>
              <a:rPr lang="zh-CN" altLang="en-US" sz="2100">
                <a:latin typeface="Arial" panose="020B0604020202020204" pitchFamily="34" charset="0"/>
              </a:rPr>
              <a:t>蛋白</a:t>
            </a:r>
            <a:r>
              <a:rPr lang="zh-CN" altLang="en-US" sz="2100" b="0"/>
              <a:t>↑</a:t>
            </a:r>
            <a:r>
              <a:rPr lang="zh-CN" altLang="en-US" sz="2100">
                <a:latin typeface="Arial" panose="020B0604020202020204" pitchFamily="34" charset="0"/>
              </a:rPr>
              <a:t>，糖、氯化物↓  </a:t>
            </a:r>
          </a:p>
          <a:p>
            <a:pPr>
              <a:buClr>
                <a:schemeClr val="hlink"/>
              </a:buClr>
              <a:buFont typeface="Wingdings" panose="05000000000000000000" pitchFamily="2" charset="2"/>
              <a:buChar char="Ø"/>
            </a:pPr>
            <a:r>
              <a:rPr lang="zh-CN" altLang="en-US" sz="2100">
                <a:latin typeface="Arial" panose="020B0604020202020204" pitchFamily="34" charset="0"/>
              </a:rPr>
              <a:t>涂片</a:t>
            </a:r>
            <a:r>
              <a:rPr lang="en-US" altLang="zh-CN" sz="2100">
                <a:latin typeface="Arial" panose="020B0604020202020204" pitchFamily="34" charset="0"/>
              </a:rPr>
              <a:t>G</a:t>
            </a:r>
            <a:r>
              <a:rPr lang="en-US" altLang="zh-CN" sz="2100" baseline="30000">
                <a:latin typeface="Arial" panose="020B0604020202020204" pitchFamily="34" charset="0"/>
              </a:rPr>
              <a:t>+</a:t>
            </a:r>
            <a:r>
              <a:rPr lang="zh-CN" altLang="en-US" sz="2100">
                <a:latin typeface="Arial" panose="020B0604020202020204" pitchFamily="34" charset="0"/>
              </a:rPr>
              <a:t>阳性率</a:t>
            </a:r>
            <a:r>
              <a:rPr lang="en-US" altLang="zh-CN" sz="2100">
                <a:latin typeface="Arial" panose="020B0604020202020204" pitchFamily="34" charset="0"/>
              </a:rPr>
              <a:t>60%  </a:t>
            </a:r>
          </a:p>
          <a:p>
            <a:pPr>
              <a:buClr>
                <a:schemeClr val="hlink"/>
              </a:buClr>
              <a:buFont typeface="Wingdings" panose="05000000000000000000" pitchFamily="2" charset="2"/>
              <a:buChar char="Ø"/>
            </a:pPr>
            <a:r>
              <a:rPr lang="zh-CN" altLang="en-US" sz="2100">
                <a:latin typeface="Arial" panose="020B0604020202020204" pitchFamily="34" charset="0"/>
              </a:rPr>
              <a:t>细菌培养阳性率</a:t>
            </a:r>
            <a:r>
              <a:rPr lang="en-US" altLang="zh-CN" sz="2100">
                <a:latin typeface="Arial" panose="020B0604020202020204" pitchFamily="34" charset="0"/>
              </a:rPr>
              <a:t>80%</a:t>
            </a:r>
            <a:r>
              <a:rPr lang="zh-CN" altLang="en-US" sz="2100">
                <a:latin typeface="Arial" panose="020B0604020202020204" pitchFamily="34" charset="0"/>
              </a:rPr>
              <a:t>以上  </a:t>
            </a:r>
            <a:endParaRPr lang="en-US" altLang="zh-CN" sz="2100">
              <a:latin typeface="Arial" panose="020B0604020202020204" pitchFamily="34" charset="0"/>
            </a:endParaRPr>
          </a:p>
        </p:txBody>
      </p:sp>
      <p:sp>
        <p:nvSpPr>
          <p:cNvPr id="60418" name="Text Box 16">
            <a:extLst>
              <a:ext uri="{FF2B5EF4-FFF2-40B4-BE49-F238E27FC236}">
                <a16:creationId xmlns:a16="http://schemas.microsoft.com/office/drawing/2014/main" id="{CC548994-3621-4947-B5B8-6F1978AB21AF}"/>
              </a:ext>
            </a:extLst>
          </p:cNvPr>
          <p:cNvSpPr txBox="1">
            <a:spLocks noChangeArrowheads="1"/>
          </p:cNvSpPr>
          <p:nvPr/>
        </p:nvSpPr>
        <p:spPr bwMode="auto">
          <a:xfrm>
            <a:off x="1709738" y="1619250"/>
            <a:ext cx="5616575" cy="414338"/>
          </a:xfrm>
          <a:prstGeom prst="rect">
            <a:avLst/>
          </a:prstGeom>
          <a:solidFill>
            <a:srgbClr val="A3A3E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sz="2100">
                <a:latin typeface="Arial" panose="020B0604020202020204" pitchFamily="34" charset="0"/>
              </a:rPr>
              <a:t>1.</a:t>
            </a:r>
            <a:r>
              <a:rPr lang="zh-CN" altLang="en-US" sz="2100">
                <a:latin typeface="Arial" panose="020B0604020202020204" pitchFamily="34" charset="0"/>
              </a:rPr>
              <a:t>血常规：白细胞数增加，中性为主</a:t>
            </a:r>
          </a:p>
        </p:txBody>
      </p:sp>
      <p:grpSp>
        <p:nvGrpSpPr>
          <p:cNvPr id="60419" name="Group 12">
            <a:extLst>
              <a:ext uri="{FF2B5EF4-FFF2-40B4-BE49-F238E27FC236}">
                <a16:creationId xmlns:a16="http://schemas.microsoft.com/office/drawing/2014/main" id="{A18FB190-4996-47F8-A979-F6F15A3EEA51}"/>
              </a:ext>
            </a:extLst>
          </p:cNvPr>
          <p:cNvGrpSpPr>
            <a:grpSpLocks/>
          </p:cNvGrpSpPr>
          <p:nvPr/>
        </p:nvGrpSpPr>
        <p:grpSpPr bwMode="auto">
          <a:xfrm>
            <a:off x="1143000" y="285750"/>
            <a:ext cx="171450" cy="4687888"/>
            <a:chOff x="0" y="240"/>
            <a:chExt cx="144" cy="3936"/>
          </a:xfrm>
        </p:grpSpPr>
        <p:grpSp>
          <p:nvGrpSpPr>
            <p:cNvPr id="60420" name="Group 3">
              <a:extLst>
                <a:ext uri="{FF2B5EF4-FFF2-40B4-BE49-F238E27FC236}">
                  <a16:creationId xmlns:a16="http://schemas.microsoft.com/office/drawing/2014/main" id="{2FCC37AF-4D2D-49A9-97E9-5592589A3A73}"/>
                </a:ext>
              </a:extLst>
            </p:cNvPr>
            <p:cNvGrpSpPr>
              <a:grpSpLocks/>
            </p:cNvGrpSpPr>
            <p:nvPr/>
          </p:nvGrpSpPr>
          <p:grpSpPr bwMode="auto">
            <a:xfrm>
              <a:off x="0" y="240"/>
              <a:ext cx="96" cy="3936"/>
              <a:chOff x="-8" y="768"/>
              <a:chExt cx="136" cy="3552"/>
            </a:xfrm>
          </p:grpSpPr>
          <p:sp>
            <p:nvSpPr>
              <p:cNvPr id="60421" name="Rectangle 4">
                <a:extLst>
                  <a:ext uri="{FF2B5EF4-FFF2-40B4-BE49-F238E27FC236}">
                    <a16:creationId xmlns:a16="http://schemas.microsoft.com/office/drawing/2014/main" id="{10DFBEB5-375A-4714-98A1-737F3C01B95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60422" name="Line 5">
                <a:extLst>
                  <a:ext uri="{FF2B5EF4-FFF2-40B4-BE49-F238E27FC236}">
                    <a16:creationId xmlns:a16="http://schemas.microsoft.com/office/drawing/2014/main" id="{F42EAD72-FF89-412B-BD2B-504E29570001}"/>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0423" name="Line 18">
              <a:extLst>
                <a:ext uri="{FF2B5EF4-FFF2-40B4-BE49-F238E27FC236}">
                  <a16:creationId xmlns:a16="http://schemas.microsoft.com/office/drawing/2014/main" id="{E4E0C8F8-1F71-44F9-BC2F-65FAB69571C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60424" name="Group 17">
            <a:extLst>
              <a:ext uri="{FF2B5EF4-FFF2-40B4-BE49-F238E27FC236}">
                <a16:creationId xmlns:a16="http://schemas.microsoft.com/office/drawing/2014/main" id="{ACA690F7-9241-4B27-8110-BCBC710D8AA2}"/>
              </a:ext>
            </a:extLst>
          </p:cNvPr>
          <p:cNvGrpSpPr>
            <a:grpSpLocks/>
          </p:cNvGrpSpPr>
          <p:nvPr/>
        </p:nvGrpSpPr>
        <p:grpSpPr bwMode="auto">
          <a:xfrm>
            <a:off x="1314450" y="457200"/>
            <a:ext cx="5495925" cy="514350"/>
            <a:chOff x="144" y="384"/>
            <a:chExt cx="4616" cy="432"/>
          </a:xfrm>
        </p:grpSpPr>
        <p:sp>
          <p:nvSpPr>
            <p:cNvPr id="60425" name="Rectangle 18">
              <a:extLst>
                <a:ext uri="{FF2B5EF4-FFF2-40B4-BE49-F238E27FC236}">
                  <a16:creationId xmlns:a16="http://schemas.microsoft.com/office/drawing/2014/main" id="{2CEF5EB5-BD82-401B-A951-84CAF1DB1D1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60426" name="Picture 19" descr="图片1">
              <a:extLst>
                <a:ext uri="{FF2B5EF4-FFF2-40B4-BE49-F238E27FC236}">
                  <a16:creationId xmlns:a16="http://schemas.microsoft.com/office/drawing/2014/main" id="{7FDE1D43-1599-430F-9A44-04F7E4EC55B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27" name="Group 20">
            <a:extLst>
              <a:ext uri="{FF2B5EF4-FFF2-40B4-BE49-F238E27FC236}">
                <a16:creationId xmlns:a16="http://schemas.microsoft.com/office/drawing/2014/main" id="{9E34A238-DEB7-4027-AEA9-68F3A9140687}"/>
              </a:ext>
            </a:extLst>
          </p:cNvPr>
          <p:cNvGrpSpPr>
            <a:grpSpLocks/>
          </p:cNvGrpSpPr>
          <p:nvPr/>
        </p:nvGrpSpPr>
        <p:grpSpPr bwMode="auto">
          <a:xfrm>
            <a:off x="1330325" y="1006475"/>
            <a:ext cx="2286000" cy="414338"/>
            <a:chOff x="144" y="816"/>
            <a:chExt cx="2688" cy="348"/>
          </a:xfrm>
        </p:grpSpPr>
        <p:sp>
          <p:nvSpPr>
            <p:cNvPr id="60428" name="Rectangle 21">
              <a:extLst>
                <a:ext uri="{FF2B5EF4-FFF2-40B4-BE49-F238E27FC236}">
                  <a16:creationId xmlns:a16="http://schemas.microsoft.com/office/drawing/2014/main" id="{C4911F0C-A0FA-4027-81C6-58DA13C7AE96}"/>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    </a:t>
              </a:r>
            </a:p>
          </p:txBody>
        </p:sp>
        <p:sp>
          <p:nvSpPr>
            <p:cNvPr id="60429" name="Line 22">
              <a:extLst>
                <a:ext uri="{FF2B5EF4-FFF2-40B4-BE49-F238E27FC236}">
                  <a16:creationId xmlns:a16="http://schemas.microsoft.com/office/drawing/2014/main" id="{B0D6F85D-D179-423C-AD34-CE7729FD225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AutoShape 9">
            <a:extLst>
              <a:ext uri="{FF2B5EF4-FFF2-40B4-BE49-F238E27FC236}">
                <a16:creationId xmlns:a16="http://schemas.microsoft.com/office/drawing/2014/main" id="{DFC8D3E8-7E68-4553-AED1-996EAB27F64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600200"/>
            <a:ext cx="51530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AutoShape 10">
            <a:extLst>
              <a:ext uri="{FF2B5EF4-FFF2-40B4-BE49-F238E27FC236}">
                <a16:creationId xmlns:a16="http://schemas.microsoft.com/office/drawing/2014/main" id="{CA3720AB-D6F4-4BB3-A04F-5C870F220D3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3113088"/>
            <a:ext cx="516731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7" name="Group 14">
            <a:extLst>
              <a:ext uri="{FF2B5EF4-FFF2-40B4-BE49-F238E27FC236}">
                <a16:creationId xmlns:a16="http://schemas.microsoft.com/office/drawing/2014/main" id="{E70BFF40-EA78-4C10-82D0-51AA5263F12F}"/>
              </a:ext>
            </a:extLst>
          </p:cNvPr>
          <p:cNvGrpSpPr>
            <a:grpSpLocks/>
          </p:cNvGrpSpPr>
          <p:nvPr/>
        </p:nvGrpSpPr>
        <p:grpSpPr bwMode="auto">
          <a:xfrm>
            <a:off x="1143000" y="285750"/>
            <a:ext cx="171450" cy="4687888"/>
            <a:chOff x="0" y="240"/>
            <a:chExt cx="144" cy="3936"/>
          </a:xfrm>
        </p:grpSpPr>
        <p:grpSp>
          <p:nvGrpSpPr>
            <p:cNvPr id="62468" name="Group 3">
              <a:extLst>
                <a:ext uri="{FF2B5EF4-FFF2-40B4-BE49-F238E27FC236}">
                  <a16:creationId xmlns:a16="http://schemas.microsoft.com/office/drawing/2014/main" id="{89620E09-3694-40C0-938E-4D6FEC8804E9}"/>
                </a:ext>
              </a:extLst>
            </p:cNvPr>
            <p:cNvGrpSpPr>
              <a:grpSpLocks/>
            </p:cNvGrpSpPr>
            <p:nvPr/>
          </p:nvGrpSpPr>
          <p:grpSpPr bwMode="auto">
            <a:xfrm>
              <a:off x="0" y="240"/>
              <a:ext cx="96" cy="3936"/>
              <a:chOff x="-8" y="768"/>
              <a:chExt cx="136" cy="3552"/>
            </a:xfrm>
          </p:grpSpPr>
          <p:sp>
            <p:nvSpPr>
              <p:cNvPr id="62469" name="Rectangle 4">
                <a:extLst>
                  <a:ext uri="{FF2B5EF4-FFF2-40B4-BE49-F238E27FC236}">
                    <a16:creationId xmlns:a16="http://schemas.microsoft.com/office/drawing/2014/main" id="{9A5E3A4D-7B00-49C2-8E54-589FD6516FF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62470" name="Line 5">
                <a:extLst>
                  <a:ext uri="{FF2B5EF4-FFF2-40B4-BE49-F238E27FC236}">
                    <a16:creationId xmlns:a16="http://schemas.microsoft.com/office/drawing/2014/main" id="{AE61940B-06E8-457A-83C9-4FD843900AC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2471" name="Line 18">
              <a:extLst>
                <a:ext uri="{FF2B5EF4-FFF2-40B4-BE49-F238E27FC236}">
                  <a16:creationId xmlns:a16="http://schemas.microsoft.com/office/drawing/2014/main" id="{A2FB6048-2C33-4267-A888-F18A40F52E0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62472" name="Group 19">
            <a:extLst>
              <a:ext uri="{FF2B5EF4-FFF2-40B4-BE49-F238E27FC236}">
                <a16:creationId xmlns:a16="http://schemas.microsoft.com/office/drawing/2014/main" id="{DDAC2398-4C19-4F54-B5EF-297B53B4205F}"/>
              </a:ext>
            </a:extLst>
          </p:cNvPr>
          <p:cNvGrpSpPr>
            <a:grpSpLocks/>
          </p:cNvGrpSpPr>
          <p:nvPr/>
        </p:nvGrpSpPr>
        <p:grpSpPr bwMode="auto">
          <a:xfrm>
            <a:off x="1314450" y="457200"/>
            <a:ext cx="5495925" cy="514350"/>
            <a:chOff x="144" y="384"/>
            <a:chExt cx="4616" cy="432"/>
          </a:xfrm>
        </p:grpSpPr>
        <p:sp>
          <p:nvSpPr>
            <p:cNvPr id="62473" name="Rectangle 20">
              <a:extLst>
                <a:ext uri="{FF2B5EF4-FFF2-40B4-BE49-F238E27FC236}">
                  <a16:creationId xmlns:a16="http://schemas.microsoft.com/office/drawing/2014/main" id="{B4F10CA4-ADA7-4BFF-B907-8E6416F74B8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62474" name="Picture 21" descr="图片1">
              <a:extLst>
                <a:ext uri="{FF2B5EF4-FFF2-40B4-BE49-F238E27FC236}">
                  <a16:creationId xmlns:a16="http://schemas.microsoft.com/office/drawing/2014/main" id="{A5C5D181-1E78-4E2A-9ABC-D02CAD482460}"/>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475" name="Group 22">
            <a:extLst>
              <a:ext uri="{FF2B5EF4-FFF2-40B4-BE49-F238E27FC236}">
                <a16:creationId xmlns:a16="http://schemas.microsoft.com/office/drawing/2014/main" id="{C5433D3B-892A-4E30-A63C-6226D154F1AB}"/>
              </a:ext>
            </a:extLst>
          </p:cNvPr>
          <p:cNvGrpSpPr>
            <a:grpSpLocks/>
          </p:cNvGrpSpPr>
          <p:nvPr/>
        </p:nvGrpSpPr>
        <p:grpSpPr bwMode="auto">
          <a:xfrm>
            <a:off x="1330325" y="1006475"/>
            <a:ext cx="2286000" cy="414338"/>
            <a:chOff x="144" y="816"/>
            <a:chExt cx="2688" cy="348"/>
          </a:xfrm>
        </p:grpSpPr>
        <p:sp>
          <p:nvSpPr>
            <p:cNvPr id="62476" name="Rectangle 23">
              <a:extLst>
                <a:ext uri="{FF2B5EF4-FFF2-40B4-BE49-F238E27FC236}">
                  <a16:creationId xmlns:a16="http://schemas.microsoft.com/office/drawing/2014/main" id="{22C00BE1-A1D7-45B4-BA89-FA0C9AC3088B}"/>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   </a:t>
              </a:r>
            </a:p>
          </p:txBody>
        </p:sp>
        <p:sp>
          <p:nvSpPr>
            <p:cNvPr id="62477" name="Line 24">
              <a:extLst>
                <a:ext uri="{FF2B5EF4-FFF2-40B4-BE49-F238E27FC236}">
                  <a16:creationId xmlns:a16="http://schemas.microsoft.com/office/drawing/2014/main" id="{0E037562-4905-4B22-B900-CB557F0B5FB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48">
            <a:extLst>
              <a:ext uri="{FF2B5EF4-FFF2-40B4-BE49-F238E27FC236}">
                <a16:creationId xmlns:a16="http://schemas.microsoft.com/office/drawing/2014/main" id="{750E2379-764A-4CC5-8B30-B969F3DCC638}"/>
              </a:ext>
            </a:extLst>
          </p:cNvPr>
          <p:cNvSpPr>
            <a:spLocks noChangeArrowheads="1"/>
          </p:cNvSpPr>
          <p:nvPr/>
        </p:nvSpPr>
        <p:spPr bwMode="auto">
          <a:xfrm>
            <a:off x="6786563" y="195263"/>
            <a:ext cx="1149350" cy="32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en-US" sz="3300"/>
          </a:p>
        </p:txBody>
      </p:sp>
      <p:pic>
        <p:nvPicPr>
          <p:cNvPr id="7170" name="Text Box 19">
            <a:extLst>
              <a:ext uri="{FF2B5EF4-FFF2-40B4-BE49-F238E27FC236}">
                <a16:creationId xmlns:a16="http://schemas.microsoft.com/office/drawing/2014/main" id="{DCE7B1C1-F574-488A-A8F7-1DA338E67C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600200"/>
            <a:ext cx="2159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15">
            <a:extLst>
              <a:ext uri="{FF2B5EF4-FFF2-40B4-BE49-F238E27FC236}">
                <a16:creationId xmlns:a16="http://schemas.microsoft.com/office/drawing/2014/main" id="{FDA057EB-F128-4643-B543-75D658B91AD3}"/>
              </a:ext>
            </a:extLst>
          </p:cNvPr>
          <p:cNvSpPr txBox="1">
            <a:spLocks noChangeArrowheads="1"/>
          </p:cNvSpPr>
          <p:nvPr/>
        </p:nvSpPr>
        <p:spPr bwMode="auto">
          <a:xfrm>
            <a:off x="1871663" y="1654175"/>
            <a:ext cx="18319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Times New Roman" panose="02020603050405020304" pitchFamily="18" charset="0"/>
                <a:ea typeface="宋体" panose="02010600030101010101" pitchFamily="2" charset="-122"/>
              </a:defRPr>
            </a:lvl1pPr>
            <a:lvl2pPr>
              <a:defRPr sz="2800" b="1">
                <a:solidFill>
                  <a:schemeClr val="tx1"/>
                </a:solidFill>
                <a:latin typeface="Times New Roman" panose="02020603050405020304" pitchFamily="18" charset="0"/>
                <a:ea typeface="宋体" panose="02010600030101010101" pitchFamily="2" charset="-122"/>
              </a:defRPr>
            </a:lvl2pPr>
            <a:lvl3pPr>
              <a:defRPr sz="2800" b="1">
                <a:solidFill>
                  <a:schemeClr val="tx1"/>
                </a:solidFill>
                <a:latin typeface="Times New Roman" panose="02020603050405020304" pitchFamily="18" charset="0"/>
                <a:ea typeface="宋体" panose="02010600030101010101" pitchFamily="2" charset="-122"/>
              </a:defRPr>
            </a:lvl3pPr>
            <a:lvl4pPr>
              <a:defRPr sz="2800" b="1">
                <a:solidFill>
                  <a:schemeClr val="tx1"/>
                </a:solidFill>
                <a:latin typeface="Times New Roman" panose="02020603050405020304" pitchFamily="18" charset="0"/>
                <a:ea typeface="宋体" panose="02010600030101010101" pitchFamily="2" charset="-122"/>
              </a:defRPr>
            </a:lvl4pPr>
            <a:lvl5pPr>
              <a:defRPr sz="2800" b="1">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9pPr>
          </a:lstStyle>
          <a:p>
            <a:pPr>
              <a:spcBef>
                <a:spcPct val="50000"/>
              </a:spcBef>
            </a:pPr>
            <a:r>
              <a:rPr lang="zh-CN" altLang="en-US" sz="2100">
                <a:solidFill>
                  <a:schemeClr val="bg1"/>
                </a:solidFill>
                <a:latin typeface="Arial" panose="020B0604020202020204" pitchFamily="34" charset="0"/>
              </a:rPr>
              <a:t>根据发病</a:t>
            </a:r>
            <a:r>
              <a:rPr lang="en-US" altLang="zh-CN" sz="2100">
                <a:solidFill>
                  <a:schemeClr val="bg1"/>
                </a:solidFill>
                <a:latin typeface="Arial" panose="020B0604020202020204" pitchFamily="34" charset="0"/>
              </a:rPr>
              <a:t>\</a:t>
            </a:r>
            <a:r>
              <a:rPr lang="zh-CN" altLang="en-US" sz="2100">
                <a:solidFill>
                  <a:schemeClr val="bg1"/>
                </a:solidFill>
                <a:latin typeface="Arial" panose="020B0604020202020204" pitchFamily="34" charset="0"/>
              </a:rPr>
              <a:t>病程 </a:t>
            </a:r>
            <a:r>
              <a:rPr lang="zh-CN" altLang="en-US" sz="1800">
                <a:latin typeface="Arial" panose="020B0604020202020204" pitchFamily="34" charset="0"/>
              </a:rPr>
              <a:t> </a:t>
            </a:r>
          </a:p>
        </p:txBody>
      </p:sp>
      <p:sp>
        <p:nvSpPr>
          <p:cNvPr id="7172" name="AutoShape 20">
            <a:extLst>
              <a:ext uri="{FF2B5EF4-FFF2-40B4-BE49-F238E27FC236}">
                <a16:creationId xmlns:a16="http://schemas.microsoft.com/office/drawing/2014/main" id="{68A4E8EB-C50E-4F9F-B1AA-85DDB754C6B4}"/>
              </a:ext>
            </a:extLst>
          </p:cNvPr>
          <p:cNvSpPr>
            <a:spLocks noChangeArrowheads="1"/>
          </p:cNvSpPr>
          <p:nvPr/>
        </p:nvSpPr>
        <p:spPr bwMode="auto">
          <a:xfrm>
            <a:off x="2416175" y="2270125"/>
            <a:ext cx="733425" cy="363538"/>
          </a:xfrm>
          <a:custGeom>
            <a:avLst/>
            <a:gdLst>
              <a:gd name="T0" fmla="*/ 16200 w 21600"/>
              <a:gd name="T1" fmla="*/ 0 h 21600"/>
              <a:gd name="T2" fmla="*/ 16200 w 21600"/>
              <a:gd name="T3" fmla="*/ 5400 h 21600"/>
              <a:gd name="T4" fmla="*/ 3375 w 21600"/>
              <a:gd name="T5" fmla="*/ 5400 h 21600"/>
              <a:gd name="T6" fmla="*/ 3375 w 21600"/>
              <a:gd name="T7" fmla="*/ 16200 h 21600"/>
              <a:gd name="T8" fmla="*/ 16200 w 21600"/>
              <a:gd name="T9" fmla="*/ 16200 h 21600"/>
              <a:gd name="T10" fmla="*/ 16200 w 21600"/>
              <a:gd name="T11" fmla="*/ 21600 h 21600"/>
              <a:gd name="T12" fmla="*/ 21600 w 21600"/>
              <a:gd name="T13" fmla="*/ 10800 h 21600"/>
              <a:gd name="T14" fmla="*/ 16200 w 21600"/>
              <a:gd name="T15" fmla="*/ 0 h 21600"/>
              <a:gd name="T16" fmla="*/ 1350 w 21600"/>
              <a:gd name="T17" fmla="*/ 5400 h 21600"/>
              <a:gd name="T18" fmla="*/ 1350 w 21600"/>
              <a:gd name="T19" fmla="*/ 16200 h 21600"/>
              <a:gd name="T20" fmla="*/ 2700 w 21600"/>
              <a:gd name="T21" fmla="*/ 16200 h 21600"/>
              <a:gd name="T22" fmla="*/ 2700 w 21600"/>
              <a:gd name="T23" fmla="*/ 5400 h 21600"/>
              <a:gd name="T24" fmla="*/ 1350 w 21600"/>
              <a:gd name="T25" fmla="*/ 5400 h 21600"/>
              <a:gd name="T26" fmla="*/ 0 w 21600"/>
              <a:gd name="T27" fmla="*/ 5400 h 21600"/>
              <a:gd name="T28" fmla="*/ 0 w 21600"/>
              <a:gd name="T29" fmla="*/ 16200 h 21600"/>
              <a:gd name="T30" fmla="*/ 675 w 21600"/>
              <a:gd name="T31" fmla="*/ 16200 h 21600"/>
              <a:gd name="T32" fmla="*/ 675 w 21600"/>
              <a:gd name="T33" fmla="*/ 5400 h 21600"/>
              <a:gd name="T34" fmla="*/ 0 w 21600"/>
              <a:gd name="T35" fmla="*/ 54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a:lstStyle/>
          <a:p>
            <a:endParaRPr lang="zh-CN" altLang="en-US"/>
          </a:p>
        </p:txBody>
      </p:sp>
      <p:sp>
        <p:nvSpPr>
          <p:cNvPr id="7173" name="AutoShape 21">
            <a:extLst>
              <a:ext uri="{FF2B5EF4-FFF2-40B4-BE49-F238E27FC236}">
                <a16:creationId xmlns:a16="http://schemas.microsoft.com/office/drawing/2014/main" id="{B08751BA-7C5E-4E89-8B7F-687D97C57F7A}"/>
              </a:ext>
            </a:extLst>
          </p:cNvPr>
          <p:cNvSpPr>
            <a:spLocks noChangeArrowheads="1"/>
          </p:cNvSpPr>
          <p:nvPr/>
        </p:nvSpPr>
        <p:spPr bwMode="auto">
          <a:xfrm>
            <a:off x="2363788" y="4105275"/>
            <a:ext cx="731837" cy="365125"/>
          </a:xfrm>
          <a:custGeom>
            <a:avLst/>
            <a:gdLst>
              <a:gd name="T0" fmla="*/ 16200 w 21600"/>
              <a:gd name="T1" fmla="*/ 0 h 21600"/>
              <a:gd name="T2" fmla="*/ 16200 w 21600"/>
              <a:gd name="T3" fmla="*/ 5400 h 21600"/>
              <a:gd name="T4" fmla="*/ 3375 w 21600"/>
              <a:gd name="T5" fmla="*/ 5400 h 21600"/>
              <a:gd name="T6" fmla="*/ 3375 w 21600"/>
              <a:gd name="T7" fmla="*/ 16200 h 21600"/>
              <a:gd name="T8" fmla="*/ 16200 w 21600"/>
              <a:gd name="T9" fmla="*/ 16200 h 21600"/>
              <a:gd name="T10" fmla="*/ 16200 w 21600"/>
              <a:gd name="T11" fmla="*/ 21600 h 21600"/>
              <a:gd name="T12" fmla="*/ 21600 w 21600"/>
              <a:gd name="T13" fmla="*/ 10800 h 21600"/>
              <a:gd name="T14" fmla="*/ 16200 w 21600"/>
              <a:gd name="T15" fmla="*/ 0 h 21600"/>
              <a:gd name="T16" fmla="*/ 1350 w 21600"/>
              <a:gd name="T17" fmla="*/ 5400 h 21600"/>
              <a:gd name="T18" fmla="*/ 1350 w 21600"/>
              <a:gd name="T19" fmla="*/ 16200 h 21600"/>
              <a:gd name="T20" fmla="*/ 2700 w 21600"/>
              <a:gd name="T21" fmla="*/ 16200 h 21600"/>
              <a:gd name="T22" fmla="*/ 2700 w 21600"/>
              <a:gd name="T23" fmla="*/ 5400 h 21600"/>
              <a:gd name="T24" fmla="*/ 1350 w 21600"/>
              <a:gd name="T25" fmla="*/ 5400 h 21600"/>
              <a:gd name="T26" fmla="*/ 0 w 21600"/>
              <a:gd name="T27" fmla="*/ 5400 h 21600"/>
              <a:gd name="T28" fmla="*/ 0 w 21600"/>
              <a:gd name="T29" fmla="*/ 16200 h 21600"/>
              <a:gd name="T30" fmla="*/ 675 w 21600"/>
              <a:gd name="T31" fmla="*/ 16200 h 21600"/>
              <a:gd name="T32" fmla="*/ 675 w 21600"/>
              <a:gd name="T33" fmla="*/ 5400 h 21600"/>
              <a:gd name="T34" fmla="*/ 0 w 21600"/>
              <a:gd name="T35" fmla="*/ 54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a:lstStyle/>
          <a:p>
            <a:endParaRPr lang="zh-CN" altLang="en-US"/>
          </a:p>
        </p:txBody>
      </p:sp>
      <p:grpSp>
        <p:nvGrpSpPr>
          <p:cNvPr id="7174" name="Group 18">
            <a:extLst>
              <a:ext uri="{FF2B5EF4-FFF2-40B4-BE49-F238E27FC236}">
                <a16:creationId xmlns:a16="http://schemas.microsoft.com/office/drawing/2014/main" id="{93D754AB-9346-45EB-BA2E-36A93B0B9DBF}"/>
              </a:ext>
            </a:extLst>
          </p:cNvPr>
          <p:cNvGrpSpPr>
            <a:grpSpLocks/>
          </p:cNvGrpSpPr>
          <p:nvPr/>
        </p:nvGrpSpPr>
        <p:grpSpPr bwMode="auto">
          <a:xfrm>
            <a:off x="3706813" y="1938338"/>
            <a:ext cx="1503362" cy="1052512"/>
            <a:chOff x="0" y="0"/>
            <a:chExt cx="1263" cy="883"/>
          </a:xfrm>
        </p:grpSpPr>
        <p:pic>
          <p:nvPicPr>
            <p:cNvPr id="7175" name="Text Box 22">
              <a:extLst>
                <a:ext uri="{FF2B5EF4-FFF2-40B4-BE49-F238E27FC236}">
                  <a16:creationId xmlns:a16="http://schemas.microsoft.com/office/drawing/2014/main" id="{7C87AE4C-58A3-449B-85C4-FC5C78D5581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63"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20">
              <a:extLst>
                <a:ext uri="{FF2B5EF4-FFF2-40B4-BE49-F238E27FC236}">
                  <a16:creationId xmlns:a16="http://schemas.microsoft.com/office/drawing/2014/main" id="{16B5A783-B74B-4C63-8F91-822107B52821}"/>
                </a:ext>
              </a:extLst>
            </p:cNvPr>
            <p:cNvSpPr txBox="1">
              <a:spLocks noChangeArrowheads="1"/>
            </p:cNvSpPr>
            <p:nvPr/>
          </p:nvSpPr>
          <p:spPr bwMode="auto">
            <a:xfrm>
              <a:off x="96" y="63"/>
              <a:ext cx="1134"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800">
                  <a:latin typeface="Arial" panose="020B0604020202020204" pitchFamily="34" charset="0"/>
                </a:rPr>
                <a:t>急性</a:t>
              </a:r>
            </a:p>
            <a:p>
              <a:r>
                <a:rPr lang="zh-CN" altLang="en-US" sz="1800">
                  <a:latin typeface="Arial" panose="020B0604020202020204" pitchFamily="34" charset="0"/>
                </a:rPr>
                <a:t>亚急性</a:t>
              </a:r>
            </a:p>
            <a:p>
              <a:r>
                <a:rPr lang="zh-CN" altLang="en-US" sz="1800">
                  <a:latin typeface="Arial" panose="020B0604020202020204" pitchFamily="34" charset="0"/>
                </a:rPr>
                <a:t>慢性</a:t>
              </a:r>
            </a:p>
          </p:txBody>
        </p:sp>
      </p:grpSp>
      <p:grpSp>
        <p:nvGrpSpPr>
          <p:cNvPr id="7177" name="Group 21">
            <a:extLst>
              <a:ext uri="{FF2B5EF4-FFF2-40B4-BE49-F238E27FC236}">
                <a16:creationId xmlns:a16="http://schemas.microsoft.com/office/drawing/2014/main" id="{27D7D137-F058-4B4C-A8E0-FA17E25DDADB}"/>
              </a:ext>
            </a:extLst>
          </p:cNvPr>
          <p:cNvGrpSpPr>
            <a:grpSpLocks/>
          </p:cNvGrpSpPr>
          <p:nvPr/>
        </p:nvGrpSpPr>
        <p:grpSpPr bwMode="auto">
          <a:xfrm>
            <a:off x="3276600" y="3562350"/>
            <a:ext cx="2903538" cy="1306513"/>
            <a:chOff x="0" y="0"/>
            <a:chExt cx="2438" cy="1098"/>
          </a:xfrm>
        </p:grpSpPr>
        <p:pic>
          <p:nvPicPr>
            <p:cNvPr id="7178" name="Rectangle 23">
              <a:extLst>
                <a:ext uri="{FF2B5EF4-FFF2-40B4-BE49-F238E27FC236}">
                  <a16:creationId xmlns:a16="http://schemas.microsoft.com/office/drawing/2014/main" id="{E4204FB0-D99F-44DD-AF14-9056D9ABD95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38"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 Box 23">
              <a:extLst>
                <a:ext uri="{FF2B5EF4-FFF2-40B4-BE49-F238E27FC236}">
                  <a16:creationId xmlns:a16="http://schemas.microsoft.com/office/drawing/2014/main" id="{C314469F-E44A-45B9-825D-3EF0C1E1D7D8}"/>
                </a:ext>
              </a:extLst>
            </p:cNvPr>
            <p:cNvSpPr txBox="1">
              <a:spLocks noChangeArrowheads="1"/>
            </p:cNvSpPr>
            <p:nvPr/>
          </p:nvSpPr>
          <p:spPr bwMode="auto">
            <a:xfrm>
              <a:off x="95" y="49"/>
              <a:ext cx="2278"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zh-CN" altLang="en-US" sz="1800">
                  <a:latin typeface="宋体" panose="02010600030101010101" pitchFamily="2" charset="-122"/>
                </a:rPr>
                <a:t>脑炎</a:t>
              </a:r>
              <a:r>
                <a:rPr lang="en-US" altLang="zh-CN" sz="1800">
                  <a:latin typeface="宋体" panose="02010600030101010101" pitchFamily="2" charset="-122"/>
                </a:rPr>
                <a:t>\</a:t>
              </a:r>
              <a:r>
                <a:rPr lang="zh-CN" altLang="en-US" sz="1800">
                  <a:latin typeface="宋体" panose="02010600030101010101" pitchFamily="2" charset="-122"/>
                </a:rPr>
                <a:t>脊髓炎</a:t>
              </a:r>
              <a:r>
                <a:rPr lang="en-US" altLang="zh-CN" sz="1800">
                  <a:latin typeface="宋体" panose="02010600030101010101" pitchFamily="2" charset="-122"/>
                </a:rPr>
                <a:t>\</a:t>
              </a:r>
              <a:r>
                <a:rPr lang="zh-CN" altLang="en-US" sz="1800">
                  <a:latin typeface="宋体" panose="02010600030101010101" pitchFamily="2" charset="-122"/>
                </a:rPr>
                <a:t>脑脊髓炎 </a:t>
              </a:r>
            </a:p>
            <a:p>
              <a:pPr>
                <a:spcBef>
                  <a:spcPct val="50000"/>
                </a:spcBef>
              </a:pPr>
              <a:r>
                <a:rPr lang="zh-CN" altLang="en-US" sz="1800">
                  <a:latin typeface="宋体" panose="02010600030101010101" pitchFamily="2" charset="-122"/>
                </a:rPr>
                <a:t>脑膜炎</a:t>
              </a:r>
              <a:r>
                <a:rPr lang="en-US" altLang="zh-CN" sz="1800">
                  <a:latin typeface="宋体" panose="02010600030101010101" pitchFamily="2" charset="-122"/>
                </a:rPr>
                <a:t>\</a:t>
              </a:r>
              <a:r>
                <a:rPr lang="zh-CN" altLang="en-US" sz="1800">
                  <a:latin typeface="宋体" panose="02010600030101010101" pitchFamily="2" charset="-122"/>
                </a:rPr>
                <a:t>脊膜炎</a:t>
              </a:r>
              <a:r>
                <a:rPr lang="en-US" altLang="zh-CN" sz="1800">
                  <a:latin typeface="宋体" panose="02010600030101010101" pitchFamily="2" charset="-122"/>
                </a:rPr>
                <a:t>\</a:t>
              </a:r>
              <a:r>
                <a:rPr lang="zh-CN" altLang="en-US" sz="1800">
                  <a:latin typeface="宋体" panose="02010600030101010101" pitchFamily="2" charset="-122"/>
                </a:rPr>
                <a:t>脑脊膜炎</a:t>
              </a:r>
            </a:p>
            <a:p>
              <a:pPr>
                <a:spcBef>
                  <a:spcPct val="50000"/>
                </a:spcBef>
              </a:pPr>
              <a:r>
                <a:rPr lang="zh-CN" altLang="en-US" sz="1800">
                  <a:latin typeface="宋体" panose="02010600030101010101" pitchFamily="2" charset="-122"/>
                </a:rPr>
                <a:t>脑膜脑炎 </a:t>
              </a:r>
            </a:p>
          </p:txBody>
        </p:sp>
      </p:grpSp>
      <p:grpSp>
        <p:nvGrpSpPr>
          <p:cNvPr id="7180" name="Group 24">
            <a:extLst>
              <a:ext uri="{FF2B5EF4-FFF2-40B4-BE49-F238E27FC236}">
                <a16:creationId xmlns:a16="http://schemas.microsoft.com/office/drawing/2014/main" id="{22D7183C-BACB-4469-9822-3BB2A216FEF6}"/>
              </a:ext>
            </a:extLst>
          </p:cNvPr>
          <p:cNvGrpSpPr>
            <a:grpSpLocks/>
          </p:cNvGrpSpPr>
          <p:nvPr/>
        </p:nvGrpSpPr>
        <p:grpSpPr bwMode="auto">
          <a:xfrm>
            <a:off x="1762125" y="3005138"/>
            <a:ext cx="2054225" cy="593725"/>
            <a:chOff x="0" y="0"/>
            <a:chExt cx="1490" cy="407"/>
          </a:xfrm>
        </p:grpSpPr>
        <p:pic>
          <p:nvPicPr>
            <p:cNvPr id="7181" name="Text Box 24">
              <a:extLst>
                <a:ext uri="{FF2B5EF4-FFF2-40B4-BE49-F238E27FC236}">
                  <a16:creationId xmlns:a16="http://schemas.microsoft.com/office/drawing/2014/main" id="{F4EEF29F-69E7-4C99-BE62-7FE415F1A91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9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Text Box 26">
              <a:extLst>
                <a:ext uri="{FF2B5EF4-FFF2-40B4-BE49-F238E27FC236}">
                  <a16:creationId xmlns:a16="http://schemas.microsoft.com/office/drawing/2014/main" id="{56B0932C-D496-4A00-B690-4DD7EA58064B}"/>
                </a:ext>
              </a:extLst>
            </p:cNvPr>
            <p:cNvSpPr txBox="1">
              <a:spLocks noChangeArrowheads="1"/>
            </p:cNvSpPr>
            <p:nvPr/>
          </p:nvSpPr>
          <p:spPr bwMode="auto">
            <a:xfrm>
              <a:off x="95" y="63"/>
              <a:ext cx="1361"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100">
                  <a:solidFill>
                    <a:schemeClr val="bg1"/>
                  </a:solidFill>
                  <a:ea typeface="黑体" panose="02010609060101010101" pitchFamily="49" charset="-122"/>
                </a:rPr>
                <a:t>根据感染部位</a:t>
              </a:r>
              <a:r>
                <a:rPr lang="zh-CN" altLang="en-US" sz="1800" b="0">
                  <a:solidFill>
                    <a:schemeClr val="bg1"/>
                  </a:solidFill>
                  <a:ea typeface="黑体" panose="02010609060101010101" pitchFamily="49" charset="-122"/>
                </a:rPr>
                <a:t>  </a:t>
              </a:r>
            </a:p>
          </p:txBody>
        </p:sp>
      </p:grpSp>
      <p:sp>
        <p:nvSpPr>
          <p:cNvPr id="2" name="左大括号 32">
            <a:extLst>
              <a:ext uri="{FF2B5EF4-FFF2-40B4-BE49-F238E27FC236}">
                <a16:creationId xmlns:a16="http://schemas.microsoft.com/office/drawing/2014/main" id="{18B3161F-7D8C-4436-BAF5-531EEF96E9BE}"/>
              </a:ext>
            </a:extLst>
          </p:cNvPr>
          <p:cNvSpPr/>
          <p:nvPr/>
        </p:nvSpPr>
        <p:spPr>
          <a:xfrm>
            <a:off x="3171825" y="3614738"/>
            <a:ext cx="106363" cy="1287462"/>
          </a:xfrm>
          <a:prstGeom prst="leftBrace">
            <a:avLst>
              <a:gd name="adj1" fmla="val 8333"/>
              <a:gd name="adj2" fmla="val 50000"/>
            </a:avLst>
          </a:prstGeom>
          <a:solidFill>
            <a:srgbClr val="FF0000"/>
          </a:soli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endParaRPr lang="zh-CN" altLang="en-US" sz="1350" noProof="1">
              <a:solidFill>
                <a:srgbClr val="FF0000"/>
              </a:solidFill>
              <a:latin typeface="Times New Roman" panose="02020603050405020304" pitchFamily="18" charset="0"/>
            </a:endParaRPr>
          </a:p>
        </p:txBody>
      </p:sp>
      <p:cxnSp>
        <p:nvCxnSpPr>
          <p:cNvPr id="7184" name="直接连接符 36">
            <a:extLst>
              <a:ext uri="{FF2B5EF4-FFF2-40B4-BE49-F238E27FC236}">
                <a16:creationId xmlns:a16="http://schemas.microsoft.com/office/drawing/2014/main" id="{87BE1444-4472-4250-A566-F1676204631B}"/>
              </a:ext>
            </a:extLst>
          </p:cNvPr>
          <p:cNvCxnSpPr>
            <a:cxnSpLocks noChangeShapeType="1"/>
          </p:cNvCxnSpPr>
          <p:nvPr/>
        </p:nvCxnSpPr>
        <p:spPr bwMode="auto">
          <a:xfrm>
            <a:off x="3278188" y="3829050"/>
            <a:ext cx="161925" cy="0"/>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cxnSp>
      <p:cxnSp>
        <p:nvCxnSpPr>
          <p:cNvPr id="7185" name="直接连接符 37">
            <a:extLst>
              <a:ext uri="{FF2B5EF4-FFF2-40B4-BE49-F238E27FC236}">
                <a16:creationId xmlns:a16="http://schemas.microsoft.com/office/drawing/2014/main" id="{9A9A246C-CED0-4DB9-9127-BC1CE9322E39}"/>
              </a:ext>
            </a:extLst>
          </p:cNvPr>
          <p:cNvCxnSpPr>
            <a:cxnSpLocks noChangeShapeType="1"/>
          </p:cNvCxnSpPr>
          <p:nvPr/>
        </p:nvCxnSpPr>
        <p:spPr bwMode="auto">
          <a:xfrm>
            <a:off x="3278188" y="4257675"/>
            <a:ext cx="161925" cy="0"/>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cxnSp>
      <p:cxnSp>
        <p:nvCxnSpPr>
          <p:cNvPr id="7186" name="直接连接符 38">
            <a:extLst>
              <a:ext uri="{FF2B5EF4-FFF2-40B4-BE49-F238E27FC236}">
                <a16:creationId xmlns:a16="http://schemas.microsoft.com/office/drawing/2014/main" id="{229EDC3C-B4A9-4EC7-972E-FD83E7612673}"/>
              </a:ext>
            </a:extLst>
          </p:cNvPr>
          <p:cNvCxnSpPr>
            <a:cxnSpLocks noChangeShapeType="1"/>
          </p:cNvCxnSpPr>
          <p:nvPr/>
        </p:nvCxnSpPr>
        <p:spPr bwMode="auto">
          <a:xfrm>
            <a:off x="3278188" y="4633913"/>
            <a:ext cx="161925" cy="0"/>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cxnSp>
      <p:sp>
        <p:nvSpPr>
          <p:cNvPr id="3" name="左大括号 39">
            <a:extLst>
              <a:ext uri="{FF2B5EF4-FFF2-40B4-BE49-F238E27FC236}">
                <a16:creationId xmlns:a16="http://schemas.microsoft.com/office/drawing/2014/main" id="{B7509758-4D33-41BC-8164-1E3BDD84357F}"/>
              </a:ext>
            </a:extLst>
          </p:cNvPr>
          <p:cNvSpPr/>
          <p:nvPr/>
        </p:nvSpPr>
        <p:spPr>
          <a:xfrm>
            <a:off x="3600450" y="2008188"/>
            <a:ext cx="53975" cy="911225"/>
          </a:xfrm>
          <a:prstGeom prst="leftBrace">
            <a:avLst>
              <a:gd name="adj1" fmla="val 8342"/>
              <a:gd name="adj2" fmla="val 50000"/>
            </a:avLst>
          </a:prstGeom>
          <a:solidFill>
            <a:srgbClr val="FF0000"/>
          </a:soli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endParaRPr lang="zh-CN" altLang="en-US" sz="1350" noProof="1">
              <a:solidFill>
                <a:srgbClr val="FF0000"/>
              </a:solidFill>
              <a:latin typeface="Times New Roman" panose="02020603050405020304" pitchFamily="18" charset="0"/>
            </a:endParaRPr>
          </a:p>
        </p:txBody>
      </p:sp>
      <p:cxnSp>
        <p:nvCxnSpPr>
          <p:cNvPr id="7188" name="直接连接符 40">
            <a:extLst>
              <a:ext uri="{FF2B5EF4-FFF2-40B4-BE49-F238E27FC236}">
                <a16:creationId xmlns:a16="http://schemas.microsoft.com/office/drawing/2014/main" id="{9465D69B-E34A-4C06-85CA-D9E39CF05B4D}"/>
              </a:ext>
            </a:extLst>
          </p:cNvPr>
          <p:cNvCxnSpPr>
            <a:cxnSpLocks noChangeShapeType="1"/>
          </p:cNvCxnSpPr>
          <p:nvPr/>
        </p:nvCxnSpPr>
        <p:spPr bwMode="auto">
          <a:xfrm>
            <a:off x="3654425" y="2222500"/>
            <a:ext cx="161925" cy="0"/>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cxnSp>
      <p:cxnSp>
        <p:nvCxnSpPr>
          <p:cNvPr id="7189" name="直接连接符 40">
            <a:extLst>
              <a:ext uri="{FF2B5EF4-FFF2-40B4-BE49-F238E27FC236}">
                <a16:creationId xmlns:a16="http://schemas.microsoft.com/office/drawing/2014/main" id="{A72FD6B1-2864-4DA3-8754-53F506B3A541}"/>
              </a:ext>
            </a:extLst>
          </p:cNvPr>
          <p:cNvCxnSpPr>
            <a:cxnSpLocks noChangeShapeType="1"/>
          </p:cNvCxnSpPr>
          <p:nvPr/>
        </p:nvCxnSpPr>
        <p:spPr bwMode="auto">
          <a:xfrm>
            <a:off x="3659188" y="2486025"/>
            <a:ext cx="161925" cy="0"/>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cxnSp>
      <p:cxnSp>
        <p:nvCxnSpPr>
          <p:cNvPr id="7190" name="直接连接符 40">
            <a:extLst>
              <a:ext uri="{FF2B5EF4-FFF2-40B4-BE49-F238E27FC236}">
                <a16:creationId xmlns:a16="http://schemas.microsoft.com/office/drawing/2014/main" id="{9E6876A1-FB83-4BD8-A2F5-71568646F801}"/>
              </a:ext>
            </a:extLst>
          </p:cNvPr>
          <p:cNvCxnSpPr>
            <a:cxnSpLocks noChangeShapeType="1"/>
          </p:cNvCxnSpPr>
          <p:nvPr/>
        </p:nvCxnSpPr>
        <p:spPr bwMode="auto">
          <a:xfrm>
            <a:off x="3659188" y="2755900"/>
            <a:ext cx="161925" cy="0"/>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cxnSp>
      <p:grpSp>
        <p:nvGrpSpPr>
          <p:cNvPr id="7191" name="Group 42">
            <a:extLst>
              <a:ext uri="{FF2B5EF4-FFF2-40B4-BE49-F238E27FC236}">
                <a16:creationId xmlns:a16="http://schemas.microsoft.com/office/drawing/2014/main" id="{6024F4E3-F3A1-4E7E-AF79-4A8171801379}"/>
              </a:ext>
            </a:extLst>
          </p:cNvPr>
          <p:cNvGrpSpPr>
            <a:grpSpLocks/>
          </p:cNvGrpSpPr>
          <p:nvPr/>
        </p:nvGrpSpPr>
        <p:grpSpPr bwMode="auto">
          <a:xfrm>
            <a:off x="1143000" y="285750"/>
            <a:ext cx="171450" cy="4687888"/>
            <a:chOff x="0" y="240"/>
            <a:chExt cx="144" cy="3936"/>
          </a:xfrm>
        </p:grpSpPr>
        <p:grpSp>
          <p:nvGrpSpPr>
            <p:cNvPr id="7192" name="Group 3">
              <a:extLst>
                <a:ext uri="{FF2B5EF4-FFF2-40B4-BE49-F238E27FC236}">
                  <a16:creationId xmlns:a16="http://schemas.microsoft.com/office/drawing/2014/main" id="{A935AA5E-B94D-4AB4-9D96-B3BBC665E310}"/>
                </a:ext>
              </a:extLst>
            </p:cNvPr>
            <p:cNvGrpSpPr>
              <a:grpSpLocks/>
            </p:cNvGrpSpPr>
            <p:nvPr/>
          </p:nvGrpSpPr>
          <p:grpSpPr bwMode="auto">
            <a:xfrm>
              <a:off x="0" y="240"/>
              <a:ext cx="96" cy="3936"/>
              <a:chOff x="-8" y="768"/>
              <a:chExt cx="136" cy="3552"/>
            </a:xfrm>
          </p:grpSpPr>
          <p:sp>
            <p:nvSpPr>
              <p:cNvPr id="7193" name="Rectangle 4">
                <a:extLst>
                  <a:ext uri="{FF2B5EF4-FFF2-40B4-BE49-F238E27FC236}">
                    <a16:creationId xmlns:a16="http://schemas.microsoft.com/office/drawing/2014/main" id="{B36F949D-15FF-4226-9FF6-FDF61C7C36E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7194" name="Line 5">
                <a:extLst>
                  <a:ext uri="{FF2B5EF4-FFF2-40B4-BE49-F238E27FC236}">
                    <a16:creationId xmlns:a16="http://schemas.microsoft.com/office/drawing/2014/main" id="{6435DD5F-85B1-4442-9DEC-8E5E83B3D86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195" name="Line 18">
              <a:extLst>
                <a:ext uri="{FF2B5EF4-FFF2-40B4-BE49-F238E27FC236}">
                  <a16:creationId xmlns:a16="http://schemas.microsoft.com/office/drawing/2014/main" id="{9416297B-A3FD-4C34-AB79-611AF9F42CC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7196" name="Group 47">
            <a:extLst>
              <a:ext uri="{FF2B5EF4-FFF2-40B4-BE49-F238E27FC236}">
                <a16:creationId xmlns:a16="http://schemas.microsoft.com/office/drawing/2014/main" id="{35DBC3BB-1ADF-42F7-80A7-D932A0E12CC6}"/>
              </a:ext>
            </a:extLst>
          </p:cNvPr>
          <p:cNvGrpSpPr>
            <a:grpSpLocks/>
          </p:cNvGrpSpPr>
          <p:nvPr/>
        </p:nvGrpSpPr>
        <p:grpSpPr bwMode="auto">
          <a:xfrm>
            <a:off x="1314450" y="457200"/>
            <a:ext cx="5495925" cy="514350"/>
            <a:chOff x="144" y="384"/>
            <a:chExt cx="4616" cy="432"/>
          </a:xfrm>
        </p:grpSpPr>
        <p:sp>
          <p:nvSpPr>
            <p:cNvPr id="7197" name="Rectangle 48">
              <a:extLst>
                <a:ext uri="{FF2B5EF4-FFF2-40B4-BE49-F238E27FC236}">
                  <a16:creationId xmlns:a16="http://schemas.microsoft.com/office/drawing/2014/main" id="{CBE311E6-7C6D-4B90-BFB1-CECCF6D372D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概  述      </a:t>
              </a:r>
            </a:p>
          </p:txBody>
        </p:sp>
        <p:pic>
          <p:nvPicPr>
            <p:cNvPr id="7198" name="Picture 49" descr="图片1">
              <a:extLst>
                <a:ext uri="{FF2B5EF4-FFF2-40B4-BE49-F238E27FC236}">
                  <a16:creationId xmlns:a16="http://schemas.microsoft.com/office/drawing/2014/main" id="{6F438296-7BF0-49E6-ACDD-D602286B4032}"/>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99" name="Group 50">
            <a:extLst>
              <a:ext uri="{FF2B5EF4-FFF2-40B4-BE49-F238E27FC236}">
                <a16:creationId xmlns:a16="http://schemas.microsoft.com/office/drawing/2014/main" id="{8E102243-B0FB-4691-B412-840921E21D18}"/>
              </a:ext>
            </a:extLst>
          </p:cNvPr>
          <p:cNvGrpSpPr>
            <a:grpSpLocks/>
          </p:cNvGrpSpPr>
          <p:nvPr/>
        </p:nvGrpSpPr>
        <p:grpSpPr bwMode="auto">
          <a:xfrm>
            <a:off x="1314450" y="1028700"/>
            <a:ext cx="2286000" cy="414338"/>
            <a:chOff x="144" y="816"/>
            <a:chExt cx="2688" cy="348"/>
          </a:xfrm>
        </p:grpSpPr>
        <p:sp>
          <p:nvSpPr>
            <p:cNvPr id="7200" name="Rectangle 51">
              <a:extLst>
                <a:ext uri="{FF2B5EF4-FFF2-40B4-BE49-F238E27FC236}">
                  <a16:creationId xmlns:a16="http://schemas.microsoft.com/office/drawing/2014/main" id="{99A02AE5-415C-47C5-BBBD-E1C9F3CD3CCE}"/>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临床分类 </a:t>
              </a:r>
            </a:p>
          </p:txBody>
        </p:sp>
        <p:sp>
          <p:nvSpPr>
            <p:cNvPr id="7201" name="Line 52">
              <a:extLst>
                <a:ext uri="{FF2B5EF4-FFF2-40B4-BE49-F238E27FC236}">
                  <a16:creationId xmlns:a16="http://schemas.microsoft.com/office/drawing/2014/main" id="{31578DC7-7FA9-422F-850F-F24AB01A2D6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AutoShape 8">
            <a:extLst>
              <a:ext uri="{FF2B5EF4-FFF2-40B4-BE49-F238E27FC236}">
                <a16:creationId xmlns:a16="http://schemas.microsoft.com/office/drawing/2014/main" id="{4FE13320-FA1D-40FD-B43F-B9A689D86CA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870075"/>
            <a:ext cx="54546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0" name="Group 12">
            <a:extLst>
              <a:ext uri="{FF2B5EF4-FFF2-40B4-BE49-F238E27FC236}">
                <a16:creationId xmlns:a16="http://schemas.microsoft.com/office/drawing/2014/main" id="{C3066166-478D-4639-B89B-25ECD8BCC73F}"/>
              </a:ext>
            </a:extLst>
          </p:cNvPr>
          <p:cNvGrpSpPr>
            <a:grpSpLocks/>
          </p:cNvGrpSpPr>
          <p:nvPr/>
        </p:nvGrpSpPr>
        <p:grpSpPr bwMode="auto">
          <a:xfrm>
            <a:off x="1143000" y="285750"/>
            <a:ext cx="171450" cy="4687888"/>
            <a:chOff x="0" y="240"/>
            <a:chExt cx="144" cy="3936"/>
          </a:xfrm>
        </p:grpSpPr>
        <p:grpSp>
          <p:nvGrpSpPr>
            <p:cNvPr id="63491" name="Group 3">
              <a:extLst>
                <a:ext uri="{FF2B5EF4-FFF2-40B4-BE49-F238E27FC236}">
                  <a16:creationId xmlns:a16="http://schemas.microsoft.com/office/drawing/2014/main" id="{9388EEB5-9792-4637-8634-DEFD90990805}"/>
                </a:ext>
              </a:extLst>
            </p:cNvPr>
            <p:cNvGrpSpPr>
              <a:grpSpLocks/>
            </p:cNvGrpSpPr>
            <p:nvPr/>
          </p:nvGrpSpPr>
          <p:grpSpPr bwMode="auto">
            <a:xfrm>
              <a:off x="0" y="240"/>
              <a:ext cx="96" cy="3936"/>
              <a:chOff x="-8" y="768"/>
              <a:chExt cx="136" cy="3552"/>
            </a:xfrm>
          </p:grpSpPr>
          <p:sp>
            <p:nvSpPr>
              <p:cNvPr id="63492" name="Rectangle 4">
                <a:extLst>
                  <a:ext uri="{FF2B5EF4-FFF2-40B4-BE49-F238E27FC236}">
                    <a16:creationId xmlns:a16="http://schemas.microsoft.com/office/drawing/2014/main" id="{129EAC78-F5A1-4A6E-9B89-522435295C8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63493" name="Line 5">
                <a:extLst>
                  <a:ext uri="{FF2B5EF4-FFF2-40B4-BE49-F238E27FC236}">
                    <a16:creationId xmlns:a16="http://schemas.microsoft.com/office/drawing/2014/main" id="{694FCFB6-6A01-4FE8-8796-C43CA47C0CD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3494" name="Line 18">
              <a:extLst>
                <a:ext uri="{FF2B5EF4-FFF2-40B4-BE49-F238E27FC236}">
                  <a16:creationId xmlns:a16="http://schemas.microsoft.com/office/drawing/2014/main" id="{0610C705-A4B2-46D9-8EFC-F6048EB7C3A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63495" name="Group 17">
            <a:extLst>
              <a:ext uri="{FF2B5EF4-FFF2-40B4-BE49-F238E27FC236}">
                <a16:creationId xmlns:a16="http://schemas.microsoft.com/office/drawing/2014/main" id="{3432680D-885D-4BE6-A41E-EBF6E2A23882}"/>
              </a:ext>
            </a:extLst>
          </p:cNvPr>
          <p:cNvGrpSpPr>
            <a:grpSpLocks/>
          </p:cNvGrpSpPr>
          <p:nvPr/>
        </p:nvGrpSpPr>
        <p:grpSpPr bwMode="auto">
          <a:xfrm>
            <a:off x="1314450" y="457200"/>
            <a:ext cx="5495925" cy="514350"/>
            <a:chOff x="144" y="384"/>
            <a:chExt cx="4616" cy="432"/>
          </a:xfrm>
        </p:grpSpPr>
        <p:sp>
          <p:nvSpPr>
            <p:cNvPr id="63496" name="Rectangle 18">
              <a:extLst>
                <a:ext uri="{FF2B5EF4-FFF2-40B4-BE49-F238E27FC236}">
                  <a16:creationId xmlns:a16="http://schemas.microsoft.com/office/drawing/2014/main" id="{AF5527C4-94D7-465F-BDE0-0373004DCCC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63497" name="Picture 19" descr="图片1">
              <a:extLst>
                <a:ext uri="{FF2B5EF4-FFF2-40B4-BE49-F238E27FC236}">
                  <a16:creationId xmlns:a16="http://schemas.microsoft.com/office/drawing/2014/main" id="{9E155372-AC08-4E7A-BC92-7EBE0FA6D97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498" name="Group 20">
            <a:extLst>
              <a:ext uri="{FF2B5EF4-FFF2-40B4-BE49-F238E27FC236}">
                <a16:creationId xmlns:a16="http://schemas.microsoft.com/office/drawing/2014/main" id="{0509126C-EF59-43FD-9E93-21763B2BB5BD}"/>
              </a:ext>
            </a:extLst>
          </p:cNvPr>
          <p:cNvGrpSpPr>
            <a:grpSpLocks/>
          </p:cNvGrpSpPr>
          <p:nvPr/>
        </p:nvGrpSpPr>
        <p:grpSpPr bwMode="auto">
          <a:xfrm>
            <a:off x="1330325" y="1006475"/>
            <a:ext cx="2286000" cy="414338"/>
            <a:chOff x="144" y="816"/>
            <a:chExt cx="2688" cy="348"/>
          </a:xfrm>
        </p:grpSpPr>
        <p:sp>
          <p:nvSpPr>
            <p:cNvPr id="63499" name="Rectangle 21">
              <a:extLst>
                <a:ext uri="{FF2B5EF4-FFF2-40B4-BE49-F238E27FC236}">
                  <a16:creationId xmlns:a16="http://schemas.microsoft.com/office/drawing/2014/main" id="{D9F9BE5F-F299-4BEE-B83B-B3A675F7AE20}"/>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诊  断    </a:t>
              </a:r>
            </a:p>
          </p:txBody>
        </p:sp>
        <p:sp>
          <p:nvSpPr>
            <p:cNvPr id="63500" name="Line 22">
              <a:extLst>
                <a:ext uri="{FF2B5EF4-FFF2-40B4-BE49-F238E27FC236}">
                  <a16:creationId xmlns:a16="http://schemas.microsoft.com/office/drawing/2014/main" id="{F4DCBB8C-960A-4B7B-9E83-ADFCA381CF8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AutoShape 8">
            <a:extLst>
              <a:ext uri="{FF2B5EF4-FFF2-40B4-BE49-F238E27FC236}">
                <a16:creationId xmlns:a16="http://schemas.microsoft.com/office/drawing/2014/main" id="{F17E2384-6137-4827-8F51-461FD4CDBF6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654175"/>
            <a:ext cx="41608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AutoShape 10">
            <a:extLst>
              <a:ext uri="{FF2B5EF4-FFF2-40B4-BE49-F238E27FC236}">
                <a16:creationId xmlns:a16="http://schemas.microsoft.com/office/drawing/2014/main" id="{CC613448-87C9-43CC-BCC3-497A6BDC30C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088" y="2681288"/>
            <a:ext cx="41068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AutoShape 11">
            <a:extLst>
              <a:ext uri="{FF2B5EF4-FFF2-40B4-BE49-F238E27FC236}">
                <a16:creationId xmlns:a16="http://schemas.microsoft.com/office/drawing/2014/main" id="{279D6A08-0F88-4820-B5D7-9737FE7D686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088" y="3706813"/>
            <a:ext cx="42132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6" name="Group 5">
            <a:extLst>
              <a:ext uri="{FF2B5EF4-FFF2-40B4-BE49-F238E27FC236}">
                <a16:creationId xmlns:a16="http://schemas.microsoft.com/office/drawing/2014/main" id="{FECA9E69-FFF0-424E-BCCA-140854C068B6}"/>
              </a:ext>
            </a:extLst>
          </p:cNvPr>
          <p:cNvGrpSpPr>
            <a:grpSpLocks/>
          </p:cNvGrpSpPr>
          <p:nvPr/>
        </p:nvGrpSpPr>
        <p:grpSpPr bwMode="auto">
          <a:xfrm>
            <a:off x="1600200" y="1708150"/>
            <a:ext cx="1373188" cy="828675"/>
            <a:chOff x="0" y="0"/>
            <a:chExt cx="1152" cy="695"/>
          </a:xfrm>
        </p:grpSpPr>
        <p:pic>
          <p:nvPicPr>
            <p:cNvPr id="64517" name="Oval 12">
              <a:extLst>
                <a:ext uri="{FF2B5EF4-FFF2-40B4-BE49-F238E27FC236}">
                  <a16:creationId xmlns:a16="http://schemas.microsoft.com/office/drawing/2014/main" id="{F8568C1A-C0AE-47CC-8874-DAD8CF0981B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52"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7">
              <a:extLst>
                <a:ext uri="{FF2B5EF4-FFF2-40B4-BE49-F238E27FC236}">
                  <a16:creationId xmlns:a16="http://schemas.microsoft.com/office/drawing/2014/main" id="{077A43AC-C7CE-4AA5-AF40-1980DC83CF6C}"/>
                </a:ext>
              </a:extLst>
            </p:cNvPr>
            <p:cNvSpPr txBox="1">
              <a:spLocks noChangeArrowheads="1"/>
            </p:cNvSpPr>
            <p:nvPr/>
          </p:nvSpPr>
          <p:spPr bwMode="auto">
            <a:xfrm>
              <a:off x="176" y="111"/>
              <a:ext cx="802"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1800">
                  <a:latin typeface="Arial" panose="020B0604020202020204" pitchFamily="34" charset="0"/>
                </a:rPr>
                <a:t>病毒性 </a:t>
              </a:r>
            </a:p>
            <a:p>
              <a:pPr algn="ctr"/>
              <a:r>
                <a:rPr lang="zh-CN" altLang="en-US" sz="1800">
                  <a:latin typeface="Arial" panose="020B0604020202020204" pitchFamily="34" charset="0"/>
                </a:rPr>
                <a:t>脑膜炎 </a:t>
              </a:r>
            </a:p>
          </p:txBody>
        </p:sp>
      </p:grpSp>
      <p:grpSp>
        <p:nvGrpSpPr>
          <p:cNvPr id="64519" name="Group 8">
            <a:extLst>
              <a:ext uri="{FF2B5EF4-FFF2-40B4-BE49-F238E27FC236}">
                <a16:creationId xmlns:a16="http://schemas.microsoft.com/office/drawing/2014/main" id="{86500AB4-E862-4C8E-AEB5-E3219355749A}"/>
              </a:ext>
            </a:extLst>
          </p:cNvPr>
          <p:cNvGrpSpPr>
            <a:grpSpLocks/>
          </p:cNvGrpSpPr>
          <p:nvPr/>
        </p:nvGrpSpPr>
        <p:grpSpPr bwMode="auto">
          <a:xfrm>
            <a:off x="1654175" y="3652838"/>
            <a:ext cx="1427163" cy="868362"/>
            <a:chOff x="0" y="0"/>
            <a:chExt cx="1198" cy="729"/>
          </a:xfrm>
        </p:grpSpPr>
        <p:pic>
          <p:nvPicPr>
            <p:cNvPr id="64520" name="Oval 13">
              <a:extLst>
                <a:ext uri="{FF2B5EF4-FFF2-40B4-BE49-F238E27FC236}">
                  <a16:creationId xmlns:a16="http://schemas.microsoft.com/office/drawing/2014/main" id="{62450E33-9071-47B4-A357-BF3E25EEF21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8"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Text Box 10">
              <a:extLst>
                <a:ext uri="{FF2B5EF4-FFF2-40B4-BE49-F238E27FC236}">
                  <a16:creationId xmlns:a16="http://schemas.microsoft.com/office/drawing/2014/main" id="{775BF930-DD99-4BC6-8DF0-5AF13C631BA3}"/>
                </a:ext>
              </a:extLst>
            </p:cNvPr>
            <p:cNvSpPr txBox="1">
              <a:spLocks noChangeArrowheads="1"/>
            </p:cNvSpPr>
            <p:nvPr/>
          </p:nvSpPr>
          <p:spPr bwMode="auto">
            <a:xfrm>
              <a:off x="184" y="114"/>
              <a:ext cx="834"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1800">
                  <a:latin typeface="Arial" panose="020B0604020202020204" pitchFamily="34" charset="0"/>
                </a:rPr>
                <a:t>隐球菌性 </a:t>
              </a:r>
            </a:p>
            <a:p>
              <a:pPr algn="ctr"/>
              <a:r>
                <a:rPr lang="zh-CN" altLang="en-US" sz="1800">
                  <a:latin typeface="Arial" panose="020B0604020202020204" pitchFamily="34" charset="0"/>
                </a:rPr>
                <a:t>脑膜炎 </a:t>
              </a:r>
              <a:r>
                <a:rPr lang="zh-CN" altLang="en-US" sz="1800" b="0">
                  <a:latin typeface="Arial" panose="020B0604020202020204" pitchFamily="34" charset="0"/>
                </a:rPr>
                <a:t> </a:t>
              </a:r>
            </a:p>
          </p:txBody>
        </p:sp>
      </p:grpSp>
      <p:grpSp>
        <p:nvGrpSpPr>
          <p:cNvPr id="64522" name="Group 11">
            <a:extLst>
              <a:ext uri="{FF2B5EF4-FFF2-40B4-BE49-F238E27FC236}">
                <a16:creationId xmlns:a16="http://schemas.microsoft.com/office/drawing/2014/main" id="{06DB666E-CA79-4DF7-ADEB-E4EF2209D5F5}"/>
              </a:ext>
            </a:extLst>
          </p:cNvPr>
          <p:cNvGrpSpPr>
            <a:grpSpLocks/>
          </p:cNvGrpSpPr>
          <p:nvPr/>
        </p:nvGrpSpPr>
        <p:grpSpPr bwMode="auto">
          <a:xfrm>
            <a:off x="1654175" y="2681288"/>
            <a:ext cx="1371600" cy="823912"/>
            <a:chOff x="0" y="0"/>
            <a:chExt cx="1152" cy="692"/>
          </a:xfrm>
        </p:grpSpPr>
        <p:pic>
          <p:nvPicPr>
            <p:cNvPr id="64523" name="Oval 14">
              <a:extLst>
                <a:ext uri="{FF2B5EF4-FFF2-40B4-BE49-F238E27FC236}">
                  <a16:creationId xmlns:a16="http://schemas.microsoft.com/office/drawing/2014/main" id="{3E5D875A-88EA-46CD-AD1F-4F8ED9AD56D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152"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3">
              <a:extLst>
                <a:ext uri="{FF2B5EF4-FFF2-40B4-BE49-F238E27FC236}">
                  <a16:creationId xmlns:a16="http://schemas.microsoft.com/office/drawing/2014/main" id="{89D9081C-7E75-4651-A5AB-3EC9F14DC1A7}"/>
                </a:ext>
              </a:extLst>
            </p:cNvPr>
            <p:cNvSpPr txBox="1"/>
            <p:nvPr/>
          </p:nvSpPr>
          <p:spPr>
            <a:xfrm>
              <a:off x="176" y="109"/>
              <a:ext cx="803" cy="477"/>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1800" b="1" noProof="1">
                  <a:latin typeface="Arial" panose="020B0604020202020204" pitchFamily="34" charset="0"/>
                </a:rPr>
                <a:t>结核性 </a:t>
              </a:r>
            </a:p>
            <a:p>
              <a:pPr marL="0" indent="0" algn="ctr" eaLnBrk="1" hangingPunct="1">
                <a:spcBef>
                  <a:spcPct val="0"/>
                </a:spcBef>
                <a:buFontTx/>
                <a:buNone/>
              </a:pPr>
              <a:r>
                <a:rPr lang="zh-CN" altLang="en-US" sz="1800" b="1" noProof="1">
                  <a:latin typeface="Arial" panose="020B0604020202020204" pitchFamily="34" charset="0"/>
                </a:rPr>
                <a:t>脑膜炎 </a:t>
              </a:r>
              <a:r>
                <a:rPr lang="zh-CN" altLang="en-US" sz="1350" noProof="1">
                  <a:latin typeface="Arial" panose="020B0604020202020204" pitchFamily="34" charset="0"/>
                </a:rPr>
                <a:t> </a:t>
              </a:r>
            </a:p>
          </p:txBody>
        </p:sp>
      </p:grpSp>
      <p:grpSp>
        <p:nvGrpSpPr>
          <p:cNvPr id="64525" name="Group 24">
            <a:extLst>
              <a:ext uri="{FF2B5EF4-FFF2-40B4-BE49-F238E27FC236}">
                <a16:creationId xmlns:a16="http://schemas.microsoft.com/office/drawing/2014/main" id="{A2FA376A-5E1E-44FB-A8AF-53AF924BB822}"/>
              </a:ext>
            </a:extLst>
          </p:cNvPr>
          <p:cNvGrpSpPr>
            <a:grpSpLocks/>
          </p:cNvGrpSpPr>
          <p:nvPr/>
        </p:nvGrpSpPr>
        <p:grpSpPr bwMode="auto">
          <a:xfrm>
            <a:off x="1143000" y="285750"/>
            <a:ext cx="171450" cy="4687888"/>
            <a:chOff x="0" y="240"/>
            <a:chExt cx="144" cy="3936"/>
          </a:xfrm>
        </p:grpSpPr>
        <p:grpSp>
          <p:nvGrpSpPr>
            <p:cNvPr id="64526" name="Group 3">
              <a:extLst>
                <a:ext uri="{FF2B5EF4-FFF2-40B4-BE49-F238E27FC236}">
                  <a16:creationId xmlns:a16="http://schemas.microsoft.com/office/drawing/2014/main" id="{DB07351D-6048-40C2-BB1E-97BB662EAABA}"/>
                </a:ext>
              </a:extLst>
            </p:cNvPr>
            <p:cNvGrpSpPr>
              <a:grpSpLocks/>
            </p:cNvGrpSpPr>
            <p:nvPr/>
          </p:nvGrpSpPr>
          <p:grpSpPr bwMode="auto">
            <a:xfrm>
              <a:off x="0" y="240"/>
              <a:ext cx="96" cy="3936"/>
              <a:chOff x="-8" y="768"/>
              <a:chExt cx="136" cy="3552"/>
            </a:xfrm>
          </p:grpSpPr>
          <p:sp>
            <p:nvSpPr>
              <p:cNvPr id="64527" name="Rectangle 4">
                <a:extLst>
                  <a:ext uri="{FF2B5EF4-FFF2-40B4-BE49-F238E27FC236}">
                    <a16:creationId xmlns:a16="http://schemas.microsoft.com/office/drawing/2014/main" id="{28D37C8E-3BEE-4808-8E7A-CFE38AB21F3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64528" name="Line 5">
                <a:extLst>
                  <a:ext uri="{FF2B5EF4-FFF2-40B4-BE49-F238E27FC236}">
                    <a16:creationId xmlns:a16="http://schemas.microsoft.com/office/drawing/2014/main" id="{ADC2FA21-26D0-4977-8FAA-FA93476A8D1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4529" name="Line 18">
              <a:extLst>
                <a:ext uri="{FF2B5EF4-FFF2-40B4-BE49-F238E27FC236}">
                  <a16:creationId xmlns:a16="http://schemas.microsoft.com/office/drawing/2014/main" id="{B86AE7C1-F776-4C32-920A-24592C4D993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64530" name="Group 29">
            <a:extLst>
              <a:ext uri="{FF2B5EF4-FFF2-40B4-BE49-F238E27FC236}">
                <a16:creationId xmlns:a16="http://schemas.microsoft.com/office/drawing/2014/main" id="{4C4E4A60-2843-4FC4-82A0-5DB2BCD01209}"/>
              </a:ext>
            </a:extLst>
          </p:cNvPr>
          <p:cNvGrpSpPr>
            <a:grpSpLocks/>
          </p:cNvGrpSpPr>
          <p:nvPr/>
        </p:nvGrpSpPr>
        <p:grpSpPr bwMode="auto">
          <a:xfrm>
            <a:off x="1314450" y="457200"/>
            <a:ext cx="5495925" cy="514350"/>
            <a:chOff x="144" y="384"/>
            <a:chExt cx="4616" cy="432"/>
          </a:xfrm>
        </p:grpSpPr>
        <p:sp>
          <p:nvSpPr>
            <p:cNvPr id="64531" name="Rectangle 30">
              <a:extLst>
                <a:ext uri="{FF2B5EF4-FFF2-40B4-BE49-F238E27FC236}">
                  <a16:creationId xmlns:a16="http://schemas.microsoft.com/office/drawing/2014/main" id="{4E0549D4-92F2-4226-ADC0-0BDEF9A8688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64532" name="Picture 31" descr="图片1">
              <a:extLst>
                <a:ext uri="{FF2B5EF4-FFF2-40B4-BE49-F238E27FC236}">
                  <a16:creationId xmlns:a16="http://schemas.microsoft.com/office/drawing/2014/main" id="{370E24EB-3C2E-42BF-B7F7-E8547AA838EF}"/>
                </a:ext>
              </a:extLst>
            </p:cNvPr>
            <p:cNvPicPr>
              <a:picLocks noChangeAspect="1" noChangeArrowheads="1"/>
            </p:cNvPicPr>
            <p:nvPr/>
          </p:nvPicPr>
          <p:blipFill>
            <a:blip r:embed="rId8">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33" name="Group 32">
            <a:extLst>
              <a:ext uri="{FF2B5EF4-FFF2-40B4-BE49-F238E27FC236}">
                <a16:creationId xmlns:a16="http://schemas.microsoft.com/office/drawing/2014/main" id="{A400868E-56BC-47D3-B91B-11A1FBC26159}"/>
              </a:ext>
            </a:extLst>
          </p:cNvPr>
          <p:cNvGrpSpPr>
            <a:grpSpLocks/>
          </p:cNvGrpSpPr>
          <p:nvPr/>
        </p:nvGrpSpPr>
        <p:grpSpPr bwMode="auto">
          <a:xfrm>
            <a:off x="1330325" y="1006475"/>
            <a:ext cx="2286000" cy="414338"/>
            <a:chOff x="144" y="816"/>
            <a:chExt cx="2688" cy="348"/>
          </a:xfrm>
        </p:grpSpPr>
        <p:sp>
          <p:nvSpPr>
            <p:cNvPr id="64534" name="Rectangle 33">
              <a:extLst>
                <a:ext uri="{FF2B5EF4-FFF2-40B4-BE49-F238E27FC236}">
                  <a16:creationId xmlns:a16="http://schemas.microsoft.com/office/drawing/2014/main" id="{DD8DAF2E-9A63-4F72-A193-7148682013AF}"/>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鉴别诊断   </a:t>
              </a:r>
            </a:p>
          </p:txBody>
        </p:sp>
        <p:sp>
          <p:nvSpPr>
            <p:cNvPr id="64535" name="Line 34">
              <a:extLst>
                <a:ext uri="{FF2B5EF4-FFF2-40B4-BE49-F238E27FC236}">
                  <a16:creationId xmlns:a16="http://schemas.microsoft.com/office/drawing/2014/main" id="{236CF22B-702A-4186-B20F-70B4E255891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AutoShape 11">
            <a:extLst>
              <a:ext uri="{FF2B5EF4-FFF2-40B4-BE49-F238E27FC236}">
                <a16:creationId xmlns:a16="http://schemas.microsoft.com/office/drawing/2014/main" id="{587F6F25-89A3-4203-A3EF-08466D38541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2895600"/>
            <a:ext cx="56165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38" name="Group 8">
            <a:extLst>
              <a:ext uri="{FF2B5EF4-FFF2-40B4-BE49-F238E27FC236}">
                <a16:creationId xmlns:a16="http://schemas.microsoft.com/office/drawing/2014/main" id="{99730097-65A3-44E4-8431-458564BB5B1D}"/>
              </a:ext>
            </a:extLst>
          </p:cNvPr>
          <p:cNvGrpSpPr>
            <a:grpSpLocks/>
          </p:cNvGrpSpPr>
          <p:nvPr/>
        </p:nvGrpSpPr>
        <p:grpSpPr bwMode="auto">
          <a:xfrm>
            <a:off x="1709738" y="4084638"/>
            <a:ext cx="5616575" cy="865187"/>
            <a:chOff x="0" y="0"/>
            <a:chExt cx="4439" cy="699"/>
          </a:xfrm>
        </p:grpSpPr>
        <p:pic>
          <p:nvPicPr>
            <p:cNvPr id="65539" name="AutoShape 9">
              <a:extLst>
                <a:ext uri="{FF2B5EF4-FFF2-40B4-BE49-F238E27FC236}">
                  <a16:creationId xmlns:a16="http://schemas.microsoft.com/office/drawing/2014/main" id="{AD7F6E4D-C949-4509-BDD1-613BA0157FA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39"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3" name="Rectangle 10">
              <a:extLst>
                <a:ext uri="{FF2B5EF4-FFF2-40B4-BE49-F238E27FC236}">
                  <a16:creationId xmlns:a16="http://schemas.microsoft.com/office/drawing/2014/main" id="{3C879A0C-1CD3-494F-841D-BBED84AE2431}"/>
                </a:ext>
              </a:extLst>
            </p:cNvPr>
            <p:cNvSpPr/>
            <p:nvPr/>
          </p:nvSpPr>
          <p:spPr>
            <a:xfrm>
              <a:off x="3044" y="480"/>
              <a:ext cx="90" cy="90"/>
            </a:xfrm>
            <a:prstGeom prst="rect">
              <a:avLst/>
            </a:prstGeom>
            <a:solidFill>
              <a:schemeClr val="bg1"/>
            </a:soli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endParaRPr lang="zh-CN" altLang="en-US" sz="1350" noProof="1">
                <a:latin typeface="Times New Roman" panose="02020603050405020304" pitchFamily="18" charset="0"/>
              </a:endParaRPr>
            </a:p>
          </p:txBody>
        </p:sp>
      </p:grpSp>
      <p:sp>
        <p:nvSpPr>
          <p:cNvPr id="65541" name="AutoShape 15">
            <a:extLst>
              <a:ext uri="{FF2B5EF4-FFF2-40B4-BE49-F238E27FC236}">
                <a16:creationId xmlns:a16="http://schemas.microsoft.com/office/drawing/2014/main" id="{0C4972D6-B37A-4376-8576-51ED04D138CB}"/>
              </a:ext>
            </a:extLst>
          </p:cNvPr>
          <p:cNvSpPr>
            <a:spLocks noChangeArrowheads="1"/>
          </p:cNvSpPr>
          <p:nvPr/>
        </p:nvSpPr>
        <p:spPr bwMode="auto">
          <a:xfrm flipH="1">
            <a:off x="1655763" y="1492250"/>
            <a:ext cx="5726112" cy="1457325"/>
          </a:xfrm>
          <a:prstGeom prst="roundRect">
            <a:avLst>
              <a:gd name="adj" fmla="val 7718"/>
            </a:avLst>
          </a:prstGeom>
          <a:gradFill rotWithShape="1">
            <a:gsLst>
              <a:gs pos="0">
                <a:srgbClr val="F7FDFF"/>
              </a:gs>
              <a:gs pos="50000">
                <a:srgbClr val="BED9F2"/>
              </a:gs>
              <a:gs pos="100000">
                <a:srgbClr val="F7FD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r>
              <a:rPr lang="en-US" altLang="zh-CN" sz="2100"/>
              <a:t>1.</a:t>
            </a:r>
            <a:r>
              <a:rPr lang="zh-CN" altLang="en-US" sz="2100"/>
              <a:t>抗菌治疗</a:t>
            </a:r>
          </a:p>
          <a:p>
            <a:r>
              <a:rPr lang="zh-CN" altLang="en-US" sz="2100"/>
              <a:t>原则：尽早使用抗生素</a:t>
            </a:r>
          </a:p>
          <a:p>
            <a:pPr>
              <a:buClr>
                <a:schemeClr val="hlink"/>
              </a:buClr>
              <a:buFont typeface="Wingdings" panose="05000000000000000000" pitchFamily="2" charset="2"/>
              <a:buChar char="Ø"/>
            </a:pPr>
            <a:r>
              <a:rPr lang="zh-CN" altLang="en-US" sz="2100"/>
              <a:t>确定病原菌之前使用广谱抗生素</a:t>
            </a:r>
          </a:p>
          <a:p>
            <a:pPr>
              <a:buClr>
                <a:schemeClr val="hlink"/>
              </a:buClr>
              <a:buFont typeface="Wingdings" panose="05000000000000000000" pitchFamily="2" charset="2"/>
              <a:buChar char="Ø"/>
            </a:pPr>
            <a:r>
              <a:rPr lang="zh-CN" altLang="en-US" sz="2100"/>
              <a:t>明确病原菌则选用敏感抗生素</a:t>
            </a:r>
          </a:p>
        </p:txBody>
      </p:sp>
      <p:grpSp>
        <p:nvGrpSpPr>
          <p:cNvPr id="65542" name="Group 16">
            <a:extLst>
              <a:ext uri="{FF2B5EF4-FFF2-40B4-BE49-F238E27FC236}">
                <a16:creationId xmlns:a16="http://schemas.microsoft.com/office/drawing/2014/main" id="{787B4902-B57A-4658-BB35-85746CCAA197}"/>
              </a:ext>
            </a:extLst>
          </p:cNvPr>
          <p:cNvGrpSpPr>
            <a:grpSpLocks/>
          </p:cNvGrpSpPr>
          <p:nvPr/>
        </p:nvGrpSpPr>
        <p:grpSpPr bwMode="auto">
          <a:xfrm>
            <a:off x="1143000" y="285750"/>
            <a:ext cx="171450" cy="4687888"/>
            <a:chOff x="0" y="240"/>
            <a:chExt cx="144" cy="3936"/>
          </a:xfrm>
        </p:grpSpPr>
        <p:grpSp>
          <p:nvGrpSpPr>
            <p:cNvPr id="65543" name="Group 3">
              <a:extLst>
                <a:ext uri="{FF2B5EF4-FFF2-40B4-BE49-F238E27FC236}">
                  <a16:creationId xmlns:a16="http://schemas.microsoft.com/office/drawing/2014/main" id="{FFEADF0C-8876-4182-97E6-6FDB0EB7B818}"/>
                </a:ext>
              </a:extLst>
            </p:cNvPr>
            <p:cNvGrpSpPr>
              <a:grpSpLocks/>
            </p:cNvGrpSpPr>
            <p:nvPr/>
          </p:nvGrpSpPr>
          <p:grpSpPr bwMode="auto">
            <a:xfrm>
              <a:off x="0" y="240"/>
              <a:ext cx="96" cy="3936"/>
              <a:chOff x="-8" y="768"/>
              <a:chExt cx="136" cy="3552"/>
            </a:xfrm>
          </p:grpSpPr>
          <p:sp>
            <p:nvSpPr>
              <p:cNvPr id="65544" name="Rectangle 4">
                <a:extLst>
                  <a:ext uri="{FF2B5EF4-FFF2-40B4-BE49-F238E27FC236}">
                    <a16:creationId xmlns:a16="http://schemas.microsoft.com/office/drawing/2014/main" id="{D8CC49AA-759A-479A-BBF6-4D849DF3EE0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65545" name="Line 5">
                <a:extLst>
                  <a:ext uri="{FF2B5EF4-FFF2-40B4-BE49-F238E27FC236}">
                    <a16:creationId xmlns:a16="http://schemas.microsoft.com/office/drawing/2014/main" id="{A2FADBE4-68AF-45E0-9DA6-5A9939BFD3D1}"/>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5546" name="Line 18">
              <a:extLst>
                <a:ext uri="{FF2B5EF4-FFF2-40B4-BE49-F238E27FC236}">
                  <a16:creationId xmlns:a16="http://schemas.microsoft.com/office/drawing/2014/main" id="{EABDC351-70BF-4D2F-BAA7-92255CA973D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65547" name="Group 21">
            <a:extLst>
              <a:ext uri="{FF2B5EF4-FFF2-40B4-BE49-F238E27FC236}">
                <a16:creationId xmlns:a16="http://schemas.microsoft.com/office/drawing/2014/main" id="{BC3260C9-0F97-48E9-8BBA-71371D0D8004}"/>
              </a:ext>
            </a:extLst>
          </p:cNvPr>
          <p:cNvGrpSpPr>
            <a:grpSpLocks/>
          </p:cNvGrpSpPr>
          <p:nvPr/>
        </p:nvGrpSpPr>
        <p:grpSpPr bwMode="auto">
          <a:xfrm>
            <a:off x="1314450" y="457200"/>
            <a:ext cx="5495925" cy="514350"/>
            <a:chOff x="144" y="384"/>
            <a:chExt cx="4616" cy="432"/>
          </a:xfrm>
        </p:grpSpPr>
        <p:sp>
          <p:nvSpPr>
            <p:cNvPr id="65548" name="Rectangle 22">
              <a:extLst>
                <a:ext uri="{FF2B5EF4-FFF2-40B4-BE49-F238E27FC236}">
                  <a16:creationId xmlns:a16="http://schemas.microsoft.com/office/drawing/2014/main" id="{A0F1718A-054F-4327-819E-187B5365A21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65549" name="Picture 23" descr="图片1">
              <a:extLst>
                <a:ext uri="{FF2B5EF4-FFF2-40B4-BE49-F238E27FC236}">
                  <a16:creationId xmlns:a16="http://schemas.microsoft.com/office/drawing/2014/main" id="{10374C13-81E5-4E64-8A52-206015B8595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50" name="Group 24">
            <a:extLst>
              <a:ext uri="{FF2B5EF4-FFF2-40B4-BE49-F238E27FC236}">
                <a16:creationId xmlns:a16="http://schemas.microsoft.com/office/drawing/2014/main" id="{C784C598-15DB-4025-8661-1291F58B7C3D}"/>
              </a:ext>
            </a:extLst>
          </p:cNvPr>
          <p:cNvGrpSpPr>
            <a:grpSpLocks/>
          </p:cNvGrpSpPr>
          <p:nvPr/>
        </p:nvGrpSpPr>
        <p:grpSpPr bwMode="auto">
          <a:xfrm>
            <a:off x="1330325" y="1006475"/>
            <a:ext cx="2286000" cy="414338"/>
            <a:chOff x="144" y="816"/>
            <a:chExt cx="2688" cy="348"/>
          </a:xfrm>
        </p:grpSpPr>
        <p:sp>
          <p:nvSpPr>
            <p:cNvPr id="65551" name="Rectangle 25">
              <a:extLst>
                <a:ext uri="{FF2B5EF4-FFF2-40B4-BE49-F238E27FC236}">
                  <a16:creationId xmlns:a16="http://schemas.microsoft.com/office/drawing/2014/main" id="{93E29ECF-1F2F-4ADB-B1F0-F9D3153F6E7A}"/>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65552" name="Line 26">
              <a:extLst>
                <a:ext uri="{FF2B5EF4-FFF2-40B4-BE49-F238E27FC236}">
                  <a16:creationId xmlns:a16="http://schemas.microsoft.com/office/drawing/2014/main" id="{1002D121-1D75-438D-BB7A-7160595F0B1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AutoShape 7">
            <a:extLst>
              <a:ext uri="{FF2B5EF4-FFF2-40B4-BE49-F238E27FC236}">
                <a16:creationId xmlns:a16="http://schemas.microsoft.com/office/drawing/2014/main" id="{C0AAFA5B-F413-4CAB-9F42-CE9CA8BDD39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654175"/>
            <a:ext cx="5348287"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AutoShape 12">
            <a:extLst>
              <a:ext uri="{FF2B5EF4-FFF2-40B4-BE49-F238E27FC236}">
                <a16:creationId xmlns:a16="http://schemas.microsoft.com/office/drawing/2014/main" id="{78F358B1-C8EF-4943-9D75-0774F94A95A7}"/>
              </a:ext>
            </a:extLst>
          </p:cNvPr>
          <p:cNvSpPr>
            <a:spLocks noChangeArrowheads="1"/>
          </p:cNvSpPr>
          <p:nvPr/>
        </p:nvSpPr>
        <p:spPr bwMode="auto">
          <a:xfrm flipH="1">
            <a:off x="1763713" y="3057525"/>
            <a:ext cx="5294312" cy="1296988"/>
          </a:xfrm>
          <a:prstGeom prst="roundRect">
            <a:avLst>
              <a:gd name="adj" fmla="val 7718"/>
            </a:avLst>
          </a:prstGeom>
          <a:gradFill rotWithShape="1">
            <a:gsLst>
              <a:gs pos="0">
                <a:schemeClr val="accent1">
                  <a:alpha val="44000"/>
                </a:schemeClr>
              </a:gs>
              <a:gs pos="100000">
                <a:schemeClr val="accent1">
                  <a:gamma/>
                  <a:shade val="46275"/>
                  <a:invGamma/>
                  <a:alpha val="24001"/>
                </a:schemeClr>
              </a:gs>
            </a:gsLst>
            <a:lin ang="5400000" scaled="1"/>
          </a:gradFill>
          <a:ln>
            <a:noFill/>
          </a:ln>
          <a:effectLst/>
        </p:spPr>
        <p:txBody>
          <a:bodyPr wrap="none" anchor="ctr"/>
          <a:lstStyle/>
          <a:p>
            <a:pPr>
              <a:defRPr/>
            </a:pPr>
            <a:r>
              <a:rPr lang="en-US" altLang="zh-CN" sz="2100" dirty="0">
                <a:latin typeface="Arial" panose="020B0604020202020204" pitchFamily="34" charset="0"/>
                <a:ea typeface="黑体" panose="02010609060101010101" pitchFamily="2" charset="-122"/>
              </a:rPr>
              <a:t>3.</a:t>
            </a:r>
            <a:r>
              <a:rPr lang="zh-CN" altLang="en-US" sz="2100" dirty="0"/>
              <a:t>对症支持   脱水、退热、终止癫痫发作 </a:t>
            </a:r>
          </a:p>
        </p:txBody>
      </p:sp>
      <p:grpSp>
        <p:nvGrpSpPr>
          <p:cNvPr id="67587" name="Group 13">
            <a:extLst>
              <a:ext uri="{FF2B5EF4-FFF2-40B4-BE49-F238E27FC236}">
                <a16:creationId xmlns:a16="http://schemas.microsoft.com/office/drawing/2014/main" id="{1749C785-8AC1-479C-A048-FCB018E9C62F}"/>
              </a:ext>
            </a:extLst>
          </p:cNvPr>
          <p:cNvGrpSpPr>
            <a:grpSpLocks/>
          </p:cNvGrpSpPr>
          <p:nvPr/>
        </p:nvGrpSpPr>
        <p:grpSpPr bwMode="auto">
          <a:xfrm>
            <a:off x="1143000" y="285750"/>
            <a:ext cx="171450" cy="4687888"/>
            <a:chOff x="0" y="240"/>
            <a:chExt cx="144" cy="3936"/>
          </a:xfrm>
        </p:grpSpPr>
        <p:grpSp>
          <p:nvGrpSpPr>
            <p:cNvPr id="67588" name="Group 3">
              <a:extLst>
                <a:ext uri="{FF2B5EF4-FFF2-40B4-BE49-F238E27FC236}">
                  <a16:creationId xmlns:a16="http://schemas.microsoft.com/office/drawing/2014/main" id="{BB29B699-AE71-4F44-8686-BC90122B498B}"/>
                </a:ext>
              </a:extLst>
            </p:cNvPr>
            <p:cNvGrpSpPr>
              <a:grpSpLocks/>
            </p:cNvGrpSpPr>
            <p:nvPr/>
          </p:nvGrpSpPr>
          <p:grpSpPr bwMode="auto">
            <a:xfrm>
              <a:off x="0" y="240"/>
              <a:ext cx="96" cy="3936"/>
              <a:chOff x="-8" y="768"/>
              <a:chExt cx="136" cy="3552"/>
            </a:xfrm>
          </p:grpSpPr>
          <p:sp>
            <p:nvSpPr>
              <p:cNvPr id="67589" name="Rectangle 4">
                <a:extLst>
                  <a:ext uri="{FF2B5EF4-FFF2-40B4-BE49-F238E27FC236}">
                    <a16:creationId xmlns:a16="http://schemas.microsoft.com/office/drawing/2014/main" id="{73BD79BE-5F2E-419C-A034-B0CCAD92FEC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67590" name="Line 5">
                <a:extLst>
                  <a:ext uri="{FF2B5EF4-FFF2-40B4-BE49-F238E27FC236}">
                    <a16:creationId xmlns:a16="http://schemas.microsoft.com/office/drawing/2014/main" id="{28C50565-C02D-4B10-AAD3-FF07B702D773}"/>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7591" name="Line 18">
              <a:extLst>
                <a:ext uri="{FF2B5EF4-FFF2-40B4-BE49-F238E27FC236}">
                  <a16:creationId xmlns:a16="http://schemas.microsoft.com/office/drawing/2014/main" id="{0B0C505B-383A-41B7-93E0-2481A5FE9EA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67592" name="Group 18">
            <a:extLst>
              <a:ext uri="{FF2B5EF4-FFF2-40B4-BE49-F238E27FC236}">
                <a16:creationId xmlns:a16="http://schemas.microsoft.com/office/drawing/2014/main" id="{689AC22C-ADAF-4F44-9974-B3B73DB78FE6}"/>
              </a:ext>
            </a:extLst>
          </p:cNvPr>
          <p:cNvGrpSpPr>
            <a:grpSpLocks/>
          </p:cNvGrpSpPr>
          <p:nvPr/>
        </p:nvGrpSpPr>
        <p:grpSpPr bwMode="auto">
          <a:xfrm>
            <a:off x="1314450" y="457200"/>
            <a:ext cx="5495925" cy="514350"/>
            <a:chOff x="144" y="384"/>
            <a:chExt cx="4616" cy="432"/>
          </a:xfrm>
        </p:grpSpPr>
        <p:sp>
          <p:nvSpPr>
            <p:cNvPr id="67593" name="Rectangle 19">
              <a:extLst>
                <a:ext uri="{FF2B5EF4-FFF2-40B4-BE49-F238E27FC236}">
                  <a16:creationId xmlns:a16="http://schemas.microsoft.com/office/drawing/2014/main" id="{CFC6398F-6688-4B5B-BB8C-A72E731BD89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67594" name="Picture 20" descr="图片1">
              <a:extLst>
                <a:ext uri="{FF2B5EF4-FFF2-40B4-BE49-F238E27FC236}">
                  <a16:creationId xmlns:a16="http://schemas.microsoft.com/office/drawing/2014/main" id="{66CE347A-C3B2-4121-A393-6BEFA9A4C16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5" name="Group 21">
            <a:extLst>
              <a:ext uri="{FF2B5EF4-FFF2-40B4-BE49-F238E27FC236}">
                <a16:creationId xmlns:a16="http://schemas.microsoft.com/office/drawing/2014/main" id="{A6988D05-27E6-42CF-B0DB-9B8277E733E2}"/>
              </a:ext>
            </a:extLst>
          </p:cNvPr>
          <p:cNvGrpSpPr>
            <a:grpSpLocks/>
          </p:cNvGrpSpPr>
          <p:nvPr/>
        </p:nvGrpSpPr>
        <p:grpSpPr bwMode="auto">
          <a:xfrm>
            <a:off x="1330325" y="1006475"/>
            <a:ext cx="2286000" cy="414338"/>
            <a:chOff x="144" y="816"/>
            <a:chExt cx="2688" cy="348"/>
          </a:xfrm>
        </p:grpSpPr>
        <p:sp>
          <p:nvSpPr>
            <p:cNvPr id="67596" name="Rectangle 22">
              <a:extLst>
                <a:ext uri="{FF2B5EF4-FFF2-40B4-BE49-F238E27FC236}">
                  <a16:creationId xmlns:a16="http://schemas.microsoft.com/office/drawing/2014/main" id="{0200BAF6-688E-490D-99E5-D00502EBEB9B}"/>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67597" name="Line 23">
              <a:extLst>
                <a:ext uri="{FF2B5EF4-FFF2-40B4-BE49-F238E27FC236}">
                  <a16:creationId xmlns:a16="http://schemas.microsoft.com/office/drawing/2014/main" id="{DC76FBAD-765F-40D2-89D4-C156F46F60A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AutoShape 8">
            <a:extLst>
              <a:ext uri="{FF2B5EF4-FFF2-40B4-BE49-F238E27FC236}">
                <a16:creationId xmlns:a16="http://schemas.microsoft.com/office/drawing/2014/main" id="{944CEA11-D832-4F36-BE24-89ED80F8D9B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72611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0" name="Group 12">
            <a:extLst>
              <a:ext uri="{FF2B5EF4-FFF2-40B4-BE49-F238E27FC236}">
                <a16:creationId xmlns:a16="http://schemas.microsoft.com/office/drawing/2014/main" id="{7F2C06D9-697E-45FC-9769-AEEB661997A3}"/>
              </a:ext>
            </a:extLst>
          </p:cNvPr>
          <p:cNvGrpSpPr>
            <a:grpSpLocks/>
          </p:cNvGrpSpPr>
          <p:nvPr/>
        </p:nvGrpSpPr>
        <p:grpSpPr bwMode="auto">
          <a:xfrm>
            <a:off x="1143000" y="285750"/>
            <a:ext cx="171450" cy="4687888"/>
            <a:chOff x="0" y="240"/>
            <a:chExt cx="144" cy="3936"/>
          </a:xfrm>
        </p:grpSpPr>
        <p:grpSp>
          <p:nvGrpSpPr>
            <p:cNvPr id="68611" name="Group 3">
              <a:extLst>
                <a:ext uri="{FF2B5EF4-FFF2-40B4-BE49-F238E27FC236}">
                  <a16:creationId xmlns:a16="http://schemas.microsoft.com/office/drawing/2014/main" id="{86B6D8BF-21E4-4B3D-A3D5-6E1F6819917A}"/>
                </a:ext>
              </a:extLst>
            </p:cNvPr>
            <p:cNvGrpSpPr>
              <a:grpSpLocks/>
            </p:cNvGrpSpPr>
            <p:nvPr/>
          </p:nvGrpSpPr>
          <p:grpSpPr bwMode="auto">
            <a:xfrm>
              <a:off x="0" y="240"/>
              <a:ext cx="96" cy="3936"/>
              <a:chOff x="-8" y="768"/>
              <a:chExt cx="136" cy="3552"/>
            </a:xfrm>
          </p:grpSpPr>
          <p:sp>
            <p:nvSpPr>
              <p:cNvPr id="68612" name="Rectangle 4">
                <a:extLst>
                  <a:ext uri="{FF2B5EF4-FFF2-40B4-BE49-F238E27FC236}">
                    <a16:creationId xmlns:a16="http://schemas.microsoft.com/office/drawing/2014/main" id="{28FC77CB-2B4D-4D4D-ACCF-879311D8F2D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68613" name="Line 5">
                <a:extLst>
                  <a:ext uri="{FF2B5EF4-FFF2-40B4-BE49-F238E27FC236}">
                    <a16:creationId xmlns:a16="http://schemas.microsoft.com/office/drawing/2014/main" id="{8D470E1F-78F6-4A75-A095-2218D61C68C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8614" name="Line 18">
              <a:extLst>
                <a:ext uri="{FF2B5EF4-FFF2-40B4-BE49-F238E27FC236}">
                  <a16:creationId xmlns:a16="http://schemas.microsoft.com/office/drawing/2014/main" id="{2D3854D9-B505-436E-A16F-55801A87EDE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68615" name="Group 17">
            <a:extLst>
              <a:ext uri="{FF2B5EF4-FFF2-40B4-BE49-F238E27FC236}">
                <a16:creationId xmlns:a16="http://schemas.microsoft.com/office/drawing/2014/main" id="{DF63C4EB-5159-4D12-8749-BCD68548F643}"/>
              </a:ext>
            </a:extLst>
          </p:cNvPr>
          <p:cNvGrpSpPr>
            <a:grpSpLocks/>
          </p:cNvGrpSpPr>
          <p:nvPr/>
        </p:nvGrpSpPr>
        <p:grpSpPr bwMode="auto">
          <a:xfrm>
            <a:off x="1314450" y="457200"/>
            <a:ext cx="5495925" cy="514350"/>
            <a:chOff x="144" y="384"/>
            <a:chExt cx="4616" cy="432"/>
          </a:xfrm>
        </p:grpSpPr>
        <p:sp>
          <p:nvSpPr>
            <p:cNvPr id="68616" name="Rectangle 18">
              <a:extLst>
                <a:ext uri="{FF2B5EF4-FFF2-40B4-BE49-F238E27FC236}">
                  <a16:creationId xmlns:a16="http://schemas.microsoft.com/office/drawing/2014/main" id="{05090FFC-867B-442C-B3B9-9D62C75A260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一、化脓性脑膜炎</a:t>
              </a:r>
              <a:r>
                <a:rPr lang="zh-CN" altLang="en-US" sz="2100"/>
                <a:t>    </a:t>
              </a:r>
              <a:endParaRPr lang="en-US" altLang="zh-CN" sz="2100"/>
            </a:p>
          </p:txBody>
        </p:sp>
        <p:pic>
          <p:nvPicPr>
            <p:cNvPr id="68617" name="Picture 19" descr="图片1">
              <a:extLst>
                <a:ext uri="{FF2B5EF4-FFF2-40B4-BE49-F238E27FC236}">
                  <a16:creationId xmlns:a16="http://schemas.microsoft.com/office/drawing/2014/main" id="{0FFA0AFE-AACD-40C7-A16D-1E383223BCC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618" name="Group 20">
            <a:extLst>
              <a:ext uri="{FF2B5EF4-FFF2-40B4-BE49-F238E27FC236}">
                <a16:creationId xmlns:a16="http://schemas.microsoft.com/office/drawing/2014/main" id="{2AAD1CB5-BD09-45D2-94E3-4A2568A7FBFC}"/>
              </a:ext>
            </a:extLst>
          </p:cNvPr>
          <p:cNvGrpSpPr>
            <a:grpSpLocks/>
          </p:cNvGrpSpPr>
          <p:nvPr/>
        </p:nvGrpSpPr>
        <p:grpSpPr bwMode="auto">
          <a:xfrm>
            <a:off x="1330325" y="1006475"/>
            <a:ext cx="2286000" cy="414338"/>
            <a:chOff x="144" y="816"/>
            <a:chExt cx="2688" cy="348"/>
          </a:xfrm>
        </p:grpSpPr>
        <p:sp>
          <p:nvSpPr>
            <p:cNvPr id="68619" name="Rectangle 21">
              <a:extLst>
                <a:ext uri="{FF2B5EF4-FFF2-40B4-BE49-F238E27FC236}">
                  <a16:creationId xmlns:a16="http://schemas.microsoft.com/office/drawing/2014/main" id="{EDD08280-0BE4-44D7-BBAA-99D596186EAD}"/>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预  后   </a:t>
              </a:r>
            </a:p>
          </p:txBody>
        </p:sp>
        <p:sp>
          <p:nvSpPr>
            <p:cNvPr id="68620" name="Line 22">
              <a:extLst>
                <a:ext uri="{FF2B5EF4-FFF2-40B4-BE49-F238E27FC236}">
                  <a16:creationId xmlns:a16="http://schemas.microsoft.com/office/drawing/2014/main" id="{60CBDA2D-6291-446D-B2AA-839655DDC02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AutoShape 7">
            <a:extLst>
              <a:ext uri="{FF2B5EF4-FFF2-40B4-BE49-F238E27FC236}">
                <a16:creationId xmlns:a16="http://schemas.microsoft.com/office/drawing/2014/main" id="{02549880-A64C-4465-B537-63A5C2E3004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708150"/>
            <a:ext cx="626586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4" name="Group 13">
            <a:extLst>
              <a:ext uri="{FF2B5EF4-FFF2-40B4-BE49-F238E27FC236}">
                <a16:creationId xmlns:a16="http://schemas.microsoft.com/office/drawing/2014/main" id="{9561F502-6413-4D90-8D2F-30285060F929}"/>
              </a:ext>
            </a:extLst>
          </p:cNvPr>
          <p:cNvGrpSpPr>
            <a:grpSpLocks/>
          </p:cNvGrpSpPr>
          <p:nvPr/>
        </p:nvGrpSpPr>
        <p:grpSpPr bwMode="auto">
          <a:xfrm>
            <a:off x="1143000" y="285750"/>
            <a:ext cx="171450" cy="4687888"/>
            <a:chOff x="0" y="240"/>
            <a:chExt cx="144" cy="3936"/>
          </a:xfrm>
        </p:grpSpPr>
        <p:grpSp>
          <p:nvGrpSpPr>
            <p:cNvPr id="69635" name="Group 3">
              <a:extLst>
                <a:ext uri="{FF2B5EF4-FFF2-40B4-BE49-F238E27FC236}">
                  <a16:creationId xmlns:a16="http://schemas.microsoft.com/office/drawing/2014/main" id="{0FDCF4C1-F6BE-4A54-B6B6-2B81AAA136E4}"/>
                </a:ext>
              </a:extLst>
            </p:cNvPr>
            <p:cNvGrpSpPr>
              <a:grpSpLocks/>
            </p:cNvGrpSpPr>
            <p:nvPr/>
          </p:nvGrpSpPr>
          <p:grpSpPr bwMode="auto">
            <a:xfrm>
              <a:off x="0" y="240"/>
              <a:ext cx="96" cy="3936"/>
              <a:chOff x="-8" y="768"/>
              <a:chExt cx="136" cy="3552"/>
            </a:xfrm>
          </p:grpSpPr>
          <p:sp>
            <p:nvSpPr>
              <p:cNvPr id="69636" name="Rectangle 4">
                <a:extLst>
                  <a:ext uri="{FF2B5EF4-FFF2-40B4-BE49-F238E27FC236}">
                    <a16:creationId xmlns:a16="http://schemas.microsoft.com/office/drawing/2014/main" id="{69A4D05A-8AFE-4528-9966-2DD6DF20665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69637" name="Line 5">
                <a:extLst>
                  <a:ext uri="{FF2B5EF4-FFF2-40B4-BE49-F238E27FC236}">
                    <a16:creationId xmlns:a16="http://schemas.microsoft.com/office/drawing/2014/main" id="{23E8365F-DCD8-4A2E-B36F-12A19A4963C3}"/>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9638" name="Line 18">
              <a:extLst>
                <a:ext uri="{FF2B5EF4-FFF2-40B4-BE49-F238E27FC236}">
                  <a16:creationId xmlns:a16="http://schemas.microsoft.com/office/drawing/2014/main" id="{0F738CEE-7699-4640-A62A-BDCE042C8BB3}"/>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69639" name="Group 18">
            <a:extLst>
              <a:ext uri="{FF2B5EF4-FFF2-40B4-BE49-F238E27FC236}">
                <a16:creationId xmlns:a16="http://schemas.microsoft.com/office/drawing/2014/main" id="{AC71F22A-BFF5-4396-BFCE-017DED9C5E3D}"/>
              </a:ext>
            </a:extLst>
          </p:cNvPr>
          <p:cNvGrpSpPr>
            <a:grpSpLocks/>
          </p:cNvGrpSpPr>
          <p:nvPr/>
        </p:nvGrpSpPr>
        <p:grpSpPr bwMode="auto">
          <a:xfrm>
            <a:off x="1314450" y="457200"/>
            <a:ext cx="5495925" cy="514350"/>
            <a:chOff x="144" y="384"/>
            <a:chExt cx="4616" cy="432"/>
          </a:xfrm>
        </p:grpSpPr>
        <p:sp>
          <p:nvSpPr>
            <p:cNvPr id="69640" name="Rectangle 19">
              <a:extLst>
                <a:ext uri="{FF2B5EF4-FFF2-40B4-BE49-F238E27FC236}">
                  <a16:creationId xmlns:a16="http://schemas.microsoft.com/office/drawing/2014/main" id="{9D5FC34E-0312-4A0A-B77B-F0EF452057F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69641" name="Picture 20" descr="图片1">
              <a:extLst>
                <a:ext uri="{FF2B5EF4-FFF2-40B4-BE49-F238E27FC236}">
                  <a16:creationId xmlns:a16="http://schemas.microsoft.com/office/drawing/2014/main" id="{65BE7819-A152-4718-8C46-779672000FB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42" name="Group 21">
            <a:extLst>
              <a:ext uri="{FF2B5EF4-FFF2-40B4-BE49-F238E27FC236}">
                <a16:creationId xmlns:a16="http://schemas.microsoft.com/office/drawing/2014/main" id="{A833E77B-6556-414D-A204-BFA7584888EF}"/>
              </a:ext>
            </a:extLst>
          </p:cNvPr>
          <p:cNvGrpSpPr>
            <a:grpSpLocks/>
          </p:cNvGrpSpPr>
          <p:nvPr/>
        </p:nvGrpSpPr>
        <p:grpSpPr bwMode="auto">
          <a:xfrm>
            <a:off x="1330325" y="1006475"/>
            <a:ext cx="2286000" cy="414338"/>
            <a:chOff x="144" y="816"/>
            <a:chExt cx="2688" cy="348"/>
          </a:xfrm>
        </p:grpSpPr>
        <p:sp>
          <p:nvSpPr>
            <p:cNvPr id="69643" name="Rectangle 22">
              <a:extLst>
                <a:ext uri="{FF2B5EF4-FFF2-40B4-BE49-F238E27FC236}">
                  <a16:creationId xmlns:a16="http://schemas.microsoft.com/office/drawing/2014/main" id="{AD9435C3-E201-45DF-BD2F-915628D0AF4F}"/>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概  念   </a:t>
              </a:r>
            </a:p>
          </p:txBody>
        </p:sp>
        <p:sp>
          <p:nvSpPr>
            <p:cNvPr id="69644" name="Line 23">
              <a:extLst>
                <a:ext uri="{FF2B5EF4-FFF2-40B4-BE49-F238E27FC236}">
                  <a16:creationId xmlns:a16="http://schemas.microsoft.com/office/drawing/2014/main" id="{6A7B5B20-CAA7-46BE-A89B-40DBE1D28EF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AutoShape 5">
            <a:extLst>
              <a:ext uri="{FF2B5EF4-FFF2-40B4-BE49-F238E27FC236}">
                <a16:creationId xmlns:a16="http://schemas.microsoft.com/office/drawing/2014/main" id="{16B5D125-0D29-4AD7-9DA6-B1B533CA335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708150"/>
            <a:ext cx="5510212"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8" name="Group 33">
            <a:extLst>
              <a:ext uri="{FF2B5EF4-FFF2-40B4-BE49-F238E27FC236}">
                <a16:creationId xmlns:a16="http://schemas.microsoft.com/office/drawing/2014/main" id="{C8A38F9C-5303-45EB-80F2-A48C1FAEBB0F}"/>
              </a:ext>
            </a:extLst>
          </p:cNvPr>
          <p:cNvGrpSpPr>
            <a:grpSpLocks/>
          </p:cNvGrpSpPr>
          <p:nvPr/>
        </p:nvGrpSpPr>
        <p:grpSpPr bwMode="auto">
          <a:xfrm>
            <a:off x="1143000" y="285750"/>
            <a:ext cx="171450" cy="4687888"/>
            <a:chOff x="0" y="240"/>
            <a:chExt cx="144" cy="3936"/>
          </a:xfrm>
        </p:grpSpPr>
        <p:grpSp>
          <p:nvGrpSpPr>
            <p:cNvPr id="70659" name="Group 3">
              <a:extLst>
                <a:ext uri="{FF2B5EF4-FFF2-40B4-BE49-F238E27FC236}">
                  <a16:creationId xmlns:a16="http://schemas.microsoft.com/office/drawing/2014/main" id="{A4D09C98-514A-4AE1-A66A-A3634DDD02DE}"/>
                </a:ext>
              </a:extLst>
            </p:cNvPr>
            <p:cNvGrpSpPr>
              <a:grpSpLocks/>
            </p:cNvGrpSpPr>
            <p:nvPr/>
          </p:nvGrpSpPr>
          <p:grpSpPr bwMode="auto">
            <a:xfrm>
              <a:off x="0" y="240"/>
              <a:ext cx="96" cy="3936"/>
              <a:chOff x="-8" y="768"/>
              <a:chExt cx="136" cy="3552"/>
            </a:xfrm>
          </p:grpSpPr>
          <p:sp>
            <p:nvSpPr>
              <p:cNvPr id="70660" name="Rectangle 4">
                <a:extLst>
                  <a:ext uri="{FF2B5EF4-FFF2-40B4-BE49-F238E27FC236}">
                    <a16:creationId xmlns:a16="http://schemas.microsoft.com/office/drawing/2014/main" id="{9E0E8757-BB90-4A6D-B990-19DD1DF205D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70661" name="Line 5">
                <a:extLst>
                  <a:ext uri="{FF2B5EF4-FFF2-40B4-BE49-F238E27FC236}">
                    <a16:creationId xmlns:a16="http://schemas.microsoft.com/office/drawing/2014/main" id="{EF190774-E0A8-4DC1-A60B-812E4EFE8DD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0662" name="Line 18">
              <a:extLst>
                <a:ext uri="{FF2B5EF4-FFF2-40B4-BE49-F238E27FC236}">
                  <a16:creationId xmlns:a16="http://schemas.microsoft.com/office/drawing/2014/main" id="{6E3B0BFA-9AC1-4E50-9801-1353BFD441E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70663" name="Group 38">
            <a:extLst>
              <a:ext uri="{FF2B5EF4-FFF2-40B4-BE49-F238E27FC236}">
                <a16:creationId xmlns:a16="http://schemas.microsoft.com/office/drawing/2014/main" id="{260AF656-57B1-4E53-A451-1ABBF0EC6C31}"/>
              </a:ext>
            </a:extLst>
          </p:cNvPr>
          <p:cNvGrpSpPr>
            <a:grpSpLocks/>
          </p:cNvGrpSpPr>
          <p:nvPr/>
        </p:nvGrpSpPr>
        <p:grpSpPr bwMode="auto">
          <a:xfrm>
            <a:off x="1314450" y="457200"/>
            <a:ext cx="5495925" cy="514350"/>
            <a:chOff x="144" y="384"/>
            <a:chExt cx="4616" cy="432"/>
          </a:xfrm>
        </p:grpSpPr>
        <p:sp>
          <p:nvSpPr>
            <p:cNvPr id="70664" name="Rectangle 39">
              <a:extLst>
                <a:ext uri="{FF2B5EF4-FFF2-40B4-BE49-F238E27FC236}">
                  <a16:creationId xmlns:a16="http://schemas.microsoft.com/office/drawing/2014/main" id="{7AB89FA7-3DE7-456A-B0CF-A31EAF6C796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70665" name="Picture 40" descr="图片1">
              <a:extLst>
                <a:ext uri="{FF2B5EF4-FFF2-40B4-BE49-F238E27FC236}">
                  <a16:creationId xmlns:a16="http://schemas.microsoft.com/office/drawing/2014/main" id="{9A9596DB-15DC-4BA1-B001-D0BA49B18C1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666" name="Group 41">
            <a:extLst>
              <a:ext uri="{FF2B5EF4-FFF2-40B4-BE49-F238E27FC236}">
                <a16:creationId xmlns:a16="http://schemas.microsoft.com/office/drawing/2014/main" id="{4DF9CF5E-36E8-463C-BF2F-AB5A5ECFA3D1}"/>
              </a:ext>
            </a:extLst>
          </p:cNvPr>
          <p:cNvGrpSpPr>
            <a:grpSpLocks/>
          </p:cNvGrpSpPr>
          <p:nvPr/>
        </p:nvGrpSpPr>
        <p:grpSpPr bwMode="auto">
          <a:xfrm>
            <a:off x="1330325" y="1006475"/>
            <a:ext cx="2286000" cy="414338"/>
            <a:chOff x="144" y="816"/>
            <a:chExt cx="2688" cy="348"/>
          </a:xfrm>
        </p:grpSpPr>
        <p:sp>
          <p:nvSpPr>
            <p:cNvPr id="70667" name="Rectangle 42">
              <a:extLst>
                <a:ext uri="{FF2B5EF4-FFF2-40B4-BE49-F238E27FC236}">
                  <a16:creationId xmlns:a16="http://schemas.microsoft.com/office/drawing/2014/main" id="{DAE25560-91D2-4C75-B526-FC97BF8022CE}"/>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病因</a:t>
              </a:r>
              <a:r>
                <a:rPr lang="en-US" altLang="zh-CN" sz="2100"/>
                <a:t>&amp;</a:t>
              </a:r>
              <a:r>
                <a:rPr lang="zh-CN" altLang="en-US" sz="2100"/>
                <a:t>发病机制     </a:t>
              </a:r>
            </a:p>
          </p:txBody>
        </p:sp>
        <p:sp>
          <p:nvSpPr>
            <p:cNvPr id="70668" name="Line 43">
              <a:extLst>
                <a:ext uri="{FF2B5EF4-FFF2-40B4-BE49-F238E27FC236}">
                  <a16:creationId xmlns:a16="http://schemas.microsoft.com/office/drawing/2014/main" id="{4AFEFAE5-3FF1-4C4F-8855-BD79FB318DC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AutoShape 7">
            <a:extLst>
              <a:ext uri="{FF2B5EF4-FFF2-40B4-BE49-F238E27FC236}">
                <a16:creationId xmlns:a16="http://schemas.microsoft.com/office/drawing/2014/main" id="{5E422DC5-17FE-4194-9C20-FDC8C3D94AB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975" y="1770063"/>
            <a:ext cx="2770188"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10" descr="未标题-0">
            <a:extLst>
              <a:ext uri="{FF2B5EF4-FFF2-40B4-BE49-F238E27FC236}">
                <a16:creationId xmlns:a16="http://schemas.microsoft.com/office/drawing/2014/main" id="{AFAB89A6-4D67-47A5-8232-5C6B3204E3B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688" y="3214688"/>
            <a:ext cx="254158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11" descr="未标题-1">
            <a:extLst>
              <a:ext uri="{FF2B5EF4-FFF2-40B4-BE49-F238E27FC236}">
                <a16:creationId xmlns:a16="http://schemas.microsoft.com/office/drawing/2014/main" id="{D8F30D77-4680-4FFB-B7D7-B73531E76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613" y="3214688"/>
            <a:ext cx="25654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2" descr="未标题-1 拷贝">
            <a:extLst>
              <a:ext uri="{FF2B5EF4-FFF2-40B4-BE49-F238E27FC236}">
                <a16:creationId xmlns:a16="http://schemas.microsoft.com/office/drawing/2014/main" id="{A605D45B-D305-4E2F-9E8A-841CC88C58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900" y="1060450"/>
            <a:ext cx="178435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85" name="Group 14">
            <a:extLst>
              <a:ext uri="{FF2B5EF4-FFF2-40B4-BE49-F238E27FC236}">
                <a16:creationId xmlns:a16="http://schemas.microsoft.com/office/drawing/2014/main" id="{6E9A9966-AEEB-4008-A862-AEA0B8F69D8A}"/>
              </a:ext>
            </a:extLst>
          </p:cNvPr>
          <p:cNvGrpSpPr>
            <a:grpSpLocks/>
          </p:cNvGrpSpPr>
          <p:nvPr/>
        </p:nvGrpSpPr>
        <p:grpSpPr bwMode="auto">
          <a:xfrm>
            <a:off x="1143000" y="285750"/>
            <a:ext cx="171450" cy="4687888"/>
            <a:chOff x="0" y="240"/>
            <a:chExt cx="144" cy="3936"/>
          </a:xfrm>
        </p:grpSpPr>
        <p:grpSp>
          <p:nvGrpSpPr>
            <p:cNvPr id="71686" name="Group 3">
              <a:extLst>
                <a:ext uri="{FF2B5EF4-FFF2-40B4-BE49-F238E27FC236}">
                  <a16:creationId xmlns:a16="http://schemas.microsoft.com/office/drawing/2014/main" id="{86852C7A-0A2D-449A-876C-9C17BFA975F6}"/>
                </a:ext>
              </a:extLst>
            </p:cNvPr>
            <p:cNvGrpSpPr>
              <a:grpSpLocks/>
            </p:cNvGrpSpPr>
            <p:nvPr/>
          </p:nvGrpSpPr>
          <p:grpSpPr bwMode="auto">
            <a:xfrm>
              <a:off x="0" y="240"/>
              <a:ext cx="96" cy="3936"/>
              <a:chOff x="-8" y="768"/>
              <a:chExt cx="136" cy="3552"/>
            </a:xfrm>
          </p:grpSpPr>
          <p:sp>
            <p:nvSpPr>
              <p:cNvPr id="71687" name="Rectangle 4">
                <a:extLst>
                  <a:ext uri="{FF2B5EF4-FFF2-40B4-BE49-F238E27FC236}">
                    <a16:creationId xmlns:a16="http://schemas.microsoft.com/office/drawing/2014/main" id="{71991C3D-0517-4AA0-B1FA-F5FBBCE6271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71688" name="Line 5">
                <a:extLst>
                  <a:ext uri="{FF2B5EF4-FFF2-40B4-BE49-F238E27FC236}">
                    <a16:creationId xmlns:a16="http://schemas.microsoft.com/office/drawing/2014/main" id="{0789AD61-412C-47BE-B590-BA3DE94D3A0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1689" name="Line 18">
              <a:extLst>
                <a:ext uri="{FF2B5EF4-FFF2-40B4-BE49-F238E27FC236}">
                  <a16:creationId xmlns:a16="http://schemas.microsoft.com/office/drawing/2014/main" id="{BCB74762-02C8-4465-AD9C-14B7D86B72C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71690" name="Group 19">
            <a:extLst>
              <a:ext uri="{FF2B5EF4-FFF2-40B4-BE49-F238E27FC236}">
                <a16:creationId xmlns:a16="http://schemas.microsoft.com/office/drawing/2014/main" id="{80A30E88-12E8-498F-BFA5-7D9A22A52C04}"/>
              </a:ext>
            </a:extLst>
          </p:cNvPr>
          <p:cNvGrpSpPr>
            <a:grpSpLocks/>
          </p:cNvGrpSpPr>
          <p:nvPr/>
        </p:nvGrpSpPr>
        <p:grpSpPr bwMode="auto">
          <a:xfrm>
            <a:off x="1314450" y="457200"/>
            <a:ext cx="5495925" cy="514350"/>
            <a:chOff x="144" y="384"/>
            <a:chExt cx="4616" cy="432"/>
          </a:xfrm>
        </p:grpSpPr>
        <p:sp>
          <p:nvSpPr>
            <p:cNvPr id="71691" name="Rectangle 20">
              <a:extLst>
                <a:ext uri="{FF2B5EF4-FFF2-40B4-BE49-F238E27FC236}">
                  <a16:creationId xmlns:a16="http://schemas.microsoft.com/office/drawing/2014/main" id="{6848AC2E-93DE-4AEE-A4E0-8CCABA2E5E5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71692" name="Picture 21" descr="图片1">
              <a:extLst>
                <a:ext uri="{FF2B5EF4-FFF2-40B4-BE49-F238E27FC236}">
                  <a16:creationId xmlns:a16="http://schemas.microsoft.com/office/drawing/2014/main" id="{9898A9CC-8466-465B-A550-4E981215D401}"/>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693" name="Group 22">
            <a:extLst>
              <a:ext uri="{FF2B5EF4-FFF2-40B4-BE49-F238E27FC236}">
                <a16:creationId xmlns:a16="http://schemas.microsoft.com/office/drawing/2014/main" id="{B2C0D388-25F7-4045-9B24-C9EE2E1F38D2}"/>
              </a:ext>
            </a:extLst>
          </p:cNvPr>
          <p:cNvGrpSpPr>
            <a:grpSpLocks/>
          </p:cNvGrpSpPr>
          <p:nvPr/>
        </p:nvGrpSpPr>
        <p:grpSpPr bwMode="auto">
          <a:xfrm>
            <a:off x="1330325" y="1006475"/>
            <a:ext cx="2286000" cy="414338"/>
            <a:chOff x="144" y="816"/>
            <a:chExt cx="2688" cy="348"/>
          </a:xfrm>
        </p:grpSpPr>
        <p:sp>
          <p:nvSpPr>
            <p:cNvPr id="71694" name="Rectangle 23">
              <a:extLst>
                <a:ext uri="{FF2B5EF4-FFF2-40B4-BE49-F238E27FC236}">
                  <a16:creationId xmlns:a16="http://schemas.microsoft.com/office/drawing/2014/main" id="{97A660D8-2F68-470E-A856-615ECB6031D4}"/>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  理    </a:t>
              </a:r>
            </a:p>
          </p:txBody>
        </p:sp>
        <p:sp>
          <p:nvSpPr>
            <p:cNvPr id="71695" name="Line 24">
              <a:extLst>
                <a:ext uri="{FF2B5EF4-FFF2-40B4-BE49-F238E27FC236}">
                  <a16:creationId xmlns:a16="http://schemas.microsoft.com/office/drawing/2014/main" id="{1CE7938C-831C-4E02-80D7-B263BD5F209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AutoShape 7">
            <a:extLst>
              <a:ext uri="{FF2B5EF4-FFF2-40B4-BE49-F238E27FC236}">
                <a16:creationId xmlns:a16="http://schemas.microsoft.com/office/drawing/2014/main" id="{5AE0F9C0-2073-44D9-9879-8DF4A1D0E41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1546225"/>
            <a:ext cx="55086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AutoShape 11">
            <a:extLst>
              <a:ext uri="{FF2B5EF4-FFF2-40B4-BE49-F238E27FC236}">
                <a16:creationId xmlns:a16="http://schemas.microsoft.com/office/drawing/2014/main" id="{D6896AE7-01B4-48CE-949B-C09E5FB64FF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8" y="2455863"/>
            <a:ext cx="5505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16">
            <a:extLst>
              <a:ext uri="{FF2B5EF4-FFF2-40B4-BE49-F238E27FC236}">
                <a16:creationId xmlns:a16="http://schemas.microsoft.com/office/drawing/2014/main" id="{3F1DFAA5-90DC-43C4-9321-91B94361D623}"/>
              </a:ext>
            </a:extLst>
          </p:cNvPr>
          <p:cNvSpPr txBox="1">
            <a:spLocks noChangeArrowheads="1"/>
          </p:cNvSpPr>
          <p:nvPr/>
        </p:nvSpPr>
        <p:spPr bwMode="auto">
          <a:xfrm>
            <a:off x="1709738" y="3876675"/>
            <a:ext cx="5238750" cy="414338"/>
          </a:xfrm>
          <a:prstGeom prst="rect">
            <a:avLst/>
          </a:prstGeom>
          <a:gradFill rotWithShape="1">
            <a:gsLst>
              <a:gs pos="0">
                <a:srgbClr val="FFFFFF"/>
              </a:gs>
              <a:gs pos="100000">
                <a:srgbClr val="CC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100">
                <a:solidFill>
                  <a:schemeClr val="accent2"/>
                </a:solidFill>
                <a:latin typeface="黑体" panose="02010609060101010101" pitchFamily="49" charset="-122"/>
                <a:ea typeface="黑体" panose="02010609060101010101" pitchFamily="49" charset="-122"/>
              </a:rPr>
              <a:t>2.</a:t>
            </a:r>
            <a:r>
              <a:rPr lang="zh-CN" altLang="en-US" sz="2100">
                <a:solidFill>
                  <a:schemeClr val="accent2"/>
                </a:solidFill>
              </a:rPr>
              <a:t>脑膜刺激征和颅内压增高</a:t>
            </a:r>
          </a:p>
        </p:txBody>
      </p:sp>
      <p:grpSp>
        <p:nvGrpSpPr>
          <p:cNvPr id="72708" name="Group 17">
            <a:extLst>
              <a:ext uri="{FF2B5EF4-FFF2-40B4-BE49-F238E27FC236}">
                <a16:creationId xmlns:a16="http://schemas.microsoft.com/office/drawing/2014/main" id="{8427FB55-ECA4-4D10-8221-431AEB12012A}"/>
              </a:ext>
            </a:extLst>
          </p:cNvPr>
          <p:cNvGrpSpPr>
            <a:grpSpLocks/>
          </p:cNvGrpSpPr>
          <p:nvPr/>
        </p:nvGrpSpPr>
        <p:grpSpPr bwMode="auto">
          <a:xfrm>
            <a:off x="1143000" y="285750"/>
            <a:ext cx="171450" cy="4687888"/>
            <a:chOff x="0" y="240"/>
            <a:chExt cx="144" cy="3936"/>
          </a:xfrm>
        </p:grpSpPr>
        <p:grpSp>
          <p:nvGrpSpPr>
            <p:cNvPr id="72709" name="Group 3">
              <a:extLst>
                <a:ext uri="{FF2B5EF4-FFF2-40B4-BE49-F238E27FC236}">
                  <a16:creationId xmlns:a16="http://schemas.microsoft.com/office/drawing/2014/main" id="{9886F2D9-0EA9-4CD0-8B11-FE8B580A3E02}"/>
                </a:ext>
              </a:extLst>
            </p:cNvPr>
            <p:cNvGrpSpPr>
              <a:grpSpLocks/>
            </p:cNvGrpSpPr>
            <p:nvPr/>
          </p:nvGrpSpPr>
          <p:grpSpPr bwMode="auto">
            <a:xfrm>
              <a:off x="0" y="240"/>
              <a:ext cx="96" cy="3936"/>
              <a:chOff x="-8" y="768"/>
              <a:chExt cx="136" cy="3552"/>
            </a:xfrm>
          </p:grpSpPr>
          <p:sp>
            <p:nvSpPr>
              <p:cNvPr id="72710" name="Rectangle 4">
                <a:extLst>
                  <a:ext uri="{FF2B5EF4-FFF2-40B4-BE49-F238E27FC236}">
                    <a16:creationId xmlns:a16="http://schemas.microsoft.com/office/drawing/2014/main" id="{D80DF14E-C710-49BA-942A-13B32A5162C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72711" name="Line 5">
                <a:extLst>
                  <a:ext uri="{FF2B5EF4-FFF2-40B4-BE49-F238E27FC236}">
                    <a16:creationId xmlns:a16="http://schemas.microsoft.com/office/drawing/2014/main" id="{EDE8094A-3DF8-4AD4-91C7-790464CD51E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2712" name="Line 18">
              <a:extLst>
                <a:ext uri="{FF2B5EF4-FFF2-40B4-BE49-F238E27FC236}">
                  <a16:creationId xmlns:a16="http://schemas.microsoft.com/office/drawing/2014/main" id="{3B880E6D-9338-4291-B9ED-877ED8401D7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72713" name="Group 22">
            <a:extLst>
              <a:ext uri="{FF2B5EF4-FFF2-40B4-BE49-F238E27FC236}">
                <a16:creationId xmlns:a16="http://schemas.microsoft.com/office/drawing/2014/main" id="{718E6392-2AF9-4300-B223-9E5DF6B906D0}"/>
              </a:ext>
            </a:extLst>
          </p:cNvPr>
          <p:cNvGrpSpPr>
            <a:grpSpLocks/>
          </p:cNvGrpSpPr>
          <p:nvPr/>
        </p:nvGrpSpPr>
        <p:grpSpPr bwMode="auto">
          <a:xfrm>
            <a:off x="1314450" y="457200"/>
            <a:ext cx="5495925" cy="514350"/>
            <a:chOff x="144" y="384"/>
            <a:chExt cx="4616" cy="432"/>
          </a:xfrm>
        </p:grpSpPr>
        <p:sp>
          <p:nvSpPr>
            <p:cNvPr id="72714" name="Rectangle 23">
              <a:extLst>
                <a:ext uri="{FF2B5EF4-FFF2-40B4-BE49-F238E27FC236}">
                  <a16:creationId xmlns:a16="http://schemas.microsoft.com/office/drawing/2014/main" id="{BA46F266-3F27-4A8E-98C0-8BE3C29A057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72715" name="Picture 24" descr="图片1">
              <a:extLst>
                <a:ext uri="{FF2B5EF4-FFF2-40B4-BE49-F238E27FC236}">
                  <a16:creationId xmlns:a16="http://schemas.microsoft.com/office/drawing/2014/main" id="{6A2F7641-ECF5-4CA0-B7DD-77A8BB7ACE03}"/>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16" name="Group 25">
            <a:extLst>
              <a:ext uri="{FF2B5EF4-FFF2-40B4-BE49-F238E27FC236}">
                <a16:creationId xmlns:a16="http://schemas.microsoft.com/office/drawing/2014/main" id="{D24C5EDE-7CA2-4CD4-845E-FFF9F46F0441}"/>
              </a:ext>
            </a:extLst>
          </p:cNvPr>
          <p:cNvGrpSpPr>
            <a:grpSpLocks/>
          </p:cNvGrpSpPr>
          <p:nvPr/>
        </p:nvGrpSpPr>
        <p:grpSpPr bwMode="auto">
          <a:xfrm>
            <a:off x="1330325" y="1006475"/>
            <a:ext cx="2286000" cy="414338"/>
            <a:chOff x="144" y="816"/>
            <a:chExt cx="2688" cy="348"/>
          </a:xfrm>
        </p:grpSpPr>
        <p:sp>
          <p:nvSpPr>
            <p:cNvPr id="72717" name="Rectangle 26">
              <a:extLst>
                <a:ext uri="{FF2B5EF4-FFF2-40B4-BE49-F238E27FC236}">
                  <a16:creationId xmlns:a16="http://schemas.microsoft.com/office/drawing/2014/main" id="{BFD538C6-8BE8-4F5D-A9BD-603895AAA9F0}"/>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临床表现     </a:t>
              </a:r>
            </a:p>
          </p:txBody>
        </p:sp>
        <p:sp>
          <p:nvSpPr>
            <p:cNvPr id="72718" name="Line 27">
              <a:extLst>
                <a:ext uri="{FF2B5EF4-FFF2-40B4-BE49-F238E27FC236}">
                  <a16:creationId xmlns:a16="http://schemas.microsoft.com/office/drawing/2014/main" id="{CAAE50B0-7B6E-4FCC-B0D8-56B9A0FAEF0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AutoShape 5">
            <a:extLst>
              <a:ext uri="{FF2B5EF4-FFF2-40B4-BE49-F238E27FC236}">
                <a16:creationId xmlns:a16="http://schemas.microsoft.com/office/drawing/2014/main" id="{CD1EE1D8-499F-4DD1-925E-655EFA44FA7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2895600"/>
            <a:ext cx="572611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AutoShape 7">
            <a:extLst>
              <a:ext uri="{FF2B5EF4-FFF2-40B4-BE49-F238E27FC236}">
                <a16:creationId xmlns:a16="http://schemas.microsoft.com/office/drawing/2014/main" id="{53E63A81-CA74-4BEA-AA7A-278ECEDF3ED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1600200"/>
            <a:ext cx="573087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5" name="Group 13">
            <a:extLst>
              <a:ext uri="{FF2B5EF4-FFF2-40B4-BE49-F238E27FC236}">
                <a16:creationId xmlns:a16="http://schemas.microsoft.com/office/drawing/2014/main" id="{5EB2B1B2-5EB3-4BF3-B646-22E8B178B938}"/>
              </a:ext>
            </a:extLst>
          </p:cNvPr>
          <p:cNvGrpSpPr>
            <a:grpSpLocks/>
          </p:cNvGrpSpPr>
          <p:nvPr/>
        </p:nvGrpSpPr>
        <p:grpSpPr bwMode="auto">
          <a:xfrm>
            <a:off x="1143000" y="285750"/>
            <a:ext cx="171450" cy="4687888"/>
            <a:chOff x="0" y="240"/>
            <a:chExt cx="144" cy="3936"/>
          </a:xfrm>
        </p:grpSpPr>
        <p:grpSp>
          <p:nvGrpSpPr>
            <p:cNvPr id="74756" name="Group 3">
              <a:extLst>
                <a:ext uri="{FF2B5EF4-FFF2-40B4-BE49-F238E27FC236}">
                  <a16:creationId xmlns:a16="http://schemas.microsoft.com/office/drawing/2014/main" id="{6AA979FF-2E88-4A61-B71A-704766717566}"/>
                </a:ext>
              </a:extLst>
            </p:cNvPr>
            <p:cNvGrpSpPr>
              <a:grpSpLocks/>
            </p:cNvGrpSpPr>
            <p:nvPr/>
          </p:nvGrpSpPr>
          <p:grpSpPr bwMode="auto">
            <a:xfrm>
              <a:off x="0" y="240"/>
              <a:ext cx="96" cy="3936"/>
              <a:chOff x="-8" y="768"/>
              <a:chExt cx="136" cy="3552"/>
            </a:xfrm>
          </p:grpSpPr>
          <p:sp>
            <p:nvSpPr>
              <p:cNvPr id="74757" name="Rectangle 4">
                <a:extLst>
                  <a:ext uri="{FF2B5EF4-FFF2-40B4-BE49-F238E27FC236}">
                    <a16:creationId xmlns:a16="http://schemas.microsoft.com/office/drawing/2014/main" id="{4C353643-4218-4139-9F6E-A64035F90C0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74758" name="Line 5">
                <a:extLst>
                  <a:ext uri="{FF2B5EF4-FFF2-40B4-BE49-F238E27FC236}">
                    <a16:creationId xmlns:a16="http://schemas.microsoft.com/office/drawing/2014/main" id="{4B326B90-9AFB-4EFA-A065-C726AF75A79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4759" name="Line 18">
              <a:extLst>
                <a:ext uri="{FF2B5EF4-FFF2-40B4-BE49-F238E27FC236}">
                  <a16:creationId xmlns:a16="http://schemas.microsoft.com/office/drawing/2014/main" id="{695DAA20-CE96-44D8-85E6-10A8DEAA86C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74760" name="Group 18">
            <a:extLst>
              <a:ext uri="{FF2B5EF4-FFF2-40B4-BE49-F238E27FC236}">
                <a16:creationId xmlns:a16="http://schemas.microsoft.com/office/drawing/2014/main" id="{989BAF71-FCD8-4C96-B640-9204CF4D1C7D}"/>
              </a:ext>
            </a:extLst>
          </p:cNvPr>
          <p:cNvGrpSpPr>
            <a:grpSpLocks/>
          </p:cNvGrpSpPr>
          <p:nvPr/>
        </p:nvGrpSpPr>
        <p:grpSpPr bwMode="auto">
          <a:xfrm>
            <a:off x="1314450" y="457200"/>
            <a:ext cx="5495925" cy="514350"/>
            <a:chOff x="144" y="384"/>
            <a:chExt cx="4616" cy="432"/>
          </a:xfrm>
        </p:grpSpPr>
        <p:sp>
          <p:nvSpPr>
            <p:cNvPr id="74761" name="Rectangle 19">
              <a:extLst>
                <a:ext uri="{FF2B5EF4-FFF2-40B4-BE49-F238E27FC236}">
                  <a16:creationId xmlns:a16="http://schemas.microsoft.com/office/drawing/2014/main" id="{55477B93-6CAF-4EAE-A7C4-6432C8E4DD8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74762" name="Picture 20" descr="图片1">
              <a:extLst>
                <a:ext uri="{FF2B5EF4-FFF2-40B4-BE49-F238E27FC236}">
                  <a16:creationId xmlns:a16="http://schemas.microsoft.com/office/drawing/2014/main" id="{A1D86DF9-341A-4C01-A90A-7AA97782B86E}"/>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3" name="Group 21">
            <a:extLst>
              <a:ext uri="{FF2B5EF4-FFF2-40B4-BE49-F238E27FC236}">
                <a16:creationId xmlns:a16="http://schemas.microsoft.com/office/drawing/2014/main" id="{0C4C0216-1FCC-4E71-8738-DB3830D3362E}"/>
              </a:ext>
            </a:extLst>
          </p:cNvPr>
          <p:cNvGrpSpPr>
            <a:grpSpLocks/>
          </p:cNvGrpSpPr>
          <p:nvPr/>
        </p:nvGrpSpPr>
        <p:grpSpPr bwMode="auto">
          <a:xfrm>
            <a:off x="1330325" y="1006475"/>
            <a:ext cx="2286000" cy="414338"/>
            <a:chOff x="144" y="816"/>
            <a:chExt cx="2688" cy="348"/>
          </a:xfrm>
        </p:grpSpPr>
        <p:sp>
          <p:nvSpPr>
            <p:cNvPr id="74764" name="Rectangle 22">
              <a:extLst>
                <a:ext uri="{FF2B5EF4-FFF2-40B4-BE49-F238E27FC236}">
                  <a16:creationId xmlns:a16="http://schemas.microsoft.com/office/drawing/2014/main" id="{D8353866-F6FD-489E-87B0-EC083659EDEE}"/>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临床表现     </a:t>
              </a:r>
            </a:p>
          </p:txBody>
        </p:sp>
        <p:sp>
          <p:nvSpPr>
            <p:cNvPr id="74765" name="Line 23">
              <a:extLst>
                <a:ext uri="{FF2B5EF4-FFF2-40B4-BE49-F238E27FC236}">
                  <a16:creationId xmlns:a16="http://schemas.microsoft.com/office/drawing/2014/main" id="{E477320F-66F8-4377-817D-997BCC1E491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26">
            <a:extLst>
              <a:ext uri="{FF2B5EF4-FFF2-40B4-BE49-F238E27FC236}">
                <a16:creationId xmlns:a16="http://schemas.microsoft.com/office/drawing/2014/main" id="{5EC6522A-39BD-4A2A-8165-030F85B49C75}"/>
              </a:ext>
            </a:extLst>
          </p:cNvPr>
          <p:cNvSpPr>
            <a:spLocks noChangeArrowheads="1"/>
          </p:cNvSpPr>
          <p:nvPr/>
        </p:nvSpPr>
        <p:spPr bwMode="auto">
          <a:xfrm>
            <a:off x="3397250" y="1119188"/>
            <a:ext cx="4360863" cy="193675"/>
          </a:xfrm>
          <a:prstGeom prst="roundRect">
            <a:avLst>
              <a:gd name="adj" fmla="val 50000"/>
            </a:avLst>
          </a:prstGeom>
          <a:gradFill rotWithShape="1">
            <a:gsLst>
              <a:gs pos="0">
                <a:srgbClr val="FFFFFF">
                  <a:alpha val="64998"/>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zh-CN" altLang="en-US" sz="3300"/>
          </a:p>
        </p:txBody>
      </p:sp>
      <p:sp>
        <p:nvSpPr>
          <p:cNvPr id="8194" name="Text Box 16">
            <a:extLst>
              <a:ext uri="{FF2B5EF4-FFF2-40B4-BE49-F238E27FC236}">
                <a16:creationId xmlns:a16="http://schemas.microsoft.com/office/drawing/2014/main" id="{AFA3F5A0-F77F-4B65-B532-299F5FD29EDD}"/>
              </a:ext>
            </a:extLst>
          </p:cNvPr>
          <p:cNvSpPr txBox="1">
            <a:spLocks noChangeArrowheads="1"/>
          </p:cNvSpPr>
          <p:nvPr/>
        </p:nvSpPr>
        <p:spPr bwMode="auto">
          <a:xfrm>
            <a:off x="1600200" y="1600200"/>
            <a:ext cx="5619750" cy="2862263"/>
          </a:xfrm>
          <a:prstGeom prst="rect">
            <a:avLst/>
          </a:prstGeom>
          <a:solidFill>
            <a:srgbClr val="A3A3E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800">
                <a:latin typeface="Arial" panose="020B0604020202020204" pitchFamily="34" charset="0"/>
              </a:rPr>
              <a:t>①</a:t>
            </a:r>
            <a:r>
              <a:rPr lang="zh-CN" altLang="en-US" sz="1800">
                <a:latin typeface="Arial" panose="020B0604020202020204" pitchFamily="34" charset="0"/>
              </a:rPr>
              <a:t>血行感染</a:t>
            </a:r>
          </a:p>
          <a:p>
            <a:endParaRPr lang="zh-CN" altLang="en-US" sz="1800">
              <a:latin typeface="Arial" panose="020B0604020202020204" pitchFamily="34" charset="0"/>
            </a:endParaRPr>
          </a:p>
          <a:p>
            <a:r>
              <a:rPr lang="zh-CN" altLang="en-US" sz="1800">
                <a:latin typeface="Arial" panose="020B0604020202020204" pitchFamily="34" charset="0"/>
              </a:rPr>
              <a:t>②直接感染</a:t>
            </a:r>
          </a:p>
          <a:p>
            <a:pPr>
              <a:buClr>
                <a:schemeClr val="hlink"/>
              </a:buClr>
            </a:pPr>
            <a:r>
              <a:rPr lang="zh-CN" altLang="en-US" sz="1800">
                <a:latin typeface="Arial" panose="020B0604020202020204" pitchFamily="34" charset="0"/>
              </a:rPr>
              <a:t>   穿透性颅外伤或邻近组织感染后病原体蔓延进入颅内</a:t>
            </a:r>
          </a:p>
          <a:p>
            <a:endParaRPr lang="zh-CN" altLang="en-US" sz="1800">
              <a:latin typeface="Arial" panose="020B0604020202020204" pitchFamily="34" charset="0"/>
            </a:endParaRPr>
          </a:p>
          <a:p>
            <a:r>
              <a:rPr lang="zh-CN" altLang="en-US" sz="1800">
                <a:latin typeface="Arial" panose="020B0604020202020204" pitchFamily="34" charset="0"/>
              </a:rPr>
              <a:t>③神经干逆行感染：</a:t>
            </a:r>
          </a:p>
          <a:p>
            <a:r>
              <a:rPr lang="zh-CN" altLang="en-US" sz="1800">
                <a:solidFill>
                  <a:schemeClr val="accent2"/>
                </a:solidFill>
                <a:latin typeface="Arial" panose="020B0604020202020204" pitchFamily="34" charset="0"/>
              </a:rPr>
              <a:t>   嗜神经病毒</a:t>
            </a:r>
            <a:r>
              <a:rPr lang="en-US" altLang="zh-CN" sz="1800">
                <a:solidFill>
                  <a:schemeClr val="accent2"/>
                </a:solidFill>
                <a:latin typeface="Arial" panose="020B0604020202020204" pitchFamily="34" charset="0"/>
              </a:rPr>
              <a:t>(neurotropic virus)</a:t>
            </a:r>
          </a:p>
          <a:p>
            <a:r>
              <a:rPr lang="en-US" altLang="zh-CN" sz="1800">
                <a:latin typeface="Arial" panose="020B0604020202020204" pitchFamily="34" charset="0"/>
              </a:rPr>
              <a:t>   </a:t>
            </a:r>
            <a:r>
              <a:rPr lang="zh-CN" altLang="en-US" sz="1800">
                <a:latin typeface="Arial" panose="020B0604020202020204" pitchFamily="34" charset="0"/>
              </a:rPr>
              <a:t>如单纯疱疹病毒、狂犬病</a:t>
            </a:r>
            <a:endParaRPr lang="en-US" altLang="zh-CN" sz="1800">
              <a:latin typeface="Arial" panose="020B0604020202020204" pitchFamily="34" charset="0"/>
            </a:endParaRPr>
          </a:p>
          <a:p>
            <a:endParaRPr lang="zh-CN" altLang="en-US" sz="1800">
              <a:latin typeface="Arial" panose="020B0604020202020204" pitchFamily="34" charset="0"/>
            </a:endParaRPr>
          </a:p>
        </p:txBody>
      </p:sp>
      <p:grpSp>
        <p:nvGrpSpPr>
          <p:cNvPr id="8195" name="Group 21">
            <a:extLst>
              <a:ext uri="{FF2B5EF4-FFF2-40B4-BE49-F238E27FC236}">
                <a16:creationId xmlns:a16="http://schemas.microsoft.com/office/drawing/2014/main" id="{7514F3F3-A7F2-4EBE-8694-38C534CFFEF9}"/>
              </a:ext>
            </a:extLst>
          </p:cNvPr>
          <p:cNvGrpSpPr>
            <a:grpSpLocks/>
          </p:cNvGrpSpPr>
          <p:nvPr/>
        </p:nvGrpSpPr>
        <p:grpSpPr bwMode="auto">
          <a:xfrm>
            <a:off x="1143000" y="285750"/>
            <a:ext cx="171450" cy="4687888"/>
            <a:chOff x="0" y="240"/>
            <a:chExt cx="144" cy="3936"/>
          </a:xfrm>
        </p:grpSpPr>
        <p:grpSp>
          <p:nvGrpSpPr>
            <p:cNvPr id="8196" name="Group 3">
              <a:extLst>
                <a:ext uri="{FF2B5EF4-FFF2-40B4-BE49-F238E27FC236}">
                  <a16:creationId xmlns:a16="http://schemas.microsoft.com/office/drawing/2014/main" id="{2B3DE94E-617A-4EEB-99E5-CA3DE5AEBC0F}"/>
                </a:ext>
              </a:extLst>
            </p:cNvPr>
            <p:cNvGrpSpPr>
              <a:grpSpLocks/>
            </p:cNvGrpSpPr>
            <p:nvPr/>
          </p:nvGrpSpPr>
          <p:grpSpPr bwMode="auto">
            <a:xfrm>
              <a:off x="0" y="240"/>
              <a:ext cx="96" cy="3936"/>
              <a:chOff x="-8" y="768"/>
              <a:chExt cx="136" cy="3552"/>
            </a:xfrm>
          </p:grpSpPr>
          <p:sp>
            <p:nvSpPr>
              <p:cNvPr id="8197" name="Rectangle 4">
                <a:extLst>
                  <a:ext uri="{FF2B5EF4-FFF2-40B4-BE49-F238E27FC236}">
                    <a16:creationId xmlns:a16="http://schemas.microsoft.com/office/drawing/2014/main" id="{5CE65A5E-D0BF-40DB-BDCB-0F3E38D9EF1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8198" name="Line 5">
                <a:extLst>
                  <a:ext uri="{FF2B5EF4-FFF2-40B4-BE49-F238E27FC236}">
                    <a16:creationId xmlns:a16="http://schemas.microsoft.com/office/drawing/2014/main" id="{C40A6749-439F-40FA-B06A-9A6F49C6EB5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199" name="Line 18">
              <a:extLst>
                <a:ext uri="{FF2B5EF4-FFF2-40B4-BE49-F238E27FC236}">
                  <a16:creationId xmlns:a16="http://schemas.microsoft.com/office/drawing/2014/main" id="{D8D23CB6-9F7D-44F3-927E-C3F8E7F046C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8200" name="Group 26">
            <a:extLst>
              <a:ext uri="{FF2B5EF4-FFF2-40B4-BE49-F238E27FC236}">
                <a16:creationId xmlns:a16="http://schemas.microsoft.com/office/drawing/2014/main" id="{B25111A4-589C-452F-8923-C7F95432295F}"/>
              </a:ext>
            </a:extLst>
          </p:cNvPr>
          <p:cNvGrpSpPr>
            <a:grpSpLocks/>
          </p:cNvGrpSpPr>
          <p:nvPr/>
        </p:nvGrpSpPr>
        <p:grpSpPr bwMode="auto">
          <a:xfrm>
            <a:off x="1314450" y="457200"/>
            <a:ext cx="5495925" cy="514350"/>
            <a:chOff x="144" y="384"/>
            <a:chExt cx="4616" cy="432"/>
          </a:xfrm>
        </p:grpSpPr>
        <p:sp>
          <p:nvSpPr>
            <p:cNvPr id="8201" name="Rectangle 27">
              <a:extLst>
                <a:ext uri="{FF2B5EF4-FFF2-40B4-BE49-F238E27FC236}">
                  <a16:creationId xmlns:a16="http://schemas.microsoft.com/office/drawing/2014/main" id="{06D7BED3-9188-4314-9557-B2286CA3E29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概  述     </a:t>
              </a:r>
            </a:p>
          </p:txBody>
        </p:sp>
        <p:pic>
          <p:nvPicPr>
            <p:cNvPr id="8202" name="Picture 28" descr="图片1">
              <a:extLst>
                <a:ext uri="{FF2B5EF4-FFF2-40B4-BE49-F238E27FC236}">
                  <a16:creationId xmlns:a16="http://schemas.microsoft.com/office/drawing/2014/main" id="{6631B9C9-3F55-451D-9C89-AAA54E42BC0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3" name="Group 29">
            <a:extLst>
              <a:ext uri="{FF2B5EF4-FFF2-40B4-BE49-F238E27FC236}">
                <a16:creationId xmlns:a16="http://schemas.microsoft.com/office/drawing/2014/main" id="{D6E8D2C3-7A59-4DBA-9E0A-C5796546B678}"/>
              </a:ext>
            </a:extLst>
          </p:cNvPr>
          <p:cNvGrpSpPr>
            <a:grpSpLocks/>
          </p:cNvGrpSpPr>
          <p:nvPr/>
        </p:nvGrpSpPr>
        <p:grpSpPr bwMode="auto">
          <a:xfrm>
            <a:off x="1314450" y="1028700"/>
            <a:ext cx="2286000" cy="414338"/>
            <a:chOff x="144" y="816"/>
            <a:chExt cx="2688" cy="348"/>
          </a:xfrm>
        </p:grpSpPr>
        <p:sp>
          <p:nvSpPr>
            <p:cNvPr id="8204" name="Rectangle 30">
              <a:extLst>
                <a:ext uri="{FF2B5EF4-FFF2-40B4-BE49-F238E27FC236}">
                  <a16:creationId xmlns:a16="http://schemas.microsoft.com/office/drawing/2014/main" id="{0ACB4DB4-B030-4747-8F05-55B84AADDA18}"/>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感染途径 </a:t>
              </a:r>
            </a:p>
          </p:txBody>
        </p:sp>
        <p:sp>
          <p:nvSpPr>
            <p:cNvPr id="8205" name="Line 31">
              <a:extLst>
                <a:ext uri="{FF2B5EF4-FFF2-40B4-BE49-F238E27FC236}">
                  <a16:creationId xmlns:a16="http://schemas.microsoft.com/office/drawing/2014/main" id="{E8AA98BA-3DDD-4BCA-B07F-26361ED7528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AutoShape 11">
            <a:extLst>
              <a:ext uri="{FF2B5EF4-FFF2-40B4-BE49-F238E27FC236}">
                <a16:creationId xmlns:a16="http://schemas.microsoft.com/office/drawing/2014/main" id="{B298F453-F621-4D36-85C8-17BDB240564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1762125"/>
            <a:ext cx="5402263"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78" name="Group 11">
            <a:extLst>
              <a:ext uri="{FF2B5EF4-FFF2-40B4-BE49-F238E27FC236}">
                <a16:creationId xmlns:a16="http://schemas.microsoft.com/office/drawing/2014/main" id="{CE76CFC0-5E76-4678-B8EC-76CA0A9443B5}"/>
              </a:ext>
            </a:extLst>
          </p:cNvPr>
          <p:cNvGrpSpPr>
            <a:grpSpLocks/>
          </p:cNvGrpSpPr>
          <p:nvPr/>
        </p:nvGrpSpPr>
        <p:grpSpPr bwMode="auto">
          <a:xfrm>
            <a:off x="1143000" y="285750"/>
            <a:ext cx="171450" cy="4687888"/>
            <a:chOff x="0" y="240"/>
            <a:chExt cx="144" cy="3936"/>
          </a:xfrm>
        </p:grpSpPr>
        <p:grpSp>
          <p:nvGrpSpPr>
            <p:cNvPr id="75779" name="Group 3">
              <a:extLst>
                <a:ext uri="{FF2B5EF4-FFF2-40B4-BE49-F238E27FC236}">
                  <a16:creationId xmlns:a16="http://schemas.microsoft.com/office/drawing/2014/main" id="{EE3C256C-3714-4AB5-A8AD-502A110B1404}"/>
                </a:ext>
              </a:extLst>
            </p:cNvPr>
            <p:cNvGrpSpPr>
              <a:grpSpLocks/>
            </p:cNvGrpSpPr>
            <p:nvPr/>
          </p:nvGrpSpPr>
          <p:grpSpPr bwMode="auto">
            <a:xfrm>
              <a:off x="0" y="240"/>
              <a:ext cx="96" cy="3936"/>
              <a:chOff x="-8" y="768"/>
              <a:chExt cx="136" cy="3552"/>
            </a:xfrm>
          </p:grpSpPr>
          <p:sp>
            <p:nvSpPr>
              <p:cNvPr id="75780" name="Rectangle 4">
                <a:extLst>
                  <a:ext uri="{FF2B5EF4-FFF2-40B4-BE49-F238E27FC236}">
                    <a16:creationId xmlns:a16="http://schemas.microsoft.com/office/drawing/2014/main" id="{68D270D0-5654-48C2-A20D-B00C672E8D9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75781" name="Line 5">
                <a:extLst>
                  <a:ext uri="{FF2B5EF4-FFF2-40B4-BE49-F238E27FC236}">
                    <a16:creationId xmlns:a16="http://schemas.microsoft.com/office/drawing/2014/main" id="{05D92432-9443-424B-B48E-B188D546350E}"/>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5782" name="Line 18">
              <a:extLst>
                <a:ext uri="{FF2B5EF4-FFF2-40B4-BE49-F238E27FC236}">
                  <a16:creationId xmlns:a16="http://schemas.microsoft.com/office/drawing/2014/main" id="{8EB41D2C-9034-49C1-8890-FB82FF75B55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75783" name="Group 16">
            <a:extLst>
              <a:ext uri="{FF2B5EF4-FFF2-40B4-BE49-F238E27FC236}">
                <a16:creationId xmlns:a16="http://schemas.microsoft.com/office/drawing/2014/main" id="{6355A838-42BC-4312-9A72-2BFA22873A6F}"/>
              </a:ext>
            </a:extLst>
          </p:cNvPr>
          <p:cNvGrpSpPr>
            <a:grpSpLocks/>
          </p:cNvGrpSpPr>
          <p:nvPr/>
        </p:nvGrpSpPr>
        <p:grpSpPr bwMode="auto">
          <a:xfrm>
            <a:off x="1314450" y="457200"/>
            <a:ext cx="5495925" cy="514350"/>
            <a:chOff x="144" y="384"/>
            <a:chExt cx="4616" cy="432"/>
          </a:xfrm>
        </p:grpSpPr>
        <p:sp>
          <p:nvSpPr>
            <p:cNvPr id="75784" name="Rectangle 17">
              <a:extLst>
                <a:ext uri="{FF2B5EF4-FFF2-40B4-BE49-F238E27FC236}">
                  <a16:creationId xmlns:a16="http://schemas.microsoft.com/office/drawing/2014/main" id="{CECDE356-38DA-47F2-BC1C-5759A9B260F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75785" name="Picture 18" descr="图片1">
              <a:extLst>
                <a:ext uri="{FF2B5EF4-FFF2-40B4-BE49-F238E27FC236}">
                  <a16:creationId xmlns:a16="http://schemas.microsoft.com/office/drawing/2014/main" id="{DAE3AB46-553F-4C59-9A6F-F2B759FAA91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786" name="Group 19">
            <a:extLst>
              <a:ext uri="{FF2B5EF4-FFF2-40B4-BE49-F238E27FC236}">
                <a16:creationId xmlns:a16="http://schemas.microsoft.com/office/drawing/2014/main" id="{6F7E3EA3-2A92-453A-A6F0-96C8F62D432D}"/>
              </a:ext>
            </a:extLst>
          </p:cNvPr>
          <p:cNvGrpSpPr>
            <a:grpSpLocks/>
          </p:cNvGrpSpPr>
          <p:nvPr/>
        </p:nvGrpSpPr>
        <p:grpSpPr bwMode="auto">
          <a:xfrm>
            <a:off x="1330325" y="1006475"/>
            <a:ext cx="2286000" cy="414338"/>
            <a:chOff x="144" y="816"/>
            <a:chExt cx="2688" cy="348"/>
          </a:xfrm>
        </p:grpSpPr>
        <p:sp>
          <p:nvSpPr>
            <p:cNvPr id="75787" name="Rectangle 20">
              <a:extLst>
                <a:ext uri="{FF2B5EF4-FFF2-40B4-BE49-F238E27FC236}">
                  <a16:creationId xmlns:a16="http://schemas.microsoft.com/office/drawing/2014/main" id="{8198B3A0-C7F8-4F58-8D62-9988B356623B}"/>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临床表现     </a:t>
              </a:r>
            </a:p>
          </p:txBody>
        </p:sp>
        <p:sp>
          <p:nvSpPr>
            <p:cNvPr id="75788" name="Line 21">
              <a:extLst>
                <a:ext uri="{FF2B5EF4-FFF2-40B4-BE49-F238E27FC236}">
                  <a16:creationId xmlns:a16="http://schemas.microsoft.com/office/drawing/2014/main" id="{6F514990-E112-4A66-B35C-37DADC980751}"/>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AutoShape 5">
            <a:extLst>
              <a:ext uri="{FF2B5EF4-FFF2-40B4-BE49-F238E27FC236}">
                <a16:creationId xmlns:a16="http://schemas.microsoft.com/office/drawing/2014/main" id="{A809FE91-9D2A-40D4-8983-ADDF9BCB6B7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2951163"/>
            <a:ext cx="52927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AutoShape 6">
            <a:extLst>
              <a:ext uri="{FF2B5EF4-FFF2-40B4-BE49-F238E27FC236}">
                <a16:creationId xmlns:a16="http://schemas.microsoft.com/office/drawing/2014/main" id="{50A0EC07-FD0B-4681-95F4-0132D5F2CF6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1654175"/>
            <a:ext cx="297021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3" name="Group 20">
            <a:extLst>
              <a:ext uri="{FF2B5EF4-FFF2-40B4-BE49-F238E27FC236}">
                <a16:creationId xmlns:a16="http://schemas.microsoft.com/office/drawing/2014/main" id="{189B28B7-3AC9-4E1E-A2D6-489B169BECD2}"/>
              </a:ext>
            </a:extLst>
          </p:cNvPr>
          <p:cNvGrpSpPr>
            <a:grpSpLocks/>
          </p:cNvGrpSpPr>
          <p:nvPr/>
        </p:nvGrpSpPr>
        <p:grpSpPr bwMode="auto">
          <a:xfrm>
            <a:off x="1143000" y="285750"/>
            <a:ext cx="171450" cy="4687888"/>
            <a:chOff x="0" y="240"/>
            <a:chExt cx="144" cy="3936"/>
          </a:xfrm>
        </p:grpSpPr>
        <p:grpSp>
          <p:nvGrpSpPr>
            <p:cNvPr id="76804" name="Group 3">
              <a:extLst>
                <a:ext uri="{FF2B5EF4-FFF2-40B4-BE49-F238E27FC236}">
                  <a16:creationId xmlns:a16="http://schemas.microsoft.com/office/drawing/2014/main" id="{F28647FC-D660-4BEA-9ACE-7E0D5E440A02}"/>
                </a:ext>
              </a:extLst>
            </p:cNvPr>
            <p:cNvGrpSpPr>
              <a:grpSpLocks/>
            </p:cNvGrpSpPr>
            <p:nvPr/>
          </p:nvGrpSpPr>
          <p:grpSpPr bwMode="auto">
            <a:xfrm>
              <a:off x="0" y="240"/>
              <a:ext cx="96" cy="3936"/>
              <a:chOff x="-8" y="768"/>
              <a:chExt cx="136" cy="3552"/>
            </a:xfrm>
          </p:grpSpPr>
          <p:sp>
            <p:nvSpPr>
              <p:cNvPr id="76805" name="Rectangle 4">
                <a:extLst>
                  <a:ext uri="{FF2B5EF4-FFF2-40B4-BE49-F238E27FC236}">
                    <a16:creationId xmlns:a16="http://schemas.microsoft.com/office/drawing/2014/main" id="{B010AEE7-3A26-4FD0-B0D6-DD7E6931234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76806" name="Line 5">
                <a:extLst>
                  <a:ext uri="{FF2B5EF4-FFF2-40B4-BE49-F238E27FC236}">
                    <a16:creationId xmlns:a16="http://schemas.microsoft.com/office/drawing/2014/main" id="{2F919CBE-9D41-4DED-86AD-F16F39106E4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6807" name="Line 18">
              <a:extLst>
                <a:ext uri="{FF2B5EF4-FFF2-40B4-BE49-F238E27FC236}">
                  <a16:creationId xmlns:a16="http://schemas.microsoft.com/office/drawing/2014/main" id="{A1ECC4D4-9C0D-4089-A216-161680E931F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76808" name="Group 25">
            <a:extLst>
              <a:ext uri="{FF2B5EF4-FFF2-40B4-BE49-F238E27FC236}">
                <a16:creationId xmlns:a16="http://schemas.microsoft.com/office/drawing/2014/main" id="{46D45404-7841-4F05-942D-1DD95447C5C9}"/>
              </a:ext>
            </a:extLst>
          </p:cNvPr>
          <p:cNvGrpSpPr>
            <a:grpSpLocks/>
          </p:cNvGrpSpPr>
          <p:nvPr/>
        </p:nvGrpSpPr>
        <p:grpSpPr bwMode="auto">
          <a:xfrm>
            <a:off x="1314450" y="457200"/>
            <a:ext cx="5495925" cy="514350"/>
            <a:chOff x="144" y="384"/>
            <a:chExt cx="4616" cy="432"/>
          </a:xfrm>
        </p:grpSpPr>
        <p:sp>
          <p:nvSpPr>
            <p:cNvPr id="76809" name="Rectangle 26">
              <a:extLst>
                <a:ext uri="{FF2B5EF4-FFF2-40B4-BE49-F238E27FC236}">
                  <a16:creationId xmlns:a16="http://schemas.microsoft.com/office/drawing/2014/main" id="{9B728DA6-60AE-49C4-B7C7-F7C77BF22F7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76810" name="Picture 27" descr="图片1">
              <a:extLst>
                <a:ext uri="{FF2B5EF4-FFF2-40B4-BE49-F238E27FC236}">
                  <a16:creationId xmlns:a16="http://schemas.microsoft.com/office/drawing/2014/main" id="{93A1CD96-3F5C-4A53-A4CD-970E021B0435}"/>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1" name="Group 28">
            <a:extLst>
              <a:ext uri="{FF2B5EF4-FFF2-40B4-BE49-F238E27FC236}">
                <a16:creationId xmlns:a16="http://schemas.microsoft.com/office/drawing/2014/main" id="{070B6DE9-3C1E-4682-98D3-AA18D642B922}"/>
              </a:ext>
            </a:extLst>
          </p:cNvPr>
          <p:cNvGrpSpPr>
            <a:grpSpLocks/>
          </p:cNvGrpSpPr>
          <p:nvPr/>
        </p:nvGrpSpPr>
        <p:grpSpPr bwMode="auto">
          <a:xfrm>
            <a:off x="1330325" y="1006475"/>
            <a:ext cx="2286000" cy="414338"/>
            <a:chOff x="144" y="816"/>
            <a:chExt cx="2688" cy="348"/>
          </a:xfrm>
        </p:grpSpPr>
        <p:sp>
          <p:nvSpPr>
            <p:cNvPr id="76812" name="Rectangle 29">
              <a:extLst>
                <a:ext uri="{FF2B5EF4-FFF2-40B4-BE49-F238E27FC236}">
                  <a16:creationId xmlns:a16="http://schemas.microsoft.com/office/drawing/2014/main" id="{064EF544-7B73-42C0-8570-F031C8B4F957}"/>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      </a:t>
              </a:r>
            </a:p>
          </p:txBody>
        </p:sp>
        <p:sp>
          <p:nvSpPr>
            <p:cNvPr id="76813" name="Line 30">
              <a:extLst>
                <a:ext uri="{FF2B5EF4-FFF2-40B4-BE49-F238E27FC236}">
                  <a16:creationId xmlns:a16="http://schemas.microsoft.com/office/drawing/2014/main" id="{308CC278-8835-41B9-A30B-DE8BA914E05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AutoShape 9">
            <a:extLst>
              <a:ext uri="{FF2B5EF4-FFF2-40B4-BE49-F238E27FC236}">
                <a16:creationId xmlns:a16="http://schemas.microsoft.com/office/drawing/2014/main" id="{21D3C35F-82DC-48B0-8A79-723DF0F63D9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3760788"/>
            <a:ext cx="541496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6" name="Group 5">
            <a:extLst>
              <a:ext uri="{FF2B5EF4-FFF2-40B4-BE49-F238E27FC236}">
                <a16:creationId xmlns:a16="http://schemas.microsoft.com/office/drawing/2014/main" id="{2406B4DA-C741-4BE4-8E9E-877470B6C956}"/>
              </a:ext>
            </a:extLst>
          </p:cNvPr>
          <p:cNvGrpSpPr>
            <a:grpSpLocks/>
          </p:cNvGrpSpPr>
          <p:nvPr/>
        </p:nvGrpSpPr>
        <p:grpSpPr bwMode="auto">
          <a:xfrm>
            <a:off x="4265613" y="3275013"/>
            <a:ext cx="2359025" cy="420687"/>
            <a:chOff x="0" y="0"/>
            <a:chExt cx="1981" cy="354"/>
          </a:xfrm>
        </p:grpSpPr>
        <p:pic>
          <p:nvPicPr>
            <p:cNvPr id="77827" name="Text Box 11">
              <a:extLst>
                <a:ext uri="{FF2B5EF4-FFF2-40B4-BE49-F238E27FC236}">
                  <a16:creationId xmlns:a16="http://schemas.microsoft.com/office/drawing/2014/main" id="{5F591CC6-FB13-46C8-B9A3-605FAC45F10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81"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7">
              <a:extLst>
                <a:ext uri="{FF2B5EF4-FFF2-40B4-BE49-F238E27FC236}">
                  <a16:creationId xmlns:a16="http://schemas.microsoft.com/office/drawing/2014/main" id="{52CCEC5A-56DA-4812-81AD-DDB4FCFA7632}"/>
                </a:ext>
              </a:extLst>
            </p:cNvPr>
            <p:cNvSpPr txBox="1">
              <a:spLocks noChangeArrowheads="1"/>
            </p:cNvSpPr>
            <p:nvPr/>
          </p:nvSpPr>
          <p:spPr bwMode="auto">
            <a:xfrm>
              <a:off x="40" y="48"/>
              <a:ext cx="1905"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500">
                  <a:solidFill>
                    <a:schemeClr val="accent2"/>
                  </a:solidFill>
                </a:rPr>
                <a:t>结核性脑膜炎伴结核瘤</a:t>
              </a:r>
              <a:endParaRPr lang="zh-CN" altLang="en-US" sz="1500">
                <a:solidFill>
                  <a:schemeClr val="accent2"/>
                </a:solidFill>
                <a:latin typeface="Arial" panose="020B0604020202020204" pitchFamily="34" charset="0"/>
              </a:endParaRPr>
            </a:p>
          </p:txBody>
        </p:sp>
      </p:grpSp>
      <p:grpSp>
        <p:nvGrpSpPr>
          <p:cNvPr id="77829" name="Group 8">
            <a:extLst>
              <a:ext uri="{FF2B5EF4-FFF2-40B4-BE49-F238E27FC236}">
                <a16:creationId xmlns:a16="http://schemas.microsoft.com/office/drawing/2014/main" id="{FD508EF0-EDCB-40E7-95E2-E829BAF22854}"/>
              </a:ext>
            </a:extLst>
          </p:cNvPr>
          <p:cNvGrpSpPr>
            <a:grpSpLocks/>
          </p:cNvGrpSpPr>
          <p:nvPr/>
        </p:nvGrpSpPr>
        <p:grpSpPr bwMode="auto">
          <a:xfrm>
            <a:off x="4159250" y="1222375"/>
            <a:ext cx="1125538" cy="593725"/>
            <a:chOff x="0" y="0"/>
            <a:chExt cx="945" cy="499"/>
          </a:xfrm>
        </p:grpSpPr>
        <p:pic>
          <p:nvPicPr>
            <p:cNvPr id="77830" name="Oval 14">
              <a:extLst>
                <a:ext uri="{FF2B5EF4-FFF2-40B4-BE49-F238E27FC236}">
                  <a16:creationId xmlns:a16="http://schemas.microsoft.com/office/drawing/2014/main" id="{EA69E94C-6DDF-40E1-986A-AA77ABBAF98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45"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10">
              <a:extLst>
                <a:ext uri="{FF2B5EF4-FFF2-40B4-BE49-F238E27FC236}">
                  <a16:creationId xmlns:a16="http://schemas.microsoft.com/office/drawing/2014/main" id="{EED6CC24-5D3D-41B2-ADD2-A57DD54861C6}"/>
                </a:ext>
              </a:extLst>
            </p:cNvPr>
            <p:cNvSpPr txBox="1">
              <a:spLocks noChangeArrowheads="1"/>
            </p:cNvSpPr>
            <p:nvPr/>
          </p:nvSpPr>
          <p:spPr bwMode="auto">
            <a:xfrm>
              <a:off x="220" y="110"/>
              <a:ext cx="30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zh-CN" sz="1500">
                  <a:solidFill>
                    <a:srgbClr val="FF0000"/>
                  </a:solidFill>
                </a:rPr>
                <a:t>CT</a:t>
              </a:r>
              <a:r>
                <a:rPr lang="zh-CN" altLang="en-US" sz="1500">
                  <a:solidFill>
                    <a:srgbClr val="FF0000"/>
                  </a:solidFill>
                  <a:latin typeface="宋体" panose="02010600030101010101" pitchFamily="2" charset="-122"/>
                </a:rPr>
                <a:t>增强</a:t>
              </a:r>
            </a:p>
          </p:txBody>
        </p:sp>
      </p:grpSp>
      <p:pic>
        <p:nvPicPr>
          <p:cNvPr id="77832" name="Picture 13">
            <a:extLst>
              <a:ext uri="{FF2B5EF4-FFF2-40B4-BE49-F238E27FC236}">
                <a16:creationId xmlns:a16="http://schemas.microsoft.com/office/drawing/2014/main" id="{A18F6C6F-52D7-42CA-914A-1E0CC2AF1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5613" y="1546225"/>
            <a:ext cx="2282825"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3" name="Group 18">
            <a:extLst>
              <a:ext uri="{FF2B5EF4-FFF2-40B4-BE49-F238E27FC236}">
                <a16:creationId xmlns:a16="http://schemas.microsoft.com/office/drawing/2014/main" id="{4640A0A2-ACEC-4B85-91B0-7EDD765464A7}"/>
              </a:ext>
            </a:extLst>
          </p:cNvPr>
          <p:cNvGrpSpPr>
            <a:grpSpLocks/>
          </p:cNvGrpSpPr>
          <p:nvPr/>
        </p:nvGrpSpPr>
        <p:grpSpPr bwMode="auto">
          <a:xfrm>
            <a:off x="1143000" y="285750"/>
            <a:ext cx="171450" cy="4687888"/>
            <a:chOff x="0" y="240"/>
            <a:chExt cx="144" cy="3936"/>
          </a:xfrm>
        </p:grpSpPr>
        <p:grpSp>
          <p:nvGrpSpPr>
            <p:cNvPr id="77834" name="Group 3">
              <a:extLst>
                <a:ext uri="{FF2B5EF4-FFF2-40B4-BE49-F238E27FC236}">
                  <a16:creationId xmlns:a16="http://schemas.microsoft.com/office/drawing/2014/main" id="{CCBF72EB-A897-42D3-B009-FB67082BE784}"/>
                </a:ext>
              </a:extLst>
            </p:cNvPr>
            <p:cNvGrpSpPr>
              <a:grpSpLocks/>
            </p:cNvGrpSpPr>
            <p:nvPr/>
          </p:nvGrpSpPr>
          <p:grpSpPr bwMode="auto">
            <a:xfrm>
              <a:off x="0" y="240"/>
              <a:ext cx="96" cy="3936"/>
              <a:chOff x="-8" y="768"/>
              <a:chExt cx="136" cy="3552"/>
            </a:xfrm>
          </p:grpSpPr>
          <p:sp>
            <p:nvSpPr>
              <p:cNvPr id="77835" name="Rectangle 4">
                <a:extLst>
                  <a:ext uri="{FF2B5EF4-FFF2-40B4-BE49-F238E27FC236}">
                    <a16:creationId xmlns:a16="http://schemas.microsoft.com/office/drawing/2014/main" id="{B708CBFA-4A37-4C4E-859C-B2015AE2F5B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77836" name="Line 5">
                <a:extLst>
                  <a:ext uri="{FF2B5EF4-FFF2-40B4-BE49-F238E27FC236}">
                    <a16:creationId xmlns:a16="http://schemas.microsoft.com/office/drawing/2014/main" id="{158B2E3D-CAA6-4D54-8706-AEC60C1951F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7837" name="Line 18">
              <a:extLst>
                <a:ext uri="{FF2B5EF4-FFF2-40B4-BE49-F238E27FC236}">
                  <a16:creationId xmlns:a16="http://schemas.microsoft.com/office/drawing/2014/main" id="{DE82D43C-5F43-482E-B27B-338B2DC404A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77838" name="Group 23">
            <a:extLst>
              <a:ext uri="{FF2B5EF4-FFF2-40B4-BE49-F238E27FC236}">
                <a16:creationId xmlns:a16="http://schemas.microsoft.com/office/drawing/2014/main" id="{08B81853-808B-47BE-B3DA-E9D110DA32B6}"/>
              </a:ext>
            </a:extLst>
          </p:cNvPr>
          <p:cNvGrpSpPr>
            <a:grpSpLocks/>
          </p:cNvGrpSpPr>
          <p:nvPr/>
        </p:nvGrpSpPr>
        <p:grpSpPr bwMode="auto">
          <a:xfrm>
            <a:off x="1314450" y="457200"/>
            <a:ext cx="5495925" cy="514350"/>
            <a:chOff x="144" y="384"/>
            <a:chExt cx="4616" cy="432"/>
          </a:xfrm>
        </p:grpSpPr>
        <p:sp>
          <p:nvSpPr>
            <p:cNvPr id="77839" name="Rectangle 24">
              <a:extLst>
                <a:ext uri="{FF2B5EF4-FFF2-40B4-BE49-F238E27FC236}">
                  <a16:creationId xmlns:a16="http://schemas.microsoft.com/office/drawing/2014/main" id="{8ABEDCAF-E0F1-4C38-BC12-BB5979C626A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77840" name="Picture 25" descr="图片1">
              <a:extLst>
                <a:ext uri="{FF2B5EF4-FFF2-40B4-BE49-F238E27FC236}">
                  <a16:creationId xmlns:a16="http://schemas.microsoft.com/office/drawing/2014/main" id="{BC7A9398-7967-43F3-A238-FFB374FA77EB}"/>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841" name="Group 26">
            <a:extLst>
              <a:ext uri="{FF2B5EF4-FFF2-40B4-BE49-F238E27FC236}">
                <a16:creationId xmlns:a16="http://schemas.microsoft.com/office/drawing/2014/main" id="{76D66457-944A-4692-A67D-69422633F940}"/>
              </a:ext>
            </a:extLst>
          </p:cNvPr>
          <p:cNvGrpSpPr>
            <a:grpSpLocks/>
          </p:cNvGrpSpPr>
          <p:nvPr/>
        </p:nvGrpSpPr>
        <p:grpSpPr bwMode="auto">
          <a:xfrm>
            <a:off x="1330325" y="1006475"/>
            <a:ext cx="2286000" cy="414338"/>
            <a:chOff x="144" y="816"/>
            <a:chExt cx="2688" cy="348"/>
          </a:xfrm>
        </p:grpSpPr>
        <p:sp>
          <p:nvSpPr>
            <p:cNvPr id="77842" name="Rectangle 27">
              <a:extLst>
                <a:ext uri="{FF2B5EF4-FFF2-40B4-BE49-F238E27FC236}">
                  <a16:creationId xmlns:a16="http://schemas.microsoft.com/office/drawing/2014/main" id="{0F6AD744-A5AE-4CC1-9863-005750510A3B}"/>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      </a:t>
              </a:r>
            </a:p>
          </p:txBody>
        </p:sp>
        <p:sp>
          <p:nvSpPr>
            <p:cNvPr id="77843" name="Line 28">
              <a:extLst>
                <a:ext uri="{FF2B5EF4-FFF2-40B4-BE49-F238E27FC236}">
                  <a16:creationId xmlns:a16="http://schemas.microsoft.com/office/drawing/2014/main" id="{DA88384E-CC74-4010-9560-CD3620A8F1DE}"/>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AutoShape 6">
            <a:extLst>
              <a:ext uri="{FF2B5EF4-FFF2-40B4-BE49-F238E27FC236}">
                <a16:creationId xmlns:a16="http://schemas.microsoft.com/office/drawing/2014/main" id="{0752F0ED-FE6C-4956-BAC3-4AF0D725848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600200"/>
            <a:ext cx="54546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0" name="Group 11">
            <a:extLst>
              <a:ext uri="{FF2B5EF4-FFF2-40B4-BE49-F238E27FC236}">
                <a16:creationId xmlns:a16="http://schemas.microsoft.com/office/drawing/2014/main" id="{782B6D50-5ECF-4E5B-B8A5-9F66745FD251}"/>
              </a:ext>
            </a:extLst>
          </p:cNvPr>
          <p:cNvGrpSpPr>
            <a:grpSpLocks/>
          </p:cNvGrpSpPr>
          <p:nvPr/>
        </p:nvGrpSpPr>
        <p:grpSpPr bwMode="auto">
          <a:xfrm>
            <a:off x="1143000" y="285750"/>
            <a:ext cx="171450" cy="4687888"/>
            <a:chOff x="0" y="240"/>
            <a:chExt cx="144" cy="3936"/>
          </a:xfrm>
        </p:grpSpPr>
        <p:grpSp>
          <p:nvGrpSpPr>
            <p:cNvPr id="78851" name="Group 3">
              <a:extLst>
                <a:ext uri="{FF2B5EF4-FFF2-40B4-BE49-F238E27FC236}">
                  <a16:creationId xmlns:a16="http://schemas.microsoft.com/office/drawing/2014/main" id="{889A853C-C751-448A-BF63-26C4FEEBB143}"/>
                </a:ext>
              </a:extLst>
            </p:cNvPr>
            <p:cNvGrpSpPr>
              <a:grpSpLocks/>
            </p:cNvGrpSpPr>
            <p:nvPr/>
          </p:nvGrpSpPr>
          <p:grpSpPr bwMode="auto">
            <a:xfrm>
              <a:off x="0" y="240"/>
              <a:ext cx="96" cy="3936"/>
              <a:chOff x="-8" y="768"/>
              <a:chExt cx="136" cy="3552"/>
            </a:xfrm>
          </p:grpSpPr>
          <p:sp>
            <p:nvSpPr>
              <p:cNvPr id="78852" name="Rectangle 4">
                <a:extLst>
                  <a:ext uri="{FF2B5EF4-FFF2-40B4-BE49-F238E27FC236}">
                    <a16:creationId xmlns:a16="http://schemas.microsoft.com/office/drawing/2014/main" id="{DB721CCD-B28A-47A5-93D5-D06BF6A7FFC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78853" name="Line 5">
                <a:extLst>
                  <a:ext uri="{FF2B5EF4-FFF2-40B4-BE49-F238E27FC236}">
                    <a16:creationId xmlns:a16="http://schemas.microsoft.com/office/drawing/2014/main" id="{373378F7-5CD5-45E5-AFCC-D08F6153E1C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8854" name="Line 18">
              <a:extLst>
                <a:ext uri="{FF2B5EF4-FFF2-40B4-BE49-F238E27FC236}">
                  <a16:creationId xmlns:a16="http://schemas.microsoft.com/office/drawing/2014/main" id="{CB2E4044-BC09-4704-B0F7-492B3E8E01A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78855" name="Group 16">
            <a:extLst>
              <a:ext uri="{FF2B5EF4-FFF2-40B4-BE49-F238E27FC236}">
                <a16:creationId xmlns:a16="http://schemas.microsoft.com/office/drawing/2014/main" id="{934DDDD1-C3D7-487E-9213-D60E1D5A8804}"/>
              </a:ext>
            </a:extLst>
          </p:cNvPr>
          <p:cNvGrpSpPr>
            <a:grpSpLocks/>
          </p:cNvGrpSpPr>
          <p:nvPr/>
        </p:nvGrpSpPr>
        <p:grpSpPr bwMode="auto">
          <a:xfrm>
            <a:off x="1314450" y="457200"/>
            <a:ext cx="5495925" cy="514350"/>
            <a:chOff x="144" y="384"/>
            <a:chExt cx="4616" cy="432"/>
          </a:xfrm>
        </p:grpSpPr>
        <p:sp>
          <p:nvSpPr>
            <p:cNvPr id="78856" name="Rectangle 17">
              <a:extLst>
                <a:ext uri="{FF2B5EF4-FFF2-40B4-BE49-F238E27FC236}">
                  <a16:creationId xmlns:a16="http://schemas.microsoft.com/office/drawing/2014/main" id="{48F2737A-5E5D-4BCB-BA6B-0E50B996ACD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78857" name="Picture 18" descr="图片1">
              <a:extLst>
                <a:ext uri="{FF2B5EF4-FFF2-40B4-BE49-F238E27FC236}">
                  <a16:creationId xmlns:a16="http://schemas.microsoft.com/office/drawing/2014/main" id="{C69727E5-2358-4DFB-8839-BBA5C945F08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858" name="Group 19">
            <a:extLst>
              <a:ext uri="{FF2B5EF4-FFF2-40B4-BE49-F238E27FC236}">
                <a16:creationId xmlns:a16="http://schemas.microsoft.com/office/drawing/2014/main" id="{0A679042-0A6F-4174-9792-8021EFC47683}"/>
              </a:ext>
            </a:extLst>
          </p:cNvPr>
          <p:cNvGrpSpPr>
            <a:grpSpLocks/>
          </p:cNvGrpSpPr>
          <p:nvPr/>
        </p:nvGrpSpPr>
        <p:grpSpPr bwMode="auto">
          <a:xfrm>
            <a:off x="1330325" y="1006475"/>
            <a:ext cx="2286000" cy="414338"/>
            <a:chOff x="144" y="816"/>
            <a:chExt cx="2688" cy="348"/>
          </a:xfrm>
        </p:grpSpPr>
        <p:sp>
          <p:nvSpPr>
            <p:cNvPr id="78859" name="Rectangle 20">
              <a:extLst>
                <a:ext uri="{FF2B5EF4-FFF2-40B4-BE49-F238E27FC236}">
                  <a16:creationId xmlns:a16="http://schemas.microsoft.com/office/drawing/2014/main" id="{B1C48900-43D1-465F-9AB2-9B0886D2C699}"/>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诊断及鉴别诊断        </a:t>
              </a:r>
            </a:p>
          </p:txBody>
        </p:sp>
        <p:sp>
          <p:nvSpPr>
            <p:cNvPr id="78860" name="Line 21">
              <a:extLst>
                <a:ext uri="{FF2B5EF4-FFF2-40B4-BE49-F238E27FC236}">
                  <a16:creationId xmlns:a16="http://schemas.microsoft.com/office/drawing/2014/main" id="{BD75AB26-BA45-462E-9991-55F9E9C94AA5}"/>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2">
            <a:extLst>
              <a:ext uri="{FF2B5EF4-FFF2-40B4-BE49-F238E27FC236}">
                <a16:creationId xmlns:a16="http://schemas.microsoft.com/office/drawing/2014/main" id="{5FAE8356-A43B-4E54-9C51-5A5C7C5F279D}"/>
              </a:ext>
            </a:extLst>
          </p:cNvPr>
          <p:cNvSpPr>
            <a:spLocks noChangeArrowheads="1"/>
          </p:cNvSpPr>
          <p:nvPr/>
        </p:nvSpPr>
        <p:spPr bwMode="auto">
          <a:xfrm flipH="1">
            <a:off x="1438275" y="358775"/>
            <a:ext cx="6211888" cy="1011238"/>
          </a:xfrm>
          <a:prstGeom prst="roundRect">
            <a:avLst>
              <a:gd name="adj" fmla="val 7718"/>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zh-CN" altLang="en-US" sz="2700">
                <a:ea typeface="黑体" panose="02010609060101010101" pitchFamily="49" charset="-122"/>
              </a:rPr>
              <a:t>结核性脑膜炎国际专家共识（</a:t>
            </a:r>
            <a:r>
              <a:rPr lang="en-US" altLang="zh-CN" sz="2700">
                <a:ea typeface="黑体" panose="02010609060101010101" pitchFamily="49" charset="-122"/>
              </a:rPr>
              <a:t>2009</a:t>
            </a:r>
            <a:r>
              <a:rPr lang="zh-CN" altLang="en-US" sz="2700">
                <a:ea typeface="黑体" panose="02010609060101010101" pitchFamily="49" charset="-122"/>
              </a:rPr>
              <a:t>年）</a:t>
            </a:r>
          </a:p>
        </p:txBody>
      </p:sp>
      <p:graphicFrame>
        <p:nvGraphicFramePr>
          <p:cNvPr id="64515" name="Group 3">
            <a:extLst>
              <a:ext uri="{FF2B5EF4-FFF2-40B4-BE49-F238E27FC236}">
                <a16:creationId xmlns:a16="http://schemas.microsoft.com/office/drawing/2014/main" id="{0EE506F1-1D11-4898-9EA3-E96B2D0ABAA8}"/>
              </a:ext>
            </a:extLst>
          </p:cNvPr>
          <p:cNvGraphicFramePr>
            <a:graphicFrameLocks noGrp="1"/>
          </p:cNvGraphicFramePr>
          <p:nvPr/>
        </p:nvGraphicFramePr>
        <p:xfrm>
          <a:off x="1438275" y="1384300"/>
          <a:ext cx="6172200" cy="3502025"/>
        </p:xfrm>
        <a:graphic>
          <a:graphicData uri="http://schemas.openxmlformats.org/drawingml/2006/table">
            <a:tbl>
              <a:tblPr/>
              <a:tblGrid>
                <a:gridCol w="4968364">
                  <a:extLst>
                    <a:ext uri="{9D8B030D-6E8A-4147-A177-3AD203B41FA5}">
                      <a16:colId xmlns:a16="http://schemas.microsoft.com/office/drawing/2014/main" val="20000"/>
                    </a:ext>
                  </a:extLst>
                </a:gridCol>
                <a:gridCol w="1203836">
                  <a:extLst>
                    <a:ext uri="{9D8B030D-6E8A-4147-A177-3AD203B41FA5}">
                      <a16:colId xmlns:a16="http://schemas.microsoft.com/office/drawing/2014/main" val="20001"/>
                    </a:ext>
                  </a:extLst>
                </a:gridCol>
              </a:tblGrid>
              <a:tr h="583565">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1" i="0" u="none" strike="noStrike" cap="none" normalizeH="0" baseline="0">
                          <a:ln>
                            <a:noFill/>
                          </a:ln>
                          <a:solidFill>
                            <a:srgbClr val="FFFFFF"/>
                          </a:solidFill>
                          <a:effectLst/>
                          <a:latin typeface="Calibri" pitchFamily="34" charset="0"/>
                          <a:ea typeface="宋体" panose="02010600030101010101" pitchFamily="2" charset="-122"/>
                        </a:rPr>
                        <a:t>                            各 种 标 准</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1" i="0" u="none" strike="noStrike" cap="none" normalizeH="0" baseline="0">
                          <a:ln>
                            <a:noFill/>
                          </a:ln>
                          <a:solidFill>
                            <a:srgbClr val="FFFFFF"/>
                          </a:solidFill>
                          <a:effectLst/>
                          <a:latin typeface="Calibri" pitchFamily="34" charset="0"/>
                          <a:ea typeface="宋体" panose="02010600030101010101" pitchFamily="2" charset="-122"/>
                        </a:rPr>
                        <a:t>诊断评分</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480060">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50" b="1" i="0" u="none" strike="noStrike" cap="none" normalizeH="0" baseline="0">
                          <a:ln>
                            <a:noFill/>
                          </a:ln>
                          <a:solidFill>
                            <a:schemeClr val="bg1"/>
                          </a:solidFill>
                          <a:effectLst/>
                          <a:latin typeface="Calibri" pitchFamily="34" charset="0"/>
                          <a:ea typeface="宋体" panose="02010600030101010101" pitchFamily="2" charset="-122"/>
                        </a:rPr>
                        <a:t>临床标准</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66CCFF"/>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50" b="1" i="0" u="none" strike="noStrike" cap="none" normalizeH="0" baseline="0">
                          <a:ln>
                            <a:noFill/>
                          </a:ln>
                          <a:solidFill>
                            <a:schemeClr val="bg1"/>
                          </a:solidFill>
                          <a:effectLst/>
                          <a:latin typeface="Calibri" pitchFamily="34" charset="0"/>
                          <a:ea typeface="宋体" panose="02010600030101010101" pitchFamily="2" charset="-122"/>
                        </a:rPr>
                        <a:t>最大分值</a:t>
                      </a:r>
                      <a:r>
                        <a:rPr kumimoji="0" lang="en-US" altLang="zh-CN" sz="1350" b="1" i="0" u="none" strike="noStrike" cap="none" normalizeH="0" baseline="0">
                          <a:ln>
                            <a:noFill/>
                          </a:ln>
                          <a:solidFill>
                            <a:schemeClr val="bg1"/>
                          </a:solidFill>
                          <a:effectLst/>
                          <a:latin typeface="Calibri" pitchFamily="34" charset="0"/>
                          <a:ea typeface="宋体" panose="02010600030101010101" pitchFamily="2" charset="-122"/>
                        </a:rPr>
                        <a:t>=6</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1"/>
                  </a:ext>
                </a:extLst>
              </a:tr>
              <a:tr h="359410">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症状持续时间</a:t>
                      </a: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&gt;5</a:t>
                      </a: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天</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4</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481330">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有结核的全身症状（以下一项或多项）：体重下降（儿童生长缓慢），盗汗，或持续咳嗽</a:t>
                      </a: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&gt;2</a:t>
                      </a: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周</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2</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520065">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过去</a:t>
                      </a: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1</a:t>
                      </a: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年内有肺结核接触史或结核菌素皮下试验阳性或</a:t>
                      </a: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γ-</a:t>
                      </a: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干扰素释放试验阳性（仅</a:t>
                      </a: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&lt;10</a:t>
                      </a: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岁儿童）</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2</a:t>
                      </a:r>
                    </a:p>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endPar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endParaRP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59410">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局灶性神经功能缺损（不包括颅神经麻痹）</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1</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9410">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颅神经麻痹</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1</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58775">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50" b="1" i="0" u="none" strike="noStrike" cap="none" normalizeH="0" baseline="0">
                          <a:ln>
                            <a:noFill/>
                          </a:ln>
                          <a:solidFill>
                            <a:srgbClr val="000000"/>
                          </a:solidFill>
                          <a:effectLst/>
                          <a:latin typeface="Calibri" pitchFamily="34" charset="0"/>
                          <a:ea typeface="宋体" panose="02010600030101010101" pitchFamily="2" charset="-122"/>
                        </a:rPr>
                        <a:t>意识障碍</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350" b="1" i="0" u="none" strike="noStrike" cap="none" normalizeH="0" baseline="0">
                          <a:ln>
                            <a:noFill/>
                          </a:ln>
                          <a:solidFill>
                            <a:srgbClr val="000000"/>
                          </a:solidFill>
                          <a:effectLst/>
                          <a:latin typeface="Calibri" pitchFamily="34" charset="0"/>
                          <a:ea typeface="宋体" panose="02010600030101010101" pitchFamily="2" charset="-122"/>
                        </a:rPr>
                        <a:t>1</a:t>
                      </a:r>
                    </a:p>
                  </a:txBody>
                  <a:tcPr marL="67504" marR="67504" marT="0" marB="351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a:extLst>
              <a:ext uri="{FF2B5EF4-FFF2-40B4-BE49-F238E27FC236}">
                <a16:creationId xmlns:a16="http://schemas.microsoft.com/office/drawing/2014/main" id="{A4F1DE5C-F07A-4F47-8459-243EE098C1E7}"/>
              </a:ext>
            </a:extLst>
          </p:cNvPr>
          <p:cNvGraphicFramePr>
            <a:graphicFrameLocks noGrp="1"/>
          </p:cNvGraphicFramePr>
          <p:nvPr/>
        </p:nvGraphicFramePr>
        <p:xfrm>
          <a:off x="1547813" y="627063"/>
          <a:ext cx="6172200" cy="3990975"/>
        </p:xfrm>
        <a:graphic>
          <a:graphicData uri="http://schemas.openxmlformats.org/drawingml/2006/table">
            <a:tbl>
              <a:tblPr/>
              <a:tblGrid>
                <a:gridCol w="4722009">
                  <a:extLst>
                    <a:ext uri="{9D8B030D-6E8A-4147-A177-3AD203B41FA5}">
                      <a16:colId xmlns:a16="http://schemas.microsoft.com/office/drawing/2014/main" val="20000"/>
                    </a:ext>
                  </a:extLst>
                </a:gridCol>
                <a:gridCol w="1450191">
                  <a:extLst>
                    <a:ext uri="{9D8B030D-6E8A-4147-A177-3AD203B41FA5}">
                      <a16:colId xmlns:a16="http://schemas.microsoft.com/office/drawing/2014/main" val="20001"/>
                    </a:ext>
                  </a:extLst>
                </a:gridCol>
              </a:tblGrid>
              <a:tr h="479501">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FFFFFF"/>
                          </a:solidFill>
                          <a:effectLst/>
                          <a:latin typeface="Calibri" pitchFamily="34" charset="0"/>
                          <a:ea typeface="宋体" panose="02010600030101010101" pitchFamily="2" charset="-122"/>
                        </a:rPr>
                        <a:t>脑脊液标准</a:t>
                      </a:r>
                    </a:p>
                  </a:txBody>
                  <a:tcPr marL="68584" marR="68584" marT="151002"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FFFFFF"/>
                          </a:solidFill>
                          <a:effectLst/>
                          <a:latin typeface="Calibri" pitchFamily="34" charset="0"/>
                          <a:ea typeface="宋体" panose="02010600030101010101" pitchFamily="2" charset="-122"/>
                        </a:rPr>
                        <a:t>最大分值</a:t>
                      </a:r>
                      <a:r>
                        <a:rPr kumimoji="0" lang="en-US" altLang="zh-CN" sz="1400" b="1" i="0" u="none" strike="noStrike" cap="none" normalizeH="0" baseline="0">
                          <a:ln>
                            <a:noFill/>
                          </a:ln>
                          <a:solidFill>
                            <a:srgbClr val="FFFFFF"/>
                          </a:solidFill>
                          <a:effectLst/>
                          <a:latin typeface="Calibri" pitchFamily="34" charset="0"/>
                          <a:ea typeface="宋体" panose="02010600030101010101" pitchFamily="2" charset="-122"/>
                        </a:rPr>
                        <a:t>=4</a:t>
                      </a:r>
                    </a:p>
                  </a:txBody>
                  <a:tcPr marL="68584" marR="68584" marT="151002"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282620">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外观清亮</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1</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83255">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细胞数：</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10</a:t>
                      </a:r>
                      <a:r>
                        <a:rPr kumimoji="0" lang="en-US" altLang="zh-CN" sz="1400" b="1" i="0" u="none" strike="noStrike" cap="none" normalizeH="0" baseline="0">
                          <a:ln>
                            <a:noFill/>
                          </a:ln>
                          <a:solidFill>
                            <a:srgbClr val="000000"/>
                          </a:solidFill>
                          <a:effectLst/>
                          <a:latin typeface="Arial" panose="020B0604020202020204" pitchFamily="34" charset="0"/>
                          <a:ea typeface="宋体" panose="02010600030101010101" pitchFamily="2" charset="-122"/>
                        </a:rPr>
                        <a:t>–</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500 /μl</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1</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1985">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淋巴细胞占优势</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(&gt;50%)</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1</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283890">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蛋白质</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&gt; 1g/L</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1</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80138">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脑脊液葡萄糖与血浆葡萄糖比例</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&lt;50%</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或脑脊液葡萄糖</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&lt;2</a:t>
                      </a:r>
                      <a:r>
                        <a:rPr kumimoji="0" lang="en-US" altLang="zh-CN" sz="1400" b="1" i="0" u="none" strike="noStrike" cap="none" normalizeH="0" baseline="0">
                          <a:ln>
                            <a:noFill/>
                          </a:ln>
                          <a:solidFill>
                            <a:srgbClr val="000000"/>
                          </a:solidFill>
                          <a:effectLst/>
                          <a:latin typeface="Arial" panose="020B0604020202020204" pitchFamily="34" charset="0"/>
                          <a:ea typeface="宋体" panose="02010600030101010101" pitchFamily="2" charset="-122"/>
                        </a:rPr>
                        <a:t>•</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2mmol/L</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1</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485852">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chemeClr val="bg1"/>
                          </a:solidFill>
                          <a:effectLst/>
                          <a:latin typeface="Calibri" pitchFamily="34" charset="0"/>
                          <a:ea typeface="宋体" panose="02010600030101010101" pitchFamily="2" charset="-122"/>
                        </a:rPr>
                        <a:t>脑影像学标准</a:t>
                      </a:r>
                    </a:p>
                  </a:txBody>
                  <a:tcPr marL="68584" marR="68584" marT="151002"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chemeClr val="bg1"/>
                          </a:solidFill>
                          <a:effectLst/>
                          <a:latin typeface="Calibri" pitchFamily="34" charset="0"/>
                          <a:ea typeface="宋体" panose="02010600030101010101" pitchFamily="2" charset="-122"/>
                        </a:rPr>
                        <a:t>最大分值</a:t>
                      </a:r>
                      <a:r>
                        <a:rPr kumimoji="0" lang="en-US" altLang="zh-CN" sz="1400" b="1" i="0" u="none" strike="noStrike" cap="none" normalizeH="0" baseline="0">
                          <a:ln>
                            <a:noFill/>
                          </a:ln>
                          <a:solidFill>
                            <a:schemeClr val="bg1"/>
                          </a:solidFill>
                          <a:effectLst/>
                          <a:latin typeface="Calibri" pitchFamily="34" charset="0"/>
                          <a:ea typeface="宋体" panose="02010600030101010101" pitchFamily="2" charset="-122"/>
                        </a:rPr>
                        <a:t>=6</a:t>
                      </a:r>
                    </a:p>
                  </a:txBody>
                  <a:tcPr marL="68584" marR="68584" marT="151002"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282620">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脑积水</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1</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281985">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脑膜强化</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2</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283255">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结核瘤</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2</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282620">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脑梗死</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1</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283255">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增强前颅底高信号</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2</a:t>
                      </a:r>
                    </a:p>
                  </a:txBody>
                  <a:tcPr marL="68584" marR="68584" marT="34296" marB="3429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Group 2">
            <a:extLst>
              <a:ext uri="{FF2B5EF4-FFF2-40B4-BE49-F238E27FC236}">
                <a16:creationId xmlns:a16="http://schemas.microsoft.com/office/drawing/2014/main" id="{D48140B0-730D-4E10-AFE1-36C4BEF13108}"/>
              </a:ext>
            </a:extLst>
          </p:cNvPr>
          <p:cNvGraphicFramePr>
            <a:graphicFrameLocks noGrp="1"/>
          </p:cNvGraphicFramePr>
          <p:nvPr/>
        </p:nvGraphicFramePr>
        <p:xfrm>
          <a:off x="1330325" y="1222375"/>
          <a:ext cx="6483350" cy="2808288"/>
        </p:xfrm>
        <a:graphic>
          <a:graphicData uri="http://schemas.openxmlformats.org/drawingml/2006/table">
            <a:tbl>
              <a:tblPr/>
              <a:tblGrid>
                <a:gridCol w="5454549">
                  <a:extLst>
                    <a:ext uri="{9D8B030D-6E8A-4147-A177-3AD203B41FA5}">
                      <a16:colId xmlns:a16="http://schemas.microsoft.com/office/drawing/2014/main" val="20000"/>
                    </a:ext>
                  </a:extLst>
                </a:gridCol>
                <a:gridCol w="1028801">
                  <a:extLst>
                    <a:ext uri="{9D8B030D-6E8A-4147-A177-3AD203B41FA5}">
                      <a16:colId xmlns:a16="http://schemas.microsoft.com/office/drawing/2014/main" val="20001"/>
                    </a:ext>
                  </a:extLst>
                </a:gridCol>
              </a:tblGrid>
              <a:tr h="564579">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1" i="0" u="none" strike="noStrike" cap="none" normalizeH="0" baseline="0">
                          <a:ln>
                            <a:noFill/>
                          </a:ln>
                          <a:solidFill>
                            <a:srgbClr val="FFFFFF"/>
                          </a:solidFill>
                          <a:effectLst/>
                          <a:latin typeface="Calibri" pitchFamily="34" charset="0"/>
                          <a:ea typeface="宋体" panose="02010600030101010101" pitchFamily="2" charset="-122"/>
                        </a:rPr>
                        <a:t>其他部位结核的证据</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FFFFFF"/>
                          </a:solidFill>
                          <a:effectLst/>
                          <a:latin typeface="Calibri" pitchFamily="34" charset="0"/>
                          <a:ea typeface="宋体" panose="02010600030101010101" pitchFamily="2" charset="-122"/>
                        </a:rPr>
                        <a:t>最大分值</a:t>
                      </a:r>
                      <a:r>
                        <a:rPr kumimoji="0" lang="en-US" altLang="zh-CN" sz="1400" b="1" i="0" u="none" strike="noStrike" cap="none" normalizeH="0" baseline="0">
                          <a:ln>
                            <a:noFill/>
                          </a:ln>
                          <a:solidFill>
                            <a:srgbClr val="FFFFFF"/>
                          </a:solidFill>
                          <a:effectLst/>
                          <a:latin typeface="Calibri" pitchFamily="34" charset="0"/>
                          <a:ea typeface="宋体" panose="02010600030101010101" pitchFamily="2" charset="-122"/>
                        </a:rPr>
                        <a:t>=4</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565849">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胸</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X</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片显示有活动性结核：肺结核征（</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2</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分）；粟粒性结核（</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4</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分）</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2/4</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565214">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CT/MRI/</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超声在</a:t>
                      </a: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CNS</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外发现结核灶</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2</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64579">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痰，淋巴结，胃刷洗液，尿液，血培养显示抗酸染色阳性或结核分枝杆菌培养阳性</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4</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548067">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神经系统外结核菌核酸检测阳性</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l" eaLnBrk="0" hangingPunct="0">
                        <a:spcBef>
                          <a:spcPct val="20000"/>
                        </a:spcBef>
                        <a:buClr>
                          <a:schemeClr val="hlink"/>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hlink"/>
                        </a:buClr>
                        <a:buFont typeface="Wingdings" panose="05000000000000000000" pitchFamily="2" charset="2"/>
                        <a:defRPr b="1">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altLang="zh-CN" sz="1400" b="1" i="0" u="none" strike="noStrike" cap="none" normalizeH="0" baseline="0">
                          <a:ln>
                            <a:noFill/>
                          </a:ln>
                          <a:solidFill>
                            <a:srgbClr val="000000"/>
                          </a:solidFill>
                          <a:effectLst/>
                          <a:latin typeface="Calibri" pitchFamily="34" charset="0"/>
                          <a:ea typeface="宋体" panose="02010600030101010101" pitchFamily="2" charset="-122"/>
                        </a:rPr>
                        <a:t>4</a:t>
                      </a:r>
                    </a:p>
                  </a:txBody>
                  <a:tcPr marL="67518" marR="67518" marT="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Group 2">
            <a:extLst>
              <a:ext uri="{FF2B5EF4-FFF2-40B4-BE49-F238E27FC236}">
                <a16:creationId xmlns:a16="http://schemas.microsoft.com/office/drawing/2014/main" id="{4F7FD0BE-1233-4EB7-AD69-19388DC43C63}"/>
              </a:ext>
            </a:extLst>
          </p:cNvPr>
          <p:cNvGraphicFramePr>
            <a:graphicFrameLocks noGrp="1"/>
          </p:cNvGraphicFramePr>
          <p:nvPr/>
        </p:nvGraphicFramePr>
        <p:xfrm>
          <a:off x="1485900" y="1200150"/>
          <a:ext cx="6172200" cy="2884488"/>
        </p:xfrm>
        <a:graphic>
          <a:graphicData uri="http://schemas.openxmlformats.org/drawingml/2006/table">
            <a:tbl>
              <a:tblPr/>
              <a:tblGrid>
                <a:gridCol w="5031857">
                  <a:extLst>
                    <a:ext uri="{9D8B030D-6E8A-4147-A177-3AD203B41FA5}">
                      <a16:colId xmlns:a16="http://schemas.microsoft.com/office/drawing/2014/main" val="20000"/>
                    </a:ext>
                  </a:extLst>
                </a:gridCol>
                <a:gridCol w="1140343">
                  <a:extLst>
                    <a:ext uri="{9D8B030D-6E8A-4147-A177-3AD203B41FA5}">
                      <a16:colId xmlns:a16="http://schemas.microsoft.com/office/drawing/2014/main" val="20001"/>
                    </a:ext>
                  </a:extLst>
                </a:gridCol>
              </a:tblGrid>
              <a:tr h="671904">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500" b="1" i="0" u="none" strike="noStrike" cap="none" normalizeH="0" baseline="0">
                          <a:ln>
                            <a:noFill/>
                          </a:ln>
                          <a:solidFill>
                            <a:srgbClr val="FFFFFF"/>
                          </a:solidFill>
                          <a:effectLst/>
                          <a:latin typeface="Calibri" pitchFamily="34" charset="0"/>
                          <a:ea typeface="宋体" panose="02010600030101010101" pitchFamily="2" charset="-122"/>
                        </a:rPr>
                        <a:t>排除诊断</a:t>
                      </a:r>
                    </a:p>
                  </a:txBody>
                  <a:tcPr marL="67504" marR="67504" marT="151243"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endParaRPr kumimoji="0" lang="zh-CN" altLang="en-US" sz="1400" b="1" i="0" u="none" strike="noStrike" cap="none" normalizeH="0" baseline="0">
                        <a:ln>
                          <a:noFill/>
                        </a:ln>
                        <a:solidFill>
                          <a:srgbClr val="FFFFFF"/>
                        </a:solidFill>
                        <a:effectLst/>
                        <a:latin typeface="Calibri" pitchFamily="34" charset="0"/>
                        <a:ea typeface="宋体" panose="02010600030101010101" pitchFamily="2" charset="-122"/>
                      </a:endParaRPr>
                    </a:p>
                  </a:txBody>
                  <a:tcPr marL="68584" marR="68584" marT="151014" marB="3429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2212584">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500" b="1" i="0" u="none" strike="noStrike" cap="none" normalizeH="0" baseline="0">
                          <a:ln>
                            <a:noFill/>
                          </a:ln>
                          <a:solidFill>
                            <a:srgbClr val="000000"/>
                          </a:solidFill>
                          <a:effectLst/>
                          <a:latin typeface="Calibri" pitchFamily="34" charset="0"/>
                          <a:ea typeface="宋体" panose="02010600030101010101" pitchFamily="2" charset="-122"/>
                        </a:rPr>
                        <a:t>根据病人的年龄，免疫状态及地域分布应行相应的微生物学（染色、培养、核酸检测），血清学或病理学检查排除以下疾病：化脓性脑膜炎，隐球菌性脑膜炎，梅毒性脑膜炎</a:t>
                      </a:r>
                      <a:r>
                        <a:rPr kumimoji="0" lang="en-US" sz="1500" b="1" i="0" u="none" strike="noStrike" cap="none" normalizeH="0" baseline="0">
                          <a:ln>
                            <a:noFill/>
                          </a:ln>
                          <a:solidFill>
                            <a:srgbClr val="000000"/>
                          </a:solidFill>
                          <a:effectLst/>
                          <a:latin typeface="Calibri" pitchFamily="34" charset="0"/>
                          <a:ea typeface="宋体" panose="02010600030101010101" pitchFamily="2" charset="-122"/>
                        </a:rPr>
                        <a:t>,</a:t>
                      </a:r>
                      <a:r>
                        <a:rPr kumimoji="0" lang="zh-CN" altLang="en-US" sz="1500" b="1" i="0" u="none" strike="noStrike" cap="none" normalizeH="0" baseline="0">
                          <a:ln>
                            <a:noFill/>
                          </a:ln>
                          <a:solidFill>
                            <a:srgbClr val="000000"/>
                          </a:solidFill>
                          <a:effectLst/>
                          <a:latin typeface="Calibri" pitchFamily="34" charset="0"/>
                          <a:ea typeface="宋体" panose="02010600030101010101" pitchFamily="2" charset="-122"/>
                        </a:rPr>
                        <a:t>病毒性脑膜脑炎，脑型疟疾，寄生虫性或嗜酸性粒细胞脑膜炎（广东住血线虫</a:t>
                      </a:r>
                      <a:r>
                        <a:rPr kumimoji="0" lang="en-US" sz="1500" b="1" i="0" u="none" strike="noStrike" cap="none" normalizeH="0" baseline="0">
                          <a:ln>
                            <a:noFill/>
                          </a:ln>
                          <a:solidFill>
                            <a:srgbClr val="000000"/>
                          </a:solidFill>
                          <a:effectLst/>
                          <a:latin typeface="Calibri" pitchFamily="34" charset="0"/>
                          <a:ea typeface="宋体" panose="02010600030101010101" pitchFamily="2" charset="-122"/>
                        </a:rPr>
                        <a:t>, </a:t>
                      </a:r>
                      <a:r>
                        <a:rPr kumimoji="0" lang="zh-CN" altLang="en-US" sz="1500" b="1" i="0" u="none" strike="noStrike" cap="none" normalizeH="0" baseline="0">
                          <a:ln>
                            <a:noFill/>
                          </a:ln>
                          <a:solidFill>
                            <a:srgbClr val="000000"/>
                          </a:solidFill>
                          <a:effectLst/>
                          <a:latin typeface="Calibri" pitchFamily="34" charset="0"/>
                          <a:ea typeface="宋体" panose="02010600030101010101" pitchFamily="2" charset="-122"/>
                        </a:rPr>
                        <a:t>棘颚口线虫</a:t>
                      </a:r>
                      <a:r>
                        <a:rPr kumimoji="0" lang="en-US" sz="1500" b="1" i="0" u="none" strike="noStrike" cap="none" normalizeH="0" baseline="0">
                          <a:ln>
                            <a:noFill/>
                          </a:ln>
                          <a:solidFill>
                            <a:srgbClr val="000000"/>
                          </a:solidFill>
                          <a:effectLst/>
                          <a:latin typeface="Calibri" pitchFamily="34" charset="0"/>
                          <a:ea typeface="宋体" panose="02010600030101010101" pitchFamily="2" charset="-122"/>
                        </a:rPr>
                        <a:t>, </a:t>
                      </a:r>
                      <a:r>
                        <a:rPr kumimoji="0" lang="zh-CN" altLang="en-US" sz="1500" b="1" i="0" u="none" strike="noStrike" cap="none" normalizeH="0" baseline="0">
                          <a:ln>
                            <a:noFill/>
                          </a:ln>
                          <a:solidFill>
                            <a:srgbClr val="000000"/>
                          </a:solidFill>
                          <a:effectLst/>
                          <a:latin typeface="Calibri" pitchFamily="34" charset="0"/>
                          <a:ea typeface="宋体" panose="02010600030101010101" pitchFamily="2" charset="-122"/>
                        </a:rPr>
                        <a:t>弓蛔虫病</a:t>
                      </a:r>
                      <a:r>
                        <a:rPr kumimoji="0" lang="en-US" sz="1500" b="1" i="0" u="none" strike="noStrike" cap="none" normalizeH="0" baseline="0">
                          <a:ln>
                            <a:noFill/>
                          </a:ln>
                          <a:solidFill>
                            <a:srgbClr val="000000"/>
                          </a:solidFill>
                          <a:effectLst/>
                          <a:latin typeface="Calibri" pitchFamily="34" charset="0"/>
                          <a:ea typeface="宋体" panose="02010600030101010101" pitchFamily="2" charset="-122"/>
                        </a:rPr>
                        <a:t>,</a:t>
                      </a:r>
                      <a:r>
                        <a:rPr kumimoji="0" lang="zh-CN" altLang="en-US" sz="1500" b="1" i="0" u="none" strike="noStrike" cap="none" normalizeH="0" baseline="0">
                          <a:ln>
                            <a:noFill/>
                          </a:ln>
                          <a:solidFill>
                            <a:srgbClr val="000000"/>
                          </a:solidFill>
                          <a:effectLst/>
                          <a:latin typeface="Calibri" pitchFamily="34" charset="0"/>
                          <a:ea typeface="宋体" panose="02010600030101010101" pitchFamily="2" charset="-122"/>
                        </a:rPr>
                        <a:t>囊虫病）</a:t>
                      </a:r>
                      <a:r>
                        <a:rPr kumimoji="0" lang="en-US" sz="1500" b="1" i="0" u="none" strike="noStrike" cap="none" normalizeH="0" baseline="0">
                          <a:ln>
                            <a:noFill/>
                          </a:ln>
                          <a:solidFill>
                            <a:srgbClr val="000000"/>
                          </a:solidFill>
                          <a:effectLst/>
                          <a:latin typeface="Calibri" pitchFamily="34" charset="0"/>
                          <a:ea typeface="宋体" panose="02010600030101010101" pitchFamily="2" charset="-122"/>
                        </a:rPr>
                        <a:t>, </a:t>
                      </a:r>
                      <a:r>
                        <a:rPr kumimoji="0" lang="zh-CN" altLang="en-US" sz="1500" b="1" i="0" u="none" strike="noStrike" cap="none" normalizeH="0" baseline="0">
                          <a:ln>
                            <a:noFill/>
                          </a:ln>
                          <a:solidFill>
                            <a:srgbClr val="000000"/>
                          </a:solidFill>
                          <a:effectLst/>
                          <a:latin typeface="Calibri" pitchFamily="34" charset="0"/>
                          <a:ea typeface="宋体" panose="02010600030101010101" pitchFamily="2" charset="-122"/>
                        </a:rPr>
                        <a:t>脑弓形虫病</a:t>
                      </a:r>
                      <a:r>
                        <a:rPr kumimoji="0" lang="en-US" sz="1500" b="1" i="0" u="none" strike="noStrike" cap="none" normalizeH="0" baseline="0">
                          <a:ln>
                            <a:noFill/>
                          </a:ln>
                          <a:solidFill>
                            <a:srgbClr val="000000"/>
                          </a:solidFill>
                          <a:effectLst/>
                          <a:latin typeface="Calibri" pitchFamily="34" charset="0"/>
                          <a:ea typeface="宋体" panose="02010600030101010101" pitchFamily="2" charset="-122"/>
                        </a:rPr>
                        <a:t>,</a:t>
                      </a:r>
                      <a:r>
                        <a:rPr kumimoji="0" lang="zh-CN" altLang="en-US" sz="1500" b="1" i="0" u="none" strike="noStrike" cap="none" normalizeH="0" baseline="0">
                          <a:ln>
                            <a:noFill/>
                          </a:ln>
                          <a:solidFill>
                            <a:srgbClr val="000000"/>
                          </a:solidFill>
                          <a:effectLst/>
                          <a:latin typeface="Calibri" pitchFamily="34" charset="0"/>
                          <a:ea typeface="宋体" panose="02010600030101010101" pitchFamily="2" charset="-122"/>
                        </a:rPr>
                        <a:t>细菌性脑脓肿，恶性肿瘤（淋巴瘤）</a:t>
                      </a:r>
                    </a:p>
                  </a:txBody>
                  <a:tcPr marL="67504" marR="67504" marT="35110" marB="3511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endParaRPr kumimoji="0" lang="zh-CN" altLang="en-US" sz="1400" b="0" i="0" u="none" strike="noStrike" cap="none" normalizeH="0" baseline="0">
                        <a:ln>
                          <a:noFill/>
                        </a:ln>
                        <a:solidFill>
                          <a:srgbClr val="000000"/>
                        </a:solidFill>
                        <a:effectLst/>
                        <a:latin typeface="Calibri" pitchFamily="34" charset="0"/>
                        <a:ea typeface="宋体" panose="02010600030101010101" pitchFamily="2" charset="-122"/>
                      </a:endParaRPr>
                    </a:p>
                  </a:txBody>
                  <a:tcPr marL="68584" marR="68584" marT="34299" marB="3429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Group 2">
            <a:extLst>
              <a:ext uri="{FF2B5EF4-FFF2-40B4-BE49-F238E27FC236}">
                <a16:creationId xmlns:a16="http://schemas.microsoft.com/office/drawing/2014/main" id="{70731136-4F0E-4DAA-B2FF-4D3A13C6D77D}"/>
              </a:ext>
            </a:extLst>
          </p:cNvPr>
          <p:cNvGraphicFramePr>
            <a:graphicFrameLocks noGrp="1"/>
          </p:cNvGraphicFramePr>
          <p:nvPr/>
        </p:nvGraphicFramePr>
        <p:xfrm>
          <a:off x="1924050" y="1330325"/>
          <a:ext cx="5454650" cy="3443288"/>
        </p:xfrm>
        <a:graphic>
          <a:graphicData uri="http://schemas.openxmlformats.org/drawingml/2006/table">
            <a:tbl>
              <a:tblPr/>
              <a:tblGrid>
                <a:gridCol w="5454650">
                  <a:extLst>
                    <a:ext uri="{9D8B030D-6E8A-4147-A177-3AD203B41FA5}">
                      <a16:colId xmlns:a16="http://schemas.microsoft.com/office/drawing/2014/main" val="20000"/>
                    </a:ext>
                  </a:extLst>
                </a:gridCol>
              </a:tblGrid>
              <a:tr h="1009557">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1" i="0" u="none" strike="noStrike" cap="none" normalizeH="0" baseline="0">
                          <a:ln>
                            <a:noFill/>
                          </a:ln>
                          <a:solidFill>
                            <a:schemeClr val="tx1"/>
                          </a:solidFill>
                          <a:effectLst/>
                          <a:latin typeface="Calibri" pitchFamily="34" charset="0"/>
                          <a:ea typeface="宋体" panose="02010600030101010101" pitchFamily="2" charset="-122"/>
                        </a:rPr>
                        <a:t>临床诊断标准：具备以下一项或多项脑膜炎的症状和体征：头痛，易激惹，呕吐，发热，颈强直，抽搐，局灶性神经功能缺损，意识障碍，或倦怠</a:t>
                      </a:r>
                    </a:p>
                  </a:txBody>
                  <a:tcPr marL="67511" marR="67511" marT="151212" marB="35103"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2433731">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1" i="0" u="none" strike="noStrike" cap="none" normalizeH="0" baseline="0">
                          <a:ln>
                            <a:noFill/>
                          </a:ln>
                          <a:solidFill>
                            <a:srgbClr val="000000"/>
                          </a:solidFill>
                          <a:effectLst/>
                          <a:latin typeface="Calibri" pitchFamily="34" charset="0"/>
                          <a:ea typeface="宋体" panose="02010600030101010101" pitchFamily="2" charset="-122"/>
                        </a:rPr>
                        <a:t>结核性脑膜炎的分类：</a:t>
                      </a:r>
                    </a:p>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1" i="0" u="none" strike="noStrike" cap="none" normalizeH="0" baseline="0">
                          <a:ln>
                            <a:noFill/>
                          </a:ln>
                          <a:solidFill>
                            <a:srgbClr val="000000"/>
                          </a:solidFill>
                          <a:effectLst/>
                          <a:latin typeface="Calibri" pitchFamily="34" charset="0"/>
                          <a:ea typeface="宋体" panose="02010600030101010101" pitchFamily="2" charset="-122"/>
                        </a:rPr>
                        <a:t>确诊的结核性脑膜炎（</a:t>
                      </a:r>
                      <a:r>
                        <a:rPr kumimoji="0" lang="en-US" sz="1800" b="1" i="0" u="none" strike="noStrike" cap="none" normalizeH="0" baseline="0">
                          <a:ln>
                            <a:noFill/>
                          </a:ln>
                          <a:solidFill>
                            <a:srgbClr val="000000"/>
                          </a:solidFill>
                          <a:effectLst/>
                          <a:latin typeface="Calibri" pitchFamily="34" charset="0"/>
                          <a:ea typeface="宋体" panose="02010600030101010101" pitchFamily="2" charset="-122"/>
                        </a:rPr>
                        <a:t>definite TBM</a:t>
                      </a:r>
                      <a:r>
                        <a:rPr kumimoji="0" lang="zh-CN" altLang="en-US" sz="1800" b="1" i="0" u="none" strike="noStrike" cap="none" normalizeH="0" baseline="0">
                          <a:ln>
                            <a:noFill/>
                          </a:ln>
                          <a:solidFill>
                            <a:srgbClr val="000000"/>
                          </a:solidFill>
                          <a:effectLst/>
                          <a:latin typeface="Calibri" pitchFamily="34" charset="0"/>
                          <a:ea typeface="宋体" panose="02010600030101010101" pitchFamily="2" charset="-122"/>
                        </a:rPr>
                        <a:t>）</a:t>
                      </a:r>
                    </a:p>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   病人应符合</a:t>
                      </a:r>
                      <a:r>
                        <a:rPr kumimoji="0" lang="en-US" sz="1300" b="0" i="0" u="none" strike="noStrike" cap="none" normalizeH="0" baseline="0">
                          <a:ln>
                            <a:noFill/>
                          </a:ln>
                          <a:solidFill>
                            <a:srgbClr val="000000"/>
                          </a:solidFill>
                          <a:effectLst/>
                          <a:latin typeface="Calibri" pitchFamily="34" charset="0"/>
                          <a:ea typeface="宋体" panose="02010600030101010101" pitchFamily="2" charset="-122"/>
                        </a:rPr>
                        <a:t>A</a:t>
                      </a: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或</a:t>
                      </a:r>
                      <a:r>
                        <a:rPr kumimoji="0" lang="en-US" sz="1300" b="0" i="0" u="none" strike="noStrike" cap="none" normalizeH="0" baseline="0">
                          <a:ln>
                            <a:noFill/>
                          </a:ln>
                          <a:solidFill>
                            <a:srgbClr val="000000"/>
                          </a:solidFill>
                          <a:effectLst/>
                          <a:latin typeface="Calibri" pitchFamily="34" charset="0"/>
                          <a:ea typeface="宋体" panose="02010600030101010101" pitchFamily="2" charset="-122"/>
                        </a:rPr>
                        <a:t>B</a:t>
                      </a: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的标准：</a:t>
                      </a:r>
                    </a:p>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   </a:t>
                      </a:r>
                      <a:r>
                        <a:rPr kumimoji="0" lang="en-US" sz="1300" b="0" i="0" u="none" strike="noStrike" cap="none" normalizeH="0" baseline="0">
                          <a:ln>
                            <a:noFill/>
                          </a:ln>
                          <a:solidFill>
                            <a:srgbClr val="000000"/>
                          </a:solidFill>
                          <a:effectLst/>
                          <a:latin typeface="Calibri" pitchFamily="34" charset="0"/>
                          <a:ea typeface="宋体" panose="02010600030101010101" pitchFamily="2" charset="-122"/>
                        </a:rPr>
                        <a:t>A.</a:t>
                      </a: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符合临床标准，同时具备以下一项或多项：</a:t>
                      </a:r>
                    </a:p>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   </a:t>
                      </a:r>
                      <a:r>
                        <a:rPr kumimoji="0" lang="en-US" sz="1300" b="0" i="0" u="none" strike="noStrike" cap="none" normalizeH="0" baseline="0">
                          <a:ln>
                            <a:noFill/>
                          </a:ln>
                          <a:solidFill>
                            <a:srgbClr val="000000"/>
                          </a:solidFill>
                          <a:effectLst/>
                          <a:latin typeface="Calibri" pitchFamily="34" charset="0"/>
                          <a:ea typeface="宋体" panose="02010600030101010101" pitchFamily="2" charset="-122"/>
                        </a:rPr>
                        <a:t>1.</a:t>
                      </a: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脑脊液中查到抗酸杆菌</a:t>
                      </a:r>
                    </a:p>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   </a:t>
                      </a:r>
                      <a:r>
                        <a:rPr kumimoji="0" lang="en-US" sz="1300" b="0" i="0" u="none" strike="noStrike" cap="none" normalizeH="0" baseline="0">
                          <a:ln>
                            <a:noFill/>
                          </a:ln>
                          <a:solidFill>
                            <a:srgbClr val="000000"/>
                          </a:solidFill>
                          <a:effectLst/>
                          <a:latin typeface="Calibri" pitchFamily="34" charset="0"/>
                          <a:ea typeface="宋体" panose="02010600030101010101" pitchFamily="2" charset="-122"/>
                        </a:rPr>
                        <a:t>2.</a:t>
                      </a: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脑脊液结核菌培养阳性</a:t>
                      </a:r>
                    </a:p>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   </a:t>
                      </a:r>
                      <a:r>
                        <a:rPr kumimoji="0" lang="en-US" sz="1300" b="0" i="0" u="none" strike="noStrike" cap="none" normalizeH="0" baseline="0">
                          <a:ln>
                            <a:noFill/>
                          </a:ln>
                          <a:solidFill>
                            <a:srgbClr val="000000"/>
                          </a:solidFill>
                          <a:effectLst/>
                          <a:latin typeface="Calibri" pitchFamily="34" charset="0"/>
                          <a:ea typeface="宋体" panose="02010600030101010101" pitchFamily="2" charset="-122"/>
                        </a:rPr>
                        <a:t>3.</a:t>
                      </a: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或脑脊液结核菌核酸检测阳性</a:t>
                      </a:r>
                    </a:p>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   </a:t>
                      </a:r>
                      <a:r>
                        <a:rPr kumimoji="0" lang="en-US" sz="1300" b="0" i="0" u="none" strike="noStrike" cap="none" normalizeH="0" baseline="0">
                          <a:ln>
                            <a:noFill/>
                          </a:ln>
                          <a:solidFill>
                            <a:srgbClr val="000000"/>
                          </a:solidFill>
                          <a:effectLst/>
                          <a:latin typeface="Calibri" pitchFamily="34" charset="0"/>
                          <a:ea typeface="宋体" panose="02010600030101010101" pitchFamily="2" charset="-122"/>
                        </a:rPr>
                        <a:t>B.</a:t>
                      </a:r>
                      <a:r>
                        <a:rPr kumimoji="0" lang="zh-CN" altLang="en-US" sz="1300" b="0" i="0" u="none" strike="noStrike" cap="none" normalizeH="0" baseline="0">
                          <a:ln>
                            <a:noFill/>
                          </a:ln>
                          <a:solidFill>
                            <a:srgbClr val="000000"/>
                          </a:solidFill>
                          <a:effectLst/>
                          <a:latin typeface="Calibri" pitchFamily="34" charset="0"/>
                          <a:ea typeface="宋体" panose="02010600030101010101" pitchFamily="2" charset="-122"/>
                        </a:rPr>
                        <a:t>脑或脊髓中发现抗酸杆菌或结核性病理改变，同时有临床征象和相应的脑脊液改变，或尸检呈脑膜炎改变</a:t>
                      </a:r>
                    </a:p>
                  </a:txBody>
                  <a:tcPr marL="68591" marR="68591" marT="34292"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sp>
        <p:nvSpPr>
          <p:cNvPr id="83978" name="AutoShape 12">
            <a:extLst>
              <a:ext uri="{FF2B5EF4-FFF2-40B4-BE49-F238E27FC236}">
                <a16:creationId xmlns:a16="http://schemas.microsoft.com/office/drawing/2014/main" id="{4830F81C-71B3-4254-A6A9-7A8EF97AD5C2}"/>
              </a:ext>
            </a:extLst>
          </p:cNvPr>
          <p:cNvSpPr/>
          <p:nvPr/>
        </p:nvSpPr>
        <p:spPr>
          <a:xfrm flipH="1">
            <a:off x="1547813" y="412750"/>
            <a:ext cx="6157912" cy="795338"/>
          </a:xfrm>
          <a:prstGeom prst="roundRect">
            <a:avLst>
              <a:gd name="adj" fmla="val 8676"/>
            </a:avLst>
          </a:prstGeom>
          <a:gradFill rotWithShape="1">
            <a:gsLst>
              <a:gs pos="0">
                <a:srgbClr val="093B82"/>
              </a:gs>
              <a:gs pos="50000">
                <a:srgbClr val="0C4EB0"/>
              </a:gs>
              <a:gs pos="100000">
                <a:srgbClr val="093B82"/>
              </a:gs>
            </a:gsLst>
            <a:lin ang="0" scaled="1"/>
            <a:tileRect/>
          </a:gra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2100" b="1" noProof="1">
                <a:solidFill>
                  <a:schemeClr val="accent1"/>
                </a:solidFill>
                <a:latin typeface="Times New Roman" panose="02020603050405020304" pitchFamily="18" charset="0"/>
              </a:rPr>
              <a:t> </a:t>
            </a:r>
            <a:r>
              <a:rPr lang="zh-CN" altLang="en-US" sz="2100" b="1" noProof="1">
                <a:solidFill>
                  <a:schemeClr val="bg1"/>
                </a:solidFill>
                <a:latin typeface="Times New Roman" panose="02020603050405020304" pitchFamily="18" charset="0"/>
              </a:rPr>
              <a:t>结核性脑膜炎（</a:t>
            </a:r>
            <a:r>
              <a:rPr lang="en-US" altLang="zh-CN" sz="2100" b="1" noProof="1">
                <a:solidFill>
                  <a:schemeClr val="bg1"/>
                </a:solidFill>
                <a:latin typeface="Times New Roman" panose="02020603050405020304" pitchFamily="18" charset="0"/>
              </a:rPr>
              <a:t>2009</a:t>
            </a:r>
            <a:r>
              <a:rPr lang="zh-CN" altLang="en-US" sz="2100" b="1" noProof="1">
                <a:solidFill>
                  <a:schemeClr val="bg1"/>
                </a:solidFill>
                <a:latin typeface="Times New Roman" panose="02020603050405020304" pitchFamily="18" charset="0"/>
              </a:rPr>
              <a:t>年）的诊断标准</a:t>
            </a:r>
            <a:endParaRPr lang="zh-CN" altLang="en-US" sz="1350" noProof="1">
              <a:latin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a:extLst>
              <a:ext uri="{FF2B5EF4-FFF2-40B4-BE49-F238E27FC236}">
                <a16:creationId xmlns:a16="http://schemas.microsoft.com/office/drawing/2014/main" id="{2D912208-05F9-44D7-B295-AB51553D4689}"/>
              </a:ext>
            </a:extLst>
          </p:cNvPr>
          <p:cNvSpPr/>
          <p:nvPr/>
        </p:nvSpPr>
        <p:spPr>
          <a:xfrm flipH="1">
            <a:off x="1547813" y="412750"/>
            <a:ext cx="6157912" cy="795338"/>
          </a:xfrm>
          <a:prstGeom prst="roundRect">
            <a:avLst>
              <a:gd name="adj" fmla="val 8676"/>
            </a:avLst>
          </a:prstGeom>
          <a:gradFill rotWithShape="1">
            <a:gsLst>
              <a:gs pos="0">
                <a:srgbClr val="093B82"/>
              </a:gs>
              <a:gs pos="50000">
                <a:srgbClr val="0C4EB0"/>
              </a:gs>
              <a:gs pos="100000">
                <a:srgbClr val="093B82"/>
              </a:gs>
            </a:gsLst>
            <a:lin ang="0" scaled="1"/>
            <a:tileRect/>
          </a:gra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2100" b="1" noProof="1">
                <a:solidFill>
                  <a:schemeClr val="accent1"/>
                </a:solidFill>
                <a:latin typeface="Times New Roman" panose="02020603050405020304" pitchFamily="18" charset="0"/>
              </a:rPr>
              <a:t> </a:t>
            </a:r>
            <a:r>
              <a:rPr lang="zh-CN" altLang="en-US" sz="2100" b="1" noProof="1">
                <a:solidFill>
                  <a:schemeClr val="bg1"/>
                </a:solidFill>
                <a:latin typeface="Times New Roman" panose="02020603050405020304" pitchFamily="18" charset="0"/>
              </a:rPr>
              <a:t>结核性脑膜炎（</a:t>
            </a:r>
            <a:r>
              <a:rPr lang="en-US" altLang="zh-CN" sz="2100" b="1" noProof="1">
                <a:solidFill>
                  <a:schemeClr val="bg1"/>
                </a:solidFill>
                <a:latin typeface="Times New Roman" panose="02020603050405020304" pitchFamily="18" charset="0"/>
              </a:rPr>
              <a:t>2009</a:t>
            </a:r>
            <a:r>
              <a:rPr lang="zh-CN" altLang="en-US" sz="2100" b="1" noProof="1">
                <a:solidFill>
                  <a:schemeClr val="bg1"/>
                </a:solidFill>
                <a:latin typeface="Times New Roman" panose="02020603050405020304" pitchFamily="18" charset="0"/>
              </a:rPr>
              <a:t>年）的诊断标准</a:t>
            </a:r>
            <a:endParaRPr lang="zh-CN" altLang="en-US" sz="1350" noProof="1">
              <a:latin typeface="Arial" panose="020B0604020202020204" pitchFamily="34" charset="0"/>
            </a:endParaRPr>
          </a:p>
        </p:txBody>
      </p:sp>
      <p:graphicFrame>
        <p:nvGraphicFramePr>
          <p:cNvPr id="69635" name="Group 3">
            <a:extLst>
              <a:ext uri="{FF2B5EF4-FFF2-40B4-BE49-F238E27FC236}">
                <a16:creationId xmlns:a16="http://schemas.microsoft.com/office/drawing/2014/main" id="{6C644182-03FD-4C01-97EF-5F59B4B83949}"/>
              </a:ext>
            </a:extLst>
          </p:cNvPr>
          <p:cNvGraphicFramePr>
            <a:graphicFrameLocks noGrp="1"/>
          </p:cNvGraphicFramePr>
          <p:nvPr/>
        </p:nvGraphicFramePr>
        <p:xfrm>
          <a:off x="1763713" y="1492250"/>
          <a:ext cx="5670550" cy="2846388"/>
        </p:xfrm>
        <a:graphic>
          <a:graphicData uri="http://schemas.openxmlformats.org/drawingml/2006/table">
            <a:tbl>
              <a:tblPr/>
              <a:tblGrid>
                <a:gridCol w="5670550">
                  <a:extLst>
                    <a:ext uri="{9D8B030D-6E8A-4147-A177-3AD203B41FA5}">
                      <a16:colId xmlns:a16="http://schemas.microsoft.com/office/drawing/2014/main" val="20000"/>
                    </a:ext>
                  </a:extLst>
                </a:gridCol>
              </a:tblGrid>
              <a:tr h="632531">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1" i="0" u="none" strike="noStrike" cap="none" normalizeH="0" baseline="0" dirty="0">
                          <a:ln>
                            <a:noFill/>
                          </a:ln>
                          <a:solidFill>
                            <a:srgbClr val="FFFFFF"/>
                          </a:solidFill>
                          <a:effectLst/>
                          <a:latin typeface="Calibri" pitchFamily="34" charset="0"/>
                          <a:ea typeface="宋体" panose="02010600030101010101" pitchFamily="2" charset="-122"/>
                        </a:rPr>
                        <a:t>很可能的结核性脑膜炎（</a:t>
                      </a:r>
                      <a:r>
                        <a:rPr kumimoji="0" lang="en-US" sz="1800" b="1" i="0" u="none" strike="noStrike" cap="none" normalizeH="0" baseline="0" dirty="0">
                          <a:ln>
                            <a:noFill/>
                          </a:ln>
                          <a:solidFill>
                            <a:srgbClr val="FFFFFF"/>
                          </a:solidFill>
                          <a:effectLst/>
                          <a:latin typeface="Calibri" pitchFamily="34" charset="0"/>
                          <a:ea typeface="宋体" panose="02010600030101010101" pitchFamily="2" charset="-122"/>
                        </a:rPr>
                        <a:t>probable TBM</a:t>
                      </a:r>
                      <a:r>
                        <a:rPr kumimoji="0" lang="zh-CN" altLang="en-US" sz="1800" b="1" i="0" u="none" strike="noStrike" cap="none" normalizeH="0" baseline="0" dirty="0">
                          <a:ln>
                            <a:noFill/>
                          </a:ln>
                          <a:solidFill>
                            <a:srgbClr val="FFFFFF"/>
                          </a:solidFill>
                          <a:effectLst/>
                          <a:latin typeface="Calibri" pitchFamily="34" charset="0"/>
                          <a:ea typeface="宋体" panose="02010600030101010101" pitchFamily="2" charset="-122"/>
                        </a:rPr>
                        <a:t>）</a:t>
                      </a:r>
                    </a:p>
                  </a:txBody>
                  <a:tcPr marL="68591" marR="68591" marT="207738" marB="10815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95649">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符合临床标准，同时具备：</a:t>
                      </a:r>
                    </a:p>
                  </a:txBody>
                  <a:tcPr marL="68591" marR="68591" marT="80999" marB="10815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95014">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sz="1400" b="1" i="0" u="none" strike="noStrike" cap="none" normalizeH="0" baseline="0">
                          <a:ln>
                            <a:noFill/>
                          </a:ln>
                          <a:solidFill>
                            <a:srgbClr val="000000"/>
                          </a:solidFill>
                          <a:effectLst/>
                          <a:latin typeface="Calibri" pitchFamily="34" charset="0"/>
                          <a:ea typeface="宋体" panose="02010600030101010101" pitchFamily="2" charset="-122"/>
                        </a:rPr>
                        <a:t>1.</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临床评分≥</a:t>
                      </a:r>
                      <a:r>
                        <a:rPr kumimoji="0" lang="en-US" sz="1400" b="1" i="0" u="none" strike="noStrike" cap="none" normalizeH="0" baseline="0">
                          <a:ln>
                            <a:noFill/>
                          </a:ln>
                          <a:solidFill>
                            <a:srgbClr val="000000"/>
                          </a:solidFill>
                          <a:effectLst/>
                          <a:latin typeface="Calibri" pitchFamily="34" charset="0"/>
                          <a:ea typeface="宋体" panose="02010600030101010101" pitchFamily="2" charset="-122"/>
                        </a:rPr>
                        <a:t>10</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分（无脑影像学）</a:t>
                      </a:r>
                    </a:p>
                  </a:txBody>
                  <a:tcPr marL="68591" marR="68591" marT="80999" marB="10815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95649">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sz="1400" b="1" i="0" u="none" strike="noStrike" cap="none" normalizeH="0" baseline="0">
                          <a:ln>
                            <a:noFill/>
                          </a:ln>
                          <a:solidFill>
                            <a:srgbClr val="000000"/>
                          </a:solidFill>
                          <a:effectLst/>
                          <a:latin typeface="Calibri" pitchFamily="34" charset="0"/>
                          <a:ea typeface="宋体" panose="02010600030101010101" pitchFamily="2" charset="-122"/>
                        </a:rPr>
                        <a:t>2.</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或临床评分≥</a:t>
                      </a:r>
                      <a:r>
                        <a:rPr kumimoji="0" lang="en-US" sz="1400" b="1" i="0" u="none" strike="noStrike" cap="none" normalizeH="0" baseline="0">
                          <a:ln>
                            <a:noFill/>
                          </a:ln>
                          <a:solidFill>
                            <a:srgbClr val="000000"/>
                          </a:solidFill>
                          <a:effectLst/>
                          <a:latin typeface="Calibri" pitchFamily="34" charset="0"/>
                          <a:ea typeface="宋体" panose="02010600030101010101" pitchFamily="2" charset="-122"/>
                        </a:rPr>
                        <a:t>12</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分（有脑影像学）</a:t>
                      </a:r>
                    </a:p>
                  </a:txBody>
                  <a:tcPr marL="68591" marR="68591" marT="80999" marB="10815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95014">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sz="1400" b="1" i="0" u="none" strike="noStrike" cap="none" normalizeH="0" baseline="0">
                          <a:ln>
                            <a:noFill/>
                          </a:ln>
                          <a:solidFill>
                            <a:srgbClr val="000000"/>
                          </a:solidFill>
                          <a:effectLst/>
                          <a:latin typeface="Calibri" pitchFamily="34" charset="0"/>
                          <a:ea typeface="宋体" panose="02010600030101010101" pitchFamily="2" charset="-122"/>
                        </a:rPr>
                        <a:t>3.</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脑脊液或脑影像学评分至少</a:t>
                      </a:r>
                      <a:r>
                        <a:rPr kumimoji="0" lang="en-US" sz="1400" b="1" i="0" u="none" strike="noStrike" cap="none" normalizeH="0" baseline="0">
                          <a:ln>
                            <a:noFill/>
                          </a:ln>
                          <a:solidFill>
                            <a:srgbClr val="000000"/>
                          </a:solidFill>
                          <a:effectLst/>
                          <a:latin typeface="Calibri" pitchFamily="34" charset="0"/>
                          <a:ea typeface="宋体" panose="02010600030101010101" pitchFamily="2" charset="-122"/>
                        </a:rPr>
                        <a:t>2</a:t>
                      </a:r>
                      <a:r>
                        <a:rPr kumimoji="0" lang="zh-CN" altLang="en-US" sz="1400" b="1" i="0" u="none" strike="noStrike" cap="none" normalizeH="0" baseline="0">
                          <a:ln>
                            <a:noFill/>
                          </a:ln>
                          <a:solidFill>
                            <a:srgbClr val="000000"/>
                          </a:solidFill>
                          <a:effectLst/>
                          <a:latin typeface="Calibri" pitchFamily="34" charset="0"/>
                          <a:ea typeface="宋体" panose="02010600030101010101" pitchFamily="2" charset="-122"/>
                        </a:rPr>
                        <a:t>分</a:t>
                      </a:r>
                    </a:p>
                  </a:txBody>
                  <a:tcPr marL="68591" marR="68591" marT="80999" marB="10815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32531">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sz="1400" b="1" i="0" u="none" strike="noStrike" cap="none" normalizeH="0" baseline="0" dirty="0">
                          <a:ln>
                            <a:noFill/>
                          </a:ln>
                          <a:solidFill>
                            <a:srgbClr val="000000"/>
                          </a:solidFill>
                          <a:effectLst/>
                          <a:latin typeface="Calibri" pitchFamily="34" charset="0"/>
                          <a:ea typeface="宋体" panose="02010600030101010101" pitchFamily="2" charset="-122"/>
                        </a:rPr>
                        <a:t>4.</a:t>
                      </a:r>
                      <a:r>
                        <a:rPr kumimoji="0" lang="zh-CN" altLang="en-US" sz="1400" b="1" i="0" u="none" strike="noStrike" cap="none" normalizeH="0" baseline="0" dirty="0">
                          <a:ln>
                            <a:noFill/>
                          </a:ln>
                          <a:solidFill>
                            <a:srgbClr val="000000"/>
                          </a:solidFill>
                          <a:effectLst/>
                          <a:latin typeface="Calibri" pitchFamily="34" charset="0"/>
                          <a:ea typeface="宋体" panose="02010600030101010101" pitchFamily="2" charset="-122"/>
                        </a:rPr>
                        <a:t>排除其他脑膜炎</a:t>
                      </a:r>
                    </a:p>
                  </a:txBody>
                  <a:tcPr marL="68591" marR="68591" marT="80999" marB="10815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AutoShape 7" descr="栎木">
            <a:hlinkClick r:id="rId2" action="ppaction://hlinksldjump"/>
            <a:extLst>
              <a:ext uri="{FF2B5EF4-FFF2-40B4-BE49-F238E27FC236}">
                <a16:creationId xmlns:a16="http://schemas.microsoft.com/office/drawing/2014/main" id="{6F17D1F8-83EF-41EA-86DB-636973731687}"/>
              </a:ext>
            </a:extLst>
          </p:cNvPr>
          <p:cNvSpPr>
            <a:spLocks noChangeArrowheads="1"/>
          </p:cNvSpPr>
          <p:nvPr/>
        </p:nvSpPr>
        <p:spPr bwMode="auto">
          <a:xfrm>
            <a:off x="1762125" y="1409700"/>
            <a:ext cx="5402263" cy="1485900"/>
          </a:xfrm>
          <a:prstGeom prst="horizontalScroll">
            <a:avLst>
              <a:gd name="adj" fmla="val 12500"/>
            </a:avLst>
          </a:prstGeom>
          <a:blipFill dpi="0" rotWithShape="1">
            <a:blip r:embed="rId3">
              <a:alphaModFix amt="44000"/>
            </a:blip>
            <a:srcRect/>
            <a:tile tx="0" ty="0" sx="100000" sy="100000" flip="none" algn="tl"/>
          </a:blipFill>
          <a:ln w="9525">
            <a:solidFill>
              <a:srgbClr val="C0C0C0"/>
            </a:solidFill>
            <a:round/>
            <a:headEnd/>
            <a:tailEnd/>
          </a:ln>
        </p:spPr>
        <p:txBody>
          <a:bodyPr wrap="none" anchor="ctr"/>
          <a:lstStyle/>
          <a:p>
            <a:pPr algn="ctr"/>
            <a:r>
              <a:rPr lang="en-US" altLang="zh-CN" sz="3600">
                <a:latin typeface="Arial" panose="020B0604020202020204" pitchFamily="34" charset="0"/>
              </a:rPr>
              <a:t> </a:t>
            </a:r>
            <a:r>
              <a:rPr lang="zh-CN" altLang="en-US" sz="3300">
                <a:latin typeface="Arial" panose="020B0604020202020204" pitchFamily="34" charset="0"/>
              </a:rPr>
              <a:t>第一节 病毒感染性疾病</a:t>
            </a:r>
            <a:r>
              <a:rPr lang="zh-CN" altLang="en-US" sz="3600">
                <a:latin typeface="Arial" panose="020B0604020202020204" pitchFamily="34" charset="0"/>
              </a:rPr>
              <a:t> </a:t>
            </a:r>
            <a:endParaRPr lang="zh-CN" altLang="en-US" sz="3600">
              <a:latin typeface="宋体" panose="02010600030101010101" pitchFamily="2" charset="-122"/>
            </a:endParaRPr>
          </a:p>
        </p:txBody>
      </p:sp>
      <p:sp>
        <p:nvSpPr>
          <p:cNvPr id="10242" name="AutoShape 3">
            <a:extLst>
              <a:ext uri="{FF2B5EF4-FFF2-40B4-BE49-F238E27FC236}">
                <a16:creationId xmlns:a16="http://schemas.microsoft.com/office/drawing/2014/main" id="{273C9A82-6BE8-47C6-848F-544D4AB51CFB}"/>
              </a:ext>
            </a:extLst>
          </p:cNvPr>
          <p:cNvSpPr>
            <a:spLocks noChangeArrowheads="1"/>
          </p:cNvSpPr>
          <p:nvPr/>
        </p:nvSpPr>
        <p:spPr bwMode="auto">
          <a:xfrm rot="10800000" flipV="1">
            <a:off x="2627313" y="3228975"/>
            <a:ext cx="3941762" cy="369888"/>
          </a:xfrm>
          <a:prstGeom prst="roundRect">
            <a:avLst>
              <a:gd name="adj" fmla="val 9106"/>
            </a:avLst>
          </a:prstGeom>
          <a:gradFill rotWithShape="1">
            <a:gsLst>
              <a:gs pos="0">
                <a:srgbClr val="7171B8"/>
              </a:gs>
              <a:gs pos="50000">
                <a:srgbClr val="CCFFFF"/>
              </a:gs>
              <a:gs pos="100000">
                <a:srgbClr val="7171B8"/>
              </a:gs>
            </a:gsLst>
            <a:lin ang="5400000" scaled="1"/>
          </a:gra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pPr algn="ctr" eaLnBrk="0" hangingPunct="0"/>
            <a:r>
              <a:rPr lang="zh-CN" altLang="en-US" sz="2100">
                <a:solidFill>
                  <a:srgbClr val="CC0066"/>
                </a:solidFill>
                <a:latin typeface="Arial" panose="020B0604020202020204" pitchFamily="34" charset="0"/>
              </a:rPr>
              <a:t> 单纯疱疹病毒性脑炎   </a:t>
            </a:r>
          </a:p>
        </p:txBody>
      </p:sp>
      <p:sp>
        <p:nvSpPr>
          <p:cNvPr id="10243" name="AutoShape 4">
            <a:extLst>
              <a:ext uri="{FF2B5EF4-FFF2-40B4-BE49-F238E27FC236}">
                <a16:creationId xmlns:a16="http://schemas.microsoft.com/office/drawing/2014/main" id="{46C26255-E501-4B7A-8A21-6C2D946F293A}"/>
              </a:ext>
            </a:extLst>
          </p:cNvPr>
          <p:cNvSpPr>
            <a:spLocks noChangeArrowheads="1"/>
          </p:cNvSpPr>
          <p:nvPr/>
        </p:nvSpPr>
        <p:spPr bwMode="auto">
          <a:xfrm rot="10800000" flipV="1">
            <a:off x="2627313" y="3706813"/>
            <a:ext cx="3943350" cy="377825"/>
          </a:xfrm>
          <a:prstGeom prst="roundRect">
            <a:avLst>
              <a:gd name="adj" fmla="val 9106"/>
            </a:avLst>
          </a:prstGeom>
          <a:gradFill rotWithShape="1">
            <a:gsLst>
              <a:gs pos="0">
                <a:srgbClr val="96BB8F"/>
              </a:gs>
              <a:gs pos="50000">
                <a:srgbClr val="CCFFFF"/>
              </a:gs>
              <a:gs pos="100000">
                <a:srgbClr val="96BB8F"/>
              </a:gs>
            </a:gsLst>
            <a:lin ang="5400000" scaled="1"/>
          </a:gra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pPr algn="ctr" eaLnBrk="0" hangingPunct="0"/>
            <a:r>
              <a:rPr lang="zh-CN" altLang="en-US" sz="2100">
                <a:solidFill>
                  <a:srgbClr val="CC0066"/>
                </a:solidFill>
                <a:latin typeface="Arial" panose="020B0604020202020204" pitchFamily="34" charset="0"/>
              </a:rPr>
              <a:t> 病毒性脑膜炎   </a:t>
            </a:r>
          </a:p>
        </p:txBody>
      </p:sp>
      <p:sp>
        <p:nvSpPr>
          <p:cNvPr id="10244" name="AutoShape 5">
            <a:extLst>
              <a:ext uri="{FF2B5EF4-FFF2-40B4-BE49-F238E27FC236}">
                <a16:creationId xmlns:a16="http://schemas.microsoft.com/office/drawing/2014/main" id="{5D42A091-AF95-4BCC-AE4F-140AD9F1286C}"/>
              </a:ext>
            </a:extLst>
          </p:cNvPr>
          <p:cNvSpPr>
            <a:spLocks noChangeArrowheads="1"/>
          </p:cNvSpPr>
          <p:nvPr/>
        </p:nvSpPr>
        <p:spPr bwMode="auto">
          <a:xfrm rot="10800000" flipV="1">
            <a:off x="2627313" y="4206875"/>
            <a:ext cx="3943350" cy="363538"/>
          </a:xfrm>
          <a:prstGeom prst="roundRect">
            <a:avLst>
              <a:gd name="adj" fmla="val 9106"/>
            </a:avLst>
          </a:prstGeom>
          <a:gradFill rotWithShape="1">
            <a:gsLst>
              <a:gs pos="0">
                <a:srgbClr val="D4EBED"/>
              </a:gs>
              <a:gs pos="50000">
                <a:srgbClr val="CCFFFF"/>
              </a:gs>
              <a:gs pos="100000">
                <a:srgbClr val="D4EBED"/>
              </a:gs>
            </a:gsLst>
            <a:lin ang="5400000" scaled="1"/>
          </a:gra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pPr algn="ctr" eaLnBrk="0" hangingPunct="0"/>
            <a:r>
              <a:rPr lang="zh-CN" altLang="en-US" sz="2100">
                <a:solidFill>
                  <a:srgbClr val="CC0066"/>
                </a:solidFill>
                <a:latin typeface="Arial" panose="020B0604020202020204" pitchFamily="34" charset="0"/>
              </a:rPr>
              <a:t> 其他病毒感染性脑病或脑炎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AutoShape 2">
            <a:extLst>
              <a:ext uri="{FF2B5EF4-FFF2-40B4-BE49-F238E27FC236}">
                <a16:creationId xmlns:a16="http://schemas.microsoft.com/office/drawing/2014/main" id="{2FC0BFF7-D769-4D38-834F-DCB6AD913F85}"/>
              </a:ext>
            </a:extLst>
          </p:cNvPr>
          <p:cNvSpPr/>
          <p:nvPr/>
        </p:nvSpPr>
        <p:spPr>
          <a:xfrm flipH="1">
            <a:off x="1547813" y="412750"/>
            <a:ext cx="6157912" cy="795338"/>
          </a:xfrm>
          <a:prstGeom prst="roundRect">
            <a:avLst>
              <a:gd name="adj" fmla="val 8676"/>
            </a:avLst>
          </a:prstGeom>
          <a:gradFill rotWithShape="1">
            <a:gsLst>
              <a:gs pos="0">
                <a:srgbClr val="093B82"/>
              </a:gs>
              <a:gs pos="50000">
                <a:srgbClr val="0C4EB0"/>
              </a:gs>
              <a:gs pos="100000">
                <a:srgbClr val="093B82"/>
              </a:gs>
            </a:gsLst>
            <a:lin ang="0" scaled="1"/>
            <a:tileRect/>
          </a:gra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2100" b="1" noProof="1">
                <a:solidFill>
                  <a:schemeClr val="accent1"/>
                </a:solidFill>
                <a:latin typeface="Times New Roman" panose="02020603050405020304" pitchFamily="18" charset="0"/>
              </a:rPr>
              <a:t> </a:t>
            </a:r>
            <a:r>
              <a:rPr lang="zh-CN" altLang="en-US" sz="2100" b="1" noProof="1">
                <a:solidFill>
                  <a:schemeClr val="bg1"/>
                </a:solidFill>
                <a:latin typeface="Times New Roman" panose="02020603050405020304" pitchFamily="18" charset="0"/>
              </a:rPr>
              <a:t>结核性脑膜炎（</a:t>
            </a:r>
            <a:r>
              <a:rPr lang="en-US" altLang="zh-CN" sz="2100" b="1" noProof="1">
                <a:solidFill>
                  <a:schemeClr val="bg1"/>
                </a:solidFill>
                <a:latin typeface="Times New Roman" panose="02020603050405020304" pitchFamily="18" charset="0"/>
              </a:rPr>
              <a:t>2009</a:t>
            </a:r>
            <a:r>
              <a:rPr lang="zh-CN" altLang="en-US" sz="2100" b="1" noProof="1">
                <a:solidFill>
                  <a:schemeClr val="bg1"/>
                </a:solidFill>
                <a:latin typeface="Times New Roman" panose="02020603050405020304" pitchFamily="18" charset="0"/>
              </a:rPr>
              <a:t>年）的诊断标准</a:t>
            </a:r>
            <a:endParaRPr lang="zh-CN" altLang="en-US" sz="1350" noProof="1">
              <a:latin typeface="Arial" panose="020B0604020202020204" pitchFamily="34" charset="0"/>
            </a:endParaRPr>
          </a:p>
        </p:txBody>
      </p:sp>
      <p:graphicFrame>
        <p:nvGraphicFramePr>
          <p:cNvPr id="70659" name="Group 3">
            <a:extLst>
              <a:ext uri="{FF2B5EF4-FFF2-40B4-BE49-F238E27FC236}">
                <a16:creationId xmlns:a16="http://schemas.microsoft.com/office/drawing/2014/main" id="{39F15FE3-1707-49A1-BFEC-334F5C00E01C}"/>
              </a:ext>
            </a:extLst>
          </p:cNvPr>
          <p:cNvGraphicFramePr>
            <a:graphicFrameLocks noGrp="1"/>
          </p:cNvGraphicFramePr>
          <p:nvPr/>
        </p:nvGraphicFramePr>
        <p:xfrm>
          <a:off x="1763713" y="1492250"/>
          <a:ext cx="5670550" cy="2843213"/>
        </p:xfrm>
        <a:graphic>
          <a:graphicData uri="http://schemas.openxmlformats.org/drawingml/2006/table">
            <a:tbl>
              <a:tblPr/>
              <a:tblGrid>
                <a:gridCol w="5670550">
                  <a:extLst>
                    <a:ext uri="{9D8B030D-6E8A-4147-A177-3AD203B41FA5}">
                      <a16:colId xmlns:a16="http://schemas.microsoft.com/office/drawing/2014/main" val="20000"/>
                    </a:ext>
                  </a:extLst>
                </a:gridCol>
              </a:tblGrid>
              <a:tr h="632389">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1" i="0" u="none" strike="noStrike" cap="none" normalizeH="0" baseline="0" dirty="0">
                          <a:ln>
                            <a:noFill/>
                          </a:ln>
                          <a:solidFill>
                            <a:srgbClr val="FFFFFF"/>
                          </a:solidFill>
                          <a:effectLst/>
                          <a:latin typeface="Calibri" pitchFamily="34" charset="0"/>
                          <a:ea typeface="宋体" panose="02010600030101010101" pitchFamily="2" charset="-122"/>
                        </a:rPr>
                        <a:t>可能的结核性脑膜炎（</a:t>
                      </a:r>
                      <a:r>
                        <a:rPr kumimoji="0" lang="en-US" sz="1800" b="1" i="0" u="none" strike="noStrike" cap="none" normalizeH="0" baseline="0" dirty="0">
                          <a:ln>
                            <a:noFill/>
                          </a:ln>
                          <a:solidFill>
                            <a:srgbClr val="FFFFFF"/>
                          </a:solidFill>
                          <a:effectLst/>
                          <a:latin typeface="Calibri" pitchFamily="34" charset="0"/>
                          <a:ea typeface="宋体" panose="02010600030101010101" pitchFamily="2" charset="-122"/>
                        </a:rPr>
                        <a:t>possible TBM</a:t>
                      </a:r>
                      <a:r>
                        <a:rPr kumimoji="0" lang="zh-CN" altLang="en-US" sz="1800" b="1" i="0" u="none" strike="noStrike" cap="none" normalizeH="0" baseline="0" dirty="0">
                          <a:ln>
                            <a:noFill/>
                          </a:ln>
                          <a:solidFill>
                            <a:srgbClr val="FFFFFF"/>
                          </a:solidFill>
                          <a:effectLst/>
                          <a:latin typeface="Calibri" pitchFamily="34" charset="0"/>
                          <a:ea typeface="宋体" panose="02010600030101010101" pitchFamily="2" charset="-122"/>
                        </a:rPr>
                        <a:t>）</a:t>
                      </a:r>
                    </a:p>
                  </a:txBody>
                  <a:tcPr marL="67511" marR="67511" marT="108006" marB="1080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93656">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300" b="1" i="0" u="none" strike="noStrike" cap="none" normalizeH="0" baseline="0">
                          <a:ln>
                            <a:noFill/>
                          </a:ln>
                          <a:solidFill>
                            <a:srgbClr val="000000"/>
                          </a:solidFill>
                          <a:effectLst/>
                          <a:latin typeface="Calibri" pitchFamily="34" charset="0"/>
                          <a:ea typeface="宋体" panose="02010600030101010101" pitchFamily="2" charset="-122"/>
                        </a:rPr>
                        <a:t>符合临床标准，同时具备：</a:t>
                      </a:r>
                    </a:p>
                  </a:txBody>
                  <a:tcPr marL="67511" marR="67511" marT="0" marB="1080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95561">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sz="1300" b="1" i="0" u="none" strike="noStrike" cap="none" normalizeH="0" baseline="0">
                          <a:ln>
                            <a:noFill/>
                          </a:ln>
                          <a:solidFill>
                            <a:srgbClr val="000000"/>
                          </a:solidFill>
                          <a:effectLst/>
                          <a:latin typeface="Calibri" pitchFamily="34" charset="0"/>
                          <a:ea typeface="宋体" panose="02010600030101010101" pitchFamily="2" charset="-122"/>
                        </a:rPr>
                        <a:t>1.</a:t>
                      </a:r>
                      <a:r>
                        <a:rPr kumimoji="0" lang="zh-CN" altLang="en-US" sz="1300" b="1" i="0" u="none" strike="noStrike" cap="none" normalizeH="0" baseline="0">
                          <a:ln>
                            <a:noFill/>
                          </a:ln>
                          <a:solidFill>
                            <a:srgbClr val="000000"/>
                          </a:solidFill>
                          <a:effectLst/>
                          <a:latin typeface="Calibri" pitchFamily="34" charset="0"/>
                          <a:ea typeface="宋体" panose="02010600030101010101" pitchFamily="2" charset="-122"/>
                        </a:rPr>
                        <a:t>临床评分</a:t>
                      </a:r>
                      <a:r>
                        <a:rPr kumimoji="0" lang="en-US" sz="1300" b="1" i="0" u="none" strike="noStrike" cap="none" normalizeH="0" baseline="0">
                          <a:ln>
                            <a:noFill/>
                          </a:ln>
                          <a:solidFill>
                            <a:srgbClr val="000000"/>
                          </a:solidFill>
                          <a:effectLst/>
                          <a:latin typeface="Calibri" pitchFamily="34" charset="0"/>
                          <a:ea typeface="宋体" panose="02010600030101010101" pitchFamily="2" charset="-122"/>
                        </a:rPr>
                        <a:t>6~9</a:t>
                      </a:r>
                      <a:r>
                        <a:rPr kumimoji="0" lang="zh-CN" altLang="en-US" sz="1300" b="1" i="0" u="none" strike="noStrike" cap="none" normalizeH="0" baseline="0">
                          <a:ln>
                            <a:noFill/>
                          </a:ln>
                          <a:solidFill>
                            <a:srgbClr val="000000"/>
                          </a:solidFill>
                          <a:effectLst/>
                          <a:latin typeface="Calibri" pitchFamily="34" charset="0"/>
                          <a:ea typeface="宋体" panose="02010600030101010101" pitchFamily="2" charset="-122"/>
                        </a:rPr>
                        <a:t>分（无脑影像学）</a:t>
                      </a:r>
                    </a:p>
                  </a:txBody>
                  <a:tcPr marL="67511" marR="67511" marT="0" marB="1080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95561">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sz="1300" b="1" i="0" u="none" strike="noStrike" cap="none" normalizeH="0" baseline="0">
                          <a:ln>
                            <a:noFill/>
                          </a:ln>
                          <a:solidFill>
                            <a:srgbClr val="000000"/>
                          </a:solidFill>
                          <a:effectLst/>
                          <a:latin typeface="Calibri" pitchFamily="34" charset="0"/>
                          <a:ea typeface="宋体" panose="02010600030101010101" pitchFamily="2" charset="-122"/>
                        </a:rPr>
                        <a:t>2.</a:t>
                      </a:r>
                      <a:r>
                        <a:rPr kumimoji="0" lang="zh-CN" altLang="en-US" sz="1300" b="1" i="0" u="none" strike="noStrike" cap="none" normalizeH="0" baseline="0">
                          <a:ln>
                            <a:noFill/>
                          </a:ln>
                          <a:solidFill>
                            <a:srgbClr val="000000"/>
                          </a:solidFill>
                          <a:effectLst/>
                          <a:latin typeface="Calibri" pitchFamily="34" charset="0"/>
                          <a:ea typeface="宋体" panose="02010600030101010101" pitchFamily="2" charset="-122"/>
                        </a:rPr>
                        <a:t>或临床评分</a:t>
                      </a:r>
                      <a:r>
                        <a:rPr kumimoji="0" lang="en-US" sz="1300" b="1" i="0" u="none" strike="noStrike" cap="none" normalizeH="0" baseline="0">
                          <a:ln>
                            <a:noFill/>
                          </a:ln>
                          <a:solidFill>
                            <a:srgbClr val="000000"/>
                          </a:solidFill>
                          <a:effectLst/>
                          <a:latin typeface="Calibri" pitchFamily="34" charset="0"/>
                          <a:ea typeface="宋体" panose="02010600030101010101" pitchFamily="2" charset="-122"/>
                        </a:rPr>
                        <a:t>6~11</a:t>
                      </a:r>
                      <a:r>
                        <a:rPr kumimoji="0" lang="zh-CN" altLang="en-US" sz="1300" b="1" i="0" u="none" strike="noStrike" cap="none" normalizeH="0" baseline="0">
                          <a:ln>
                            <a:noFill/>
                          </a:ln>
                          <a:solidFill>
                            <a:srgbClr val="000000"/>
                          </a:solidFill>
                          <a:effectLst/>
                          <a:latin typeface="Calibri" pitchFamily="34" charset="0"/>
                          <a:ea typeface="宋体" panose="02010600030101010101" pitchFamily="2" charset="-122"/>
                        </a:rPr>
                        <a:t>分（有脑影像学）</a:t>
                      </a:r>
                    </a:p>
                  </a:txBody>
                  <a:tcPr marL="67511" marR="67511" marT="0" marB="1080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94291">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sz="1300" b="1" i="0" u="none" strike="noStrike" cap="none" normalizeH="0" baseline="0" dirty="0">
                          <a:ln>
                            <a:noFill/>
                          </a:ln>
                          <a:solidFill>
                            <a:srgbClr val="000000"/>
                          </a:solidFill>
                          <a:effectLst/>
                          <a:latin typeface="Calibri" pitchFamily="34" charset="0"/>
                          <a:ea typeface="宋体" panose="02010600030101010101" pitchFamily="2" charset="-122"/>
                        </a:rPr>
                        <a:t>3.</a:t>
                      </a:r>
                      <a:r>
                        <a:rPr kumimoji="0" lang="zh-CN" altLang="en-US" sz="1300" b="1" i="0" u="none" strike="noStrike" cap="none" normalizeH="0" baseline="0" dirty="0">
                          <a:ln>
                            <a:noFill/>
                          </a:ln>
                          <a:solidFill>
                            <a:srgbClr val="000000"/>
                          </a:solidFill>
                          <a:effectLst/>
                          <a:latin typeface="Calibri" pitchFamily="34" charset="0"/>
                          <a:ea typeface="宋体" panose="02010600030101010101" pitchFamily="2" charset="-122"/>
                        </a:rPr>
                        <a:t>排除其他脑膜炎</a:t>
                      </a:r>
                    </a:p>
                  </a:txBody>
                  <a:tcPr marL="67511" marR="67511" marT="0" marB="1080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31755">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en-US" sz="1300" b="1" i="0" u="none" strike="noStrike" cap="none" normalizeH="0" baseline="0">
                          <a:ln>
                            <a:noFill/>
                          </a:ln>
                          <a:solidFill>
                            <a:srgbClr val="000000"/>
                          </a:solidFill>
                          <a:effectLst/>
                          <a:latin typeface="Calibri" pitchFamily="34" charset="0"/>
                          <a:ea typeface="宋体" panose="02010600030101010101" pitchFamily="2" charset="-122"/>
                        </a:rPr>
                        <a:t>4.</a:t>
                      </a:r>
                      <a:r>
                        <a:rPr kumimoji="0" lang="zh-CN" altLang="en-US" sz="1300" b="1" i="0" u="none" strike="noStrike" cap="none" normalizeH="0" baseline="0">
                          <a:ln>
                            <a:noFill/>
                          </a:ln>
                          <a:solidFill>
                            <a:srgbClr val="000000"/>
                          </a:solidFill>
                          <a:effectLst/>
                          <a:latin typeface="Calibri" pitchFamily="34" charset="0"/>
                          <a:ea typeface="宋体" panose="02010600030101010101" pitchFamily="2" charset="-122"/>
                        </a:rPr>
                        <a:t>未行腰穿或脑影像学检查不得诊断或排除可能的结核性脑膜炎</a:t>
                      </a:r>
                    </a:p>
                  </a:txBody>
                  <a:tcPr marL="67511" marR="67511" marT="0" marB="10800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2">
            <a:extLst>
              <a:ext uri="{FF2B5EF4-FFF2-40B4-BE49-F238E27FC236}">
                <a16:creationId xmlns:a16="http://schemas.microsoft.com/office/drawing/2014/main" id="{66B41D48-81B9-46AF-98CC-3F54F932B71D}"/>
              </a:ext>
            </a:extLst>
          </p:cNvPr>
          <p:cNvSpPr/>
          <p:nvPr/>
        </p:nvSpPr>
        <p:spPr>
          <a:xfrm flipH="1">
            <a:off x="1547813" y="412750"/>
            <a:ext cx="6157912" cy="795338"/>
          </a:xfrm>
          <a:prstGeom prst="roundRect">
            <a:avLst>
              <a:gd name="adj" fmla="val 8676"/>
            </a:avLst>
          </a:prstGeom>
          <a:gradFill rotWithShape="1">
            <a:gsLst>
              <a:gs pos="0">
                <a:srgbClr val="093B82"/>
              </a:gs>
              <a:gs pos="50000">
                <a:srgbClr val="0C4EB0"/>
              </a:gs>
              <a:gs pos="100000">
                <a:srgbClr val="093B82"/>
              </a:gs>
            </a:gsLst>
            <a:lin ang="0" scaled="1"/>
            <a:tileRect/>
          </a:grad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2100" b="1" noProof="1">
                <a:solidFill>
                  <a:schemeClr val="accent1"/>
                </a:solidFill>
                <a:latin typeface="Times New Roman" panose="02020603050405020304" pitchFamily="18" charset="0"/>
              </a:rPr>
              <a:t> </a:t>
            </a:r>
            <a:r>
              <a:rPr lang="zh-CN" altLang="en-US" sz="2100" b="1" noProof="1">
                <a:solidFill>
                  <a:schemeClr val="bg1"/>
                </a:solidFill>
                <a:latin typeface="Times New Roman" panose="02020603050405020304" pitchFamily="18" charset="0"/>
              </a:rPr>
              <a:t>结核性脑膜炎（</a:t>
            </a:r>
            <a:r>
              <a:rPr lang="en-US" altLang="zh-CN" sz="2100" b="1" noProof="1">
                <a:solidFill>
                  <a:schemeClr val="bg1"/>
                </a:solidFill>
                <a:latin typeface="Times New Roman" panose="02020603050405020304" pitchFamily="18" charset="0"/>
              </a:rPr>
              <a:t>2009</a:t>
            </a:r>
            <a:r>
              <a:rPr lang="zh-CN" altLang="en-US" sz="2100" b="1" noProof="1">
                <a:solidFill>
                  <a:schemeClr val="bg1"/>
                </a:solidFill>
                <a:latin typeface="Times New Roman" panose="02020603050405020304" pitchFamily="18" charset="0"/>
              </a:rPr>
              <a:t>年）的诊断标准</a:t>
            </a:r>
            <a:endParaRPr lang="zh-CN" altLang="en-US" sz="1350" noProof="1">
              <a:latin typeface="Arial" panose="020B0604020202020204" pitchFamily="34" charset="0"/>
            </a:endParaRPr>
          </a:p>
        </p:txBody>
      </p:sp>
      <p:graphicFrame>
        <p:nvGraphicFramePr>
          <p:cNvPr id="71683" name="Group 3">
            <a:extLst>
              <a:ext uri="{FF2B5EF4-FFF2-40B4-BE49-F238E27FC236}">
                <a16:creationId xmlns:a16="http://schemas.microsoft.com/office/drawing/2014/main" id="{6BADEA5A-F562-47DB-87C8-EFCAC5F0BD1C}"/>
              </a:ext>
            </a:extLst>
          </p:cNvPr>
          <p:cNvGraphicFramePr>
            <a:graphicFrameLocks noGrp="1"/>
          </p:cNvGraphicFramePr>
          <p:nvPr/>
        </p:nvGraphicFramePr>
        <p:xfrm>
          <a:off x="1762125" y="1978025"/>
          <a:ext cx="5724525" cy="1136650"/>
        </p:xfrm>
        <a:graphic>
          <a:graphicData uri="http://schemas.openxmlformats.org/drawingml/2006/table">
            <a:tbl>
              <a:tblPr/>
              <a:tblGrid>
                <a:gridCol w="5724525">
                  <a:extLst>
                    <a:ext uri="{9D8B030D-6E8A-4147-A177-3AD203B41FA5}">
                      <a16:colId xmlns:a16="http://schemas.microsoft.com/office/drawing/2014/main" val="20000"/>
                    </a:ext>
                  </a:extLst>
                </a:gridCol>
              </a:tblGrid>
              <a:tr h="564826">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1" i="0" u="none" strike="noStrike" cap="none" normalizeH="0" baseline="0" dirty="0">
                          <a:ln>
                            <a:noFill/>
                          </a:ln>
                          <a:solidFill>
                            <a:srgbClr val="FFFFFF"/>
                          </a:solidFill>
                          <a:effectLst/>
                          <a:latin typeface="Calibri" pitchFamily="34" charset="0"/>
                          <a:ea typeface="宋体" panose="02010600030101010101" pitchFamily="2" charset="-122"/>
                        </a:rPr>
                        <a:t>无结核性脑膜炎</a:t>
                      </a:r>
                    </a:p>
                  </a:txBody>
                  <a:tcPr marL="68583" marR="68583" marT="178246" marB="343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571824">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pPr>
                      <a:r>
                        <a:rPr kumimoji="0" lang="zh-CN" altLang="en-US" sz="1800" b="0" i="0" u="none" strike="noStrike" cap="none" normalizeH="0" baseline="0" dirty="0">
                          <a:ln>
                            <a:noFill/>
                          </a:ln>
                          <a:solidFill>
                            <a:srgbClr val="000000"/>
                          </a:solidFill>
                          <a:effectLst/>
                          <a:latin typeface="Calibri" pitchFamily="34" charset="0"/>
                          <a:ea typeface="宋体" panose="02010600030101010101" pitchFamily="2" charset="-122"/>
                        </a:rPr>
                        <a:t>    </a:t>
                      </a:r>
                      <a:r>
                        <a:rPr kumimoji="0" lang="zh-CN" altLang="en-US" sz="1500" b="0" i="0" u="none" strike="noStrike" cap="none" normalizeH="0" baseline="0" dirty="0">
                          <a:ln>
                            <a:noFill/>
                          </a:ln>
                          <a:solidFill>
                            <a:srgbClr val="000000"/>
                          </a:solidFill>
                          <a:effectLst/>
                          <a:latin typeface="Calibri" pitchFamily="34" charset="0"/>
                          <a:ea typeface="宋体" panose="02010600030101010101" pitchFamily="2" charset="-122"/>
                        </a:rPr>
                        <a:t>已有其他疾病的诊断成立，无确诊的结核性脑膜炎或令人信服的二元疾病征象</a:t>
                      </a:r>
                    </a:p>
                  </a:txBody>
                  <a:tcPr marL="68583" marR="68583" marT="34314" marB="343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AutoShape 5">
            <a:extLst>
              <a:ext uri="{FF2B5EF4-FFF2-40B4-BE49-F238E27FC236}">
                <a16:creationId xmlns:a16="http://schemas.microsoft.com/office/drawing/2014/main" id="{76D3A656-0503-4732-A9D6-D4157121E0D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3598863"/>
            <a:ext cx="52959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AutoShape 9">
            <a:extLst>
              <a:ext uri="{FF2B5EF4-FFF2-40B4-BE49-F238E27FC236}">
                <a16:creationId xmlns:a16="http://schemas.microsoft.com/office/drawing/2014/main" id="{1E032674-4D83-434B-B0DE-08B06821C9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1546225"/>
            <a:ext cx="54546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67" name="Group 12">
            <a:extLst>
              <a:ext uri="{FF2B5EF4-FFF2-40B4-BE49-F238E27FC236}">
                <a16:creationId xmlns:a16="http://schemas.microsoft.com/office/drawing/2014/main" id="{F2C4D276-CA5A-4570-B3E7-698809279991}"/>
              </a:ext>
            </a:extLst>
          </p:cNvPr>
          <p:cNvGrpSpPr>
            <a:grpSpLocks/>
          </p:cNvGrpSpPr>
          <p:nvPr/>
        </p:nvGrpSpPr>
        <p:grpSpPr bwMode="auto">
          <a:xfrm>
            <a:off x="1143000" y="285750"/>
            <a:ext cx="171450" cy="4687888"/>
            <a:chOff x="0" y="240"/>
            <a:chExt cx="144" cy="3936"/>
          </a:xfrm>
        </p:grpSpPr>
        <p:grpSp>
          <p:nvGrpSpPr>
            <p:cNvPr id="88068" name="Group 3">
              <a:extLst>
                <a:ext uri="{FF2B5EF4-FFF2-40B4-BE49-F238E27FC236}">
                  <a16:creationId xmlns:a16="http://schemas.microsoft.com/office/drawing/2014/main" id="{F95F3F3D-A8D6-4045-B55E-18977F1DE97F}"/>
                </a:ext>
              </a:extLst>
            </p:cNvPr>
            <p:cNvGrpSpPr>
              <a:grpSpLocks/>
            </p:cNvGrpSpPr>
            <p:nvPr/>
          </p:nvGrpSpPr>
          <p:grpSpPr bwMode="auto">
            <a:xfrm>
              <a:off x="0" y="240"/>
              <a:ext cx="96" cy="3936"/>
              <a:chOff x="-8" y="768"/>
              <a:chExt cx="136" cy="3552"/>
            </a:xfrm>
          </p:grpSpPr>
          <p:sp>
            <p:nvSpPr>
              <p:cNvPr id="88069" name="Rectangle 4">
                <a:extLst>
                  <a:ext uri="{FF2B5EF4-FFF2-40B4-BE49-F238E27FC236}">
                    <a16:creationId xmlns:a16="http://schemas.microsoft.com/office/drawing/2014/main" id="{A71B6126-843B-4E7D-8D68-65F8B146436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88070" name="Line 5">
                <a:extLst>
                  <a:ext uri="{FF2B5EF4-FFF2-40B4-BE49-F238E27FC236}">
                    <a16:creationId xmlns:a16="http://schemas.microsoft.com/office/drawing/2014/main" id="{56808436-8AEC-4E93-9A22-C2ACF819983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8071" name="Line 18">
              <a:extLst>
                <a:ext uri="{FF2B5EF4-FFF2-40B4-BE49-F238E27FC236}">
                  <a16:creationId xmlns:a16="http://schemas.microsoft.com/office/drawing/2014/main" id="{E121B6A2-22FE-44DE-A32D-030F47E59CA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88072" name="Group 17">
            <a:extLst>
              <a:ext uri="{FF2B5EF4-FFF2-40B4-BE49-F238E27FC236}">
                <a16:creationId xmlns:a16="http://schemas.microsoft.com/office/drawing/2014/main" id="{82FA9B07-AA10-4B8B-87EB-495EF844513E}"/>
              </a:ext>
            </a:extLst>
          </p:cNvPr>
          <p:cNvGrpSpPr>
            <a:grpSpLocks/>
          </p:cNvGrpSpPr>
          <p:nvPr/>
        </p:nvGrpSpPr>
        <p:grpSpPr bwMode="auto">
          <a:xfrm>
            <a:off x="1314450" y="457200"/>
            <a:ext cx="5495925" cy="514350"/>
            <a:chOff x="144" y="384"/>
            <a:chExt cx="4616" cy="432"/>
          </a:xfrm>
        </p:grpSpPr>
        <p:sp>
          <p:nvSpPr>
            <p:cNvPr id="88073" name="Rectangle 18">
              <a:extLst>
                <a:ext uri="{FF2B5EF4-FFF2-40B4-BE49-F238E27FC236}">
                  <a16:creationId xmlns:a16="http://schemas.microsoft.com/office/drawing/2014/main" id="{3DAA1A9D-7927-4AC8-891A-A88794852A3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88074" name="Picture 19" descr="图片1">
              <a:extLst>
                <a:ext uri="{FF2B5EF4-FFF2-40B4-BE49-F238E27FC236}">
                  <a16:creationId xmlns:a16="http://schemas.microsoft.com/office/drawing/2014/main" id="{BB709DED-0258-4E65-908D-040A9BA8B78C}"/>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075" name="Group 20">
            <a:extLst>
              <a:ext uri="{FF2B5EF4-FFF2-40B4-BE49-F238E27FC236}">
                <a16:creationId xmlns:a16="http://schemas.microsoft.com/office/drawing/2014/main" id="{70423E5F-C20C-468C-840C-8FD41FAA7B54}"/>
              </a:ext>
            </a:extLst>
          </p:cNvPr>
          <p:cNvGrpSpPr>
            <a:grpSpLocks/>
          </p:cNvGrpSpPr>
          <p:nvPr/>
        </p:nvGrpSpPr>
        <p:grpSpPr bwMode="auto">
          <a:xfrm>
            <a:off x="1330325" y="1006475"/>
            <a:ext cx="2286000" cy="414338"/>
            <a:chOff x="144" y="816"/>
            <a:chExt cx="2688" cy="348"/>
          </a:xfrm>
        </p:grpSpPr>
        <p:sp>
          <p:nvSpPr>
            <p:cNvPr id="88076" name="Rectangle 21">
              <a:extLst>
                <a:ext uri="{FF2B5EF4-FFF2-40B4-BE49-F238E27FC236}">
                  <a16:creationId xmlns:a16="http://schemas.microsoft.com/office/drawing/2014/main" id="{1D4A552C-4634-4719-BEAE-F863AE690B3E}"/>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鉴别诊断        </a:t>
              </a:r>
            </a:p>
          </p:txBody>
        </p:sp>
        <p:sp>
          <p:nvSpPr>
            <p:cNvPr id="88077" name="Line 22">
              <a:extLst>
                <a:ext uri="{FF2B5EF4-FFF2-40B4-BE49-F238E27FC236}">
                  <a16:creationId xmlns:a16="http://schemas.microsoft.com/office/drawing/2014/main" id="{413E7F73-43FA-497C-A48E-1B12507B2C8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AutoShape 6">
            <a:extLst>
              <a:ext uri="{FF2B5EF4-FFF2-40B4-BE49-F238E27FC236}">
                <a16:creationId xmlns:a16="http://schemas.microsoft.com/office/drawing/2014/main" id="{4E970EEE-5E7B-49D1-BA86-EF97F357F70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546225"/>
            <a:ext cx="6211887"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5">
            <a:extLst>
              <a:ext uri="{FF2B5EF4-FFF2-40B4-BE49-F238E27FC236}">
                <a16:creationId xmlns:a16="http://schemas.microsoft.com/office/drawing/2014/main" id="{7EE13AFC-C653-4B63-B94E-A3664CD836E8}"/>
              </a:ext>
            </a:extLst>
          </p:cNvPr>
          <p:cNvSpPr txBox="1">
            <a:spLocks noChangeArrowheads="1"/>
          </p:cNvSpPr>
          <p:nvPr/>
        </p:nvSpPr>
        <p:spPr bwMode="auto">
          <a:xfrm>
            <a:off x="1762125" y="1870075"/>
            <a:ext cx="5618163" cy="162083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Font typeface="Wingdings" panose="05000000000000000000" pitchFamily="2" charset="2"/>
              <a:buChar char="Ø"/>
            </a:pPr>
            <a:endParaRPr lang="zh-CN" altLang="en-US" sz="2100">
              <a:solidFill>
                <a:srgbClr val="660066"/>
              </a:solidFill>
              <a:latin typeface="Arial" panose="020B0604020202020204" pitchFamily="34" charset="0"/>
            </a:endParaRPr>
          </a:p>
        </p:txBody>
      </p:sp>
      <p:grpSp>
        <p:nvGrpSpPr>
          <p:cNvPr id="89091" name="Group 12">
            <a:extLst>
              <a:ext uri="{FF2B5EF4-FFF2-40B4-BE49-F238E27FC236}">
                <a16:creationId xmlns:a16="http://schemas.microsoft.com/office/drawing/2014/main" id="{C5B1177F-F14A-49E2-A3F8-659FDB97E4BF}"/>
              </a:ext>
            </a:extLst>
          </p:cNvPr>
          <p:cNvGrpSpPr>
            <a:grpSpLocks/>
          </p:cNvGrpSpPr>
          <p:nvPr/>
        </p:nvGrpSpPr>
        <p:grpSpPr bwMode="auto">
          <a:xfrm>
            <a:off x="1143000" y="285750"/>
            <a:ext cx="171450" cy="4687888"/>
            <a:chOff x="0" y="240"/>
            <a:chExt cx="144" cy="3936"/>
          </a:xfrm>
        </p:grpSpPr>
        <p:grpSp>
          <p:nvGrpSpPr>
            <p:cNvPr id="89092" name="Group 3">
              <a:extLst>
                <a:ext uri="{FF2B5EF4-FFF2-40B4-BE49-F238E27FC236}">
                  <a16:creationId xmlns:a16="http://schemas.microsoft.com/office/drawing/2014/main" id="{9FA3FA2C-1819-47E0-A4E8-3258F5C5F44D}"/>
                </a:ext>
              </a:extLst>
            </p:cNvPr>
            <p:cNvGrpSpPr>
              <a:grpSpLocks/>
            </p:cNvGrpSpPr>
            <p:nvPr/>
          </p:nvGrpSpPr>
          <p:grpSpPr bwMode="auto">
            <a:xfrm>
              <a:off x="0" y="240"/>
              <a:ext cx="96" cy="3936"/>
              <a:chOff x="-8" y="768"/>
              <a:chExt cx="136" cy="3552"/>
            </a:xfrm>
          </p:grpSpPr>
          <p:sp>
            <p:nvSpPr>
              <p:cNvPr id="89093" name="Rectangle 4">
                <a:extLst>
                  <a:ext uri="{FF2B5EF4-FFF2-40B4-BE49-F238E27FC236}">
                    <a16:creationId xmlns:a16="http://schemas.microsoft.com/office/drawing/2014/main" id="{D936FFFC-D1BC-468F-BA1C-9FBF60AC2CB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89094" name="Line 5">
                <a:extLst>
                  <a:ext uri="{FF2B5EF4-FFF2-40B4-BE49-F238E27FC236}">
                    <a16:creationId xmlns:a16="http://schemas.microsoft.com/office/drawing/2014/main" id="{FF17E742-3ADE-4C03-9951-63C28A1B78C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9095" name="Line 18">
              <a:extLst>
                <a:ext uri="{FF2B5EF4-FFF2-40B4-BE49-F238E27FC236}">
                  <a16:creationId xmlns:a16="http://schemas.microsoft.com/office/drawing/2014/main" id="{6EC8CFBF-7BF8-47AB-AEA7-5E58428BD206}"/>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89096" name="Group 17">
            <a:extLst>
              <a:ext uri="{FF2B5EF4-FFF2-40B4-BE49-F238E27FC236}">
                <a16:creationId xmlns:a16="http://schemas.microsoft.com/office/drawing/2014/main" id="{A7CA562C-A066-4747-AFA8-202CE6B29244}"/>
              </a:ext>
            </a:extLst>
          </p:cNvPr>
          <p:cNvGrpSpPr>
            <a:grpSpLocks/>
          </p:cNvGrpSpPr>
          <p:nvPr/>
        </p:nvGrpSpPr>
        <p:grpSpPr bwMode="auto">
          <a:xfrm>
            <a:off x="1314450" y="457200"/>
            <a:ext cx="5495925" cy="514350"/>
            <a:chOff x="144" y="384"/>
            <a:chExt cx="4616" cy="432"/>
          </a:xfrm>
        </p:grpSpPr>
        <p:sp>
          <p:nvSpPr>
            <p:cNvPr id="89097" name="Rectangle 18">
              <a:extLst>
                <a:ext uri="{FF2B5EF4-FFF2-40B4-BE49-F238E27FC236}">
                  <a16:creationId xmlns:a16="http://schemas.microsoft.com/office/drawing/2014/main" id="{88F5B8A5-3E64-4870-B82F-1D16094E5E8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89098" name="Picture 19" descr="图片1">
              <a:extLst>
                <a:ext uri="{FF2B5EF4-FFF2-40B4-BE49-F238E27FC236}">
                  <a16:creationId xmlns:a16="http://schemas.microsoft.com/office/drawing/2014/main" id="{28C34100-18C2-46A1-AE0C-7A9B82B8181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099" name="Group 20">
            <a:extLst>
              <a:ext uri="{FF2B5EF4-FFF2-40B4-BE49-F238E27FC236}">
                <a16:creationId xmlns:a16="http://schemas.microsoft.com/office/drawing/2014/main" id="{12FA1D78-3AE9-4132-81E3-E9622B66A317}"/>
              </a:ext>
            </a:extLst>
          </p:cNvPr>
          <p:cNvGrpSpPr>
            <a:grpSpLocks/>
          </p:cNvGrpSpPr>
          <p:nvPr/>
        </p:nvGrpSpPr>
        <p:grpSpPr bwMode="auto">
          <a:xfrm>
            <a:off x="1330325" y="1006475"/>
            <a:ext cx="2286000" cy="414338"/>
            <a:chOff x="144" y="816"/>
            <a:chExt cx="2688" cy="348"/>
          </a:xfrm>
        </p:grpSpPr>
        <p:sp>
          <p:nvSpPr>
            <p:cNvPr id="89100" name="Rectangle 21">
              <a:extLst>
                <a:ext uri="{FF2B5EF4-FFF2-40B4-BE49-F238E27FC236}">
                  <a16:creationId xmlns:a16="http://schemas.microsoft.com/office/drawing/2014/main" id="{BF14E2BD-DED7-4B87-BA87-6309139A4CE7}"/>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89101" name="Line 22">
              <a:extLst>
                <a:ext uri="{FF2B5EF4-FFF2-40B4-BE49-F238E27FC236}">
                  <a16:creationId xmlns:a16="http://schemas.microsoft.com/office/drawing/2014/main" id="{0D7445F4-C2A6-4205-B06D-F8D369607D3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
        <p:nvSpPr>
          <p:cNvPr id="89102" name="Rectangle 23">
            <a:extLst>
              <a:ext uri="{FF2B5EF4-FFF2-40B4-BE49-F238E27FC236}">
                <a16:creationId xmlns:a16="http://schemas.microsoft.com/office/drawing/2014/main" id="{61B5E2C2-C39B-4214-87BC-7990DD9F8FE9}"/>
              </a:ext>
            </a:extLst>
          </p:cNvPr>
          <p:cNvSpPr>
            <a:spLocks noChangeArrowheads="1"/>
          </p:cNvSpPr>
          <p:nvPr/>
        </p:nvSpPr>
        <p:spPr bwMode="auto">
          <a:xfrm>
            <a:off x="1762125" y="1816100"/>
            <a:ext cx="5624513"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100">
                <a:solidFill>
                  <a:schemeClr val="accent2"/>
                </a:solidFill>
                <a:latin typeface="宋体" panose="02010600030101010101" pitchFamily="2" charset="-122"/>
              </a:rPr>
              <a:t>原则：早期给药、合理选药、联合用药及系统治疗</a:t>
            </a:r>
            <a:endParaRPr lang="zh-CN" altLang="en-US" sz="2100">
              <a:latin typeface="宋体" panose="02010600030101010101" pitchFamily="2" charset="-122"/>
            </a:endParaRPr>
          </a:p>
          <a:p>
            <a:pPr>
              <a:spcBef>
                <a:spcPct val="50000"/>
              </a:spcBef>
            </a:pPr>
            <a:r>
              <a:rPr lang="zh-CN" altLang="en-US" sz="2100">
                <a:solidFill>
                  <a:srgbClr val="660066"/>
                </a:solidFill>
                <a:latin typeface="宋体" panose="02010600030101010101" pitchFamily="2" charset="-122"/>
              </a:rPr>
              <a:t>临床症状、体征及实验室检查高度提示本病，</a:t>
            </a:r>
          </a:p>
          <a:p>
            <a:pPr>
              <a:spcBef>
                <a:spcPct val="50000"/>
              </a:spcBef>
            </a:pPr>
            <a:r>
              <a:rPr lang="zh-CN" altLang="en-US" sz="2100">
                <a:solidFill>
                  <a:srgbClr val="660066"/>
                </a:solidFill>
                <a:latin typeface="宋体" panose="02010600030101010101" pitchFamily="2" charset="-122"/>
              </a:rPr>
              <a:t>即使抗酸染色阴性亦应立即开始抗结核治疗！</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AutoShape 5">
            <a:extLst>
              <a:ext uri="{FF2B5EF4-FFF2-40B4-BE49-F238E27FC236}">
                <a16:creationId xmlns:a16="http://schemas.microsoft.com/office/drawing/2014/main" id="{5F5B0651-BDAD-4D54-A4E6-882CCB18D07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492250"/>
            <a:ext cx="588803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4" name="Group 14">
            <a:extLst>
              <a:ext uri="{FF2B5EF4-FFF2-40B4-BE49-F238E27FC236}">
                <a16:creationId xmlns:a16="http://schemas.microsoft.com/office/drawing/2014/main" id="{0A61D4C6-1B6A-4658-B858-490F7AEA4D5A}"/>
              </a:ext>
            </a:extLst>
          </p:cNvPr>
          <p:cNvGrpSpPr>
            <a:grpSpLocks/>
          </p:cNvGrpSpPr>
          <p:nvPr/>
        </p:nvGrpSpPr>
        <p:grpSpPr bwMode="auto">
          <a:xfrm>
            <a:off x="1143000" y="285750"/>
            <a:ext cx="171450" cy="4687888"/>
            <a:chOff x="0" y="240"/>
            <a:chExt cx="144" cy="3936"/>
          </a:xfrm>
        </p:grpSpPr>
        <p:grpSp>
          <p:nvGrpSpPr>
            <p:cNvPr id="90115" name="Group 3">
              <a:extLst>
                <a:ext uri="{FF2B5EF4-FFF2-40B4-BE49-F238E27FC236}">
                  <a16:creationId xmlns:a16="http://schemas.microsoft.com/office/drawing/2014/main" id="{4ADB71D0-9085-4F68-A75B-42CB3F29EAE9}"/>
                </a:ext>
              </a:extLst>
            </p:cNvPr>
            <p:cNvGrpSpPr>
              <a:grpSpLocks/>
            </p:cNvGrpSpPr>
            <p:nvPr/>
          </p:nvGrpSpPr>
          <p:grpSpPr bwMode="auto">
            <a:xfrm>
              <a:off x="0" y="240"/>
              <a:ext cx="96" cy="3936"/>
              <a:chOff x="-8" y="768"/>
              <a:chExt cx="136" cy="3552"/>
            </a:xfrm>
          </p:grpSpPr>
          <p:sp>
            <p:nvSpPr>
              <p:cNvPr id="90116" name="Rectangle 4">
                <a:extLst>
                  <a:ext uri="{FF2B5EF4-FFF2-40B4-BE49-F238E27FC236}">
                    <a16:creationId xmlns:a16="http://schemas.microsoft.com/office/drawing/2014/main" id="{543F04F6-907B-4106-B4FA-9EA6BA3695B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90117" name="Line 5">
                <a:extLst>
                  <a:ext uri="{FF2B5EF4-FFF2-40B4-BE49-F238E27FC236}">
                    <a16:creationId xmlns:a16="http://schemas.microsoft.com/office/drawing/2014/main" id="{7D12C5F1-F053-4148-8B4E-520C06F8E8B1}"/>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0118" name="Line 18">
              <a:extLst>
                <a:ext uri="{FF2B5EF4-FFF2-40B4-BE49-F238E27FC236}">
                  <a16:creationId xmlns:a16="http://schemas.microsoft.com/office/drawing/2014/main" id="{825379AA-7111-46A9-B969-FDCDDE02A2F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90119" name="Group 19">
            <a:extLst>
              <a:ext uri="{FF2B5EF4-FFF2-40B4-BE49-F238E27FC236}">
                <a16:creationId xmlns:a16="http://schemas.microsoft.com/office/drawing/2014/main" id="{FEA2E450-8CA5-4467-B77C-ED707A364FF3}"/>
              </a:ext>
            </a:extLst>
          </p:cNvPr>
          <p:cNvGrpSpPr>
            <a:grpSpLocks/>
          </p:cNvGrpSpPr>
          <p:nvPr/>
        </p:nvGrpSpPr>
        <p:grpSpPr bwMode="auto">
          <a:xfrm>
            <a:off x="1314450" y="457200"/>
            <a:ext cx="5495925" cy="514350"/>
            <a:chOff x="144" y="384"/>
            <a:chExt cx="4616" cy="432"/>
          </a:xfrm>
        </p:grpSpPr>
        <p:sp>
          <p:nvSpPr>
            <p:cNvPr id="90120" name="Rectangle 20">
              <a:extLst>
                <a:ext uri="{FF2B5EF4-FFF2-40B4-BE49-F238E27FC236}">
                  <a16:creationId xmlns:a16="http://schemas.microsoft.com/office/drawing/2014/main" id="{F5AA8989-17CA-4034-BBB0-9C3F9D0D034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90121" name="Picture 21" descr="图片1">
              <a:extLst>
                <a:ext uri="{FF2B5EF4-FFF2-40B4-BE49-F238E27FC236}">
                  <a16:creationId xmlns:a16="http://schemas.microsoft.com/office/drawing/2014/main" id="{A26C111C-34CD-4A74-A9B6-4A36F9596F1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122" name="Group 22">
            <a:extLst>
              <a:ext uri="{FF2B5EF4-FFF2-40B4-BE49-F238E27FC236}">
                <a16:creationId xmlns:a16="http://schemas.microsoft.com/office/drawing/2014/main" id="{26A05B8F-9657-4AE7-8077-585784EE4BD1}"/>
              </a:ext>
            </a:extLst>
          </p:cNvPr>
          <p:cNvGrpSpPr>
            <a:grpSpLocks/>
          </p:cNvGrpSpPr>
          <p:nvPr/>
        </p:nvGrpSpPr>
        <p:grpSpPr bwMode="auto">
          <a:xfrm>
            <a:off x="1330325" y="1006475"/>
            <a:ext cx="2286000" cy="414338"/>
            <a:chOff x="144" y="816"/>
            <a:chExt cx="2688" cy="348"/>
          </a:xfrm>
        </p:grpSpPr>
        <p:sp>
          <p:nvSpPr>
            <p:cNvPr id="90123" name="Rectangle 23">
              <a:extLst>
                <a:ext uri="{FF2B5EF4-FFF2-40B4-BE49-F238E27FC236}">
                  <a16:creationId xmlns:a16="http://schemas.microsoft.com/office/drawing/2014/main" id="{BDE9E074-30DC-4835-8CBF-5A5D3922C241}"/>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90124" name="Line 24">
              <a:extLst>
                <a:ext uri="{FF2B5EF4-FFF2-40B4-BE49-F238E27FC236}">
                  <a16:creationId xmlns:a16="http://schemas.microsoft.com/office/drawing/2014/main" id="{4CD04732-2D77-4C16-B286-1F93F652B53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2">
            <a:extLst>
              <a:ext uri="{FF2B5EF4-FFF2-40B4-BE49-F238E27FC236}">
                <a16:creationId xmlns:a16="http://schemas.microsoft.com/office/drawing/2014/main" id="{F275AA95-FF24-41FF-B342-9D5002980830}"/>
              </a:ext>
            </a:extLst>
          </p:cNvPr>
          <p:cNvGrpSpPr>
            <a:grpSpLocks/>
          </p:cNvGrpSpPr>
          <p:nvPr/>
        </p:nvGrpSpPr>
        <p:grpSpPr bwMode="auto">
          <a:xfrm>
            <a:off x="1895475" y="2519363"/>
            <a:ext cx="4953000" cy="490537"/>
            <a:chOff x="0" y="0"/>
            <a:chExt cx="4367" cy="557"/>
          </a:xfrm>
        </p:grpSpPr>
        <p:pic>
          <p:nvPicPr>
            <p:cNvPr id="91138" name="AutoShape 6">
              <a:extLst>
                <a:ext uri="{FF2B5EF4-FFF2-40B4-BE49-F238E27FC236}">
                  <a16:creationId xmlns:a16="http://schemas.microsoft.com/office/drawing/2014/main" id="{6366CCEE-DB45-45F8-B15F-286BA49A0BE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67"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4">
              <a:extLst>
                <a:ext uri="{FF2B5EF4-FFF2-40B4-BE49-F238E27FC236}">
                  <a16:creationId xmlns:a16="http://schemas.microsoft.com/office/drawing/2014/main" id="{A3E618CC-9AB2-4835-B58F-57032394368B}"/>
                </a:ext>
              </a:extLst>
            </p:cNvPr>
            <p:cNvSpPr txBox="1">
              <a:spLocks noChangeArrowheads="1"/>
            </p:cNvSpPr>
            <p:nvPr/>
          </p:nvSpPr>
          <p:spPr bwMode="auto">
            <a:xfrm>
              <a:off x="116" y="115"/>
              <a:ext cx="41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1800">
                  <a:latin typeface="黑体" panose="02010609060101010101" pitchFamily="49" charset="-122"/>
                  <a:ea typeface="黑体" panose="02010609060101010101" pitchFamily="49" charset="-122"/>
                </a:rPr>
                <a:t>表</a:t>
              </a:r>
              <a:r>
                <a:rPr lang="en-US" altLang="zh-CN" sz="1800">
                  <a:latin typeface="黑体" panose="02010609060101010101" pitchFamily="49" charset="-122"/>
                  <a:ea typeface="黑体" panose="02010609060101010101" pitchFamily="49" charset="-122"/>
                </a:rPr>
                <a:t>10-1 </a:t>
              </a:r>
              <a:r>
                <a:rPr lang="zh-CN" altLang="en-US" sz="1800">
                  <a:latin typeface="黑体" panose="02010609060101010101" pitchFamily="49" charset="-122"/>
                  <a:ea typeface="黑体" panose="02010609060101010101" pitchFamily="49" charset="-122"/>
                </a:rPr>
                <a:t>主要的一线抗结核药物</a:t>
              </a:r>
            </a:p>
          </p:txBody>
        </p:sp>
      </p:grpSp>
      <p:graphicFrame>
        <p:nvGraphicFramePr>
          <p:cNvPr id="74757" name="Group 5">
            <a:extLst>
              <a:ext uri="{FF2B5EF4-FFF2-40B4-BE49-F238E27FC236}">
                <a16:creationId xmlns:a16="http://schemas.microsoft.com/office/drawing/2014/main" id="{229F4F2E-1725-4816-8B8B-19D78E836BDF}"/>
              </a:ext>
            </a:extLst>
          </p:cNvPr>
          <p:cNvGraphicFramePr>
            <a:graphicFrameLocks noGrp="1"/>
          </p:cNvGraphicFramePr>
          <p:nvPr/>
        </p:nvGraphicFramePr>
        <p:xfrm>
          <a:off x="1600200" y="3016250"/>
          <a:ext cx="5454650" cy="1651000"/>
        </p:xfrm>
        <a:graphic>
          <a:graphicData uri="http://schemas.openxmlformats.org/drawingml/2006/table">
            <a:tbl>
              <a:tblPr/>
              <a:tblGrid>
                <a:gridCol w="864235">
                  <a:extLst>
                    <a:ext uri="{9D8B030D-6E8A-4147-A177-3AD203B41FA5}">
                      <a16:colId xmlns:a16="http://schemas.microsoft.com/office/drawing/2014/main" val="20000"/>
                    </a:ext>
                  </a:extLst>
                </a:gridCol>
                <a:gridCol w="1483995">
                  <a:extLst>
                    <a:ext uri="{9D8B030D-6E8A-4147-A177-3AD203B41FA5}">
                      <a16:colId xmlns:a16="http://schemas.microsoft.com/office/drawing/2014/main" val="20001"/>
                    </a:ext>
                  </a:extLst>
                </a:gridCol>
                <a:gridCol w="1162050">
                  <a:extLst>
                    <a:ext uri="{9D8B030D-6E8A-4147-A177-3AD203B41FA5}">
                      <a16:colId xmlns:a16="http://schemas.microsoft.com/office/drawing/2014/main" val="20002"/>
                    </a:ext>
                  </a:extLst>
                </a:gridCol>
                <a:gridCol w="1026795">
                  <a:extLst>
                    <a:ext uri="{9D8B030D-6E8A-4147-A177-3AD203B41FA5}">
                      <a16:colId xmlns:a16="http://schemas.microsoft.com/office/drawing/2014/main" val="20003"/>
                    </a:ext>
                  </a:extLst>
                </a:gridCol>
                <a:gridCol w="917575">
                  <a:extLst>
                    <a:ext uri="{9D8B030D-6E8A-4147-A177-3AD203B41FA5}">
                      <a16:colId xmlns:a16="http://schemas.microsoft.com/office/drawing/2014/main" val="20004"/>
                    </a:ext>
                  </a:extLst>
                </a:gridCol>
              </a:tblGrid>
              <a:tr h="274426">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药   物</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成人日常用量</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儿童日用量</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用药途径</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用药时间</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extLst>
                  <a:ext uri="{0D108BD9-81ED-4DB2-BD59-A6C34878D82A}">
                    <a16:rowId xmlns:a16="http://schemas.microsoft.com/office/drawing/2014/main" val="10000"/>
                  </a:ext>
                </a:extLst>
              </a:tr>
              <a:tr h="276331">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异烟肼</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600mg, q. d</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10~20mg/kg</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静脉及口服</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1~2</a:t>
                      </a: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年</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8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extLst>
                  <a:ext uri="{0D108BD9-81ED-4DB2-BD59-A6C34878D82A}">
                    <a16:rowId xmlns:a16="http://schemas.microsoft.com/office/drawing/2014/main" val="10001"/>
                  </a:ext>
                </a:extLst>
              </a:tr>
              <a:tr h="275061">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利福平</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450~600mg, q.d</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10~20mg/kg</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口服</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6~12</a:t>
                      </a: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月</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extLst>
                  <a:ext uri="{0D108BD9-81ED-4DB2-BD59-A6C34878D82A}">
                    <a16:rowId xmlns:a16="http://schemas.microsoft.com/office/drawing/2014/main" val="10002"/>
                  </a:ext>
                </a:extLst>
              </a:tr>
              <a:tr h="275061">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吡嗪酰胺</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500mg, t. i. d</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20~30mg/kg</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口服</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2~3</a:t>
                      </a: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月</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extLst>
                  <a:ext uri="{0D108BD9-81ED-4DB2-BD59-A6C34878D82A}">
                    <a16:rowId xmlns:a16="http://schemas.microsoft.com/office/drawing/2014/main" val="10003"/>
                  </a:ext>
                </a:extLst>
              </a:tr>
              <a:tr h="275061">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乙胺丁醇</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750mg, q. d</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15~20mg/kg</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口服</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2~3</a:t>
                      </a: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月</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extLst>
                  <a:ext uri="{0D108BD9-81ED-4DB2-BD59-A6C34878D82A}">
                    <a16:rowId xmlns:a16="http://schemas.microsoft.com/office/drawing/2014/main" val="10004"/>
                  </a:ext>
                </a:extLst>
              </a:tr>
              <a:tr h="275061">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链霉素</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750mg, q. d</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20~30mg/kg</a:t>
                      </a:r>
                      <a:endParaRPr kumimoji="0" lang="en-US" altLang="zh-CN"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肌注</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3~6</a:t>
                      </a:r>
                      <a:r>
                        <a:rPr kumimoji="0" lang="zh-CN" altLang="en-US" sz="1400" b="1" i="0" u="none" strike="noStrike" cap="none" normalizeH="0" baseline="0">
                          <a:ln>
                            <a:noFill/>
                          </a:ln>
                          <a:solidFill>
                            <a:srgbClr val="000066"/>
                          </a:solidFill>
                          <a:effectLst/>
                          <a:latin typeface="Arial" panose="020B0604020202020204" pitchFamily="34" charset="0"/>
                          <a:ea typeface="宋体" panose="02010600030101010101" pitchFamily="2" charset="-122"/>
                        </a:rPr>
                        <a:t>月</a:t>
                      </a: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91" marR="68591" marT="34297" marB="34297"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8000"/>
                      </a:solidFill>
                      <a:prstDash val="solid"/>
                      <a:round/>
                      <a:headEnd type="none" w="med" len="med"/>
                      <a:tailEnd type="none" w="med" len="med"/>
                    </a:lnB>
                    <a:lnTlToBr>
                      <a:noFill/>
                    </a:lnTlToBr>
                    <a:lnBlToTr>
                      <a:noFill/>
                    </a:lnBlToTr>
                    <a:gradFill rotWithShape="0">
                      <a:gsLst>
                        <a:gs pos="0">
                          <a:srgbClr val="FFFF66"/>
                        </a:gs>
                        <a:gs pos="100000">
                          <a:schemeClr val="bg1"/>
                        </a:gs>
                      </a:gsLst>
                      <a:lin ang="5400000" scaled="1"/>
                    </a:gradFill>
                  </a:tcPr>
                </a:tc>
                <a:extLst>
                  <a:ext uri="{0D108BD9-81ED-4DB2-BD59-A6C34878D82A}">
                    <a16:rowId xmlns:a16="http://schemas.microsoft.com/office/drawing/2014/main" val="10005"/>
                  </a:ext>
                </a:extLst>
              </a:tr>
            </a:tbl>
          </a:graphicData>
        </a:graphic>
      </p:graphicFrame>
      <p:grpSp>
        <p:nvGrpSpPr>
          <p:cNvPr id="91184" name="Group 49">
            <a:extLst>
              <a:ext uri="{FF2B5EF4-FFF2-40B4-BE49-F238E27FC236}">
                <a16:creationId xmlns:a16="http://schemas.microsoft.com/office/drawing/2014/main" id="{1FE539B8-3EEA-4FD4-B92F-9EC9D656E2C1}"/>
              </a:ext>
            </a:extLst>
          </p:cNvPr>
          <p:cNvGrpSpPr>
            <a:grpSpLocks/>
          </p:cNvGrpSpPr>
          <p:nvPr/>
        </p:nvGrpSpPr>
        <p:grpSpPr bwMode="auto">
          <a:xfrm>
            <a:off x="3654425" y="1035050"/>
            <a:ext cx="3603625" cy="1646238"/>
            <a:chOff x="0" y="0"/>
            <a:chExt cx="3026" cy="1382"/>
          </a:xfrm>
        </p:grpSpPr>
        <p:pic>
          <p:nvPicPr>
            <p:cNvPr id="91185" name="AutoShape 229">
              <a:extLst>
                <a:ext uri="{FF2B5EF4-FFF2-40B4-BE49-F238E27FC236}">
                  <a16:creationId xmlns:a16="http://schemas.microsoft.com/office/drawing/2014/main" id="{2ECBCEFF-F316-43D7-BE70-0FB86EFD11A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26" cy="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1">
              <a:extLst>
                <a:ext uri="{FF2B5EF4-FFF2-40B4-BE49-F238E27FC236}">
                  <a16:creationId xmlns:a16="http://schemas.microsoft.com/office/drawing/2014/main" id="{B67F109E-A1CD-4D69-A463-92451A0B9063}"/>
                </a:ext>
              </a:extLst>
            </p:cNvPr>
            <p:cNvSpPr txBox="1"/>
            <p:nvPr/>
          </p:nvSpPr>
          <p:spPr>
            <a:xfrm>
              <a:off x="285" y="71"/>
              <a:ext cx="2675" cy="1055"/>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0"/>
                </a:spcBef>
                <a:buClr>
                  <a:srgbClr val="FF00FF"/>
                </a:buClr>
                <a:buFont typeface="Wingdings" panose="05000000000000000000" pitchFamily="2" charset="2"/>
                <a:buChar char="Ø"/>
              </a:pPr>
              <a:r>
                <a:rPr lang="en-US" altLang="zh-CN" sz="1650" b="1" noProof="1">
                  <a:latin typeface="Arial" panose="020B0604020202020204" pitchFamily="34" charset="0"/>
                </a:rPr>
                <a:t>WHO</a:t>
              </a:r>
              <a:r>
                <a:rPr lang="zh-CN" altLang="en-US" sz="1650" b="1" noProof="1">
                  <a:latin typeface="Arial" panose="020B0604020202020204" pitchFamily="34" charset="0"/>
                </a:rPr>
                <a:t>建议：应至少选择三种药</a:t>
              </a:r>
              <a:endParaRPr lang="en-US" altLang="zh-CN" sz="1650" b="1" noProof="1">
                <a:latin typeface="Arial" panose="020B0604020202020204" pitchFamily="34" charset="0"/>
              </a:endParaRPr>
            </a:p>
            <a:p>
              <a:pPr marL="0" indent="0" eaLnBrk="1" hangingPunct="1">
                <a:spcBef>
                  <a:spcPct val="0"/>
                </a:spcBef>
                <a:buClr>
                  <a:srgbClr val="FF00FF"/>
                </a:buClr>
                <a:buFontTx/>
                <a:buNone/>
              </a:pPr>
              <a:r>
                <a:rPr lang="zh-CN" altLang="en-US" sz="1650" b="1" noProof="1">
                  <a:latin typeface="Arial" panose="020B0604020202020204" pitchFamily="34" charset="0"/>
                </a:rPr>
                <a:t>                       联合治疗</a:t>
              </a:r>
            </a:p>
            <a:p>
              <a:pPr marL="0" indent="0" eaLnBrk="1" hangingPunct="1">
                <a:spcBef>
                  <a:spcPct val="0"/>
                </a:spcBef>
                <a:buClr>
                  <a:srgbClr val="FF00FF"/>
                </a:buClr>
                <a:buFont typeface="Wingdings" panose="05000000000000000000" pitchFamily="2" charset="2"/>
                <a:buNone/>
              </a:pPr>
              <a:r>
                <a:rPr lang="zh-CN" altLang="en-US" sz="1650" b="1" noProof="1">
                  <a:latin typeface="Arial" panose="020B0604020202020204" pitchFamily="34" charset="0"/>
                </a:rPr>
                <a:t>常用异烟肼</a:t>
              </a:r>
              <a:r>
                <a:rPr lang="en-US" altLang="zh-CN" sz="1650" b="1" noProof="1">
                  <a:latin typeface="Arial" panose="020B0604020202020204" pitchFamily="34" charset="0"/>
                </a:rPr>
                <a:t>\</a:t>
              </a:r>
              <a:r>
                <a:rPr lang="zh-CN" altLang="en-US" sz="1650" b="1" noProof="1">
                  <a:latin typeface="Arial" panose="020B0604020202020204" pitchFamily="34" charset="0"/>
                </a:rPr>
                <a:t>利福平</a:t>
              </a:r>
              <a:r>
                <a:rPr lang="en-US" altLang="zh-CN" sz="1650" b="1" noProof="1">
                  <a:latin typeface="Arial" panose="020B0604020202020204" pitchFamily="34" charset="0"/>
                </a:rPr>
                <a:t>&amp;</a:t>
              </a:r>
              <a:r>
                <a:rPr lang="zh-CN" altLang="en-US" sz="1650" b="1" noProof="1">
                  <a:latin typeface="Arial" panose="020B0604020202020204" pitchFamily="34" charset="0"/>
                </a:rPr>
                <a:t>吡嗪酰胺</a:t>
              </a:r>
            </a:p>
            <a:p>
              <a:pPr marL="0" indent="0" eaLnBrk="1" hangingPunct="1">
                <a:spcBef>
                  <a:spcPct val="0"/>
                </a:spcBef>
                <a:buClr>
                  <a:srgbClr val="FF00FF"/>
                </a:buClr>
                <a:buFont typeface="Wingdings" panose="05000000000000000000" pitchFamily="2" charset="2"/>
                <a:buNone/>
              </a:pPr>
              <a:r>
                <a:rPr lang="zh-CN" altLang="en-US" sz="1650" b="1" noProof="1">
                  <a:latin typeface="Arial" panose="020B0604020202020204" pitchFamily="34" charset="0"/>
                </a:rPr>
                <a:t>可加用第</a:t>
              </a:r>
              <a:r>
                <a:rPr lang="en-US" altLang="zh-CN" sz="1650" b="1" noProof="1">
                  <a:latin typeface="Arial" panose="020B0604020202020204" pitchFamily="34" charset="0"/>
                </a:rPr>
                <a:t>4</a:t>
              </a:r>
              <a:r>
                <a:rPr lang="zh-CN" altLang="en-US" sz="1650" b="1" noProof="1">
                  <a:latin typeface="Arial" panose="020B0604020202020204" pitchFamily="34" charset="0"/>
                </a:rPr>
                <a:t>种药</a:t>
              </a:r>
              <a:r>
                <a:rPr lang="en-US" altLang="zh-CN" sz="1650" b="1" noProof="1">
                  <a:latin typeface="Arial" panose="020B0604020202020204" pitchFamily="34" charset="0"/>
                </a:rPr>
                <a:t>: </a:t>
              </a:r>
              <a:r>
                <a:rPr lang="zh-CN" altLang="en-US" sz="1650" b="1" noProof="1">
                  <a:latin typeface="Arial" panose="020B0604020202020204" pitchFamily="34" charset="0"/>
                </a:rPr>
                <a:t>链霉素</a:t>
              </a:r>
              <a:r>
                <a:rPr lang="en-US" altLang="zh-CN" sz="1650" b="1" noProof="1">
                  <a:latin typeface="Arial" panose="020B0604020202020204" pitchFamily="34" charset="0"/>
                </a:rPr>
                <a:t>\</a:t>
              </a:r>
              <a:r>
                <a:rPr lang="zh-CN" altLang="en-US" sz="1650" b="1" noProof="1">
                  <a:latin typeface="Arial" panose="020B0604020202020204" pitchFamily="34" charset="0"/>
                </a:rPr>
                <a:t>乙胺丁醇</a:t>
              </a:r>
            </a:p>
          </p:txBody>
        </p:sp>
      </p:grpSp>
      <p:grpSp>
        <p:nvGrpSpPr>
          <p:cNvPr id="91187" name="Group 60">
            <a:extLst>
              <a:ext uri="{FF2B5EF4-FFF2-40B4-BE49-F238E27FC236}">
                <a16:creationId xmlns:a16="http://schemas.microsoft.com/office/drawing/2014/main" id="{52E409CA-83AA-48E1-865D-3DCACCEE4FAE}"/>
              </a:ext>
            </a:extLst>
          </p:cNvPr>
          <p:cNvGrpSpPr>
            <a:grpSpLocks/>
          </p:cNvGrpSpPr>
          <p:nvPr/>
        </p:nvGrpSpPr>
        <p:grpSpPr bwMode="auto">
          <a:xfrm>
            <a:off x="1143000" y="285750"/>
            <a:ext cx="171450" cy="4687888"/>
            <a:chOff x="0" y="240"/>
            <a:chExt cx="144" cy="3936"/>
          </a:xfrm>
        </p:grpSpPr>
        <p:grpSp>
          <p:nvGrpSpPr>
            <p:cNvPr id="91188" name="Group 3">
              <a:extLst>
                <a:ext uri="{FF2B5EF4-FFF2-40B4-BE49-F238E27FC236}">
                  <a16:creationId xmlns:a16="http://schemas.microsoft.com/office/drawing/2014/main" id="{F2D43C9A-A55D-49B6-840F-342104FF6E67}"/>
                </a:ext>
              </a:extLst>
            </p:cNvPr>
            <p:cNvGrpSpPr>
              <a:grpSpLocks/>
            </p:cNvGrpSpPr>
            <p:nvPr/>
          </p:nvGrpSpPr>
          <p:grpSpPr bwMode="auto">
            <a:xfrm>
              <a:off x="0" y="240"/>
              <a:ext cx="96" cy="3936"/>
              <a:chOff x="-8" y="768"/>
              <a:chExt cx="136" cy="3552"/>
            </a:xfrm>
          </p:grpSpPr>
          <p:sp>
            <p:nvSpPr>
              <p:cNvPr id="91189" name="Rectangle 4">
                <a:extLst>
                  <a:ext uri="{FF2B5EF4-FFF2-40B4-BE49-F238E27FC236}">
                    <a16:creationId xmlns:a16="http://schemas.microsoft.com/office/drawing/2014/main" id="{A5462094-1F77-4C13-AA4E-198E3730D40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91190" name="Line 5">
                <a:extLst>
                  <a:ext uri="{FF2B5EF4-FFF2-40B4-BE49-F238E27FC236}">
                    <a16:creationId xmlns:a16="http://schemas.microsoft.com/office/drawing/2014/main" id="{20F4B37B-193A-4EDB-A68D-0A8564A6F06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1191" name="Line 18">
              <a:extLst>
                <a:ext uri="{FF2B5EF4-FFF2-40B4-BE49-F238E27FC236}">
                  <a16:creationId xmlns:a16="http://schemas.microsoft.com/office/drawing/2014/main" id="{E64A0F9C-0277-4B6B-B45E-4A896208ECA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91192" name="Group 65">
            <a:extLst>
              <a:ext uri="{FF2B5EF4-FFF2-40B4-BE49-F238E27FC236}">
                <a16:creationId xmlns:a16="http://schemas.microsoft.com/office/drawing/2014/main" id="{AE0A645F-F8BA-4966-81CC-B76A5DE7C341}"/>
              </a:ext>
            </a:extLst>
          </p:cNvPr>
          <p:cNvGrpSpPr>
            <a:grpSpLocks/>
          </p:cNvGrpSpPr>
          <p:nvPr/>
        </p:nvGrpSpPr>
        <p:grpSpPr bwMode="auto">
          <a:xfrm>
            <a:off x="1314450" y="457200"/>
            <a:ext cx="5495925" cy="514350"/>
            <a:chOff x="144" y="384"/>
            <a:chExt cx="4616" cy="432"/>
          </a:xfrm>
        </p:grpSpPr>
        <p:sp>
          <p:nvSpPr>
            <p:cNvPr id="91193" name="Rectangle 66">
              <a:extLst>
                <a:ext uri="{FF2B5EF4-FFF2-40B4-BE49-F238E27FC236}">
                  <a16:creationId xmlns:a16="http://schemas.microsoft.com/office/drawing/2014/main" id="{0FF50685-915E-4095-A2FF-562FF3D71A0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91194" name="Picture 67" descr="图片1">
              <a:extLst>
                <a:ext uri="{FF2B5EF4-FFF2-40B4-BE49-F238E27FC236}">
                  <a16:creationId xmlns:a16="http://schemas.microsoft.com/office/drawing/2014/main" id="{08564CA4-5CD5-497B-B80D-7528329F305B}"/>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95" name="Group 68">
            <a:extLst>
              <a:ext uri="{FF2B5EF4-FFF2-40B4-BE49-F238E27FC236}">
                <a16:creationId xmlns:a16="http://schemas.microsoft.com/office/drawing/2014/main" id="{3DEEE9A6-56EF-4E5A-BFA9-8ADFBC439B55}"/>
              </a:ext>
            </a:extLst>
          </p:cNvPr>
          <p:cNvGrpSpPr>
            <a:grpSpLocks/>
          </p:cNvGrpSpPr>
          <p:nvPr/>
        </p:nvGrpSpPr>
        <p:grpSpPr bwMode="auto">
          <a:xfrm>
            <a:off x="1330325" y="1006475"/>
            <a:ext cx="2286000" cy="414338"/>
            <a:chOff x="144" y="816"/>
            <a:chExt cx="2688" cy="348"/>
          </a:xfrm>
        </p:grpSpPr>
        <p:sp>
          <p:nvSpPr>
            <p:cNvPr id="91196" name="Rectangle 69">
              <a:extLst>
                <a:ext uri="{FF2B5EF4-FFF2-40B4-BE49-F238E27FC236}">
                  <a16:creationId xmlns:a16="http://schemas.microsoft.com/office/drawing/2014/main" id="{5C808D1E-AF84-4FE0-8888-58D519F1EACD}"/>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91197" name="Line 70">
              <a:extLst>
                <a:ext uri="{FF2B5EF4-FFF2-40B4-BE49-F238E27FC236}">
                  <a16:creationId xmlns:a16="http://schemas.microsoft.com/office/drawing/2014/main" id="{91CFB980-EDE5-4248-A220-D8401B87F9A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AutoShape 5">
            <a:extLst>
              <a:ext uri="{FF2B5EF4-FFF2-40B4-BE49-F238E27FC236}">
                <a16:creationId xmlns:a16="http://schemas.microsoft.com/office/drawing/2014/main" id="{A90DADB2-CD5A-4230-93CD-54580C52100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1600200"/>
            <a:ext cx="57785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2" name="Group 14">
            <a:extLst>
              <a:ext uri="{FF2B5EF4-FFF2-40B4-BE49-F238E27FC236}">
                <a16:creationId xmlns:a16="http://schemas.microsoft.com/office/drawing/2014/main" id="{6AFF4BDD-8DEA-4AED-8F25-B9257E18D821}"/>
              </a:ext>
            </a:extLst>
          </p:cNvPr>
          <p:cNvGrpSpPr>
            <a:grpSpLocks/>
          </p:cNvGrpSpPr>
          <p:nvPr/>
        </p:nvGrpSpPr>
        <p:grpSpPr bwMode="auto">
          <a:xfrm>
            <a:off x="1143000" y="285750"/>
            <a:ext cx="171450" cy="4687888"/>
            <a:chOff x="0" y="240"/>
            <a:chExt cx="144" cy="3936"/>
          </a:xfrm>
        </p:grpSpPr>
        <p:grpSp>
          <p:nvGrpSpPr>
            <p:cNvPr id="92163" name="Group 3">
              <a:extLst>
                <a:ext uri="{FF2B5EF4-FFF2-40B4-BE49-F238E27FC236}">
                  <a16:creationId xmlns:a16="http://schemas.microsoft.com/office/drawing/2014/main" id="{91EA11AB-6A02-4532-A2FB-966B0593F642}"/>
                </a:ext>
              </a:extLst>
            </p:cNvPr>
            <p:cNvGrpSpPr>
              <a:grpSpLocks/>
            </p:cNvGrpSpPr>
            <p:nvPr/>
          </p:nvGrpSpPr>
          <p:grpSpPr bwMode="auto">
            <a:xfrm>
              <a:off x="0" y="240"/>
              <a:ext cx="96" cy="3936"/>
              <a:chOff x="-8" y="768"/>
              <a:chExt cx="136" cy="3552"/>
            </a:xfrm>
          </p:grpSpPr>
          <p:sp>
            <p:nvSpPr>
              <p:cNvPr id="92164" name="Rectangle 4">
                <a:extLst>
                  <a:ext uri="{FF2B5EF4-FFF2-40B4-BE49-F238E27FC236}">
                    <a16:creationId xmlns:a16="http://schemas.microsoft.com/office/drawing/2014/main" id="{F0B0BFCD-E6A4-494A-8491-84C5CCAB6E2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92165" name="Line 5">
                <a:extLst>
                  <a:ext uri="{FF2B5EF4-FFF2-40B4-BE49-F238E27FC236}">
                    <a16:creationId xmlns:a16="http://schemas.microsoft.com/office/drawing/2014/main" id="{72DBBF44-E3DF-431C-8D8C-8BCEBD75A8A1}"/>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2166" name="Line 18">
              <a:extLst>
                <a:ext uri="{FF2B5EF4-FFF2-40B4-BE49-F238E27FC236}">
                  <a16:creationId xmlns:a16="http://schemas.microsoft.com/office/drawing/2014/main" id="{D174FFE0-4681-4255-BEAC-392CFF1B842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92167" name="Group 19">
            <a:extLst>
              <a:ext uri="{FF2B5EF4-FFF2-40B4-BE49-F238E27FC236}">
                <a16:creationId xmlns:a16="http://schemas.microsoft.com/office/drawing/2014/main" id="{D3AD9DEC-B414-4E8A-9784-50ACFA2BF350}"/>
              </a:ext>
            </a:extLst>
          </p:cNvPr>
          <p:cNvGrpSpPr>
            <a:grpSpLocks/>
          </p:cNvGrpSpPr>
          <p:nvPr/>
        </p:nvGrpSpPr>
        <p:grpSpPr bwMode="auto">
          <a:xfrm>
            <a:off x="1314450" y="457200"/>
            <a:ext cx="5495925" cy="514350"/>
            <a:chOff x="144" y="384"/>
            <a:chExt cx="4616" cy="432"/>
          </a:xfrm>
        </p:grpSpPr>
        <p:sp>
          <p:nvSpPr>
            <p:cNvPr id="92168" name="Rectangle 20">
              <a:extLst>
                <a:ext uri="{FF2B5EF4-FFF2-40B4-BE49-F238E27FC236}">
                  <a16:creationId xmlns:a16="http://schemas.microsoft.com/office/drawing/2014/main" id="{94642BC6-C80A-4A82-B316-88018C8E5C4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92169" name="Picture 21" descr="图片1">
              <a:extLst>
                <a:ext uri="{FF2B5EF4-FFF2-40B4-BE49-F238E27FC236}">
                  <a16:creationId xmlns:a16="http://schemas.microsoft.com/office/drawing/2014/main" id="{BB4A5DB7-A226-4E53-B0B9-AD967118E1B5}"/>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170" name="Group 22">
            <a:extLst>
              <a:ext uri="{FF2B5EF4-FFF2-40B4-BE49-F238E27FC236}">
                <a16:creationId xmlns:a16="http://schemas.microsoft.com/office/drawing/2014/main" id="{9A421BA8-02E0-48DD-8EE9-BBEEB77C4F27}"/>
              </a:ext>
            </a:extLst>
          </p:cNvPr>
          <p:cNvGrpSpPr>
            <a:grpSpLocks/>
          </p:cNvGrpSpPr>
          <p:nvPr/>
        </p:nvGrpSpPr>
        <p:grpSpPr bwMode="auto">
          <a:xfrm>
            <a:off x="1330325" y="1006475"/>
            <a:ext cx="2286000" cy="414338"/>
            <a:chOff x="144" y="816"/>
            <a:chExt cx="2688" cy="348"/>
          </a:xfrm>
        </p:grpSpPr>
        <p:sp>
          <p:nvSpPr>
            <p:cNvPr id="92171" name="Rectangle 23">
              <a:extLst>
                <a:ext uri="{FF2B5EF4-FFF2-40B4-BE49-F238E27FC236}">
                  <a16:creationId xmlns:a16="http://schemas.microsoft.com/office/drawing/2014/main" id="{B0E56A92-3E71-4BBA-9D2A-519D7016DA1F}"/>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92172" name="Line 24">
              <a:extLst>
                <a:ext uri="{FF2B5EF4-FFF2-40B4-BE49-F238E27FC236}">
                  <a16:creationId xmlns:a16="http://schemas.microsoft.com/office/drawing/2014/main" id="{B74EB4A6-2FFB-4C5D-9EF5-FFAFF52F88E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AutoShape 9">
            <a:extLst>
              <a:ext uri="{FF2B5EF4-FFF2-40B4-BE49-F238E27FC236}">
                <a16:creationId xmlns:a16="http://schemas.microsoft.com/office/drawing/2014/main" id="{AEBBB706-E18B-43C4-8CE4-D979652CB2A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600200"/>
            <a:ext cx="567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0" name="Group 11">
            <a:extLst>
              <a:ext uri="{FF2B5EF4-FFF2-40B4-BE49-F238E27FC236}">
                <a16:creationId xmlns:a16="http://schemas.microsoft.com/office/drawing/2014/main" id="{8F84C6F0-8EAB-4B53-8536-4B1B7EDBD4CA}"/>
              </a:ext>
            </a:extLst>
          </p:cNvPr>
          <p:cNvGrpSpPr>
            <a:grpSpLocks/>
          </p:cNvGrpSpPr>
          <p:nvPr/>
        </p:nvGrpSpPr>
        <p:grpSpPr bwMode="auto">
          <a:xfrm>
            <a:off x="1143000" y="285750"/>
            <a:ext cx="171450" cy="4687888"/>
            <a:chOff x="0" y="240"/>
            <a:chExt cx="144" cy="3936"/>
          </a:xfrm>
        </p:grpSpPr>
        <p:grpSp>
          <p:nvGrpSpPr>
            <p:cNvPr id="94211" name="Group 3">
              <a:extLst>
                <a:ext uri="{FF2B5EF4-FFF2-40B4-BE49-F238E27FC236}">
                  <a16:creationId xmlns:a16="http://schemas.microsoft.com/office/drawing/2014/main" id="{722101DE-DF68-4996-AC6C-ED311C813605}"/>
                </a:ext>
              </a:extLst>
            </p:cNvPr>
            <p:cNvGrpSpPr>
              <a:grpSpLocks/>
            </p:cNvGrpSpPr>
            <p:nvPr/>
          </p:nvGrpSpPr>
          <p:grpSpPr bwMode="auto">
            <a:xfrm>
              <a:off x="0" y="240"/>
              <a:ext cx="96" cy="3936"/>
              <a:chOff x="-8" y="768"/>
              <a:chExt cx="136" cy="3552"/>
            </a:xfrm>
          </p:grpSpPr>
          <p:sp>
            <p:nvSpPr>
              <p:cNvPr id="94212" name="Rectangle 4">
                <a:extLst>
                  <a:ext uri="{FF2B5EF4-FFF2-40B4-BE49-F238E27FC236}">
                    <a16:creationId xmlns:a16="http://schemas.microsoft.com/office/drawing/2014/main" id="{624D5DBF-25E2-4EAA-9ED4-659258D4B22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94213" name="Line 5">
                <a:extLst>
                  <a:ext uri="{FF2B5EF4-FFF2-40B4-BE49-F238E27FC236}">
                    <a16:creationId xmlns:a16="http://schemas.microsoft.com/office/drawing/2014/main" id="{B315C365-04E4-47AA-AA2F-AA6B0332C97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4214" name="Line 18">
              <a:extLst>
                <a:ext uri="{FF2B5EF4-FFF2-40B4-BE49-F238E27FC236}">
                  <a16:creationId xmlns:a16="http://schemas.microsoft.com/office/drawing/2014/main" id="{52C72EE0-758A-44CC-AB53-864E1F36D0A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94215" name="Group 16">
            <a:extLst>
              <a:ext uri="{FF2B5EF4-FFF2-40B4-BE49-F238E27FC236}">
                <a16:creationId xmlns:a16="http://schemas.microsoft.com/office/drawing/2014/main" id="{8CA38CAF-C3F4-48BB-ABEF-45EA05CA8F8D}"/>
              </a:ext>
            </a:extLst>
          </p:cNvPr>
          <p:cNvGrpSpPr>
            <a:grpSpLocks/>
          </p:cNvGrpSpPr>
          <p:nvPr/>
        </p:nvGrpSpPr>
        <p:grpSpPr bwMode="auto">
          <a:xfrm>
            <a:off x="1314450" y="457200"/>
            <a:ext cx="5495925" cy="514350"/>
            <a:chOff x="144" y="384"/>
            <a:chExt cx="4616" cy="432"/>
          </a:xfrm>
        </p:grpSpPr>
        <p:sp>
          <p:nvSpPr>
            <p:cNvPr id="94216" name="Rectangle 17">
              <a:extLst>
                <a:ext uri="{FF2B5EF4-FFF2-40B4-BE49-F238E27FC236}">
                  <a16:creationId xmlns:a16="http://schemas.microsoft.com/office/drawing/2014/main" id="{D378D953-60E5-4B54-859C-D1007547E76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94217" name="Picture 18" descr="图片1">
              <a:extLst>
                <a:ext uri="{FF2B5EF4-FFF2-40B4-BE49-F238E27FC236}">
                  <a16:creationId xmlns:a16="http://schemas.microsoft.com/office/drawing/2014/main" id="{D8633B35-60C9-4C1F-937A-9981EEE9FB4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218" name="Group 19">
            <a:extLst>
              <a:ext uri="{FF2B5EF4-FFF2-40B4-BE49-F238E27FC236}">
                <a16:creationId xmlns:a16="http://schemas.microsoft.com/office/drawing/2014/main" id="{65EEC8F9-9F27-48E2-B192-81580327CE1B}"/>
              </a:ext>
            </a:extLst>
          </p:cNvPr>
          <p:cNvGrpSpPr>
            <a:grpSpLocks/>
          </p:cNvGrpSpPr>
          <p:nvPr/>
        </p:nvGrpSpPr>
        <p:grpSpPr bwMode="auto">
          <a:xfrm>
            <a:off x="1330325" y="1006475"/>
            <a:ext cx="2286000" cy="414338"/>
            <a:chOff x="144" y="816"/>
            <a:chExt cx="2688" cy="348"/>
          </a:xfrm>
        </p:grpSpPr>
        <p:sp>
          <p:nvSpPr>
            <p:cNvPr id="94219" name="Rectangle 20">
              <a:extLst>
                <a:ext uri="{FF2B5EF4-FFF2-40B4-BE49-F238E27FC236}">
                  <a16:creationId xmlns:a16="http://schemas.microsoft.com/office/drawing/2014/main" id="{8ADA02DA-C5BC-48A6-B0AC-2CD0D1F9D162}"/>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94220" name="Line 21">
              <a:extLst>
                <a:ext uri="{FF2B5EF4-FFF2-40B4-BE49-F238E27FC236}">
                  <a16:creationId xmlns:a16="http://schemas.microsoft.com/office/drawing/2014/main" id="{CE3E51F2-4805-4902-BBC0-F1483B95BB6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AutoShape 5">
            <a:extLst>
              <a:ext uri="{FF2B5EF4-FFF2-40B4-BE49-F238E27FC236}">
                <a16:creationId xmlns:a16="http://schemas.microsoft.com/office/drawing/2014/main" id="{3ED22590-D25F-49B2-AED8-E4B8FBAFB0A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1535113"/>
            <a:ext cx="529272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AutoShape 10">
            <a:extLst>
              <a:ext uri="{FF2B5EF4-FFF2-40B4-BE49-F238E27FC236}">
                <a16:creationId xmlns:a16="http://schemas.microsoft.com/office/drawing/2014/main" id="{2E7BBC81-2D65-4DB1-AD79-C52437C7B01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5775" y="3876675"/>
            <a:ext cx="51323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5" name="Group 15">
            <a:extLst>
              <a:ext uri="{FF2B5EF4-FFF2-40B4-BE49-F238E27FC236}">
                <a16:creationId xmlns:a16="http://schemas.microsoft.com/office/drawing/2014/main" id="{8E206345-CA32-4754-802E-3A5F1B6EEBE0}"/>
              </a:ext>
            </a:extLst>
          </p:cNvPr>
          <p:cNvGrpSpPr>
            <a:grpSpLocks/>
          </p:cNvGrpSpPr>
          <p:nvPr/>
        </p:nvGrpSpPr>
        <p:grpSpPr bwMode="auto">
          <a:xfrm>
            <a:off x="1143000" y="285750"/>
            <a:ext cx="171450" cy="4687888"/>
            <a:chOff x="0" y="240"/>
            <a:chExt cx="144" cy="3936"/>
          </a:xfrm>
        </p:grpSpPr>
        <p:grpSp>
          <p:nvGrpSpPr>
            <p:cNvPr id="95236" name="Group 3">
              <a:extLst>
                <a:ext uri="{FF2B5EF4-FFF2-40B4-BE49-F238E27FC236}">
                  <a16:creationId xmlns:a16="http://schemas.microsoft.com/office/drawing/2014/main" id="{E886DCF7-A678-4B20-B8DE-342FEDCA0B0A}"/>
                </a:ext>
              </a:extLst>
            </p:cNvPr>
            <p:cNvGrpSpPr>
              <a:grpSpLocks/>
            </p:cNvGrpSpPr>
            <p:nvPr/>
          </p:nvGrpSpPr>
          <p:grpSpPr bwMode="auto">
            <a:xfrm>
              <a:off x="0" y="240"/>
              <a:ext cx="96" cy="3936"/>
              <a:chOff x="-8" y="768"/>
              <a:chExt cx="136" cy="3552"/>
            </a:xfrm>
          </p:grpSpPr>
          <p:sp>
            <p:nvSpPr>
              <p:cNvPr id="95237" name="Rectangle 4">
                <a:extLst>
                  <a:ext uri="{FF2B5EF4-FFF2-40B4-BE49-F238E27FC236}">
                    <a16:creationId xmlns:a16="http://schemas.microsoft.com/office/drawing/2014/main" id="{AAFA0F11-B97A-4D35-8089-41D84ECFAC3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95238" name="Line 5">
                <a:extLst>
                  <a:ext uri="{FF2B5EF4-FFF2-40B4-BE49-F238E27FC236}">
                    <a16:creationId xmlns:a16="http://schemas.microsoft.com/office/drawing/2014/main" id="{F66F84E8-86AB-4F24-8FC7-BB52E155138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5239" name="Line 18">
              <a:extLst>
                <a:ext uri="{FF2B5EF4-FFF2-40B4-BE49-F238E27FC236}">
                  <a16:creationId xmlns:a16="http://schemas.microsoft.com/office/drawing/2014/main" id="{CB57A80D-4599-4523-9B52-CAAC7F7375A6}"/>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95240" name="Group 20">
            <a:extLst>
              <a:ext uri="{FF2B5EF4-FFF2-40B4-BE49-F238E27FC236}">
                <a16:creationId xmlns:a16="http://schemas.microsoft.com/office/drawing/2014/main" id="{EAD44609-BA13-424A-92B9-58A96749948D}"/>
              </a:ext>
            </a:extLst>
          </p:cNvPr>
          <p:cNvGrpSpPr>
            <a:grpSpLocks/>
          </p:cNvGrpSpPr>
          <p:nvPr/>
        </p:nvGrpSpPr>
        <p:grpSpPr bwMode="auto">
          <a:xfrm>
            <a:off x="1314450" y="457200"/>
            <a:ext cx="5495925" cy="514350"/>
            <a:chOff x="144" y="384"/>
            <a:chExt cx="4616" cy="432"/>
          </a:xfrm>
        </p:grpSpPr>
        <p:sp>
          <p:nvSpPr>
            <p:cNvPr id="95241" name="Rectangle 21">
              <a:extLst>
                <a:ext uri="{FF2B5EF4-FFF2-40B4-BE49-F238E27FC236}">
                  <a16:creationId xmlns:a16="http://schemas.microsoft.com/office/drawing/2014/main" id="{BB6EB025-4C7A-4206-BD9C-37BA3A36527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95242" name="Picture 22" descr="图片1">
              <a:extLst>
                <a:ext uri="{FF2B5EF4-FFF2-40B4-BE49-F238E27FC236}">
                  <a16:creationId xmlns:a16="http://schemas.microsoft.com/office/drawing/2014/main" id="{64786A59-3C7A-46A5-9481-BC988A9055CC}"/>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43" name="Group 23">
            <a:extLst>
              <a:ext uri="{FF2B5EF4-FFF2-40B4-BE49-F238E27FC236}">
                <a16:creationId xmlns:a16="http://schemas.microsoft.com/office/drawing/2014/main" id="{22537A70-397A-4C2E-B859-4A3528B48F1E}"/>
              </a:ext>
            </a:extLst>
          </p:cNvPr>
          <p:cNvGrpSpPr>
            <a:grpSpLocks/>
          </p:cNvGrpSpPr>
          <p:nvPr/>
        </p:nvGrpSpPr>
        <p:grpSpPr bwMode="auto">
          <a:xfrm>
            <a:off x="1330325" y="1006475"/>
            <a:ext cx="2286000" cy="414338"/>
            <a:chOff x="144" y="816"/>
            <a:chExt cx="2688" cy="348"/>
          </a:xfrm>
        </p:grpSpPr>
        <p:sp>
          <p:nvSpPr>
            <p:cNvPr id="95244" name="Rectangle 24">
              <a:extLst>
                <a:ext uri="{FF2B5EF4-FFF2-40B4-BE49-F238E27FC236}">
                  <a16:creationId xmlns:a16="http://schemas.microsoft.com/office/drawing/2014/main" id="{D5C2A8C7-207A-4A53-8916-616CEB6BB9D1}"/>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95245" name="Line 25">
              <a:extLst>
                <a:ext uri="{FF2B5EF4-FFF2-40B4-BE49-F238E27FC236}">
                  <a16:creationId xmlns:a16="http://schemas.microsoft.com/office/drawing/2014/main" id="{1637AB8D-7931-4937-B3F7-010240F45B1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AutoShape 11">
            <a:extLst>
              <a:ext uri="{FF2B5EF4-FFF2-40B4-BE49-F238E27FC236}">
                <a16:creationId xmlns:a16="http://schemas.microsoft.com/office/drawing/2014/main" id="{EA788BC9-B41D-4A11-A00E-7E11FF946EB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688" y="1600200"/>
            <a:ext cx="540067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AutoShape 8">
            <a:extLst>
              <a:ext uri="{FF2B5EF4-FFF2-40B4-BE49-F238E27FC236}">
                <a16:creationId xmlns:a16="http://schemas.microsoft.com/office/drawing/2014/main" id="{79D6F73B-3280-4317-AA20-CCF296112A84}"/>
              </a:ext>
            </a:extLst>
          </p:cNvPr>
          <p:cNvSpPr>
            <a:spLocks noChangeArrowheads="1"/>
          </p:cNvSpPr>
          <p:nvPr/>
        </p:nvSpPr>
        <p:spPr bwMode="auto">
          <a:xfrm>
            <a:off x="1871663" y="3219450"/>
            <a:ext cx="5346700" cy="1458913"/>
          </a:xfrm>
          <a:prstGeom prst="roundRect">
            <a:avLst>
              <a:gd name="adj" fmla="val 16667"/>
            </a:avLst>
          </a:prstGeom>
          <a:gradFill rotWithShape="0">
            <a:gsLst>
              <a:gs pos="0">
                <a:srgbClr val="F7FDFF">
                  <a:alpha val="67998"/>
                </a:srgbClr>
              </a:gs>
              <a:gs pos="100000">
                <a:srgbClr val="BED9F2">
                  <a:alpha val="48000"/>
                </a:srgbClr>
              </a:gs>
            </a:gsLst>
            <a:lin ang="5400000" scaled="1"/>
          </a:gradFill>
          <a:ln w="9525">
            <a:solidFill>
              <a:srgbClr val="CC99FF"/>
            </a:solidFill>
            <a:round/>
            <a:headEnd/>
            <a:tailEnd/>
          </a:ln>
        </p:spPr>
        <p:txBody>
          <a:bodyPr wrap="none" anchor="ctr"/>
          <a:lstStyle/>
          <a:p>
            <a:r>
              <a:rPr lang="en-US" altLang="zh-CN" sz="2100">
                <a:latin typeface="宋体" panose="02010600030101010101" pitchFamily="2" charset="-122"/>
              </a:rPr>
              <a:t>5.</a:t>
            </a:r>
            <a:r>
              <a:rPr lang="zh-CN" altLang="en-US" sz="2100">
                <a:latin typeface="宋体" panose="02010600030101010101" pitchFamily="2" charset="-122"/>
              </a:rPr>
              <a:t>对症及全身支持，加强护理。</a:t>
            </a:r>
            <a:endParaRPr lang="zh-CN" altLang="en-US" sz="2100" b="0">
              <a:latin typeface="宋体" panose="02010600030101010101" pitchFamily="2" charset="-122"/>
            </a:endParaRPr>
          </a:p>
        </p:txBody>
      </p:sp>
      <p:grpSp>
        <p:nvGrpSpPr>
          <p:cNvPr id="97283" name="Group 14">
            <a:extLst>
              <a:ext uri="{FF2B5EF4-FFF2-40B4-BE49-F238E27FC236}">
                <a16:creationId xmlns:a16="http://schemas.microsoft.com/office/drawing/2014/main" id="{10530176-1925-4557-A879-707EC3B64A1C}"/>
              </a:ext>
            </a:extLst>
          </p:cNvPr>
          <p:cNvGrpSpPr>
            <a:grpSpLocks/>
          </p:cNvGrpSpPr>
          <p:nvPr/>
        </p:nvGrpSpPr>
        <p:grpSpPr bwMode="auto">
          <a:xfrm>
            <a:off x="1143000" y="285750"/>
            <a:ext cx="171450" cy="4687888"/>
            <a:chOff x="0" y="240"/>
            <a:chExt cx="144" cy="3936"/>
          </a:xfrm>
        </p:grpSpPr>
        <p:grpSp>
          <p:nvGrpSpPr>
            <p:cNvPr id="97284" name="Group 3">
              <a:extLst>
                <a:ext uri="{FF2B5EF4-FFF2-40B4-BE49-F238E27FC236}">
                  <a16:creationId xmlns:a16="http://schemas.microsoft.com/office/drawing/2014/main" id="{AF34944C-F91D-44CA-BC89-89A6AE121AB9}"/>
                </a:ext>
              </a:extLst>
            </p:cNvPr>
            <p:cNvGrpSpPr>
              <a:grpSpLocks/>
            </p:cNvGrpSpPr>
            <p:nvPr/>
          </p:nvGrpSpPr>
          <p:grpSpPr bwMode="auto">
            <a:xfrm>
              <a:off x="0" y="240"/>
              <a:ext cx="96" cy="3936"/>
              <a:chOff x="-8" y="768"/>
              <a:chExt cx="136" cy="3552"/>
            </a:xfrm>
          </p:grpSpPr>
          <p:sp>
            <p:nvSpPr>
              <p:cNvPr id="97285" name="Rectangle 4">
                <a:extLst>
                  <a:ext uri="{FF2B5EF4-FFF2-40B4-BE49-F238E27FC236}">
                    <a16:creationId xmlns:a16="http://schemas.microsoft.com/office/drawing/2014/main" id="{BEB3FDB3-5855-4D6C-BF7E-A80F05CDFA4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97286" name="Line 5">
                <a:extLst>
                  <a:ext uri="{FF2B5EF4-FFF2-40B4-BE49-F238E27FC236}">
                    <a16:creationId xmlns:a16="http://schemas.microsoft.com/office/drawing/2014/main" id="{C671E598-0A53-450F-8312-7338DC6F4B2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7287" name="Line 18">
              <a:extLst>
                <a:ext uri="{FF2B5EF4-FFF2-40B4-BE49-F238E27FC236}">
                  <a16:creationId xmlns:a16="http://schemas.microsoft.com/office/drawing/2014/main" id="{45006466-FBF3-4600-AE21-0BAF6ABD641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97288" name="Group 19">
            <a:extLst>
              <a:ext uri="{FF2B5EF4-FFF2-40B4-BE49-F238E27FC236}">
                <a16:creationId xmlns:a16="http://schemas.microsoft.com/office/drawing/2014/main" id="{2F80D629-8B35-4613-9731-AA31B64C043B}"/>
              </a:ext>
            </a:extLst>
          </p:cNvPr>
          <p:cNvGrpSpPr>
            <a:grpSpLocks/>
          </p:cNvGrpSpPr>
          <p:nvPr/>
        </p:nvGrpSpPr>
        <p:grpSpPr bwMode="auto">
          <a:xfrm>
            <a:off x="1314450" y="457200"/>
            <a:ext cx="5495925" cy="514350"/>
            <a:chOff x="144" y="384"/>
            <a:chExt cx="4616" cy="432"/>
          </a:xfrm>
        </p:grpSpPr>
        <p:sp>
          <p:nvSpPr>
            <p:cNvPr id="97289" name="Rectangle 20">
              <a:extLst>
                <a:ext uri="{FF2B5EF4-FFF2-40B4-BE49-F238E27FC236}">
                  <a16:creationId xmlns:a16="http://schemas.microsoft.com/office/drawing/2014/main" id="{8A643264-26F9-4487-B59B-C94AA21AB3D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97290" name="Picture 21" descr="图片1">
              <a:extLst>
                <a:ext uri="{FF2B5EF4-FFF2-40B4-BE49-F238E27FC236}">
                  <a16:creationId xmlns:a16="http://schemas.microsoft.com/office/drawing/2014/main" id="{E6359D80-43D2-4BAD-B754-5F5A0D135E2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7291" name="Group 22">
            <a:extLst>
              <a:ext uri="{FF2B5EF4-FFF2-40B4-BE49-F238E27FC236}">
                <a16:creationId xmlns:a16="http://schemas.microsoft.com/office/drawing/2014/main" id="{38E8035C-B864-43B1-8935-B482543E4F2B}"/>
              </a:ext>
            </a:extLst>
          </p:cNvPr>
          <p:cNvGrpSpPr>
            <a:grpSpLocks/>
          </p:cNvGrpSpPr>
          <p:nvPr/>
        </p:nvGrpSpPr>
        <p:grpSpPr bwMode="auto">
          <a:xfrm>
            <a:off x="1330325" y="1006475"/>
            <a:ext cx="2286000" cy="414338"/>
            <a:chOff x="144" y="816"/>
            <a:chExt cx="2688" cy="348"/>
          </a:xfrm>
        </p:grpSpPr>
        <p:sp>
          <p:nvSpPr>
            <p:cNvPr id="97292" name="Rectangle 23">
              <a:extLst>
                <a:ext uri="{FF2B5EF4-FFF2-40B4-BE49-F238E27FC236}">
                  <a16:creationId xmlns:a16="http://schemas.microsoft.com/office/drawing/2014/main" id="{E3F6FA46-9F1C-4B20-8E54-D8E3F3877E1F}"/>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97293" name="Line 24">
              <a:extLst>
                <a:ext uri="{FF2B5EF4-FFF2-40B4-BE49-F238E27FC236}">
                  <a16:creationId xmlns:a16="http://schemas.microsoft.com/office/drawing/2014/main" id="{208BEBC0-541F-4214-BA68-1E5CB0DCB38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AutoShape 5">
            <a:extLst>
              <a:ext uri="{FF2B5EF4-FFF2-40B4-BE49-F238E27FC236}">
                <a16:creationId xmlns:a16="http://schemas.microsoft.com/office/drawing/2014/main" id="{2B2295BF-DB70-491D-BD45-C5CFC787781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688" y="1600200"/>
            <a:ext cx="54546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AutoShape 5">
            <a:extLst>
              <a:ext uri="{FF2B5EF4-FFF2-40B4-BE49-F238E27FC236}">
                <a16:creationId xmlns:a16="http://schemas.microsoft.com/office/drawing/2014/main" id="{1B10EB42-7FEE-465E-81E0-D1B94940E91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688" y="2327275"/>
            <a:ext cx="547846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7" name="Group 13">
            <a:extLst>
              <a:ext uri="{FF2B5EF4-FFF2-40B4-BE49-F238E27FC236}">
                <a16:creationId xmlns:a16="http://schemas.microsoft.com/office/drawing/2014/main" id="{4C47C93A-D310-4256-ABB3-C11E5B031AD7}"/>
              </a:ext>
            </a:extLst>
          </p:cNvPr>
          <p:cNvGrpSpPr>
            <a:grpSpLocks/>
          </p:cNvGrpSpPr>
          <p:nvPr/>
        </p:nvGrpSpPr>
        <p:grpSpPr bwMode="auto">
          <a:xfrm>
            <a:off x="1143000" y="285750"/>
            <a:ext cx="171450" cy="4687888"/>
            <a:chOff x="0" y="240"/>
            <a:chExt cx="144" cy="3936"/>
          </a:xfrm>
        </p:grpSpPr>
        <p:grpSp>
          <p:nvGrpSpPr>
            <p:cNvPr id="11268" name="Group 3">
              <a:extLst>
                <a:ext uri="{FF2B5EF4-FFF2-40B4-BE49-F238E27FC236}">
                  <a16:creationId xmlns:a16="http://schemas.microsoft.com/office/drawing/2014/main" id="{7B1062B3-4D5D-428E-A1CB-49774011F9E3}"/>
                </a:ext>
              </a:extLst>
            </p:cNvPr>
            <p:cNvGrpSpPr>
              <a:grpSpLocks/>
            </p:cNvGrpSpPr>
            <p:nvPr/>
          </p:nvGrpSpPr>
          <p:grpSpPr bwMode="auto">
            <a:xfrm>
              <a:off x="0" y="240"/>
              <a:ext cx="96" cy="3936"/>
              <a:chOff x="-8" y="768"/>
              <a:chExt cx="136" cy="3552"/>
            </a:xfrm>
          </p:grpSpPr>
          <p:sp>
            <p:nvSpPr>
              <p:cNvPr id="11269" name="Rectangle 4">
                <a:extLst>
                  <a:ext uri="{FF2B5EF4-FFF2-40B4-BE49-F238E27FC236}">
                    <a16:creationId xmlns:a16="http://schemas.microsoft.com/office/drawing/2014/main" id="{90820CF8-8B7E-4B8A-B8E7-04709A0F2F9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1270" name="Line 5">
                <a:extLst>
                  <a:ext uri="{FF2B5EF4-FFF2-40B4-BE49-F238E27FC236}">
                    <a16:creationId xmlns:a16="http://schemas.microsoft.com/office/drawing/2014/main" id="{56D92C48-CB9F-4F31-84E4-7795DE6C61C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271" name="Line 18">
              <a:extLst>
                <a:ext uri="{FF2B5EF4-FFF2-40B4-BE49-F238E27FC236}">
                  <a16:creationId xmlns:a16="http://schemas.microsoft.com/office/drawing/2014/main" id="{4DE1C956-7F66-48C6-A8F4-F3239881C7B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1272" name="Group 18">
            <a:extLst>
              <a:ext uri="{FF2B5EF4-FFF2-40B4-BE49-F238E27FC236}">
                <a16:creationId xmlns:a16="http://schemas.microsoft.com/office/drawing/2014/main" id="{37B2D2C0-14B9-4098-AAB5-7E768EE74249}"/>
              </a:ext>
            </a:extLst>
          </p:cNvPr>
          <p:cNvGrpSpPr>
            <a:grpSpLocks/>
          </p:cNvGrpSpPr>
          <p:nvPr/>
        </p:nvGrpSpPr>
        <p:grpSpPr bwMode="auto">
          <a:xfrm>
            <a:off x="1314450" y="457200"/>
            <a:ext cx="5495925" cy="514350"/>
            <a:chOff x="144" y="384"/>
            <a:chExt cx="4616" cy="432"/>
          </a:xfrm>
        </p:grpSpPr>
        <p:sp>
          <p:nvSpPr>
            <p:cNvPr id="11273" name="Rectangle 19">
              <a:extLst>
                <a:ext uri="{FF2B5EF4-FFF2-40B4-BE49-F238E27FC236}">
                  <a16:creationId xmlns:a16="http://schemas.microsoft.com/office/drawing/2014/main" id="{F57ECC10-ED3D-4F9A-B9A1-A74E485BBE4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病毒感染性疾病</a:t>
              </a:r>
              <a:r>
                <a:rPr lang="zh-CN" altLang="en-US" sz="2100"/>
                <a:t>    </a:t>
              </a:r>
            </a:p>
          </p:txBody>
        </p:sp>
        <p:pic>
          <p:nvPicPr>
            <p:cNvPr id="11274" name="Picture 20" descr="图片1">
              <a:extLst>
                <a:ext uri="{FF2B5EF4-FFF2-40B4-BE49-F238E27FC236}">
                  <a16:creationId xmlns:a16="http://schemas.microsoft.com/office/drawing/2014/main" id="{24F53D53-D2CF-422F-8A92-72B0CE3936BD}"/>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75" name="Group 21">
            <a:extLst>
              <a:ext uri="{FF2B5EF4-FFF2-40B4-BE49-F238E27FC236}">
                <a16:creationId xmlns:a16="http://schemas.microsoft.com/office/drawing/2014/main" id="{434EA4E8-51FE-4824-8A87-47DE1D9973AA}"/>
              </a:ext>
            </a:extLst>
          </p:cNvPr>
          <p:cNvGrpSpPr>
            <a:grpSpLocks/>
          </p:cNvGrpSpPr>
          <p:nvPr/>
        </p:nvGrpSpPr>
        <p:grpSpPr bwMode="auto">
          <a:xfrm>
            <a:off x="1314450" y="1028700"/>
            <a:ext cx="2286000" cy="414338"/>
            <a:chOff x="144" y="816"/>
            <a:chExt cx="2688" cy="348"/>
          </a:xfrm>
        </p:grpSpPr>
        <p:sp>
          <p:nvSpPr>
            <p:cNvPr id="11276" name="Rectangle 22">
              <a:extLst>
                <a:ext uri="{FF2B5EF4-FFF2-40B4-BE49-F238E27FC236}">
                  <a16:creationId xmlns:a16="http://schemas.microsoft.com/office/drawing/2014/main" id="{2EA5B44D-27B7-451F-90B8-6BE103B4C9D5}"/>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solidFill>
                    <a:schemeClr val="tx2"/>
                  </a:solidFill>
                </a:rPr>
                <a:t>概念</a:t>
              </a:r>
            </a:p>
          </p:txBody>
        </p:sp>
        <p:sp>
          <p:nvSpPr>
            <p:cNvPr id="11277" name="Line 23">
              <a:extLst>
                <a:ext uri="{FF2B5EF4-FFF2-40B4-BE49-F238E27FC236}">
                  <a16:creationId xmlns:a16="http://schemas.microsoft.com/office/drawing/2014/main" id="{F2688DC0-9070-4630-842E-4E1F47FC5C51}"/>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AutoShape 5">
            <a:extLst>
              <a:ext uri="{FF2B5EF4-FFF2-40B4-BE49-F238E27FC236}">
                <a16:creationId xmlns:a16="http://schemas.microsoft.com/office/drawing/2014/main" id="{E147299D-A9BD-4BA6-843E-89F3E46ABE9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1654175"/>
            <a:ext cx="561975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6" name="Group 11">
            <a:extLst>
              <a:ext uri="{FF2B5EF4-FFF2-40B4-BE49-F238E27FC236}">
                <a16:creationId xmlns:a16="http://schemas.microsoft.com/office/drawing/2014/main" id="{70B6B19C-4731-4C35-B1AC-5E801E117A81}"/>
              </a:ext>
            </a:extLst>
          </p:cNvPr>
          <p:cNvGrpSpPr>
            <a:grpSpLocks/>
          </p:cNvGrpSpPr>
          <p:nvPr/>
        </p:nvGrpSpPr>
        <p:grpSpPr bwMode="auto">
          <a:xfrm>
            <a:off x="1143000" y="285750"/>
            <a:ext cx="171450" cy="4687888"/>
            <a:chOff x="0" y="240"/>
            <a:chExt cx="144" cy="3936"/>
          </a:xfrm>
        </p:grpSpPr>
        <p:grpSp>
          <p:nvGrpSpPr>
            <p:cNvPr id="98307" name="Group 3">
              <a:extLst>
                <a:ext uri="{FF2B5EF4-FFF2-40B4-BE49-F238E27FC236}">
                  <a16:creationId xmlns:a16="http://schemas.microsoft.com/office/drawing/2014/main" id="{4566FE43-4F26-4659-8EF4-9F4112A9FE05}"/>
                </a:ext>
              </a:extLst>
            </p:cNvPr>
            <p:cNvGrpSpPr>
              <a:grpSpLocks/>
            </p:cNvGrpSpPr>
            <p:nvPr/>
          </p:nvGrpSpPr>
          <p:grpSpPr bwMode="auto">
            <a:xfrm>
              <a:off x="0" y="240"/>
              <a:ext cx="96" cy="3936"/>
              <a:chOff x="-8" y="768"/>
              <a:chExt cx="136" cy="3552"/>
            </a:xfrm>
          </p:grpSpPr>
          <p:sp>
            <p:nvSpPr>
              <p:cNvPr id="98308" name="Rectangle 4">
                <a:extLst>
                  <a:ext uri="{FF2B5EF4-FFF2-40B4-BE49-F238E27FC236}">
                    <a16:creationId xmlns:a16="http://schemas.microsoft.com/office/drawing/2014/main" id="{D6E5DEC0-67DE-4273-A1AF-8C287D3BD07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98309" name="Line 5">
                <a:extLst>
                  <a:ext uri="{FF2B5EF4-FFF2-40B4-BE49-F238E27FC236}">
                    <a16:creationId xmlns:a16="http://schemas.microsoft.com/office/drawing/2014/main" id="{2D3D61DC-55C7-4886-B5B1-D4D879544221}"/>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8310" name="Line 18">
              <a:extLst>
                <a:ext uri="{FF2B5EF4-FFF2-40B4-BE49-F238E27FC236}">
                  <a16:creationId xmlns:a16="http://schemas.microsoft.com/office/drawing/2014/main" id="{DA56EF05-3968-4B30-B8C9-5E3C8D6E01E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98311" name="Group 16">
            <a:extLst>
              <a:ext uri="{FF2B5EF4-FFF2-40B4-BE49-F238E27FC236}">
                <a16:creationId xmlns:a16="http://schemas.microsoft.com/office/drawing/2014/main" id="{47118951-5943-44A3-8B1B-AFA0AF46ED81}"/>
              </a:ext>
            </a:extLst>
          </p:cNvPr>
          <p:cNvGrpSpPr>
            <a:grpSpLocks/>
          </p:cNvGrpSpPr>
          <p:nvPr/>
        </p:nvGrpSpPr>
        <p:grpSpPr bwMode="auto">
          <a:xfrm>
            <a:off x="1314450" y="457200"/>
            <a:ext cx="5495925" cy="514350"/>
            <a:chOff x="144" y="384"/>
            <a:chExt cx="4616" cy="432"/>
          </a:xfrm>
        </p:grpSpPr>
        <p:sp>
          <p:nvSpPr>
            <p:cNvPr id="98312" name="Rectangle 17">
              <a:extLst>
                <a:ext uri="{FF2B5EF4-FFF2-40B4-BE49-F238E27FC236}">
                  <a16:creationId xmlns:a16="http://schemas.microsoft.com/office/drawing/2014/main" id="{2C748441-C487-4B75-AF28-021BD9E01CA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二、结核性脑膜炎</a:t>
              </a:r>
              <a:r>
                <a:rPr lang="zh-CN" altLang="en-US" sz="2100"/>
                <a:t>   </a:t>
              </a:r>
              <a:endParaRPr lang="en-US" altLang="zh-CN" sz="2100"/>
            </a:p>
          </p:txBody>
        </p:sp>
        <p:pic>
          <p:nvPicPr>
            <p:cNvPr id="98313" name="Picture 18" descr="图片1">
              <a:extLst>
                <a:ext uri="{FF2B5EF4-FFF2-40B4-BE49-F238E27FC236}">
                  <a16:creationId xmlns:a16="http://schemas.microsoft.com/office/drawing/2014/main" id="{1CFC706B-510B-4873-8DF1-EC0F0AA2CB8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314" name="Group 19">
            <a:extLst>
              <a:ext uri="{FF2B5EF4-FFF2-40B4-BE49-F238E27FC236}">
                <a16:creationId xmlns:a16="http://schemas.microsoft.com/office/drawing/2014/main" id="{66738B36-F776-42EC-879B-6CD94D5F1EDF}"/>
              </a:ext>
            </a:extLst>
          </p:cNvPr>
          <p:cNvGrpSpPr>
            <a:grpSpLocks/>
          </p:cNvGrpSpPr>
          <p:nvPr/>
        </p:nvGrpSpPr>
        <p:grpSpPr bwMode="auto">
          <a:xfrm>
            <a:off x="1330325" y="1006475"/>
            <a:ext cx="2286000" cy="414338"/>
            <a:chOff x="144" y="816"/>
            <a:chExt cx="2688" cy="348"/>
          </a:xfrm>
        </p:grpSpPr>
        <p:sp>
          <p:nvSpPr>
            <p:cNvPr id="98315" name="Rectangle 20">
              <a:extLst>
                <a:ext uri="{FF2B5EF4-FFF2-40B4-BE49-F238E27FC236}">
                  <a16:creationId xmlns:a16="http://schemas.microsoft.com/office/drawing/2014/main" id="{8271BE05-BF1F-4A9A-A67D-5898F85D2005}"/>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预  后     </a:t>
              </a:r>
            </a:p>
          </p:txBody>
        </p:sp>
        <p:sp>
          <p:nvSpPr>
            <p:cNvPr id="98316" name="Line 21">
              <a:extLst>
                <a:ext uri="{FF2B5EF4-FFF2-40B4-BE49-F238E27FC236}">
                  <a16:creationId xmlns:a16="http://schemas.microsoft.com/office/drawing/2014/main" id="{4C70874D-F94D-4E13-8F9A-C235CE7AE15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AutoShape 7" descr="栎木">
            <a:hlinkClick r:id="rId2" action="ppaction://hlinksldjump"/>
            <a:extLst>
              <a:ext uri="{FF2B5EF4-FFF2-40B4-BE49-F238E27FC236}">
                <a16:creationId xmlns:a16="http://schemas.microsoft.com/office/drawing/2014/main" id="{F993DC08-9E1A-4958-9AD2-24B1C9CC7836}"/>
              </a:ext>
            </a:extLst>
          </p:cNvPr>
          <p:cNvSpPr/>
          <p:nvPr/>
        </p:nvSpPr>
        <p:spPr>
          <a:xfrm>
            <a:off x="1785938" y="1568450"/>
            <a:ext cx="5519737" cy="1485900"/>
          </a:xfrm>
          <a:prstGeom prst="horizontalScroll">
            <a:avLst>
              <a:gd name="adj" fmla="val 12500"/>
            </a:avLst>
          </a:prstGeom>
          <a:blipFill rotWithShape="1">
            <a:blip r:embed="rId3">
              <a:alphaModFix amt="44000"/>
            </a:blip>
          </a:blipFill>
          <a:ln w="9525" cap="flat" cmpd="sng">
            <a:solidFill>
              <a:srgbClr val="C0C0C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3600" b="1" noProof="1">
                <a:latin typeface="Arial" panose="020B0604020202020204" pitchFamily="34" charset="0"/>
              </a:rPr>
              <a:t> 第三节  </a:t>
            </a:r>
          </a:p>
          <a:p>
            <a:pPr marL="0" indent="0" algn="ctr" eaLnBrk="1" hangingPunct="1">
              <a:spcBef>
                <a:spcPct val="0"/>
              </a:spcBef>
              <a:buFontTx/>
              <a:buNone/>
            </a:pPr>
            <a:r>
              <a:rPr lang="zh-CN" altLang="en-US" sz="3600" b="1" noProof="1">
                <a:latin typeface="Arial" panose="020B0604020202020204" pitchFamily="34" charset="0"/>
              </a:rPr>
              <a:t> 新型隐球菌脑膜炎 </a:t>
            </a:r>
            <a:r>
              <a:rPr lang="zh-CN" altLang="en-US" sz="1350" b="1" noProof="1">
                <a:latin typeface="Arial" panose="020B0604020202020204" pitchFamily="34" charset="0"/>
              </a:rPr>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5">
            <a:extLst>
              <a:ext uri="{FF2B5EF4-FFF2-40B4-BE49-F238E27FC236}">
                <a16:creationId xmlns:a16="http://schemas.microsoft.com/office/drawing/2014/main" id="{ED1BCBEB-219B-4407-9A4B-6FCDFE4C18A1}"/>
              </a:ext>
            </a:extLst>
          </p:cNvPr>
          <p:cNvGrpSpPr>
            <a:grpSpLocks/>
          </p:cNvGrpSpPr>
          <p:nvPr/>
        </p:nvGrpSpPr>
        <p:grpSpPr bwMode="auto">
          <a:xfrm>
            <a:off x="1728788" y="3859213"/>
            <a:ext cx="1106487" cy="719137"/>
            <a:chOff x="0" y="0"/>
            <a:chExt cx="929" cy="603"/>
          </a:xfrm>
        </p:grpSpPr>
        <p:pic>
          <p:nvPicPr>
            <p:cNvPr id="100354" name="Rectangle 2">
              <a:extLst>
                <a:ext uri="{FF2B5EF4-FFF2-40B4-BE49-F238E27FC236}">
                  <a16:creationId xmlns:a16="http://schemas.microsoft.com/office/drawing/2014/main" id="{BEAE7745-2E3A-4641-A482-BFA6761A6AB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7">
              <a:extLst>
                <a:ext uri="{FF2B5EF4-FFF2-40B4-BE49-F238E27FC236}">
                  <a16:creationId xmlns:a16="http://schemas.microsoft.com/office/drawing/2014/main" id="{AFF12A22-FF99-4356-9BE8-FB28A20166EF}"/>
                </a:ext>
              </a:extLst>
            </p:cNvPr>
            <p:cNvSpPr txBox="1">
              <a:spLocks noChangeArrowheads="1"/>
            </p:cNvSpPr>
            <p:nvPr/>
          </p:nvSpPr>
          <p:spPr bwMode="auto">
            <a:xfrm>
              <a:off x="29" y="53"/>
              <a:ext cx="66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Times New Roman" panose="02020603050405020304" pitchFamily="18" charset="0"/>
                  <a:ea typeface="宋体" panose="02010600030101010101" pitchFamily="2" charset="-122"/>
                </a:defRPr>
              </a:lvl1pPr>
              <a:lvl2pPr>
                <a:defRPr sz="2800" b="1">
                  <a:solidFill>
                    <a:schemeClr val="tx1"/>
                  </a:solidFill>
                  <a:latin typeface="Times New Roman" panose="02020603050405020304" pitchFamily="18" charset="0"/>
                  <a:ea typeface="宋体" panose="02010600030101010101" pitchFamily="2" charset="-122"/>
                </a:defRPr>
              </a:lvl2pPr>
              <a:lvl3pPr>
                <a:defRPr sz="2800" b="1">
                  <a:solidFill>
                    <a:schemeClr val="tx1"/>
                  </a:solidFill>
                  <a:latin typeface="Times New Roman" panose="02020603050405020304" pitchFamily="18" charset="0"/>
                  <a:ea typeface="宋体" panose="02010600030101010101" pitchFamily="2" charset="-122"/>
                </a:defRPr>
              </a:lvl3pPr>
              <a:lvl4pPr>
                <a:defRPr sz="2800" b="1">
                  <a:solidFill>
                    <a:schemeClr val="tx1"/>
                  </a:solidFill>
                  <a:latin typeface="Times New Roman" panose="02020603050405020304" pitchFamily="18" charset="0"/>
                  <a:ea typeface="宋体" panose="02010600030101010101" pitchFamily="2" charset="-122"/>
                </a:defRPr>
              </a:lvl4pPr>
              <a:lvl5pPr>
                <a:defRPr sz="2800" b="1">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9pPr>
            </a:lstStyle>
            <a:p>
              <a:pPr algn="ctr">
                <a:spcBef>
                  <a:spcPct val="20000"/>
                </a:spcBef>
                <a:buClr>
                  <a:schemeClr val="hlink"/>
                </a:buClr>
              </a:pPr>
              <a:r>
                <a:rPr lang="zh-CN" altLang="en-US" sz="1500">
                  <a:solidFill>
                    <a:schemeClr val="bg1"/>
                  </a:solidFill>
                  <a:latin typeface="Arial" panose="020B0604020202020204" pitchFamily="34" charset="0"/>
                </a:rPr>
                <a:t>皮肤</a:t>
              </a:r>
              <a:endParaRPr lang="zh-CN" altLang="en-US" sz="1500">
                <a:solidFill>
                  <a:schemeClr val="bg1"/>
                </a:solidFill>
                <a:latin typeface="Arial" panose="020B0604020202020204" pitchFamily="34" charset="0"/>
                <a:sym typeface="Wingdings" panose="05000000000000000000" pitchFamily="2" charset="2"/>
              </a:endParaRPr>
            </a:p>
          </p:txBody>
        </p:sp>
      </p:grpSp>
      <p:grpSp>
        <p:nvGrpSpPr>
          <p:cNvPr id="100356" name="Group 8">
            <a:extLst>
              <a:ext uri="{FF2B5EF4-FFF2-40B4-BE49-F238E27FC236}">
                <a16:creationId xmlns:a16="http://schemas.microsoft.com/office/drawing/2014/main" id="{40F861AB-0579-4041-894F-D90FB53B6330}"/>
              </a:ext>
            </a:extLst>
          </p:cNvPr>
          <p:cNvGrpSpPr>
            <a:grpSpLocks/>
          </p:cNvGrpSpPr>
          <p:nvPr/>
        </p:nvGrpSpPr>
        <p:grpSpPr bwMode="auto">
          <a:xfrm>
            <a:off x="3830638" y="3886200"/>
            <a:ext cx="1497012" cy="696913"/>
            <a:chOff x="0" y="0"/>
            <a:chExt cx="1256" cy="584"/>
          </a:xfrm>
        </p:grpSpPr>
        <p:pic>
          <p:nvPicPr>
            <p:cNvPr id="100357" name="Rectangle 3">
              <a:extLst>
                <a:ext uri="{FF2B5EF4-FFF2-40B4-BE49-F238E27FC236}">
                  <a16:creationId xmlns:a16="http://schemas.microsoft.com/office/drawing/2014/main" id="{FBE8CA5C-875E-4F00-8081-BAAF53DE046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10">
              <a:extLst>
                <a:ext uri="{FF2B5EF4-FFF2-40B4-BE49-F238E27FC236}">
                  <a16:creationId xmlns:a16="http://schemas.microsoft.com/office/drawing/2014/main" id="{2E956393-17F4-4A4A-B81C-D4E728018E61}"/>
                </a:ext>
              </a:extLst>
            </p:cNvPr>
            <p:cNvSpPr txBox="1">
              <a:spLocks noChangeArrowheads="1"/>
            </p:cNvSpPr>
            <p:nvPr/>
          </p:nvSpPr>
          <p:spPr bwMode="auto">
            <a:xfrm>
              <a:off x="32" y="30"/>
              <a:ext cx="995"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marL="342900" indent="-342900">
                <a:defRPr sz="2800" b="1">
                  <a:solidFill>
                    <a:schemeClr val="tx1"/>
                  </a:solidFill>
                  <a:latin typeface="Times New Roman" panose="02020603050405020304" pitchFamily="18" charset="0"/>
                  <a:ea typeface="宋体" panose="02010600030101010101" pitchFamily="2" charset="-122"/>
                </a:defRPr>
              </a:lvl1pPr>
              <a:lvl2pPr>
                <a:defRPr sz="2800" b="1">
                  <a:solidFill>
                    <a:schemeClr val="tx1"/>
                  </a:solidFill>
                  <a:latin typeface="Times New Roman" panose="02020603050405020304" pitchFamily="18" charset="0"/>
                  <a:ea typeface="宋体" panose="02010600030101010101" pitchFamily="2" charset="-122"/>
                </a:defRPr>
              </a:lvl2pPr>
              <a:lvl3pPr>
                <a:defRPr sz="2800" b="1">
                  <a:solidFill>
                    <a:schemeClr val="tx1"/>
                  </a:solidFill>
                  <a:latin typeface="Times New Roman" panose="02020603050405020304" pitchFamily="18" charset="0"/>
                  <a:ea typeface="宋体" panose="02010600030101010101" pitchFamily="2" charset="-122"/>
                </a:defRPr>
              </a:lvl3pPr>
              <a:lvl4pPr>
                <a:defRPr sz="2800" b="1">
                  <a:solidFill>
                    <a:schemeClr val="tx1"/>
                  </a:solidFill>
                  <a:latin typeface="Times New Roman" panose="02020603050405020304" pitchFamily="18" charset="0"/>
                  <a:ea typeface="宋体" panose="02010600030101010101" pitchFamily="2" charset="-122"/>
                </a:defRPr>
              </a:lvl4pPr>
              <a:lvl5pPr>
                <a:defRPr sz="2800" b="1">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9pPr>
            </a:lstStyle>
            <a:p>
              <a:pPr>
                <a:spcBef>
                  <a:spcPct val="20000"/>
                </a:spcBef>
                <a:buClr>
                  <a:schemeClr val="hlink"/>
                </a:buClr>
              </a:pPr>
              <a:r>
                <a:rPr lang="zh-CN" altLang="en-US" sz="1500">
                  <a:solidFill>
                    <a:schemeClr val="bg1"/>
                  </a:solidFill>
                  <a:latin typeface="Arial" panose="020B0604020202020204" pitchFamily="34" charset="0"/>
                  <a:sym typeface="Wingdings" panose="05000000000000000000" pitchFamily="2" charset="2"/>
                </a:rPr>
                <a:t>上呼吸道</a:t>
              </a:r>
            </a:p>
          </p:txBody>
        </p:sp>
      </p:grpSp>
      <p:grpSp>
        <p:nvGrpSpPr>
          <p:cNvPr id="100359" name="Group 11">
            <a:extLst>
              <a:ext uri="{FF2B5EF4-FFF2-40B4-BE49-F238E27FC236}">
                <a16:creationId xmlns:a16="http://schemas.microsoft.com/office/drawing/2014/main" id="{4D5E6D28-7ECA-492E-BF91-E6380581E5C9}"/>
              </a:ext>
            </a:extLst>
          </p:cNvPr>
          <p:cNvGrpSpPr>
            <a:grpSpLocks/>
          </p:cNvGrpSpPr>
          <p:nvPr/>
        </p:nvGrpSpPr>
        <p:grpSpPr bwMode="auto">
          <a:xfrm>
            <a:off x="2752725" y="3886200"/>
            <a:ext cx="1123950" cy="692150"/>
            <a:chOff x="0" y="0"/>
            <a:chExt cx="944" cy="580"/>
          </a:xfrm>
        </p:grpSpPr>
        <p:pic>
          <p:nvPicPr>
            <p:cNvPr id="100360" name="Rectangle 4">
              <a:extLst>
                <a:ext uri="{FF2B5EF4-FFF2-40B4-BE49-F238E27FC236}">
                  <a16:creationId xmlns:a16="http://schemas.microsoft.com/office/drawing/2014/main" id="{EF672E79-812B-4171-A025-B3FCED4538D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44"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1" name="Text Box 13">
              <a:extLst>
                <a:ext uri="{FF2B5EF4-FFF2-40B4-BE49-F238E27FC236}">
                  <a16:creationId xmlns:a16="http://schemas.microsoft.com/office/drawing/2014/main" id="{4E69407E-3221-4683-9EA9-13430B4D4FBF}"/>
                </a:ext>
              </a:extLst>
            </p:cNvPr>
            <p:cNvSpPr txBox="1">
              <a:spLocks noChangeArrowheads="1"/>
            </p:cNvSpPr>
            <p:nvPr/>
          </p:nvSpPr>
          <p:spPr bwMode="auto">
            <a:xfrm>
              <a:off x="31" y="30"/>
              <a:ext cx="68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marL="342900" indent="-342900">
                <a:defRPr sz="2800" b="1">
                  <a:solidFill>
                    <a:schemeClr val="tx1"/>
                  </a:solidFill>
                  <a:latin typeface="Times New Roman" panose="02020603050405020304" pitchFamily="18" charset="0"/>
                  <a:ea typeface="宋体" panose="02010600030101010101" pitchFamily="2" charset="-122"/>
                </a:defRPr>
              </a:lvl1pPr>
              <a:lvl2pPr>
                <a:defRPr sz="2800" b="1">
                  <a:solidFill>
                    <a:schemeClr val="tx1"/>
                  </a:solidFill>
                  <a:latin typeface="Times New Roman" panose="02020603050405020304" pitchFamily="18" charset="0"/>
                  <a:ea typeface="宋体" panose="02010600030101010101" pitchFamily="2" charset="-122"/>
                </a:defRPr>
              </a:lvl2pPr>
              <a:lvl3pPr>
                <a:defRPr sz="2800" b="1">
                  <a:solidFill>
                    <a:schemeClr val="tx1"/>
                  </a:solidFill>
                  <a:latin typeface="Times New Roman" panose="02020603050405020304" pitchFamily="18" charset="0"/>
                  <a:ea typeface="宋体" panose="02010600030101010101" pitchFamily="2" charset="-122"/>
                </a:defRPr>
              </a:lvl3pPr>
              <a:lvl4pPr>
                <a:defRPr sz="2800" b="1">
                  <a:solidFill>
                    <a:schemeClr val="tx1"/>
                  </a:solidFill>
                  <a:latin typeface="Times New Roman" panose="02020603050405020304" pitchFamily="18" charset="0"/>
                  <a:ea typeface="宋体" panose="02010600030101010101" pitchFamily="2" charset="-122"/>
                </a:defRPr>
              </a:lvl4pPr>
              <a:lvl5pPr>
                <a:defRPr sz="2800" b="1">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sz="2800" b="1">
                  <a:solidFill>
                    <a:schemeClr val="tx1"/>
                  </a:solidFill>
                  <a:latin typeface="Times New Roman" panose="02020603050405020304" pitchFamily="18" charset="0"/>
                  <a:ea typeface="宋体" panose="02010600030101010101" pitchFamily="2" charset="-122"/>
                </a:defRPr>
              </a:lvl9pPr>
            </a:lstStyle>
            <a:p>
              <a:pPr>
                <a:spcBef>
                  <a:spcPct val="20000"/>
                </a:spcBef>
                <a:buClr>
                  <a:schemeClr val="hlink"/>
                </a:buClr>
              </a:pPr>
              <a:r>
                <a:rPr lang="zh-CN" altLang="en-US" sz="1500">
                  <a:solidFill>
                    <a:schemeClr val="bg1"/>
                  </a:solidFill>
                  <a:latin typeface="Arial" panose="020B0604020202020204" pitchFamily="34" charset="0"/>
                </a:rPr>
                <a:t>粘膜</a:t>
              </a:r>
              <a:endParaRPr lang="zh-CN" altLang="en-US" sz="1500">
                <a:solidFill>
                  <a:schemeClr val="bg1"/>
                </a:solidFill>
                <a:latin typeface="Arial" panose="020B0604020202020204" pitchFamily="34" charset="0"/>
                <a:sym typeface="Wingdings" panose="05000000000000000000" pitchFamily="2" charset="2"/>
              </a:endParaRPr>
            </a:p>
          </p:txBody>
        </p:sp>
      </p:grpSp>
      <p:pic>
        <p:nvPicPr>
          <p:cNvPr id="100362" name="Rectangle 5">
            <a:extLst>
              <a:ext uri="{FF2B5EF4-FFF2-40B4-BE49-F238E27FC236}">
                <a16:creationId xmlns:a16="http://schemas.microsoft.com/office/drawing/2014/main" id="{30EDD128-588F-4080-9693-7768A7080E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25" y="1689100"/>
            <a:ext cx="36988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63" name="Group 15">
            <a:extLst>
              <a:ext uri="{FF2B5EF4-FFF2-40B4-BE49-F238E27FC236}">
                <a16:creationId xmlns:a16="http://schemas.microsoft.com/office/drawing/2014/main" id="{9C2AD72D-4417-4095-8A24-BADDA0B86D88}"/>
              </a:ext>
            </a:extLst>
          </p:cNvPr>
          <p:cNvGrpSpPr>
            <a:grpSpLocks/>
          </p:cNvGrpSpPr>
          <p:nvPr/>
        </p:nvGrpSpPr>
        <p:grpSpPr bwMode="auto">
          <a:xfrm>
            <a:off x="2024063" y="2762250"/>
            <a:ext cx="527050" cy="1119188"/>
            <a:chOff x="0" y="0"/>
            <a:chExt cx="442" cy="941"/>
          </a:xfrm>
        </p:grpSpPr>
        <p:pic>
          <p:nvPicPr>
            <p:cNvPr id="100364" name="AutoShape 6">
              <a:extLst>
                <a:ext uri="{FF2B5EF4-FFF2-40B4-BE49-F238E27FC236}">
                  <a16:creationId xmlns:a16="http://schemas.microsoft.com/office/drawing/2014/main" id="{721E4EBF-CD82-4B90-9983-4A8190C5E9A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42"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7">
              <a:extLst>
                <a:ext uri="{FF2B5EF4-FFF2-40B4-BE49-F238E27FC236}">
                  <a16:creationId xmlns:a16="http://schemas.microsoft.com/office/drawing/2014/main" id="{00FF299D-8FD2-4B20-9667-9F7F6C1358EF}"/>
                </a:ext>
              </a:extLst>
            </p:cNvPr>
            <p:cNvSpPr txBox="1"/>
            <p:nvPr/>
          </p:nvSpPr>
          <p:spPr>
            <a:xfrm rot="6419224">
              <a:off x="-103" y="413"/>
              <a:ext cx="637" cy="122"/>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0"/>
                </a:spcBef>
                <a:buFontTx/>
                <a:buNone/>
              </a:pPr>
              <a:endParaRPr lang="zh-CN" altLang="en-US" sz="1350" noProof="1">
                <a:latin typeface="Arial" panose="020B0604020202020204" pitchFamily="34" charset="0"/>
              </a:endParaRPr>
            </a:p>
          </p:txBody>
        </p:sp>
      </p:grpSp>
      <p:grpSp>
        <p:nvGrpSpPr>
          <p:cNvPr id="100366" name="Group 18">
            <a:extLst>
              <a:ext uri="{FF2B5EF4-FFF2-40B4-BE49-F238E27FC236}">
                <a16:creationId xmlns:a16="http://schemas.microsoft.com/office/drawing/2014/main" id="{9CF18A63-54B9-4919-BFEA-7BB9671C73CC}"/>
              </a:ext>
            </a:extLst>
          </p:cNvPr>
          <p:cNvGrpSpPr>
            <a:grpSpLocks/>
          </p:cNvGrpSpPr>
          <p:nvPr/>
        </p:nvGrpSpPr>
        <p:grpSpPr bwMode="auto">
          <a:xfrm>
            <a:off x="2906713" y="2816225"/>
            <a:ext cx="490537" cy="1130300"/>
            <a:chOff x="0" y="0"/>
            <a:chExt cx="411" cy="949"/>
          </a:xfrm>
        </p:grpSpPr>
        <p:pic>
          <p:nvPicPr>
            <p:cNvPr id="100367" name="AutoShape 7">
              <a:extLst>
                <a:ext uri="{FF2B5EF4-FFF2-40B4-BE49-F238E27FC236}">
                  <a16:creationId xmlns:a16="http://schemas.microsoft.com/office/drawing/2014/main" id="{A46B602C-F7F2-4B07-A361-426B5786CDDA}"/>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 cy="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0">
              <a:extLst>
                <a:ext uri="{FF2B5EF4-FFF2-40B4-BE49-F238E27FC236}">
                  <a16:creationId xmlns:a16="http://schemas.microsoft.com/office/drawing/2014/main" id="{C7FAD5D0-F1EC-4580-9F32-A4285207B885}"/>
                </a:ext>
              </a:extLst>
            </p:cNvPr>
            <p:cNvSpPr txBox="1"/>
            <p:nvPr/>
          </p:nvSpPr>
          <p:spPr>
            <a:xfrm rot="4560508">
              <a:off x="-111" y="419"/>
              <a:ext cx="638" cy="121"/>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0"/>
                </a:spcBef>
                <a:buFontTx/>
                <a:buNone/>
              </a:pPr>
              <a:endParaRPr lang="zh-CN" altLang="en-US" sz="1350" noProof="1">
                <a:latin typeface="Arial" panose="020B0604020202020204" pitchFamily="34" charset="0"/>
              </a:endParaRPr>
            </a:p>
          </p:txBody>
        </p:sp>
      </p:grpSp>
      <p:grpSp>
        <p:nvGrpSpPr>
          <p:cNvPr id="100369" name="Group 21">
            <a:extLst>
              <a:ext uri="{FF2B5EF4-FFF2-40B4-BE49-F238E27FC236}">
                <a16:creationId xmlns:a16="http://schemas.microsoft.com/office/drawing/2014/main" id="{8794D36B-71EB-44CD-8458-9A8D07B1CFF8}"/>
              </a:ext>
            </a:extLst>
          </p:cNvPr>
          <p:cNvGrpSpPr>
            <a:grpSpLocks/>
          </p:cNvGrpSpPr>
          <p:nvPr/>
        </p:nvGrpSpPr>
        <p:grpSpPr bwMode="auto">
          <a:xfrm>
            <a:off x="3465513" y="2633663"/>
            <a:ext cx="693737" cy="1128712"/>
            <a:chOff x="0" y="0"/>
            <a:chExt cx="583" cy="948"/>
          </a:xfrm>
        </p:grpSpPr>
        <p:pic>
          <p:nvPicPr>
            <p:cNvPr id="100370" name="AutoShape 8">
              <a:extLst>
                <a:ext uri="{FF2B5EF4-FFF2-40B4-BE49-F238E27FC236}">
                  <a16:creationId xmlns:a16="http://schemas.microsoft.com/office/drawing/2014/main" id="{4A074E64-3D97-4F41-B41F-0F11020D2D43}"/>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83"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3">
              <a:extLst>
                <a:ext uri="{FF2B5EF4-FFF2-40B4-BE49-F238E27FC236}">
                  <a16:creationId xmlns:a16="http://schemas.microsoft.com/office/drawing/2014/main" id="{79647FEA-FA46-4347-B72D-87C348B788FA}"/>
                </a:ext>
              </a:extLst>
            </p:cNvPr>
            <p:cNvSpPr txBox="1"/>
            <p:nvPr/>
          </p:nvSpPr>
          <p:spPr>
            <a:xfrm rot="3694829">
              <a:off x="-18" y="425"/>
              <a:ext cx="688" cy="121"/>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0"/>
                </a:spcBef>
                <a:buFontTx/>
                <a:buNone/>
              </a:pPr>
              <a:endParaRPr lang="zh-CN" altLang="en-US" sz="1350" noProof="1">
                <a:latin typeface="Arial" panose="020B0604020202020204" pitchFamily="34" charset="0"/>
              </a:endParaRPr>
            </a:p>
          </p:txBody>
        </p:sp>
      </p:grpSp>
      <p:grpSp>
        <p:nvGrpSpPr>
          <p:cNvPr id="100372" name="Group 24">
            <a:extLst>
              <a:ext uri="{FF2B5EF4-FFF2-40B4-BE49-F238E27FC236}">
                <a16:creationId xmlns:a16="http://schemas.microsoft.com/office/drawing/2014/main" id="{9F6EAF94-9138-470C-AF15-B084414BCCD6}"/>
              </a:ext>
            </a:extLst>
          </p:cNvPr>
          <p:cNvGrpSpPr>
            <a:grpSpLocks/>
          </p:cNvGrpSpPr>
          <p:nvPr/>
        </p:nvGrpSpPr>
        <p:grpSpPr bwMode="auto">
          <a:xfrm>
            <a:off x="1544638" y="1751013"/>
            <a:ext cx="2565400" cy="1281112"/>
            <a:chOff x="0" y="0"/>
            <a:chExt cx="2154" cy="1075"/>
          </a:xfrm>
        </p:grpSpPr>
        <p:pic>
          <p:nvPicPr>
            <p:cNvPr id="100373" name="AutoShape 9">
              <a:extLst>
                <a:ext uri="{FF2B5EF4-FFF2-40B4-BE49-F238E27FC236}">
                  <a16:creationId xmlns:a16="http://schemas.microsoft.com/office/drawing/2014/main" id="{81B0675A-62EA-418B-A576-AB33770451C3}"/>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154" cy="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6">
              <a:extLst>
                <a:ext uri="{FF2B5EF4-FFF2-40B4-BE49-F238E27FC236}">
                  <a16:creationId xmlns:a16="http://schemas.microsoft.com/office/drawing/2014/main" id="{5F6573A3-C36D-4391-B44D-BB2BB333DF49}"/>
                </a:ext>
              </a:extLst>
            </p:cNvPr>
            <p:cNvSpPr txBox="1"/>
            <p:nvPr/>
          </p:nvSpPr>
          <p:spPr>
            <a:xfrm>
              <a:off x="485" y="139"/>
              <a:ext cx="1214" cy="562"/>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FontTx/>
                <a:buNone/>
              </a:pPr>
              <a:r>
                <a:rPr lang="zh-CN" altLang="en-US" sz="2250" b="1" noProof="1">
                  <a:solidFill>
                    <a:schemeClr val="bg1"/>
                  </a:solidFill>
                  <a:latin typeface="Times New Roman" panose="02020603050405020304" pitchFamily="18" charset="0"/>
                  <a:ea typeface="隶书" pitchFamily="49" charset="-122"/>
                </a:rPr>
                <a:t>新型隐球菌</a:t>
              </a:r>
            </a:p>
          </p:txBody>
        </p:sp>
      </p:grpSp>
      <p:pic>
        <p:nvPicPr>
          <p:cNvPr id="100375" name="Picture 14" descr="新型隐球菌">
            <a:extLst>
              <a:ext uri="{FF2B5EF4-FFF2-40B4-BE49-F238E27FC236}">
                <a16:creationId xmlns:a16="http://schemas.microsoft.com/office/drawing/2014/main" id="{8EFCDD14-2088-4BE3-8A7B-43367C06CF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9575" y="3586163"/>
            <a:ext cx="19256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6" name="Rectangle 20">
            <a:extLst>
              <a:ext uri="{FF2B5EF4-FFF2-40B4-BE49-F238E27FC236}">
                <a16:creationId xmlns:a16="http://schemas.microsoft.com/office/drawing/2014/main" id="{54B44420-96D3-4D04-A786-D0B9E7DEE26D}"/>
              </a:ext>
            </a:extLst>
          </p:cNvPr>
          <p:cNvPicPr>
            <a:picLocks noChangeArrowheads="1"/>
          </p:cNvPicPr>
          <p:nvPr/>
        </p:nvPicPr>
        <p:blipFill>
          <a:blip r:embed="rId11">
            <a:extLst>
              <a:ext uri="{28A0092B-C50C-407E-A947-70E740481C1C}">
                <a14:useLocalDpi xmlns:a14="http://schemas.microsoft.com/office/drawing/2010/main" val="0"/>
              </a:ext>
            </a:extLst>
          </a:blip>
          <a:srcRect l="8084"/>
          <a:stretch>
            <a:fillRect/>
          </a:stretch>
        </p:blipFill>
        <p:spPr bwMode="auto">
          <a:xfrm>
            <a:off x="4356100" y="2493963"/>
            <a:ext cx="3644900" cy="996950"/>
          </a:xfrm>
          <a:prstGeom prst="rect">
            <a:avLst/>
          </a:prstGeom>
          <a:noFill/>
          <a:ln w="9525">
            <a:solidFill>
              <a:srgbClr val="C7A1E3"/>
            </a:solidFill>
            <a:miter lim="800000"/>
            <a:headEnd/>
            <a:tailEnd/>
          </a:ln>
          <a:extLst>
            <a:ext uri="{909E8E84-426E-40DD-AFC4-6F175D3DCCD1}">
              <a14:hiddenFill xmlns:a14="http://schemas.microsoft.com/office/drawing/2010/main">
                <a:solidFill>
                  <a:srgbClr val="FFFFFF"/>
                </a:solidFill>
              </a14:hiddenFill>
            </a:ext>
          </a:extLst>
        </p:spPr>
      </p:pic>
      <p:grpSp>
        <p:nvGrpSpPr>
          <p:cNvPr id="100377" name="Group 32">
            <a:extLst>
              <a:ext uri="{FF2B5EF4-FFF2-40B4-BE49-F238E27FC236}">
                <a16:creationId xmlns:a16="http://schemas.microsoft.com/office/drawing/2014/main" id="{CC163412-FB7A-4C0F-83AA-65A6F4C57375}"/>
              </a:ext>
            </a:extLst>
          </p:cNvPr>
          <p:cNvGrpSpPr>
            <a:grpSpLocks/>
          </p:cNvGrpSpPr>
          <p:nvPr/>
        </p:nvGrpSpPr>
        <p:grpSpPr bwMode="auto">
          <a:xfrm>
            <a:off x="1438275" y="4300538"/>
            <a:ext cx="3732213" cy="701675"/>
            <a:chOff x="0" y="0"/>
            <a:chExt cx="3133" cy="533"/>
          </a:xfrm>
        </p:grpSpPr>
        <p:pic>
          <p:nvPicPr>
            <p:cNvPr id="100378" name="Rectangle 12">
              <a:extLst>
                <a:ext uri="{FF2B5EF4-FFF2-40B4-BE49-F238E27FC236}">
                  <a16:creationId xmlns:a16="http://schemas.microsoft.com/office/drawing/2014/main" id="{94459D63-A659-43EC-827E-F23FE4E8E3D8}"/>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3133"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9" name="Text Box 34">
              <a:extLst>
                <a:ext uri="{FF2B5EF4-FFF2-40B4-BE49-F238E27FC236}">
                  <a16:creationId xmlns:a16="http://schemas.microsoft.com/office/drawing/2014/main" id="{E05EF9E9-EF0E-4077-86D8-D96D98AC9995}"/>
                </a:ext>
              </a:extLst>
            </p:cNvPr>
            <p:cNvSpPr txBox="1">
              <a:spLocks noChangeArrowheads="1"/>
            </p:cNvSpPr>
            <p:nvPr/>
          </p:nvSpPr>
          <p:spPr bwMode="auto">
            <a:xfrm>
              <a:off x="156" y="119"/>
              <a:ext cx="2898"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solidFill>
                    <a:schemeClr val="bg1"/>
                  </a:solidFill>
                  <a:latin typeface="Arial" panose="020B0604020202020204" pitchFamily="34" charset="0"/>
                </a:rPr>
                <a:t>最常见的神经系统真菌感染</a:t>
              </a:r>
            </a:p>
          </p:txBody>
        </p:sp>
      </p:grpSp>
      <p:grpSp>
        <p:nvGrpSpPr>
          <p:cNvPr id="100380" name="Group 37">
            <a:extLst>
              <a:ext uri="{FF2B5EF4-FFF2-40B4-BE49-F238E27FC236}">
                <a16:creationId xmlns:a16="http://schemas.microsoft.com/office/drawing/2014/main" id="{70FFFD49-59BE-4E0C-9073-709709EF36F3}"/>
              </a:ext>
            </a:extLst>
          </p:cNvPr>
          <p:cNvGrpSpPr>
            <a:grpSpLocks/>
          </p:cNvGrpSpPr>
          <p:nvPr/>
        </p:nvGrpSpPr>
        <p:grpSpPr bwMode="auto">
          <a:xfrm>
            <a:off x="1143000" y="285750"/>
            <a:ext cx="171450" cy="4687888"/>
            <a:chOff x="0" y="240"/>
            <a:chExt cx="144" cy="3936"/>
          </a:xfrm>
        </p:grpSpPr>
        <p:grpSp>
          <p:nvGrpSpPr>
            <p:cNvPr id="100381" name="Group 3">
              <a:extLst>
                <a:ext uri="{FF2B5EF4-FFF2-40B4-BE49-F238E27FC236}">
                  <a16:creationId xmlns:a16="http://schemas.microsoft.com/office/drawing/2014/main" id="{EBA74F90-7293-48DF-ACE4-EFD578693B7D}"/>
                </a:ext>
              </a:extLst>
            </p:cNvPr>
            <p:cNvGrpSpPr>
              <a:grpSpLocks/>
            </p:cNvGrpSpPr>
            <p:nvPr/>
          </p:nvGrpSpPr>
          <p:grpSpPr bwMode="auto">
            <a:xfrm>
              <a:off x="0" y="240"/>
              <a:ext cx="96" cy="3936"/>
              <a:chOff x="-8" y="768"/>
              <a:chExt cx="136" cy="3552"/>
            </a:xfrm>
          </p:grpSpPr>
          <p:sp>
            <p:nvSpPr>
              <p:cNvPr id="100382" name="Rectangle 4">
                <a:extLst>
                  <a:ext uri="{FF2B5EF4-FFF2-40B4-BE49-F238E27FC236}">
                    <a16:creationId xmlns:a16="http://schemas.microsoft.com/office/drawing/2014/main" id="{BFC9C8D0-B0F3-4C9E-A0E3-E3E38278FC7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00383" name="Line 5">
                <a:extLst>
                  <a:ext uri="{FF2B5EF4-FFF2-40B4-BE49-F238E27FC236}">
                    <a16:creationId xmlns:a16="http://schemas.microsoft.com/office/drawing/2014/main" id="{4E125A55-F3CF-4359-A86E-A9169EB465E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0384" name="Line 18">
              <a:extLst>
                <a:ext uri="{FF2B5EF4-FFF2-40B4-BE49-F238E27FC236}">
                  <a16:creationId xmlns:a16="http://schemas.microsoft.com/office/drawing/2014/main" id="{BE7AABBA-76F8-4323-AB61-37BEA2E03AC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00385" name="Group 42">
            <a:extLst>
              <a:ext uri="{FF2B5EF4-FFF2-40B4-BE49-F238E27FC236}">
                <a16:creationId xmlns:a16="http://schemas.microsoft.com/office/drawing/2014/main" id="{1A47CA35-6C64-41D0-BA09-8A44FCCF1C2C}"/>
              </a:ext>
            </a:extLst>
          </p:cNvPr>
          <p:cNvGrpSpPr>
            <a:grpSpLocks/>
          </p:cNvGrpSpPr>
          <p:nvPr/>
        </p:nvGrpSpPr>
        <p:grpSpPr bwMode="auto">
          <a:xfrm>
            <a:off x="1314450" y="457200"/>
            <a:ext cx="5495925" cy="514350"/>
            <a:chOff x="144" y="384"/>
            <a:chExt cx="4616" cy="432"/>
          </a:xfrm>
        </p:grpSpPr>
        <p:sp>
          <p:nvSpPr>
            <p:cNvPr id="100386" name="Rectangle 43">
              <a:extLst>
                <a:ext uri="{FF2B5EF4-FFF2-40B4-BE49-F238E27FC236}">
                  <a16:creationId xmlns:a16="http://schemas.microsoft.com/office/drawing/2014/main" id="{54DE5D4D-B233-4EC2-9FF6-7B608B7BB7C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新型隐球菌脑膜炎</a:t>
              </a:r>
              <a:r>
                <a:rPr lang="zh-CN" altLang="en-US" sz="2100"/>
                <a:t>   </a:t>
              </a:r>
              <a:endParaRPr lang="en-US" altLang="zh-CN" sz="2100"/>
            </a:p>
          </p:txBody>
        </p:sp>
        <p:pic>
          <p:nvPicPr>
            <p:cNvPr id="100387" name="Picture 44" descr="图片1">
              <a:extLst>
                <a:ext uri="{FF2B5EF4-FFF2-40B4-BE49-F238E27FC236}">
                  <a16:creationId xmlns:a16="http://schemas.microsoft.com/office/drawing/2014/main" id="{CB062BC1-84F8-4850-8C9F-98A3DE528B8E}"/>
                </a:ext>
              </a:extLst>
            </p:cNvPr>
            <p:cNvPicPr>
              <a:picLocks noChangeAspect="1" noChangeArrowheads="1"/>
            </p:cNvPicPr>
            <p:nvPr/>
          </p:nvPicPr>
          <p:blipFill>
            <a:blip r:embed="rId1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88" name="Group 45">
            <a:extLst>
              <a:ext uri="{FF2B5EF4-FFF2-40B4-BE49-F238E27FC236}">
                <a16:creationId xmlns:a16="http://schemas.microsoft.com/office/drawing/2014/main" id="{9A3E0CA2-8682-4445-B5EB-0E68038BE77F}"/>
              </a:ext>
            </a:extLst>
          </p:cNvPr>
          <p:cNvGrpSpPr>
            <a:grpSpLocks/>
          </p:cNvGrpSpPr>
          <p:nvPr/>
        </p:nvGrpSpPr>
        <p:grpSpPr bwMode="auto">
          <a:xfrm>
            <a:off x="1330325" y="1006475"/>
            <a:ext cx="2286000" cy="414338"/>
            <a:chOff x="144" y="816"/>
            <a:chExt cx="2688" cy="348"/>
          </a:xfrm>
        </p:grpSpPr>
        <p:sp>
          <p:nvSpPr>
            <p:cNvPr id="100389" name="Rectangle 46">
              <a:extLst>
                <a:ext uri="{FF2B5EF4-FFF2-40B4-BE49-F238E27FC236}">
                  <a16:creationId xmlns:a16="http://schemas.microsoft.com/office/drawing/2014/main" id="{ECBF2B4C-61C3-47CC-83E0-2FDBCBD0D178}"/>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病因 </a:t>
              </a:r>
              <a:r>
                <a:rPr lang="en-US" altLang="zh-CN" sz="2100"/>
                <a:t>&amp; </a:t>
              </a:r>
              <a:r>
                <a:rPr lang="zh-CN" altLang="en-US" sz="2100"/>
                <a:t>发病机制 </a:t>
              </a:r>
            </a:p>
          </p:txBody>
        </p:sp>
        <p:sp>
          <p:nvSpPr>
            <p:cNvPr id="100390" name="Line 47">
              <a:extLst>
                <a:ext uri="{FF2B5EF4-FFF2-40B4-BE49-F238E27FC236}">
                  <a16:creationId xmlns:a16="http://schemas.microsoft.com/office/drawing/2014/main" id="{766D3F4B-DE20-4C6F-875F-FEBC5074552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Rectangle 6">
            <a:extLst>
              <a:ext uri="{FF2B5EF4-FFF2-40B4-BE49-F238E27FC236}">
                <a16:creationId xmlns:a16="http://schemas.microsoft.com/office/drawing/2014/main" id="{FE8FE9C8-17B9-48FD-973B-62E63B776B7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813" y="1579563"/>
            <a:ext cx="3321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78" name="Group 6">
            <a:extLst>
              <a:ext uri="{FF2B5EF4-FFF2-40B4-BE49-F238E27FC236}">
                <a16:creationId xmlns:a16="http://schemas.microsoft.com/office/drawing/2014/main" id="{42D71284-129F-43BA-90B8-BE8FD9EEFE00}"/>
              </a:ext>
            </a:extLst>
          </p:cNvPr>
          <p:cNvGrpSpPr>
            <a:grpSpLocks/>
          </p:cNvGrpSpPr>
          <p:nvPr/>
        </p:nvGrpSpPr>
        <p:grpSpPr bwMode="auto">
          <a:xfrm>
            <a:off x="2951163" y="1889125"/>
            <a:ext cx="741362" cy="696913"/>
            <a:chOff x="0" y="0"/>
            <a:chExt cx="622" cy="584"/>
          </a:xfrm>
        </p:grpSpPr>
        <p:pic>
          <p:nvPicPr>
            <p:cNvPr id="101379" name="AutoShape 9">
              <a:extLst>
                <a:ext uri="{FF2B5EF4-FFF2-40B4-BE49-F238E27FC236}">
                  <a16:creationId xmlns:a16="http://schemas.microsoft.com/office/drawing/2014/main" id="{CDF89655-2DCB-40E7-9362-D59A8CCA745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02" name="Text Box 8">
              <a:extLst>
                <a:ext uri="{FF2B5EF4-FFF2-40B4-BE49-F238E27FC236}">
                  <a16:creationId xmlns:a16="http://schemas.microsoft.com/office/drawing/2014/main" id="{C3739EF4-975F-430E-B0B5-9139DD901633}"/>
                </a:ext>
              </a:extLst>
            </p:cNvPr>
            <p:cNvSpPr txBox="1"/>
            <p:nvPr/>
          </p:nvSpPr>
          <p:spPr>
            <a:xfrm>
              <a:off x="123" y="150"/>
              <a:ext cx="396" cy="251"/>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0"/>
                </a:spcBef>
                <a:buFontTx/>
                <a:buNone/>
              </a:pPr>
              <a:endParaRPr lang="zh-CN" altLang="en-US" sz="1350" noProof="1">
                <a:latin typeface="Arial" panose="020B0604020202020204" pitchFamily="34" charset="0"/>
              </a:endParaRPr>
            </a:p>
          </p:txBody>
        </p:sp>
      </p:grpSp>
      <p:pic>
        <p:nvPicPr>
          <p:cNvPr id="101381" name="Rectangle 15">
            <a:extLst>
              <a:ext uri="{FF2B5EF4-FFF2-40B4-BE49-F238E27FC236}">
                <a16:creationId xmlns:a16="http://schemas.microsoft.com/office/drawing/2014/main" id="{642BE553-6633-4A3F-A1A8-669952203F7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813" y="3057525"/>
            <a:ext cx="397986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82" name="Group 13">
            <a:extLst>
              <a:ext uri="{FF2B5EF4-FFF2-40B4-BE49-F238E27FC236}">
                <a16:creationId xmlns:a16="http://schemas.microsoft.com/office/drawing/2014/main" id="{33909802-177C-4AE0-9D79-D6B3990C08ED}"/>
              </a:ext>
            </a:extLst>
          </p:cNvPr>
          <p:cNvGrpSpPr>
            <a:grpSpLocks/>
          </p:cNvGrpSpPr>
          <p:nvPr/>
        </p:nvGrpSpPr>
        <p:grpSpPr bwMode="auto">
          <a:xfrm>
            <a:off x="1655763" y="1866900"/>
            <a:ext cx="1308100" cy="635000"/>
            <a:chOff x="0" y="0"/>
            <a:chExt cx="1098" cy="533"/>
          </a:xfrm>
        </p:grpSpPr>
        <p:pic>
          <p:nvPicPr>
            <p:cNvPr id="101383" name="AutoShape 17">
              <a:extLst>
                <a:ext uri="{FF2B5EF4-FFF2-40B4-BE49-F238E27FC236}">
                  <a16:creationId xmlns:a16="http://schemas.microsoft.com/office/drawing/2014/main" id="{E9A6CB77-D47B-4F05-AA8E-06ADD17973C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9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Text Box 15">
              <a:extLst>
                <a:ext uri="{FF2B5EF4-FFF2-40B4-BE49-F238E27FC236}">
                  <a16:creationId xmlns:a16="http://schemas.microsoft.com/office/drawing/2014/main" id="{604E246C-B51C-4442-A574-BC9B17184561}"/>
                </a:ext>
              </a:extLst>
            </p:cNvPr>
            <p:cNvSpPr txBox="1">
              <a:spLocks noChangeArrowheads="1"/>
            </p:cNvSpPr>
            <p:nvPr/>
          </p:nvSpPr>
          <p:spPr bwMode="auto">
            <a:xfrm>
              <a:off x="182" y="106"/>
              <a:ext cx="7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100">
                  <a:solidFill>
                    <a:schemeClr val="bg1"/>
                  </a:solidFill>
                  <a:latin typeface="宋体" panose="02010600030101010101" pitchFamily="2" charset="-122"/>
                </a:rPr>
                <a:t> 大 体 </a:t>
              </a:r>
              <a:endParaRPr lang="zh-CN" altLang="en-US" sz="2100" b="0">
                <a:solidFill>
                  <a:schemeClr val="bg1"/>
                </a:solidFill>
                <a:latin typeface="宋体" panose="02010600030101010101" pitchFamily="2" charset="-122"/>
              </a:endParaRPr>
            </a:p>
          </p:txBody>
        </p:sp>
      </p:grpSp>
      <p:grpSp>
        <p:nvGrpSpPr>
          <p:cNvPr id="101385" name="Group 16">
            <a:extLst>
              <a:ext uri="{FF2B5EF4-FFF2-40B4-BE49-F238E27FC236}">
                <a16:creationId xmlns:a16="http://schemas.microsoft.com/office/drawing/2014/main" id="{731FA64C-41B6-4406-B6D9-B8FDD501F5D8}"/>
              </a:ext>
            </a:extLst>
          </p:cNvPr>
          <p:cNvGrpSpPr>
            <a:grpSpLocks/>
          </p:cNvGrpSpPr>
          <p:nvPr/>
        </p:nvGrpSpPr>
        <p:grpSpPr bwMode="auto">
          <a:xfrm>
            <a:off x="1727200" y="3328988"/>
            <a:ext cx="1169988" cy="635000"/>
            <a:chOff x="0" y="0"/>
            <a:chExt cx="983" cy="534"/>
          </a:xfrm>
        </p:grpSpPr>
        <p:pic>
          <p:nvPicPr>
            <p:cNvPr id="101386" name="AutoShape 18">
              <a:extLst>
                <a:ext uri="{FF2B5EF4-FFF2-40B4-BE49-F238E27FC236}">
                  <a16:creationId xmlns:a16="http://schemas.microsoft.com/office/drawing/2014/main" id="{68C9E71F-55A8-4117-AFDF-43DDB647B45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83"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7" name="Text Box 18">
              <a:extLst>
                <a:ext uri="{FF2B5EF4-FFF2-40B4-BE49-F238E27FC236}">
                  <a16:creationId xmlns:a16="http://schemas.microsoft.com/office/drawing/2014/main" id="{2DF1B40A-553E-4CC7-9ABF-4E4CAE3902EB}"/>
                </a:ext>
              </a:extLst>
            </p:cNvPr>
            <p:cNvSpPr txBox="1">
              <a:spLocks noChangeArrowheads="1"/>
            </p:cNvSpPr>
            <p:nvPr/>
          </p:nvSpPr>
          <p:spPr bwMode="auto">
            <a:xfrm>
              <a:off x="105" y="107"/>
              <a:ext cx="78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100">
                  <a:solidFill>
                    <a:schemeClr val="bg1"/>
                  </a:solidFill>
                  <a:latin typeface="宋体" panose="02010600030101010101" pitchFamily="2" charset="-122"/>
                </a:rPr>
                <a:t> 镜 下 </a:t>
              </a:r>
            </a:p>
          </p:txBody>
        </p:sp>
      </p:grpSp>
      <p:grpSp>
        <p:nvGrpSpPr>
          <p:cNvPr id="101388" name="Group 19">
            <a:extLst>
              <a:ext uri="{FF2B5EF4-FFF2-40B4-BE49-F238E27FC236}">
                <a16:creationId xmlns:a16="http://schemas.microsoft.com/office/drawing/2014/main" id="{86F86946-826C-4583-8E89-80288BB699B3}"/>
              </a:ext>
            </a:extLst>
          </p:cNvPr>
          <p:cNvGrpSpPr>
            <a:grpSpLocks/>
          </p:cNvGrpSpPr>
          <p:nvPr/>
        </p:nvGrpSpPr>
        <p:grpSpPr bwMode="auto">
          <a:xfrm>
            <a:off x="2962275" y="3287713"/>
            <a:ext cx="739775" cy="695325"/>
            <a:chOff x="0" y="0"/>
            <a:chExt cx="622" cy="584"/>
          </a:xfrm>
        </p:grpSpPr>
        <p:pic>
          <p:nvPicPr>
            <p:cNvPr id="101389" name="AutoShape 19">
              <a:extLst>
                <a:ext uri="{FF2B5EF4-FFF2-40B4-BE49-F238E27FC236}">
                  <a16:creationId xmlns:a16="http://schemas.microsoft.com/office/drawing/2014/main" id="{42AF097D-1137-4502-A45D-6242F15C366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2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1">
              <a:extLst>
                <a:ext uri="{FF2B5EF4-FFF2-40B4-BE49-F238E27FC236}">
                  <a16:creationId xmlns:a16="http://schemas.microsoft.com/office/drawing/2014/main" id="{ACF92196-A54A-4D40-9A2B-005C244DC63F}"/>
                </a:ext>
              </a:extLst>
            </p:cNvPr>
            <p:cNvSpPr txBox="1"/>
            <p:nvPr/>
          </p:nvSpPr>
          <p:spPr>
            <a:xfrm>
              <a:off x="123" y="152"/>
              <a:ext cx="395" cy="253"/>
            </a:xfrm>
            <a:prstGeom prst="rect">
              <a:avLst/>
            </a:prstGeom>
            <a:noFill/>
            <a:ln w="9525">
              <a:noFill/>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0"/>
                </a:spcBef>
                <a:buFontTx/>
                <a:buNone/>
              </a:pPr>
              <a:endParaRPr lang="zh-CN" altLang="en-US" sz="1350" noProof="1">
                <a:latin typeface="Arial" panose="020B0604020202020204" pitchFamily="34" charset="0"/>
              </a:endParaRPr>
            </a:p>
          </p:txBody>
        </p:sp>
      </p:grpSp>
      <p:grpSp>
        <p:nvGrpSpPr>
          <p:cNvPr id="101391" name="Group 25">
            <a:extLst>
              <a:ext uri="{FF2B5EF4-FFF2-40B4-BE49-F238E27FC236}">
                <a16:creationId xmlns:a16="http://schemas.microsoft.com/office/drawing/2014/main" id="{BB6DD041-1FDE-4DB4-8CD0-261B1C56397F}"/>
              </a:ext>
            </a:extLst>
          </p:cNvPr>
          <p:cNvGrpSpPr>
            <a:grpSpLocks/>
          </p:cNvGrpSpPr>
          <p:nvPr/>
        </p:nvGrpSpPr>
        <p:grpSpPr bwMode="auto">
          <a:xfrm>
            <a:off x="1143000" y="285750"/>
            <a:ext cx="171450" cy="4687888"/>
            <a:chOff x="0" y="240"/>
            <a:chExt cx="144" cy="3936"/>
          </a:xfrm>
        </p:grpSpPr>
        <p:grpSp>
          <p:nvGrpSpPr>
            <p:cNvPr id="101392" name="Group 3">
              <a:extLst>
                <a:ext uri="{FF2B5EF4-FFF2-40B4-BE49-F238E27FC236}">
                  <a16:creationId xmlns:a16="http://schemas.microsoft.com/office/drawing/2014/main" id="{8381A8AF-24DB-41BF-9ED0-236BFB8B75FA}"/>
                </a:ext>
              </a:extLst>
            </p:cNvPr>
            <p:cNvGrpSpPr>
              <a:grpSpLocks/>
            </p:cNvGrpSpPr>
            <p:nvPr/>
          </p:nvGrpSpPr>
          <p:grpSpPr bwMode="auto">
            <a:xfrm>
              <a:off x="0" y="240"/>
              <a:ext cx="96" cy="3936"/>
              <a:chOff x="-8" y="768"/>
              <a:chExt cx="136" cy="3552"/>
            </a:xfrm>
          </p:grpSpPr>
          <p:sp>
            <p:nvSpPr>
              <p:cNvPr id="101393" name="Rectangle 4">
                <a:extLst>
                  <a:ext uri="{FF2B5EF4-FFF2-40B4-BE49-F238E27FC236}">
                    <a16:creationId xmlns:a16="http://schemas.microsoft.com/office/drawing/2014/main" id="{42F1D4AF-C872-4267-B57E-A9DD804CD59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01394" name="Line 5">
                <a:extLst>
                  <a:ext uri="{FF2B5EF4-FFF2-40B4-BE49-F238E27FC236}">
                    <a16:creationId xmlns:a16="http://schemas.microsoft.com/office/drawing/2014/main" id="{009A6522-6311-4A35-9618-99F91A011C8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1395" name="Line 18">
              <a:extLst>
                <a:ext uri="{FF2B5EF4-FFF2-40B4-BE49-F238E27FC236}">
                  <a16:creationId xmlns:a16="http://schemas.microsoft.com/office/drawing/2014/main" id="{4B3DE6AB-453E-4772-BD22-920912DC969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01396" name="Group 30">
            <a:extLst>
              <a:ext uri="{FF2B5EF4-FFF2-40B4-BE49-F238E27FC236}">
                <a16:creationId xmlns:a16="http://schemas.microsoft.com/office/drawing/2014/main" id="{2D6E1336-67EC-4491-902D-15562030B6D7}"/>
              </a:ext>
            </a:extLst>
          </p:cNvPr>
          <p:cNvGrpSpPr>
            <a:grpSpLocks/>
          </p:cNvGrpSpPr>
          <p:nvPr/>
        </p:nvGrpSpPr>
        <p:grpSpPr bwMode="auto">
          <a:xfrm>
            <a:off x="1314450" y="457200"/>
            <a:ext cx="5495925" cy="514350"/>
            <a:chOff x="144" y="384"/>
            <a:chExt cx="4616" cy="432"/>
          </a:xfrm>
        </p:grpSpPr>
        <p:sp>
          <p:nvSpPr>
            <p:cNvPr id="101397" name="Rectangle 31">
              <a:extLst>
                <a:ext uri="{FF2B5EF4-FFF2-40B4-BE49-F238E27FC236}">
                  <a16:creationId xmlns:a16="http://schemas.microsoft.com/office/drawing/2014/main" id="{A736EF0A-6E5F-4990-9286-2FCF37F17B7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新型隐球菌脑膜炎</a:t>
              </a:r>
              <a:r>
                <a:rPr lang="zh-CN" altLang="en-US" sz="2100"/>
                <a:t>   </a:t>
              </a:r>
              <a:endParaRPr lang="en-US" altLang="zh-CN" sz="2100"/>
            </a:p>
          </p:txBody>
        </p:sp>
        <p:pic>
          <p:nvPicPr>
            <p:cNvPr id="101398" name="Picture 32" descr="图片1">
              <a:extLst>
                <a:ext uri="{FF2B5EF4-FFF2-40B4-BE49-F238E27FC236}">
                  <a16:creationId xmlns:a16="http://schemas.microsoft.com/office/drawing/2014/main" id="{CE35FB91-2145-46B6-AC2D-74F779943AFC}"/>
                </a:ext>
              </a:extLst>
            </p:cNvPr>
            <p:cNvPicPr>
              <a:picLocks noChangeAspect="1" noChangeArrowheads="1"/>
            </p:cNvPicPr>
            <p:nvPr/>
          </p:nvPicPr>
          <p:blipFill>
            <a:blip r:embed="rId8">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99" name="Group 33">
            <a:extLst>
              <a:ext uri="{FF2B5EF4-FFF2-40B4-BE49-F238E27FC236}">
                <a16:creationId xmlns:a16="http://schemas.microsoft.com/office/drawing/2014/main" id="{281F691B-7057-4626-A0F8-80B3338B669E}"/>
              </a:ext>
            </a:extLst>
          </p:cNvPr>
          <p:cNvGrpSpPr>
            <a:grpSpLocks/>
          </p:cNvGrpSpPr>
          <p:nvPr/>
        </p:nvGrpSpPr>
        <p:grpSpPr bwMode="auto">
          <a:xfrm>
            <a:off x="1330325" y="1006475"/>
            <a:ext cx="2286000" cy="414338"/>
            <a:chOff x="144" y="816"/>
            <a:chExt cx="2688" cy="348"/>
          </a:xfrm>
        </p:grpSpPr>
        <p:sp>
          <p:nvSpPr>
            <p:cNvPr id="101400" name="Rectangle 34">
              <a:extLst>
                <a:ext uri="{FF2B5EF4-FFF2-40B4-BE49-F238E27FC236}">
                  <a16:creationId xmlns:a16="http://schemas.microsoft.com/office/drawing/2014/main" id="{9A45AABA-D0A9-44C6-AEEF-CA122AD55E21}"/>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病 理 </a:t>
              </a:r>
            </a:p>
          </p:txBody>
        </p:sp>
        <p:sp>
          <p:nvSpPr>
            <p:cNvPr id="101401" name="Line 35">
              <a:extLst>
                <a:ext uri="{FF2B5EF4-FFF2-40B4-BE49-F238E27FC236}">
                  <a16:creationId xmlns:a16="http://schemas.microsoft.com/office/drawing/2014/main" id="{D6480E58-F070-4485-9C58-BD3AA96166F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Line 12">
            <a:extLst>
              <a:ext uri="{FF2B5EF4-FFF2-40B4-BE49-F238E27FC236}">
                <a16:creationId xmlns:a16="http://schemas.microsoft.com/office/drawing/2014/main" id="{50A25375-5693-4201-BE67-4214EFF18E7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63" y="-7938"/>
            <a:ext cx="22225" cy="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AutoShape 14">
            <a:extLst>
              <a:ext uri="{FF2B5EF4-FFF2-40B4-BE49-F238E27FC236}">
                <a16:creationId xmlns:a16="http://schemas.microsoft.com/office/drawing/2014/main" id="{7BE28C4F-CF15-45FE-BD98-7EFA053FCE35}"/>
              </a:ext>
            </a:extLst>
          </p:cNvPr>
          <p:cNvSpPr>
            <a:spLocks noChangeArrowheads="1"/>
          </p:cNvSpPr>
          <p:nvPr/>
        </p:nvSpPr>
        <p:spPr bwMode="auto">
          <a:xfrm flipH="1">
            <a:off x="1709738" y="1816100"/>
            <a:ext cx="5510212" cy="811213"/>
          </a:xfrm>
          <a:prstGeom prst="roundRect">
            <a:avLst>
              <a:gd name="adj" fmla="val 7718"/>
            </a:avLst>
          </a:prstGeom>
          <a:gradFill rotWithShape="1">
            <a:gsLst>
              <a:gs pos="0">
                <a:srgbClr val="BED9F2"/>
              </a:gs>
              <a:gs pos="50000">
                <a:srgbClr val="F7FDFF"/>
              </a:gs>
              <a:gs pos="100000">
                <a:srgbClr val="BED9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50000"/>
              </a:spcBef>
            </a:pPr>
            <a:r>
              <a:rPr lang="en-US" altLang="zh-CN" sz="1800">
                <a:latin typeface="黑体" panose="02010609060101010101" pitchFamily="49" charset="-122"/>
                <a:ea typeface="黑体" panose="02010609060101010101" pitchFamily="49" charset="-122"/>
              </a:rPr>
              <a:t>1.</a:t>
            </a:r>
            <a:r>
              <a:rPr lang="zh-CN" altLang="en-US" sz="1800"/>
              <a:t>隐匿起病，缓慢进展，低热、头痛并加重</a:t>
            </a:r>
          </a:p>
        </p:txBody>
      </p:sp>
      <p:sp>
        <p:nvSpPr>
          <p:cNvPr id="102403" name="AutoShape 15">
            <a:extLst>
              <a:ext uri="{FF2B5EF4-FFF2-40B4-BE49-F238E27FC236}">
                <a16:creationId xmlns:a16="http://schemas.microsoft.com/office/drawing/2014/main" id="{92699D65-77CC-4760-8CAC-B637B916FB43}"/>
              </a:ext>
            </a:extLst>
          </p:cNvPr>
          <p:cNvSpPr>
            <a:spLocks noChangeArrowheads="1"/>
          </p:cNvSpPr>
          <p:nvPr/>
        </p:nvSpPr>
        <p:spPr bwMode="auto">
          <a:xfrm flipH="1">
            <a:off x="1709738" y="2843213"/>
            <a:ext cx="5510212" cy="919162"/>
          </a:xfrm>
          <a:prstGeom prst="roundRect">
            <a:avLst>
              <a:gd name="adj" fmla="val 7718"/>
            </a:avLst>
          </a:prstGeom>
          <a:gradFill rotWithShape="1">
            <a:gsLst>
              <a:gs pos="0">
                <a:srgbClr val="BED9F2"/>
              </a:gs>
              <a:gs pos="50000">
                <a:srgbClr val="F7FDFF"/>
              </a:gs>
              <a:gs pos="100000">
                <a:srgbClr val="BED9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50000"/>
              </a:spcBef>
            </a:pPr>
            <a:r>
              <a:rPr lang="en-US" altLang="zh-CN" sz="1800">
                <a:latin typeface="黑体" panose="02010609060101010101" pitchFamily="49" charset="-122"/>
                <a:ea typeface="黑体" panose="02010609060101010101" pitchFamily="49" charset="-122"/>
              </a:rPr>
              <a:t>2.</a:t>
            </a:r>
            <a:r>
              <a:rPr lang="zh-CN" altLang="en-US" sz="1800"/>
              <a:t>颈强和</a:t>
            </a:r>
            <a:r>
              <a:rPr lang="en-US" altLang="zh-CN" sz="1800"/>
              <a:t>kernig</a:t>
            </a:r>
            <a:r>
              <a:rPr lang="zh-CN" altLang="en-US" sz="1800"/>
              <a:t>征。可有精神症状，颅高压表现。颅</a:t>
            </a:r>
          </a:p>
          <a:p>
            <a:pPr>
              <a:spcBef>
                <a:spcPct val="50000"/>
              </a:spcBef>
            </a:pPr>
            <a:r>
              <a:rPr lang="zh-CN" altLang="en-US" sz="1800"/>
              <a:t>神经受损症状</a:t>
            </a:r>
          </a:p>
        </p:txBody>
      </p:sp>
      <p:grpSp>
        <p:nvGrpSpPr>
          <p:cNvPr id="102404" name="Group 17">
            <a:extLst>
              <a:ext uri="{FF2B5EF4-FFF2-40B4-BE49-F238E27FC236}">
                <a16:creationId xmlns:a16="http://schemas.microsoft.com/office/drawing/2014/main" id="{DBE4C98E-9161-428C-848D-AA86F6AA4634}"/>
              </a:ext>
            </a:extLst>
          </p:cNvPr>
          <p:cNvGrpSpPr>
            <a:grpSpLocks/>
          </p:cNvGrpSpPr>
          <p:nvPr/>
        </p:nvGrpSpPr>
        <p:grpSpPr bwMode="auto">
          <a:xfrm>
            <a:off x="1143000" y="285750"/>
            <a:ext cx="171450" cy="4687888"/>
            <a:chOff x="0" y="240"/>
            <a:chExt cx="144" cy="3936"/>
          </a:xfrm>
        </p:grpSpPr>
        <p:grpSp>
          <p:nvGrpSpPr>
            <p:cNvPr id="102405" name="Group 3">
              <a:extLst>
                <a:ext uri="{FF2B5EF4-FFF2-40B4-BE49-F238E27FC236}">
                  <a16:creationId xmlns:a16="http://schemas.microsoft.com/office/drawing/2014/main" id="{3BF0D0C8-47D4-41CA-81D5-00F32594B2FD}"/>
                </a:ext>
              </a:extLst>
            </p:cNvPr>
            <p:cNvGrpSpPr>
              <a:grpSpLocks/>
            </p:cNvGrpSpPr>
            <p:nvPr/>
          </p:nvGrpSpPr>
          <p:grpSpPr bwMode="auto">
            <a:xfrm>
              <a:off x="0" y="240"/>
              <a:ext cx="96" cy="3936"/>
              <a:chOff x="-8" y="768"/>
              <a:chExt cx="136" cy="3552"/>
            </a:xfrm>
          </p:grpSpPr>
          <p:sp>
            <p:nvSpPr>
              <p:cNvPr id="102406" name="Rectangle 4">
                <a:extLst>
                  <a:ext uri="{FF2B5EF4-FFF2-40B4-BE49-F238E27FC236}">
                    <a16:creationId xmlns:a16="http://schemas.microsoft.com/office/drawing/2014/main" id="{D346700F-15C5-4B21-BC42-834BAF5C055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02407" name="Line 5">
                <a:extLst>
                  <a:ext uri="{FF2B5EF4-FFF2-40B4-BE49-F238E27FC236}">
                    <a16:creationId xmlns:a16="http://schemas.microsoft.com/office/drawing/2014/main" id="{7E643D45-2E28-43FE-BB38-CFCAF9F79F1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2408" name="Line 18">
              <a:extLst>
                <a:ext uri="{FF2B5EF4-FFF2-40B4-BE49-F238E27FC236}">
                  <a16:creationId xmlns:a16="http://schemas.microsoft.com/office/drawing/2014/main" id="{01B066E1-E0FA-489B-A0EF-8F621ADB07F6}"/>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02409" name="Group 22">
            <a:extLst>
              <a:ext uri="{FF2B5EF4-FFF2-40B4-BE49-F238E27FC236}">
                <a16:creationId xmlns:a16="http://schemas.microsoft.com/office/drawing/2014/main" id="{3A720E23-1D3A-4D2B-85F6-80DC1A3BDDE6}"/>
              </a:ext>
            </a:extLst>
          </p:cNvPr>
          <p:cNvGrpSpPr>
            <a:grpSpLocks/>
          </p:cNvGrpSpPr>
          <p:nvPr/>
        </p:nvGrpSpPr>
        <p:grpSpPr bwMode="auto">
          <a:xfrm>
            <a:off x="1314450" y="457200"/>
            <a:ext cx="5495925" cy="514350"/>
            <a:chOff x="144" y="384"/>
            <a:chExt cx="4616" cy="432"/>
          </a:xfrm>
        </p:grpSpPr>
        <p:sp>
          <p:nvSpPr>
            <p:cNvPr id="102410" name="Rectangle 23">
              <a:extLst>
                <a:ext uri="{FF2B5EF4-FFF2-40B4-BE49-F238E27FC236}">
                  <a16:creationId xmlns:a16="http://schemas.microsoft.com/office/drawing/2014/main" id="{C37DBC0C-87A5-49ED-B49A-0264CE7A82A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新型隐球菌脑膜炎</a:t>
              </a:r>
              <a:r>
                <a:rPr lang="zh-CN" altLang="en-US" sz="2100"/>
                <a:t>   </a:t>
              </a:r>
              <a:endParaRPr lang="en-US" altLang="zh-CN" sz="2100"/>
            </a:p>
          </p:txBody>
        </p:sp>
        <p:pic>
          <p:nvPicPr>
            <p:cNvPr id="102411" name="Picture 24" descr="图片1">
              <a:extLst>
                <a:ext uri="{FF2B5EF4-FFF2-40B4-BE49-F238E27FC236}">
                  <a16:creationId xmlns:a16="http://schemas.microsoft.com/office/drawing/2014/main" id="{4BE8C567-384E-461E-A1D1-E2D73D4970D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12" name="Group 25">
            <a:extLst>
              <a:ext uri="{FF2B5EF4-FFF2-40B4-BE49-F238E27FC236}">
                <a16:creationId xmlns:a16="http://schemas.microsoft.com/office/drawing/2014/main" id="{DB43DE36-0FAC-447A-8AA7-9B64A8606139}"/>
              </a:ext>
            </a:extLst>
          </p:cNvPr>
          <p:cNvGrpSpPr>
            <a:grpSpLocks/>
          </p:cNvGrpSpPr>
          <p:nvPr/>
        </p:nvGrpSpPr>
        <p:grpSpPr bwMode="auto">
          <a:xfrm>
            <a:off x="1330325" y="1006475"/>
            <a:ext cx="2286000" cy="414338"/>
            <a:chOff x="144" y="816"/>
            <a:chExt cx="2688" cy="348"/>
          </a:xfrm>
        </p:grpSpPr>
        <p:sp>
          <p:nvSpPr>
            <p:cNvPr id="102413" name="Rectangle 26">
              <a:extLst>
                <a:ext uri="{FF2B5EF4-FFF2-40B4-BE49-F238E27FC236}">
                  <a16:creationId xmlns:a16="http://schemas.microsoft.com/office/drawing/2014/main" id="{9C2B74CA-DCE5-441A-962C-828C32B127CC}"/>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临床表现  </a:t>
              </a:r>
            </a:p>
          </p:txBody>
        </p:sp>
        <p:sp>
          <p:nvSpPr>
            <p:cNvPr id="102414" name="Line 27">
              <a:extLst>
                <a:ext uri="{FF2B5EF4-FFF2-40B4-BE49-F238E27FC236}">
                  <a16:creationId xmlns:a16="http://schemas.microsoft.com/office/drawing/2014/main" id="{7786B350-EFD2-478F-AFDE-80518DB41EDE}"/>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Rectangle 3">
            <a:extLst>
              <a:ext uri="{FF2B5EF4-FFF2-40B4-BE49-F238E27FC236}">
                <a16:creationId xmlns:a16="http://schemas.microsoft.com/office/drawing/2014/main" id="{53C456F3-EB12-400D-B3E9-DCA5EB97C194}"/>
              </a:ext>
            </a:extLst>
          </p:cNvPr>
          <p:cNvPicPr>
            <a:picLocks noChangeArrowheads="1"/>
          </p:cNvPicPr>
          <p:nvPr/>
        </p:nvPicPr>
        <p:blipFill>
          <a:blip r:embed="rId2">
            <a:extLst>
              <a:ext uri="{28A0092B-C50C-407E-A947-70E740481C1C}">
                <a14:useLocalDpi xmlns:a14="http://schemas.microsoft.com/office/drawing/2010/main" val="0"/>
              </a:ext>
            </a:extLst>
          </a:blip>
          <a:srcRect l="14403" r="12003"/>
          <a:stretch>
            <a:fillRect/>
          </a:stretch>
        </p:blipFill>
        <p:spPr bwMode="auto">
          <a:xfrm>
            <a:off x="1762125" y="1627188"/>
            <a:ext cx="2484438" cy="1430337"/>
          </a:xfrm>
          <a:prstGeom prst="rect">
            <a:avLst/>
          </a:prstGeom>
          <a:noFill/>
          <a:ln w="9525">
            <a:solidFill>
              <a:srgbClr val="A162D0"/>
            </a:solidFill>
            <a:miter lim="800000"/>
            <a:headEnd/>
            <a:tailEnd/>
          </a:ln>
          <a:extLst>
            <a:ext uri="{909E8E84-426E-40DD-AFC4-6F175D3DCCD1}">
              <a14:hiddenFill xmlns:a14="http://schemas.microsoft.com/office/drawing/2010/main">
                <a:solidFill>
                  <a:srgbClr val="FFFFFF"/>
                </a:solidFill>
              </a14:hiddenFill>
            </a:ext>
          </a:extLst>
        </p:spPr>
      </p:pic>
      <p:pic>
        <p:nvPicPr>
          <p:cNvPr id="103426" name="Picture 11" descr="脑脊液墨汁染色-17  3200">
            <a:extLst>
              <a:ext uri="{FF2B5EF4-FFF2-40B4-BE49-F238E27FC236}">
                <a16:creationId xmlns:a16="http://schemas.microsoft.com/office/drawing/2014/main" id="{B4452834-580E-405F-B345-70E6C96BD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975" y="1436688"/>
            <a:ext cx="216693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27" name="Group 10">
            <a:extLst>
              <a:ext uri="{FF2B5EF4-FFF2-40B4-BE49-F238E27FC236}">
                <a16:creationId xmlns:a16="http://schemas.microsoft.com/office/drawing/2014/main" id="{276152CE-7D4F-42D7-870B-EF4BE80FA02F}"/>
              </a:ext>
            </a:extLst>
          </p:cNvPr>
          <p:cNvGrpSpPr>
            <a:grpSpLocks/>
          </p:cNvGrpSpPr>
          <p:nvPr/>
        </p:nvGrpSpPr>
        <p:grpSpPr bwMode="auto">
          <a:xfrm>
            <a:off x="1762125" y="4354513"/>
            <a:ext cx="5753100" cy="681037"/>
            <a:chOff x="0" y="0"/>
            <a:chExt cx="4831" cy="496"/>
          </a:xfrm>
        </p:grpSpPr>
        <p:pic>
          <p:nvPicPr>
            <p:cNvPr id="103428" name="Rectangle 12">
              <a:extLst>
                <a:ext uri="{FF2B5EF4-FFF2-40B4-BE49-F238E27FC236}">
                  <a16:creationId xmlns:a16="http://schemas.microsoft.com/office/drawing/2014/main" id="{B1105D85-B602-45D2-9377-09D1A3A66C9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31"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12">
              <a:extLst>
                <a:ext uri="{FF2B5EF4-FFF2-40B4-BE49-F238E27FC236}">
                  <a16:creationId xmlns:a16="http://schemas.microsoft.com/office/drawing/2014/main" id="{53B36D4E-4180-40ED-8A51-EF1579FB982F}"/>
                </a:ext>
              </a:extLst>
            </p:cNvPr>
            <p:cNvSpPr txBox="1">
              <a:spLocks noChangeArrowheads="1"/>
            </p:cNvSpPr>
            <p:nvPr/>
          </p:nvSpPr>
          <p:spPr bwMode="auto">
            <a:xfrm>
              <a:off x="83" y="85"/>
              <a:ext cx="4672"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100" b="0">
                  <a:ea typeface="黑体" panose="02010609060101010101" pitchFamily="49" charset="-122"/>
                </a:rPr>
                <a:t> </a:t>
              </a:r>
              <a:r>
                <a:rPr lang="zh-CN" altLang="en-US" sz="2100">
                  <a:solidFill>
                    <a:srgbClr val="FF0000"/>
                  </a:solidFill>
                </a:rPr>
                <a:t>涂片墨汁染色检出隐球菌是确诊的依据  </a:t>
              </a:r>
              <a:endParaRPr lang="zh-CN" altLang="en-US" sz="2100">
                <a:solidFill>
                  <a:srgbClr val="FF0000"/>
                </a:solidFill>
                <a:latin typeface="Arial" panose="020B0604020202020204" pitchFamily="34" charset="0"/>
              </a:endParaRPr>
            </a:p>
          </p:txBody>
        </p:sp>
      </p:grpSp>
      <p:pic>
        <p:nvPicPr>
          <p:cNvPr id="103430" name="Rectangle 13">
            <a:extLst>
              <a:ext uri="{FF2B5EF4-FFF2-40B4-BE49-F238E27FC236}">
                <a16:creationId xmlns:a16="http://schemas.microsoft.com/office/drawing/2014/main" id="{D2A257A0-6DD3-445F-A4CE-B26378E5AAB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25" y="3113088"/>
            <a:ext cx="5962650"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Line 14">
            <a:extLst>
              <a:ext uri="{FF2B5EF4-FFF2-40B4-BE49-F238E27FC236}">
                <a16:creationId xmlns:a16="http://schemas.microsoft.com/office/drawing/2014/main" id="{F6E395B5-C19A-467E-9132-B3A35A20A8B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063" y="-7938"/>
            <a:ext cx="22225" cy="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32" name="Group 18">
            <a:extLst>
              <a:ext uri="{FF2B5EF4-FFF2-40B4-BE49-F238E27FC236}">
                <a16:creationId xmlns:a16="http://schemas.microsoft.com/office/drawing/2014/main" id="{C840D61C-D964-4C87-ADE3-91F000B24369}"/>
              </a:ext>
            </a:extLst>
          </p:cNvPr>
          <p:cNvGrpSpPr>
            <a:grpSpLocks/>
          </p:cNvGrpSpPr>
          <p:nvPr/>
        </p:nvGrpSpPr>
        <p:grpSpPr bwMode="auto">
          <a:xfrm>
            <a:off x="1143000" y="285750"/>
            <a:ext cx="171450" cy="4687888"/>
            <a:chOff x="0" y="240"/>
            <a:chExt cx="144" cy="3936"/>
          </a:xfrm>
        </p:grpSpPr>
        <p:grpSp>
          <p:nvGrpSpPr>
            <p:cNvPr id="103433" name="Group 3">
              <a:extLst>
                <a:ext uri="{FF2B5EF4-FFF2-40B4-BE49-F238E27FC236}">
                  <a16:creationId xmlns:a16="http://schemas.microsoft.com/office/drawing/2014/main" id="{F9450380-A142-402A-B135-DD0C7CD7A19E}"/>
                </a:ext>
              </a:extLst>
            </p:cNvPr>
            <p:cNvGrpSpPr>
              <a:grpSpLocks/>
            </p:cNvGrpSpPr>
            <p:nvPr/>
          </p:nvGrpSpPr>
          <p:grpSpPr bwMode="auto">
            <a:xfrm>
              <a:off x="0" y="240"/>
              <a:ext cx="96" cy="3936"/>
              <a:chOff x="-8" y="768"/>
              <a:chExt cx="136" cy="3552"/>
            </a:xfrm>
          </p:grpSpPr>
          <p:sp>
            <p:nvSpPr>
              <p:cNvPr id="103434" name="Rectangle 4">
                <a:extLst>
                  <a:ext uri="{FF2B5EF4-FFF2-40B4-BE49-F238E27FC236}">
                    <a16:creationId xmlns:a16="http://schemas.microsoft.com/office/drawing/2014/main" id="{00FD0329-2B15-4D79-A297-BB4F5EABD52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03435" name="Line 5">
                <a:extLst>
                  <a:ext uri="{FF2B5EF4-FFF2-40B4-BE49-F238E27FC236}">
                    <a16:creationId xmlns:a16="http://schemas.microsoft.com/office/drawing/2014/main" id="{2C2E54B2-F0D3-4535-A94E-6A64BC44570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3436" name="Line 18">
              <a:extLst>
                <a:ext uri="{FF2B5EF4-FFF2-40B4-BE49-F238E27FC236}">
                  <a16:creationId xmlns:a16="http://schemas.microsoft.com/office/drawing/2014/main" id="{75CCA1C5-717F-4756-8185-135C8B30453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03437" name="Group 23">
            <a:extLst>
              <a:ext uri="{FF2B5EF4-FFF2-40B4-BE49-F238E27FC236}">
                <a16:creationId xmlns:a16="http://schemas.microsoft.com/office/drawing/2014/main" id="{0BF71949-B150-48BA-8788-FE4BF162874B}"/>
              </a:ext>
            </a:extLst>
          </p:cNvPr>
          <p:cNvGrpSpPr>
            <a:grpSpLocks/>
          </p:cNvGrpSpPr>
          <p:nvPr/>
        </p:nvGrpSpPr>
        <p:grpSpPr bwMode="auto">
          <a:xfrm>
            <a:off x="1314450" y="457200"/>
            <a:ext cx="5495925" cy="514350"/>
            <a:chOff x="144" y="384"/>
            <a:chExt cx="4616" cy="432"/>
          </a:xfrm>
        </p:grpSpPr>
        <p:sp>
          <p:nvSpPr>
            <p:cNvPr id="103438" name="Rectangle 24">
              <a:extLst>
                <a:ext uri="{FF2B5EF4-FFF2-40B4-BE49-F238E27FC236}">
                  <a16:creationId xmlns:a16="http://schemas.microsoft.com/office/drawing/2014/main" id="{C73B28CD-E66B-4147-BAD4-AA707F1B859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新型隐球菌脑膜炎</a:t>
              </a:r>
              <a:r>
                <a:rPr lang="zh-CN" altLang="en-US" sz="2100"/>
                <a:t>   </a:t>
              </a:r>
              <a:endParaRPr lang="en-US" altLang="zh-CN" sz="2100"/>
            </a:p>
          </p:txBody>
        </p:sp>
        <p:pic>
          <p:nvPicPr>
            <p:cNvPr id="103439" name="Picture 25" descr="图片1">
              <a:extLst>
                <a:ext uri="{FF2B5EF4-FFF2-40B4-BE49-F238E27FC236}">
                  <a16:creationId xmlns:a16="http://schemas.microsoft.com/office/drawing/2014/main" id="{E1D07DED-D6CC-4F8F-9775-FC2712925CAE}"/>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440" name="Group 26">
            <a:extLst>
              <a:ext uri="{FF2B5EF4-FFF2-40B4-BE49-F238E27FC236}">
                <a16:creationId xmlns:a16="http://schemas.microsoft.com/office/drawing/2014/main" id="{6C1B382F-E1D5-4481-9DD0-7C18A2F181C9}"/>
              </a:ext>
            </a:extLst>
          </p:cNvPr>
          <p:cNvGrpSpPr>
            <a:grpSpLocks/>
          </p:cNvGrpSpPr>
          <p:nvPr/>
        </p:nvGrpSpPr>
        <p:grpSpPr bwMode="auto">
          <a:xfrm>
            <a:off x="1330325" y="1006475"/>
            <a:ext cx="2286000" cy="414338"/>
            <a:chOff x="144" y="816"/>
            <a:chExt cx="2688" cy="348"/>
          </a:xfrm>
        </p:grpSpPr>
        <p:sp>
          <p:nvSpPr>
            <p:cNvPr id="103441" name="Rectangle 27">
              <a:extLst>
                <a:ext uri="{FF2B5EF4-FFF2-40B4-BE49-F238E27FC236}">
                  <a16:creationId xmlns:a16="http://schemas.microsoft.com/office/drawing/2014/main" id="{2FCF6E7A-055B-4611-BA9E-E980D2A6EEE9}"/>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辅助检查     </a:t>
              </a:r>
            </a:p>
          </p:txBody>
        </p:sp>
        <p:sp>
          <p:nvSpPr>
            <p:cNvPr id="103442" name="Line 28">
              <a:extLst>
                <a:ext uri="{FF2B5EF4-FFF2-40B4-BE49-F238E27FC236}">
                  <a16:creationId xmlns:a16="http://schemas.microsoft.com/office/drawing/2014/main" id="{D06202B5-4AD7-42E0-AAFC-F9E7F900BE1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Rectangle 3">
            <a:extLst>
              <a:ext uri="{FF2B5EF4-FFF2-40B4-BE49-F238E27FC236}">
                <a16:creationId xmlns:a16="http://schemas.microsoft.com/office/drawing/2014/main" id="{D30A4DDA-36AA-4174-8C68-601076C4C30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654175"/>
            <a:ext cx="5478462"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50" name="Group 13">
            <a:extLst>
              <a:ext uri="{FF2B5EF4-FFF2-40B4-BE49-F238E27FC236}">
                <a16:creationId xmlns:a16="http://schemas.microsoft.com/office/drawing/2014/main" id="{EAA7E595-3161-4C2E-B609-CE2F9CE96298}"/>
              </a:ext>
            </a:extLst>
          </p:cNvPr>
          <p:cNvGrpSpPr>
            <a:grpSpLocks/>
          </p:cNvGrpSpPr>
          <p:nvPr/>
        </p:nvGrpSpPr>
        <p:grpSpPr bwMode="auto">
          <a:xfrm>
            <a:off x="1143000" y="285750"/>
            <a:ext cx="171450" cy="4687888"/>
            <a:chOff x="0" y="240"/>
            <a:chExt cx="144" cy="3936"/>
          </a:xfrm>
        </p:grpSpPr>
        <p:grpSp>
          <p:nvGrpSpPr>
            <p:cNvPr id="104451" name="Group 3">
              <a:extLst>
                <a:ext uri="{FF2B5EF4-FFF2-40B4-BE49-F238E27FC236}">
                  <a16:creationId xmlns:a16="http://schemas.microsoft.com/office/drawing/2014/main" id="{9DFA6714-20B1-4DCB-9117-D17744AA303B}"/>
                </a:ext>
              </a:extLst>
            </p:cNvPr>
            <p:cNvGrpSpPr>
              <a:grpSpLocks/>
            </p:cNvGrpSpPr>
            <p:nvPr/>
          </p:nvGrpSpPr>
          <p:grpSpPr bwMode="auto">
            <a:xfrm>
              <a:off x="0" y="240"/>
              <a:ext cx="96" cy="3936"/>
              <a:chOff x="-8" y="768"/>
              <a:chExt cx="136" cy="3552"/>
            </a:xfrm>
          </p:grpSpPr>
          <p:sp>
            <p:nvSpPr>
              <p:cNvPr id="104452" name="Rectangle 4">
                <a:extLst>
                  <a:ext uri="{FF2B5EF4-FFF2-40B4-BE49-F238E27FC236}">
                    <a16:creationId xmlns:a16="http://schemas.microsoft.com/office/drawing/2014/main" id="{B957DCB2-2C11-4EB9-AB3F-920FC056508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04453" name="Line 5">
                <a:extLst>
                  <a:ext uri="{FF2B5EF4-FFF2-40B4-BE49-F238E27FC236}">
                    <a16:creationId xmlns:a16="http://schemas.microsoft.com/office/drawing/2014/main" id="{1349CD41-BF2F-42A8-91AF-D1320F3D4A6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4454" name="Line 18">
              <a:extLst>
                <a:ext uri="{FF2B5EF4-FFF2-40B4-BE49-F238E27FC236}">
                  <a16:creationId xmlns:a16="http://schemas.microsoft.com/office/drawing/2014/main" id="{675E7EA3-DBD4-4E3E-A756-C7F7BEDA0D1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04455" name="Group 18">
            <a:extLst>
              <a:ext uri="{FF2B5EF4-FFF2-40B4-BE49-F238E27FC236}">
                <a16:creationId xmlns:a16="http://schemas.microsoft.com/office/drawing/2014/main" id="{02BBE976-A1C3-48DD-B6E2-DCF711866F83}"/>
              </a:ext>
            </a:extLst>
          </p:cNvPr>
          <p:cNvGrpSpPr>
            <a:grpSpLocks/>
          </p:cNvGrpSpPr>
          <p:nvPr/>
        </p:nvGrpSpPr>
        <p:grpSpPr bwMode="auto">
          <a:xfrm>
            <a:off x="1314450" y="457200"/>
            <a:ext cx="5495925" cy="514350"/>
            <a:chOff x="144" y="384"/>
            <a:chExt cx="4616" cy="432"/>
          </a:xfrm>
        </p:grpSpPr>
        <p:sp>
          <p:nvSpPr>
            <p:cNvPr id="104456" name="Rectangle 19">
              <a:extLst>
                <a:ext uri="{FF2B5EF4-FFF2-40B4-BE49-F238E27FC236}">
                  <a16:creationId xmlns:a16="http://schemas.microsoft.com/office/drawing/2014/main" id="{F762FB60-37C3-4338-88D5-1E44AD3F53B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新型隐球菌脑膜炎</a:t>
              </a:r>
              <a:r>
                <a:rPr lang="zh-CN" altLang="en-US" sz="2100"/>
                <a:t>   </a:t>
              </a:r>
              <a:endParaRPr lang="en-US" altLang="zh-CN" sz="2100"/>
            </a:p>
          </p:txBody>
        </p:sp>
        <p:pic>
          <p:nvPicPr>
            <p:cNvPr id="104457" name="Picture 20" descr="图片1">
              <a:extLst>
                <a:ext uri="{FF2B5EF4-FFF2-40B4-BE49-F238E27FC236}">
                  <a16:creationId xmlns:a16="http://schemas.microsoft.com/office/drawing/2014/main" id="{376CEBF7-A30B-4736-8E04-AAA67EBB3DC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58" name="Group 21">
            <a:extLst>
              <a:ext uri="{FF2B5EF4-FFF2-40B4-BE49-F238E27FC236}">
                <a16:creationId xmlns:a16="http://schemas.microsoft.com/office/drawing/2014/main" id="{736EEA1B-541D-45F3-9D2B-71DD1C0AEC21}"/>
              </a:ext>
            </a:extLst>
          </p:cNvPr>
          <p:cNvGrpSpPr>
            <a:grpSpLocks/>
          </p:cNvGrpSpPr>
          <p:nvPr/>
        </p:nvGrpSpPr>
        <p:grpSpPr bwMode="auto">
          <a:xfrm>
            <a:off x="1330325" y="1006475"/>
            <a:ext cx="2286000" cy="414338"/>
            <a:chOff x="144" y="816"/>
            <a:chExt cx="2688" cy="348"/>
          </a:xfrm>
        </p:grpSpPr>
        <p:sp>
          <p:nvSpPr>
            <p:cNvPr id="104459" name="Rectangle 22">
              <a:extLst>
                <a:ext uri="{FF2B5EF4-FFF2-40B4-BE49-F238E27FC236}">
                  <a16:creationId xmlns:a16="http://schemas.microsoft.com/office/drawing/2014/main" id="{834899DB-4F43-469A-862E-420BFA5ABB47}"/>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诊  断  </a:t>
              </a:r>
            </a:p>
          </p:txBody>
        </p:sp>
        <p:sp>
          <p:nvSpPr>
            <p:cNvPr id="104460" name="Line 23">
              <a:extLst>
                <a:ext uri="{FF2B5EF4-FFF2-40B4-BE49-F238E27FC236}">
                  <a16:creationId xmlns:a16="http://schemas.microsoft.com/office/drawing/2014/main" id="{8E7CD25A-A6BA-4912-B990-DEE63ED0A8E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Rectangle 6">
            <a:extLst>
              <a:ext uri="{FF2B5EF4-FFF2-40B4-BE49-F238E27FC236}">
                <a16:creationId xmlns:a16="http://schemas.microsoft.com/office/drawing/2014/main" id="{25AB5279-B99B-4C56-972A-BA8E3AF4B7E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1600200"/>
            <a:ext cx="51308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12">
            <a:extLst>
              <a:ext uri="{FF2B5EF4-FFF2-40B4-BE49-F238E27FC236}">
                <a16:creationId xmlns:a16="http://schemas.microsoft.com/office/drawing/2014/main" id="{7B5A41AF-6DE4-4139-801E-CAC9ADF8ECB5}"/>
              </a:ext>
            </a:extLst>
          </p:cNvPr>
          <p:cNvSpPr>
            <a:spLocks noChangeArrowheads="1"/>
          </p:cNvSpPr>
          <p:nvPr/>
        </p:nvSpPr>
        <p:spPr bwMode="auto">
          <a:xfrm>
            <a:off x="5341938" y="1546225"/>
            <a:ext cx="30956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altLang="zh-CN" sz="2100"/>
              <a:t> </a:t>
            </a:r>
            <a:endParaRPr lang="zh-CN" altLang="en-US" sz="2100"/>
          </a:p>
        </p:txBody>
      </p:sp>
      <p:grpSp>
        <p:nvGrpSpPr>
          <p:cNvPr id="105475" name="Group 13">
            <a:extLst>
              <a:ext uri="{FF2B5EF4-FFF2-40B4-BE49-F238E27FC236}">
                <a16:creationId xmlns:a16="http://schemas.microsoft.com/office/drawing/2014/main" id="{B47AF8F7-78C1-432B-8FEB-9E172A8B5E43}"/>
              </a:ext>
            </a:extLst>
          </p:cNvPr>
          <p:cNvGrpSpPr>
            <a:grpSpLocks/>
          </p:cNvGrpSpPr>
          <p:nvPr/>
        </p:nvGrpSpPr>
        <p:grpSpPr bwMode="auto">
          <a:xfrm>
            <a:off x="1143000" y="285750"/>
            <a:ext cx="171450" cy="4687888"/>
            <a:chOff x="0" y="240"/>
            <a:chExt cx="144" cy="3936"/>
          </a:xfrm>
        </p:grpSpPr>
        <p:grpSp>
          <p:nvGrpSpPr>
            <p:cNvPr id="105476" name="Group 3">
              <a:extLst>
                <a:ext uri="{FF2B5EF4-FFF2-40B4-BE49-F238E27FC236}">
                  <a16:creationId xmlns:a16="http://schemas.microsoft.com/office/drawing/2014/main" id="{A99353C8-91D4-4CA2-B47D-33AA97D7338C}"/>
                </a:ext>
              </a:extLst>
            </p:cNvPr>
            <p:cNvGrpSpPr>
              <a:grpSpLocks/>
            </p:cNvGrpSpPr>
            <p:nvPr/>
          </p:nvGrpSpPr>
          <p:grpSpPr bwMode="auto">
            <a:xfrm>
              <a:off x="0" y="240"/>
              <a:ext cx="96" cy="3936"/>
              <a:chOff x="-8" y="768"/>
              <a:chExt cx="136" cy="3552"/>
            </a:xfrm>
          </p:grpSpPr>
          <p:sp>
            <p:nvSpPr>
              <p:cNvPr id="105477" name="Rectangle 4">
                <a:extLst>
                  <a:ext uri="{FF2B5EF4-FFF2-40B4-BE49-F238E27FC236}">
                    <a16:creationId xmlns:a16="http://schemas.microsoft.com/office/drawing/2014/main" id="{43869E74-4FF9-44A0-84E7-A9B86D948A0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05478" name="Line 5">
                <a:extLst>
                  <a:ext uri="{FF2B5EF4-FFF2-40B4-BE49-F238E27FC236}">
                    <a16:creationId xmlns:a16="http://schemas.microsoft.com/office/drawing/2014/main" id="{B130C04E-0E45-496D-A5C1-0912A83639E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5479" name="Line 18">
              <a:extLst>
                <a:ext uri="{FF2B5EF4-FFF2-40B4-BE49-F238E27FC236}">
                  <a16:creationId xmlns:a16="http://schemas.microsoft.com/office/drawing/2014/main" id="{6193D0B4-3948-4ED7-9F52-FE3EEA40FF7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05480" name="Group 18">
            <a:extLst>
              <a:ext uri="{FF2B5EF4-FFF2-40B4-BE49-F238E27FC236}">
                <a16:creationId xmlns:a16="http://schemas.microsoft.com/office/drawing/2014/main" id="{927BA14F-A085-42DF-8A43-BDA63B5F7122}"/>
              </a:ext>
            </a:extLst>
          </p:cNvPr>
          <p:cNvGrpSpPr>
            <a:grpSpLocks/>
          </p:cNvGrpSpPr>
          <p:nvPr/>
        </p:nvGrpSpPr>
        <p:grpSpPr bwMode="auto">
          <a:xfrm>
            <a:off x="1314450" y="457200"/>
            <a:ext cx="5495925" cy="514350"/>
            <a:chOff x="144" y="384"/>
            <a:chExt cx="4616" cy="432"/>
          </a:xfrm>
        </p:grpSpPr>
        <p:sp>
          <p:nvSpPr>
            <p:cNvPr id="105481" name="Rectangle 19">
              <a:extLst>
                <a:ext uri="{FF2B5EF4-FFF2-40B4-BE49-F238E27FC236}">
                  <a16:creationId xmlns:a16="http://schemas.microsoft.com/office/drawing/2014/main" id="{E02369D5-56AA-4A7B-ABCD-67E32746E5A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新型隐球菌脑膜炎</a:t>
              </a:r>
              <a:r>
                <a:rPr lang="zh-CN" altLang="en-US" sz="2100"/>
                <a:t>   </a:t>
              </a:r>
              <a:endParaRPr lang="en-US" altLang="zh-CN" sz="2100"/>
            </a:p>
          </p:txBody>
        </p:sp>
        <p:pic>
          <p:nvPicPr>
            <p:cNvPr id="105482" name="Picture 20" descr="图片1">
              <a:extLst>
                <a:ext uri="{FF2B5EF4-FFF2-40B4-BE49-F238E27FC236}">
                  <a16:creationId xmlns:a16="http://schemas.microsoft.com/office/drawing/2014/main" id="{BDFCACF0-1B8D-48C1-9346-F0448970F99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5483" name="Group 21">
            <a:extLst>
              <a:ext uri="{FF2B5EF4-FFF2-40B4-BE49-F238E27FC236}">
                <a16:creationId xmlns:a16="http://schemas.microsoft.com/office/drawing/2014/main" id="{2E40FA66-C641-45C5-ACB2-5F1BE2D6CFC2}"/>
              </a:ext>
            </a:extLst>
          </p:cNvPr>
          <p:cNvGrpSpPr>
            <a:grpSpLocks/>
          </p:cNvGrpSpPr>
          <p:nvPr/>
        </p:nvGrpSpPr>
        <p:grpSpPr bwMode="auto">
          <a:xfrm>
            <a:off x="1330325" y="1006475"/>
            <a:ext cx="2286000" cy="414338"/>
            <a:chOff x="144" y="816"/>
            <a:chExt cx="2688" cy="348"/>
          </a:xfrm>
        </p:grpSpPr>
        <p:sp>
          <p:nvSpPr>
            <p:cNvPr id="105484" name="Rectangle 22">
              <a:extLst>
                <a:ext uri="{FF2B5EF4-FFF2-40B4-BE49-F238E27FC236}">
                  <a16:creationId xmlns:a16="http://schemas.microsoft.com/office/drawing/2014/main" id="{F00D0F80-452E-45F3-906F-5172E5EC6630}"/>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鉴别诊断 </a:t>
              </a:r>
            </a:p>
          </p:txBody>
        </p:sp>
        <p:sp>
          <p:nvSpPr>
            <p:cNvPr id="105485" name="Line 23">
              <a:extLst>
                <a:ext uri="{FF2B5EF4-FFF2-40B4-BE49-F238E27FC236}">
                  <a16:creationId xmlns:a16="http://schemas.microsoft.com/office/drawing/2014/main" id="{7E6FEF67-7950-4104-9F33-E266C892955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AutoShape 11">
            <a:extLst>
              <a:ext uri="{FF2B5EF4-FFF2-40B4-BE49-F238E27FC236}">
                <a16:creationId xmlns:a16="http://schemas.microsoft.com/office/drawing/2014/main" id="{9F42B1E1-6ADB-4BBE-8EE9-17F9C70F553F}"/>
              </a:ext>
            </a:extLst>
          </p:cNvPr>
          <p:cNvSpPr>
            <a:spLocks noChangeArrowheads="1"/>
          </p:cNvSpPr>
          <p:nvPr/>
        </p:nvSpPr>
        <p:spPr bwMode="auto">
          <a:xfrm flipH="1">
            <a:off x="1709738" y="1600200"/>
            <a:ext cx="5562600" cy="2862263"/>
          </a:xfrm>
          <a:prstGeom prst="roundRect">
            <a:avLst>
              <a:gd name="adj" fmla="val 7718"/>
            </a:avLst>
          </a:prstGeom>
          <a:gradFill rotWithShape="1">
            <a:gsLst>
              <a:gs pos="0">
                <a:srgbClr val="F7FDFF"/>
              </a:gs>
              <a:gs pos="50000">
                <a:srgbClr val="BED9F2"/>
              </a:gs>
              <a:gs pos="100000">
                <a:srgbClr val="F7FDFF"/>
              </a:gs>
            </a:gsLst>
            <a:lin ang="5400000" scaled="1"/>
          </a:gradFill>
          <a:ln w="9525">
            <a:solidFill>
              <a:srgbClr val="A162D0"/>
            </a:solidFill>
            <a:round/>
            <a:headEnd/>
            <a:tailEnd/>
          </a:ln>
        </p:spPr>
        <p:txBody>
          <a:bodyPr wrap="none" anchor="ctr"/>
          <a:lstStyle/>
          <a:p>
            <a:pPr>
              <a:spcBef>
                <a:spcPct val="50000"/>
              </a:spcBef>
            </a:pPr>
            <a:r>
              <a:rPr lang="en-US" altLang="zh-CN" sz="2100">
                <a:latin typeface="黑体" panose="02010609060101010101" pitchFamily="49" charset="-122"/>
                <a:ea typeface="黑体" panose="02010609060101010101" pitchFamily="49" charset="-122"/>
              </a:rPr>
              <a:t>1.</a:t>
            </a:r>
            <a:r>
              <a:rPr lang="zh-CN" altLang="en-US" sz="2100"/>
              <a:t>抗真菌治疗</a:t>
            </a:r>
          </a:p>
          <a:p>
            <a:pPr>
              <a:spcBef>
                <a:spcPct val="50000"/>
              </a:spcBef>
              <a:buClr>
                <a:schemeClr val="hlink"/>
              </a:buClr>
              <a:buFont typeface="Wingdings" panose="05000000000000000000" pitchFamily="2" charset="2"/>
              <a:buChar char="Ø"/>
            </a:pPr>
            <a:r>
              <a:rPr lang="zh-CN" altLang="en-US" sz="2100"/>
              <a:t>两性霉素</a:t>
            </a:r>
            <a:r>
              <a:rPr lang="en-US" altLang="zh-CN" sz="2100"/>
              <a:t>B-</a:t>
            </a:r>
            <a:r>
              <a:rPr lang="zh-CN" altLang="en-US" sz="2100"/>
              <a:t>药效最强</a:t>
            </a:r>
          </a:p>
          <a:p>
            <a:pPr>
              <a:spcBef>
                <a:spcPct val="50000"/>
              </a:spcBef>
              <a:buClr>
                <a:schemeClr val="hlink"/>
              </a:buClr>
              <a:buFont typeface="Wingdings" panose="05000000000000000000" pitchFamily="2" charset="2"/>
              <a:buChar char="Ø"/>
            </a:pPr>
            <a:r>
              <a:rPr lang="zh-CN" altLang="en-US" sz="2100"/>
              <a:t>氟康唑对隐球菌脑膜炎有特效</a:t>
            </a:r>
          </a:p>
          <a:p>
            <a:pPr>
              <a:spcBef>
                <a:spcPct val="50000"/>
              </a:spcBef>
              <a:buClr>
                <a:schemeClr val="hlink"/>
              </a:buClr>
              <a:buFont typeface="Wingdings" panose="05000000000000000000" pitchFamily="2" charset="2"/>
              <a:buChar char="Ø"/>
            </a:pPr>
            <a:r>
              <a:rPr lang="en-US" altLang="zh-CN" sz="2100"/>
              <a:t>5-</a:t>
            </a:r>
            <a:r>
              <a:rPr lang="zh-CN" altLang="en-US" sz="2100"/>
              <a:t>氟胞嘧啶与两性霉素</a:t>
            </a:r>
            <a:r>
              <a:rPr lang="en-US" altLang="zh-CN" sz="2100"/>
              <a:t>B</a:t>
            </a:r>
            <a:r>
              <a:rPr lang="zh-CN" altLang="en-US" sz="2100"/>
              <a:t>合用增强疗效</a:t>
            </a:r>
          </a:p>
          <a:p>
            <a:pPr>
              <a:spcBef>
                <a:spcPct val="50000"/>
              </a:spcBef>
            </a:pPr>
            <a:r>
              <a:rPr lang="en-US" altLang="zh-CN" sz="2100">
                <a:latin typeface="黑体" panose="02010609060101010101" pitchFamily="49" charset="-122"/>
                <a:ea typeface="黑体" panose="02010609060101010101" pitchFamily="49" charset="-122"/>
              </a:rPr>
              <a:t>2.</a:t>
            </a:r>
            <a:r>
              <a:rPr lang="zh-CN" altLang="en-US" sz="2100"/>
              <a:t>对症及全身支持治疗</a:t>
            </a:r>
          </a:p>
        </p:txBody>
      </p:sp>
      <p:grpSp>
        <p:nvGrpSpPr>
          <p:cNvPr id="106498" name="Group 13">
            <a:extLst>
              <a:ext uri="{FF2B5EF4-FFF2-40B4-BE49-F238E27FC236}">
                <a16:creationId xmlns:a16="http://schemas.microsoft.com/office/drawing/2014/main" id="{8038E0AB-BD48-4EDB-8290-D9F97ACFBB02}"/>
              </a:ext>
            </a:extLst>
          </p:cNvPr>
          <p:cNvGrpSpPr>
            <a:grpSpLocks/>
          </p:cNvGrpSpPr>
          <p:nvPr/>
        </p:nvGrpSpPr>
        <p:grpSpPr bwMode="auto">
          <a:xfrm>
            <a:off x="1143000" y="285750"/>
            <a:ext cx="171450" cy="4687888"/>
            <a:chOff x="0" y="240"/>
            <a:chExt cx="144" cy="3936"/>
          </a:xfrm>
        </p:grpSpPr>
        <p:grpSp>
          <p:nvGrpSpPr>
            <p:cNvPr id="106499" name="Group 3">
              <a:extLst>
                <a:ext uri="{FF2B5EF4-FFF2-40B4-BE49-F238E27FC236}">
                  <a16:creationId xmlns:a16="http://schemas.microsoft.com/office/drawing/2014/main" id="{6D164642-E4DD-4601-B06D-DCEE3AE0D318}"/>
                </a:ext>
              </a:extLst>
            </p:cNvPr>
            <p:cNvGrpSpPr>
              <a:grpSpLocks/>
            </p:cNvGrpSpPr>
            <p:nvPr/>
          </p:nvGrpSpPr>
          <p:grpSpPr bwMode="auto">
            <a:xfrm>
              <a:off x="0" y="240"/>
              <a:ext cx="96" cy="3936"/>
              <a:chOff x="-8" y="768"/>
              <a:chExt cx="136" cy="3552"/>
            </a:xfrm>
          </p:grpSpPr>
          <p:sp>
            <p:nvSpPr>
              <p:cNvPr id="106500" name="Rectangle 4">
                <a:extLst>
                  <a:ext uri="{FF2B5EF4-FFF2-40B4-BE49-F238E27FC236}">
                    <a16:creationId xmlns:a16="http://schemas.microsoft.com/office/drawing/2014/main" id="{A746D71B-EA45-4BD9-8E3A-5EB01561841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06501" name="Line 5">
                <a:extLst>
                  <a:ext uri="{FF2B5EF4-FFF2-40B4-BE49-F238E27FC236}">
                    <a16:creationId xmlns:a16="http://schemas.microsoft.com/office/drawing/2014/main" id="{FC80D422-FFD7-41ED-841D-920BE03374E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6502" name="Line 18">
              <a:extLst>
                <a:ext uri="{FF2B5EF4-FFF2-40B4-BE49-F238E27FC236}">
                  <a16:creationId xmlns:a16="http://schemas.microsoft.com/office/drawing/2014/main" id="{D3B9B185-4E54-49D7-8719-87111D1CAB6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06503" name="Group 18">
            <a:extLst>
              <a:ext uri="{FF2B5EF4-FFF2-40B4-BE49-F238E27FC236}">
                <a16:creationId xmlns:a16="http://schemas.microsoft.com/office/drawing/2014/main" id="{33036075-81C9-4973-8CBE-24DAA735F832}"/>
              </a:ext>
            </a:extLst>
          </p:cNvPr>
          <p:cNvGrpSpPr>
            <a:grpSpLocks/>
          </p:cNvGrpSpPr>
          <p:nvPr/>
        </p:nvGrpSpPr>
        <p:grpSpPr bwMode="auto">
          <a:xfrm>
            <a:off x="1314450" y="457200"/>
            <a:ext cx="5495925" cy="514350"/>
            <a:chOff x="144" y="384"/>
            <a:chExt cx="4616" cy="432"/>
          </a:xfrm>
        </p:grpSpPr>
        <p:sp>
          <p:nvSpPr>
            <p:cNvPr id="106504" name="Rectangle 19">
              <a:extLst>
                <a:ext uri="{FF2B5EF4-FFF2-40B4-BE49-F238E27FC236}">
                  <a16:creationId xmlns:a16="http://schemas.microsoft.com/office/drawing/2014/main" id="{46B53243-5422-4DDD-B933-A529540DED2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新型隐球菌脑膜炎</a:t>
              </a:r>
              <a:r>
                <a:rPr lang="zh-CN" altLang="en-US" sz="2100"/>
                <a:t>   </a:t>
              </a:r>
              <a:endParaRPr lang="en-US" altLang="zh-CN" sz="2100"/>
            </a:p>
          </p:txBody>
        </p:sp>
        <p:pic>
          <p:nvPicPr>
            <p:cNvPr id="106505" name="Picture 20" descr="图片1">
              <a:extLst>
                <a:ext uri="{FF2B5EF4-FFF2-40B4-BE49-F238E27FC236}">
                  <a16:creationId xmlns:a16="http://schemas.microsoft.com/office/drawing/2014/main" id="{F214485E-9E5B-4174-B2D3-28B5C2A64AA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6506" name="Group 21">
            <a:extLst>
              <a:ext uri="{FF2B5EF4-FFF2-40B4-BE49-F238E27FC236}">
                <a16:creationId xmlns:a16="http://schemas.microsoft.com/office/drawing/2014/main" id="{0C52A54B-F6FD-4D11-A3BD-08527BD636FF}"/>
              </a:ext>
            </a:extLst>
          </p:cNvPr>
          <p:cNvGrpSpPr>
            <a:grpSpLocks/>
          </p:cNvGrpSpPr>
          <p:nvPr/>
        </p:nvGrpSpPr>
        <p:grpSpPr bwMode="auto">
          <a:xfrm>
            <a:off x="1330325" y="1006475"/>
            <a:ext cx="2286000" cy="414338"/>
            <a:chOff x="144" y="816"/>
            <a:chExt cx="2688" cy="348"/>
          </a:xfrm>
        </p:grpSpPr>
        <p:sp>
          <p:nvSpPr>
            <p:cNvPr id="106507" name="Rectangle 22">
              <a:extLst>
                <a:ext uri="{FF2B5EF4-FFF2-40B4-BE49-F238E27FC236}">
                  <a16:creationId xmlns:a16="http://schemas.microsoft.com/office/drawing/2014/main" id="{BA8F68E2-B946-41A4-8628-20E5368E08F2}"/>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治 疗   </a:t>
              </a:r>
            </a:p>
          </p:txBody>
        </p:sp>
        <p:sp>
          <p:nvSpPr>
            <p:cNvPr id="106508" name="Line 23">
              <a:extLst>
                <a:ext uri="{FF2B5EF4-FFF2-40B4-BE49-F238E27FC236}">
                  <a16:creationId xmlns:a16="http://schemas.microsoft.com/office/drawing/2014/main" id="{E94DFF39-6C2F-43FC-BC4B-D4605BB3449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Rectangle 6">
            <a:extLst>
              <a:ext uri="{FF2B5EF4-FFF2-40B4-BE49-F238E27FC236}">
                <a16:creationId xmlns:a16="http://schemas.microsoft.com/office/drawing/2014/main" id="{571CF1A5-CCE3-4484-991B-A6262CCD94D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1631950"/>
            <a:ext cx="4994275"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46" name="Group 13">
            <a:extLst>
              <a:ext uri="{FF2B5EF4-FFF2-40B4-BE49-F238E27FC236}">
                <a16:creationId xmlns:a16="http://schemas.microsoft.com/office/drawing/2014/main" id="{F7A230BC-B249-45A3-96FA-437734F0E078}"/>
              </a:ext>
            </a:extLst>
          </p:cNvPr>
          <p:cNvGrpSpPr>
            <a:grpSpLocks/>
          </p:cNvGrpSpPr>
          <p:nvPr/>
        </p:nvGrpSpPr>
        <p:grpSpPr bwMode="auto">
          <a:xfrm>
            <a:off x="1143000" y="285750"/>
            <a:ext cx="171450" cy="4687888"/>
            <a:chOff x="0" y="240"/>
            <a:chExt cx="144" cy="3936"/>
          </a:xfrm>
        </p:grpSpPr>
        <p:grpSp>
          <p:nvGrpSpPr>
            <p:cNvPr id="108547" name="Group 3">
              <a:extLst>
                <a:ext uri="{FF2B5EF4-FFF2-40B4-BE49-F238E27FC236}">
                  <a16:creationId xmlns:a16="http://schemas.microsoft.com/office/drawing/2014/main" id="{A230854E-27FC-4CB5-8942-51A8AD0AA458}"/>
                </a:ext>
              </a:extLst>
            </p:cNvPr>
            <p:cNvGrpSpPr>
              <a:grpSpLocks/>
            </p:cNvGrpSpPr>
            <p:nvPr/>
          </p:nvGrpSpPr>
          <p:grpSpPr bwMode="auto">
            <a:xfrm>
              <a:off x="0" y="240"/>
              <a:ext cx="96" cy="3936"/>
              <a:chOff x="-8" y="768"/>
              <a:chExt cx="136" cy="3552"/>
            </a:xfrm>
          </p:grpSpPr>
          <p:sp>
            <p:nvSpPr>
              <p:cNvPr id="108548" name="Rectangle 4">
                <a:extLst>
                  <a:ext uri="{FF2B5EF4-FFF2-40B4-BE49-F238E27FC236}">
                    <a16:creationId xmlns:a16="http://schemas.microsoft.com/office/drawing/2014/main" id="{FA76F55B-8791-4066-9BFF-716BFF43EAA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08549" name="Line 5">
                <a:extLst>
                  <a:ext uri="{FF2B5EF4-FFF2-40B4-BE49-F238E27FC236}">
                    <a16:creationId xmlns:a16="http://schemas.microsoft.com/office/drawing/2014/main" id="{DD6DBF1D-0F9B-420C-9996-E96D774A7FA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8550" name="Line 18">
              <a:extLst>
                <a:ext uri="{FF2B5EF4-FFF2-40B4-BE49-F238E27FC236}">
                  <a16:creationId xmlns:a16="http://schemas.microsoft.com/office/drawing/2014/main" id="{48994A13-56BC-4318-8288-A5D41347975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08551" name="Group 18">
            <a:extLst>
              <a:ext uri="{FF2B5EF4-FFF2-40B4-BE49-F238E27FC236}">
                <a16:creationId xmlns:a16="http://schemas.microsoft.com/office/drawing/2014/main" id="{2FFDEDC1-BB66-4ECE-A10C-48C24F1E75EE}"/>
              </a:ext>
            </a:extLst>
          </p:cNvPr>
          <p:cNvGrpSpPr>
            <a:grpSpLocks/>
          </p:cNvGrpSpPr>
          <p:nvPr/>
        </p:nvGrpSpPr>
        <p:grpSpPr bwMode="auto">
          <a:xfrm>
            <a:off x="1314450" y="457200"/>
            <a:ext cx="5495925" cy="514350"/>
            <a:chOff x="144" y="384"/>
            <a:chExt cx="4616" cy="432"/>
          </a:xfrm>
        </p:grpSpPr>
        <p:sp>
          <p:nvSpPr>
            <p:cNvPr id="108552" name="Rectangle 19">
              <a:extLst>
                <a:ext uri="{FF2B5EF4-FFF2-40B4-BE49-F238E27FC236}">
                  <a16:creationId xmlns:a16="http://schemas.microsoft.com/office/drawing/2014/main" id="{7174EEC6-9B17-4A45-8665-88B315A010F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新型隐球菌脑膜炎</a:t>
              </a:r>
              <a:r>
                <a:rPr lang="zh-CN" altLang="en-US" sz="2100"/>
                <a:t>   </a:t>
              </a:r>
              <a:endParaRPr lang="en-US" altLang="zh-CN" sz="2100"/>
            </a:p>
          </p:txBody>
        </p:sp>
        <p:pic>
          <p:nvPicPr>
            <p:cNvPr id="108553" name="Picture 20" descr="图片1">
              <a:extLst>
                <a:ext uri="{FF2B5EF4-FFF2-40B4-BE49-F238E27FC236}">
                  <a16:creationId xmlns:a16="http://schemas.microsoft.com/office/drawing/2014/main" id="{785AFC61-C956-46BF-850A-62CB8750748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554" name="Group 21">
            <a:extLst>
              <a:ext uri="{FF2B5EF4-FFF2-40B4-BE49-F238E27FC236}">
                <a16:creationId xmlns:a16="http://schemas.microsoft.com/office/drawing/2014/main" id="{DD893887-F132-4908-87C6-C5B665CFA0FD}"/>
              </a:ext>
            </a:extLst>
          </p:cNvPr>
          <p:cNvGrpSpPr>
            <a:grpSpLocks/>
          </p:cNvGrpSpPr>
          <p:nvPr/>
        </p:nvGrpSpPr>
        <p:grpSpPr bwMode="auto">
          <a:xfrm>
            <a:off x="1330325" y="1006475"/>
            <a:ext cx="2286000" cy="414338"/>
            <a:chOff x="144" y="816"/>
            <a:chExt cx="2688" cy="348"/>
          </a:xfrm>
        </p:grpSpPr>
        <p:sp>
          <p:nvSpPr>
            <p:cNvPr id="108555" name="Rectangle 22">
              <a:extLst>
                <a:ext uri="{FF2B5EF4-FFF2-40B4-BE49-F238E27FC236}">
                  <a16:creationId xmlns:a16="http://schemas.microsoft.com/office/drawing/2014/main" id="{8E876A53-315D-486B-917E-8C96921412FA}"/>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预 后  </a:t>
              </a:r>
            </a:p>
          </p:txBody>
        </p:sp>
        <p:sp>
          <p:nvSpPr>
            <p:cNvPr id="108556" name="Line 23">
              <a:extLst>
                <a:ext uri="{FF2B5EF4-FFF2-40B4-BE49-F238E27FC236}">
                  <a16:creationId xmlns:a16="http://schemas.microsoft.com/office/drawing/2014/main" id="{C038804E-19E8-453E-A58C-39B4F601B60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AutoShape 5">
            <a:extLst>
              <a:ext uri="{FF2B5EF4-FFF2-40B4-BE49-F238E27FC236}">
                <a16:creationId xmlns:a16="http://schemas.microsoft.com/office/drawing/2014/main" id="{AAD5DA59-3874-44C6-93E3-C8B614E36DB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1600200"/>
            <a:ext cx="47545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0" name="Group 12">
            <a:extLst>
              <a:ext uri="{FF2B5EF4-FFF2-40B4-BE49-F238E27FC236}">
                <a16:creationId xmlns:a16="http://schemas.microsoft.com/office/drawing/2014/main" id="{6D63A85B-A18F-4FED-8703-80E0C81D0C47}"/>
              </a:ext>
            </a:extLst>
          </p:cNvPr>
          <p:cNvGrpSpPr>
            <a:grpSpLocks/>
          </p:cNvGrpSpPr>
          <p:nvPr/>
        </p:nvGrpSpPr>
        <p:grpSpPr bwMode="auto">
          <a:xfrm>
            <a:off x="1143000" y="285750"/>
            <a:ext cx="171450" cy="4687888"/>
            <a:chOff x="0" y="240"/>
            <a:chExt cx="144" cy="3936"/>
          </a:xfrm>
        </p:grpSpPr>
        <p:grpSp>
          <p:nvGrpSpPr>
            <p:cNvPr id="12291" name="Group 3">
              <a:extLst>
                <a:ext uri="{FF2B5EF4-FFF2-40B4-BE49-F238E27FC236}">
                  <a16:creationId xmlns:a16="http://schemas.microsoft.com/office/drawing/2014/main" id="{B9E68A2F-03F2-4746-BBBF-6C3456D6BBD0}"/>
                </a:ext>
              </a:extLst>
            </p:cNvPr>
            <p:cNvGrpSpPr>
              <a:grpSpLocks/>
            </p:cNvGrpSpPr>
            <p:nvPr/>
          </p:nvGrpSpPr>
          <p:grpSpPr bwMode="auto">
            <a:xfrm>
              <a:off x="0" y="240"/>
              <a:ext cx="96" cy="3936"/>
              <a:chOff x="-8" y="768"/>
              <a:chExt cx="136" cy="3552"/>
            </a:xfrm>
          </p:grpSpPr>
          <p:sp>
            <p:nvSpPr>
              <p:cNvPr id="12292" name="Rectangle 4">
                <a:extLst>
                  <a:ext uri="{FF2B5EF4-FFF2-40B4-BE49-F238E27FC236}">
                    <a16:creationId xmlns:a16="http://schemas.microsoft.com/office/drawing/2014/main" id="{438360AA-E996-4966-9E73-510C5553EC7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2293" name="Line 5">
                <a:extLst>
                  <a:ext uri="{FF2B5EF4-FFF2-40B4-BE49-F238E27FC236}">
                    <a16:creationId xmlns:a16="http://schemas.microsoft.com/office/drawing/2014/main" id="{195E4E25-5F4B-48C3-A9A7-C3A36469F26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294" name="Line 18">
              <a:extLst>
                <a:ext uri="{FF2B5EF4-FFF2-40B4-BE49-F238E27FC236}">
                  <a16:creationId xmlns:a16="http://schemas.microsoft.com/office/drawing/2014/main" id="{6CCB90D9-4514-42E7-A942-3FAC53CF07E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2295" name="Group 17">
            <a:extLst>
              <a:ext uri="{FF2B5EF4-FFF2-40B4-BE49-F238E27FC236}">
                <a16:creationId xmlns:a16="http://schemas.microsoft.com/office/drawing/2014/main" id="{D29504E1-315E-463D-B78C-54D5BF07F573}"/>
              </a:ext>
            </a:extLst>
          </p:cNvPr>
          <p:cNvGrpSpPr>
            <a:grpSpLocks/>
          </p:cNvGrpSpPr>
          <p:nvPr/>
        </p:nvGrpSpPr>
        <p:grpSpPr bwMode="auto">
          <a:xfrm>
            <a:off x="1314450" y="457200"/>
            <a:ext cx="5495925" cy="514350"/>
            <a:chOff x="144" y="384"/>
            <a:chExt cx="4616" cy="432"/>
          </a:xfrm>
        </p:grpSpPr>
        <p:sp>
          <p:nvSpPr>
            <p:cNvPr id="12296" name="Rectangle 18">
              <a:extLst>
                <a:ext uri="{FF2B5EF4-FFF2-40B4-BE49-F238E27FC236}">
                  <a16:creationId xmlns:a16="http://schemas.microsoft.com/office/drawing/2014/main" id="{9A8142B5-35A5-48D9-B2D3-5E07A3B2898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病毒感染性疾病</a:t>
              </a:r>
              <a:r>
                <a:rPr lang="zh-CN" altLang="en-US" sz="2100"/>
                <a:t>    </a:t>
              </a:r>
            </a:p>
          </p:txBody>
        </p:sp>
        <p:pic>
          <p:nvPicPr>
            <p:cNvPr id="12297" name="Picture 19" descr="图片1">
              <a:extLst>
                <a:ext uri="{FF2B5EF4-FFF2-40B4-BE49-F238E27FC236}">
                  <a16:creationId xmlns:a16="http://schemas.microsoft.com/office/drawing/2014/main" id="{18D861BA-E4F2-48F3-A428-F033B9936E1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8" name="Group 20">
            <a:extLst>
              <a:ext uri="{FF2B5EF4-FFF2-40B4-BE49-F238E27FC236}">
                <a16:creationId xmlns:a16="http://schemas.microsoft.com/office/drawing/2014/main" id="{6294630D-F139-40F9-AB8F-005A0B7AB2ED}"/>
              </a:ext>
            </a:extLst>
          </p:cNvPr>
          <p:cNvGrpSpPr>
            <a:grpSpLocks/>
          </p:cNvGrpSpPr>
          <p:nvPr/>
        </p:nvGrpSpPr>
        <p:grpSpPr bwMode="auto">
          <a:xfrm>
            <a:off x="1314450" y="1028700"/>
            <a:ext cx="2286000" cy="414338"/>
            <a:chOff x="144" y="816"/>
            <a:chExt cx="2688" cy="348"/>
          </a:xfrm>
        </p:grpSpPr>
        <p:sp>
          <p:nvSpPr>
            <p:cNvPr id="12299" name="Rectangle 21">
              <a:extLst>
                <a:ext uri="{FF2B5EF4-FFF2-40B4-BE49-F238E27FC236}">
                  <a16:creationId xmlns:a16="http://schemas.microsoft.com/office/drawing/2014/main" id="{9F155072-B802-488F-9438-A79FB6F3DFE9}"/>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t>共同临床特点  </a:t>
              </a:r>
            </a:p>
          </p:txBody>
        </p:sp>
        <p:sp>
          <p:nvSpPr>
            <p:cNvPr id="12300" name="Line 22">
              <a:extLst>
                <a:ext uri="{FF2B5EF4-FFF2-40B4-BE49-F238E27FC236}">
                  <a16:creationId xmlns:a16="http://schemas.microsoft.com/office/drawing/2014/main" id="{5C1E1884-7BB0-4324-B547-0F378C4492E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QQ截图20130126172444">
            <a:extLst>
              <a:ext uri="{FF2B5EF4-FFF2-40B4-BE49-F238E27FC236}">
                <a16:creationId xmlns:a16="http://schemas.microsoft.com/office/drawing/2014/main" id="{BE07C4DF-EB07-4911-8535-B7BF446505C6}"/>
              </a:ext>
            </a:extLst>
          </p:cNvPr>
          <p:cNvPicPr>
            <a:picLocks noChangeAspect="1" noChangeArrowheads="1"/>
          </p:cNvPicPr>
          <p:nvPr/>
        </p:nvPicPr>
        <p:blipFill>
          <a:blip r:embed="rId2">
            <a:clrChange>
              <a:clrFrom>
                <a:srgbClr val="F3F2EF"/>
              </a:clrFrom>
              <a:clrTo>
                <a:srgbClr val="F3F2EF">
                  <a:alpha val="0"/>
                </a:srgbClr>
              </a:clrTo>
            </a:clrChange>
            <a:extLst>
              <a:ext uri="{28A0092B-C50C-407E-A947-70E740481C1C}">
                <a14:useLocalDpi xmlns:a14="http://schemas.microsoft.com/office/drawing/2010/main" val="0"/>
              </a:ext>
            </a:extLst>
          </a:blip>
          <a:srcRect/>
          <a:stretch>
            <a:fillRect/>
          </a:stretch>
        </p:blipFill>
        <p:spPr bwMode="auto">
          <a:xfrm>
            <a:off x="1143000" y="250825"/>
            <a:ext cx="6858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WordArt 4">
            <a:extLst>
              <a:ext uri="{FF2B5EF4-FFF2-40B4-BE49-F238E27FC236}">
                <a16:creationId xmlns:a16="http://schemas.microsoft.com/office/drawing/2014/main" id="{7BE278FD-1610-4945-AEB3-9B5A6218D696}"/>
              </a:ext>
            </a:extLst>
          </p:cNvPr>
          <p:cNvSpPr>
            <a:spLocks noChangeArrowheads="1" noChangeShapeType="1" noTextEdit="1"/>
          </p:cNvSpPr>
          <p:nvPr/>
        </p:nvSpPr>
        <p:spPr bwMode="auto">
          <a:xfrm rot="1098061">
            <a:off x="3544888" y="1384300"/>
            <a:ext cx="1960562" cy="1612900"/>
          </a:xfrm>
          <a:prstGeom prst="rect">
            <a:avLst/>
          </a:prstGeom>
        </p:spPr>
        <p:txBody>
          <a:bodyPr wrap="none" fromWordArt="1">
            <a:prstTxWarp prst="textSlantUp">
              <a:avLst>
                <a:gd name="adj" fmla="val 55556"/>
              </a:avLst>
            </a:prstTxWarp>
          </a:bodyPr>
          <a:lstStyle/>
          <a:p>
            <a:pPr algn="ctr"/>
            <a:r>
              <a:rPr lang="zh-CN" altLang="en-US" sz="4000" kern="10">
                <a:ln w="9525">
                  <a:solidFill>
                    <a:srgbClr val="008000"/>
                  </a:solidFill>
                  <a:round/>
                  <a:headEnd/>
                  <a:tailEnd/>
                </a:ln>
                <a:solidFill>
                  <a:srgbClr val="003300"/>
                </a:solidFill>
                <a:latin typeface="宋体" panose="02010600030101010101" pitchFamily="2" charset="-122"/>
              </a:rPr>
              <a:t>谢谢！</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6">
            <a:extLst>
              <a:ext uri="{FF2B5EF4-FFF2-40B4-BE49-F238E27FC236}">
                <a16:creationId xmlns:a16="http://schemas.microsoft.com/office/drawing/2014/main" id="{F2BC6A86-C892-4464-A0CD-981F9E3BF8C2}"/>
              </a:ext>
            </a:extLst>
          </p:cNvPr>
          <p:cNvSpPr txBox="1">
            <a:spLocks noChangeArrowheads="1"/>
          </p:cNvSpPr>
          <p:nvPr/>
        </p:nvSpPr>
        <p:spPr bwMode="auto">
          <a:xfrm>
            <a:off x="1709738" y="1654175"/>
            <a:ext cx="5995987" cy="1384300"/>
          </a:xfrm>
          <a:prstGeom prst="rect">
            <a:avLst/>
          </a:prstGeom>
          <a:solidFill>
            <a:schemeClr val="accent2">
              <a:lumMod val="40000"/>
              <a:lumOff val="60000"/>
              <a:alpha val="39999"/>
            </a:schemeClr>
          </a:solidFill>
          <a:ln w="9525">
            <a:noFill/>
            <a:miter lim="800000"/>
          </a:ln>
          <a:effectLst/>
        </p:spPr>
        <p:txBody>
          <a:bodyPr>
            <a:spAutoFit/>
          </a:bodyPr>
          <a:lstStyle>
            <a:lvl1pPr eaLnBrk="0" hangingPunct="0">
              <a:spcBef>
                <a:spcPct val="0"/>
              </a:spcBef>
              <a:defRPr>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0"/>
              </a:spcBef>
              <a:defRPr>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0"/>
              </a:spcBef>
              <a:defRPr>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0"/>
              </a:spcBef>
              <a:defRPr>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0"/>
              </a:spcBef>
              <a:defRPr>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FontTx/>
              <a:buBlip>
                <a:blip r:embed="rId3"/>
              </a:buBlip>
              <a:defRPr/>
            </a:pPr>
            <a:r>
              <a:rPr lang="zh-CN" altLang="en-US" sz="2100" dirty="0"/>
              <a:t>单纯疱疹病毒性脑炎</a:t>
            </a:r>
            <a:br>
              <a:rPr lang="zh-CN" altLang="en-US" sz="2100" dirty="0"/>
            </a:br>
            <a:r>
              <a:rPr lang="en-US" altLang="zh-CN" sz="2100" i="1" dirty="0"/>
              <a:t>(HSE)</a:t>
            </a:r>
            <a:r>
              <a:rPr lang="zh-CN" altLang="en-US" sz="2100" dirty="0">
                <a:latin typeface="Arial" panose="020B0604020202020204" pitchFamily="34" charset="0"/>
              </a:rPr>
              <a:t>由单纯疱疹病毒</a:t>
            </a:r>
            <a:r>
              <a:rPr lang="zh-CN" altLang="en-US" sz="2100" dirty="0">
                <a:ea typeface="黑体" panose="02010609060101010101" pitchFamily="2" charset="-122"/>
              </a:rPr>
              <a:t>（</a:t>
            </a:r>
            <a:r>
              <a:rPr lang="en-US" sz="2100" dirty="0">
                <a:ea typeface="黑体" panose="02010609060101010101" pitchFamily="2" charset="-122"/>
              </a:rPr>
              <a:t> </a:t>
            </a:r>
            <a:r>
              <a:rPr lang="en-US" altLang="zh-CN" sz="2100" dirty="0">
                <a:ea typeface="黑体" panose="02010609060101010101" pitchFamily="2" charset="-122"/>
              </a:rPr>
              <a:t>Herpes Simplex Virus </a:t>
            </a:r>
            <a:r>
              <a:rPr lang="zh-CN" altLang="en-US" sz="2100" dirty="0">
                <a:ea typeface="黑体" panose="02010609060101010101" pitchFamily="2" charset="-122"/>
              </a:rPr>
              <a:t>）</a:t>
            </a:r>
            <a:r>
              <a:rPr lang="zh-CN" altLang="en-US" sz="2100" dirty="0">
                <a:latin typeface="Arial" panose="020B0604020202020204" pitchFamily="34" charset="0"/>
              </a:rPr>
              <a:t>感染引起的一种急性</a:t>
            </a:r>
            <a:r>
              <a:rPr lang="en-US" altLang="zh-CN" sz="2100" dirty="0">
                <a:latin typeface="Arial" panose="020B0604020202020204" pitchFamily="34" charset="0"/>
              </a:rPr>
              <a:t>CNS</a:t>
            </a:r>
            <a:r>
              <a:rPr lang="zh-CN" altLang="en-US" sz="2100" dirty="0">
                <a:latin typeface="Arial" panose="020B0604020202020204" pitchFamily="34" charset="0"/>
              </a:rPr>
              <a:t>感染性疾病，又称急性坏死性脑炎。</a:t>
            </a:r>
          </a:p>
        </p:txBody>
      </p:sp>
      <p:sp>
        <p:nvSpPr>
          <p:cNvPr id="15" name="Text Box 16">
            <a:extLst>
              <a:ext uri="{FF2B5EF4-FFF2-40B4-BE49-F238E27FC236}">
                <a16:creationId xmlns:a16="http://schemas.microsoft.com/office/drawing/2014/main" id="{1FEAD94B-0E96-4ABD-ACE4-6B6D2E2070CD}"/>
              </a:ext>
            </a:extLst>
          </p:cNvPr>
          <p:cNvSpPr txBox="1">
            <a:spLocks noChangeArrowheads="1"/>
          </p:cNvSpPr>
          <p:nvPr/>
        </p:nvSpPr>
        <p:spPr bwMode="auto">
          <a:xfrm>
            <a:off x="1709738" y="3460750"/>
            <a:ext cx="5995987" cy="922338"/>
          </a:xfrm>
          <a:prstGeom prst="rect">
            <a:avLst/>
          </a:prstGeom>
          <a:solidFill>
            <a:schemeClr val="accent2">
              <a:lumMod val="40000"/>
              <a:lumOff val="60000"/>
              <a:alpha val="39999"/>
            </a:schemeClr>
          </a:solidFill>
          <a:ln w="9525">
            <a:noFill/>
            <a:miter lim="800000"/>
          </a:ln>
          <a:effectLst/>
        </p:spPr>
        <p:txBody>
          <a:bodyPr>
            <a:spAutoFit/>
          </a:bodyPr>
          <a:lstStyle>
            <a:lvl1pPr eaLnBrk="0" hangingPunct="0">
              <a:spcBef>
                <a:spcPct val="0"/>
              </a:spcBef>
              <a:defRPr>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0"/>
              </a:spcBef>
              <a:defRPr>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0"/>
              </a:spcBef>
              <a:defRPr>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0"/>
              </a:spcBef>
              <a:defRPr>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0"/>
              </a:spcBef>
              <a:defRPr>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defRPr/>
            </a:pPr>
            <a:r>
              <a:rPr lang="zh-CN" altLang="en-US" sz="1800">
                <a:latin typeface="Arial" panose="020B0604020202020204" pitchFamily="34" charset="0"/>
              </a:rPr>
              <a:t>发病在季节、性别、年龄上无差异</a:t>
            </a:r>
            <a:endParaRPr lang="en-US" altLang="zh-CN" sz="1800">
              <a:latin typeface="Arial" panose="020B0604020202020204" pitchFamily="34" charset="0"/>
            </a:endParaRPr>
          </a:p>
          <a:p>
            <a:pPr eaLnBrk="1" hangingPunct="1">
              <a:buClr>
                <a:schemeClr val="hlink"/>
              </a:buClr>
              <a:buFont typeface="Wingdings" panose="05000000000000000000" pitchFamily="2" charset="2"/>
              <a:buChar char="Ø"/>
              <a:defRPr/>
            </a:pPr>
            <a:r>
              <a:rPr lang="zh-CN" altLang="en-US" sz="1800">
                <a:latin typeface="Arial" panose="020B0604020202020204" pitchFamily="34" charset="0"/>
              </a:rPr>
              <a:t>常累及颞叶、额叶及边缘系统，引起脑组织出血性坏死和（或）变态反应性脑损害</a:t>
            </a:r>
          </a:p>
        </p:txBody>
      </p:sp>
      <p:grpSp>
        <p:nvGrpSpPr>
          <p:cNvPr id="13315" name="Group 15">
            <a:extLst>
              <a:ext uri="{FF2B5EF4-FFF2-40B4-BE49-F238E27FC236}">
                <a16:creationId xmlns:a16="http://schemas.microsoft.com/office/drawing/2014/main" id="{5F1FF104-97DA-4496-B2CE-EFE79F60C48B}"/>
              </a:ext>
            </a:extLst>
          </p:cNvPr>
          <p:cNvGrpSpPr>
            <a:grpSpLocks/>
          </p:cNvGrpSpPr>
          <p:nvPr/>
        </p:nvGrpSpPr>
        <p:grpSpPr bwMode="auto">
          <a:xfrm>
            <a:off x="1143000" y="285750"/>
            <a:ext cx="171450" cy="4687888"/>
            <a:chOff x="0" y="240"/>
            <a:chExt cx="144" cy="3936"/>
          </a:xfrm>
        </p:grpSpPr>
        <p:grpSp>
          <p:nvGrpSpPr>
            <p:cNvPr id="13316" name="Group 3">
              <a:extLst>
                <a:ext uri="{FF2B5EF4-FFF2-40B4-BE49-F238E27FC236}">
                  <a16:creationId xmlns:a16="http://schemas.microsoft.com/office/drawing/2014/main" id="{6DCC6AF0-9618-49B9-A415-382DC3DB81A5}"/>
                </a:ext>
              </a:extLst>
            </p:cNvPr>
            <p:cNvGrpSpPr>
              <a:grpSpLocks/>
            </p:cNvGrpSpPr>
            <p:nvPr/>
          </p:nvGrpSpPr>
          <p:grpSpPr bwMode="auto">
            <a:xfrm>
              <a:off x="0" y="240"/>
              <a:ext cx="96" cy="3936"/>
              <a:chOff x="-8" y="768"/>
              <a:chExt cx="136" cy="3552"/>
            </a:xfrm>
          </p:grpSpPr>
          <p:sp>
            <p:nvSpPr>
              <p:cNvPr id="13317" name="Rectangle 4">
                <a:extLst>
                  <a:ext uri="{FF2B5EF4-FFF2-40B4-BE49-F238E27FC236}">
                    <a16:creationId xmlns:a16="http://schemas.microsoft.com/office/drawing/2014/main" id="{EDBAE0D5-CEDE-4783-AE22-E7A27AC5DFA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a:noFill/>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a:extLst>
                <a:ext uri="{91240B29-F687-4F45-9708-019B960494DF}">
                  <a14:hiddenLine xmlns:a14="http://schemas.microsoft.com/office/drawing/2010/main" w="9525">
                    <a:noFill/>
                    <a:miter lim="800000"/>
                    <a:headEnd/>
                    <a:tailEnd/>
                  </a14:hiddenLine>
                </a:ext>
              </a:extLst>
            </p:spPr>
            <p:txBody>
              <a:bodyPr wrap="none" anchor="ctr">
                <a:flatTx/>
              </a:bodyPr>
              <a:lstStyle/>
              <a:p>
                <a:pPr algn="ctr"/>
                <a:endParaRPr lang="zh-CN" altLang="en-US" sz="3300"/>
              </a:p>
            </p:txBody>
          </p:sp>
          <p:sp>
            <p:nvSpPr>
              <p:cNvPr id="13318" name="Line 5">
                <a:extLst>
                  <a:ext uri="{FF2B5EF4-FFF2-40B4-BE49-F238E27FC236}">
                    <a16:creationId xmlns:a16="http://schemas.microsoft.com/office/drawing/2014/main" id="{28C38B61-6954-4D95-AF47-7E5C6FC3EDA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319" name="Line 18">
              <a:extLst>
                <a:ext uri="{FF2B5EF4-FFF2-40B4-BE49-F238E27FC236}">
                  <a16:creationId xmlns:a16="http://schemas.microsoft.com/office/drawing/2014/main" id="{D05CD28C-0484-4EC5-A2B0-07C1BFCA501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a:extLst>
              <a:ext uri="{909E8E84-426E-40DD-AFC4-6F175D3DCCD1}">
                <a14:hiddenFill xmlns:a14="http://schemas.microsoft.com/office/drawing/2010/main">
                  <a:noFill/>
                </a14:hiddenFill>
              </a:ext>
            </a:extLst>
          </p:spPr>
          <p:txBody>
            <a:bodyPr/>
            <a:lstStyle/>
            <a:p>
              <a:endParaRPr lang="zh-CN" altLang="en-US"/>
            </a:p>
          </p:txBody>
        </p:sp>
      </p:grpSp>
      <p:grpSp>
        <p:nvGrpSpPr>
          <p:cNvPr id="13320" name="Group 20">
            <a:extLst>
              <a:ext uri="{FF2B5EF4-FFF2-40B4-BE49-F238E27FC236}">
                <a16:creationId xmlns:a16="http://schemas.microsoft.com/office/drawing/2014/main" id="{7231B2E1-0097-4566-A076-8187D41CFA02}"/>
              </a:ext>
            </a:extLst>
          </p:cNvPr>
          <p:cNvGrpSpPr>
            <a:grpSpLocks/>
          </p:cNvGrpSpPr>
          <p:nvPr/>
        </p:nvGrpSpPr>
        <p:grpSpPr bwMode="auto">
          <a:xfrm>
            <a:off x="1314450" y="457200"/>
            <a:ext cx="5495925" cy="514350"/>
            <a:chOff x="144" y="384"/>
            <a:chExt cx="4616" cy="432"/>
          </a:xfrm>
        </p:grpSpPr>
        <p:sp>
          <p:nvSpPr>
            <p:cNvPr id="13321" name="Rectangle 21">
              <a:extLst>
                <a:ext uri="{FF2B5EF4-FFF2-40B4-BE49-F238E27FC236}">
                  <a16:creationId xmlns:a16="http://schemas.microsoft.com/office/drawing/2014/main" id="{C9508531-F35F-4894-AE86-2246CE4544F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pPr>
              <a:r>
                <a:rPr lang="zh-CN" altLang="en-US" sz="2700"/>
                <a:t>一、单纯疱疹病毒性脑炎</a:t>
              </a:r>
              <a:r>
                <a:rPr lang="zh-CN" altLang="en-US" sz="2100"/>
                <a:t>   </a:t>
              </a:r>
            </a:p>
          </p:txBody>
        </p:sp>
        <p:pic>
          <p:nvPicPr>
            <p:cNvPr id="13322" name="Picture 22" descr="图片1">
              <a:extLst>
                <a:ext uri="{FF2B5EF4-FFF2-40B4-BE49-F238E27FC236}">
                  <a16:creationId xmlns:a16="http://schemas.microsoft.com/office/drawing/2014/main" id="{EE43E71A-7A6A-42B1-8BC3-10EAB102EAA3}"/>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23" name="Group 23">
            <a:extLst>
              <a:ext uri="{FF2B5EF4-FFF2-40B4-BE49-F238E27FC236}">
                <a16:creationId xmlns:a16="http://schemas.microsoft.com/office/drawing/2014/main" id="{7935C40A-6440-4B02-9C3D-24102428D313}"/>
              </a:ext>
            </a:extLst>
          </p:cNvPr>
          <p:cNvGrpSpPr>
            <a:grpSpLocks/>
          </p:cNvGrpSpPr>
          <p:nvPr/>
        </p:nvGrpSpPr>
        <p:grpSpPr bwMode="auto">
          <a:xfrm>
            <a:off x="1314450" y="1028700"/>
            <a:ext cx="2286000" cy="414338"/>
            <a:chOff x="144" y="816"/>
            <a:chExt cx="2688" cy="348"/>
          </a:xfrm>
        </p:grpSpPr>
        <p:sp>
          <p:nvSpPr>
            <p:cNvPr id="13324" name="Rectangle 24">
              <a:extLst>
                <a:ext uri="{FF2B5EF4-FFF2-40B4-BE49-F238E27FC236}">
                  <a16:creationId xmlns:a16="http://schemas.microsoft.com/office/drawing/2014/main" id="{DB1A05A5-76A7-4277-AF34-B5EA3F87EB3A}"/>
                </a:ext>
              </a:extLst>
            </p:cNvPr>
            <p:cNvSpPr>
              <a:spLocks noChangeArrowheads="1"/>
            </p:cNvSpPr>
            <p:nvPr/>
          </p:nvSpPr>
          <p:spPr bwMode="auto">
            <a:xfrm>
              <a:off x="144" y="816"/>
              <a:ext cx="2688" cy="348"/>
            </a:xfrm>
            <a:prstGeom prst="rect">
              <a:avLst/>
            </a:prstGeom>
            <a:solidFill>
              <a:srgbClr val="99CC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solidFill>
                    <a:schemeClr val="tx2"/>
                  </a:solidFill>
                </a:rPr>
                <a:t>概念</a:t>
              </a:r>
            </a:p>
          </p:txBody>
        </p:sp>
        <p:sp>
          <p:nvSpPr>
            <p:cNvPr id="13325" name="Line 25">
              <a:extLst>
                <a:ext uri="{FF2B5EF4-FFF2-40B4-BE49-F238E27FC236}">
                  <a16:creationId xmlns:a16="http://schemas.microsoft.com/office/drawing/2014/main" id="{7BA8B94C-9890-4046-BB59-C9C73EC389A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Pages>0</Pages>
  <Words>3108</Words>
  <Characters>0</Characters>
  <Application>Microsoft Office PowerPoint</Application>
  <DocSecurity>0</DocSecurity>
  <PresentationFormat>全屏显示(16:9)</PresentationFormat>
  <Lines>0</Lines>
  <Paragraphs>454</Paragraphs>
  <Slides>80</Slides>
  <Notes>25</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80</vt:i4>
      </vt:variant>
    </vt:vector>
  </HeadingPairs>
  <TitlesOfParts>
    <vt:vector size="89" baseType="lpstr">
      <vt:lpstr>黑体</vt:lpstr>
      <vt:lpstr>隶书</vt:lpstr>
      <vt:lpstr>宋体</vt:lpstr>
      <vt:lpstr>Arial</vt:lpstr>
      <vt:lpstr>Arial Black</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
  <dc:creator>番茄花园</dc:creator>
  <cp:keywords/>
  <dc:description/>
  <cp:lastModifiedBy>吴 齐恒</cp:lastModifiedBy>
  <cp:revision>472</cp:revision>
  <dcterms:created xsi:type="dcterms:W3CDTF">2008-12-08T00:49:33Z</dcterms:created>
  <dcterms:modified xsi:type="dcterms:W3CDTF">2021-02-02T02:51:22Z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