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5" r:id="rId3"/>
    <p:sldMasterId id="2147483697" r:id="rId4"/>
    <p:sldMasterId id="2147483709" r:id="rId5"/>
    <p:sldMasterId id="2147483720" r:id="rId6"/>
    <p:sldMasterId id="2147483739" r:id="rId7"/>
    <p:sldMasterId id="2147483752" r:id="rId8"/>
    <p:sldMasterId id="2147483763" r:id="rId9"/>
  </p:sldMasterIdLst>
  <p:notesMasterIdLst>
    <p:notesMasterId r:id="rId11"/>
  </p:notesMasterIdLst>
  <p:handoutMasterIdLst>
    <p:handoutMasterId r:id="rId64"/>
  </p:handoutMasterIdLst>
  <p:sldIdLst>
    <p:sldId id="664" r:id="rId10"/>
    <p:sldId id="740" r:id="rId12"/>
    <p:sldId id="659" r:id="rId13"/>
    <p:sldId id="657" r:id="rId14"/>
    <p:sldId id="679" r:id="rId15"/>
    <p:sldId id="656" r:id="rId16"/>
    <p:sldId id="685" r:id="rId17"/>
    <p:sldId id="696" r:id="rId18"/>
    <p:sldId id="741" r:id="rId19"/>
    <p:sldId id="739" r:id="rId20"/>
    <p:sldId id="780" r:id="rId21"/>
    <p:sldId id="781" r:id="rId22"/>
    <p:sldId id="782" r:id="rId23"/>
    <p:sldId id="783" r:id="rId24"/>
    <p:sldId id="784" r:id="rId25"/>
    <p:sldId id="788" r:id="rId26"/>
    <p:sldId id="789" r:id="rId27"/>
    <p:sldId id="790" r:id="rId28"/>
    <p:sldId id="797" r:id="rId29"/>
    <p:sldId id="793" r:id="rId30"/>
    <p:sldId id="799" r:id="rId31"/>
    <p:sldId id="795" r:id="rId32"/>
    <p:sldId id="800" r:id="rId33"/>
    <p:sldId id="808" r:id="rId34"/>
    <p:sldId id="809" r:id="rId35"/>
    <p:sldId id="810" r:id="rId36"/>
    <p:sldId id="806" r:id="rId37"/>
    <p:sldId id="812" r:id="rId38"/>
    <p:sldId id="818" r:id="rId39"/>
    <p:sldId id="813" r:id="rId40"/>
    <p:sldId id="819" r:id="rId41"/>
    <p:sldId id="820" r:id="rId42"/>
    <p:sldId id="821" r:id="rId43"/>
    <p:sldId id="816" r:id="rId44"/>
    <p:sldId id="823" r:id="rId45"/>
    <p:sldId id="824" r:id="rId46"/>
    <p:sldId id="846" r:id="rId47"/>
    <p:sldId id="828" r:id="rId48"/>
    <p:sldId id="830" r:id="rId49"/>
    <p:sldId id="831" r:id="rId50"/>
    <p:sldId id="838" r:id="rId51"/>
    <p:sldId id="832" r:id="rId52"/>
    <p:sldId id="833" r:id="rId53"/>
    <p:sldId id="839" r:id="rId54"/>
    <p:sldId id="837" r:id="rId55"/>
    <p:sldId id="844" r:id="rId56"/>
    <p:sldId id="845" r:id="rId57"/>
    <p:sldId id="847" r:id="rId58"/>
    <p:sldId id="848" r:id="rId59"/>
    <p:sldId id="849" r:id="rId60"/>
    <p:sldId id="693" r:id="rId61"/>
    <p:sldId id="854" r:id="rId62"/>
    <p:sldId id="710" r:id="rId63"/>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ichards" initials="t" lastIdx="14" clrIdx="0"/>
  <p:cmAuthor id="1" name="Vanessa Bennett" initials="VB" lastIdx="0" clrIdx="1"/>
  <p:cmAuthor id="2" name="Jessica Harrold" initials="JH" lastIdx="6" clrIdx="2"/>
  <p:cmAuthor id="3" name="jwimpenny" initials="j" lastIdx="15" clrIdx="3"/>
  <p:cmAuthor id="4" name="Helen Dell" initials="HD" lastIdx="1" clrIdx="4"/>
  <p:cmAuthor id="5" name="edodds" initials="ED" lastIdx="21" clrIdx="5"/>
  <p:cmAuthor id="6" name="Guntrum,Dr.,Sebastian (CD Legal) BIG-DE-I" initials="G(LB"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D1FFFE"/>
    <a:srgbClr val="759FB9"/>
    <a:srgbClr val="F0F4F6"/>
    <a:srgbClr val="99B8CB"/>
    <a:srgbClr val="D7E2E9"/>
    <a:srgbClr val="5282A0"/>
    <a:srgbClr val="41677F"/>
    <a:srgbClr val="EC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30" autoAdjust="0"/>
    <p:restoredTop sz="92435" autoAdjust="0"/>
  </p:normalViewPr>
  <p:slideViewPr>
    <p:cSldViewPr snapToGrid="0">
      <p:cViewPr>
        <p:scale>
          <a:sx n="68" d="100"/>
          <a:sy n="68" d="100"/>
        </p:scale>
        <p:origin x="-1896" y="-396"/>
      </p:cViewPr>
      <p:guideLst>
        <p:guide orient="horz" pos="1023"/>
        <p:guide orient="horz" pos="572"/>
        <p:guide orient="horz" pos="2121"/>
        <p:guide orient="horz" pos="3846"/>
        <p:guide orient="horz" pos="4204"/>
        <p:guide orient="horz" pos="3847"/>
        <p:guide orient="horz" pos="2380"/>
        <p:guide pos="5624"/>
        <p:guide pos="204"/>
        <p:guide pos="2206"/>
        <p:guide pos="3976"/>
        <p:guide pos="2859"/>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p:scale>
          <a:sx n="110" d="100"/>
          <a:sy n="110" d="100"/>
        </p:scale>
        <p:origin x="-606" y="1470"/>
      </p:cViewPr>
      <p:guideLst>
        <p:guide orient="horz" pos="3054"/>
        <p:guide pos="2125"/>
        <p:guide pos="509"/>
        <p:guide pos="3620"/>
        <p:guide pos="57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53.xml"/><Relationship Id="rId62" Type="http://schemas.openxmlformats.org/officeDocument/2006/relationships/slide" Target="slides/slide52.xml"/><Relationship Id="rId61" Type="http://schemas.openxmlformats.org/officeDocument/2006/relationships/slide" Target="slides/slide51.xml"/><Relationship Id="rId60" Type="http://schemas.openxmlformats.org/officeDocument/2006/relationships/slide" Target="slides/slide50.xml"/><Relationship Id="rId6" Type="http://schemas.openxmlformats.org/officeDocument/2006/relationships/slideMaster" Target="slideMasters/slideMaster5.xml"/><Relationship Id="rId59" Type="http://schemas.openxmlformats.org/officeDocument/2006/relationships/slide" Target="slides/slide49.xml"/><Relationship Id="rId58" Type="http://schemas.openxmlformats.org/officeDocument/2006/relationships/slide" Target="slides/slide48.xml"/><Relationship Id="rId57" Type="http://schemas.openxmlformats.org/officeDocument/2006/relationships/slide" Target="slides/slide47.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3713"/>
          </a:xfrm>
          <a:prstGeom prst="rect">
            <a:avLst/>
          </a:prstGeom>
        </p:spPr>
        <p:txBody>
          <a:bodyPr vert="horz" lIns="91440" tIns="45720" rIns="91440" bIns="45720" rtlCol="0"/>
          <a:lstStyle>
            <a:lvl1pPr algn="r">
              <a:defRPr sz="1200"/>
            </a:lvl1pPr>
          </a:lstStyle>
          <a:p>
            <a:fld id="{7FE0EEF2-1D8B-3A4C-B879-8048A6C9E054}" type="datetimeFigureOut">
              <a:rPr lang="en-US" smtClean="0"/>
            </a:fld>
            <a:endParaRPr lang="en-US" dirty="0"/>
          </a:p>
        </p:txBody>
      </p:sp>
      <p:sp>
        <p:nvSpPr>
          <p:cNvPr id="4" name="Footer Placeholder 3"/>
          <p:cNvSpPr>
            <a:spLocks noGrp="1"/>
          </p:cNvSpPr>
          <p:nvPr>
            <p:ph type="ftr" sz="quarter" idx="2"/>
          </p:nvPr>
        </p:nvSpPr>
        <p:spPr>
          <a:xfrm>
            <a:off x="1" y="9378823"/>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8823"/>
            <a:ext cx="2945659" cy="493713"/>
          </a:xfrm>
          <a:prstGeom prst="rect">
            <a:avLst/>
          </a:prstGeom>
        </p:spPr>
        <p:txBody>
          <a:bodyPr vert="horz" lIns="91440" tIns="45720" rIns="91440" bIns="45720" rtlCol="0" anchor="b"/>
          <a:lstStyle>
            <a:lvl1pPr algn="r">
              <a:defRPr sz="1200"/>
            </a:lvl1pPr>
          </a:lstStyle>
          <a:p>
            <a:fld id="{E48F278A-EC7C-124E-A65D-1FCC6D9D9058}"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85DFBF0C-6C25-6A45-932C-7DE0703AD4BF}" type="datetimeFigureOut">
              <a:rPr lang="en-US" smtClean="0"/>
            </a:fld>
            <a:endParaRPr lang="en-US" dirty="0"/>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GB" sz="1100" dirty="0" err="1" smtClean="0"/>
              <a:t>Blaahhhh</a:t>
            </a:r>
            <a:r>
              <a:rPr lang="en-GB" sz="1100" baseline="0" dirty="0" smtClean="0"/>
              <a:t>.</a:t>
            </a:r>
            <a:endParaRPr lang="en-GB" sz="1100" baseline="0" dirty="0" smtClean="0"/>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GB" sz="1100" baseline="0" dirty="0" err="1" smtClean="0"/>
              <a:t>blahhh</a:t>
            </a:r>
            <a:r>
              <a:rPr lang="en-GB" sz="1100" baseline="0" dirty="0" smtClean="0"/>
              <a:t>  </a:t>
            </a:r>
            <a:endParaRPr lang="en-GB" sz="1100" dirty="0" smtClean="0"/>
          </a:p>
          <a:p>
            <a:pPr marR="0" algn="l" defTabSz="914400" rtl="0" eaLnBrk="1" fontAlgn="auto" latinLnBrk="0" hangingPunct="1">
              <a:lnSpc>
                <a:spcPct val="100000"/>
              </a:lnSpc>
              <a:spcBef>
                <a:spcPts val="0"/>
              </a:spcBef>
              <a:spcAft>
                <a:spcPts val="0"/>
              </a:spcAft>
              <a:buClrTx/>
              <a:buSzTx/>
              <a:defRPr/>
            </a:pPr>
            <a:endParaRPr lang="en-US" sz="1000" dirty="0" smtClean="0"/>
          </a:p>
          <a:p>
            <a:pPr marL="228600" indent="-228600">
              <a:buFont typeface="+mj-lt"/>
              <a:buAutoNum type="arabicPeriod"/>
            </a:pPr>
            <a:r>
              <a:rPr lang="en-US" sz="1000" dirty="0" smtClean="0"/>
              <a:t>Ref</a:t>
            </a:r>
            <a:endParaRPr lang="en-US" sz="1000" dirty="0" smtClean="0"/>
          </a:p>
          <a:p>
            <a:pPr marL="228600" indent="-228600">
              <a:buFont typeface="+mj-lt"/>
              <a:buAutoNum type="arabicPeriod"/>
            </a:pPr>
            <a:r>
              <a:rPr lang="en-US" sz="1000" dirty="0" smtClean="0"/>
              <a:t>Ref</a:t>
            </a:r>
            <a:endParaRPr lang="en-US" sz="1000" dirty="0" smtClean="0"/>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0F5C6415-1257-C940-8E42-D9A7FF4103C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457200" indent="-171450" algn="l" defTabSz="457200" rtl="0" eaLnBrk="1" latinLnBrk="0" hangingPunct="1">
      <a:spcBef>
        <a:spcPts val="0"/>
      </a:spcBef>
      <a:spcAft>
        <a:spcPts val="0"/>
      </a:spcAft>
      <a:buFont typeface="Lucida Grande"/>
      <a:buChar char="—"/>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vert="horz" lIns="91431" tIns="45716" rIns="91431" bIns="45716" rtlCol="0" anchor="b"/>
          <a:lstStyle/>
          <a:p>
            <a:fld id="{0F5C6415-1257-C940-8E42-D9A7FF4103C5}" type="slidenum">
              <a:rPr lang="en-US" sz="1000">
                <a:solidFill>
                  <a:prstClr val="black"/>
                </a:solidFill>
                <a:latin typeface="Arial" panose="020B0604020202020204" pitchFamily="34" charset="0"/>
                <a:cs typeface="Arial" panose="020B0604020202020204" pitchFamily="34" charset="0"/>
              </a:rPr>
            </a:fld>
            <a:endParaRPr lang="en-US" sz="1000" dirty="0">
              <a:solidFill>
                <a:prstClr val="black"/>
              </a:solidFill>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8CC482-7AF4-4FB4-B2D7-1BDE931F17F1}" type="slidenum">
              <a:rPr lang="en-GB" smtClean="0"/>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74065" indent="-297815" eaLnBrk="0" hangingPunct="0">
              <a:defRPr>
                <a:solidFill>
                  <a:schemeClr val="tx1"/>
                </a:solidFill>
                <a:latin typeface="Calibri" panose="020F0502020204030204" pitchFamily="34" charset="0"/>
                <a:ea typeface="宋体" panose="02010600030101010101" pitchFamily="2" charset="-122"/>
              </a:defRPr>
            </a:lvl2pPr>
            <a:lvl3pPr marL="1190625" indent="-238125" eaLnBrk="0" hangingPunct="0">
              <a:defRPr>
                <a:solidFill>
                  <a:schemeClr val="tx1"/>
                </a:solidFill>
                <a:latin typeface="Calibri" panose="020F0502020204030204" pitchFamily="34" charset="0"/>
                <a:ea typeface="宋体" panose="02010600030101010101" pitchFamily="2" charset="-122"/>
              </a:defRPr>
            </a:lvl3pPr>
            <a:lvl4pPr marL="1666875" indent="-238125" eaLnBrk="0" hangingPunct="0">
              <a:defRPr>
                <a:solidFill>
                  <a:schemeClr val="tx1"/>
                </a:solidFill>
                <a:latin typeface="Calibri" panose="020F0502020204030204" pitchFamily="34" charset="0"/>
                <a:ea typeface="宋体" panose="02010600030101010101" pitchFamily="2" charset="-122"/>
              </a:defRPr>
            </a:lvl4pPr>
            <a:lvl5pPr marL="2143125" indent="-238125" eaLnBrk="0" hangingPunct="0">
              <a:defRPr>
                <a:solidFill>
                  <a:schemeClr val="tx1"/>
                </a:solidFill>
                <a:latin typeface="Calibri" panose="020F0502020204030204" pitchFamily="34" charset="0"/>
                <a:ea typeface="宋体" panose="02010600030101010101" pitchFamily="2" charset="-122"/>
              </a:defRPr>
            </a:lvl5pPr>
            <a:lvl6pPr marL="2620010" indent="-2381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096260" indent="-2381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572510" indent="-2381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048760" indent="-2381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E417D811-A9D5-4011-8DE4-D0AA88695A04}" type="slidenum">
              <a:rPr lang="en-US" altLang="zh-CN" smtClean="0">
                <a:solidFill>
                  <a:prstClr val="black"/>
                </a:solidFill>
                <a:latin typeface="Times New Roman" panose="02020603050405020304" pitchFamily="18" charset="0"/>
              </a:rPr>
            </a:fld>
            <a:endParaRPr lang="en-US" altLang="zh-CN" smtClean="0">
              <a:solidFill>
                <a:prstClr val="black"/>
              </a:solidFill>
              <a:latin typeface="Times New Roman" panose="02020603050405020304" pitchFamily="18" charset="0"/>
            </a:endParaRPr>
          </a:p>
        </p:txBody>
      </p:sp>
      <p:sp>
        <p:nvSpPr>
          <p:cNvPr id="65539"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GB" altLang="zh-CN" sz="1100" dirty="0">
              <a:latin typeface="Helvetica Neue Light"/>
            </a:endParaRPr>
          </a:p>
        </p:txBody>
      </p:sp>
      <p:sp>
        <p:nvSpPr>
          <p:cNvPr id="65541" name="Slide Number Placeholder 3"/>
          <p:cNvSpPr txBox="1">
            <a:spLocks noGrp="1"/>
          </p:cNvSpPr>
          <p:nvPr/>
        </p:nvSpPr>
        <p:spPr bwMode="auto">
          <a:xfrm>
            <a:off x="3850443" y="9378825"/>
            <a:ext cx="294566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63" tIns="47632" rIns="95263" bIns="47632"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base" hangingPunct="1">
              <a:spcBef>
                <a:spcPct val="0"/>
              </a:spcBef>
              <a:spcAft>
                <a:spcPct val="0"/>
              </a:spcAft>
            </a:pPr>
            <a:fld id="{4AFAA09C-DC25-4740-9B40-110D03FE9C47}" type="slidenum">
              <a:rPr lang="en-US" altLang="zh-CN" sz="1300">
                <a:solidFill>
                  <a:prstClr val="black"/>
                </a:solidFill>
                <a:latin typeface="Arial" panose="020B0604020202020204" pitchFamily="34" charset="0"/>
                <a:ea typeface="MS PGothic" panose="020B0600070205080204" pitchFamily="1" charset="-128"/>
              </a:rPr>
            </a:fld>
            <a:endParaRPr lang="en-US" altLang="zh-CN" sz="1300" dirty="0">
              <a:solidFill>
                <a:prstClr val="black"/>
              </a:solidFill>
              <a:latin typeface="Arial" panose="020B0604020202020204" pitchFamily="34" charset="0"/>
              <a:ea typeface="MS PGothic" panose="020B0600070205080204"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p>
        </p:txBody>
      </p:sp>
      <p:sp>
        <p:nvSpPr>
          <p:cNvPr id="13414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0410" indent="-285115">
              <a:defRPr>
                <a:solidFill>
                  <a:schemeClr val="tx1"/>
                </a:solidFill>
                <a:latin typeface="Tahoma" panose="020B0604030504040204" pitchFamily="34" charset="0"/>
              </a:defRPr>
            </a:lvl2pPr>
            <a:lvl3pPr marL="1139190" indent="-227965">
              <a:defRPr>
                <a:solidFill>
                  <a:schemeClr val="tx1"/>
                </a:solidFill>
                <a:latin typeface="Tahoma" panose="020B0604030504040204" pitchFamily="34" charset="0"/>
              </a:defRPr>
            </a:lvl3pPr>
            <a:lvl4pPr marL="1595120" indent="-227965">
              <a:defRPr>
                <a:solidFill>
                  <a:schemeClr val="tx1"/>
                </a:solidFill>
                <a:latin typeface="Tahoma" panose="020B0604030504040204" pitchFamily="34" charset="0"/>
              </a:defRPr>
            </a:lvl4pPr>
            <a:lvl5pPr marL="2051050" indent="-227965">
              <a:defRPr>
                <a:solidFill>
                  <a:schemeClr val="tx1"/>
                </a:solidFill>
                <a:latin typeface="Tahoma" panose="020B0604030504040204" pitchFamily="34" charset="0"/>
              </a:defRPr>
            </a:lvl5pPr>
            <a:lvl6pPr marL="2506980" indent="-227965" fontAlgn="base">
              <a:spcBef>
                <a:spcPct val="0"/>
              </a:spcBef>
              <a:spcAft>
                <a:spcPct val="0"/>
              </a:spcAft>
              <a:defRPr>
                <a:solidFill>
                  <a:schemeClr val="tx1"/>
                </a:solidFill>
                <a:latin typeface="Tahoma" panose="020B0604030504040204" pitchFamily="34" charset="0"/>
              </a:defRPr>
            </a:lvl6pPr>
            <a:lvl7pPr marL="2962275" indent="-227965" fontAlgn="base">
              <a:spcBef>
                <a:spcPct val="0"/>
              </a:spcBef>
              <a:spcAft>
                <a:spcPct val="0"/>
              </a:spcAft>
              <a:defRPr>
                <a:solidFill>
                  <a:schemeClr val="tx1"/>
                </a:solidFill>
                <a:latin typeface="Tahoma" panose="020B0604030504040204" pitchFamily="34" charset="0"/>
              </a:defRPr>
            </a:lvl7pPr>
            <a:lvl8pPr marL="3418205" indent="-227965" fontAlgn="base">
              <a:spcBef>
                <a:spcPct val="0"/>
              </a:spcBef>
              <a:spcAft>
                <a:spcPct val="0"/>
              </a:spcAft>
              <a:defRPr>
                <a:solidFill>
                  <a:schemeClr val="tx1"/>
                </a:solidFill>
                <a:latin typeface="Tahoma" panose="020B0604030504040204" pitchFamily="34" charset="0"/>
              </a:defRPr>
            </a:lvl8pPr>
            <a:lvl9pPr marL="3874135" indent="-227965" fontAlgn="base">
              <a:spcBef>
                <a:spcPct val="0"/>
              </a:spcBef>
              <a:spcAft>
                <a:spcPct val="0"/>
              </a:spcAft>
              <a:defRPr>
                <a:solidFill>
                  <a:schemeClr val="tx1"/>
                </a:solidFill>
                <a:latin typeface="Tahoma" panose="020B0604030504040204" pitchFamily="34" charset="0"/>
              </a:defRPr>
            </a:lvl9pPr>
          </a:lstStyle>
          <a:p>
            <a:fld id="{DDBCC350-715A-4127-B08C-265F0B7A5EB0}" type="slidenum">
              <a:rPr lang="en-GB">
                <a:solidFill>
                  <a:srgbClr val="1F497D"/>
                </a:solidFill>
                <a:latin typeface="Calibri" panose="020F0502020204030204" pitchFamily="34" charset="0"/>
              </a:rPr>
            </a:fld>
            <a:endParaRPr lang="en-GB">
              <a:solidFill>
                <a:srgbClr val="1F497D"/>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52229" y="9380619"/>
            <a:ext cx="2945448" cy="493634"/>
          </a:xfrm>
          <a:prstGeom prst="rect">
            <a:avLst/>
          </a:prstGeom>
          <a:noFill/>
          <a:ln w="9525">
            <a:noFill/>
            <a:miter lim="800000"/>
          </a:ln>
        </p:spPr>
        <p:txBody>
          <a:bodyPr lIns="91152" tIns="45576" rIns="91152" bIns="45576" anchor="b"/>
          <a:lstStyle/>
          <a:p>
            <a:pPr algn="r" eaLnBrk="0" hangingPunct="0"/>
            <a:fld id="{BC1CDC24-8572-4F05-86EF-8898557C6892}" type="slidenum">
              <a:rPr lang="zh-CN" altLang="en-US" sz="1200">
                <a:solidFill>
                  <a:prstClr val="black"/>
                </a:solidFill>
                <a:latin typeface="Arial" panose="020B0604020202020204" pitchFamily="34" charset="0"/>
                <a:ea typeface="宋体" panose="02010600030101010101" pitchFamily="2" charset="-122"/>
              </a:rPr>
            </a:fld>
            <a:endParaRPr lang="en-US" altLang="zh-CN" sz="1200" dirty="0">
              <a:solidFill>
                <a:prstClr val="black"/>
              </a:solidFill>
              <a:latin typeface="Arial" panose="020B0604020202020204" pitchFamily="34" charset="0"/>
              <a:ea typeface="宋体" panose="02010600030101010101" pitchFamily="2" charset="-122"/>
            </a:endParaRPr>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p:spPr>
        <p:txBody>
          <a:bodyPr/>
          <a:lstStyle/>
          <a:p>
            <a:pPr marL="0" indent="0" defTabSz="911225" eaLnBrk="0" fontAlgn="base" hangingPunct="0">
              <a:spcBef>
                <a:spcPct val="30000"/>
              </a:spcBef>
              <a:spcAft>
                <a:spcPct val="0"/>
              </a:spcAft>
              <a:buNone/>
              <a:defRPr/>
            </a:pPr>
            <a:r>
              <a:rPr lang="zh-CN" altLang="en-US" dirty="0" smtClean="0"/>
              <a:t>凝血酶（</a:t>
            </a:r>
            <a:r>
              <a:rPr lang="en-US" altLang="zh-CN" dirty="0" err="1" smtClean="0">
                <a:latin typeface="Arial" panose="020B0604020202020204" pitchFamily="34" charset="0"/>
                <a:ea typeface="宋体" panose="02010600030101010101" pitchFamily="2" charset="-122"/>
                <a:cs typeface="+mn-cs"/>
              </a:rPr>
              <a:t>Ⅱ</a:t>
            </a:r>
            <a:r>
              <a:rPr lang="en-US" dirty="0" err="1" smtClean="0">
                <a:latin typeface="Arial" panose="020B0604020202020204" pitchFamily="34" charset="0"/>
                <a:ea typeface="宋体" panose="02010600030101010101" pitchFamily="2" charset="-122"/>
                <a:cs typeface="+mn-cs"/>
              </a:rPr>
              <a:t>a</a:t>
            </a:r>
            <a:r>
              <a:rPr lang="zh-CN" altLang="en-US" dirty="0" smtClean="0">
                <a:latin typeface="Arial" panose="020B0604020202020204" pitchFamily="34" charset="0"/>
                <a:ea typeface="宋体" panose="02010600030101010101" pitchFamily="2" charset="-122"/>
                <a:cs typeface="+mn-cs"/>
              </a:rPr>
              <a:t>因子</a:t>
            </a:r>
            <a:r>
              <a:rPr lang="zh-CN" altLang="en-US" dirty="0" smtClean="0"/>
              <a:t>）</a:t>
            </a:r>
            <a:r>
              <a:rPr lang="zh-CN" altLang="en-GB" dirty="0" smtClean="0">
                <a:latin typeface="黑体" panose="02010609060101010101" pitchFamily="49" charset="-122"/>
              </a:rPr>
              <a:t>是凝血级联反应中的关键性因素</a:t>
            </a:r>
            <a:r>
              <a:rPr lang="en-US" altLang="zh-CN" dirty="0" smtClean="0"/>
              <a:t>:</a:t>
            </a:r>
            <a:endParaRPr lang="en-US" altLang="zh-CN" dirty="0" smtClean="0"/>
          </a:p>
          <a:p>
            <a:pPr marL="455930" lvl="1" indent="0" defTabSz="911225" eaLnBrk="0" fontAlgn="base" hangingPunct="0">
              <a:spcBef>
                <a:spcPct val="30000"/>
              </a:spcBef>
              <a:spcAft>
                <a:spcPct val="0"/>
              </a:spcAft>
              <a:defRPr/>
            </a:pPr>
            <a:r>
              <a:rPr lang="zh-CN" altLang="en-US" dirty="0" smtClean="0"/>
              <a:t>直接催化可溶性的纤维蛋白原转化为不溶的纤维蛋白</a:t>
            </a:r>
            <a:endParaRPr lang="zh-CN" altLang="en-US" dirty="0" smtClean="0"/>
          </a:p>
          <a:p>
            <a:pPr marL="455930" lvl="1" indent="0" defTabSz="911225" eaLnBrk="0" fontAlgn="base" hangingPunct="0">
              <a:spcBef>
                <a:spcPct val="30000"/>
              </a:spcBef>
              <a:spcAft>
                <a:spcPct val="0"/>
              </a:spcAft>
              <a:defRPr/>
            </a:pPr>
            <a:r>
              <a:rPr lang="zh-CN" altLang="en-US" dirty="0" smtClean="0"/>
              <a:t>激活</a:t>
            </a:r>
            <a:r>
              <a:rPr lang="en-US" altLang="zh-CN" dirty="0" smtClean="0"/>
              <a:t>XIII</a:t>
            </a:r>
            <a:r>
              <a:rPr lang="zh-CN" altLang="en-US" dirty="0" smtClean="0"/>
              <a:t>因子，从而有利于纤维蛋白分子之间形成交联</a:t>
            </a:r>
            <a:endParaRPr lang="zh-CN" altLang="en-US" dirty="0" smtClean="0"/>
          </a:p>
          <a:p>
            <a:pPr marL="455930" lvl="1" indent="0" defTabSz="911225" eaLnBrk="0" fontAlgn="base" hangingPunct="0">
              <a:spcBef>
                <a:spcPct val="30000"/>
              </a:spcBef>
              <a:spcAft>
                <a:spcPct val="0"/>
              </a:spcAft>
              <a:defRPr/>
            </a:pPr>
            <a:r>
              <a:rPr lang="zh-CN" altLang="en-US" dirty="0" smtClean="0"/>
              <a:t>通过激活</a:t>
            </a:r>
            <a:r>
              <a:rPr lang="en-US" altLang="zh-CN" dirty="0" smtClean="0"/>
              <a:t>V</a:t>
            </a:r>
            <a:r>
              <a:rPr lang="zh-CN" altLang="en-US" dirty="0" smtClean="0"/>
              <a:t>因子和</a:t>
            </a:r>
            <a:r>
              <a:rPr lang="en-US" altLang="zh-CN" dirty="0" smtClean="0"/>
              <a:t>VIII</a:t>
            </a:r>
            <a:r>
              <a:rPr lang="zh-CN" altLang="en-US" dirty="0" smtClean="0"/>
              <a:t>因子，触发额外凝血酶的生成</a:t>
            </a:r>
            <a:endParaRPr lang="zh-CN" altLang="en-US" dirty="0" smtClean="0"/>
          </a:p>
          <a:p>
            <a:pPr marL="455930" lvl="1" indent="0" defTabSz="911225" eaLnBrk="0" fontAlgn="base" hangingPunct="0">
              <a:spcBef>
                <a:spcPct val="30000"/>
              </a:spcBef>
              <a:spcAft>
                <a:spcPct val="0"/>
              </a:spcAft>
              <a:defRPr/>
            </a:pPr>
            <a:r>
              <a:rPr lang="zh-CN" altLang="en-US" dirty="0" smtClean="0"/>
              <a:t>刺激凝血酶激活的纤溶抑制物 </a:t>
            </a:r>
            <a:r>
              <a:rPr lang="en-US" altLang="zh-CN" dirty="0" smtClean="0"/>
              <a:t>(thrombin-</a:t>
            </a:r>
            <a:r>
              <a:rPr lang="en-US" altLang="zh-CN" dirty="0" err="1" smtClean="0"/>
              <a:t>activatable</a:t>
            </a:r>
            <a:r>
              <a:rPr lang="en-US" altLang="zh-CN" dirty="0" smtClean="0"/>
              <a:t> </a:t>
            </a:r>
            <a:r>
              <a:rPr lang="en-US" altLang="zh-CN" dirty="0" err="1" smtClean="0"/>
              <a:t>fibrinolysis</a:t>
            </a:r>
            <a:r>
              <a:rPr lang="en-US" altLang="zh-CN" dirty="0" smtClean="0"/>
              <a:t> inhibitor ,TAFI)</a:t>
            </a:r>
            <a:r>
              <a:rPr lang="zh-CN" altLang="en-US" dirty="0" smtClean="0"/>
              <a:t>的形成，导致纤溶被抑制</a:t>
            </a:r>
            <a:endParaRPr lang="zh-CN" altLang="en-US" dirty="0" smtClean="0"/>
          </a:p>
          <a:p>
            <a:pPr marL="455930" lvl="1" indent="0" defTabSz="911225" eaLnBrk="0" fontAlgn="base" hangingPunct="0">
              <a:spcBef>
                <a:spcPct val="30000"/>
              </a:spcBef>
              <a:spcAft>
                <a:spcPct val="0"/>
              </a:spcAft>
              <a:defRPr/>
            </a:pPr>
            <a:r>
              <a:rPr lang="zh-CN" altLang="en-US" dirty="0" smtClean="0"/>
              <a:t>是最强效的生理性血小板活化刺激因子</a:t>
            </a:r>
            <a:endParaRPr lang="en-US" altLang="zh-CN" dirty="0" smtClean="0"/>
          </a:p>
          <a:p>
            <a:pPr marL="0" indent="0" defTabSz="911225" eaLnBrk="0" fontAlgn="base" hangingPunct="0">
              <a:spcBef>
                <a:spcPct val="30000"/>
              </a:spcBef>
              <a:spcAft>
                <a:spcPct val="0"/>
              </a:spcAft>
              <a:buNone/>
              <a:defRPr/>
            </a:pPr>
            <a:endParaRPr lang="en-US" altLang="zh-CN" dirty="0" smtClean="0"/>
          </a:p>
          <a:p>
            <a:pPr marL="0" indent="0" defTabSz="911225" eaLnBrk="0" fontAlgn="base" hangingPunct="0">
              <a:spcBef>
                <a:spcPct val="30000"/>
              </a:spcBef>
              <a:spcAft>
                <a:spcPct val="0"/>
              </a:spcAft>
              <a:buNone/>
              <a:defRPr/>
            </a:pPr>
            <a:r>
              <a:rPr lang="zh-CN" altLang="en-US" dirty="0" smtClean="0"/>
              <a:t>参考文献：</a:t>
            </a:r>
            <a:endParaRPr lang="en-US" altLang="zh-CN" dirty="0" smtClean="0"/>
          </a:p>
          <a:p>
            <a:r>
              <a:rPr lang="en-US" altLang="zh-CN" dirty="0" smtClean="0"/>
              <a:t>ESC</a:t>
            </a:r>
            <a:r>
              <a:rPr lang="zh-CN" altLang="en-US" dirty="0" smtClean="0"/>
              <a:t> </a:t>
            </a:r>
            <a:r>
              <a:rPr lang="en-US" altLang="zh-CN" dirty="0" smtClean="0"/>
              <a:t>Working Group on Thrombosis Task Force on Anticoagulants in Heart Disease Position Paper. </a:t>
            </a:r>
            <a:r>
              <a:rPr lang="en-US" dirty="0" smtClean="0">
                <a:latin typeface="Arial" panose="020B0604020202020204" pitchFamily="34" charset="0"/>
                <a:ea typeface="宋体" panose="02010600030101010101" pitchFamily="2" charset="-122"/>
                <a:cs typeface="+mn-cs"/>
              </a:rPr>
              <a:t>J Am </a:t>
            </a:r>
            <a:r>
              <a:rPr lang="en-US" dirty="0" err="1" smtClean="0">
                <a:latin typeface="Arial" panose="020B0604020202020204" pitchFamily="34" charset="0"/>
                <a:ea typeface="宋体" panose="02010600030101010101" pitchFamily="2" charset="-122"/>
                <a:cs typeface="+mn-cs"/>
              </a:rPr>
              <a:t>Coll</a:t>
            </a:r>
            <a:r>
              <a:rPr lang="en-US" dirty="0" smtClean="0">
                <a:latin typeface="Arial" panose="020B0604020202020204" pitchFamily="34" charset="0"/>
                <a:ea typeface="宋体" panose="02010600030101010101" pitchFamily="2" charset="-122"/>
                <a:cs typeface="+mn-cs"/>
              </a:rPr>
              <a:t> </a:t>
            </a:r>
            <a:r>
              <a:rPr lang="en-US" dirty="0" err="1" smtClean="0">
                <a:latin typeface="Arial" panose="020B0604020202020204" pitchFamily="34" charset="0"/>
                <a:ea typeface="宋体" panose="02010600030101010101" pitchFamily="2" charset="-122"/>
                <a:cs typeface="+mn-cs"/>
              </a:rPr>
              <a:t>Cardiol</a:t>
            </a:r>
            <a:r>
              <a:rPr lang="en-US" dirty="0" smtClean="0">
                <a:latin typeface="Arial" panose="020B0604020202020204" pitchFamily="34" charset="0"/>
                <a:ea typeface="宋体" panose="02010600030101010101" pitchFamily="2" charset="-122"/>
                <a:cs typeface="+mn-cs"/>
              </a:rPr>
              <a:t> 2012;59:1413–25</a:t>
            </a:r>
            <a:endParaRPr lang="en-US" altLang="zh-CN" dirty="0" smtClean="0"/>
          </a:p>
          <a:p>
            <a:pPr eaLnBrk="1" hangingPunct="1"/>
            <a:endParaRPr lang="en-GB"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marL="0" indent="0">
              <a:buNone/>
            </a:pPr>
            <a:r>
              <a:rPr lang="zh-CN" altLang="en-US" dirty="0" smtClean="0"/>
              <a:t>目前已经过全球药监部门批准用于非瓣膜病房颤患者卒中和全身性栓塞预防的非维生素</a:t>
            </a:r>
            <a:r>
              <a:rPr lang="en-US" altLang="zh-CN" dirty="0" smtClean="0"/>
              <a:t>K</a:t>
            </a:r>
            <a:r>
              <a:rPr lang="zh-CN" altLang="en-US" dirty="0" smtClean="0"/>
              <a:t>拮抗剂类口服抗凝药（</a:t>
            </a:r>
            <a:r>
              <a:rPr lang="en-US" altLang="zh-CN" dirty="0" smtClean="0"/>
              <a:t>NOAC</a:t>
            </a:r>
            <a:r>
              <a:rPr lang="zh-CN" altLang="en-US" dirty="0" smtClean="0"/>
              <a:t>，旧称“新型口服抗凝药”）有：达比加群、利伐沙班、阿哌沙班、依度沙班</a:t>
            </a:r>
            <a:endParaRPr lang="en-US" altLang="zh-CN" dirty="0" smtClean="0"/>
          </a:p>
          <a:p>
            <a:pPr marL="171450" lvl="0" indent="-171450">
              <a:buFont typeface="Wingdings" panose="05000000000000000000" pitchFamily="2" charset="2"/>
              <a:buChar char="u"/>
            </a:pPr>
            <a:r>
              <a:rPr lang="en-US" altLang="zh-CN" dirty="0" smtClean="0"/>
              <a:t>RE-LY</a:t>
            </a:r>
            <a:r>
              <a:rPr lang="zh-CN" altLang="en-US" dirty="0" smtClean="0"/>
              <a:t>研究是评估</a:t>
            </a:r>
            <a:r>
              <a:rPr lang="zh-CN" altLang="en-US" b="1" u="sng" dirty="0" smtClean="0"/>
              <a:t>达比加群</a:t>
            </a:r>
            <a:r>
              <a:rPr lang="zh-CN" altLang="en-US" dirty="0" smtClean="0"/>
              <a:t>与华法林相比的疗效与安全性的三期大型全球随机临床试验，结果于</a:t>
            </a:r>
            <a:r>
              <a:rPr lang="en-US" altLang="zh-CN" dirty="0" smtClean="0"/>
              <a:t>2009</a:t>
            </a:r>
            <a:r>
              <a:rPr lang="zh-CN" altLang="en-US" dirty="0" smtClean="0"/>
              <a:t>年公布；</a:t>
            </a:r>
            <a:endParaRPr lang="en-US" altLang="zh-CN" dirty="0" smtClean="0"/>
          </a:p>
          <a:p>
            <a:pPr marL="342900" lvl="0" indent="-171450">
              <a:buFont typeface="Arial" panose="020B0604020202020204" pitchFamily="34" charset="0"/>
              <a:buChar char="•"/>
            </a:pPr>
            <a:r>
              <a:rPr lang="zh-CN" altLang="en-US" dirty="0" smtClean="0"/>
              <a:t>一共</a:t>
            </a:r>
            <a:r>
              <a:rPr lang="en-US" altLang="zh-CN" dirty="0" smtClean="0"/>
              <a:t>18113</a:t>
            </a:r>
            <a:r>
              <a:rPr lang="zh-CN" altLang="en-US" dirty="0" smtClean="0"/>
              <a:t>例患者被随机分配到三个治疗组，分别接受华法林（</a:t>
            </a:r>
            <a:r>
              <a:rPr lang="en-US" altLang="zh-CN" dirty="0" smtClean="0"/>
              <a:t>INR 2.0-3.0</a:t>
            </a:r>
            <a:r>
              <a:rPr lang="zh-CN" altLang="en-US" dirty="0" smtClean="0"/>
              <a:t>）、达比加群酯</a:t>
            </a:r>
            <a:r>
              <a:rPr lang="en-US" altLang="zh-CN" dirty="0" smtClean="0"/>
              <a:t>150mg BID</a:t>
            </a:r>
            <a:r>
              <a:rPr lang="zh-CN" altLang="en-US" dirty="0" smtClean="0"/>
              <a:t>、或达比加群酯</a:t>
            </a:r>
            <a:r>
              <a:rPr lang="en-US" altLang="zh-CN" dirty="0" smtClean="0"/>
              <a:t>110mg BID</a:t>
            </a:r>
            <a:r>
              <a:rPr lang="zh-CN" altLang="en-US" dirty="0" smtClean="0"/>
              <a:t>治疗；</a:t>
            </a:r>
            <a:endParaRPr lang="en-US" altLang="zh-CN" dirty="0" smtClean="0"/>
          </a:p>
          <a:p>
            <a:pPr marL="342900" lvl="0" indent="-171450">
              <a:buFont typeface="Arial" panose="020B0604020202020204" pitchFamily="34" charset="0"/>
              <a:buChar char="•"/>
            </a:pPr>
            <a:r>
              <a:rPr lang="en-US" altLang="zh-CN" dirty="0" smtClean="0"/>
              <a:t>RE-LY</a:t>
            </a:r>
            <a:r>
              <a:rPr lang="zh-CN" altLang="en-US" dirty="0" smtClean="0"/>
              <a:t>研究总体上是一项开放研究（达比加群和华法林之间），而在达比加群酯两个剂量组之间保持双盲，即研究者和受试者均不知道患者服用的是高剂量还是低剂量。以下措施有助于确保</a:t>
            </a:r>
            <a:r>
              <a:rPr lang="en-US" altLang="zh-CN" dirty="0" smtClean="0"/>
              <a:t>RE-LY®</a:t>
            </a:r>
            <a:r>
              <a:rPr lang="zh-CN" altLang="en-US" dirty="0" smtClean="0"/>
              <a:t>研究结果的合理性和客观性：</a:t>
            </a:r>
            <a:endParaRPr lang="zh-CN" altLang="en-US" dirty="0" smtClean="0"/>
          </a:p>
          <a:p>
            <a:pPr marL="400050" marR="0" lvl="0" indent="-228600" algn="l" defTabSz="457200" rtl="0" eaLnBrk="1" fontAlgn="auto" latinLnBrk="0" hangingPunct="1">
              <a:lnSpc>
                <a:spcPct val="100000"/>
              </a:lnSpc>
              <a:spcBef>
                <a:spcPts val="0"/>
              </a:spcBef>
              <a:spcAft>
                <a:spcPts val="0"/>
              </a:spcAft>
              <a:buClrTx/>
              <a:buSzTx/>
              <a:buFont typeface="+mj-lt"/>
              <a:buAutoNum type="arabicPeriod"/>
              <a:defRPr/>
            </a:pPr>
            <a:r>
              <a:rPr lang="zh-CN" altLang="en-US" dirty="0" smtClean="0"/>
              <a:t>所有受试者都通过位于中央协调中心的一个集中、互动的自动电话系统进行随机化。</a:t>
            </a:r>
            <a:endParaRPr lang="zh-CN" altLang="en-US" dirty="0" smtClean="0"/>
          </a:p>
          <a:p>
            <a:pPr marL="400050" lvl="0" indent="-228600">
              <a:buFont typeface="+mj-lt"/>
              <a:buAutoNum type="arabicPeriod"/>
            </a:pPr>
            <a:r>
              <a:rPr lang="zh-CN" altLang="en-US" dirty="0" smtClean="0"/>
              <a:t>研究终点都是客观的、定义清晰且具有临床相关性的指标。</a:t>
            </a:r>
            <a:endParaRPr lang="en-US" altLang="zh-CN" dirty="0" smtClean="0"/>
          </a:p>
          <a:p>
            <a:pPr marL="400050" lvl="0" indent="-228600">
              <a:buFont typeface="+mj-lt"/>
              <a:buAutoNum type="arabicPeriod"/>
            </a:pPr>
            <a:r>
              <a:rPr lang="zh-CN" altLang="en-US" dirty="0" smtClean="0"/>
              <a:t>研究终点评估对所有研究者、协调中心成员、试验操作委员会、执行委员会、事件仲裁委员会和申办方勃林格殷格翰公司保持盲态。</a:t>
            </a:r>
            <a:endParaRPr lang="zh-CN" altLang="en-US" dirty="0" smtClean="0"/>
          </a:p>
          <a:p>
            <a:pPr marL="400050" lvl="0" indent="-228600">
              <a:buFont typeface="+mj-lt"/>
              <a:buAutoNum type="arabicPeriod"/>
            </a:pPr>
            <a:r>
              <a:rPr lang="zh-CN" altLang="en-US" dirty="0" smtClean="0"/>
              <a:t>终点事件由独立的仲裁委员会进行双重盲法判定。</a:t>
            </a:r>
            <a:endParaRPr lang="zh-CN" altLang="en-US" dirty="0" smtClean="0"/>
          </a:p>
          <a:p>
            <a:pPr marL="400050" lvl="0" indent="-228600">
              <a:buFont typeface="+mj-lt"/>
              <a:buAutoNum type="arabicPeriod"/>
            </a:pPr>
            <a:r>
              <a:rPr lang="zh-CN" altLang="en-US" dirty="0" smtClean="0"/>
              <a:t>达比加群酯的两种给药剂量采用了盲法，因此，剂量依赖效应将可作为研究质量优异的明确佐证。</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defRPr/>
            </a:pPr>
            <a:r>
              <a:rPr lang="en-US" altLang="zh-CN" dirty="0" smtClean="0"/>
              <a:t>ROCKET-AF</a:t>
            </a:r>
            <a:r>
              <a:rPr lang="zh-CN" altLang="en-US" dirty="0" smtClean="0"/>
              <a:t>研究是评估</a:t>
            </a:r>
            <a:r>
              <a:rPr lang="zh-CN" altLang="en-US" b="1" u="sng" dirty="0" smtClean="0"/>
              <a:t>利伐沙班</a:t>
            </a:r>
            <a:r>
              <a:rPr lang="zh-CN" altLang="en-US" dirty="0" smtClean="0"/>
              <a:t>与华法林相比的疗效与安全性的三期大型全球随机临床试验，结果于</a:t>
            </a:r>
            <a:r>
              <a:rPr lang="en-US" altLang="zh-CN" dirty="0" smtClean="0"/>
              <a:t>2011</a:t>
            </a:r>
            <a:r>
              <a:rPr lang="zh-CN" altLang="en-US" dirty="0" smtClean="0"/>
              <a:t>年公布；</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dirty="0" smtClean="0"/>
              <a:t>一共</a:t>
            </a:r>
            <a:r>
              <a:rPr lang="en-US" altLang="zh-CN" dirty="0" smtClean="0"/>
              <a:t>14264</a:t>
            </a:r>
            <a:r>
              <a:rPr lang="zh-CN" altLang="en-US" dirty="0" smtClean="0"/>
              <a:t>例患者被随机分配到二个治疗组，分别接受华法林（</a:t>
            </a:r>
            <a:r>
              <a:rPr lang="en-US" altLang="zh-CN" dirty="0" smtClean="0"/>
              <a:t>INR 2.0-3.0</a:t>
            </a:r>
            <a:r>
              <a:rPr lang="zh-CN" altLang="en-US" dirty="0" smtClean="0"/>
              <a:t>）或利伐沙班</a:t>
            </a:r>
            <a:r>
              <a:rPr lang="en-US" altLang="zh-CN" dirty="0" smtClean="0"/>
              <a:t>20mg QD</a:t>
            </a:r>
            <a:r>
              <a:rPr lang="zh-CN" altLang="en-US" dirty="0" smtClean="0"/>
              <a:t>治疗。其中利伐沙班组对基线存在中度肾功能损害（</a:t>
            </a:r>
            <a:r>
              <a:rPr lang="en-US" altLang="zh-CN" sz="1200" dirty="0" smtClean="0"/>
              <a:t>CrCl30-49ml/min</a:t>
            </a:r>
            <a:r>
              <a:rPr lang="zh-CN" altLang="en-US" sz="1200" dirty="0" smtClean="0"/>
              <a:t>）</a:t>
            </a:r>
            <a:r>
              <a:rPr lang="zh-CN" altLang="en-US" sz="1200" dirty="0" smtClean="0">
                <a:latin typeface="黑体" panose="02010609060101010101" pitchFamily="49" charset="-122"/>
                <a:ea typeface="黑体" panose="02010609060101010101" pitchFamily="49" charset="-122"/>
              </a:rPr>
              <a:t>的患者调整剂量为利伐沙班</a:t>
            </a:r>
            <a:r>
              <a:rPr lang="en-US" altLang="zh-CN" sz="1200" dirty="0" smtClean="0">
                <a:latin typeface="黑体" panose="02010609060101010101" pitchFamily="49" charset="-122"/>
                <a:ea typeface="黑体" panose="02010609060101010101" pitchFamily="49" charset="-122"/>
              </a:rPr>
              <a:t>15mg QD;</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defRPr/>
            </a:pPr>
            <a:r>
              <a:rPr lang="en-US" altLang="zh-CN" dirty="0" smtClean="0"/>
              <a:t>ARISTOTLE</a:t>
            </a:r>
            <a:r>
              <a:rPr lang="zh-CN" altLang="en-US" dirty="0" smtClean="0"/>
              <a:t>研究是评估</a:t>
            </a:r>
            <a:r>
              <a:rPr lang="zh-CN" altLang="en-US" b="1" u="sng" dirty="0" smtClean="0"/>
              <a:t>阿哌沙班</a:t>
            </a:r>
            <a:r>
              <a:rPr lang="zh-CN" altLang="en-US" dirty="0" smtClean="0"/>
              <a:t>与华法林相比的疗效与安全性的三期大型全球随机临床试验，结果于</a:t>
            </a:r>
            <a:r>
              <a:rPr lang="en-US" altLang="zh-CN" dirty="0" smtClean="0"/>
              <a:t>2011</a:t>
            </a:r>
            <a:r>
              <a:rPr lang="zh-CN" altLang="en-US" dirty="0" smtClean="0"/>
              <a:t>年公布；</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dirty="0" smtClean="0"/>
              <a:t>一共</a:t>
            </a:r>
            <a:r>
              <a:rPr lang="en-US" altLang="zh-CN" dirty="0" smtClean="0"/>
              <a:t>18261</a:t>
            </a:r>
            <a:r>
              <a:rPr lang="zh-CN" altLang="en-US" dirty="0" smtClean="0"/>
              <a:t>例患者被随机分配到二个治疗组，分别接受华法林（</a:t>
            </a:r>
            <a:r>
              <a:rPr lang="en-US" altLang="zh-CN" dirty="0" smtClean="0"/>
              <a:t>INR 2.0-3.0</a:t>
            </a:r>
            <a:r>
              <a:rPr lang="zh-CN" altLang="en-US" dirty="0" smtClean="0"/>
              <a:t>）或阿哌沙班</a:t>
            </a:r>
            <a:r>
              <a:rPr lang="en-US" altLang="zh-CN" dirty="0" smtClean="0"/>
              <a:t>5mg BID</a:t>
            </a:r>
            <a:r>
              <a:rPr lang="zh-CN" altLang="en-US" dirty="0" smtClean="0"/>
              <a:t>治疗。其中阿哌沙班组针对基线</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符合下列指标中的两种</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 </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年龄</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 ≥80</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岁</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体重</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≤60 kg,</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或血清肌酐水平</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≥1.5 mg/</a:t>
            </a:r>
            <a:r>
              <a:rPr lang="en-GB" altLang="zh-CN" sz="1200" dirty="0" err="1"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dL</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(133 </a:t>
            </a:r>
            <a:r>
              <a:rPr lang="en-GB" altLang="zh-CN" sz="1200" dirty="0" err="1"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μmol</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/L)</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的患者，</a:t>
            </a:r>
            <a:r>
              <a:rPr lang="zh-CN" altLang="en-US" sz="1200" dirty="0" smtClean="0">
                <a:latin typeface="黑体" panose="02010609060101010101" pitchFamily="49" charset="-122"/>
                <a:ea typeface="黑体" panose="02010609060101010101" pitchFamily="49" charset="-122"/>
              </a:rPr>
              <a:t>调整剂量为阿哌沙班</a:t>
            </a:r>
            <a:r>
              <a:rPr lang="en-US" altLang="zh-CN" sz="1200" dirty="0" smtClean="0">
                <a:latin typeface="黑体" panose="02010609060101010101" pitchFamily="49" charset="-122"/>
                <a:ea typeface="黑体" panose="02010609060101010101" pitchFamily="49" charset="-122"/>
              </a:rPr>
              <a:t>2.5mg BID;</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defRPr/>
            </a:pPr>
            <a:r>
              <a:rPr lang="en-US" altLang="zh-CN" dirty="0" smtClean="0"/>
              <a:t>ENGAGE AF</a:t>
            </a:r>
            <a:r>
              <a:rPr lang="zh-CN" altLang="en-US" dirty="0" smtClean="0"/>
              <a:t>研究是评估</a:t>
            </a:r>
            <a:r>
              <a:rPr lang="zh-CN" altLang="en-US" b="1" u="sng" dirty="0" smtClean="0"/>
              <a:t>依度沙班</a:t>
            </a:r>
            <a:r>
              <a:rPr lang="zh-CN" altLang="en-US" dirty="0" smtClean="0"/>
              <a:t>与华法林相比的疗效与安全性的三期大型全球随机临床试验，结果于</a:t>
            </a:r>
            <a:r>
              <a:rPr lang="en-US" altLang="zh-CN" dirty="0" smtClean="0"/>
              <a:t>2013</a:t>
            </a:r>
            <a:r>
              <a:rPr lang="zh-CN" altLang="en-US" dirty="0" smtClean="0"/>
              <a:t>年公布。</a:t>
            </a:r>
            <a:endParaRPr lang="en-US" altLang="zh-CN"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dirty="0" smtClean="0"/>
              <a:t>一共</a:t>
            </a:r>
            <a:r>
              <a:rPr lang="en-US" altLang="zh-CN" dirty="0" smtClean="0"/>
              <a:t>21105</a:t>
            </a:r>
            <a:r>
              <a:rPr lang="zh-CN" altLang="en-US" dirty="0" smtClean="0"/>
              <a:t>例患者被随机分配到三个治疗组，分别接受华法林（</a:t>
            </a:r>
            <a:r>
              <a:rPr lang="en-US" altLang="zh-CN" dirty="0" smtClean="0"/>
              <a:t>INR 2.0-3.0</a:t>
            </a:r>
            <a:r>
              <a:rPr lang="zh-CN" altLang="en-US" dirty="0" smtClean="0"/>
              <a:t>）、依度沙班</a:t>
            </a:r>
            <a:r>
              <a:rPr lang="en-US" altLang="zh-CN" dirty="0" smtClean="0"/>
              <a:t>60mg</a:t>
            </a:r>
            <a:r>
              <a:rPr lang="en-US" altLang="zh-CN" baseline="0" dirty="0" smtClean="0"/>
              <a:t> QD</a:t>
            </a:r>
            <a:r>
              <a:rPr lang="zh-CN" altLang="en-US" baseline="0" dirty="0" smtClean="0"/>
              <a:t>或依度沙班</a:t>
            </a:r>
            <a:r>
              <a:rPr lang="en-US" altLang="zh-CN" baseline="0" dirty="0" smtClean="0"/>
              <a:t>30mg Q</a:t>
            </a:r>
            <a:r>
              <a:rPr lang="en-US" altLang="zh-CN" dirty="0" smtClean="0"/>
              <a:t>D</a:t>
            </a:r>
            <a:r>
              <a:rPr lang="zh-CN" altLang="en-US" dirty="0" smtClean="0"/>
              <a:t>治疗。其中依度沙班各组针对出现任一种下列情况的患者进一步执行剂量减半：</a:t>
            </a:r>
            <a:r>
              <a:rPr lang="en-US" altLang="zh-CN" dirty="0" err="1" smtClean="0"/>
              <a:t>CrCl</a:t>
            </a:r>
            <a:r>
              <a:rPr lang="en-US" altLang="zh-CN" dirty="0" smtClean="0"/>
              <a:t> </a:t>
            </a:r>
            <a:r>
              <a:rPr lang="en-US" altLang="zh-CN" baseline="0" dirty="0" smtClean="0"/>
              <a:t>30-50ml/min,</a:t>
            </a:r>
            <a:r>
              <a:rPr lang="zh-CN" altLang="en-US" baseline="0" dirty="0" smtClean="0"/>
              <a:t>体重</a:t>
            </a:r>
            <a:r>
              <a:rPr lang="en-GB"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≤60 kg</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，联合使用维拉帕米</a:t>
            </a:r>
            <a:r>
              <a:rPr lang="en-US"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奎尼丁</a:t>
            </a:r>
            <a:r>
              <a:rPr lang="en-US" altLang="zh-CN"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a:t>
            </a:r>
            <a:r>
              <a:rPr lang="zh-CN" altLang="en-US" sz="1200" dirty="0" smtClean="0">
                <a:solidFill>
                  <a:srgbClr val="00498B"/>
                </a:solidFill>
                <a:latin typeface="Arial Unicode MS" panose="020B0604020202020204" pitchFamily="34" charset="-122"/>
                <a:ea typeface="黑体" panose="02010609060101010101" pitchFamily="49" charset="-122"/>
                <a:cs typeface="Times New Roman" panose="02020603050405020304" pitchFamily="18" charset="0"/>
              </a:rPr>
              <a:t>决奈达隆。</a:t>
            </a:r>
            <a:endParaRPr lang="en-US" altLang="zh-CN" dirty="0" smtClean="0"/>
          </a:p>
          <a:p>
            <a:pPr marL="0" lvl="0" indent="0">
              <a:buFont typeface="Wingdings" panose="05000000000000000000" pitchFamily="2" charset="2"/>
              <a:buNone/>
            </a:pPr>
            <a:endParaRPr lang="zh-CN" alt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4" name="灯片编号占位符 3"/>
          <p:cNvSpPr>
            <a:spLocks noGrp="1"/>
          </p:cNvSpPr>
          <p:nvPr>
            <p:ph type="sldNum" sz="quarter" idx="10"/>
          </p:nvPr>
        </p:nvSpPr>
        <p:spPr/>
        <p:txBody>
          <a:bodyPr/>
          <a:lstStyle/>
          <a:p>
            <a:fld id="{0F5C6415-1257-C940-8E42-D9A7FF4103C5}"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3371259-C076-4287-9F63-B44B6BF6411B}" type="slidenum">
              <a:rPr lang="en-US" altLang="zh-CN">
                <a:solidFill>
                  <a:srgbClr val="000000"/>
                </a:solidFill>
              </a:rPr>
            </a:fld>
            <a:endParaRPr lang="en-US" altLang="zh-CN">
              <a:solidFill>
                <a:srgbClr val="000000"/>
              </a:solidFill>
            </a:endParaRPr>
          </a:p>
        </p:txBody>
      </p:sp>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a:spcBef>
                <a:spcPct val="0"/>
              </a:spcBef>
            </a:pPr>
            <a:endParaRPr lang="en-US" altLang="zh-CN"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oleObject" Target="../embeddings/oleObject27.bin"/><Relationship Id="rId2" Type="http://schemas.openxmlformats.org/officeDocument/2006/relationships/tags" Target="../tags/tag87.xml"/><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oleObject" Target="../embeddings/oleObject3.bin"/><Relationship Id="rId6" Type="http://schemas.openxmlformats.org/officeDocument/2006/relationships/tags" Target="../tags/tag6.xml"/><Relationship Id="rId5" Type="http://schemas.openxmlformats.org/officeDocument/2006/relationships/image" Target="../media/image5.jpeg"/><Relationship Id="rId4" Type="http://schemas.openxmlformats.org/officeDocument/2006/relationships/tags" Target="../tags/tag5.xml"/><Relationship Id="rId3" Type="http://schemas.openxmlformats.org/officeDocument/2006/relationships/oleObject" Target="../embeddings/oleObject2.bin"/><Relationship Id="rId2" Type="http://schemas.openxmlformats.org/officeDocument/2006/relationships/tags" Target="../tags/tag4.xml"/><Relationship Id="rId12" Type="http://schemas.openxmlformats.org/officeDocument/2006/relationships/vmlDrawing" Target="../drawings/vmlDrawing2.vml"/><Relationship Id="rId11" Type="http://schemas.openxmlformats.org/officeDocument/2006/relationships/image" Target="../media/image6.png"/><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oleObject" Target="../embeddings/oleObject5.bin"/><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image" Target="../media/image8.jpe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oleObject" Target="../embeddings/oleObject6.bin"/><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tags" Target="../tags/tag26.xml"/><Relationship Id="rId7" Type="http://schemas.openxmlformats.org/officeDocument/2006/relationships/image" Target="../media/image5.jpeg"/><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oleObject" Target="../embeddings/oleObject8.bin"/><Relationship Id="rId27" Type="http://schemas.openxmlformats.org/officeDocument/2006/relationships/vmlDrawing" Target="../drawings/vmlDrawing6.vml"/><Relationship Id="rId26" Type="http://schemas.openxmlformats.org/officeDocument/2006/relationships/tags" Target="../tags/tag37.xml"/><Relationship Id="rId25" Type="http://schemas.openxmlformats.org/officeDocument/2006/relationships/image" Target="../media/image18.jpeg"/><Relationship Id="rId24" Type="http://schemas.openxmlformats.org/officeDocument/2006/relationships/tags" Target="../tags/tag36.xml"/><Relationship Id="rId23" Type="http://schemas.openxmlformats.org/officeDocument/2006/relationships/tags" Target="../tags/tag35.xml"/><Relationship Id="rId22" Type="http://schemas.openxmlformats.org/officeDocument/2006/relationships/tags" Target="../tags/tag34.xml"/><Relationship Id="rId21" Type="http://schemas.openxmlformats.org/officeDocument/2006/relationships/tags" Target="../tags/tag33.xml"/><Relationship Id="rId20" Type="http://schemas.openxmlformats.org/officeDocument/2006/relationships/tags" Target="../tags/tag32.xml"/><Relationship Id="rId2" Type="http://schemas.openxmlformats.org/officeDocument/2006/relationships/tags" Target="../tags/tag22.xml"/><Relationship Id="rId19" Type="http://schemas.openxmlformats.org/officeDocument/2006/relationships/image" Target="../media/image17.png"/><Relationship Id="rId18" Type="http://schemas.openxmlformats.org/officeDocument/2006/relationships/image" Target="../media/image16.png"/><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image" Target="../media/image15.jpeg"/><Relationship Id="rId14" Type="http://schemas.openxmlformats.org/officeDocument/2006/relationships/tags" Target="../tags/tag29.xml"/><Relationship Id="rId13" Type="http://schemas.openxmlformats.org/officeDocument/2006/relationships/image" Target="../media/image14.jpeg"/><Relationship Id="rId12" Type="http://schemas.openxmlformats.org/officeDocument/2006/relationships/tags" Target="../tags/tag28.xml"/><Relationship Id="rId11" Type="http://schemas.openxmlformats.org/officeDocument/2006/relationships/image" Target="../media/image13.png"/><Relationship Id="rId10" Type="http://schemas.openxmlformats.org/officeDocument/2006/relationships/tags" Target="../tags/tag27.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oleObject" Target="../embeddings/oleObject11.bin"/><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oleObject" Target="../embeddings/oleObject10.bin"/><Relationship Id="rId2" Type="http://schemas.openxmlformats.org/officeDocument/2006/relationships/tags" Target="../tags/tag38.xml"/><Relationship Id="rId11" Type="http://schemas.openxmlformats.org/officeDocument/2006/relationships/vmlDrawing" Target="../drawings/vmlDrawing7.vml"/><Relationship Id="rId10"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oleObject" Target="../embeddings/oleObject13.bin"/><Relationship Id="rId6" Type="http://schemas.openxmlformats.org/officeDocument/2006/relationships/tags" Target="../tags/tag46.xml"/><Relationship Id="rId5" Type="http://schemas.openxmlformats.org/officeDocument/2006/relationships/image" Target="../media/image5.jpeg"/><Relationship Id="rId4" Type="http://schemas.openxmlformats.org/officeDocument/2006/relationships/tags" Target="../tags/tag45.xml"/><Relationship Id="rId3" Type="http://schemas.openxmlformats.org/officeDocument/2006/relationships/oleObject" Target="../embeddings/oleObject12.bin"/><Relationship Id="rId2" Type="http://schemas.openxmlformats.org/officeDocument/2006/relationships/tags" Target="../tags/tag44.xml"/><Relationship Id="rId12" Type="http://schemas.openxmlformats.org/officeDocument/2006/relationships/vmlDrawing" Target="../drawings/vmlDrawing8.vml"/><Relationship Id="rId11" Type="http://schemas.openxmlformats.org/officeDocument/2006/relationships/image" Target="../media/image6.png"/><Relationship Id="rId10" Type="http://schemas.openxmlformats.org/officeDocument/2006/relationships/tags" Target="../tags/tag49.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oleObject" Target="../embeddings/oleObject15.bin"/><Relationship Id="rId6" Type="http://schemas.openxmlformats.org/officeDocument/2006/relationships/tags" Target="../tags/tag52.xml"/><Relationship Id="rId5" Type="http://schemas.openxmlformats.org/officeDocument/2006/relationships/image" Target="../media/image5.jpeg"/><Relationship Id="rId4" Type="http://schemas.openxmlformats.org/officeDocument/2006/relationships/tags" Target="../tags/tag51.xml"/><Relationship Id="rId3" Type="http://schemas.openxmlformats.org/officeDocument/2006/relationships/oleObject" Target="../embeddings/oleObject14.bin"/><Relationship Id="rId2" Type="http://schemas.openxmlformats.org/officeDocument/2006/relationships/tags" Target="../tags/tag50.xml"/><Relationship Id="rId12" Type="http://schemas.openxmlformats.org/officeDocument/2006/relationships/vmlDrawing" Target="../drawings/vmlDrawing9.vml"/><Relationship Id="rId11" Type="http://schemas.openxmlformats.org/officeDocument/2006/relationships/image" Target="../media/image6.png"/><Relationship Id="rId10" Type="http://schemas.openxmlformats.org/officeDocument/2006/relationships/tags" Target="../tags/tag55.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oleObject" Target="../embeddings/oleObject17.bin"/><Relationship Id="rId6" Type="http://schemas.openxmlformats.org/officeDocument/2006/relationships/tags" Target="../tags/tag58.xml"/><Relationship Id="rId5" Type="http://schemas.openxmlformats.org/officeDocument/2006/relationships/image" Target="../media/image5.jpeg"/><Relationship Id="rId4" Type="http://schemas.openxmlformats.org/officeDocument/2006/relationships/tags" Target="../tags/tag57.xml"/><Relationship Id="rId3" Type="http://schemas.openxmlformats.org/officeDocument/2006/relationships/oleObject" Target="../embeddings/oleObject16.bin"/><Relationship Id="rId2" Type="http://schemas.openxmlformats.org/officeDocument/2006/relationships/tags" Target="../tags/tag56.xml"/><Relationship Id="rId11" Type="http://schemas.openxmlformats.org/officeDocument/2006/relationships/vmlDrawing" Target="../drawings/vmlDrawing10.vml"/><Relationship Id="rId10" Type="http://schemas.openxmlformats.org/officeDocument/2006/relationships/tags" Target="../tags/tag6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oleObject" Target="../embeddings/oleObject19.bin"/><Relationship Id="rId6" Type="http://schemas.openxmlformats.org/officeDocument/2006/relationships/tags" Target="../tags/tag64.xml"/><Relationship Id="rId5" Type="http://schemas.openxmlformats.org/officeDocument/2006/relationships/image" Target="../media/image5.jpeg"/><Relationship Id="rId4" Type="http://schemas.openxmlformats.org/officeDocument/2006/relationships/tags" Target="../tags/tag63.xml"/><Relationship Id="rId3" Type="http://schemas.openxmlformats.org/officeDocument/2006/relationships/oleObject" Target="../embeddings/oleObject18.bin"/><Relationship Id="rId2" Type="http://schemas.openxmlformats.org/officeDocument/2006/relationships/tags" Target="../tags/tag62.xml"/><Relationship Id="rId11" Type="http://schemas.openxmlformats.org/officeDocument/2006/relationships/vmlDrawing" Target="../drawings/vmlDrawing11.vml"/><Relationship Id="rId10" Type="http://schemas.openxmlformats.org/officeDocument/2006/relationships/tags" Target="../tags/tag67.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oleObject" Target="../embeddings/oleObject21.bin"/><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oleObject" Target="../embeddings/oleObject20.bin"/><Relationship Id="rId2" Type="http://schemas.openxmlformats.org/officeDocument/2006/relationships/tags" Target="../tags/tag68.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7" Type="http://schemas.openxmlformats.org/officeDocument/2006/relationships/vmlDrawing" Target="../drawings/vmlDrawing13.vml"/><Relationship Id="rId6" Type="http://schemas.openxmlformats.org/officeDocument/2006/relationships/tags" Target="../tags/tag75.xml"/><Relationship Id="rId5" Type="http://schemas.openxmlformats.org/officeDocument/2006/relationships/image" Target="../media/image5.jpeg"/><Relationship Id="rId4" Type="http://schemas.openxmlformats.org/officeDocument/2006/relationships/tags" Target="../tags/tag74.xml"/><Relationship Id="rId3" Type="http://schemas.openxmlformats.org/officeDocument/2006/relationships/oleObject" Target="../embeddings/oleObject22.bin"/><Relationship Id="rId2" Type="http://schemas.openxmlformats.org/officeDocument/2006/relationships/tags" Target="../tags/tag73.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oleObject" Target="../embeddings/oleObject24.bin"/><Relationship Id="rId2" Type="http://schemas.openxmlformats.org/officeDocument/2006/relationships/tags" Target="../tags/tag78.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oleObject" Target="../embeddings/oleObject26.bin"/><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oleObject" Target="../embeddings/oleObject25.bin"/><Relationship Id="rId2" Type="http://schemas.openxmlformats.org/officeDocument/2006/relationships/tags" Target="../tags/tag81.xml"/><Relationship Id="rId11" Type="http://schemas.openxmlformats.org/officeDocument/2006/relationships/vmlDrawing" Target="../drawings/vmlDrawing16.vml"/><Relationship Id="rId10" Type="http://schemas.openxmlformats.org/officeDocument/2006/relationships/image" Target="../media/image6.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anose="020B0604020202020204" pitchFamily="34" charset="0"/>
                <a:cs typeface="Arial" panose="020B0604020202020204" pitchFamily="34" charset="0"/>
              </a:defRPr>
            </a:lvl1pPr>
          </a:lstStyle>
          <a:p>
            <a:pPr lvl="0"/>
            <a:r>
              <a:rPr lang="en-GB" dirty="0" smtClean="0"/>
              <a:t>Further text</a:t>
            </a:r>
            <a:endParaRPr lang="en-GB" dirty="0"/>
          </a:p>
        </p:txBody>
      </p:sp>
      <p:pic>
        <p:nvPicPr>
          <p:cNvPr id="7" name="Picture 6"/>
          <p:cNvPicPr>
            <a:picLocks noChangeAspect="1"/>
          </p:cNvPicPr>
          <p:nvPr userDrawn="1"/>
        </p:nvPicPr>
        <p:blipFill>
          <a:blip r:embed="rId3" cstate="screen"/>
          <a:stretch>
            <a:fillRect/>
          </a:stretch>
        </p:blipFill>
        <p:spPr>
          <a:xfrm>
            <a:off x="344224" y="290364"/>
            <a:ext cx="3363680" cy="108118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Rectangle 9"/>
          <p:cNvSpPr>
            <a:spLocks noGrp="1" noChangeArrowheads="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endParaRPr lang="en-US" smtClean="0"/>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8"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6" name="Slide Number Placeholder 6"/>
          <p:cNvSpPr>
            <a:spLocks noGrp="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3"/>
          <p:cNvSpPr>
            <a:spLocks noGrp="1" noChangeArrowheads="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8"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5" name="Rectangle 4"/>
          <p:cNvSpPr>
            <a:spLocks noGrp="1" noChangeArrowheads="1"/>
          </p:cNvSpPr>
          <p:nvPr>
            <p:ph type="sldNum" sz="quarter" idx="18"/>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content,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Content area is 23.55 cm wide; left margin for text = 0; use Arial 24 as the default</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C96EC305-BDF9-4F8D-B6DA-52E5DA428058}" type="slidenum">
              <a:rPr lang="en-GB"/>
            </a:fld>
            <a:endParaRPr lang="en-GB"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6" name="Rectangle 5"/>
          <p:cNvSpPr>
            <a:spLocks noGrp="1" noChangeArrowheads="1"/>
          </p:cNvSpPr>
          <p:nvPr>
            <p:ph type="sldNum" sz="quarter" idx="18"/>
          </p:nvPr>
        </p:nvSpPr>
        <p:spPr/>
        <p:txBody>
          <a:bodyPr/>
          <a:lstStyle>
            <a:lvl1pPr>
              <a:defRPr/>
            </a:lvl1pPr>
          </a:lstStyle>
          <a:p>
            <a:pPr>
              <a:defRPr/>
            </a:pPr>
            <a:fld id="{DA7FEE69-9B25-4E9F-9DC2-F595E3A930C3}" type="slidenum">
              <a:rPr lang="en-GB"/>
            </a:fld>
            <a:endParaRPr lang="en-GB"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content, subhead,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Subhead here in Arial 24</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Tree>
  </p:cSld>
  <p:clrMapOvr>
    <a:masterClrMapping/>
  </p:clrMapOvr>
  <p:transition spd="med">
    <p:wipe dir="r"/>
  </p:transition>
  <p:timing>
    <p:tnLst>
      <p:par>
        <p:cTn id="1" dur="indefinite" restart="never" nodeType="tmRoot"/>
      </p:par>
    </p:tnLst>
  </p:timing>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Text Placeholder 8"/>
          <p:cNvSpPr>
            <a:spLocks noGrp="1"/>
          </p:cNvSpPr>
          <p:nvPr>
            <p:ph type="body" sz="quarter" idx="15"/>
          </p:nvPr>
        </p:nvSpPr>
        <p:spPr>
          <a:xfrm>
            <a:off x="486002" y="6391279"/>
            <a:ext cx="6476775"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4"/>
          <p:cNvSpPr>
            <a:spLocks noGrp="1" noChangeArrowheads="1"/>
          </p:cNvSpPr>
          <p:nvPr>
            <p:ph type="sldNum" sz="quarter" idx="16"/>
          </p:nvPr>
        </p:nvSpPr>
        <p:spPr>
          <a:xfrm>
            <a:off x="6553200" y="6248400"/>
            <a:ext cx="1905000" cy="457200"/>
          </a:xfrm>
          <a:prstGeom prst="rect">
            <a:avLst/>
          </a:prstGeom>
        </p:spPr>
        <p:txBody>
          <a:bodyPr/>
          <a:lstStyle>
            <a:lvl1pPr>
              <a:defRPr b="1"/>
            </a:lvl1pPr>
          </a:lstStyle>
          <a:p>
            <a:pPr defTabSz="914400">
              <a:defRPr/>
            </a:pPr>
            <a:fld id="{741BA0AD-1E76-4025-9868-94F27072368F}" type="slidenum">
              <a:rPr lang="en-GB">
                <a:solidFill>
                  <a:srgbClr val="FFFFFF"/>
                </a:solidFill>
              </a:rPr>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Stroke Prevention Blank">
    <p:spTree>
      <p:nvGrpSpPr>
        <p:cNvPr id="1" name=""/>
        <p:cNvGrpSpPr/>
        <p:nvPr/>
      </p:nvGrpSpPr>
      <p:grpSpPr>
        <a:xfrm>
          <a:off x="0" y="0"/>
          <a:ext cx="0" cy="0"/>
          <a:chOff x="0" y="0"/>
          <a:chExt cx="0" cy="0"/>
        </a:xfrm>
      </p:grpSpPr>
      <p:graphicFrame>
        <p:nvGraphicFramePr>
          <p:cNvPr id="2"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09" name="think-cell Slide" r:id="rId3" imgW="0" imgH="0" progId="">
                  <p:embed/>
                </p:oleObj>
              </mc:Choice>
              <mc:Fallback>
                <p:oleObj name="think-cell Slide" r:id="rId3" imgW="0" imgH="0" progId="">
                  <p:embed/>
                  <p:pic>
                    <p:nvPicPr>
                      <p:cNvPr id="0" name="矩形 17408"/>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TextBox 4"/>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1AA52161-856E-4114-BE83-078BB17B1A3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8" name="TextBox 7"/>
          <p:cNvSpPr txBox="1"/>
          <p:nvPr>
            <p:custDataLst>
              <p:tags r:id="rId5"/>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92A370AC-12E9-4305-961A-65335FF2B0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content, subhead,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Subhead here in Arial 24</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9"/>
          <p:cNvSpPr>
            <a:spLocks noGrp="1" noChangeArrowheads="1"/>
          </p:cNvSpPr>
          <p:nvPr>
            <p:ph type="sldNum" sz="quarter" idx="16"/>
          </p:nvPr>
        </p:nvSpPr>
        <p:spPr>
          <a:xfrm>
            <a:off x="6953250" y="6254750"/>
            <a:ext cx="2133600" cy="476250"/>
          </a:xfrm>
          <a:prstGeom prst="rect">
            <a:avLst/>
          </a:prstGeom>
        </p:spPr>
        <p:txBody>
          <a:bodyPr/>
          <a:lstStyle>
            <a:lvl1pPr>
              <a:defRPr smtClean="0"/>
            </a:lvl1pPr>
          </a:lstStyle>
          <a:p>
            <a:pPr defTabSz="914400">
              <a:defRPr/>
            </a:pPr>
            <a:fld id="{6259A565-273F-4D86-8803-33B2155B1527}" type="slidenum">
              <a:rPr lang="en-GB">
                <a:solidFill>
                  <a:srgbClr val="00498B"/>
                </a:solidFill>
              </a:rPr>
            </a:fld>
            <a:endParaRPr lang="en-GB">
              <a:solidFill>
                <a:srgbClr val="00498B"/>
              </a:solidFill>
            </a:endParaRP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3238" y="152400"/>
            <a:ext cx="7046912" cy="1143000"/>
          </a:xfrm>
          <a:prstGeom prst="rect">
            <a:avLst/>
          </a:prstGeom>
        </p:spPr>
        <p:txBody>
          <a:bodyPr/>
          <a:lstStyle>
            <a:lvl1pPr>
              <a:defRPr>
                <a:solidFill>
                  <a:srgbClr val="FFF88C"/>
                </a:solidFill>
                <a:latin typeface="Lucida Sans" panose="020B0602030504020204" pitchFamily="34" charset="0"/>
              </a:defRPr>
            </a:lvl1p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3"/>
          <p:cNvSpPr>
            <a:spLocks noGrp="1" noChangeArrowheads="1"/>
          </p:cNvSpPr>
          <p:nvPr>
            <p:ph type="sldNum" sz="quarter" idx="16"/>
          </p:nvPr>
        </p:nvSpPr>
        <p:spPr>
          <a:xfrm>
            <a:off x="6953250" y="6254750"/>
            <a:ext cx="2133600" cy="476250"/>
          </a:xfrm>
          <a:prstGeom prst="rect">
            <a:avLst/>
          </a:prstGeom>
        </p:spPr>
        <p:txBody>
          <a:bodyPr/>
          <a:lstStyle>
            <a:lvl1pPr>
              <a:defRPr/>
            </a:lvl1pPr>
          </a:lstStyle>
          <a:p>
            <a:pPr defTabSz="914400">
              <a:defRPr/>
            </a:pPr>
            <a:fld id="{2E5D2458-15F2-4FC5-BB7F-33225371B029}" type="slidenum">
              <a:rPr lang="en-GB">
                <a:solidFill>
                  <a:srgbClr val="00498B"/>
                </a:solidFill>
              </a:rPr>
            </a:fld>
            <a:endParaRPr lang="en-GB" dirty="0">
              <a:solidFill>
                <a:srgbClr val="00498B"/>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latin typeface="BISansCond" pitchFamily="2" charset="0"/>
              <a:cs typeface="Arial" panose="020B0604020202020204"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cs typeface="Arial" panose="020B0604020202020204" pitchFamily="34" charset="0"/>
            </a:endParaRPr>
          </a:p>
        </p:txBody>
      </p:sp>
      <p:sp>
        <p:nvSpPr>
          <p:cNvPr id="6" name="Rectangle 10"/>
          <p:cNvSpPr>
            <a:spLocks noChangeArrowheads="1"/>
          </p:cNvSpPr>
          <p:nvPr userDrawn="1"/>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eaLnBrk="0" fontAlgn="base" hangingPunct="0">
              <a:lnSpc>
                <a:spcPct val="85000"/>
              </a:lnSpc>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87042" name="Rectangle 3"/>
          <p:cNvSpPr>
            <a:spLocks noGrp="1" noChangeArrowheads="1"/>
          </p:cNvSpPr>
          <p:nvPr>
            <p:ph type="ctrTitle"/>
          </p:nvPr>
        </p:nvSpPr>
        <p:spPr>
          <a:xfrm>
            <a:off x="485775" y="1546227"/>
            <a:ext cx="7772400" cy="1204913"/>
          </a:xfrm>
        </p:spPr>
        <p:txBody>
          <a:bodyPr lIns="90000"/>
          <a:lstStyle>
            <a:lvl1pPr>
              <a:defRPr sz="3600" b="1" baseline="0" smtClean="0"/>
            </a:lvl1pPr>
          </a:lstStyle>
          <a:p>
            <a:r>
              <a:rPr lang="en-US" dirty="0"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5" name="Rectangle 9"/>
          <p:cNvSpPr>
            <a:spLocks noGrp="1" noChangeArrowheads="1"/>
          </p:cNvSpPr>
          <p:nvPr>
            <p:ph type="sldNum" sz="quarter" idx="10"/>
          </p:nvPr>
        </p:nvSpPr>
        <p:spPr>
          <a:xfrm>
            <a:off x="6953250" y="6254750"/>
            <a:ext cx="2133600" cy="476250"/>
          </a:xfrm>
          <a:prstGeom prst="rect">
            <a:avLst/>
          </a:prstGeom>
        </p:spPr>
        <p:txBody>
          <a:bodyPr/>
          <a:lstStyle>
            <a:lvl1pPr>
              <a:defRPr/>
            </a:lvl1pPr>
          </a:lstStyle>
          <a:p>
            <a:pPr>
              <a:defRPr/>
            </a:pPr>
            <a:fld id="{08D344E9-EC9D-4862-874A-91960E773A83}" type="slidenum">
              <a:rPr lang="en-GB">
                <a:solidFill>
                  <a:srgbClr val="00498B"/>
                </a:solidFill>
              </a:rPr>
            </a:fld>
            <a:endParaRPr lang="en-GB" dirty="0">
              <a:solidFill>
                <a:srgbClr val="00498B"/>
              </a:solidFill>
            </a:endParaRPr>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5"/>
              </a:spcBef>
              <a:spcAft>
                <a:spcPts val="0"/>
              </a:spcAft>
              <a:defRPr sz="1200" dirty="0">
                <a:solidFill>
                  <a:srgbClr val="00498B"/>
                </a:solidFill>
                <a:latin typeface="Tahoma" panose="020B0604030504040204" pitchFamily="34" charset="0"/>
                <a:ea typeface="MS PGothic" panose="020B0600070205080204" pitchFamily="1" charset="-128"/>
                <a:cs typeface="+mn-cs"/>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8316416" y="6423139"/>
            <a:ext cx="360040" cy="246221"/>
          </a:xfrm>
          <a:prstGeom prst="rect">
            <a:avLst/>
          </a:prstGeom>
          <a:noFill/>
        </p:spPr>
        <p:txBody>
          <a:bodyPr wrap="square" rtlCol="0" anchor="b" anchorCtr="0">
            <a:spAutoFit/>
          </a:bodyPr>
          <a:lstStyle/>
          <a:p>
            <a:pPr algn="r" defTabSz="913765"/>
            <a:fld id="{9594762C-9578-4745-A621-D6AEB00ED1F9}" type="slidenum">
              <a:rPr lang="en-GB" sz="1000">
                <a:solidFill>
                  <a:prstClr val="white"/>
                </a:solidFill>
                <a:latin typeface="Arial" panose="020B0604020202020204" pitchFamily="34" charset="0"/>
                <a:cs typeface="Arial" panose="020B0604020202020204" pitchFamily="34" charset="0"/>
              </a:rPr>
            </a:fld>
            <a:endParaRPr lang="en-GB" sz="1000" dirty="0">
              <a:solidFill>
                <a:prstClr val="white"/>
              </a:solidFill>
              <a:latin typeface="Arial" panose="020B0604020202020204" pitchFamily="34" charset="0"/>
              <a:cs typeface="Arial" panose="020B0604020202020204" pitchFamily="34" charset="0"/>
            </a:endParaRPr>
          </a:p>
        </p:txBody>
      </p:sp>
      <p:sp>
        <p:nvSpPr>
          <p:cNvPr id="9" name="Text Placeholder 10"/>
          <p:cNvSpPr>
            <a:spLocks noGrp="1"/>
          </p:cNvSpPr>
          <p:nvPr>
            <p:ph type="body" sz="quarter" idx="14" hasCustomPrompt="1"/>
          </p:nvPr>
        </p:nvSpPr>
        <p:spPr>
          <a:xfrm>
            <a:off x="324000" y="6164535"/>
            <a:ext cx="7704856" cy="504825"/>
          </a:xfrm>
        </p:spPr>
        <p:txBody>
          <a:bodyPr lIns="0" anchor="b" anchorCtr="0">
            <a:normAutofit/>
          </a:bodyPr>
          <a:lstStyle>
            <a:lvl1pPr>
              <a:buNone/>
              <a:defRPr sz="1000" baseline="0">
                <a:solidFill>
                  <a:schemeClr val="bg1"/>
                </a:solidFill>
                <a:latin typeface="Arial" panose="020B0604020202020204" pitchFamily="34" charset="0"/>
                <a:cs typeface="Arial" panose="020B0604020202020204" pitchFamily="34" charset="0"/>
              </a:defRPr>
            </a:lvl1pPr>
          </a:lstStyle>
          <a:p>
            <a:pPr lvl="0"/>
            <a:r>
              <a:rPr lang="en-GB" dirty="0" smtClean="0"/>
              <a:t>Insert footnote</a:t>
            </a:r>
            <a:endParaRPr lang="en-GB" dirty="0"/>
          </a:p>
        </p:txBody>
      </p:sp>
      <p:sp>
        <p:nvSpPr>
          <p:cNvPr id="7" name="Title 1"/>
          <p:cNvSpPr>
            <a:spLocks noGrp="1"/>
          </p:cNvSpPr>
          <p:nvPr>
            <p:ph type="title"/>
          </p:nvPr>
        </p:nvSpPr>
        <p:spPr>
          <a:xfrm>
            <a:off x="324000" y="188641"/>
            <a:ext cx="8280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6" name="Rectangle 10"/>
          <p:cNvSpPr>
            <a:spLocks noChangeArrowheads="1"/>
          </p:cNvSpPr>
          <p:nvPr userDrawn="1"/>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endParaRPr lang="en-US" smtClean="0"/>
          </a:p>
        </p:txBody>
      </p:sp>
      <p:sp>
        <p:nvSpPr>
          <p:cNvPr id="8" name="Rectangle 9"/>
          <p:cNvSpPr>
            <a:spLocks noGrp="1" noChangeArrowheads="1"/>
          </p:cNvSpPr>
          <p:nvPr>
            <p:ph type="sldNum" sz="quarter" idx="16"/>
          </p:nvPr>
        </p:nvSpPr>
        <p:spPr/>
        <p:txBody>
          <a:bodyPr/>
          <a:lstStyle>
            <a:lvl1pPr>
              <a:defRPr/>
            </a:lvl1pPr>
          </a:lstStyle>
          <a:p>
            <a:pPr>
              <a:defRPr/>
            </a:pPr>
            <a:fld id="{C53375E1-6971-47B1-BEAE-206B4E9F9A5C}" type="slidenum">
              <a:rPr lang="en-GB"/>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useBgFill="1">
        <p:nvSpPr>
          <p:cNvPr id="8" name="Text Placeholder 8"/>
          <p:cNvSpPr>
            <a:spLocks noGrp="1"/>
          </p:cNvSpPr>
          <p:nvPr>
            <p:ph type="body" sz="quarter" idx="15"/>
          </p:nvPr>
        </p:nvSpPr>
        <p:spPr>
          <a:xfrm>
            <a:off x="367200" y="6526800"/>
            <a:ext cx="7920000" cy="244800"/>
          </a:xfrm>
        </p:spPr>
        <p:txBody>
          <a:bodyPr anchor="b">
            <a:spAutoFit/>
          </a:bodyPr>
          <a:lstStyle>
            <a:lvl1pPr marL="0" indent="0">
              <a:buFontTx/>
              <a:buNone/>
              <a:defRPr sz="1000"/>
            </a:lvl1pPr>
          </a:lstStyle>
          <a:p>
            <a:pPr lvl="0"/>
            <a:r>
              <a:rPr lang="en-US" dirty="0" smtClean="0"/>
              <a:t>Click to edit Master text styles</a:t>
            </a:r>
            <a:endParaRPr lang="en-US" dirty="0" smtClean="0"/>
          </a:p>
        </p:txBody>
      </p:sp>
      <p:sp>
        <p:nvSpPr>
          <p:cNvPr id="7" name="Slide Number Placeholder 5"/>
          <p:cNvSpPr>
            <a:spLocks noGrp="1"/>
          </p:cNvSpPr>
          <p:nvPr>
            <p:ph type="sldNum" sz="quarter" idx="4"/>
          </p:nvPr>
        </p:nvSpPr>
        <p:spPr>
          <a:xfrm>
            <a:off x="6955200" y="6253200"/>
            <a:ext cx="2133600" cy="475200"/>
          </a:xfrm>
          <a:prstGeom prst="rect">
            <a:avLst/>
          </a:prstGeom>
        </p:spPr>
        <p:txBody>
          <a:bodyPr anchor="b"/>
          <a:lstStyle>
            <a:lvl1pPr algn="r">
              <a:defRPr sz="800">
                <a:solidFill>
                  <a:schemeClr val="tx2"/>
                </a:solidFill>
              </a:defRPr>
            </a:lvl1pPr>
          </a:lstStyle>
          <a:p>
            <a:pPr>
              <a:defRPr/>
            </a:pPr>
            <a:fld id="{CCB283DE-6FB3-4E98-A05E-2A8CA35B92F5}" type="slidenum">
              <a:rPr lang="en-US" smtClean="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2"/>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3FD788A3-C009-4288-9D92-76B549617C53}" type="slidenum">
              <a:rPr lang="en-GB"/>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Content area is 23.55 cm wide; left margin for text = 0; use Arial 24 as the default</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B59A023-6EC0-46F1-9B38-68180A2AFAAE}" type="slidenum">
              <a:rPr lang="en-US" altLang="zh-CN"/>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4" name="Rectangle 96"/>
          <p:cNvSpPr>
            <a:spLocks noGrp="1" noChangeArrowheads="1"/>
          </p:cNvSpPr>
          <p:nvPr>
            <p:ph type="dt" sz="half" idx="10"/>
          </p:nvPr>
        </p:nvSpPr>
        <p:spPr>
          <a:xfrm>
            <a:off x="7893050" y="6451600"/>
            <a:ext cx="900113" cy="179388"/>
          </a:xfrm>
          <a:prstGeom prst="rect">
            <a:avLst/>
          </a:prstGeom>
        </p:spPr>
        <p:txBody>
          <a:bodyPr/>
          <a:lstStyle>
            <a:lvl1pPr>
              <a:defRPr/>
            </a:lvl1pPr>
          </a:lstStyle>
          <a:p>
            <a:pPr>
              <a:defRPr/>
            </a:pPr>
            <a:fld id="{1B83882D-AFF4-4E5E-AEE3-BEFEA35F9184}" type="datetime4">
              <a:rPr lang="en-GB"/>
            </a:fld>
            <a:endParaRPr lang="en-GB"/>
          </a:p>
        </p:txBody>
      </p:sp>
      <p:sp>
        <p:nvSpPr>
          <p:cNvPr id="5" name="Rectangle 97"/>
          <p:cNvSpPr>
            <a:spLocks noGrp="1" noChangeArrowheads="1"/>
          </p:cNvSpPr>
          <p:nvPr>
            <p:ph type="ftr" sz="quarter" idx="11"/>
          </p:nvPr>
        </p:nvSpPr>
        <p:spPr>
          <a:xfrm>
            <a:off x="358775" y="6423025"/>
            <a:ext cx="6478588" cy="360363"/>
          </a:xfrm>
          <a:prstGeom prst="rect">
            <a:avLst/>
          </a:prstGeom>
        </p:spPr>
        <p:txBody>
          <a:bodyPr/>
          <a:lstStyle>
            <a:lvl1pPr>
              <a:defRPr/>
            </a:lvl1pPr>
          </a:lstStyle>
          <a:p>
            <a:pPr>
              <a:defRPr/>
            </a:pPr>
            <a:r>
              <a:rPr lang="en-GB"/>
              <a:t>Company Presentation 2010 Boehringer Ingelheim</a:t>
            </a:r>
            <a:endParaRPr lang="en-GB"/>
          </a:p>
        </p:txBody>
      </p:sp>
      <p:sp>
        <p:nvSpPr>
          <p:cNvPr id="6" name="Rectangle 14"/>
          <p:cNvSpPr>
            <a:spLocks noGrp="1" noChangeArrowheads="1"/>
          </p:cNvSpPr>
          <p:nvPr>
            <p:ph type="sldNum" sz="quarter" idx="12"/>
          </p:nvPr>
        </p:nvSpPr>
        <p:spPr/>
        <p:txBody>
          <a:bodyPr/>
          <a:lstStyle>
            <a:lvl1pPr>
              <a:defRPr/>
            </a:lvl1pPr>
          </a:lstStyle>
          <a:p>
            <a:pPr>
              <a:defRPr/>
            </a:pPr>
            <a:fld id="{235A2F91-3FCA-41D4-BD76-5C103E41C7CB}" type="slidenum">
              <a:rPr lang="en-GB"/>
            </a:fld>
            <a:endParaRPr lang="en-GB"/>
          </a:p>
        </p:txBody>
      </p:sp>
    </p:spTree>
  </p:cSld>
  <p:clrMapOvr>
    <a:masterClrMapping/>
  </p:clrMapOvr>
  <p:transition spd="med">
    <p:wipe dir="r"/>
  </p:transition>
  <p:hf hd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9" name="think-cell Slide" r:id="rId3" imgW="0" imgH="0" progId="">
                  <p:embed/>
                </p:oleObj>
              </mc:Choice>
              <mc:Fallback>
                <p:oleObj name="think-cell Slide" r:id="rId3" imgW="0" imgH="0" progId="">
                  <p:embed/>
                  <p:pic>
                    <p:nvPicPr>
                      <p:cNvPr id="0" name="矩形 2048"/>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pic>
        <p:nvPicPr>
          <p:cNvPr id="7"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8" name="Rectangle 3" hidden="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 name="think-cell Slide" r:id="rId7" imgW="0" imgH="0" progId="">
                  <p:embed/>
                </p:oleObj>
              </mc:Choice>
              <mc:Fallback>
                <p:oleObj name="think-cell Slide" r:id="rId7" imgW="0" imgH="0" progId="">
                  <p:embed/>
                  <p:pic>
                    <p:nvPicPr>
                      <p:cNvPr id="0" name="矩形 2049"/>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p:custDataLst>
              <p:tags r:id="rId9"/>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p:custDataLst>
              <p:tags r:id="rId10"/>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a:xfrm>
            <a:off x="281309" y="44624"/>
            <a:ext cx="8539162" cy="938212"/>
          </a:xfrm>
        </p:spPr>
        <p:txBody>
          <a:bodyPr/>
          <a:lstStyle/>
          <a:p>
            <a:r>
              <a:rPr lang="zh-CN" altLang="en-US" dirty="0" smtClean="0"/>
              <a:t>单击此处编辑母版标题样式</a:t>
            </a:r>
            <a:endParaRPr lang="en-US" dirty="0"/>
          </a:p>
        </p:txBody>
      </p:sp>
      <p:sp>
        <p:nvSpPr>
          <p:cNvPr id="17" name="内容占位符 16"/>
          <p:cNvSpPr>
            <a:spLocks noGrp="1"/>
          </p:cNvSpPr>
          <p:nvPr>
            <p:ph sz="quarter" idx="10"/>
          </p:nvPr>
        </p:nvSpPr>
        <p:spPr>
          <a:xfrm>
            <a:off x="281309" y="1340768"/>
            <a:ext cx="8539162" cy="4867275"/>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1"/>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9689"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vert="horz" lIns="0" tIns="45715" rIns="91429" bIns="45715" rtlCol="0" anchor="ctr" anchorCtr="0">
            <a:normAutofit/>
          </a:bodyPr>
          <a:lstStyle>
            <a:lvl1pPr>
              <a:defRPr lang="en-GB" sz="4000" b="1" dirty="0">
                <a:solidFill>
                  <a:schemeClr val="bg1"/>
                </a:solidFill>
                <a:latin typeface="Arial" panose="020B0604020202020204" pitchFamily="34" charset="0"/>
                <a:cs typeface="Arial" panose="020B0604020202020204" pitchFamily="34" charset="0"/>
              </a:defRPr>
            </a:lvl1pPr>
          </a:lstStyle>
          <a:p>
            <a:pPr lvl="0" algn="l"/>
            <a:r>
              <a:rPr lang="en-US" dirty="0" smtClean="0"/>
              <a:t>Click to edit Master title style</a:t>
            </a:r>
            <a:endParaRPr lang="en-GB" dirty="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6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3" name="think-cell Slide" r:id="rId3" imgW="0" imgH="0" progId="">
                  <p:embed/>
                </p:oleObj>
              </mc:Choice>
              <mc:Fallback>
                <p:oleObj name="think-cell Slide" r:id="rId3" imgW="0" imgH="0" progId="">
                  <p:embed/>
                  <p:pic>
                    <p:nvPicPr>
                      <p:cNvPr id="0" name="矩形 3072"/>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graphicFrame>
        <p:nvGraphicFramePr>
          <p:cNvPr id="8" name="Rectangle 3" hidden="1"/>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Slide" r:id="rId6" imgW="0" imgH="0" progId="">
                  <p:embed/>
                </p:oleObj>
              </mc:Choice>
              <mc:Fallback>
                <p:oleObj name="think-cell Slide" r:id="rId6" imgW="0" imgH="0" progId="">
                  <p:embed/>
                  <p:pic>
                    <p:nvPicPr>
                      <p:cNvPr id="0" name="矩形 3073"/>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7"/>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8"/>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latin typeface="BISansCond" pitchFamily="2" charset="0"/>
            </a:endParaRPr>
          </a:p>
        </p:txBody>
      </p:sp>
      <p:sp>
        <p:nvSpPr>
          <p:cNvPr id="6"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endParaRPr>
          </a:p>
        </p:txBody>
      </p:sp>
      <p:sp>
        <p:nvSpPr>
          <p:cNvPr id="9" name="Rectangle 8"/>
          <p:cNvSpPr>
            <a:spLocks noChangeArrowheads="1"/>
          </p:cNvSpPr>
          <p:nvPr/>
        </p:nvSpPr>
        <p:spPr bwMode="auto">
          <a:xfrm>
            <a:off x="3816350" y="5770563"/>
            <a:ext cx="2133600" cy="476250"/>
          </a:xfrm>
          <a:prstGeom prst="rect">
            <a:avLst/>
          </a:prstGeom>
          <a:noFill/>
          <a:ln>
            <a:noFill/>
          </a:ln>
        </p:spPr>
        <p:txBody>
          <a:bodyPr anchor="b"/>
          <a:lstStyle/>
          <a:p>
            <a:pPr algn="r" defTabSz="914400" eaLnBrk="0" hangingPunct="0">
              <a:lnSpc>
                <a:spcPct val="85000"/>
              </a:lnSpc>
              <a:defRPr/>
            </a:pPr>
            <a:endParaRPr lang="en-GB" sz="800" dirty="0">
              <a:solidFill>
                <a:srgbClr val="00498B"/>
              </a:solidFill>
            </a:endParaRPr>
          </a:p>
        </p:txBody>
      </p:sp>
      <p:sp>
        <p:nvSpPr>
          <p:cNvPr id="10" name="Rectangle 10"/>
          <p:cNvSpPr>
            <a:spLocks noChangeArrowheads="1"/>
          </p:cNvSpPr>
          <p:nvPr/>
        </p:nvSpPr>
        <p:spPr bwMode="auto">
          <a:xfrm>
            <a:off x="7239000" y="65341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1"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Rectangle 9"/>
          <p:cNvSpPr>
            <a:spLocks noGrp="1" noChangeArrowheads="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endParaRPr lang="en-US" smtClean="0"/>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subhead,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Subhead here in Arial 24</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8"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6" name="Slide Number Placeholder 6"/>
          <p:cNvSpPr>
            <a:spLocks noGrp="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3"/>
          <p:cNvSpPr>
            <a:spLocks noGrp="1" noChangeArrowheads="1"/>
          </p:cNvSpPr>
          <p:nvPr>
            <p:ph type="sldNum" sz="quarter" idx="16"/>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8"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5" name="Rectangle 4"/>
          <p:cNvSpPr>
            <a:spLocks noGrp="1" noChangeArrowheads="1"/>
          </p:cNvSpPr>
          <p:nvPr>
            <p:ph type="sldNum" sz="quarter" idx="18"/>
          </p:nvPr>
        </p:nvSpPr>
        <p:spPr/>
        <p:txBody>
          <a:bodyPr/>
          <a:lstStyle>
            <a:lvl1pPr>
              <a:defRPr/>
            </a:lvl1pPr>
          </a:lstStyle>
          <a:p>
            <a:fld id="{3B642886-B1C3-4F6F-A5B1-D328C5C9E156}" type="slidenum">
              <a:rPr lang="en-GB" smtClean="0"/>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a:lvl1pPr>
          </a:lstStyle>
          <a:p>
            <a:pPr>
              <a:defRPr/>
            </a:pPr>
            <a:fld id="{C96EC305-BDF9-4F8D-B6DA-52E5DA428058}" type="slidenum">
              <a:rPr lang="en-GB"/>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6" name="Rectangle 5"/>
          <p:cNvSpPr>
            <a:spLocks noGrp="1" noChangeArrowheads="1"/>
          </p:cNvSpPr>
          <p:nvPr>
            <p:ph type="sldNum" sz="quarter" idx="18"/>
          </p:nvPr>
        </p:nvSpPr>
        <p:spPr/>
        <p:txBody>
          <a:bodyPr/>
          <a:lstStyle>
            <a:lvl1pPr>
              <a:defRPr/>
            </a:lvl1pPr>
          </a:lstStyle>
          <a:p>
            <a:pPr>
              <a:defRPr/>
            </a:pPr>
            <a:fld id="{DA7FEE69-9B25-4E9F-9DC2-F595E3A930C3}" type="slidenum">
              <a:rPr lang="en-GB"/>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roke Prevention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7199" y="163512"/>
            <a:ext cx="8539200" cy="938213"/>
          </a:xfrm>
          <a:prstGeom prst="rect">
            <a:avLst/>
          </a:prstGeom>
        </p:spPr>
        <p:txBody>
          <a:bodyPr/>
          <a:lstStyle>
            <a:lvl1pPr>
              <a:defRPr/>
            </a:lvl1pPr>
          </a:lstStyle>
          <a:p>
            <a:r>
              <a:rPr lang="en-US" smtClean="0"/>
              <a:t>Click to edit Master title style</a:t>
            </a:r>
            <a:endParaRPr lang="en-GB" dirty="0"/>
          </a:p>
        </p:txBody>
      </p:sp>
      <p:sp>
        <p:nvSpPr>
          <p:cNvPr id="11" name="Text Placeholder 10"/>
          <p:cNvSpPr>
            <a:spLocks noGrp="1"/>
          </p:cNvSpPr>
          <p:nvPr>
            <p:ph type="body" sz="quarter" idx="18"/>
          </p:nvPr>
        </p:nvSpPr>
        <p:spPr>
          <a:xfrm>
            <a:off x="367200" y="1789111"/>
            <a:ext cx="8539199" cy="42338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8_Title Only">
    <p:spTree>
      <p:nvGrpSpPr>
        <p:cNvPr id="1" name=""/>
        <p:cNvGrpSpPr/>
        <p:nvPr/>
      </p:nvGrpSpPr>
      <p:grpSpPr>
        <a:xfrm>
          <a:off x="0" y="0"/>
          <a:ext cx="0" cy="0"/>
          <a:chOff x="0" y="0"/>
          <a:chExt cx="0" cy="0"/>
        </a:xfrm>
      </p:grpSpPr>
      <p:graphicFrame>
        <p:nvGraphicFramePr>
          <p:cNvPr id="4"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7" name="think-cell Slide" r:id="rId3" imgW="0" imgH="0" progId="">
                  <p:embed/>
                </p:oleObj>
              </mc:Choice>
              <mc:Fallback>
                <p:oleObj name="think-cell Slide" r:id="rId3" imgW="0" imgH="0" progId="">
                  <p:embed/>
                  <p:pic>
                    <p:nvPicPr>
                      <p:cNvPr id="0" name="矩形 4096"/>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Rectangle 11"/>
          <p:cNvSpPr/>
          <p:nvPr>
            <p:custDataLst>
              <p:tags r:id="rId4"/>
            </p:custDataLst>
          </p:nvPr>
        </p:nvSpPr>
        <p:spPr>
          <a:xfrm>
            <a:off x="366713" y="163513"/>
            <a:ext cx="8539162" cy="938212"/>
          </a:xfrm>
          <a:prstGeom prst="rect">
            <a:avLst/>
          </a:prstGeom>
          <a:gradFill flip="none" rotWithShape="1">
            <a:gsLst>
              <a:gs pos="0">
                <a:srgbClr val="AD1130"/>
              </a:gs>
              <a:gs pos="50000">
                <a:srgbClr val="900827"/>
              </a:gs>
              <a:gs pos="100000">
                <a:srgbClr val="630218"/>
              </a:gs>
            </a:gsLst>
            <a:lin ang="0" scaled="1"/>
            <a:tileRect/>
          </a:gra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none">
            <a:schemeClr val="lt1"/>
          </a:fontRef>
        </p:style>
        <p:txBody>
          <a:bodyPr lIns="144000" rIns="144000" anchor="ctr">
            <a:normAutofit/>
          </a:bodyPr>
          <a:lstStyle/>
          <a:p>
            <a:pPr algn="ctr" eaLnBrk="0" hangingPunct="0">
              <a:lnSpc>
                <a:spcPct val="90000"/>
              </a:lnSpc>
              <a:defRPr/>
            </a:pPr>
            <a:endParaRPr lang="en-GB" sz="2400" dirty="0">
              <a:solidFill>
                <a:srgbClr val="FFFFFF"/>
              </a:solidFill>
              <a:latin typeface="BISansCond" pitchFamily="2" charset="0"/>
              <a:ea typeface="Geneva" charset="-128"/>
              <a:cs typeface="Arial" panose="020B0604020202020204" pitchFamily="34" charset="0"/>
            </a:endParaRPr>
          </a:p>
        </p:txBody>
      </p:sp>
      <p:sp>
        <p:nvSpPr>
          <p:cNvPr id="7" name="Rechteck 9"/>
          <p:cNvSpPr/>
          <p:nvPr>
            <p:custDataLst>
              <p:tags r:id="rId5"/>
            </p:custDataLst>
          </p:nvPr>
        </p:nvSpPr>
        <p:spPr>
          <a:xfrm>
            <a:off x="-12700" y="0"/>
            <a:ext cx="26035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GB" sz="2800" b="1" dirty="0">
              <a:solidFill>
                <a:srgbClr val="0668AF"/>
              </a:solidFill>
            </a:endParaRPr>
          </a:p>
        </p:txBody>
      </p:sp>
      <p:sp>
        <p:nvSpPr>
          <p:cNvPr id="8" name="TextBox 10"/>
          <p:cNvSpPr txBox="1">
            <a:spLocks noChangeArrowheads="1"/>
          </p:cNvSpPr>
          <p:nvPr>
            <p:custDataLst>
              <p:tags r:id="rId6"/>
            </p:custDataLst>
          </p:nvPr>
        </p:nvSpPr>
        <p:spPr bwMode="auto">
          <a:xfrm>
            <a:off x="8770938" y="6637338"/>
            <a:ext cx="354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ctr" eaLnBrk="0" hangingPunct="0"/>
            <a:fld id="{5A3AF5B4-B779-4C79-BEC8-7743264F28DC}" type="slidenum">
              <a:rPr lang="en-GB" altLang="zh-CN" sz="1200">
                <a:solidFill>
                  <a:srgbClr val="0084CB"/>
                </a:solidFill>
                <a:latin typeface="BISansCond" pitchFamily="2" charset="0"/>
                <a:ea typeface="宋体" panose="02010600030101010101" pitchFamily="2" charset="-122"/>
                <a:cs typeface="Arial" panose="020B0604020202020204" pitchFamily="34" charset="0"/>
              </a:rPr>
            </a:fld>
            <a:endParaRPr lang="en-GB" altLang="zh-CN" sz="1200">
              <a:solidFill>
                <a:srgbClr val="0084CB"/>
              </a:solidFill>
              <a:latin typeface="BISansCond" pitchFamily="2" charset="0"/>
              <a:ea typeface="宋体" panose="02010600030101010101" pitchFamily="2" charset="-122"/>
              <a:cs typeface="Arial" panose="020B0604020202020204" pitchFamily="34" charset="0"/>
            </a:endParaRPr>
          </a:p>
        </p:txBody>
      </p:sp>
      <p:pic>
        <p:nvPicPr>
          <p:cNvPr id="9" name="Picture 4" descr="C:\Users\Administrator\Desktop\达比加群酯LOGO_白底.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50025" y="6210300"/>
            <a:ext cx="2593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10" name="Rectangle 3"/>
          <p:cNvSpPr>
            <a:spLocks noGrp="1" noChangeArrowheads="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B9E584B7-AF92-4FEF-B8D9-EEC0BEDDC592}" type="slidenum">
              <a:rPr lang="en-GB"/>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p:cSld name="1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eaLnBrk="0" fontAlgn="base" hangingPunct="0">
              <a:lnSpc>
                <a:spcPct val="85000"/>
              </a:lnSpc>
              <a:spcBef>
                <a:spcPct val="50000"/>
              </a:spcBef>
              <a:spcAft>
                <a:spcPct val="0"/>
              </a:spcAft>
              <a:defRPr/>
            </a:pPr>
            <a:endParaRPr lang="zh-CN" altLang="zh-CN">
              <a:solidFill>
                <a:srgbClr val="FFFFFF"/>
              </a:solidFill>
              <a:latin typeface="BISansCond"/>
              <a:ea typeface="MS PGothic" panose="020B0600070205080204" pitchFamily="1" charset="-128"/>
            </a:endParaRPr>
          </a:p>
        </p:txBody>
      </p:sp>
      <p:sp>
        <p:nvSpPr>
          <p:cNvPr id="6"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eaLnBrk="0" fontAlgn="base" hangingPunct="0">
              <a:lnSpc>
                <a:spcPct val="85000"/>
              </a:lnSpc>
              <a:spcBef>
                <a:spcPct val="50000"/>
              </a:spcBef>
              <a:spcAft>
                <a:spcPct val="0"/>
              </a:spcAft>
              <a:defRPr/>
            </a:pPr>
            <a:endParaRPr lang="zh-CN" altLang="zh-CN">
              <a:solidFill>
                <a:srgbClr val="FFFFFF"/>
              </a:solidFill>
              <a:latin typeface="Tahoma" panose="020B0604030504040204" pitchFamily="34" charset="0"/>
              <a:ea typeface="MS PGothic" panose="020B0600070205080204" pitchFamily="1" charset="-128"/>
            </a:endParaRPr>
          </a:p>
        </p:txBody>
      </p:sp>
      <p:sp>
        <p:nvSpPr>
          <p:cNvPr id="7"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eaLnBrk="0" fontAlgn="base" hangingPunct="0">
              <a:lnSpc>
                <a:spcPct val="85000"/>
              </a:lnSpc>
              <a:spcBef>
                <a:spcPct val="0"/>
              </a:spcBef>
              <a:spcAft>
                <a:spcPct val="0"/>
              </a:spcAft>
              <a:defRPr/>
            </a:pPr>
            <a:endParaRPr lang="en-GB" sz="800">
              <a:solidFill>
                <a:srgbClr val="00498B"/>
              </a:solidFill>
              <a:latin typeface="Tahoma" panose="020B0604030504040204" pitchFamily="34" charset="0"/>
              <a:ea typeface="MS PGothic" panose="020B0600070205080204" pitchFamily="1" charset="-128"/>
            </a:endParaRPr>
          </a:p>
        </p:txBody>
      </p:sp>
      <p:sp>
        <p:nvSpPr>
          <p:cNvPr id="8" name="Rectangle 13"/>
          <p:cNvSpPr>
            <a:spLocks noChangeArrowheads="1"/>
          </p:cNvSpPr>
          <p:nvPr userDrawn="1"/>
        </p:nvSpPr>
        <p:spPr bwMode="auto">
          <a:xfrm>
            <a:off x="7073900" y="6392863"/>
            <a:ext cx="2133600" cy="476250"/>
          </a:xfrm>
          <a:prstGeom prst="rect">
            <a:avLst/>
          </a:prstGeom>
          <a:noFill/>
          <a:ln w="9525">
            <a:noFill/>
            <a:miter lim="800000"/>
          </a:ln>
          <a:effectLst/>
        </p:spPr>
        <p:txBody>
          <a:bodyPr anchor="b"/>
          <a:lstStyle/>
          <a:p>
            <a:pPr algn="r" defTabSz="914400" eaLnBrk="0" fontAlgn="base" hangingPunct="0">
              <a:lnSpc>
                <a:spcPct val="85000"/>
              </a:lnSpc>
              <a:spcBef>
                <a:spcPct val="0"/>
              </a:spcBef>
              <a:spcAft>
                <a:spcPct val="0"/>
              </a:spcAft>
              <a:defRPr/>
            </a:pPr>
            <a:r>
              <a:rPr lang="en-US" altLang="zh-CN" sz="800">
                <a:solidFill>
                  <a:srgbClr val="00498B"/>
                </a:solidFill>
                <a:latin typeface="Tahoma" panose="020B0604030504040204" pitchFamily="34" charset="0"/>
                <a:ea typeface="MS PGothic" panose="020B0600070205080204" pitchFamily="1" charset="-128"/>
              </a:rPr>
              <a:t>Dec 2011</a:t>
            </a:r>
            <a:endParaRPr lang="en-GB" sz="800">
              <a:solidFill>
                <a:srgbClr val="00498B"/>
              </a:solidFill>
              <a:latin typeface="Tahoma" panose="020B0604030504040204" pitchFamily="34" charset="0"/>
              <a:ea typeface="MS PGothic" panose="020B0600070205080204" pitchFamily="1" charset="-128"/>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9"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10" name="Rectangle 14"/>
          <p:cNvSpPr>
            <a:spLocks noGrp="1" noChangeArrowheads="1"/>
          </p:cNvSpPr>
          <p:nvPr>
            <p:ph type="sldNum" sz="quarter" idx="18"/>
          </p:nvPr>
        </p:nvSpPr>
        <p:spPr/>
        <p:txBody>
          <a:bodyPr/>
          <a:lstStyle>
            <a:lvl1pPr>
              <a:defRPr smtClean="0"/>
            </a:lvl1pPr>
          </a:lstStyle>
          <a:p>
            <a:pPr>
              <a:defRPr/>
            </a:pPr>
            <a:fld id="{42FB848D-66FD-4EF9-8282-CE01294F9C92}" type="slidenum">
              <a:rPr lang="en-GB"/>
            </a:fld>
            <a:endParaRPr lang="en-GB"/>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8" name="Text Placeholder 8"/>
          <p:cNvSpPr>
            <a:spLocks noGrp="1"/>
          </p:cNvSpPr>
          <p:nvPr>
            <p:ph type="body" sz="quarter" idx="15"/>
          </p:nvPr>
        </p:nvSpPr>
        <p:spPr>
          <a:xfrm>
            <a:off x="486000" y="6325200"/>
            <a:ext cx="7788867"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9"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Rectangle 9"/>
          <p:cNvSpPr>
            <a:spLocks noGrp="1" noChangeArrowheads="1"/>
          </p:cNvSpPr>
          <p:nvPr>
            <p:ph type="sldNum" sz="quarter" idx="18"/>
          </p:nvPr>
        </p:nvSpPr>
        <p:spPr/>
        <p:txBody>
          <a:bodyPr/>
          <a:lstStyle>
            <a:lvl1pPr>
              <a:defRPr smtClean="0"/>
            </a:lvl1pPr>
          </a:lstStyle>
          <a:p>
            <a:pPr>
              <a:defRPr/>
            </a:pPr>
            <a:fld id="{4AE68B38-3FE0-4FDA-BEA1-618786A397E0}" type="slidenum">
              <a:rPr lang="en-GB"/>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bullets),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ctr" anchorCtr="0">
            <a:normAutofit/>
          </a:bodyPr>
          <a:lstStyle>
            <a:lvl1pPr algn="l">
              <a:defRPr sz="3600" b="1" baseline="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anose="020B0604020202020204" pitchFamily="34" charset="0"/>
              <a:buChar char="•"/>
              <a:defRPr sz="2800" baseline="0">
                <a:solidFill>
                  <a:schemeClr val="tx1"/>
                </a:solidFill>
                <a:latin typeface="Arial" panose="020B0604020202020204" pitchFamily="34" charset="0"/>
                <a:cs typeface="Arial" panose="020B0604020202020204" pitchFamily="34" charset="0"/>
              </a:defRPr>
            </a:lvl1pPr>
            <a:lvl2pPr>
              <a:buClr>
                <a:schemeClr val="accent1"/>
              </a:buClr>
              <a:buSzPct val="125000"/>
              <a:defRPr sz="2400" baseline="0">
                <a:latin typeface="Arial" panose="020B0604020202020204" pitchFamily="34" charset="0"/>
                <a:cs typeface="Arial" panose="020B0604020202020204" pitchFamily="34" charset="0"/>
              </a:defRPr>
            </a:lvl2pPr>
            <a:lvl3pPr>
              <a:buClr>
                <a:schemeClr val="accent1"/>
              </a:buClr>
              <a:buSzPct val="125000"/>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Bullet 1</a:t>
            </a:r>
            <a:endParaRPr lang="en-US" dirty="0" smtClean="0"/>
          </a:p>
          <a:p>
            <a:pPr lvl="1"/>
            <a:r>
              <a:rPr lang="en-US" dirty="0" smtClean="0"/>
              <a:t>Sub bullet 2</a:t>
            </a:r>
            <a:endParaRPr lang="en-US" dirty="0" smtClean="0"/>
          </a:p>
          <a:p>
            <a:pPr lvl="2"/>
            <a:r>
              <a:rPr lang="en-US" dirty="0" smtClean="0"/>
              <a:t>Sub bullet 3</a:t>
            </a:r>
            <a:endParaRPr lang="en-US" dirty="0" smtClean="0"/>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8"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Slide Number Placeholder 6"/>
          <p:cNvSpPr>
            <a:spLocks noGrp="1"/>
          </p:cNvSpPr>
          <p:nvPr>
            <p:ph type="sldNum" sz="quarter" idx="16"/>
          </p:nvPr>
        </p:nvSpPr>
        <p:spPr/>
        <p:txBody>
          <a:bodyPr/>
          <a:lstStyle>
            <a:lvl1pPr>
              <a:defRPr smtClean="0"/>
            </a:lvl1pPr>
          </a:lstStyle>
          <a:p>
            <a:pPr>
              <a:defRPr/>
            </a:pPr>
            <a:fld id="{459F0C86-C1AD-4207-8CE5-59B9DE63C894}" type="slidenum">
              <a:rPr lang="en-GB"/>
            </a:fld>
            <a:endParaRPr lang="en-GB"/>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9" name="Text Placeholder 8"/>
          <p:cNvSpPr>
            <a:spLocks noGrp="1"/>
          </p:cNvSpPr>
          <p:nvPr>
            <p:ph type="body" sz="quarter" idx="15"/>
          </p:nvPr>
        </p:nvSpPr>
        <p:spPr>
          <a:xfrm>
            <a:off x="486000" y="6325200"/>
            <a:ext cx="7788867"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10"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7" name="Slide Number Placeholder 6"/>
          <p:cNvSpPr>
            <a:spLocks noGrp="1"/>
          </p:cNvSpPr>
          <p:nvPr>
            <p:ph type="sldNum" sz="quarter" idx="18"/>
          </p:nvPr>
        </p:nvSpPr>
        <p:spPr/>
        <p:txBody>
          <a:bodyPr/>
          <a:lstStyle>
            <a:lvl1pPr>
              <a:defRPr smtClean="0"/>
            </a:lvl1pPr>
          </a:lstStyle>
          <a:p>
            <a:pPr>
              <a:defRPr/>
            </a:pPr>
            <a:fld id="{4F795BA5-D6EB-4CF2-B9E7-8CE725237BE3}" type="slidenum">
              <a:rPr lang="en-GB"/>
            </a:fld>
            <a:endParaRPr lang="en-GB"/>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9" name="Text Placeholder 8"/>
          <p:cNvSpPr>
            <a:spLocks noGrp="1"/>
          </p:cNvSpPr>
          <p:nvPr>
            <p:ph type="body" sz="quarter" idx="15"/>
          </p:nvPr>
        </p:nvSpPr>
        <p:spPr>
          <a:xfrm>
            <a:off x="486000" y="6325200"/>
            <a:ext cx="7788867"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10"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6" name="Slide Number Placeholder 6"/>
          <p:cNvSpPr>
            <a:spLocks noGrp="1"/>
          </p:cNvSpPr>
          <p:nvPr>
            <p:ph type="sldNum" sz="quarter" idx="18"/>
          </p:nvPr>
        </p:nvSpPr>
        <p:spPr/>
        <p:txBody>
          <a:bodyPr/>
          <a:lstStyle>
            <a:lvl1pPr>
              <a:defRPr smtClean="0"/>
            </a:lvl1pPr>
          </a:lstStyle>
          <a:p>
            <a:pPr>
              <a:defRPr/>
            </a:pPr>
            <a:fld id="{1C11DBEB-A061-4093-912D-9120B54B7E54}" type="slidenum">
              <a:rPr lang="en-GB"/>
            </a:fld>
            <a:endParaRPr lang="en-GB"/>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10"/>
          <p:cNvSpPr>
            <a:spLocks noGrp="1" noChangeArrowheads="1"/>
          </p:cNvSpPr>
          <p:nvPr>
            <p:ph type="sldNum" sz="quarter" idx="16"/>
          </p:nvPr>
        </p:nvSpPr>
        <p:spPr/>
        <p:txBody>
          <a:bodyPr/>
          <a:lstStyle>
            <a:lvl1pPr>
              <a:defRPr smtClean="0"/>
            </a:lvl1pPr>
          </a:lstStyle>
          <a:p>
            <a:pPr>
              <a:defRPr/>
            </a:pPr>
            <a:fld id="{CC720D81-D2A7-4E3B-B8EB-8DA8C8DD7AE3}" type="slidenum">
              <a:rPr lang="en-GB"/>
            </a:fld>
            <a:endParaRPr lang="en-GB"/>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5" name="Rectangle 10"/>
          <p:cNvSpPr>
            <a:spLocks noGrp="1" noChangeArrowheads="1"/>
          </p:cNvSpPr>
          <p:nvPr>
            <p:ph type="sldNum" sz="quarter" idx="18"/>
          </p:nvPr>
        </p:nvSpPr>
        <p:spPr/>
        <p:txBody>
          <a:bodyPr/>
          <a:lstStyle>
            <a:lvl1pPr>
              <a:defRPr smtClean="0"/>
            </a:lvl1pPr>
          </a:lstStyle>
          <a:p>
            <a:pPr>
              <a:defRPr/>
            </a:pPr>
            <a:fld id="{9F05572B-4EC0-4E19-8EB8-BBE4D95C20DE}" type="slidenum">
              <a:rPr lang="en-GB"/>
            </a:fld>
            <a:endParaRPr lang="en-GB"/>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85775" y="1196976"/>
            <a:ext cx="7989888" cy="2737716"/>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790400"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9" name="Content Placeholder 10"/>
          <p:cNvSpPr>
            <a:spLocks noGrp="1"/>
          </p:cNvSpPr>
          <p:nvPr>
            <p:ph sz="quarter" idx="17" hasCustomPrompt="1"/>
          </p:nvPr>
        </p:nvSpPr>
        <p:spPr>
          <a:xfrm>
            <a:off x="486000" y="6526800"/>
            <a:ext cx="5760000" cy="273050"/>
          </a:xfrm>
        </p:spPr>
        <p:txBody>
          <a:bodyPr/>
          <a:lstStyle>
            <a:lvl1pPr marL="0" marR="0" indent="0" algn="l" defTabSz="914400" rtl="0" eaLnBrk="1" fontAlgn="base" latinLnBrk="0" hangingPunct="1">
              <a:lnSpc>
                <a:spcPct val="100000"/>
              </a:lnSpc>
              <a:spcBef>
                <a:spcPct val="20000"/>
              </a:spcBef>
              <a:spcAft>
                <a:spcPct val="0"/>
              </a:spcAft>
              <a:buClrTx/>
              <a:buSzTx/>
              <a:buFontTx/>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a:t>
            </a:r>
            <a:endParaRPr lang="en-GB" dirty="0" smtClean="0"/>
          </a:p>
          <a:p>
            <a:pPr lvl="0"/>
            <a:r>
              <a:rPr lang="en-US" dirty="0" smtClean="0"/>
              <a:t>styles</a:t>
            </a:r>
            <a:endParaRPr lang="en-US" dirty="0" smtClean="0"/>
          </a:p>
        </p:txBody>
      </p:sp>
      <p:sp>
        <p:nvSpPr>
          <p:cNvPr id="10" name="Content Placeholder 9"/>
          <p:cNvSpPr>
            <a:spLocks noGrp="1"/>
          </p:cNvSpPr>
          <p:nvPr>
            <p:ph sz="quarter" idx="19"/>
          </p:nvPr>
        </p:nvSpPr>
        <p:spPr>
          <a:xfrm>
            <a:off x="485775" y="4377315"/>
            <a:ext cx="7970838" cy="1071562"/>
          </a:xfrm>
        </p:spPr>
        <p:txBody>
          <a:bodyPr/>
          <a:lstStyle>
            <a:lvl1pPr>
              <a:defRPr sz="1800"/>
            </a:lvl1pPr>
            <a:lvl2pPr>
              <a:defRPr sz="1400"/>
            </a:lvl2pPr>
            <a:lvl3pPr>
              <a:defRPr sz="1200"/>
            </a:lvl3pPr>
            <a:lvl4pPr>
              <a:defRPr sz="1000"/>
            </a:lvl4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7" name="Rectangle 9"/>
          <p:cNvSpPr>
            <a:spLocks noGrp="1" noChangeArrowheads="1"/>
          </p:cNvSpPr>
          <p:nvPr>
            <p:ph type="sldNum" sz="quarter" idx="20"/>
          </p:nvPr>
        </p:nvSpPr>
        <p:spPr/>
        <p:txBody>
          <a:bodyPr/>
          <a:lstStyle>
            <a:lvl1pPr>
              <a:defRPr smtClean="0">
                <a:solidFill>
                  <a:schemeClr val="tx2"/>
                </a:solidFill>
              </a:defRPr>
            </a:lvl1pPr>
          </a:lstStyle>
          <a:p>
            <a:pPr>
              <a:defRPr/>
            </a:pPr>
            <a:fld id="{07B3AB60-D6CD-476D-A335-E37C94D2A580}" type="slidenum">
              <a:rPr lang="en-GB">
                <a:solidFill>
                  <a:srgbClr val="00498B"/>
                </a:solidFill>
              </a:rPr>
            </a:fld>
            <a:endParaRPr lang="en-GB">
              <a:solidFill>
                <a:srgbClr val="00498B"/>
              </a:solidFill>
            </a:endParaRP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anose="020B0604020202020204" pitchFamily="34" charset="0"/>
                <a:cs typeface="Arial" panose="020B0604020202020204" pitchFamily="34" charset="0"/>
              </a:defRPr>
            </a:lvl1pPr>
          </a:lstStyle>
          <a:p>
            <a:pPr lvl="0"/>
            <a:r>
              <a:rPr lang="en-GB" dirty="0" smtClean="0"/>
              <a:t>Further text</a:t>
            </a:r>
            <a:endParaRPr lang="en-GB" dirty="0"/>
          </a:p>
        </p:txBody>
      </p:sp>
      <p:pic>
        <p:nvPicPr>
          <p:cNvPr id="7" name="Picture 6"/>
          <p:cNvPicPr>
            <a:picLocks noChangeAspect="1"/>
          </p:cNvPicPr>
          <p:nvPr userDrawn="1"/>
        </p:nvPicPr>
        <p:blipFill>
          <a:blip r:embed="rId3" cstate="screen"/>
          <a:stretch>
            <a:fillRect/>
          </a:stretch>
        </p:blipFill>
        <p:spPr>
          <a:xfrm>
            <a:off x="344224" y="290364"/>
            <a:ext cx="3363680" cy="1081182"/>
          </a:xfrm>
          <a:prstGeom prst="rect">
            <a:avLst/>
          </a:prstGeom>
        </p:spPr>
      </p:pic>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latin typeface="BISansCond" pitchFamily="2" charset="0"/>
              <a:cs typeface="Arial" panose="020B0604020202020204"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cs typeface="Arial" panose="020B0604020202020204" pitchFamily="34" charset="0"/>
            </a:endParaRPr>
          </a:p>
        </p:txBody>
      </p:sp>
      <p:sp>
        <p:nvSpPr>
          <p:cNvPr id="6" name="Rectangle 10"/>
          <p:cNvSpPr>
            <a:spLocks noChangeArrowheads="1"/>
          </p:cNvSpPr>
          <p:nvPr userDrawn="1"/>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eaLnBrk="0" fontAlgn="base" hangingPunct="0">
              <a:lnSpc>
                <a:spcPct val="85000"/>
              </a:lnSpc>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87042" name="Rectangle 3"/>
          <p:cNvSpPr>
            <a:spLocks noGrp="1" noChangeArrowheads="1"/>
          </p:cNvSpPr>
          <p:nvPr>
            <p:ph type="ctrTitle"/>
          </p:nvPr>
        </p:nvSpPr>
        <p:spPr>
          <a:xfrm>
            <a:off x="485775" y="1546227"/>
            <a:ext cx="7772400" cy="1204913"/>
          </a:xfrm>
        </p:spPr>
        <p:txBody>
          <a:bodyPr lIns="90000"/>
          <a:lstStyle>
            <a:lvl1pPr>
              <a:defRPr sz="3600" b="1" baseline="0" smtClean="0"/>
            </a:lvl1pPr>
          </a:lstStyle>
          <a:p>
            <a:r>
              <a:rPr lang="en-US" dirty="0"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9689"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vert="horz" lIns="0" tIns="45715" rIns="91429" bIns="45715" rtlCol="0" anchor="ctr" anchorCtr="0">
            <a:normAutofit/>
          </a:bodyPr>
          <a:lstStyle>
            <a:lvl1pPr>
              <a:defRPr lang="en-GB" sz="4000" b="1" dirty="0">
                <a:solidFill>
                  <a:schemeClr val="bg1"/>
                </a:solidFill>
                <a:latin typeface="Arial" panose="020B0604020202020204" pitchFamily="34" charset="0"/>
                <a:cs typeface="Arial" panose="020B0604020202020204" pitchFamily="34" charset="0"/>
              </a:defRPr>
            </a:lvl1pPr>
          </a:lstStyle>
          <a:p>
            <a:pPr lvl="0" algn="l"/>
            <a:r>
              <a:rPr lang="en-US" dirty="0" smtClean="0"/>
              <a:t>Click to edit Master title style</a:t>
            </a:r>
            <a:endParaRPr lang="en-GB" dirty="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5" name="Rectangle 10"/>
          <p:cNvSpPr>
            <a:spLocks noGrp="1" noChangeArrowheads="1"/>
          </p:cNvSpPr>
          <p:nvPr>
            <p:ph type="sldNum" sz="quarter" idx="18"/>
          </p:nvPr>
        </p:nvSpPr>
        <p:spPr/>
        <p:txBody>
          <a:bodyPr/>
          <a:lstStyle>
            <a:lvl1pPr algn="r" eaLnBrk="0" hangingPunct="0">
              <a:lnSpc>
                <a:spcPct val="85000"/>
              </a:lnSpc>
              <a:defRPr sz="800">
                <a:solidFill>
                  <a:srgbClr val="00498B"/>
                </a:solidFill>
                <a:latin typeface="Tahoma" panose="020B0604030504040204" pitchFamily="34" charset="0"/>
                <a:ea typeface="MS PGothic" panose="020B0600070205080204" pitchFamily="1" charset="-128"/>
                <a:cs typeface="+mn-cs"/>
              </a:defRPr>
            </a:lvl1pPr>
          </a:lstStyle>
          <a:p>
            <a:pPr>
              <a:defRPr/>
            </a:pPr>
            <a:fld id="{259A16A4-92C8-4D5E-B7DE-C10487A840BD}" type="slidenum">
              <a:rPr lang="en-GB"/>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Tree>
  </p:cSld>
  <p:clrMapOvr>
    <a:masterClrMapping/>
  </p:clrMapOvr>
  <p:transition spd="med">
    <p:wipe dir="r"/>
  </p:transition>
  <p:timing>
    <p:tnLst>
      <p:par>
        <p:cTn id="1" dur="indefinite" restart="never" nodeType="tmRoot"/>
      </p:par>
    </p:tnLst>
  </p:timing>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Text Placeholder 8"/>
          <p:cNvSpPr>
            <a:spLocks noGrp="1"/>
          </p:cNvSpPr>
          <p:nvPr>
            <p:ph type="body" sz="quarter" idx="15"/>
          </p:nvPr>
        </p:nvSpPr>
        <p:spPr>
          <a:xfrm>
            <a:off x="486002" y="6391279"/>
            <a:ext cx="6476775"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4"/>
          <p:cNvSpPr>
            <a:spLocks noGrp="1" noChangeArrowheads="1"/>
          </p:cNvSpPr>
          <p:nvPr>
            <p:ph type="sldNum" sz="quarter" idx="16"/>
          </p:nvPr>
        </p:nvSpPr>
        <p:spPr>
          <a:xfrm>
            <a:off x="6553200" y="6248400"/>
            <a:ext cx="1905000" cy="457200"/>
          </a:xfrm>
          <a:prstGeom prst="rect">
            <a:avLst/>
          </a:prstGeom>
        </p:spPr>
        <p:txBody>
          <a:bodyPr/>
          <a:lstStyle>
            <a:lvl1pPr>
              <a:defRPr b="1"/>
            </a:lvl1pPr>
          </a:lstStyle>
          <a:p>
            <a:pPr defTabSz="914400">
              <a:defRPr/>
            </a:pPr>
            <a:fld id="{741BA0AD-1E76-4025-9868-94F27072368F}" type="slidenum">
              <a:rPr lang="en-GB">
                <a:solidFill>
                  <a:srgbClr val="FFFFFF"/>
                </a:solidFill>
              </a:rPr>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Stroke Prevention Blank">
    <p:spTree>
      <p:nvGrpSpPr>
        <p:cNvPr id="1" name=""/>
        <p:cNvGrpSpPr/>
        <p:nvPr/>
      </p:nvGrpSpPr>
      <p:grpSpPr>
        <a:xfrm>
          <a:off x="0" y="0"/>
          <a:ext cx="0" cy="0"/>
          <a:chOff x="0" y="0"/>
          <a:chExt cx="0" cy="0"/>
        </a:xfrm>
      </p:grpSpPr>
      <p:graphicFrame>
        <p:nvGraphicFramePr>
          <p:cNvPr id="2"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1" name="think-cell Slide" r:id="rId3" imgW="0" imgH="0" progId="">
                  <p:embed/>
                </p:oleObj>
              </mc:Choice>
              <mc:Fallback>
                <p:oleObj name="think-cell Slide" r:id="rId3" imgW="0" imgH="0" progId="">
                  <p:embed/>
                  <p:pic>
                    <p:nvPicPr>
                      <p:cNvPr id="0" name="矩形 5120"/>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TextBox 4"/>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1AA52161-856E-4114-BE83-078BB17B1A3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8" name="TextBox 7"/>
          <p:cNvSpPr txBox="1"/>
          <p:nvPr>
            <p:custDataLst>
              <p:tags r:id="rId5"/>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92A370AC-12E9-4305-961A-65335FF2B0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content, subhead,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Subhead here in Arial 24</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9"/>
          <p:cNvSpPr>
            <a:spLocks noGrp="1" noChangeArrowheads="1"/>
          </p:cNvSpPr>
          <p:nvPr>
            <p:ph type="sldNum" sz="quarter" idx="16"/>
          </p:nvPr>
        </p:nvSpPr>
        <p:spPr>
          <a:xfrm>
            <a:off x="6953250" y="6254750"/>
            <a:ext cx="2133600" cy="476250"/>
          </a:xfrm>
          <a:prstGeom prst="rect">
            <a:avLst/>
          </a:prstGeom>
        </p:spPr>
        <p:txBody>
          <a:bodyPr/>
          <a:lstStyle>
            <a:lvl1pPr>
              <a:defRPr smtClean="0"/>
            </a:lvl1pPr>
          </a:lstStyle>
          <a:p>
            <a:pPr defTabSz="914400">
              <a:defRPr/>
            </a:pPr>
            <a:fld id="{6259A565-273F-4D86-8803-33B2155B1527}" type="slidenum">
              <a:rPr lang="en-GB">
                <a:solidFill>
                  <a:srgbClr val="00498B"/>
                </a:solidFill>
              </a:rPr>
            </a:fld>
            <a:endParaRPr lang="en-GB">
              <a:solidFill>
                <a:srgbClr val="00498B"/>
              </a:solidFill>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3238" y="152400"/>
            <a:ext cx="7046912" cy="1143000"/>
          </a:xfrm>
          <a:prstGeom prst="rect">
            <a:avLst/>
          </a:prstGeom>
        </p:spPr>
        <p:txBody>
          <a:bodyPr/>
          <a:lstStyle>
            <a:lvl1pPr>
              <a:defRPr>
                <a:solidFill>
                  <a:srgbClr val="FFF88C"/>
                </a:solidFill>
                <a:latin typeface="Lucida Sans" panose="020B0602030504020204" pitchFamily="34" charset="0"/>
              </a:defRPr>
            </a:lvl1p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3"/>
          <p:cNvSpPr>
            <a:spLocks noGrp="1" noChangeArrowheads="1"/>
          </p:cNvSpPr>
          <p:nvPr>
            <p:ph type="sldNum" sz="quarter" idx="16"/>
          </p:nvPr>
        </p:nvSpPr>
        <p:spPr>
          <a:xfrm>
            <a:off x="6953250" y="6254750"/>
            <a:ext cx="2133600" cy="476250"/>
          </a:xfrm>
          <a:prstGeom prst="rect">
            <a:avLst/>
          </a:prstGeom>
        </p:spPr>
        <p:txBody>
          <a:bodyPr/>
          <a:lstStyle>
            <a:lvl1pPr>
              <a:defRPr/>
            </a:lvl1pPr>
          </a:lstStyle>
          <a:p>
            <a:pPr defTabSz="914400">
              <a:defRPr/>
            </a:pPr>
            <a:fld id="{2E5D2458-15F2-4FC5-BB7F-33225371B029}" type="slidenum">
              <a:rPr lang="en-GB">
                <a:solidFill>
                  <a:srgbClr val="00498B"/>
                </a:solidFill>
              </a:rPr>
            </a:fld>
            <a:endParaRPr lang="en-GB" dirty="0">
              <a:solidFill>
                <a:srgbClr val="00498B"/>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latin typeface="BISansCond" pitchFamily="2" charset="0"/>
              <a:cs typeface="Arial" panose="020B0604020202020204"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cs typeface="Arial" panose="020B0604020202020204" pitchFamily="34" charset="0"/>
            </a:endParaRPr>
          </a:p>
        </p:txBody>
      </p:sp>
      <p:sp>
        <p:nvSpPr>
          <p:cNvPr id="6" name="Rectangle 10"/>
          <p:cNvSpPr>
            <a:spLocks noChangeArrowheads="1"/>
          </p:cNvSpPr>
          <p:nvPr userDrawn="1"/>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eaLnBrk="0" fontAlgn="base" hangingPunct="0">
              <a:lnSpc>
                <a:spcPct val="85000"/>
              </a:lnSpc>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87042" name="Rectangle 3"/>
          <p:cNvSpPr>
            <a:spLocks noGrp="1" noChangeArrowheads="1"/>
          </p:cNvSpPr>
          <p:nvPr>
            <p:ph type="ctrTitle"/>
          </p:nvPr>
        </p:nvSpPr>
        <p:spPr>
          <a:xfrm>
            <a:off x="485775" y="1546227"/>
            <a:ext cx="7772400" cy="1204913"/>
          </a:xfrm>
        </p:spPr>
        <p:txBody>
          <a:bodyPr lIns="90000"/>
          <a:lstStyle>
            <a:lvl1pPr>
              <a:defRPr sz="3600" b="1" baseline="0" smtClean="0"/>
            </a:lvl1pPr>
          </a:lstStyle>
          <a:p>
            <a:r>
              <a:rPr lang="en-US" dirty="0"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p:cSld name="Stroke Prevention Title Slide ">
    <p:spTree>
      <p:nvGrpSpPr>
        <p:cNvPr id="1" name=""/>
        <p:cNvGrpSpPr/>
        <p:nvPr/>
      </p:nvGrpSpPr>
      <p:grpSpPr>
        <a:xfrm>
          <a:off x="0" y="0"/>
          <a:ext cx="0" cy="0"/>
          <a:chOff x="0" y="0"/>
          <a:chExt cx="0" cy="0"/>
        </a:xfrm>
      </p:grpSpPr>
      <p:graphicFrame>
        <p:nvGraphicFramePr>
          <p:cNvPr id="4"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69" name="think-cell Slide" r:id="rId3" imgW="0" imgH="0" progId="">
                  <p:embed/>
                </p:oleObj>
              </mc:Choice>
              <mc:Fallback>
                <p:oleObj name="think-cell Slide" r:id="rId3" imgW="0" imgH="0" progId="">
                  <p:embed/>
                  <p:pic>
                    <p:nvPicPr>
                      <p:cNvPr id="0" name="矩形 7168"/>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Rectangle 11"/>
          <p:cNvSpPr/>
          <p:nvPr>
            <p:custDataLst>
              <p:tags r:id="rId4"/>
            </p:custDataLst>
          </p:nvPr>
        </p:nvSpPr>
        <p:spPr>
          <a:xfrm>
            <a:off x="366713" y="163513"/>
            <a:ext cx="8539162" cy="938212"/>
          </a:xfrm>
          <a:prstGeom prst="rect">
            <a:avLst/>
          </a:prstGeom>
          <a:gradFill flip="none" rotWithShape="1">
            <a:gsLst>
              <a:gs pos="0">
                <a:srgbClr val="AD1130"/>
              </a:gs>
              <a:gs pos="50000">
                <a:srgbClr val="900827"/>
              </a:gs>
              <a:gs pos="100000">
                <a:srgbClr val="630218"/>
              </a:gs>
            </a:gsLst>
            <a:lin ang="0" scaled="1"/>
            <a:tileRect/>
          </a:gra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none">
            <a:schemeClr val="lt1"/>
          </a:fontRef>
        </p:style>
        <p:txBody>
          <a:bodyPr lIns="144000" rIns="144000" anchor="ctr">
            <a:normAutofit/>
          </a:bodyPr>
          <a:lstStyle/>
          <a:p>
            <a:pPr algn="ctr" defTabSz="914400" eaLnBrk="0" fontAlgn="base" hangingPunct="0">
              <a:lnSpc>
                <a:spcPct val="90000"/>
              </a:lnSpc>
              <a:spcBef>
                <a:spcPct val="0"/>
              </a:spcBef>
              <a:spcAft>
                <a:spcPct val="0"/>
              </a:spcAft>
              <a:defRPr/>
            </a:pPr>
            <a:endParaRPr lang="en-GB" sz="2400" dirty="0">
              <a:solidFill>
                <a:srgbClr val="FFFFFF"/>
              </a:solidFill>
              <a:latin typeface="BISansCond" pitchFamily="2" charset="0"/>
              <a:ea typeface="Geneva" charset="-128"/>
              <a:cs typeface="Arial" panose="020B0604020202020204" pitchFamily="34" charset="0"/>
            </a:endParaRPr>
          </a:p>
        </p:txBody>
      </p:sp>
      <p:sp>
        <p:nvSpPr>
          <p:cNvPr id="6" name="Rechteck 9"/>
          <p:cNvSpPr/>
          <p:nvPr>
            <p:custDataLst>
              <p:tags r:id="rId5"/>
            </p:custDataLst>
          </p:nvPr>
        </p:nvSpPr>
        <p:spPr>
          <a:xfrm>
            <a:off x="-12700" y="0"/>
            <a:ext cx="26035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ct val="90000"/>
              </a:lnSpc>
              <a:spcBef>
                <a:spcPct val="0"/>
              </a:spcBef>
              <a:spcAft>
                <a:spcPct val="0"/>
              </a:spcAft>
              <a:defRPr/>
            </a:pPr>
            <a:endParaRPr lang="en-GB" sz="2800" b="1" dirty="0">
              <a:solidFill>
                <a:srgbClr val="0668AF"/>
              </a:solidFill>
            </a:endParaRPr>
          </a:p>
        </p:txBody>
      </p:sp>
      <p:sp>
        <p:nvSpPr>
          <p:cNvPr id="7" name="TextBox 6"/>
          <p:cNvSpPr txBox="1"/>
          <p:nvPr>
            <p:custDataLst>
              <p:tags r:id="rId6"/>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B23F3D3-0A4B-4559-AAB5-85E94D085C80}"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pic>
        <p:nvPicPr>
          <p:cNvPr id="8" name="图片 16" descr="泰毕全.jpg"/>
          <p:cNvPicPr>
            <a:picLocks noChangeAspect="1"/>
          </p:cNvPicPr>
          <p:nvPr/>
        </p:nvPicPr>
        <p:blipFill>
          <a:blip r:embed="rId7"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9" name="Rectangle 3" hidden="1"/>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0" name="think-cell Slide" r:id="rId9" imgW="0" imgH="0" progId="">
                  <p:embed/>
                </p:oleObj>
              </mc:Choice>
              <mc:Fallback>
                <p:oleObj name="think-cell Slide" r:id="rId9" imgW="0" imgH="0" progId="">
                  <p:embed/>
                  <p:pic>
                    <p:nvPicPr>
                      <p:cNvPr id="0" name="矩形 7169"/>
                      <p:cNvPicPr/>
                      <p:nvPr/>
                    </p:nvPicPr>
                    <p:blipFill>
                      <a:blip/>
                    </p:blipFill>
                    <p:spPr>
                      <a:xfrm>
                        <a:off x="0" y="0"/>
                        <a:ext cx="158750" cy="158750"/>
                      </a:xfrm>
                      <a:prstGeom prst="rect">
                        <a:avLst/>
                      </a:prstGeom>
                      <a:noFill/>
                      <a:ln w="9525">
                        <a:noFill/>
                      </a:ln>
                    </p:spPr>
                  </p:pic>
                </p:oleObj>
              </mc:Fallback>
            </mc:AlternateContent>
          </a:graphicData>
        </a:graphic>
      </p:graphicFrame>
      <p:pic>
        <p:nvPicPr>
          <p:cNvPr id="10" name="Picture 7"/>
          <p:cNvPicPr>
            <a:picLocks noChangeAspect="1" noChangeArrowheads="1"/>
          </p:cNvPicPr>
          <p:nvPr>
            <p:custDataLst>
              <p:tags r:id="rId10"/>
            </p:custDataLst>
          </p:nvPr>
        </p:nvPicPr>
        <p:blipFill>
          <a:blip r:embed="rId11" cstate="print"/>
          <a:srcRect l="13533" t="22983" r="13539" b="27312"/>
          <a:stretch>
            <a:fillRect/>
          </a:stretch>
        </p:blipFill>
        <p:spPr bwMode="auto">
          <a:xfrm>
            <a:off x="0" y="1273175"/>
            <a:ext cx="9144000" cy="3895725"/>
          </a:xfrm>
          <a:prstGeom prst="rect">
            <a:avLst/>
          </a:prstGeom>
          <a:noFill/>
          <a:ln w="9525">
            <a:noFill/>
            <a:miter lim="800000"/>
            <a:headEnd/>
            <a:tailEnd/>
          </a:ln>
        </p:spPr>
      </p:pic>
      <p:pic>
        <p:nvPicPr>
          <p:cNvPr id="11" name="Grafik 6"/>
          <p:cNvPicPr/>
          <p:nvPr>
            <p:custDataLst>
              <p:tags r:id="rId12"/>
            </p:custDataLst>
          </p:nvPr>
        </p:nvPicPr>
        <p:blipFill>
          <a:blip r:embed="rId13" cstate="print"/>
          <a:srcRect/>
          <a:stretch>
            <a:fillRect/>
          </a:stretch>
        </p:blipFill>
        <p:spPr bwMode="auto">
          <a:xfrm>
            <a:off x="6932613" y="6489700"/>
            <a:ext cx="2211387" cy="214313"/>
          </a:xfrm>
          <a:prstGeom prst="rect">
            <a:avLst/>
          </a:prstGeom>
          <a:noFill/>
          <a:ln w="9525">
            <a:noFill/>
            <a:miter lim="800000"/>
            <a:headEnd/>
            <a:tailEnd/>
          </a:ln>
        </p:spPr>
      </p:pic>
      <p:pic>
        <p:nvPicPr>
          <p:cNvPr id="12" name="Grafik 7"/>
          <p:cNvPicPr/>
          <p:nvPr>
            <p:custDataLst>
              <p:tags r:id="rId14"/>
            </p:custDataLst>
          </p:nvPr>
        </p:nvPicPr>
        <p:blipFill>
          <a:blip r:embed="rId15" cstate="print"/>
          <a:srcRect/>
          <a:stretch>
            <a:fillRect/>
          </a:stretch>
        </p:blipFill>
        <p:spPr bwMode="auto">
          <a:xfrm>
            <a:off x="6929438" y="5740400"/>
            <a:ext cx="2214562" cy="738188"/>
          </a:xfrm>
          <a:prstGeom prst="rect">
            <a:avLst/>
          </a:prstGeom>
          <a:noFill/>
          <a:ln w="9525">
            <a:noFill/>
            <a:miter lim="800000"/>
            <a:headEnd/>
            <a:tailEnd/>
          </a:ln>
        </p:spPr>
      </p:pic>
      <p:sp>
        <p:nvSpPr>
          <p:cNvPr id="13" name="Rectangle 10"/>
          <p:cNvSpPr/>
          <p:nvPr>
            <p:custDataLst>
              <p:tags r:id="rId16"/>
            </p:custDataLst>
          </p:nvPr>
        </p:nvSpPr>
        <p:spPr>
          <a:xfrm>
            <a:off x="0" y="0"/>
            <a:ext cx="9144000" cy="1279525"/>
          </a:xfrm>
          <a:prstGeom prst="rect">
            <a:avLst/>
          </a:prstGeom>
          <a:solidFill>
            <a:srgbClr val="A216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ct val="90000"/>
              </a:lnSpc>
              <a:spcBef>
                <a:spcPct val="0"/>
              </a:spcBef>
              <a:spcAft>
                <a:spcPct val="0"/>
              </a:spcAft>
              <a:defRPr/>
            </a:pPr>
            <a:endParaRPr lang="en-GB" sz="2800" b="1" dirty="0">
              <a:solidFill>
                <a:srgbClr val="0668AF"/>
              </a:solidFill>
            </a:endParaRPr>
          </a:p>
        </p:txBody>
      </p:sp>
      <p:pic>
        <p:nvPicPr>
          <p:cNvPr id="14" name="Picture 14"/>
          <p:cNvPicPr>
            <a:picLocks noChangeAspect="1" noChangeArrowheads="1"/>
          </p:cNvPicPr>
          <p:nvPr>
            <p:custDataLst>
              <p:tags r:id="rId17"/>
            </p:custDataLst>
          </p:nvPr>
        </p:nvPicPr>
        <p:blipFill>
          <a:blip r:embed="rId18" cstate="print"/>
          <a:srcRect/>
          <a:stretch>
            <a:fillRect/>
          </a:stretch>
        </p:blipFill>
        <p:spPr bwMode="auto">
          <a:xfrm>
            <a:off x="0" y="4548188"/>
            <a:ext cx="4827588" cy="2309812"/>
          </a:xfrm>
          <a:prstGeom prst="rect">
            <a:avLst/>
          </a:prstGeom>
          <a:noFill/>
          <a:ln w="9525">
            <a:noFill/>
            <a:miter lim="800000"/>
            <a:headEnd/>
            <a:tailEnd/>
          </a:ln>
        </p:spPr>
      </p:pic>
      <p:pic>
        <p:nvPicPr>
          <p:cNvPr id="15" name="Grafik 12"/>
          <p:cNvPicPr>
            <a:picLocks noChangeAspect="1"/>
          </p:cNvPicPr>
          <p:nvPr/>
        </p:nvPicPr>
        <p:blipFill>
          <a:blip r:embed="rId19" cstate="print"/>
          <a:srcRect/>
          <a:stretch>
            <a:fillRect/>
          </a:stretch>
        </p:blipFill>
        <p:spPr bwMode="auto">
          <a:xfrm>
            <a:off x="250825" y="6135688"/>
            <a:ext cx="1784350" cy="590550"/>
          </a:xfrm>
          <a:prstGeom prst="rect">
            <a:avLst/>
          </a:prstGeom>
          <a:noFill/>
          <a:ln w="9525">
            <a:noFill/>
            <a:miter lim="800000"/>
            <a:headEnd/>
            <a:tailEnd/>
          </a:ln>
        </p:spPr>
      </p:pic>
      <p:pic>
        <p:nvPicPr>
          <p:cNvPr id="17" name="Picture 7"/>
          <p:cNvPicPr>
            <a:picLocks noChangeAspect="1" noChangeArrowheads="1"/>
          </p:cNvPicPr>
          <p:nvPr userDrawn="1">
            <p:custDataLst>
              <p:tags r:id="rId20"/>
            </p:custDataLst>
          </p:nvPr>
        </p:nvPicPr>
        <p:blipFill>
          <a:blip r:embed="rId11" cstate="print"/>
          <a:srcRect l="13533" t="22983" r="13539" b="27312"/>
          <a:stretch>
            <a:fillRect/>
          </a:stretch>
        </p:blipFill>
        <p:spPr bwMode="auto">
          <a:xfrm>
            <a:off x="0" y="1273175"/>
            <a:ext cx="9144000" cy="3895725"/>
          </a:xfrm>
          <a:prstGeom prst="rect">
            <a:avLst/>
          </a:prstGeom>
          <a:noFill/>
          <a:ln w="9525">
            <a:noFill/>
            <a:miter lim="800000"/>
            <a:headEnd/>
            <a:tailEnd/>
          </a:ln>
        </p:spPr>
      </p:pic>
      <p:pic>
        <p:nvPicPr>
          <p:cNvPr id="18" name="Grafik 6"/>
          <p:cNvPicPr/>
          <p:nvPr userDrawn="1">
            <p:custDataLst>
              <p:tags r:id="rId21"/>
            </p:custDataLst>
          </p:nvPr>
        </p:nvPicPr>
        <p:blipFill>
          <a:blip r:embed="rId13" cstate="print"/>
          <a:srcRect/>
          <a:stretch>
            <a:fillRect/>
          </a:stretch>
        </p:blipFill>
        <p:spPr bwMode="auto">
          <a:xfrm>
            <a:off x="6932613" y="6489700"/>
            <a:ext cx="2211387" cy="214313"/>
          </a:xfrm>
          <a:prstGeom prst="rect">
            <a:avLst/>
          </a:prstGeom>
          <a:noFill/>
          <a:ln w="9525">
            <a:noFill/>
            <a:miter lim="800000"/>
            <a:headEnd/>
            <a:tailEnd/>
          </a:ln>
        </p:spPr>
      </p:pic>
      <p:pic>
        <p:nvPicPr>
          <p:cNvPr id="19" name="Grafik 7"/>
          <p:cNvPicPr/>
          <p:nvPr userDrawn="1">
            <p:custDataLst>
              <p:tags r:id="rId22"/>
            </p:custDataLst>
          </p:nvPr>
        </p:nvPicPr>
        <p:blipFill>
          <a:blip r:embed="rId15" cstate="print"/>
          <a:srcRect/>
          <a:stretch>
            <a:fillRect/>
          </a:stretch>
        </p:blipFill>
        <p:spPr bwMode="auto">
          <a:xfrm>
            <a:off x="6929438" y="5740400"/>
            <a:ext cx="2214562" cy="738188"/>
          </a:xfrm>
          <a:prstGeom prst="rect">
            <a:avLst/>
          </a:prstGeom>
          <a:noFill/>
          <a:ln w="9525">
            <a:noFill/>
            <a:miter lim="800000"/>
            <a:headEnd/>
            <a:tailEnd/>
          </a:ln>
        </p:spPr>
      </p:pic>
      <p:sp>
        <p:nvSpPr>
          <p:cNvPr id="20" name="Rectangle 18"/>
          <p:cNvSpPr/>
          <p:nvPr userDrawn="1">
            <p:custDataLst>
              <p:tags r:id="rId23"/>
            </p:custDataLst>
          </p:nvPr>
        </p:nvSpPr>
        <p:spPr>
          <a:xfrm>
            <a:off x="0" y="0"/>
            <a:ext cx="9144000" cy="1279525"/>
          </a:xfrm>
          <a:prstGeom prst="rect">
            <a:avLst/>
          </a:prstGeom>
          <a:solidFill>
            <a:srgbClr val="A216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ct val="90000"/>
              </a:lnSpc>
              <a:spcBef>
                <a:spcPct val="0"/>
              </a:spcBef>
              <a:spcAft>
                <a:spcPct val="0"/>
              </a:spcAft>
              <a:defRPr/>
            </a:pPr>
            <a:endParaRPr lang="en-GB" sz="2800" b="1" dirty="0">
              <a:solidFill>
                <a:srgbClr val="0668AF"/>
              </a:solidFill>
            </a:endParaRPr>
          </a:p>
        </p:txBody>
      </p:sp>
      <p:pic>
        <p:nvPicPr>
          <p:cNvPr id="21" name="Picture 19"/>
          <p:cNvPicPr>
            <a:picLocks noChangeAspect="1" noChangeArrowheads="1"/>
          </p:cNvPicPr>
          <p:nvPr userDrawn="1">
            <p:custDataLst>
              <p:tags r:id="rId24"/>
            </p:custDataLst>
          </p:nvPr>
        </p:nvPicPr>
        <p:blipFill>
          <a:blip r:embed="rId18" cstate="print"/>
          <a:srcRect/>
          <a:stretch>
            <a:fillRect/>
          </a:stretch>
        </p:blipFill>
        <p:spPr bwMode="auto">
          <a:xfrm>
            <a:off x="0" y="4548188"/>
            <a:ext cx="4827588" cy="2309812"/>
          </a:xfrm>
          <a:prstGeom prst="rect">
            <a:avLst/>
          </a:prstGeom>
          <a:noFill/>
          <a:ln w="9525">
            <a:noFill/>
            <a:miter lim="800000"/>
            <a:headEnd/>
            <a:tailEnd/>
          </a:ln>
        </p:spPr>
      </p:pic>
      <p:pic>
        <p:nvPicPr>
          <p:cNvPr id="22" name="Grafik 12"/>
          <p:cNvPicPr>
            <a:picLocks noChangeAspect="1"/>
          </p:cNvPicPr>
          <p:nvPr userDrawn="1"/>
        </p:nvPicPr>
        <p:blipFill>
          <a:blip r:embed="rId19" cstate="print"/>
          <a:srcRect/>
          <a:stretch>
            <a:fillRect/>
          </a:stretch>
        </p:blipFill>
        <p:spPr bwMode="auto">
          <a:xfrm>
            <a:off x="250825" y="6135688"/>
            <a:ext cx="1784350" cy="590550"/>
          </a:xfrm>
          <a:prstGeom prst="rect">
            <a:avLst/>
          </a:prstGeom>
          <a:noFill/>
          <a:ln w="9525">
            <a:noFill/>
            <a:miter lim="800000"/>
            <a:headEnd/>
            <a:tailEnd/>
          </a:ln>
        </p:spPr>
      </p:pic>
      <p:pic>
        <p:nvPicPr>
          <p:cNvPr id="23" name="图片 27" descr="KV-02.jpg"/>
          <p:cNvPicPr>
            <a:picLocks noChangeAspect="1"/>
          </p:cNvPicPr>
          <p:nvPr userDrawn="1"/>
        </p:nvPicPr>
        <p:blipFill>
          <a:blip r:embed="rId25" cstate="print"/>
          <a:srcRect/>
          <a:stretch>
            <a:fillRect/>
          </a:stretch>
        </p:blipFill>
        <p:spPr bwMode="auto">
          <a:xfrm>
            <a:off x="0" y="0"/>
            <a:ext cx="9296400" cy="6858000"/>
          </a:xfrm>
          <a:prstGeom prst="rect">
            <a:avLst/>
          </a:prstGeom>
          <a:noFill/>
          <a:ln w="9525">
            <a:noFill/>
            <a:miter lim="800000"/>
            <a:headEnd/>
            <a:tailEnd/>
          </a:ln>
        </p:spPr>
      </p:pic>
      <p:sp>
        <p:nvSpPr>
          <p:cNvPr id="24" name="Rectangle 3" hidden="1"/>
          <p:cNvSpPr>
            <a:spLocks noChangeArrowheads="1"/>
          </p:cNvSpPr>
          <p:nvPr userDrawn="1">
            <p:custDataLst>
              <p:tags r:id="rId26"/>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ctrTitle"/>
          </p:nvPr>
        </p:nvSpPr>
        <p:spPr>
          <a:xfrm>
            <a:off x="288546" y="9835"/>
            <a:ext cx="8539199" cy="1249205"/>
          </a:xfrm>
        </p:spPr>
        <p:txBody>
          <a:bodyPr>
            <a:normAutofit/>
          </a:bodyPr>
          <a:lstStyle>
            <a:lvl1pPr algn="ctr">
              <a:defRPr sz="3600"/>
            </a:lvl1pPr>
          </a:lstStyle>
          <a:p>
            <a:r>
              <a:rPr lang="en-US" smtClean="0"/>
              <a:t>Click to edit Master title style</a:t>
            </a:r>
            <a:endParaRPr lang="en-GB"/>
          </a:p>
        </p:txBody>
      </p:sp>
      <p:sp>
        <p:nvSpPr>
          <p:cNvPr id="16" name="Subtitle 2"/>
          <p:cNvSpPr>
            <a:spLocks noGrp="1"/>
          </p:cNvSpPr>
          <p:nvPr>
            <p:ph type="subTitle" idx="1"/>
          </p:nvPr>
        </p:nvSpPr>
        <p:spPr>
          <a:xfrm>
            <a:off x="338015" y="5709418"/>
            <a:ext cx="4124261" cy="368484"/>
          </a:xfrm>
          <a:prstGeom prst="rect">
            <a:avLst/>
          </a:prstGeom>
        </p:spPr>
        <p:txBody>
          <a:bodyPr anchor="b"/>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25" name="TextBox 6"/>
          <p:cNvSpPr txBox="1"/>
          <p:nvPr userDrawn="1"/>
        </p:nvSpPr>
        <p:spPr>
          <a:xfrm>
            <a:off x="6006981" y="6392485"/>
            <a:ext cx="2031325"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solidFill>
                  <a:srgbClr val="00488A"/>
                </a:solidFill>
              </a:rPr>
              <a:t>仅供内部培训使用</a:t>
            </a:r>
            <a:endParaRPr lang="zh-CN" altLang="en-US" b="1" dirty="0" smtClean="0">
              <a:solidFill>
                <a:srgbClr val="00488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5" name="Rectangle 10"/>
          <p:cNvSpPr>
            <a:spLocks noGrp="1" noChangeArrowheads="1"/>
          </p:cNvSpPr>
          <p:nvPr>
            <p:ph type="sldNum" sz="quarter" idx="18"/>
          </p:nvPr>
        </p:nvSpPr>
        <p:spPr/>
        <p:txBody>
          <a:bodyPr/>
          <a:lstStyle>
            <a:lvl1pPr>
              <a:defRPr/>
            </a:lvl1pPr>
          </a:lstStyle>
          <a:p>
            <a:pPr>
              <a:defRPr/>
            </a:pPr>
            <a:fld id="{B222B0E5-06F9-45C9-89F8-573F5C299ECA}" type="slidenum">
              <a:rPr lang="en-GB"/>
            </a:fld>
            <a:endParaRPr lang="en-GB" dirty="0"/>
          </a:p>
        </p:txBody>
      </p:sp>
      <p:sp>
        <p:nvSpPr>
          <p:cNvPr id="6" name="Rectangle 6"/>
          <p:cNvSpPr>
            <a:spLocks noGrp="1" noChangeArrowheads="1"/>
          </p:cNvSpPr>
          <p:nvPr>
            <p:ph type="ftr" sz="quarter" idx="19"/>
          </p:nvPr>
        </p:nvSpPr>
        <p:spPr/>
        <p:txBody>
          <a:bodyPr/>
          <a:lstStyle>
            <a:lvl1pPr>
              <a:defRPr/>
            </a:lvl1pPr>
          </a:lstStyle>
          <a:p>
            <a:pPr>
              <a:defRPr/>
            </a:pP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Elle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3" cstate="email"/>
          <a:srcRect/>
          <a:stretch>
            <a:fillRect/>
          </a:stretch>
        </p:blipFill>
        <p:spPr bwMode="auto">
          <a:xfrm>
            <a:off x="323528" y="976313"/>
            <a:ext cx="2982912" cy="2974975"/>
          </a:xfrm>
          <a:prstGeom prst="rect">
            <a:avLst/>
          </a:prstGeom>
          <a:noFill/>
          <a:ln w="9525">
            <a:noFill/>
            <a:miter lim="800000"/>
            <a:headEnd/>
            <a:tailEnd/>
          </a:ln>
        </p:spPr>
      </p:pic>
      <p:pic>
        <p:nvPicPr>
          <p:cNvPr id="11" name="Picture 3"/>
          <p:cNvPicPr>
            <a:picLocks noChangeAspect="1"/>
          </p:cNvPicPr>
          <p:nvPr userDrawn="1"/>
        </p:nvPicPr>
        <p:blipFill>
          <a:blip r:embed="rId4" cstate="email"/>
          <a:srcRect/>
          <a:stretch>
            <a:fillRect/>
          </a:stretch>
        </p:blipFill>
        <p:spPr bwMode="auto">
          <a:xfrm>
            <a:off x="3249617" y="2441576"/>
            <a:ext cx="517525" cy="44451"/>
          </a:xfrm>
          <a:prstGeom prst="rect">
            <a:avLst/>
          </a:prstGeom>
          <a:noFill/>
          <a:ln w="9525">
            <a:noFill/>
            <a:miter lim="800000"/>
            <a:headEnd/>
            <a:tailEnd/>
          </a:ln>
        </p:spPr>
      </p:pic>
      <p:sp>
        <p:nvSpPr>
          <p:cNvPr id="6" name="Text Placeholder 5"/>
          <p:cNvSpPr>
            <a:spLocks noGrp="1"/>
          </p:cNvSpPr>
          <p:nvPr>
            <p:ph type="body" sz="quarter" idx="11"/>
          </p:nvPr>
        </p:nvSpPr>
        <p:spPr>
          <a:xfrm>
            <a:off x="3767141" y="1949077"/>
            <a:ext cx="4422121" cy="1466851"/>
          </a:xfrm>
          <a:prstGeom prst="rect">
            <a:avLst/>
          </a:prstGeom>
        </p:spPr>
        <p:txBody>
          <a:bodyPr/>
          <a:lstStyle>
            <a:lvl1pPr marL="0" indent="0">
              <a:buNone/>
              <a:defRPr sz="3200" b="1">
                <a:solidFill>
                  <a:schemeClr val="bg1"/>
                </a:solidFill>
                <a:latin typeface="+mj-lt"/>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GB" smtClean="0"/>
              <a:t>Click to edit Master text styles</a:t>
            </a:r>
            <a:endParaRPr lang="en-GB" smtClean="0"/>
          </a:p>
        </p:txBody>
      </p:sp>
      <p:sp>
        <p:nvSpPr>
          <p:cNvPr id="8" name="Text Placeholder 7"/>
          <p:cNvSpPr>
            <a:spLocks noGrp="1"/>
          </p:cNvSpPr>
          <p:nvPr>
            <p:ph type="body" sz="quarter" idx="12"/>
          </p:nvPr>
        </p:nvSpPr>
        <p:spPr>
          <a:xfrm>
            <a:off x="3767142" y="3429000"/>
            <a:ext cx="4422775" cy="739775"/>
          </a:xfrm>
          <a:prstGeom prst="rect">
            <a:avLst/>
          </a:prstGeom>
        </p:spPr>
        <p:txBody>
          <a:bodyPr/>
          <a:lstStyle>
            <a:lvl1pPr marL="0" indent="0">
              <a:buNone/>
              <a:defRPr sz="2000" b="1">
                <a:solidFill>
                  <a:srgbClr val="00B0F0"/>
                </a:solidFill>
                <a:latin typeface="Arial Bold" pitchFamily="34" charset="0"/>
                <a:cs typeface="Arial Bold"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GB" smtClean="0"/>
              <a:t>Click to edit Master text styles</a:t>
            </a:r>
            <a:endParaRPr lang="en-GB" smtClean="0"/>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3580" y="-316588"/>
            <a:ext cx="1801372" cy="1801372"/>
          </a:xfrm>
          <a:prstGeom prst="rect">
            <a:avLst/>
          </a:prstGeom>
        </p:spPr>
      </p:pic>
      <p:pic>
        <p:nvPicPr>
          <p:cNvPr id="16" name="图片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5286" y="5517232"/>
            <a:ext cx="1801372" cy="1801372"/>
          </a:xfrm>
          <a:prstGeom prst="rect">
            <a:avLst/>
          </a:prstGeom>
        </p:spPr>
      </p:pic>
      <p:sp>
        <p:nvSpPr>
          <p:cNvPr id="9" name="TextBox 6"/>
          <p:cNvSpPr txBox="1"/>
          <p:nvPr userDrawn="1"/>
        </p:nvSpPr>
        <p:spPr>
          <a:xfrm>
            <a:off x="5076056" y="6233252"/>
            <a:ext cx="2031325"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solidFill>
                  <a:srgbClr val="FFFFFF"/>
                </a:solidFill>
              </a:rPr>
              <a:t>仅供内部培训使用</a:t>
            </a:r>
            <a:endParaRPr lang="zh-CN" altLang="en-US" b="1"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3" name="think-cell Slide" r:id="rId3" imgW="0" imgH="0" progId="">
                  <p:embed/>
                </p:oleObj>
              </mc:Choice>
              <mc:Fallback>
                <p:oleObj name="think-cell Slide" r:id="rId3" imgW="0" imgH="0" progId="">
                  <p:embed/>
                  <p:pic>
                    <p:nvPicPr>
                      <p:cNvPr id="0" name="矩形 8192"/>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graphicFrame>
        <p:nvGraphicFramePr>
          <p:cNvPr id="8" name="Rectangle 3" hidden="1"/>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4" name="think-cell Slide" r:id="rId6" imgW="0" imgH="0" progId="">
                  <p:embed/>
                </p:oleObj>
              </mc:Choice>
              <mc:Fallback>
                <p:oleObj name="think-cell Slide" r:id="rId6" imgW="0" imgH="0" progId="">
                  <p:embed/>
                  <p:pic>
                    <p:nvPicPr>
                      <p:cNvPr id="0" name="矩形 8193"/>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7"/>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9"/>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a:xfrm>
            <a:off x="281309" y="44624"/>
            <a:ext cx="8539162" cy="938212"/>
          </a:xfrm>
        </p:spPr>
        <p:txBody>
          <a:bodyPr/>
          <a:lstStyle/>
          <a:p>
            <a:r>
              <a:rPr lang="en-US" smtClean="0"/>
              <a:t>Click to edit Master title style</a:t>
            </a:r>
            <a:endParaRPr lang="en-US"/>
          </a:p>
        </p:txBody>
      </p:sp>
      <p:sp>
        <p:nvSpPr>
          <p:cNvPr id="17" name="内容占位符 16"/>
          <p:cNvSpPr>
            <a:spLocks noGrp="1"/>
          </p:cNvSpPr>
          <p:nvPr>
            <p:ph sz="quarter" idx="10"/>
          </p:nvPr>
        </p:nvSpPr>
        <p:spPr>
          <a:xfrm>
            <a:off x="281309" y="1340768"/>
            <a:ext cx="8539162" cy="4867275"/>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0"/>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17" name="think-cell Slide" r:id="rId3" imgW="0" imgH="0" progId="">
                  <p:embed/>
                </p:oleObj>
              </mc:Choice>
              <mc:Fallback>
                <p:oleObj name="think-cell Slide" r:id="rId3" imgW="0" imgH="0" progId="">
                  <p:embed/>
                  <p:pic>
                    <p:nvPicPr>
                      <p:cNvPr id="0" name="矩形 9216"/>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pic>
        <p:nvPicPr>
          <p:cNvPr id="7"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8" name="Rectangle 3" hidden="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18" name="think-cell Slide" r:id="rId7" imgW="0" imgH="0" progId="">
                  <p:embed/>
                </p:oleObj>
              </mc:Choice>
              <mc:Fallback>
                <p:oleObj name="think-cell Slide" r:id="rId7" imgW="0" imgH="0" progId="">
                  <p:embed/>
                  <p:pic>
                    <p:nvPicPr>
                      <p:cNvPr id="0" name="矩形 9217"/>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9"/>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10"/>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a:xfrm>
            <a:off x="281309" y="44624"/>
            <a:ext cx="8539162" cy="938212"/>
          </a:xfrm>
        </p:spPr>
        <p:txBody>
          <a:bodyPr/>
          <a:lstStyle/>
          <a:p>
            <a:r>
              <a:rPr lang="en-US" smtClean="0"/>
              <a:t>Click to edit Master title style</a:t>
            </a:r>
            <a:endParaRPr lang="en-US"/>
          </a:p>
        </p:txBody>
      </p:sp>
      <p:sp>
        <p:nvSpPr>
          <p:cNvPr id="17" name="内容占位符 16"/>
          <p:cNvSpPr>
            <a:spLocks noGrp="1"/>
          </p:cNvSpPr>
          <p:nvPr>
            <p:ph sz="quarter" idx="10"/>
          </p:nvPr>
        </p:nvSpPr>
        <p:spPr>
          <a:xfrm>
            <a:off x="281309" y="1340768"/>
            <a:ext cx="4218683" cy="4867275"/>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1"/>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
        <p:nvSpPr>
          <p:cNvPr id="12" name="内容占位符 16"/>
          <p:cNvSpPr>
            <a:spLocks noGrp="1"/>
          </p:cNvSpPr>
          <p:nvPr>
            <p:ph sz="quarter" idx="22"/>
          </p:nvPr>
        </p:nvSpPr>
        <p:spPr>
          <a:xfrm>
            <a:off x="4601788" y="1335088"/>
            <a:ext cx="4218683" cy="4867275"/>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1"/>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41" name="think-cell Slide" r:id="rId3" imgW="0" imgH="0" progId="">
                  <p:embed/>
                </p:oleObj>
              </mc:Choice>
              <mc:Fallback>
                <p:oleObj name="think-cell Slide" r:id="rId3" imgW="0" imgH="0" progId="">
                  <p:embed/>
                  <p:pic>
                    <p:nvPicPr>
                      <p:cNvPr id="0" name="矩形 10240"/>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pic>
        <p:nvPicPr>
          <p:cNvPr id="7"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8" name="Rectangle 3" hidden="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42" name="think-cell Slide" r:id="rId7" imgW="0" imgH="0" progId="">
                  <p:embed/>
                </p:oleObj>
              </mc:Choice>
              <mc:Fallback>
                <p:oleObj name="think-cell Slide" r:id="rId7" imgW="0" imgH="0" progId="">
                  <p:embed/>
                  <p:pic>
                    <p:nvPicPr>
                      <p:cNvPr id="0" name="矩形 10241"/>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9"/>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10"/>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20" name="文本占位符 19"/>
          <p:cNvSpPr>
            <a:spLocks noGrp="1"/>
          </p:cNvSpPr>
          <p:nvPr>
            <p:ph type="body" sz="quarter" idx="20"/>
          </p:nvPr>
        </p:nvSpPr>
        <p:spPr>
          <a:xfrm>
            <a:off x="281309" y="5373688"/>
            <a:ext cx="8539162" cy="835025"/>
          </a:xfrm>
          <a:prstGeom prst="rect">
            <a:avLst/>
          </a:prstGeom>
        </p:spPr>
        <p:txBody>
          <a:bodyPr anchor="b"/>
          <a:lstStyle>
            <a:lvl1pPr marL="0" indent="0">
              <a:buNone/>
              <a:defRPr sz="1200">
                <a:solidFill>
                  <a:schemeClr val="accent4"/>
                </a:solidFill>
              </a:defRPr>
            </a:lvl1pPr>
          </a:lstStyle>
          <a:p>
            <a:pPr lvl="0"/>
            <a:r>
              <a:rPr lang="zh-CN" altLang="en-US" dirty="0" smtClean="0"/>
              <a:t>单击此处编辑母版文本样式</a:t>
            </a:r>
            <a:endParaRPr lang="zh-CN" altLang="en-US" dirty="0" smtClean="0"/>
          </a:p>
        </p:txBody>
      </p:sp>
      <p:sp>
        <p:nvSpPr>
          <p:cNvPr id="18" name="内容占位符 16"/>
          <p:cNvSpPr>
            <a:spLocks noGrp="1"/>
          </p:cNvSpPr>
          <p:nvPr>
            <p:ph sz="quarter" idx="10"/>
          </p:nvPr>
        </p:nvSpPr>
        <p:spPr>
          <a:xfrm>
            <a:off x="281309" y="1340769"/>
            <a:ext cx="8539162" cy="4026570"/>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1"/>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65" name="think-cell Slide" r:id="rId3" imgW="0" imgH="0" progId="">
                  <p:embed/>
                </p:oleObj>
              </mc:Choice>
              <mc:Fallback>
                <p:oleObj name="think-cell Slide" r:id="rId3" imgW="0" imgH="0" progId="">
                  <p:embed/>
                  <p:pic>
                    <p:nvPicPr>
                      <p:cNvPr id="0" name="矩形 11264"/>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pic>
        <p:nvPicPr>
          <p:cNvPr id="7"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8" name="Rectangle 3" hidden="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66" name="think-cell Slide" r:id="rId7" imgW="0" imgH="0" progId="">
                  <p:embed/>
                </p:oleObj>
              </mc:Choice>
              <mc:Fallback>
                <p:oleObj name="think-cell Slide" r:id="rId7" imgW="0" imgH="0" progId="">
                  <p:embed/>
                  <p:pic>
                    <p:nvPicPr>
                      <p:cNvPr id="0" name="矩形 11265"/>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9"/>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10"/>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20" name="文本占位符 19"/>
          <p:cNvSpPr>
            <a:spLocks noGrp="1"/>
          </p:cNvSpPr>
          <p:nvPr>
            <p:ph type="body" sz="quarter" idx="20"/>
          </p:nvPr>
        </p:nvSpPr>
        <p:spPr>
          <a:xfrm>
            <a:off x="281309" y="5373688"/>
            <a:ext cx="8539162" cy="835025"/>
          </a:xfrm>
          <a:prstGeom prst="rect">
            <a:avLst/>
          </a:prstGeom>
        </p:spPr>
        <p:txBody>
          <a:bodyPr anchor="b"/>
          <a:lstStyle>
            <a:lvl1pPr marL="0" indent="0">
              <a:buNone/>
              <a:defRPr sz="1200">
                <a:solidFill>
                  <a:schemeClr val="accent4"/>
                </a:solidFill>
              </a:defRPr>
            </a:lvl1pPr>
          </a:lstStyle>
          <a:p>
            <a:pPr lvl="0"/>
            <a:r>
              <a:rPr lang="zh-CN" altLang="en-US" dirty="0" smtClean="0"/>
              <a:t>单击此处编辑母版文本样式</a:t>
            </a:r>
            <a:endParaRPr lang="zh-CN" altLang="en-US" dirty="0" smtClean="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89" name="think-cell Slide" r:id="rId3" imgW="0" imgH="0" progId="">
                  <p:embed/>
                </p:oleObj>
              </mc:Choice>
              <mc:Fallback>
                <p:oleObj name="think-cell Slide" r:id="rId3" imgW="0" imgH="0" progId="">
                  <p:embed/>
                  <p:pic>
                    <p:nvPicPr>
                      <p:cNvPr id="0" name="矩形 12288"/>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pic>
        <p:nvPicPr>
          <p:cNvPr id="7"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graphicFrame>
        <p:nvGraphicFramePr>
          <p:cNvPr id="8" name="Rectangle 3" hidden="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90" name="think-cell Slide" r:id="rId7" imgW="0" imgH="0" progId="">
                  <p:embed/>
                </p:oleObj>
              </mc:Choice>
              <mc:Fallback>
                <p:oleObj name="think-cell Slide" r:id="rId7" imgW="0" imgH="0" progId="">
                  <p:embed/>
                  <p:pic>
                    <p:nvPicPr>
                      <p:cNvPr id="0" name="矩形 12289"/>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9"/>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10"/>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6_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3" name="think-cell Slide" r:id="rId3" imgW="0" imgH="0" progId="">
                  <p:embed/>
                </p:oleObj>
              </mc:Choice>
              <mc:Fallback>
                <p:oleObj name="think-cell Slide" r:id="rId3" imgW="0" imgH="0" progId="">
                  <p:embed/>
                  <p:pic>
                    <p:nvPicPr>
                      <p:cNvPr id="0" name="矩形 13312"/>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graphicFrame>
        <p:nvGraphicFramePr>
          <p:cNvPr id="8" name="Rectangle 3" hidden="1"/>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4" name="think-cell Slide" r:id="rId6" imgW="0" imgH="0" progId="">
                  <p:embed/>
                </p:oleObj>
              </mc:Choice>
              <mc:Fallback>
                <p:oleObj name="think-cell Slide" r:id="rId6" imgW="0" imgH="0" progId="">
                  <p:embed/>
                  <p:pic>
                    <p:nvPicPr>
                      <p:cNvPr id="0" name="矩形 13313"/>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7"/>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488A"/>
                </a:solidFill>
                <a:latin typeface="BISansCond" pitchFamily="2" charset="0"/>
                <a:ea typeface="宋体" panose="02010600030101010101" pitchFamily="2" charset="-122"/>
                <a:cs typeface="Arial" panose="020B0604020202020204" pitchFamily="34" charset="0"/>
              </a:rPr>
            </a:fld>
            <a:endParaRPr lang="en-GB" sz="1200" dirty="0">
              <a:solidFill>
                <a:srgbClr val="00488A"/>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8"/>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Stroke Prevention Blank">
    <p:spTree>
      <p:nvGrpSpPr>
        <p:cNvPr id="1" name=""/>
        <p:cNvGrpSpPr/>
        <p:nvPr/>
      </p:nvGrpSpPr>
      <p:grpSpPr>
        <a:xfrm>
          <a:off x="0" y="0"/>
          <a:ext cx="0" cy="0"/>
          <a:chOff x="0" y="0"/>
          <a:chExt cx="0" cy="0"/>
        </a:xfrm>
      </p:grpSpPr>
      <p:graphicFrame>
        <p:nvGraphicFramePr>
          <p:cNvPr id="2"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37" name="think-cell Slide" r:id="rId3" imgW="0" imgH="0" progId="">
                  <p:embed/>
                </p:oleObj>
              </mc:Choice>
              <mc:Fallback>
                <p:oleObj name="think-cell Slide" r:id="rId3" imgW="0" imgH="0" progId="">
                  <p:embed/>
                  <p:pic>
                    <p:nvPicPr>
                      <p:cNvPr id="0" name="矩形 14336"/>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TextBox 4"/>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1AA52161-856E-4114-BE83-078BB17B1A3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pic>
        <p:nvPicPr>
          <p:cNvPr id="6" name="图片 16" descr="泰毕全.jpg"/>
          <p:cNvPicPr>
            <a:picLocks noChangeAspect="1"/>
          </p:cNvPicPr>
          <p:nvPr/>
        </p:nvPicPr>
        <p:blipFill>
          <a:blip r:embed="rId5" cstate="print"/>
          <a:srcRect/>
          <a:stretch>
            <a:fillRect/>
          </a:stretch>
        </p:blipFill>
        <p:spPr bwMode="auto">
          <a:xfrm>
            <a:off x="7583488" y="6208713"/>
            <a:ext cx="1524000" cy="619125"/>
          </a:xfrm>
          <a:prstGeom prst="rect">
            <a:avLst/>
          </a:prstGeom>
          <a:noFill/>
          <a:ln w="9525">
            <a:noFill/>
            <a:miter lim="800000"/>
            <a:headEnd/>
            <a:tailEnd/>
          </a:ln>
        </p:spPr>
      </p:pic>
      <p:sp>
        <p:nvSpPr>
          <p:cNvPr id="8" name="TextBox 7"/>
          <p:cNvSpPr txBox="1"/>
          <p:nvPr>
            <p:custDataLst>
              <p:tags r:id="rId6"/>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92A370AC-12E9-4305-961A-65335FF2B0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9" name="文本占位符 19"/>
          <p:cNvSpPr>
            <a:spLocks noGrp="1"/>
          </p:cNvSpPr>
          <p:nvPr>
            <p:ph type="body" sz="quarter" idx="21"/>
          </p:nvPr>
        </p:nvSpPr>
        <p:spPr>
          <a:xfrm>
            <a:off x="366713" y="6208713"/>
            <a:ext cx="7081952" cy="647600"/>
          </a:xfrm>
          <a:prstGeom prst="rect">
            <a:avLst/>
          </a:prstGeom>
        </p:spPr>
        <p:txBody>
          <a:bodyPr anchor="b"/>
          <a:lstStyle>
            <a:lvl1pPr marL="0" indent="0">
              <a:spcBef>
                <a:spcPts val="0"/>
              </a:spcBef>
              <a:buNone/>
              <a:defRPr sz="1000"/>
            </a:lvl1pPr>
          </a:lstStyle>
          <a:p>
            <a:pPr lvl="0"/>
            <a:r>
              <a:rPr lang="zh-CN" altLang="en-US" dirty="0" smtClean="0"/>
              <a:t>单击此处编辑母版文本样式</a:t>
            </a:r>
            <a:endParaRPr lang="zh-CN" altLang="en-US" dirty="0" smtClean="0"/>
          </a:p>
        </p:txBody>
      </p:sp>
      <p:sp>
        <p:nvSpPr>
          <p:cNvPr id="7" name="TextBox 6"/>
          <p:cNvSpPr txBox="1"/>
          <p:nvPr userDrawn="1"/>
        </p:nvSpPr>
        <p:spPr>
          <a:xfrm>
            <a:off x="5436096" y="6369156"/>
            <a:ext cx="2031325"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solidFill>
                  <a:srgbClr val="00488A"/>
                </a:solidFill>
              </a:rPr>
              <a:t>仅供内部培训使用</a:t>
            </a:r>
            <a:endParaRPr lang="zh-CN" altLang="en-US" b="1" dirty="0" smtClean="0">
              <a:solidFill>
                <a:srgbClr val="00488A"/>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a:xfrm>
            <a:off x="485775" y="1196975"/>
            <a:ext cx="7989888" cy="4897438"/>
          </a:xfrm>
          <a:prstGeom prst="rect">
            <a:avLst/>
          </a:prstGeom>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a:prstGeom prst="rect">
            <a:avLst/>
          </a:prstGeo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a:xfrm>
            <a:off x="485775" y="1196975"/>
            <a:ext cx="7989888" cy="4897438"/>
          </a:xfrm>
          <a:prstGeom prst="rect">
            <a:avLst/>
          </a:prstGeom>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a:prstGeom prst="rect">
            <a:avLst/>
          </a:prstGeo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
        <p:nvSpPr>
          <p:cNvPr id="5" name="Rectangle 10"/>
          <p:cNvSpPr>
            <a:spLocks noGrp="1" noChangeArrowheads="1"/>
          </p:cNvSpPr>
          <p:nvPr>
            <p:ph type="sldNum" sz="quarter" idx="18"/>
          </p:nvPr>
        </p:nvSpPr>
        <p:spPr/>
        <p:txBody>
          <a:bodyPr/>
          <a:lstStyle>
            <a:lvl1pPr>
              <a:defRPr/>
            </a:lvl1pPr>
          </a:lstStyle>
          <a:p>
            <a:fld id="{D9085693-89E5-4C69-A1F8-23129AE3546B}" type="slidenum">
              <a:rPr lang="en-GB" altLang="en-US"/>
            </a:fld>
            <a:endParaRPr lang="en-GB" altLang="en-US" dirty="0"/>
          </a:p>
        </p:txBody>
      </p:sp>
      <p:sp>
        <p:nvSpPr>
          <p:cNvPr id="6" name="Rectangle 6"/>
          <p:cNvSpPr>
            <a:spLocks noGrp="1" noChangeArrowheads="1"/>
          </p:cNvSpPr>
          <p:nvPr>
            <p:ph type="ftr" sz="quarter" idx="19"/>
          </p:nvPr>
        </p:nvSpPr>
        <p:spPr/>
        <p:txBody>
          <a:bodyPr/>
          <a:lstStyle>
            <a:lvl1pPr>
              <a:defRPr/>
            </a:lvl1pPr>
          </a:lstStyle>
          <a:p>
            <a:pPr>
              <a:defRPr/>
            </a:pPr>
            <a:endParaRPr lang="en-GB"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defTabSz="914400">
              <a:defRPr/>
            </a:pPr>
            <a:endParaRPr lang="en-US" altLang="zh-CN">
              <a:solidFill>
                <a:srgbClr val="00488A"/>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vl1pPr>
          </a:lstStyle>
          <a:p>
            <a:pPr defTabSz="914400">
              <a:defRPr/>
            </a:pPr>
            <a:endParaRPr lang="en-US" altLang="zh-CN">
              <a:solidFill>
                <a:srgbClr val="00488A"/>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vl1pPr>
          </a:lstStyle>
          <a:p>
            <a:pPr defTabSz="914400">
              <a:defRPr/>
            </a:pPr>
            <a:fld id="{629C1CFF-2339-466B-B936-A261287769D1}" type="slidenum">
              <a:rPr lang="en-US" altLang="zh-CN">
                <a:solidFill>
                  <a:srgbClr val="00488A"/>
                </a:solidFill>
              </a:rPr>
            </a:fld>
            <a:endParaRPr lang="en-US" altLang="zh-CN">
              <a:solidFill>
                <a:srgbClr val="00488A"/>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b="1">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5536" y="1412776"/>
            <a:ext cx="8539200" cy="4233863"/>
          </a:xfrm>
          <a:prstGeom prst="rect">
            <a:avLst/>
          </a:prstGeom>
        </p:spPr>
        <p:txBody>
          <a:bodyPr/>
          <a:lstStyle>
            <a:lvl1pPr>
              <a:defRPr>
                <a:latin typeface="Tahoma" panose="020B0604030504040204" pitchFamily="34" charset="0"/>
                <a:cs typeface="Tahoma" panose="020B0604030504040204" pitchFamily="34" charset="0"/>
              </a:defRPr>
            </a:lvl1pPr>
            <a:lvl2pPr>
              <a:defRPr>
                <a:latin typeface="Tahoma" panose="020B0604030504040204" pitchFamily="34" charset="0"/>
                <a:cs typeface="Tahoma" panose="020B0604030504040204" pitchFamily="34" charset="0"/>
              </a:defRPr>
            </a:lvl2pPr>
            <a:lvl3pPr>
              <a:defRPr>
                <a:latin typeface="Tahoma" panose="020B0604030504040204" pitchFamily="34" charset="0"/>
                <a:cs typeface="Tahoma" panose="020B0604030504040204" pitchFamily="34" charset="0"/>
              </a:defRPr>
            </a:lvl3pPr>
            <a:lvl4pPr>
              <a:defRPr>
                <a:latin typeface="Tahoma" panose="020B0604030504040204" pitchFamily="34" charset="0"/>
                <a:cs typeface="Tahoma" panose="020B0604030504040204" pitchFamily="34" charset="0"/>
              </a:defRPr>
            </a:lvl4pPr>
            <a:lvl5pPr>
              <a:defRPr>
                <a:latin typeface="Tahoma" panose="020B0604030504040204" pitchFamily="34" charset="0"/>
                <a:cs typeface="Tahoma" panose="020B0604030504040204" pitchFamily="34"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14"/>
          <p:cNvSpPr>
            <a:spLocks noGrp="1"/>
          </p:cNvSpPr>
          <p:nvPr>
            <p:ph type="ftr" sz="quarter" idx="3"/>
          </p:nvPr>
        </p:nvSpPr>
        <p:spPr>
          <a:xfrm>
            <a:off x="395536" y="6237312"/>
            <a:ext cx="72008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cs typeface="Tahoma" panose="020B0604030504040204" pitchFamily="34" charset="0"/>
              </a:defRPr>
            </a:lvl1pPr>
          </a:lstStyle>
          <a:p>
            <a:pPr defTabSz="914400"/>
            <a:endParaRPr lang="zh-CN" altLang="en-US">
              <a:solidFill>
                <a:srgbClr val="00488A">
                  <a:tint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9144000" cy="938212"/>
          </a:xfrm>
        </p:spPr>
        <p:txBody>
          <a:bodyPr/>
          <a:lstStyle/>
          <a:p>
            <a:r>
              <a:rPr lang="en-US" smtClean="0"/>
              <a:t>Click to edit Master title style</a:t>
            </a:r>
            <a:endParaRPr lang="en-GB"/>
          </a:p>
        </p:txBody>
      </p:sp>
      <p:sp>
        <p:nvSpPr>
          <p:cNvPr id="9" name="页脚占位符 14"/>
          <p:cNvSpPr>
            <a:spLocks noGrp="1"/>
          </p:cNvSpPr>
          <p:nvPr>
            <p:ph type="ftr" sz="quarter" idx="3"/>
          </p:nvPr>
        </p:nvSpPr>
        <p:spPr>
          <a:xfrm>
            <a:off x="395536" y="6237312"/>
            <a:ext cx="72008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cs typeface="Tahoma" panose="020B0604030504040204" pitchFamily="34" charset="0"/>
              </a:defRPr>
            </a:lvl1pPr>
          </a:lstStyle>
          <a:p>
            <a:pPr defTabSz="914400"/>
            <a:endParaRPr lang="zh-CN" altLang="en-US">
              <a:solidFill>
                <a:srgbClr val="00488A">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origi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noProof="0" dirty="0"/>
              <a:t>Click to edit Master title style</a:t>
            </a:r>
            <a:endParaRPr lang="en-GB" noProof="0" dirty="0"/>
          </a:p>
        </p:txBody>
      </p:sp>
      <p:sp>
        <p:nvSpPr>
          <p:cNvPr id="3" name="Content Placeholder 2"/>
          <p:cNvSpPr>
            <a:spLocks noGrp="1"/>
          </p:cNvSpPr>
          <p:nvPr>
            <p:ph idx="1"/>
          </p:nvPr>
        </p:nvSpPr>
        <p:spPr>
          <a:xfrm>
            <a:off x="360363" y="1600201"/>
            <a:ext cx="8428037" cy="4525963"/>
          </a:xfrm>
          <a:prstGeom prst="rect">
            <a:avLst/>
          </a:prstGeom>
        </p:spPr>
        <p:txBody>
          <a:bodyPr/>
          <a:lstStyle/>
          <a:p>
            <a:pPr lvl="0"/>
            <a:r>
              <a:rPr lang="en-GB" noProof="0" dirty="0"/>
              <a:t>Click to edit Master text styles</a:t>
            </a:r>
            <a:endParaRPr lang="en-GB" noProof="0" dirty="0"/>
          </a:p>
          <a:p>
            <a:pPr lvl="1"/>
            <a:r>
              <a:rPr lang="en-GB" noProof="0" dirty="0"/>
              <a:t>Second level</a:t>
            </a:r>
            <a:endParaRPr lang="en-GB" noProof="0" dirty="0"/>
          </a:p>
          <a:p>
            <a:pPr lvl="2"/>
            <a:r>
              <a:rPr lang="en-GB" noProof="0" dirty="0"/>
              <a:t>Third level</a:t>
            </a:r>
            <a:endParaRPr lang="en-GB" noProof="0" dirty="0"/>
          </a:p>
          <a:p>
            <a:pPr lvl="3"/>
            <a:r>
              <a:rPr lang="en-GB" noProof="0" dirty="0"/>
              <a:t>Fourth level</a:t>
            </a:r>
            <a:endParaRPr lang="en-GB" noProof="0" dirty="0"/>
          </a:p>
          <a:p>
            <a:pPr lvl="4"/>
            <a:r>
              <a:rPr lang="en-GB" noProof="0" dirty="0"/>
              <a:t>Fifth level</a:t>
            </a:r>
            <a:endParaRPr lang="en-GB" noProof="0" dirty="0"/>
          </a:p>
        </p:txBody>
      </p:sp>
      <p:sp>
        <p:nvSpPr>
          <p:cNvPr id="4" name="Date Placeholder 3"/>
          <p:cNvSpPr>
            <a:spLocks noGrp="1"/>
          </p:cNvSpPr>
          <p:nvPr>
            <p:ph type="dt" sz="half" idx="10"/>
          </p:nvPr>
        </p:nvSpPr>
        <p:spPr>
          <a:xfrm>
            <a:off x="6553200" y="6377516"/>
            <a:ext cx="2133600" cy="365125"/>
          </a:xfrm>
          <a:prstGeom prst="rect">
            <a:avLst/>
          </a:prstGeom>
        </p:spPr>
        <p:txBody>
          <a:bodyPr/>
          <a:lstStyle/>
          <a:p>
            <a:fld id="{A977AF0F-00F7-0F48-B37C-A3863F2B24C0}" type="datetime1">
              <a:rPr lang="en-GB" smtClean="0">
                <a:solidFill>
                  <a:srgbClr val="1E4784">
                    <a:tint val="75000"/>
                  </a:srgbClr>
                </a:solidFill>
              </a:rPr>
            </a:fld>
            <a:endParaRPr lang="en-GB" dirty="0">
              <a:solidFill>
                <a:srgbClr val="1E4784">
                  <a:tint val="75000"/>
                </a:srgbClr>
              </a:solidFill>
            </a:endParaRPr>
          </a:p>
        </p:txBody>
      </p:sp>
      <p:sp>
        <p:nvSpPr>
          <p:cNvPr id="5" name="Footer Placeholder 4"/>
          <p:cNvSpPr>
            <a:spLocks noGrp="1"/>
          </p:cNvSpPr>
          <p:nvPr>
            <p:ph type="ftr" sz="quarter" idx="11"/>
          </p:nvPr>
        </p:nvSpPr>
        <p:spPr>
          <a:xfrm>
            <a:off x="457199" y="6377516"/>
            <a:ext cx="6096001" cy="365125"/>
          </a:xfrm>
          <a:prstGeom prst="rect">
            <a:avLst/>
          </a:prstGeom>
        </p:spPr>
        <p:txBody>
          <a:bodyPr/>
          <a:lstStyle>
            <a:lvl1pPr algn="l">
              <a:defRPr sz="800"/>
            </a:lvl1pPr>
          </a:lstStyle>
          <a:p>
            <a:endParaRPr lang="en-GB" dirty="0">
              <a:solidFill>
                <a:srgbClr val="1E4784">
                  <a:tint val="75000"/>
                </a:srgbClr>
              </a:solidFill>
            </a:endParaRPr>
          </a:p>
        </p:txBody>
      </p:sp>
      <p:sp>
        <p:nvSpPr>
          <p:cNvPr id="6" name="Slide Number Placeholder 5"/>
          <p:cNvSpPr>
            <a:spLocks noGrp="1"/>
          </p:cNvSpPr>
          <p:nvPr>
            <p:ph type="sldNum" sz="quarter" idx="12"/>
          </p:nvPr>
        </p:nvSpPr>
        <p:spPr>
          <a:xfrm>
            <a:off x="8686800" y="6377516"/>
            <a:ext cx="457200" cy="365125"/>
          </a:xfrm>
          <a:prstGeom prst="rect">
            <a:avLst/>
          </a:prstGeom>
        </p:spPr>
        <p:txBody>
          <a:bodyPr/>
          <a:lstStyle/>
          <a:p>
            <a:fld id="{2066355A-084C-D24E-9AD2-7E4FC41EA627}" type="slidenum">
              <a:rPr lang="en-GB" smtClean="0">
                <a:solidFill>
                  <a:srgbClr val="1E4784">
                    <a:tint val="75000"/>
                  </a:srgbClr>
                </a:solidFill>
              </a:rPr>
            </a:fld>
            <a:endParaRPr lang="en-GB" dirty="0">
              <a:solidFill>
                <a:srgbClr val="1E4784">
                  <a:tint val="75000"/>
                </a:srgbClr>
              </a:solidFill>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896" b="34254"/>
          <a:stretch>
            <a:fillRect/>
          </a:stretch>
        </p:blipFill>
        <p:spPr>
          <a:xfrm>
            <a:off x="7807818" y="6260473"/>
            <a:ext cx="1444824" cy="561315"/>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noProof="0" dirty="0"/>
          </a:p>
        </p:txBody>
      </p:sp>
      <p:sp>
        <p:nvSpPr>
          <p:cNvPr id="5" name="Slide Number Placeholder 4"/>
          <p:cNvSpPr>
            <a:spLocks noGrp="1"/>
          </p:cNvSpPr>
          <p:nvPr>
            <p:ph type="sldNum" sz="quarter" idx="12"/>
          </p:nvPr>
        </p:nvSpPr>
        <p:spPr>
          <a:xfrm>
            <a:off x="8686800" y="6356351"/>
            <a:ext cx="457200" cy="365125"/>
          </a:xfrm>
          <a:prstGeom prst="rect">
            <a:avLst/>
          </a:prstGeom>
        </p:spPr>
        <p:txBody>
          <a:bodyPr/>
          <a:lstStyle>
            <a:lvl1pPr>
              <a:defRPr sz="800"/>
            </a:lvl1pPr>
          </a:lstStyle>
          <a:p>
            <a:fld id="{2066355A-084C-D24E-9AD2-7E4FC41EA627}" type="slidenum">
              <a:rPr lang="en-GB" smtClean="0">
                <a:solidFill>
                  <a:srgbClr val="1E4784">
                    <a:tint val="75000"/>
                  </a:srgbClr>
                </a:solidFill>
              </a:rPr>
            </a:fld>
            <a:endParaRPr lang="en-GB" dirty="0">
              <a:solidFill>
                <a:srgbClr val="1E4784">
                  <a:tint val="75000"/>
                </a:srgbClr>
              </a:solidFill>
            </a:endParaRPr>
          </a:p>
        </p:txBody>
      </p:sp>
      <p:sp>
        <p:nvSpPr>
          <p:cNvPr id="7" name="Text Placeholder 7"/>
          <p:cNvSpPr>
            <a:spLocks noGrp="1"/>
          </p:cNvSpPr>
          <p:nvPr>
            <p:ph type="body" sz="quarter" idx="13" hasCustomPrompt="1"/>
          </p:nvPr>
        </p:nvSpPr>
        <p:spPr>
          <a:xfrm>
            <a:off x="360362" y="6444476"/>
            <a:ext cx="8326437" cy="276999"/>
          </a:xfrm>
          <a:prstGeom prst="rect">
            <a:avLst/>
          </a:prstGeom>
        </p:spPr>
        <p:txBody>
          <a:bodyPr wrap="square" anchor="b">
            <a:spAutoFit/>
          </a:bodyPr>
          <a:lstStyle>
            <a:lvl1pPr marL="0" indent="0">
              <a:buNone/>
              <a:defRPr sz="1200"/>
            </a:lvl1pPr>
            <a:lvl2pPr marL="230505" indent="0">
              <a:buNone/>
              <a:defRPr/>
            </a:lvl2pPr>
            <a:lvl3pPr marL="514350" indent="0">
              <a:buNone/>
              <a:defRPr/>
            </a:lvl3pPr>
            <a:lvl4pPr marL="690880" indent="0">
              <a:buNone/>
              <a:defRPr/>
            </a:lvl4pPr>
            <a:lvl5pPr marL="912495" indent="0">
              <a:buNone/>
              <a:defRPr/>
            </a:lvl5pPr>
          </a:lstStyle>
          <a:p>
            <a:pPr lvl="0"/>
            <a:r>
              <a:rPr lang="en-GB" noProof="0" dirty="0"/>
              <a:t>Click to edit reference text styles</a:t>
            </a:r>
            <a:endParaRPr lang="en-GB" noProof="0" dirty="0"/>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6896" b="34254"/>
          <a:stretch>
            <a:fillRect/>
          </a:stretch>
        </p:blipFill>
        <p:spPr>
          <a:xfrm>
            <a:off x="7807818" y="6260473"/>
            <a:ext cx="1444824" cy="561315"/>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lus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noProof="0" dirty="0"/>
          </a:p>
        </p:txBody>
      </p:sp>
      <p:sp>
        <p:nvSpPr>
          <p:cNvPr id="5" name="Slide Number Placeholder 4"/>
          <p:cNvSpPr>
            <a:spLocks noGrp="1"/>
          </p:cNvSpPr>
          <p:nvPr>
            <p:ph type="sldNum" sz="quarter" idx="12"/>
          </p:nvPr>
        </p:nvSpPr>
        <p:spPr>
          <a:xfrm>
            <a:off x="8686800" y="6356351"/>
            <a:ext cx="457200" cy="365125"/>
          </a:xfrm>
          <a:prstGeom prst="rect">
            <a:avLst/>
          </a:prstGeom>
        </p:spPr>
        <p:txBody>
          <a:bodyPr/>
          <a:lstStyle/>
          <a:p>
            <a:fld id="{2066355A-084C-D24E-9AD2-7E4FC41EA627}" type="slidenum">
              <a:rPr lang="en-GB" smtClean="0">
                <a:solidFill>
                  <a:srgbClr val="1E4784">
                    <a:tint val="75000"/>
                  </a:srgbClr>
                </a:solidFill>
              </a:rPr>
            </a:fld>
            <a:endParaRPr lang="en-GB" dirty="0">
              <a:solidFill>
                <a:srgbClr val="1E4784">
                  <a:tint val="75000"/>
                </a:srgbClr>
              </a:solidFill>
            </a:endParaRPr>
          </a:p>
        </p:txBody>
      </p:sp>
      <p:sp>
        <p:nvSpPr>
          <p:cNvPr id="6" name="Content Placeholder 2"/>
          <p:cNvSpPr>
            <a:spLocks noGrp="1"/>
          </p:cNvSpPr>
          <p:nvPr>
            <p:ph idx="1"/>
          </p:nvPr>
        </p:nvSpPr>
        <p:spPr>
          <a:xfrm>
            <a:off x="360363" y="1600201"/>
            <a:ext cx="8428037" cy="4525963"/>
          </a:xfrm>
          <a:prstGeom prst="rect">
            <a:avLst/>
          </a:prstGeom>
        </p:spPr>
        <p:txBody>
          <a:bodyPr/>
          <a:lstStyle/>
          <a:p>
            <a:pPr lvl="0"/>
            <a:r>
              <a:rPr lang="en-GB" noProof="0" dirty="0"/>
              <a:t>Click to edit Master text styles</a:t>
            </a:r>
            <a:endParaRPr lang="en-GB" noProof="0" dirty="0"/>
          </a:p>
          <a:p>
            <a:pPr lvl="1"/>
            <a:r>
              <a:rPr lang="en-GB" noProof="0" dirty="0"/>
              <a:t>Second level</a:t>
            </a:r>
            <a:endParaRPr lang="en-GB" noProof="0" dirty="0"/>
          </a:p>
          <a:p>
            <a:pPr lvl="2"/>
            <a:r>
              <a:rPr lang="en-GB" noProof="0" dirty="0"/>
              <a:t>Third level</a:t>
            </a:r>
            <a:endParaRPr lang="en-GB" noProof="0" dirty="0"/>
          </a:p>
          <a:p>
            <a:pPr lvl="3"/>
            <a:r>
              <a:rPr lang="en-GB" noProof="0" dirty="0"/>
              <a:t>Fourth level</a:t>
            </a:r>
            <a:endParaRPr lang="en-GB" noProof="0" dirty="0"/>
          </a:p>
          <a:p>
            <a:pPr lvl="4"/>
            <a:r>
              <a:rPr lang="en-GB" noProof="0" dirty="0"/>
              <a:t>Fifth level</a:t>
            </a:r>
            <a:endParaRPr lang="en-GB" noProof="0" dirty="0"/>
          </a:p>
        </p:txBody>
      </p:sp>
      <p:sp>
        <p:nvSpPr>
          <p:cNvPr id="8" name="Text Placeholder 7"/>
          <p:cNvSpPr>
            <a:spLocks noGrp="1"/>
          </p:cNvSpPr>
          <p:nvPr>
            <p:ph type="body" sz="quarter" idx="13" hasCustomPrompt="1"/>
          </p:nvPr>
        </p:nvSpPr>
        <p:spPr>
          <a:xfrm>
            <a:off x="360363" y="6444476"/>
            <a:ext cx="8326437" cy="276999"/>
          </a:xfrm>
          <a:prstGeom prst="rect">
            <a:avLst/>
          </a:prstGeom>
        </p:spPr>
        <p:txBody>
          <a:bodyPr wrap="square" anchor="b">
            <a:spAutoFit/>
          </a:bodyPr>
          <a:lstStyle>
            <a:lvl1pPr marL="0" indent="0">
              <a:buNone/>
              <a:defRPr sz="1200"/>
            </a:lvl1pPr>
            <a:lvl2pPr marL="230505" indent="0">
              <a:buNone/>
              <a:defRPr/>
            </a:lvl2pPr>
            <a:lvl3pPr marL="514350" indent="0">
              <a:buNone/>
              <a:defRPr/>
            </a:lvl3pPr>
            <a:lvl4pPr marL="690880" indent="0">
              <a:buNone/>
              <a:defRPr/>
            </a:lvl4pPr>
            <a:lvl5pPr marL="912495" indent="0">
              <a:buNone/>
              <a:defRPr/>
            </a:lvl5pPr>
          </a:lstStyle>
          <a:p>
            <a:pPr lvl="0"/>
            <a:r>
              <a:rPr lang="en-GB" noProof="0" dirty="0"/>
              <a:t>Click to edit reference text styles</a:t>
            </a:r>
            <a:endParaRPr lang="en-GB" noProof="0" dirty="0"/>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896" b="34254"/>
          <a:stretch>
            <a:fillRect/>
          </a:stretch>
        </p:blipFill>
        <p:spPr>
          <a:xfrm>
            <a:off x="7807818" y="6260473"/>
            <a:ext cx="1444824" cy="561315"/>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content,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Content area is 23.55 cm wide; left margin for text = 0; use Arial 24 as the default</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endParaRPr lang="en-US" dirty="0" smtClean="0"/>
          </a:p>
        </p:txBody>
      </p:sp>
      <p:sp>
        <p:nvSpPr>
          <p:cNvPr id="6"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dirty="0" smtClean="0"/>
              <a:t>Click to edit Master text styles</a:t>
            </a:r>
            <a:endParaRPr lang="en-US" dirty="0" smtClean="0"/>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Tree>
  </p:cSld>
  <p:clrMapOvr>
    <a:masterClrMapping/>
  </p:clrMapOvr>
  <p:transition spd="med">
    <p:wipe dir="r"/>
  </p:transition>
  <p:timing>
    <p:tnLst>
      <p:par>
        <p:cTn id="1" dur="indefinite" restart="never" nodeType="tmRoot"/>
      </p:par>
    </p:tnLst>
  </p:timing>
  <p:hf hdr="0"/>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Text Placeholder 8"/>
          <p:cNvSpPr>
            <a:spLocks noGrp="1"/>
          </p:cNvSpPr>
          <p:nvPr>
            <p:ph type="body" sz="quarter" idx="15"/>
          </p:nvPr>
        </p:nvSpPr>
        <p:spPr>
          <a:xfrm>
            <a:off x="486002" y="6391279"/>
            <a:ext cx="6476775"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4"/>
          <p:cNvSpPr>
            <a:spLocks noGrp="1" noChangeArrowheads="1"/>
          </p:cNvSpPr>
          <p:nvPr>
            <p:ph type="sldNum" sz="quarter" idx="16"/>
          </p:nvPr>
        </p:nvSpPr>
        <p:spPr>
          <a:xfrm>
            <a:off x="6553200" y="6248400"/>
            <a:ext cx="1905000" cy="457200"/>
          </a:xfrm>
          <a:prstGeom prst="rect">
            <a:avLst/>
          </a:prstGeom>
        </p:spPr>
        <p:txBody>
          <a:bodyPr/>
          <a:lstStyle>
            <a:lvl1pPr>
              <a:defRPr b="1"/>
            </a:lvl1pPr>
          </a:lstStyle>
          <a:p>
            <a:pPr defTabSz="914400">
              <a:defRPr/>
            </a:pPr>
            <a:fld id="{741BA0AD-1E76-4025-9868-94F27072368F}" type="slidenum">
              <a:rPr lang="en-GB">
                <a:solidFill>
                  <a:srgbClr val="FFFFFF"/>
                </a:solidFill>
              </a:rPr>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troke Prevention Blank">
    <p:spTree>
      <p:nvGrpSpPr>
        <p:cNvPr id="1" name=""/>
        <p:cNvGrpSpPr/>
        <p:nvPr/>
      </p:nvGrpSpPr>
      <p:grpSpPr>
        <a:xfrm>
          <a:off x="0" y="0"/>
          <a:ext cx="0" cy="0"/>
          <a:chOff x="0" y="0"/>
          <a:chExt cx="0" cy="0"/>
        </a:xfrm>
      </p:grpSpPr>
      <p:graphicFrame>
        <p:nvGraphicFramePr>
          <p:cNvPr id="2"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 name="think-cell Slide" r:id="rId3" imgW="0" imgH="0" progId="">
                  <p:embed/>
                </p:oleObj>
              </mc:Choice>
              <mc:Fallback>
                <p:oleObj name="think-cell Slide" r:id="rId3" imgW="0" imgH="0" progId="">
                  <p:embed/>
                  <p:pic>
                    <p:nvPicPr>
                      <p:cNvPr id="0" name="AutoShape 34"/>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TextBox 4"/>
          <p:cNvSpPr txBox="1"/>
          <p:nvPr>
            <p:custDataLst>
              <p:tags r:id="rId4"/>
            </p:custDataLst>
          </p:nvPr>
        </p:nvSpPr>
        <p:spPr>
          <a:xfrm>
            <a:off x="8770938" y="6637338"/>
            <a:ext cx="354012" cy="184150"/>
          </a:xfrm>
          <a:prstGeom prst="rect">
            <a:avLst/>
          </a:prstGeom>
          <a:noFill/>
        </p:spPr>
        <p:txBody>
          <a:bodyPr lIns="0" tIns="0" rIns="0" bIns="0">
            <a:spAutoFit/>
          </a:bodyPr>
          <a:lstStyle/>
          <a:p>
            <a:pPr algn="ctr" eaLnBrk="0" fontAlgn="base" hangingPunct="0">
              <a:spcBef>
                <a:spcPct val="0"/>
              </a:spcBef>
              <a:spcAft>
                <a:spcPct val="0"/>
              </a:spcAft>
              <a:defRPr/>
            </a:pPr>
            <a:fld id="{1AA52161-856E-4114-BE83-078BB17B1A3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8" name="TextBox 7"/>
          <p:cNvSpPr txBox="1"/>
          <p:nvPr>
            <p:custDataLst>
              <p:tags r:id="rId5"/>
            </p:custDataLst>
          </p:nvPr>
        </p:nvSpPr>
        <p:spPr>
          <a:xfrm>
            <a:off x="8770938" y="6637338"/>
            <a:ext cx="354012" cy="184150"/>
          </a:xfrm>
          <a:prstGeom prst="rect">
            <a:avLst/>
          </a:prstGeom>
          <a:noFill/>
        </p:spPr>
        <p:txBody>
          <a:bodyPr lIns="0" tIns="0" rIns="0" bIns="0">
            <a:spAutoFit/>
          </a:bodyPr>
          <a:lstStyle/>
          <a:p>
            <a:pPr algn="ctr" eaLnBrk="0" fontAlgn="base" hangingPunct="0">
              <a:spcBef>
                <a:spcPct val="0"/>
              </a:spcBef>
              <a:spcAft>
                <a:spcPct val="0"/>
              </a:spcAft>
              <a:defRPr/>
            </a:pPr>
            <a:fld id="{92A370AC-12E9-4305-961A-65335FF2B0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Stroke Prevention Blank">
    <p:spTree>
      <p:nvGrpSpPr>
        <p:cNvPr id="1" name=""/>
        <p:cNvGrpSpPr/>
        <p:nvPr/>
      </p:nvGrpSpPr>
      <p:grpSpPr>
        <a:xfrm>
          <a:off x="0" y="0"/>
          <a:ext cx="0" cy="0"/>
          <a:chOff x="0" y="0"/>
          <a:chExt cx="0" cy="0"/>
        </a:xfrm>
      </p:grpSpPr>
      <p:graphicFrame>
        <p:nvGraphicFramePr>
          <p:cNvPr id="2"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61" name="think-cell Slide" r:id="rId3" imgW="0" imgH="0" progId="">
                  <p:embed/>
                </p:oleObj>
              </mc:Choice>
              <mc:Fallback>
                <p:oleObj name="think-cell Slide" r:id="rId3" imgW="0" imgH="0" progId="">
                  <p:embed/>
                  <p:pic>
                    <p:nvPicPr>
                      <p:cNvPr id="0" name="矩形 15360"/>
                      <p:cNvPicPr/>
                      <p:nvPr/>
                    </p:nvPicPr>
                    <p:blipFill>
                      <a:blip/>
                    </p:blipFill>
                    <p:spPr>
                      <a:xfrm>
                        <a:off x="0" y="0"/>
                        <a:ext cx="158750" cy="158750"/>
                      </a:xfrm>
                      <a:prstGeom prst="rect">
                        <a:avLst/>
                      </a:prstGeom>
                      <a:noFill/>
                      <a:ln w="9525">
                        <a:noFill/>
                      </a:ln>
                    </p:spPr>
                  </p:pic>
                </p:oleObj>
              </mc:Fallback>
            </mc:AlternateContent>
          </a:graphicData>
        </a:graphic>
      </p:graphicFrame>
      <p:sp>
        <p:nvSpPr>
          <p:cNvPr id="5" name="TextBox 4"/>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1AA52161-856E-4114-BE83-078BB17B1A3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8" name="TextBox 7"/>
          <p:cNvSpPr txBox="1"/>
          <p:nvPr>
            <p:custDataLst>
              <p:tags r:id="rId5"/>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92A370AC-12E9-4305-961A-65335FF2B0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content, subhead, footnote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3765"/>
            <a:endParaRPr lang="en-GB" dirty="0">
              <a:solidFill>
                <a:prstClr val="white"/>
              </a:solidFill>
              <a:latin typeface="Calibri" panose="020F0502020204030204"/>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Subhead here in Arial 24</a:t>
            </a:r>
            <a:endParaRPr lang="en-US" dirty="0" smtClean="0"/>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dirty="0"/>
          </a:p>
        </p:txBody>
      </p:sp>
      <p:sp>
        <p:nvSpPr>
          <p:cNvPr id="7"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5" name="Rectangle 9"/>
          <p:cNvSpPr>
            <a:spLocks noGrp="1" noChangeArrowheads="1"/>
          </p:cNvSpPr>
          <p:nvPr>
            <p:ph type="sldNum" sz="quarter" idx="16"/>
          </p:nvPr>
        </p:nvSpPr>
        <p:spPr>
          <a:xfrm>
            <a:off x="6953250" y="6254750"/>
            <a:ext cx="2133600" cy="476250"/>
          </a:xfrm>
          <a:prstGeom prst="rect">
            <a:avLst/>
          </a:prstGeom>
        </p:spPr>
        <p:txBody>
          <a:bodyPr/>
          <a:lstStyle>
            <a:lvl1pPr>
              <a:defRPr smtClean="0"/>
            </a:lvl1pPr>
          </a:lstStyle>
          <a:p>
            <a:pPr defTabSz="914400">
              <a:defRPr/>
            </a:pPr>
            <a:fld id="{6259A565-273F-4D86-8803-33B2155B1527}" type="slidenum">
              <a:rPr lang="en-GB">
                <a:solidFill>
                  <a:srgbClr val="00498B"/>
                </a:solidFill>
              </a:rPr>
            </a:fld>
            <a:endParaRPr lang="en-GB">
              <a:solidFill>
                <a:srgbClr val="00498B"/>
              </a:solidFill>
            </a:endParaRP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3238" y="152400"/>
            <a:ext cx="7046912" cy="1143000"/>
          </a:xfrm>
          <a:prstGeom prst="rect">
            <a:avLst/>
          </a:prstGeom>
        </p:spPr>
        <p:txBody>
          <a:bodyPr/>
          <a:lstStyle>
            <a:lvl1pPr>
              <a:defRPr>
                <a:solidFill>
                  <a:srgbClr val="FFF88C"/>
                </a:solidFill>
                <a:latin typeface="Lucida Sans" panose="020B0602030504020204" pitchFamily="34" charset="0"/>
              </a:defRPr>
            </a:lvl1p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troke Prevention Title No Logo">
    <p:spTree>
      <p:nvGrpSpPr>
        <p:cNvPr id="1" name=""/>
        <p:cNvGrpSpPr/>
        <p:nvPr/>
      </p:nvGrpSpPr>
      <p:grpSpPr>
        <a:xfrm>
          <a:off x="0" y="0"/>
          <a:ext cx="0" cy="0"/>
          <a:chOff x="0" y="0"/>
          <a:chExt cx="0" cy="0"/>
        </a:xfrm>
      </p:grpSpPr>
      <p:graphicFrame>
        <p:nvGraphicFramePr>
          <p:cNvPr id="3" name="Rectangle 2" hidden="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85" name="think-cell Slide" r:id="rId3" imgW="0" imgH="0" progId="">
                  <p:embed/>
                </p:oleObj>
              </mc:Choice>
              <mc:Fallback>
                <p:oleObj name="think-cell Slide" r:id="rId3" imgW="0" imgH="0" progId="">
                  <p:embed/>
                  <p:pic>
                    <p:nvPicPr>
                      <p:cNvPr id="0" name="矩形 16384"/>
                      <p:cNvPicPr/>
                      <p:nvPr/>
                    </p:nvPicPr>
                    <p:blipFill>
                      <a:blip/>
                    </p:blipFill>
                    <p:spPr>
                      <a:xfrm>
                        <a:off x="0" y="0"/>
                        <a:ext cx="158750" cy="158750"/>
                      </a:xfrm>
                      <a:prstGeom prst="rect">
                        <a:avLst/>
                      </a:prstGeom>
                      <a:noFill/>
                      <a:ln w="9525">
                        <a:noFill/>
                      </a:ln>
                    </p:spPr>
                  </p:pic>
                </p:oleObj>
              </mc:Fallback>
            </mc:AlternateContent>
          </a:graphicData>
        </a:graphic>
      </p:graphicFrame>
      <p:sp>
        <p:nvSpPr>
          <p:cNvPr id="6" name="TextBox 5"/>
          <p:cNvSpPr txBox="1"/>
          <p:nvPr>
            <p:custDataLst>
              <p:tags r:id="rId4"/>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804E1D39-C7C4-4E50-93E9-2E3E57781E11}"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graphicFrame>
        <p:nvGraphicFramePr>
          <p:cNvPr id="8" name="Rectangle 3" hidden="1"/>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86" name="think-cell Slide" r:id="rId6" imgW="0" imgH="0" progId="">
                  <p:embed/>
                </p:oleObj>
              </mc:Choice>
              <mc:Fallback>
                <p:oleObj name="think-cell Slide" r:id="rId6" imgW="0" imgH="0" progId="">
                  <p:embed/>
                  <p:pic>
                    <p:nvPicPr>
                      <p:cNvPr id="0" name="矩形 16385"/>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7"/>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699CAADD-C9E5-499A-A7DC-0171B13546E5}"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4" name="TextBox 13"/>
          <p:cNvSpPr txBox="1"/>
          <p:nvPr userDrawn="1">
            <p:custDataLst>
              <p:tags r:id="rId8"/>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E2495BEE-CC63-4EE8-B61F-6C29A0608749}"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5" name="Rectangle 3" hidden="1"/>
          <p:cNvSpPr>
            <a:spLocks noChangeArrowheads="1"/>
          </p:cNvSpPr>
          <p:nvPr userDrawn="1">
            <p:custDataLst>
              <p:tags r:id="rId9"/>
            </p:custDataLst>
          </p:nvPr>
        </p:nvSpPr>
        <p:spPr bwMode="auto">
          <a:xfrm>
            <a:off x="6350" y="0"/>
            <a:ext cx="146050" cy="158750"/>
          </a:xfrm>
          <a:prstGeom prst="rect">
            <a:avLst/>
          </a:prstGeom>
          <a:noFill/>
          <a:ln w="9525">
            <a:noFill/>
            <a:miter lim="800000"/>
          </a:ln>
        </p:spPr>
        <p:txBody>
          <a:bodyPr/>
          <a:lstStyle/>
          <a:p>
            <a:pPr defTabSz="914400" fontAlgn="base">
              <a:spcBef>
                <a:spcPct val="0"/>
              </a:spcBef>
              <a:spcAft>
                <a:spcPct val="0"/>
              </a:spcAft>
              <a:defRPr/>
            </a:pPr>
            <a:endParaRPr lang="zh-CN" altLang="en-US">
              <a:solidFill>
                <a:prstClr val="black"/>
              </a:solidFill>
              <a:ea typeface="宋体" panose="02010600030101010101" pitchFamily="2" charset="-122"/>
            </a:endParaRPr>
          </a:p>
        </p:txBody>
      </p:sp>
      <p:sp>
        <p:nvSpPr>
          <p:cNvPr id="2" name="Title 1"/>
          <p:cNvSpPr>
            <a:spLocks noGrp="1"/>
          </p:cNvSpPr>
          <p:nvPr>
            <p:ph type="title"/>
          </p:nvPr>
        </p:nvSpPr>
        <p:spPr>
          <a:xfrm>
            <a:off x="281309" y="44624"/>
            <a:ext cx="8539162" cy="938212"/>
          </a:xfrm>
        </p:spPr>
        <p:txBody>
          <a:bodyPr/>
          <a:lstStyle/>
          <a:p>
            <a:r>
              <a:rPr lang="en-US" smtClean="0"/>
              <a:t>Click to edit Master title style</a:t>
            </a:r>
            <a:endParaRPr lang="en-US"/>
          </a:p>
        </p:txBody>
      </p:sp>
      <p:sp>
        <p:nvSpPr>
          <p:cNvPr id="17" name="内容占位符 16"/>
          <p:cNvSpPr>
            <a:spLocks noGrp="1"/>
          </p:cNvSpPr>
          <p:nvPr>
            <p:ph sz="quarter" idx="10"/>
          </p:nvPr>
        </p:nvSpPr>
        <p:spPr>
          <a:xfrm>
            <a:off x="281309" y="1340768"/>
            <a:ext cx="8539162" cy="4867275"/>
          </a:xfrm>
          <a:prstGeom prst="rect">
            <a:avLst/>
          </a:prstGeom>
        </p:spPr>
        <p:txBody>
          <a:bodyPr/>
          <a:lstStyle>
            <a:lvl1pPr marL="342900" indent="-342900" algn="l" defTabSz="914400" rtl="0" eaLnBrk="0" fontAlgn="base" latinLnBrk="0" hangingPunct="0">
              <a:spcBef>
                <a:spcPts val="0"/>
              </a:spcBef>
              <a:spcAft>
                <a:spcPts val="1200"/>
              </a:spcAft>
              <a:buClr>
                <a:schemeClr val="accent3"/>
              </a:buClr>
              <a:buSzPct val="150000"/>
              <a:buFontTx/>
              <a:buBlip>
                <a:blip r:embed="rId10"/>
              </a:buBlip>
              <a:defRPr lang="zh-CN" altLang="en-US" sz="2000" kern="1200" dirty="0" smtClean="0">
                <a:solidFill>
                  <a:schemeClr val="accent4"/>
                </a:solidFill>
                <a:latin typeface="+mn-lt"/>
                <a:ea typeface="+mn-ea"/>
                <a:cs typeface="Arial" panose="020B0604020202020204" pitchFamily="34" charset="0"/>
              </a:defRPr>
            </a:lvl1pPr>
            <a:lvl2pPr marL="627380" indent="-271780">
              <a:spcBef>
                <a:spcPts val="0"/>
              </a:spcBef>
              <a:spcAft>
                <a:spcPts val="1200"/>
              </a:spcAft>
              <a:buClr>
                <a:schemeClr val="accent1"/>
              </a:buClr>
              <a:defRPr sz="1800">
                <a:solidFill>
                  <a:schemeClr val="accent4"/>
                </a:solidFill>
              </a:defRPr>
            </a:lvl2pPr>
            <a:lvl3pPr>
              <a:spcBef>
                <a:spcPts val="0"/>
              </a:spcBef>
              <a:spcAft>
                <a:spcPts val="1200"/>
              </a:spcAft>
              <a:defRPr sz="2000">
                <a:solidFill>
                  <a:schemeClr val="accent4"/>
                </a:solidFill>
              </a:defRPr>
            </a:lvl3pPr>
            <a:lvl4pPr>
              <a:spcBef>
                <a:spcPts val="0"/>
              </a:spcBef>
              <a:spcAft>
                <a:spcPts val="1200"/>
              </a:spcAft>
              <a:defRPr sz="2000">
                <a:solidFill>
                  <a:schemeClr val="accent4"/>
                </a:solidFill>
              </a:defRPr>
            </a:lvl4pPr>
            <a:lvl5pPr>
              <a:spcBef>
                <a:spcPts val="0"/>
              </a:spcBef>
              <a:spcAft>
                <a:spcPts val="1200"/>
              </a:spcAft>
              <a:defRPr sz="2000">
                <a:solidFill>
                  <a:schemeClr val="accent4"/>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9" name="文本占位符 19"/>
          <p:cNvSpPr>
            <a:spLocks noGrp="1"/>
          </p:cNvSpPr>
          <p:nvPr>
            <p:ph type="body" sz="quarter" idx="21"/>
          </p:nvPr>
        </p:nvSpPr>
        <p:spPr>
          <a:xfrm>
            <a:off x="281309" y="6208713"/>
            <a:ext cx="7167355" cy="647600"/>
          </a:xfrm>
          <a:prstGeom prst="rect">
            <a:avLst/>
          </a:prstGeom>
        </p:spPr>
        <p:txBody>
          <a:bodyPr anchor="b"/>
          <a:lstStyle>
            <a:lvl1pPr marL="0" indent="0">
              <a:spcBef>
                <a:spcPts val="0"/>
              </a:spcBef>
              <a:buNone/>
              <a:defRPr sz="1000">
                <a:solidFill>
                  <a:schemeClr val="accent4"/>
                </a:solidFill>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endParaRPr lang="en-US" smtClean="0"/>
          </a:p>
        </p:txBody>
      </p:sp>
      <p:sp>
        <p:nvSpPr>
          <p:cNvPr id="4" name="Rectangle 3"/>
          <p:cNvSpPr>
            <a:spLocks noGrp="1" noChangeArrowheads="1"/>
          </p:cNvSpPr>
          <p:nvPr>
            <p:ph type="sldNum" sz="quarter" idx="16"/>
          </p:nvPr>
        </p:nvSpPr>
        <p:spPr>
          <a:xfrm>
            <a:off x="6953250" y="6254750"/>
            <a:ext cx="2133600" cy="476250"/>
          </a:xfrm>
          <a:prstGeom prst="rect">
            <a:avLst/>
          </a:prstGeom>
        </p:spPr>
        <p:txBody>
          <a:bodyPr/>
          <a:lstStyle>
            <a:lvl1pPr>
              <a:defRPr/>
            </a:lvl1pPr>
          </a:lstStyle>
          <a:p>
            <a:pPr defTabSz="914400">
              <a:defRPr/>
            </a:pPr>
            <a:fld id="{2E5D2458-15F2-4FC5-BB7F-33225371B029}" type="slidenum">
              <a:rPr lang="en-GB">
                <a:solidFill>
                  <a:srgbClr val="00498B"/>
                </a:solidFill>
              </a:rPr>
            </a:fld>
            <a:endParaRPr lang="en-GB" dirty="0">
              <a:solidFill>
                <a:srgbClr val="00498B"/>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484188" y="235744"/>
            <a:ext cx="8024812" cy="889000"/>
          </a:xfrm>
        </p:spPr>
        <p:txBody>
          <a:bodyPr/>
          <a:lstStyle/>
          <a:p>
            <a:r>
              <a:rPr lang="en-US" noProof="0" smtClean="0"/>
              <a:t>Click to edit Master title style</a:t>
            </a:r>
            <a:endParaRPr lang="en-US" noProof="0" dirty="0"/>
          </a:p>
        </p:txBody>
      </p:sp>
      <p:sp>
        <p:nvSpPr>
          <p:cNvPr id="3" name="Inhaltsplatzhalter 2"/>
          <p:cNvSpPr>
            <a:spLocks noGrp="1"/>
          </p:cNvSpPr>
          <p:nvPr>
            <p:ph idx="1"/>
          </p:nvPr>
        </p:nvSpPr>
        <p:spPr/>
        <p:txBody>
          <a:bodyPr/>
          <a:lstStyle/>
          <a:p>
            <a:pPr lvl="0"/>
            <a:r>
              <a:rPr lang="en-US" noProof="0" dirty="0" smtClean="0"/>
              <a:t>Click to edit Master text styles</a:t>
            </a:r>
            <a:endParaRPr lang="en-US" noProof="0" dirty="0" smtClean="0"/>
          </a:p>
          <a:p>
            <a:pPr lvl="1"/>
            <a:r>
              <a:rPr lang="en-US" noProof="0" dirty="0" smtClean="0"/>
              <a:t>Second level</a:t>
            </a:r>
            <a:endParaRPr lang="en-US" noProof="0" dirty="0" smtClean="0"/>
          </a:p>
          <a:p>
            <a:pPr lvl="2"/>
            <a:r>
              <a:rPr lang="en-US" noProof="0" dirty="0" smtClean="0"/>
              <a:t>Third level</a:t>
            </a:r>
            <a:endParaRPr lang="en-US" noProof="0" dirty="0" smtClean="0"/>
          </a:p>
          <a:p>
            <a:pPr lvl="3"/>
            <a:r>
              <a:rPr lang="en-US" noProof="0" dirty="0" smtClean="0"/>
              <a:t>Fourth level</a:t>
            </a:r>
            <a:endParaRPr lang="en-US" noProof="0" dirty="0" smtClean="0"/>
          </a:p>
          <a:p>
            <a:pPr lvl="4"/>
            <a:r>
              <a:rPr lang="en-US" noProof="0" dirty="0" smtClean="0"/>
              <a:t>Fifth level</a:t>
            </a:r>
            <a:endParaRPr lang="en-US" noProof="0" dirty="0"/>
          </a:p>
        </p:txBody>
      </p:sp>
      <p:sp>
        <p:nvSpPr>
          <p:cNvPr id="5" name="文本占位符 4"/>
          <p:cNvSpPr>
            <a:spLocks noGrp="1"/>
          </p:cNvSpPr>
          <p:nvPr>
            <p:ph type="body" sz="quarter" idx="10"/>
          </p:nvPr>
        </p:nvSpPr>
        <p:spPr>
          <a:xfrm>
            <a:off x="467544" y="6381328"/>
            <a:ext cx="8064896" cy="287760"/>
          </a:xfrm>
        </p:spPr>
        <p:txBody>
          <a:bodyPr/>
          <a:lstStyle>
            <a:lvl1pPr marL="0" indent="0">
              <a:buFontTx/>
              <a:buNone/>
              <a:defRPr sz="1200">
                <a:latin typeface="Tahoma" panose="020B0604030504040204" pitchFamily="34" charset="0"/>
                <a:ea typeface="Arial Unicode MS" panose="020B0604020202020204" pitchFamily="34" charset="-122"/>
                <a:cs typeface="Tahoma" panose="020B0604030504040204" pitchFamily="34" charset="0"/>
              </a:defRPr>
            </a:lvl1pPr>
            <a:lvl2pPr marL="4572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2pPr>
            <a:lvl3pPr marL="9144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3pPr>
            <a:lvl4pPr marL="13716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4pPr>
            <a:lvl5pPr marL="1828800" indent="0">
              <a:buNone/>
              <a:defRPr sz="1000">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endParaRPr lang="zh-CN" altLang="en-US" dirty="0" smtClean="0"/>
          </a:p>
        </p:txBody>
      </p:sp>
    </p:spTree>
  </p:cSld>
  <p:clrMapOvr>
    <a:masterClrMapping/>
  </p:clrMapOvr>
  <p:transition spd="med">
    <p:wipe dir="r"/>
  </p:transition>
  <p:timing>
    <p:tnLst>
      <p:par>
        <p:cTn id="1" dur="indefinite" restart="never" nodeType="tmRoot"/>
      </p:par>
    </p:tnLst>
  </p:timing>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latin typeface="BISansCond" pitchFamily="2" charset="0"/>
              <a:cs typeface="Arial" panose="020B0604020202020204"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lvl1pPr eaLnBrk="0" hangingPunct="0">
              <a:defRPr>
                <a:solidFill>
                  <a:schemeClr val="bg1"/>
                </a:solidFill>
                <a:latin typeface="Tahoma" panose="020B0604030504040204" pitchFamily="34" charset="0"/>
                <a:ea typeface="MS PGothic" panose="020B0600070205080204" pitchFamily="1" charset="-128"/>
              </a:defRPr>
            </a:lvl1pPr>
            <a:lvl2pPr marL="742950" indent="-285750" eaLnBrk="0" hangingPunct="0">
              <a:defRPr>
                <a:solidFill>
                  <a:schemeClr val="bg1"/>
                </a:solidFill>
                <a:latin typeface="Tahoma" panose="020B0604030504040204" pitchFamily="34" charset="0"/>
                <a:ea typeface="MS PGothic" panose="020B0600070205080204" pitchFamily="1" charset="-128"/>
              </a:defRPr>
            </a:lvl2pPr>
            <a:lvl3pPr marL="1143000" indent="-228600" eaLnBrk="0" hangingPunct="0">
              <a:defRPr>
                <a:solidFill>
                  <a:schemeClr val="bg1"/>
                </a:solidFill>
                <a:latin typeface="Tahoma" panose="020B0604030504040204" pitchFamily="34" charset="0"/>
                <a:ea typeface="MS PGothic" panose="020B0600070205080204" pitchFamily="1" charset="-128"/>
              </a:defRPr>
            </a:lvl3pPr>
            <a:lvl4pPr marL="1600200" indent="-228600" eaLnBrk="0" hangingPunct="0">
              <a:defRPr>
                <a:solidFill>
                  <a:schemeClr val="bg1"/>
                </a:solidFill>
                <a:latin typeface="Tahoma" panose="020B0604030504040204" pitchFamily="34" charset="0"/>
                <a:ea typeface="MS PGothic" panose="020B0600070205080204" pitchFamily="1" charset="-128"/>
              </a:defRPr>
            </a:lvl4pPr>
            <a:lvl5pPr marL="2057400" indent="-228600" eaLnBrk="0" hangingPunct="0">
              <a:defRPr>
                <a:solidFill>
                  <a:schemeClr val="bg1"/>
                </a:solidFill>
                <a:latin typeface="Tahoma" panose="020B0604030504040204" pitchFamily="34" charset="0"/>
                <a:ea typeface="MS PGothic" panose="020B0600070205080204" pitchFamily="1" charset="-128"/>
              </a:defRPr>
            </a:lvl5pPr>
            <a:lvl6pPr marL="25146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6pPr>
            <a:lvl7pPr marL="29718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7pPr>
            <a:lvl8pPr marL="34290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8pPr>
            <a:lvl9pPr marL="3886200" indent="-228600" eaLnBrk="0" fontAlgn="base" hangingPunct="0">
              <a:spcBef>
                <a:spcPct val="0"/>
              </a:spcBef>
              <a:spcAft>
                <a:spcPct val="0"/>
              </a:spcAft>
              <a:defRPr>
                <a:solidFill>
                  <a:schemeClr val="bg1"/>
                </a:solidFill>
                <a:latin typeface="Tahoma" panose="020B0604030504040204" pitchFamily="34" charset="0"/>
                <a:ea typeface="MS PGothic" panose="020B0600070205080204" pitchFamily="1" charset="-128"/>
              </a:defRPr>
            </a:lvl9pPr>
          </a:lstStyle>
          <a:p>
            <a:pPr algn="ctr" defTabSz="914400" fontAlgn="base">
              <a:lnSpc>
                <a:spcPct val="85000"/>
              </a:lnSpc>
              <a:spcBef>
                <a:spcPct val="50000"/>
              </a:spcBef>
              <a:spcAft>
                <a:spcPct val="0"/>
              </a:spcAft>
              <a:defRPr/>
            </a:pPr>
            <a:endParaRPr lang="zh-CN" altLang="zh-CN" smtClean="0">
              <a:solidFill>
                <a:srgbClr val="FFFFFF"/>
              </a:solidFill>
              <a:cs typeface="Arial" panose="020B0604020202020204" pitchFamily="34" charset="0"/>
            </a:endParaRPr>
          </a:p>
        </p:txBody>
      </p:sp>
      <p:sp>
        <p:nvSpPr>
          <p:cNvPr id="6" name="Rectangle 10"/>
          <p:cNvSpPr>
            <a:spLocks noChangeArrowheads="1"/>
          </p:cNvSpPr>
          <p:nvPr userDrawn="1"/>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eaLnBrk="0" fontAlgn="base" hangingPunct="0">
              <a:lnSpc>
                <a:spcPct val="85000"/>
              </a:lnSpc>
              <a:spcBef>
                <a:spcPct val="0"/>
              </a:spcBef>
              <a:spcAft>
                <a:spcPct val="0"/>
              </a:spcAft>
            </a:pPr>
            <a:endParaRPr lang="en-GB" altLang="zh-CN" sz="800">
              <a:solidFill>
                <a:srgbClr val="00498B"/>
              </a:solidFill>
              <a:ea typeface="MS PGothic" panose="020B0600070205080204" pitchFamily="1" charset="-128"/>
              <a:cs typeface="Arial" panose="020B0604020202020204" pitchFamily="34" charset="0"/>
            </a:endParaRPr>
          </a:p>
        </p:txBody>
      </p:sp>
      <p:sp>
        <p:nvSpPr>
          <p:cNvPr id="87042" name="Rectangle 3"/>
          <p:cNvSpPr>
            <a:spLocks noGrp="1" noChangeArrowheads="1"/>
          </p:cNvSpPr>
          <p:nvPr>
            <p:ph type="ctrTitle"/>
          </p:nvPr>
        </p:nvSpPr>
        <p:spPr>
          <a:xfrm>
            <a:off x="485775" y="1546227"/>
            <a:ext cx="7772400" cy="1204913"/>
          </a:xfrm>
        </p:spPr>
        <p:txBody>
          <a:bodyPr lIns="90000"/>
          <a:lstStyle>
            <a:lvl1pPr>
              <a:defRPr sz="3600" b="1" baseline="0" smtClean="0"/>
            </a:lvl1pPr>
          </a:lstStyle>
          <a:p>
            <a:r>
              <a:rPr lang="en-US" dirty="0"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latin typeface="BISansCond" pitchFamily="2" charset="0"/>
            </a:endParaRPr>
          </a:p>
        </p:txBody>
      </p:sp>
      <p:sp>
        <p:nvSpPr>
          <p:cNvPr id="6"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endParaRPr>
          </a:p>
        </p:txBody>
      </p:sp>
      <p:sp>
        <p:nvSpPr>
          <p:cNvPr id="7"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8" name="Rectangle 7"/>
          <p:cNvSpPr>
            <a:spLocks noChangeArrowheads="1"/>
          </p:cNvSpPr>
          <p:nvPr/>
        </p:nvSpPr>
        <p:spPr bwMode="auto">
          <a:xfrm>
            <a:off x="7088188" y="6383338"/>
            <a:ext cx="2133600" cy="476250"/>
          </a:xfrm>
          <a:prstGeom prst="rect">
            <a:avLst/>
          </a:prstGeom>
          <a:noFill/>
          <a:ln>
            <a:noFill/>
          </a:ln>
        </p:spPr>
        <p:txBody>
          <a:bodyPr anchor="b"/>
          <a:lstStyle/>
          <a:p>
            <a:pPr algn="r" defTabSz="914400">
              <a:defRPr/>
            </a:pPr>
            <a:endParaRPr lang="en-GB" sz="800" dirty="0">
              <a:solidFill>
                <a:srgbClr val="00498B"/>
              </a:solidFill>
            </a:endParaRPr>
          </a:p>
        </p:txBody>
      </p:sp>
      <p:sp>
        <p:nvSpPr>
          <p:cNvPr id="9" name="Rectangle 8"/>
          <p:cNvSpPr>
            <a:spLocks noChangeArrowheads="1"/>
          </p:cNvSpPr>
          <p:nvPr/>
        </p:nvSpPr>
        <p:spPr bwMode="auto">
          <a:xfrm>
            <a:off x="3816350" y="5770563"/>
            <a:ext cx="2133600" cy="476250"/>
          </a:xfrm>
          <a:prstGeom prst="rect">
            <a:avLst/>
          </a:prstGeom>
          <a:noFill/>
          <a:ln>
            <a:noFill/>
          </a:ln>
        </p:spPr>
        <p:txBody>
          <a:bodyPr anchor="b"/>
          <a:lstStyle/>
          <a:p>
            <a:pPr algn="r" defTabSz="914400" eaLnBrk="0" hangingPunct="0">
              <a:lnSpc>
                <a:spcPct val="85000"/>
              </a:lnSpc>
              <a:defRPr/>
            </a:pPr>
            <a:endParaRPr lang="en-GB" sz="800" dirty="0">
              <a:solidFill>
                <a:srgbClr val="00498B"/>
              </a:solidFill>
            </a:endParaRPr>
          </a:p>
        </p:txBody>
      </p:sp>
      <p:sp>
        <p:nvSpPr>
          <p:cNvPr id="10" name="Rectangle 10"/>
          <p:cNvSpPr>
            <a:spLocks noChangeArrowheads="1"/>
          </p:cNvSpPr>
          <p:nvPr/>
        </p:nvSpPr>
        <p:spPr bwMode="auto">
          <a:xfrm>
            <a:off x="7239000" y="65341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1"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endParaRPr lang="en-US" smtClean="0"/>
          </a:p>
        </p:txBody>
      </p:sp>
      <p:sp>
        <p:nvSpPr>
          <p:cNvPr id="12" name="Rectangle 11"/>
          <p:cNvSpPr>
            <a:spLocks noGrp="1" noChangeArrowheads="1"/>
          </p:cNvSpPr>
          <p:nvPr>
            <p:ph type="sldNum" sz="quarter" idx="18"/>
          </p:nvPr>
        </p:nvSpPr>
        <p:spPr/>
        <p:txBody>
          <a:bodyPr/>
          <a:lstStyle>
            <a:lvl1pPr>
              <a:defRPr/>
            </a:lvl1pPr>
          </a:lstStyle>
          <a:p>
            <a:fld id="{3B642886-B1C3-4F6F-A5B1-D328C5C9E156}" type="slidenum">
              <a:rPr lang="en-GB" smtClean="0"/>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image" Target="../media/image3.jpeg"/><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2.xml"/><Relationship Id="rId13" Type="http://schemas.openxmlformats.org/officeDocument/2006/relationships/image" Target="../media/image10.png"/><Relationship Id="rId12" Type="http://schemas.openxmlformats.org/officeDocument/2006/relationships/image" Target="../media/image9.png"/><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4" Type="http://schemas.openxmlformats.org/officeDocument/2006/relationships/theme" Target="../theme/theme3.xml"/><Relationship Id="rId13" Type="http://schemas.openxmlformats.org/officeDocument/2006/relationships/image" Target="../media/image10.png"/><Relationship Id="rId12" Type="http://schemas.openxmlformats.org/officeDocument/2006/relationships/image" Target="../media/image12.png"/><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3" Type="http://schemas.openxmlformats.org/officeDocument/2006/relationships/theme" Target="../theme/theme4.xml"/><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4" Type="http://schemas.openxmlformats.org/officeDocument/2006/relationships/theme" Target="../theme/theme5.xml"/><Relationship Id="rId23" Type="http://schemas.openxmlformats.org/officeDocument/2006/relationships/vmlDrawing" Target="../drawings/vmlDrawing14.vml"/><Relationship Id="rId22" Type="http://schemas.openxmlformats.org/officeDocument/2006/relationships/image" Target="../media/image25.png"/><Relationship Id="rId21" Type="http://schemas.openxmlformats.org/officeDocument/2006/relationships/tags" Target="../tags/tag77.xml"/><Relationship Id="rId20" Type="http://schemas.openxmlformats.org/officeDocument/2006/relationships/oleObject" Target="../embeddings/oleObject23.bin"/><Relationship Id="rId2" Type="http://schemas.openxmlformats.org/officeDocument/2006/relationships/slideLayout" Target="../slideLayouts/slideLayout70.xml"/><Relationship Id="rId19" Type="http://schemas.openxmlformats.org/officeDocument/2006/relationships/tags" Target="../tags/tag76.xml"/><Relationship Id="rId18" Type="http://schemas.openxmlformats.org/officeDocument/2006/relationships/slideLayout" Target="../slideLayouts/slideLayout86.xml"/><Relationship Id="rId17" Type="http://schemas.openxmlformats.org/officeDocument/2006/relationships/slideLayout" Target="../slideLayouts/slideLayout85.xml"/><Relationship Id="rId16" Type="http://schemas.openxmlformats.org/officeDocument/2006/relationships/slideLayout" Target="../slideLayouts/slideLayout84.xml"/><Relationship Id="rId15" Type="http://schemas.openxmlformats.org/officeDocument/2006/relationships/slideLayout" Target="../slideLayouts/slideLayout83.xml"/><Relationship Id="rId14" Type="http://schemas.openxmlformats.org/officeDocument/2006/relationships/slideLayout" Target="../slideLayouts/slideLayout82.xml"/><Relationship Id="rId13" Type="http://schemas.openxmlformats.org/officeDocument/2006/relationships/slideLayout" Target="../slideLayouts/slideLayout81.xml"/><Relationship Id="rId12" Type="http://schemas.openxmlformats.org/officeDocument/2006/relationships/slideLayout" Target="../slideLayouts/slideLayout80.xml"/><Relationship Id="rId11" Type="http://schemas.openxmlformats.org/officeDocument/2006/relationships/slideLayout" Target="../slideLayouts/slideLayout79.xml"/><Relationship Id="rId10" Type="http://schemas.openxmlformats.org/officeDocument/2006/relationships/slideLayout" Target="../slideLayouts/slideLayout78.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6.xml"/><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3" Type="http://schemas.openxmlformats.org/officeDocument/2006/relationships/theme" Target="../theme/theme7.xml"/><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4" Type="http://schemas.openxmlformats.org/officeDocument/2006/relationships/theme" Target="../theme/theme8.xml"/><Relationship Id="rId13" Type="http://schemas.openxmlformats.org/officeDocument/2006/relationships/image" Target="../media/image10.png"/><Relationship Id="rId12" Type="http://schemas.openxmlformats.org/officeDocument/2006/relationships/image" Target="../media/image9.png"/><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3765"/>
            <a:fld id="{8D718B94-B6BC-4B21-A013-7991F2174940}" type="datetimeFigureOut">
              <a:rPr lang="en-GB" smtClean="0">
                <a:solidFill>
                  <a:srgbClr val="03497C">
                    <a:tint val="75000"/>
                  </a:srgbClr>
                </a:solidFill>
                <a:latin typeface="Calibri" panose="020F0502020204030204"/>
              </a:rPr>
            </a:fld>
            <a:endParaRPr lang="en-GB" dirty="0">
              <a:solidFill>
                <a:srgbClr val="03497C">
                  <a:tint val="75000"/>
                </a:srgbClr>
              </a:solidFill>
              <a:latin typeface="Calibri" panose="020F0502020204030204"/>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3765"/>
            <a:endParaRPr lang="en-GB" dirty="0">
              <a:solidFill>
                <a:srgbClr val="03497C">
                  <a:tint val="75000"/>
                </a:srgbClr>
              </a:solidFill>
              <a:latin typeface="Calibri" panose="020F0502020204030204"/>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3765"/>
            <a:fld id="{799F422D-155B-463C-9155-1040BF892585}" type="slidenum">
              <a:rPr lang="en-GB" smtClean="0">
                <a:solidFill>
                  <a:srgbClr val="03497C">
                    <a:tint val="75000"/>
                  </a:srgbClr>
                </a:solidFill>
                <a:latin typeface="Calibri" panose="020F0502020204030204"/>
              </a:rPr>
            </a:fld>
            <a:endParaRPr lang="en-GB" dirty="0">
              <a:solidFill>
                <a:srgbClr val="03497C">
                  <a:tint val="75000"/>
                </a:srgb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iming>
    <p:tnLst>
      <p:par>
        <p:cTn id="1" dur="indefinite" restart="never" nodeType="tmRoot"/>
      </p:par>
    </p:tnLst>
  </p:timing>
  <p:txStyles>
    <p:titleStyle>
      <a:lvl1pPr algn="ctr" defTabSz="913765" rtl="0" eaLnBrk="1" latinLnBrk="0" hangingPunct="1">
        <a:spcBef>
          <a:spcPct val="0"/>
        </a:spcBef>
        <a:buNone/>
        <a:defRPr sz="4000" kern="1200">
          <a:solidFill>
            <a:schemeClr val="tx1"/>
          </a:solidFill>
          <a:latin typeface="黑体" panose="02010609060101010101" pitchFamily="49" charset="-122"/>
          <a:ea typeface="黑体" panose="02010609060101010101" pitchFamily="49" charset="-122"/>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2058" name="Rectangle 10"/>
          <p:cNvSpPr>
            <a:spLocks noGrp="1" noChangeArrowheads="1"/>
          </p:cNvSpPr>
          <p:nvPr>
            <p:ph type="sldNum" sz="quarter" idx="4"/>
          </p:nvPr>
        </p:nvSpPr>
        <p:spPr bwMode="auto">
          <a:xfrm>
            <a:off x="6953250" y="6254750"/>
            <a:ext cx="2133600" cy="476250"/>
          </a:xfrm>
          <a:prstGeom prst="rect">
            <a:avLst/>
          </a:prstGeom>
          <a:noFill/>
          <a:ln w="9525">
            <a:noFill/>
            <a:miter lim="800000"/>
          </a:ln>
          <a:effectLst/>
        </p:spPr>
        <p:txBody>
          <a:bodyPr vert="horz" wrap="square" lIns="91440" tIns="45720" rIns="91440" bIns="45720" numCol="1" anchor="b" anchorCtr="0" compatLnSpc="1"/>
          <a:lstStyle>
            <a:lvl1pPr algn="r" eaLnBrk="0" fontAlgn="auto" hangingPunct="0">
              <a:lnSpc>
                <a:spcPct val="85000"/>
              </a:lnSpc>
              <a:spcBef>
                <a:spcPts val="0"/>
              </a:spcBef>
              <a:spcAft>
                <a:spcPts val="0"/>
              </a:spcAft>
              <a:defRPr sz="800">
                <a:solidFill>
                  <a:srgbClr val="00498B"/>
                </a:solidFill>
                <a:latin typeface="Tahoma" panose="020B0604030504040204" pitchFamily="34" charset="0"/>
                <a:ea typeface="MS PGothic" panose="020B0600070205080204" pitchFamily="1" charset="-128"/>
                <a:cs typeface="+mn-cs"/>
              </a:defRPr>
            </a:lvl1pPr>
          </a:lstStyle>
          <a:p>
            <a:pPr defTabSz="914400"/>
            <a:fld id="{3B642886-B1C3-4F6F-A5B1-D328C5C9E156}" type="slidenum">
              <a:rPr lang="en-GB" smtClean="0"/>
            </a:fld>
            <a:endParaRPr lang="en-GB" dirty="0"/>
          </a:p>
        </p:txBody>
      </p:sp>
      <p:sp>
        <p:nvSpPr>
          <p:cNvPr id="1027" name="Rectangle 3"/>
          <p:cNvSpPr>
            <a:spLocks noGrp="1" noChangeArrowheads="1"/>
          </p:cNvSpPr>
          <p:nvPr>
            <p:ph type="title"/>
          </p:nvPr>
        </p:nvSpPr>
        <p:spPr bwMode="auto">
          <a:xfrm>
            <a:off x="484188" y="60325"/>
            <a:ext cx="8024812" cy="889000"/>
          </a:xfrm>
          <a:prstGeom prst="rect">
            <a:avLst/>
          </a:prstGeom>
          <a:noFill/>
          <a:ln w="9525">
            <a:noFill/>
            <a:miter lim="800000"/>
          </a:ln>
        </p:spPr>
        <p:txBody>
          <a:bodyPr vert="horz" wrap="square" lIns="0" tIns="45720" rIns="91440" bIns="45720" numCol="1" anchor="b" anchorCtr="0" compatLnSpc="1"/>
          <a:lstStyle/>
          <a:p>
            <a:pPr lvl="0"/>
            <a:r>
              <a:rPr lang="en-US" smtClean="0"/>
              <a:t>Click to edit Master title style</a:t>
            </a:r>
            <a:endParaRPr lang="en-US" smtClean="0"/>
          </a:p>
        </p:txBody>
      </p:sp>
      <p:sp>
        <p:nvSpPr>
          <p:cNvPr id="1028" name="Rectangle 4"/>
          <p:cNvSpPr>
            <a:spLocks noGrp="1" noChangeArrowheads="1"/>
          </p:cNvSpPr>
          <p:nvPr>
            <p:ph type="body" idx="1"/>
          </p:nvPr>
        </p:nvSpPr>
        <p:spPr bwMode="auto">
          <a:xfrm>
            <a:off x="485775" y="1196975"/>
            <a:ext cx="7989888" cy="4897438"/>
          </a:xfrm>
          <a:prstGeom prst="rect">
            <a:avLst/>
          </a:prstGeom>
          <a:noFill/>
          <a:ln w="9525">
            <a:noFill/>
            <a:miter lim="800000"/>
          </a:ln>
        </p:spPr>
        <p:txBody>
          <a:bodyPr vert="horz" wrap="square" lIns="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fontAlgn="auto" hangingPunct="0">
              <a:lnSpc>
                <a:spcPct val="100000"/>
              </a:lnSpc>
              <a:spcBef>
                <a:spcPts val="0"/>
              </a:spcBef>
              <a:spcAft>
                <a:spcPts val="0"/>
              </a:spcAft>
              <a:defRPr sz="1200" dirty="0">
                <a:solidFill>
                  <a:srgbClr val="00498B"/>
                </a:solidFill>
                <a:latin typeface="Tahoma" panose="020B0604030504040204" pitchFamily="34" charset="0"/>
                <a:ea typeface="MS PGothic" panose="020B0600070205080204" pitchFamily="1" charset="-128"/>
                <a:cs typeface="+mn-cs"/>
              </a:defRPr>
            </a:lvl1pPr>
          </a:lstStyle>
          <a:p>
            <a:pPr defTabSz="914400">
              <a:defRPr/>
            </a:pPr>
            <a:endParaRPr lang="en-GB"/>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latin typeface="BISansCond" pitchFamily="2" charset="0"/>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hangingPunct="0">
              <a:lnSpc>
                <a:spcPct val="85000"/>
              </a:lnSpc>
              <a:defRPr/>
            </a:pPr>
            <a:endParaRPr lang="en-GB" sz="800" dirty="0">
              <a:solidFill>
                <a:srgbClr val="00498B"/>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lum/>
          </a:blip>
          <a:srcRect/>
          <a:stretch>
            <a:fillRect l="-200" t="-500" r="-200"/>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484188" y="60325"/>
            <a:ext cx="8024812" cy="889000"/>
          </a:xfrm>
          <a:prstGeom prst="rect">
            <a:avLst/>
          </a:prstGeom>
          <a:noFill/>
          <a:ln w="9525">
            <a:noFill/>
            <a:miter lim="800000"/>
          </a:ln>
        </p:spPr>
        <p:txBody>
          <a:bodyPr vert="horz" wrap="square" lIns="0" tIns="45720" rIns="91440" bIns="45720" numCol="1" anchor="b" anchorCtr="0" compatLnSpc="1"/>
          <a:lstStyle/>
          <a:p>
            <a:pPr lvl="0"/>
            <a:r>
              <a:rPr lang="en-US" altLang="zh-CN" smtClean="0"/>
              <a:t>Click to edit Master title style</a:t>
            </a:r>
            <a:endParaRPr lang="en-US" altLang="zh-CN" smtClean="0"/>
          </a:p>
        </p:txBody>
      </p:sp>
      <p:sp>
        <p:nvSpPr>
          <p:cNvPr id="3075" name="Rectangle 4"/>
          <p:cNvSpPr>
            <a:spLocks noGrp="1" noChangeArrowheads="1"/>
          </p:cNvSpPr>
          <p:nvPr>
            <p:ph type="body" idx="1"/>
          </p:nvPr>
        </p:nvSpPr>
        <p:spPr bwMode="auto">
          <a:xfrm>
            <a:off x="485775" y="1196975"/>
            <a:ext cx="7989888" cy="4897438"/>
          </a:xfrm>
          <a:prstGeom prst="rect">
            <a:avLst/>
          </a:prstGeom>
          <a:noFill/>
          <a:ln w="9525">
            <a:noFill/>
            <a:miter lim="800000"/>
          </a:ln>
        </p:spPr>
        <p:txBody>
          <a:bodyPr vert="horz" wrap="square" lIns="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hangingPunct="0">
              <a:defRPr sz="1200" smtClean="0">
                <a:solidFill>
                  <a:srgbClr val="00498B"/>
                </a:solidFill>
              </a:defRPr>
            </a:lvl1pPr>
          </a:lstStyle>
          <a:p>
            <a:pPr defTabSz="914400" fontAlgn="base">
              <a:spcBef>
                <a:spcPct val="0"/>
              </a:spcBef>
              <a:spcAft>
                <a:spcPct val="0"/>
              </a:spcAft>
              <a:defRPr/>
            </a:pPr>
            <a:endParaRPr lang="en-GB">
              <a:latin typeface="Tahoma" panose="020B0604030504040204" pitchFamily="34" charset="0"/>
              <a:ea typeface="MS PGothic" panose="020B0600070205080204" pitchFamily="1" charset="-128"/>
            </a:endParaRPr>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eaLnBrk="0" fontAlgn="base" hangingPunct="0">
              <a:lnSpc>
                <a:spcPct val="85000"/>
              </a:lnSpc>
              <a:spcBef>
                <a:spcPct val="50000"/>
              </a:spcBef>
              <a:spcAft>
                <a:spcPct val="0"/>
              </a:spcAft>
              <a:defRPr/>
            </a:pPr>
            <a:endParaRPr lang="zh-CN" altLang="zh-CN">
              <a:solidFill>
                <a:srgbClr val="FFFFFF"/>
              </a:solidFill>
              <a:latin typeface="BISansCond"/>
              <a:ea typeface="MS PGothic" panose="020B0600070205080204" pitchFamily="1" charset="-128"/>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eaLnBrk="0" fontAlgn="base" hangingPunct="0">
              <a:lnSpc>
                <a:spcPct val="85000"/>
              </a:lnSpc>
              <a:spcBef>
                <a:spcPct val="50000"/>
              </a:spcBef>
              <a:spcAft>
                <a:spcPct val="0"/>
              </a:spcAft>
              <a:defRPr/>
            </a:pPr>
            <a:endParaRPr lang="zh-CN" altLang="zh-CN">
              <a:solidFill>
                <a:srgbClr val="FFFFFF"/>
              </a:solidFill>
              <a:latin typeface="Tahoma" panose="020B0604030504040204" pitchFamily="34" charset="0"/>
              <a:ea typeface="MS PGothic" panose="020B0600070205080204" pitchFamily="1" charset="-128"/>
            </a:endParaRPr>
          </a:p>
        </p:txBody>
      </p:sp>
      <p:sp>
        <p:nvSpPr>
          <p:cNvPr id="2058" name="Rectangle 10"/>
          <p:cNvSpPr>
            <a:spLocks noGrp="1" noChangeArrowheads="1"/>
          </p:cNvSpPr>
          <p:nvPr>
            <p:ph type="sldNum" sz="quarter" idx="4"/>
          </p:nvPr>
        </p:nvSpPr>
        <p:spPr bwMode="auto">
          <a:xfrm>
            <a:off x="6953250" y="6254750"/>
            <a:ext cx="2133600" cy="476250"/>
          </a:xfrm>
          <a:prstGeom prst="rect">
            <a:avLst/>
          </a:prstGeom>
          <a:noFill/>
          <a:ln w="9525">
            <a:noFill/>
            <a:miter lim="800000"/>
          </a:ln>
          <a:effectLst/>
        </p:spPr>
        <p:txBody>
          <a:bodyPr vert="horz" wrap="square" lIns="91440" tIns="45720" rIns="91440" bIns="45720" numCol="1" anchor="b" anchorCtr="0" compatLnSpc="1"/>
          <a:lstStyle>
            <a:lvl1pPr algn="r" eaLnBrk="0" hangingPunct="0">
              <a:lnSpc>
                <a:spcPct val="85000"/>
              </a:lnSpc>
              <a:defRPr sz="800" smtClean="0">
                <a:solidFill>
                  <a:srgbClr val="00498B"/>
                </a:solidFill>
              </a:defRPr>
            </a:lvl1pPr>
          </a:lstStyle>
          <a:p>
            <a:pPr defTabSz="914400" fontAlgn="base">
              <a:spcBef>
                <a:spcPct val="0"/>
              </a:spcBef>
              <a:spcAft>
                <a:spcPct val="0"/>
              </a:spcAft>
              <a:defRPr/>
            </a:pPr>
            <a:fld id="{5B71DE80-19DA-451C-93A3-B5D20A01FF5D}" type="slidenum">
              <a:rPr lang="en-GB">
                <a:latin typeface="Tahoma" panose="020B0604030504040204" pitchFamily="34" charset="0"/>
                <a:ea typeface="MS PGothic" panose="020B0600070205080204" pitchFamily="1" charset="-128"/>
              </a:rPr>
            </a:fld>
            <a:endParaRPr lang="en-GB">
              <a:latin typeface="Tahoma" panose="020B0604030504040204" pitchFamily="34" charset="0"/>
              <a:ea typeface="MS PGothic" panose="020B0600070205080204" pitchFamily="1" charset="-128"/>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eaLnBrk="0" fontAlgn="base" hangingPunct="0">
              <a:lnSpc>
                <a:spcPct val="85000"/>
              </a:lnSpc>
              <a:spcBef>
                <a:spcPct val="0"/>
              </a:spcBef>
              <a:spcAft>
                <a:spcPct val="0"/>
              </a:spcAft>
              <a:defRPr/>
            </a:pPr>
            <a:endParaRPr lang="en-GB" sz="800">
              <a:solidFill>
                <a:srgbClr val="00498B"/>
              </a:solidFill>
              <a:latin typeface="Tahoma" panose="020B0604030504040204" pitchFamily="34" charset="0"/>
              <a:ea typeface="MS PGothic" panose="020B0600070205080204" pitchFamily="1" charset="-128"/>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fontAlgn="base" hangingPunct="0">
              <a:lnSpc>
                <a:spcPct val="85000"/>
              </a:lnSpc>
              <a:spcBef>
                <a:spcPct val="0"/>
              </a:spcBef>
              <a:spcAft>
                <a:spcPct val="0"/>
              </a:spcAft>
              <a:defRPr/>
            </a:pPr>
            <a:r>
              <a:rPr lang="en-US" altLang="zh-CN" sz="800">
                <a:solidFill>
                  <a:srgbClr val="00498B"/>
                </a:solidFill>
                <a:latin typeface="Tahoma" panose="020B0604030504040204" pitchFamily="34" charset="0"/>
                <a:ea typeface="MS PGothic" panose="020B0600070205080204" pitchFamily="1" charset="-128"/>
              </a:rPr>
              <a:t>Dec 2011</a:t>
            </a:r>
            <a:endParaRPr lang="en-GB" sz="800">
              <a:solidFill>
                <a:srgbClr val="00498B"/>
              </a:solidFill>
              <a:latin typeface="Tahoma" panose="020B0604030504040204" pitchFamily="34" charset="0"/>
              <a:ea typeface="MS PGothic" panose="020B0600070205080204" pitchFamily="1" charset="-128"/>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84188" y="60325"/>
            <a:ext cx="80248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lstStyle/>
          <a:p>
            <a:pPr lvl="0"/>
            <a:r>
              <a:rPr lang="en-US" dirty="0" smtClean="0"/>
              <a:t>Click to edit Master title style</a:t>
            </a:r>
            <a:endParaRPr lang="en-US" dirty="0" smtClean="0"/>
          </a:p>
        </p:txBody>
      </p:sp>
      <p:sp>
        <p:nvSpPr>
          <p:cNvPr id="1028" name="Rectangle 4"/>
          <p:cNvSpPr>
            <a:spLocks noGrp="1" noChangeArrowheads="1"/>
          </p:cNvSpPr>
          <p:nvPr>
            <p:ph type="body" idx="1"/>
          </p:nvPr>
        </p:nvSpPr>
        <p:spPr bwMode="auto">
          <a:xfrm>
            <a:off x="485775" y="1196975"/>
            <a:ext cx="798988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hangingPunct="0">
              <a:lnSpc>
                <a:spcPct val="100000"/>
              </a:lnSpc>
              <a:defRPr sz="1200" dirty="0">
                <a:solidFill>
                  <a:srgbClr val="00498B"/>
                </a:solidFill>
                <a:latin typeface="Tahoma" panose="020B0604030504040204" pitchFamily="34" charset="0"/>
                <a:ea typeface="MS PGothic" panose="020B0600070205080204" pitchFamily="1" charset="-128"/>
                <a:cs typeface="+mn-cs"/>
              </a:defRPr>
            </a:lvl1pPr>
          </a:lstStyle>
          <a:p>
            <a:pPr defTabSz="914400" fontAlgn="base">
              <a:spcBef>
                <a:spcPct val="0"/>
              </a:spcBef>
              <a:spcAft>
                <a:spcPct val="0"/>
              </a:spcAft>
              <a:defRPr/>
            </a:pPr>
            <a:endParaRPr lang="en-GB"/>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latin typeface="BISansCond" pitchFamily="2" charset="0"/>
              <a:ea typeface="MS PGothic" panose="020B0600070205080204" pitchFamily="1" charset="-128"/>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ea typeface="MS PGothic" panose="020B0600070205080204" pitchFamily="1" charset="-128"/>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fontAlgn="base">
              <a:spcBef>
                <a:spcPct val="0"/>
              </a:spcBef>
              <a:spcAft>
                <a:spcPct val="0"/>
              </a:spcAft>
              <a:defRPr/>
            </a:pPr>
            <a:endParaRPr lang="en-GB" sz="800" dirty="0">
              <a:solidFill>
                <a:srgbClr val="00498B"/>
              </a:solidFill>
              <a:ea typeface="MS PGothic" panose="020B0600070205080204" pitchFamily="1" charset="-128"/>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fontAlgn="base" hangingPunct="0">
              <a:lnSpc>
                <a:spcPct val="85000"/>
              </a:lnSpc>
              <a:spcBef>
                <a:spcPct val="0"/>
              </a:spcBef>
              <a:spcAft>
                <a:spcPct val="0"/>
              </a:spcAft>
              <a:defRPr/>
            </a:pPr>
            <a:endParaRPr lang="en-GB" sz="800" dirty="0">
              <a:solidFill>
                <a:srgbClr val="00498B"/>
              </a:solidFill>
              <a:ea typeface="MS PGothic" panose="020B0600070205080204" pitchFamily="1" charset="-128"/>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l" rtl="0" fontAlgn="base">
        <a:spcBef>
          <a:spcPct val="0"/>
        </a:spcBef>
        <a:spcAft>
          <a:spcPct val="0"/>
        </a:spcAft>
        <a:defRPr sz="3600" b="1" baseline="0">
          <a:solidFill>
            <a:schemeClr val="tx1"/>
          </a:solidFill>
          <a:latin typeface="Arial" panose="020B0604020202020204" pitchFamily="34" charset="0"/>
          <a:ea typeface="黑体" panose="02010609060101010101" pitchFamily="49" charset="-122"/>
          <a:cs typeface="+mj-cs"/>
        </a:defRPr>
      </a:lvl1pPr>
      <a:lvl2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fontAlgn="base">
        <a:spcBef>
          <a:spcPct val="20000"/>
        </a:spcBef>
        <a:spcAft>
          <a:spcPts val="1200"/>
        </a:spcAft>
        <a:buBlip>
          <a:blip r:embed="rId12"/>
        </a:buBlip>
        <a:defRPr sz="2400" baseline="0">
          <a:solidFill>
            <a:schemeClr val="tx1"/>
          </a:solidFill>
          <a:latin typeface="Arial Unicode MS" panose="020B0604020202020204" pitchFamily="34" charset="-122"/>
          <a:ea typeface="黑体" panose="02010609060101010101" pitchFamily="49" charset="-122"/>
          <a:cs typeface="+mn-cs"/>
        </a:defRPr>
      </a:lvl1pPr>
      <a:lvl2pPr marL="742950" indent="-285750" algn="l" rtl="0" fontAlgn="base">
        <a:spcBef>
          <a:spcPct val="20000"/>
        </a:spcBef>
        <a:spcAft>
          <a:spcPts val="1200"/>
        </a:spcAft>
        <a:buClr>
          <a:srgbClr val="AB0932"/>
        </a:buClr>
        <a:buChar char="–"/>
        <a:defRPr sz="2000" baseline="0">
          <a:solidFill>
            <a:schemeClr val="tx1"/>
          </a:solidFill>
          <a:latin typeface="Arial Unicode MS" panose="020B0604020202020204" pitchFamily="34" charset="-122"/>
          <a:ea typeface="黑体" panose="02010609060101010101" pitchFamily="49" charset="-122"/>
          <a:cs typeface="+mn-cs"/>
        </a:defRPr>
      </a:lvl2pPr>
      <a:lvl3pPr marL="1143000" indent="-228600" algn="l" rtl="0" fontAlgn="base">
        <a:spcBef>
          <a:spcPct val="20000"/>
        </a:spcBef>
        <a:spcAft>
          <a:spcPts val="1200"/>
        </a:spcAft>
        <a:buClr>
          <a:srgbClr val="AB0932"/>
        </a:buClr>
        <a:buFont typeface="Times" pitchFamily="18" charset="0"/>
        <a:buChar char="•"/>
        <a:defRPr>
          <a:solidFill>
            <a:schemeClr val="tx1"/>
          </a:solidFill>
          <a:latin typeface="+mn-lt"/>
          <a:ea typeface="+mn-ea"/>
          <a:cs typeface="+mn-cs"/>
        </a:defRPr>
      </a:lvl3pPr>
      <a:lvl4pPr marL="1600200" indent="-228600" algn="l" rtl="0" fontAlgn="base">
        <a:spcBef>
          <a:spcPct val="20000"/>
        </a:spcBef>
        <a:spcAft>
          <a:spcPts val="1200"/>
        </a:spcAft>
        <a:buClr>
          <a:srgbClr val="AB0932"/>
        </a:buClr>
        <a:buChar char="–"/>
        <a:defRPr sz="1400">
          <a:solidFill>
            <a:schemeClr val="tx1"/>
          </a:solidFill>
          <a:latin typeface="+mn-lt"/>
          <a:ea typeface="+mn-ea"/>
          <a:cs typeface="+mn-cs"/>
        </a:defRPr>
      </a:lvl4pPr>
      <a:lvl5pPr marL="2057400" indent="-228600" algn="l" rtl="0" fontAlgn="base">
        <a:spcBef>
          <a:spcPct val="20000"/>
        </a:spcBef>
        <a:spcAft>
          <a:spcPts val="120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p:nvPr>
            <p:custDataLst>
              <p:tags r:id="rId1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5" name="think-cell Slide" r:id="rId20" imgW="0" imgH="0" progId="">
                  <p:embed/>
                </p:oleObj>
              </mc:Choice>
              <mc:Fallback>
                <p:oleObj name="think-cell Slide" r:id="rId20" imgW="0" imgH="0" progId="">
                  <p:embed/>
                  <p:pic>
                    <p:nvPicPr>
                      <p:cNvPr id="0" name="矩形 6144"/>
                      <p:cNvPicPr/>
                      <p:nvPr/>
                    </p:nvPicPr>
                    <p:blipFill>
                      <a:blip/>
                    </p:blipFill>
                    <p:spPr>
                      <a:xfrm>
                        <a:off x="0" y="0"/>
                        <a:ext cx="158750" cy="158750"/>
                      </a:xfrm>
                      <a:prstGeom prst="rect">
                        <a:avLst/>
                      </a:prstGeom>
                      <a:noFill/>
                      <a:ln w="9525">
                        <a:noFill/>
                      </a:ln>
                    </p:spPr>
                  </p:pic>
                </p:oleObj>
              </mc:Fallback>
            </mc:AlternateContent>
          </a:graphicData>
        </a:graphic>
      </p:graphicFrame>
      <p:sp>
        <p:nvSpPr>
          <p:cNvPr id="11" name="TextBox 10"/>
          <p:cNvSpPr txBox="1"/>
          <p:nvPr>
            <p:custDataLst>
              <p:tags r:id="rId21"/>
            </p:custDataLst>
          </p:nvPr>
        </p:nvSpPr>
        <p:spPr>
          <a:xfrm>
            <a:off x="8770938" y="6637338"/>
            <a:ext cx="354012" cy="184150"/>
          </a:xfrm>
          <a:prstGeom prst="rect">
            <a:avLst/>
          </a:prstGeom>
          <a:noFill/>
        </p:spPr>
        <p:txBody>
          <a:bodyPr lIns="0" tIns="0" rIns="0" bIns="0">
            <a:spAutoFit/>
          </a:bodyPr>
          <a:lstStyle/>
          <a:p>
            <a:pPr algn="ctr" defTabSz="914400" eaLnBrk="0" fontAlgn="base" hangingPunct="0">
              <a:spcBef>
                <a:spcPct val="0"/>
              </a:spcBef>
              <a:spcAft>
                <a:spcPct val="0"/>
              </a:spcAft>
              <a:defRPr/>
            </a:pPr>
            <a:fld id="{341DED6F-D8BD-4316-BACC-D813B5CF1822}" type="slidenum">
              <a:rPr lang="en-GB" sz="1200">
                <a:solidFill>
                  <a:srgbClr val="0084CB"/>
                </a:solidFill>
                <a:latin typeface="BISansCond" pitchFamily="2" charset="0"/>
                <a:ea typeface="宋体" panose="02010600030101010101" pitchFamily="2" charset="-122"/>
                <a:cs typeface="Arial" panose="020B0604020202020204" pitchFamily="34" charset="0"/>
              </a:rPr>
            </a:fld>
            <a:endParaRPr lang="en-GB" sz="1200" dirty="0">
              <a:solidFill>
                <a:srgbClr val="0084CB"/>
              </a:solidFill>
              <a:latin typeface="BISansCond" pitchFamily="2" charset="0"/>
              <a:ea typeface="宋体" panose="02010600030101010101" pitchFamily="2" charset="-122"/>
              <a:cs typeface="Arial" panose="020B0604020202020204" pitchFamily="34" charset="0"/>
            </a:endParaRPr>
          </a:p>
        </p:txBody>
      </p:sp>
      <p:sp>
        <p:nvSpPr>
          <p:cNvPr id="1032" name="Title Placeholder 13"/>
          <p:cNvSpPr>
            <a:spLocks noGrp="1"/>
          </p:cNvSpPr>
          <p:nvPr>
            <p:ph type="title"/>
          </p:nvPr>
        </p:nvSpPr>
        <p:spPr bwMode="auto">
          <a:xfrm>
            <a:off x="281310" y="44624"/>
            <a:ext cx="8539162" cy="938212"/>
          </a:xfrm>
          <a:prstGeom prst="rect">
            <a:avLst/>
          </a:prstGeom>
          <a:noFill/>
          <a:ln w="9525">
            <a:noFill/>
            <a:miter lim="800000"/>
          </a:ln>
        </p:spPr>
        <p:txBody>
          <a:bodyPr vert="horz" wrap="square" lIns="91440" tIns="45720" rIns="91440" bIns="45720" numCol="1" anchor="ctr" anchorCtr="0" compatLnSpc="1"/>
          <a:lstStyle/>
          <a:p>
            <a:pPr lvl="0"/>
            <a:r>
              <a:rPr lang="en-US" altLang="zh-CN" dirty="0" smtClean="0"/>
              <a:t>Click to edit Master title style</a:t>
            </a:r>
            <a:endParaRPr lang="en-GB" altLang="zh-CN" dirty="0" smtClean="0"/>
          </a:p>
        </p:txBody>
      </p:sp>
      <p:sp>
        <p:nvSpPr>
          <p:cNvPr id="9" name="bk object 16"/>
          <p:cNvSpPr/>
          <p:nvPr userDrawn="1"/>
        </p:nvSpPr>
        <p:spPr>
          <a:xfrm>
            <a:off x="0" y="977400"/>
            <a:ext cx="9144000" cy="72000"/>
          </a:xfrm>
          <a:prstGeom prst="rect">
            <a:avLst/>
          </a:prstGeom>
          <a:blipFill>
            <a:blip r:embed="rId22" cstate="print"/>
            <a:stretch>
              <a:fillRect/>
            </a:stretch>
          </a:blipFill>
        </p:spPr>
        <p:txBody>
          <a:bodyPr wrap="square" lIns="0" tIns="0" rIns="0" bIns="0" rtlCol="0"/>
          <a:lstStyle/>
          <a:p>
            <a:pPr defTabSz="914400"/>
            <a:endParaRPr>
              <a:solidFill>
                <a:srgbClr val="00488A"/>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iming>
    <p:tnLst>
      <p:par>
        <p:cTn id="1" dur="indefinite" restart="never" nodeType="tmRoot"/>
      </p:par>
    </p:tnLst>
  </p:timing>
  <p:txStyles>
    <p:titleStyle>
      <a:lvl1pPr algn="l" rtl="0" eaLnBrk="0" fontAlgn="base" hangingPunct="0">
        <a:spcBef>
          <a:spcPct val="0"/>
        </a:spcBef>
        <a:spcAft>
          <a:spcPct val="0"/>
        </a:spcAft>
        <a:defRPr lang="en-US" sz="2800" b="1" kern="1200" dirty="0">
          <a:solidFill>
            <a:schemeClr val="accent4"/>
          </a:solidFill>
          <a:latin typeface="+mn-lt"/>
          <a:ea typeface="+mn-ea"/>
          <a:cs typeface="Arial" panose="020B0604020202020204" pitchFamily="34" charset="0"/>
        </a:defRPr>
      </a:lvl1pPr>
      <a:lvl2pPr algn="ctr" rtl="0" eaLnBrk="0" fontAlgn="base" hangingPunct="0">
        <a:spcBef>
          <a:spcPct val="0"/>
        </a:spcBef>
        <a:spcAft>
          <a:spcPct val="0"/>
        </a:spcAft>
        <a:defRPr sz="2400">
          <a:solidFill>
            <a:srgbClr val="FFFFFF"/>
          </a:solidFill>
          <a:latin typeface="Calibri" panose="020F0502020204030204" pitchFamily="34" charset="0"/>
          <a:ea typeface="华文细黑" panose="02010600040101010101" pitchFamily="2" charset="-122"/>
          <a:cs typeface="Arial" panose="020B0604020202020204" pitchFamily="34" charset="0"/>
        </a:defRPr>
      </a:lvl2pPr>
      <a:lvl3pPr algn="ctr" rtl="0" eaLnBrk="0" fontAlgn="base" hangingPunct="0">
        <a:spcBef>
          <a:spcPct val="0"/>
        </a:spcBef>
        <a:spcAft>
          <a:spcPct val="0"/>
        </a:spcAft>
        <a:defRPr sz="2400">
          <a:solidFill>
            <a:srgbClr val="FFFFFF"/>
          </a:solidFill>
          <a:latin typeface="Calibri" panose="020F0502020204030204" pitchFamily="34" charset="0"/>
          <a:ea typeface="华文细黑" panose="02010600040101010101" pitchFamily="2" charset="-122"/>
          <a:cs typeface="Arial" panose="020B0604020202020204" pitchFamily="34" charset="0"/>
        </a:defRPr>
      </a:lvl3pPr>
      <a:lvl4pPr algn="ctr" rtl="0" eaLnBrk="0" fontAlgn="base" hangingPunct="0">
        <a:spcBef>
          <a:spcPct val="0"/>
        </a:spcBef>
        <a:spcAft>
          <a:spcPct val="0"/>
        </a:spcAft>
        <a:defRPr sz="2400">
          <a:solidFill>
            <a:srgbClr val="FFFFFF"/>
          </a:solidFill>
          <a:latin typeface="Calibri" panose="020F0502020204030204" pitchFamily="34" charset="0"/>
          <a:ea typeface="华文细黑" panose="02010600040101010101" pitchFamily="2" charset="-122"/>
          <a:cs typeface="Arial" panose="020B0604020202020204" pitchFamily="34" charset="0"/>
        </a:defRPr>
      </a:lvl4pPr>
      <a:lvl5pPr algn="ctr" rtl="0" eaLnBrk="0" fontAlgn="base" hangingPunct="0">
        <a:spcBef>
          <a:spcPct val="0"/>
        </a:spcBef>
        <a:spcAft>
          <a:spcPct val="0"/>
        </a:spcAft>
        <a:defRPr sz="2400">
          <a:solidFill>
            <a:srgbClr val="FFFFFF"/>
          </a:solidFill>
          <a:latin typeface="Calibri" panose="020F0502020204030204" pitchFamily="34" charset="0"/>
          <a:ea typeface="华文细黑" panose="02010600040101010101" pitchFamily="2" charset="-122"/>
          <a:cs typeface="Arial" panose="020B0604020202020204" pitchFamily="34" charset="0"/>
        </a:defRPr>
      </a:lvl5pPr>
      <a:lvl6pPr marL="457200" algn="l" rtl="0" eaLnBrk="1" fontAlgn="base" hangingPunct="1">
        <a:lnSpc>
          <a:spcPct val="85000"/>
        </a:lnSpc>
        <a:spcBef>
          <a:spcPct val="0"/>
        </a:spcBef>
        <a:spcAft>
          <a:spcPct val="0"/>
        </a:spcAft>
        <a:defRPr sz="3600" b="1">
          <a:solidFill>
            <a:schemeClr val="accent1"/>
          </a:solidFill>
          <a:latin typeface="Century Gothic" panose="020B0502020202020204" pitchFamily="34" charset="0"/>
        </a:defRPr>
      </a:lvl6pPr>
      <a:lvl7pPr marL="914400" algn="l" rtl="0" eaLnBrk="1" fontAlgn="base" hangingPunct="1">
        <a:lnSpc>
          <a:spcPct val="85000"/>
        </a:lnSpc>
        <a:spcBef>
          <a:spcPct val="0"/>
        </a:spcBef>
        <a:spcAft>
          <a:spcPct val="0"/>
        </a:spcAft>
        <a:defRPr sz="3600" b="1">
          <a:solidFill>
            <a:schemeClr val="accent1"/>
          </a:solidFill>
          <a:latin typeface="Century Gothic" panose="020B0502020202020204" pitchFamily="34" charset="0"/>
        </a:defRPr>
      </a:lvl7pPr>
      <a:lvl8pPr marL="1371600" algn="l" rtl="0" eaLnBrk="1" fontAlgn="base" hangingPunct="1">
        <a:lnSpc>
          <a:spcPct val="85000"/>
        </a:lnSpc>
        <a:spcBef>
          <a:spcPct val="0"/>
        </a:spcBef>
        <a:spcAft>
          <a:spcPct val="0"/>
        </a:spcAft>
        <a:defRPr sz="3600" b="1">
          <a:solidFill>
            <a:schemeClr val="accent1"/>
          </a:solidFill>
          <a:latin typeface="Century Gothic" panose="020B0502020202020204" pitchFamily="34" charset="0"/>
        </a:defRPr>
      </a:lvl8pPr>
      <a:lvl9pPr marL="1828800" algn="l" rtl="0" eaLnBrk="1" fontAlgn="base" hangingPunct="1">
        <a:lnSpc>
          <a:spcPct val="85000"/>
        </a:lnSpc>
        <a:spcBef>
          <a:spcPct val="0"/>
        </a:spcBef>
        <a:spcAft>
          <a:spcPct val="0"/>
        </a:spcAft>
        <a:defRPr sz="3600" b="1">
          <a:solidFill>
            <a:schemeClr val="accent1"/>
          </a:solidFill>
          <a:latin typeface="Century Gothic" panose="020B0502020202020204" pitchFamily="34" charset="0"/>
        </a:defRPr>
      </a:lvl9pPr>
    </p:titleStyle>
    <p:bodyStyle>
      <a:lvl1pPr marL="342900" indent="-342900" algn="l" rtl="0" eaLnBrk="0" fontAlgn="base" hangingPunct="0">
        <a:spcBef>
          <a:spcPct val="20000"/>
        </a:spcBef>
        <a:spcAft>
          <a:spcPct val="0"/>
        </a:spcAft>
        <a:buClr>
          <a:schemeClr val="bg1"/>
        </a:buClr>
        <a:buSzPct val="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339725" indent="-18288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574675" indent="-176530" algn="l" rtl="0" eaLnBrk="0" fontAlgn="base" hangingPunct="0">
        <a:spcBef>
          <a:spcPct val="20000"/>
        </a:spcBef>
        <a:spcAft>
          <a:spcPct val="0"/>
        </a:spcAft>
        <a:buFont typeface="Symbol" panose="05050102010706020507" pitchFamily="18" charset="2"/>
        <a:buChar char="-"/>
        <a:defRPr sz="1600" kern="1200">
          <a:solidFill>
            <a:schemeClr val="tx1"/>
          </a:solidFill>
          <a:latin typeface="+mn-lt"/>
          <a:ea typeface="+mn-ea"/>
          <a:cs typeface="Arial" panose="020B0604020202020204" pitchFamily="34" charset="0"/>
        </a:defRPr>
      </a:lvl3pPr>
      <a:lvl4pPr marL="796925" indent="-18288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71550" indent="-174625" algn="l" rtl="0" eaLnBrk="0" fontAlgn="base" hangingPunct="0">
        <a:spcBef>
          <a:spcPct val="20000"/>
        </a:spcBef>
        <a:spcAft>
          <a:spcPct val="0"/>
        </a:spcAft>
        <a:buFont typeface="Symbol" panose="05050102010706020507" pitchFamily="18" charset="2"/>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84188" y="60325"/>
            <a:ext cx="80248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lstStyle/>
          <a:p>
            <a:pPr lvl="0"/>
            <a:r>
              <a:rPr lang="en-US" dirty="0" smtClean="0"/>
              <a:t>Click to edit Master title style</a:t>
            </a:r>
            <a:endParaRPr lang="en-US" dirty="0" smtClean="0"/>
          </a:p>
        </p:txBody>
      </p:sp>
      <p:sp>
        <p:nvSpPr>
          <p:cNvPr id="1028" name="Rectangle 4"/>
          <p:cNvSpPr>
            <a:spLocks noGrp="1" noChangeArrowheads="1"/>
          </p:cNvSpPr>
          <p:nvPr>
            <p:ph type="body" idx="1"/>
          </p:nvPr>
        </p:nvSpPr>
        <p:spPr bwMode="auto">
          <a:xfrm>
            <a:off x="485775" y="1196975"/>
            <a:ext cx="798988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hangingPunct="0">
              <a:lnSpc>
                <a:spcPct val="100000"/>
              </a:lnSpc>
              <a:defRPr sz="1200" dirty="0">
                <a:solidFill>
                  <a:srgbClr val="00498B"/>
                </a:solidFill>
                <a:latin typeface="Tahoma" panose="020B0604030504040204" pitchFamily="34" charset="0"/>
                <a:ea typeface="MS PGothic" panose="020B0600070205080204" pitchFamily="1" charset="-128"/>
                <a:cs typeface="+mn-cs"/>
              </a:defRPr>
            </a:lvl1pPr>
          </a:lstStyle>
          <a:p>
            <a:pPr defTabSz="914400" fontAlgn="base">
              <a:spcBef>
                <a:spcPct val="0"/>
              </a:spcBef>
              <a:spcAft>
                <a:spcPct val="0"/>
              </a:spcAft>
              <a:defRPr/>
            </a:pPr>
            <a:endParaRPr lang="en-GB"/>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latin typeface="BISansCond" pitchFamily="2" charset="0"/>
              <a:ea typeface="MS PGothic" panose="020B0600070205080204" pitchFamily="1" charset="-128"/>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ea typeface="MS PGothic" panose="020B0600070205080204" pitchFamily="1" charset="-128"/>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fontAlgn="base">
              <a:spcBef>
                <a:spcPct val="0"/>
              </a:spcBef>
              <a:spcAft>
                <a:spcPct val="0"/>
              </a:spcAft>
              <a:defRPr/>
            </a:pPr>
            <a:endParaRPr lang="en-GB" sz="800" dirty="0">
              <a:solidFill>
                <a:srgbClr val="00498B"/>
              </a:solidFill>
              <a:ea typeface="MS PGothic" panose="020B0600070205080204" pitchFamily="1" charset="-128"/>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fontAlgn="base" hangingPunct="0">
              <a:lnSpc>
                <a:spcPct val="85000"/>
              </a:lnSpc>
              <a:spcBef>
                <a:spcPct val="0"/>
              </a:spcBef>
              <a:spcAft>
                <a:spcPct val="0"/>
              </a:spcAft>
              <a:defRPr/>
            </a:pPr>
            <a:endParaRPr lang="en-GB" sz="800" dirty="0">
              <a:solidFill>
                <a:srgbClr val="00498B"/>
              </a:solidFill>
              <a:ea typeface="MS PGothic" panose="020B0600070205080204" pitchFamily="1" charset="-128"/>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hdr="0" ftr="0" dt="0"/>
  <p:txStyles>
    <p:titleStyle>
      <a:lvl1pPr algn="l" rtl="0" fontAlgn="base">
        <a:spcBef>
          <a:spcPct val="0"/>
        </a:spcBef>
        <a:spcAft>
          <a:spcPct val="0"/>
        </a:spcAft>
        <a:defRPr sz="3600" b="1" baseline="0">
          <a:solidFill>
            <a:schemeClr val="tx1"/>
          </a:solidFill>
          <a:latin typeface="Arial" panose="020B0604020202020204" pitchFamily="34" charset="0"/>
          <a:ea typeface="黑体" panose="02010609060101010101" pitchFamily="49" charset="-122"/>
          <a:cs typeface="+mj-cs"/>
        </a:defRPr>
      </a:lvl1pPr>
      <a:lvl2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fontAlgn="base">
        <a:spcBef>
          <a:spcPct val="20000"/>
        </a:spcBef>
        <a:spcAft>
          <a:spcPts val="1200"/>
        </a:spcAft>
        <a:buBlip>
          <a:blip r:embed="rId14"/>
        </a:buBlip>
        <a:defRPr sz="2400" baseline="0">
          <a:solidFill>
            <a:schemeClr val="tx1"/>
          </a:solidFill>
          <a:latin typeface="Arial Unicode MS" panose="020B0604020202020204" pitchFamily="34" charset="-122"/>
          <a:ea typeface="黑体" panose="02010609060101010101" pitchFamily="49" charset="-122"/>
          <a:cs typeface="+mn-cs"/>
        </a:defRPr>
      </a:lvl1pPr>
      <a:lvl2pPr marL="742950" indent="-285750" algn="l" rtl="0" fontAlgn="base">
        <a:spcBef>
          <a:spcPct val="20000"/>
        </a:spcBef>
        <a:spcAft>
          <a:spcPts val="1200"/>
        </a:spcAft>
        <a:buClr>
          <a:srgbClr val="AB0932"/>
        </a:buClr>
        <a:buChar char="–"/>
        <a:defRPr sz="2000" baseline="0">
          <a:solidFill>
            <a:schemeClr val="tx1"/>
          </a:solidFill>
          <a:latin typeface="Arial Unicode MS" panose="020B0604020202020204" pitchFamily="34" charset="-122"/>
          <a:ea typeface="黑体" panose="02010609060101010101" pitchFamily="49" charset="-122"/>
          <a:cs typeface="+mn-cs"/>
        </a:defRPr>
      </a:lvl2pPr>
      <a:lvl3pPr marL="1143000" indent="-228600" algn="l" rtl="0" fontAlgn="base">
        <a:spcBef>
          <a:spcPct val="20000"/>
        </a:spcBef>
        <a:spcAft>
          <a:spcPts val="1200"/>
        </a:spcAft>
        <a:buClr>
          <a:srgbClr val="AB0932"/>
        </a:buClr>
        <a:buFont typeface="Times" pitchFamily="18" charset="0"/>
        <a:buChar char="•"/>
        <a:defRPr>
          <a:solidFill>
            <a:schemeClr val="tx1"/>
          </a:solidFill>
          <a:latin typeface="+mn-lt"/>
          <a:ea typeface="+mn-ea"/>
          <a:cs typeface="+mn-cs"/>
        </a:defRPr>
      </a:lvl3pPr>
      <a:lvl4pPr marL="1600200" indent="-228600" algn="l" rtl="0" fontAlgn="base">
        <a:spcBef>
          <a:spcPct val="20000"/>
        </a:spcBef>
        <a:spcAft>
          <a:spcPts val="1200"/>
        </a:spcAft>
        <a:buClr>
          <a:srgbClr val="AB0932"/>
        </a:buClr>
        <a:buChar char="–"/>
        <a:defRPr sz="1400">
          <a:solidFill>
            <a:schemeClr val="tx1"/>
          </a:solidFill>
          <a:latin typeface="+mn-lt"/>
          <a:ea typeface="+mn-ea"/>
          <a:cs typeface="+mn-cs"/>
        </a:defRPr>
      </a:lvl4pPr>
      <a:lvl5pPr marL="2057400" indent="-228600" algn="l" rtl="0" fontAlgn="base">
        <a:spcBef>
          <a:spcPct val="20000"/>
        </a:spcBef>
        <a:spcAft>
          <a:spcPts val="120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2058" name="Rectangle 10"/>
          <p:cNvSpPr>
            <a:spLocks noGrp="1" noChangeArrowheads="1"/>
          </p:cNvSpPr>
          <p:nvPr>
            <p:ph type="sldNum" sz="quarter" idx="4"/>
          </p:nvPr>
        </p:nvSpPr>
        <p:spPr bwMode="auto">
          <a:xfrm>
            <a:off x="6953250" y="6254750"/>
            <a:ext cx="2133600" cy="476250"/>
          </a:xfrm>
          <a:prstGeom prst="rect">
            <a:avLst/>
          </a:prstGeom>
          <a:noFill/>
          <a:ln w="9525">
            <a:noFill/>
            <a:miter lim="800000"/>
          </a:ln>
          <a:effectLst/>
        </p:spPr>
        <p:txBody>
          <a:bodyPr vert="horz" wrap="square" lIns="91440" tIns="45720" rIns="91440" bIns="45720" numCol="1" anchor="b" anchorCtr="0" compatLnSpc="1"/>
          <a:lstStyle>
            <a:lvl1pPr algn="r" eaLnBrk="0" fontAlgn="auto" hangingPunct="0">
              <a:lnSpc>
                <a:spcPct val="85000"/>
              </a:lnSpc>
              <a:spcBef>
                <a:spcPts val="0"/>
              </a:spcBef>
              <a:spcAft>
                <a:spcPts val="0"/>
              </a:spcAft>
              <a:defRPr sz="800">
                <a:solidFill>
                  <a:srgbClr val="00498B"/>
                </a:solidFill>
                <a:latin typeface="Tahoma" panose="020B0604030504040204" pitchFamily="34" charset="0"/>
                <a:ea typeface="MS PGothic" panose="020B0600070205080204" pitchFamily="1" charset="-128"/>
                <a:cs typeface="+mn-cs"/>
              </a:defRPr>
            </a:lvl1pPr>
          </a:lstStyle>
          <a:p>
            <a:pPr defTabSz="914400"/>
            <a:fld id="{3B642886-B1C3-4F6F-A5B1-D328C5C9E156}" type="slidenum">
              <a:rPr lang="en-GB" smtClean="0"/>
            </a:fld>
            <a:endParaRPr lang="en-GB" dirty="0"/>
          </a:p>
        </p:txBody>
      </p:sp>
      <p:sp>
        <p:nvSpPr>
          <p:cNvPr id="1027" name="Rectangle 3"/>
          <p:cNvSpPr>
            <a:spLocks noGrp="1" noChangeArrowheads="1"/>
          </p:cNvSpPr>
          <p:nvPr>
            <p:ph type="title"/>
          </p:nvPr>
        </p:nvSpPr>
        <p:spPr bwMode="auto">
          <a:xfrm>
            <a:off x="484188" y="60325"/>
            <a:ext cx="8024812" cy="889000"/>
          </a:xfrm>
          <a:prstGeom prst="rect">
            <a:avLst/>
          </a:prstGeom>
          <a:noFill/>
          <a:ln w="9525">
            <a:noFill/>
            <a:miter lim="800000"/>
          </a:ln>
        </p:spPr>
        <p:txBody>
          <a:bodyPr vert="horz" wrap="square" lIns="0" tIns="45720" rIns="91440" bIns="45720" numCol="1" anchor="b" anchorCtr="0" compatLnSpc="1"/>
          <a:lstStyle/>
          <a:p>
            <a:pPr lvl="0"/>
            <a:r>
              <a:rPr lang="en-US" smtClean="0"/>
              <a:t>Click to edit Master title style</a:t>
            </a:r>
            <a:endParaRPr lang="en-US" smtClean="0"/>
          </a:p>
        </p:txBody>
      </p:sp>
      <p:sp>
        <p:nvSpPr>
          <p:cNvPr id="1028" name="Rectangle 4"/>
          <p:cNvSpPr>
            <a:spLocks noGrp="1" noChangeArrowheads="1"/>
          </p:cNvSpPr>
          <p:nvPr>
            <p:ph type="body" idx="1"/>
          </p:nvPr>
        </p:nvSpPr>
        <p:spPr bwMode="auto">
          <a:xfrm>
            <a:off x="485775" y="1196975"/>
            <a:ext cx="7989888" cy="4897438"/>
          </a:xfrm>
          <a:prstGeom prst="rect">
            <a:avLst/>
          </a:prstGeom>
          <a:noFill/>
          <a:ln w="9525">
            <a:noFill/>
            <a:miter lim="800000"/>
          </a:ln>
        </p:spPr>
        <p:txBody>
          <a:bodyPr vert="horz" wrap="square" lIns="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fontAlgn="auto" hangingPunct="0">
              <a:lnSpc>
                <a:spcPct val="100000"/>
              </a:lnSpc>
              <a:spcBef>
                <a:spcPts val="0"/>
              </a:spcBef>
              <a:spcAft>
                <a:spcPts val="0"/>
              </a:spcAft>
              <a:defRPr sz="1200" dirty="0">
                <a:solidFill>
                  <a:srgbClr val="00498B"/>
                </a:solidFill>
                <a:latin typeface="Tahoma" panose="020B0604030504040204" pitchFamily="34" charset="0"/>
                <a:ea typeface="MS PGothic" panose="020B0600070205080204" pitchFamily="1" charset="-128"/>
                <a:cs typeface="+mn-cs"/>
              </a:defRPr>
            </a:lvl1pPr>
          </a:lstStyle>
          <a:p>
            <a:pPr defTabSz="914400">
              <a:defRPr/>
            </a:pPr>
            <a:endParaRPr lang="en-GB"/>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latin typeface="BISansCond" pitchFamily="2" charset="0"/>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a:spcBef>
                <a:spcPct val="50000"/>
              </a:spcBef>
              <a:defRPr/>
            </a:pPr>
            <a:endParaRPr lang="en-US" dirty="0">
              <a:solidFill>
                <a:srgbClr val="FFFFFF"/>
              </a:solidFill>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a:defRPr/>
            </a:pPr>
            <a:endParaRPr lang="en-GB" sz="800" dirty="0">
              <a:solidFill>
                <a:srgbClr val="00498B"/>
              </a:solidFill>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hangingPunct="0">
              <a:lnSpc>
                <a:spcPct val="85000"/>
              </a:lnSpc>
              <a:defRPr/>
            </a:pPr>
            <a:endParaRPr lang="en-GB" sz="800" dirty="0">
              <a:solidFill>
                <a:srgbClr val="00498B"/>
              </a:solidFill>
            </a:endParaRPr>
          </a:p>
        </p:txBody>
      </p:sp>
      <p:sp>
        <p:nvSpPr>
          <p:cNvPr id="10" name="Rectangle 9"/>
          <p:cNvSpPr>
            <a:spLocks noChangeArrowheads="1"/>
          </p:cNvSpPr>
          <p:nvPr/>
        </p:nvSpPr>
        <p:spPr bwMode="auto">
          <a:xfrm>
            <a:off x="7073900" y="6392863"/>
            <a:ext cx="2133600" cy="476250"/>
          </a:xfrm>
          <a:prstGeom prst="rect">
            <a:avLst/>
          </a:prstGeom>
          <a:noFill/>
          <a:ln w="9525">
            <a:noFill/>
            <a:miter lim="800000"/>
          </a:ln>
        </p:spPr>
        <p:txBody>
          <a:bodyPr anchor="b"/>
          <a:lstStyle/>
          <a:p>
            <a:pPr algn="r" defTabSz="914400" eaLnBrk="0" hangingPunct="0">
              <a:lnSpc>
                <a:spcPct val="85000"/>
              </a:lnSpc>
              <a:defRPr/>
            </a:pPr>
            <a:r>
              <a:rPr lang="en-US" sz="800" dirty="0" smtClean="0">
                <a:solidFill>
                  <a:srgbClr val="00498B"/>
                </a:solidFill>
              </a:rPr>
              <a:t>Jan 2015</a:t>
            </a:r>
            <a:endParaRPr lang="en-GB" sz="800" dirty="0">
              <a:solidFill>
                <a:srgbClr val="00498B"/>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eaLnBrk="1" fontAlgn="base" hangingPunct="1">
        <a:spcBef>
          <a:spcPct val="20000"/>
        </a:spcBef>
        <a:spcAft>
          <a:spcPct val="0"/>
        </a:spcAft>
        <a:buBlip>
          <a:blip r:embed="rId1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84188" y="60325"/>
            <a:ext cx="80248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lstStyle/>
          <a:p>
            <a:pPr lvl="0"/>
            <a:r>
              <a:rPr lang="en-US" dirty="0" smtClean="0"/>
              <a:t>Click to edit Master title style</a:t>
            </a:r>
            <a:endParaRPr lang="en-US" dirty="0" smtClean="0"/>
          </a:p>
        </p:txBody>
      </p:sp>
      <p:sp>
        <p:nvSpPr>
          <p:cNvPr id="1028" name="Rectangle 4"/>
          <p:cNvSpPr>
            <a:spLocks noGrp="1" noChangeArrowheads="1"/>
          </p:cNvSpPr>
          <p:nvPr>
            <p:ph type="body" idx="1"/>
          </p:nvPr>
        </p:nvSpPr>
        <p:spPr bwMode="auto">
          <a:xfrm>
            <a:off x="485775" y="1196975"/>
            <a:ext cx="798988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smtClean="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ln>
          <a:effectLst/>
        </p:spPr>
        <p:txBody>
          <a:bodyPr vert="horz" wrap="square" lIns="91440" tIns="45720" rIns="91440" bIns="45720" numCol="1" anchor="b" anchorCtr="0" compatLnSpc="1"/>
          <a:lstStyle>
            <a:lvl1pPr algn="ctr" eaLnBrk="0" hangingPunct="0">
              <a:lnSpc>
                <a:spcPct val="100000"/>
              </a:lnSpc>
              <a:defRPr sz="1200" dirty="0">
                <a:solidFill>
                  <a:srgbClr val="00498B"/>
                </a:solidFill>
                <a:latin typeface="Tahoma" panose="020B0604030504040204" pitchFamily="34" charset="0"/>
                <a:ea typeface="MS PGothic" panose="020B0600070205080204" pitchFamily="1" charset="-128"/>
                <a:cs typeface="+mn-cs"/>
              </a:defRPr>
            </a:lvl1pPr>
          </a:lstStyle>
          <a:p>
            <a:pPr defTabSz="914400" fontAlgn="base">
              <a:spcBef>
                <a:spcPct val="0"/>
              </a:spcBef>
              <a:spcAft>
                <a:spcPct val="0"/>
              </a:spcAft>
              <a:defRPr/>
            </a:pPr>
            <a:endParaRPr lang="en-GB"/>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latin typeface="BISansCond" pitchFamily="2" charset="0"/>
              <a:ea typeface="MS PGothic" panose="020B0600070205080204" pitchFamily="1" charset="-128"/>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ln>
          <a:effectLst/>
        </p:spPr>
        <p:txBody>
          <a:bodyPr lIns="91414" tIns="45708" rIns="91414" bIns="45708">
            <a:spAutoFit/>
          </a:bodyPr>
          <a:lstStyle/>
          <a:p>
            <a:pPr algn="ctr" defTabSz="914400" fontAlgn="base">
              <a:spcBef>
                <a:spcPct val="50000"/>
              </a:spcBef>
              <a:spcAft>
                <a:spcPct val="0"/>
              </a:spcAft>
              <a:defRPr/>
            </a:pPr>
            <a:endParaRPr lang="en-US" dirty="0">
              <a:solidFill>
                <a:srgbClr val="FFFFFF"/>
              </a:solidFill>
              <a:ea typeface="MS PGothic" panose="020B0600070205080204" pitchFamily="1" charset="-128"/>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ln>
          <a:effectLst/>
        </p:spPr>
        <p:txBody>
          <a:bodyPr anchor="b"/>
          <a:lstStyle/>
          <a:p>
            <a:pPr algn="r" defTabSz="914400" fontAlgn="base">
              <a:spcBef>
                <a:spcPct val="0"/>
              </a:spcBef>
              <a:spcAft>
                <a:spcPct val="0"/>
              </a:spcAft>
              <a:defRPr/>
            </a:pPr>
            <a:endParaRPr lang="en-GB" sz="800" dirty="0">
              <a:solidFill>
                <a:srgbClr val="00498B"/>
              </a:solidFill>
              <a:ea typeface="MS PGothic" panose="020B0600070205080204" pitchFamily="1" charset="-128"/>
            </a:endParaRPr>
          </a:p>
        </p:txBody>
      </p:sp>
      <p:sp>
        <p:nvSpPr>
          <p:cNvPr id="11" name="Rectangle 10"/>
          <p:cNvSpPr>
            <a:spLocks noChangeArrowheads="1"/>
          </p:cNvSpPr>
          <p:nvPr/>
        </p:nvSpPr>
        <p:spPr bwMode="auto">
          <a:xfrm>
            <a:off x="7073900" y="6392863"/>
            <a:ext cx="2133600" cy="476250"/>
          </a:xfrm>
          <a:prstGeom prst="rect">
            <a:avLst/>
          </a:prstGeom>
          <a:noFill/>
          <a:ln>
            <a:noFill/>
          </a:ln>
        </p:spPr>
        <p:txBody>
          <a:bodyPr anchor="b"/>
          <a:lstStyle/>
          <a:p>
            <a:pPr algn="r" defTabSz="914400" eaLnBrk="0" fontAlgn="base" hangingPunct="0">
              <a:lnSpc>
                <a:spcPct val="85000"/>
              </a:lnSpc>
              <a:spcBef>
                <a:spcPct val="0"/>
              </a:spcBef>
              <a:spcAft>
                <a:spcPct val="0"/>
              </a:spcAft>
              <a:defRPr/>
            </a:pPr>
            <a:endParaRPr lang="en-GB" sz="800" dirty="0">
              <a:solidFill>
                <a:srgbClr val="00498B"/>
              </a:solidFill>
              <a:ea typeface="MS PGothic" panose="020B0600070205080204" pitchFamily="1" charset="-128"/>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iming>
    <p:tnLst>
      <p:par>
        <p:cTn id="1" dur="indefinite" restart="never" nodeType="tmRoot"/>
      </p:par>
    </p:tnLst>
  </p:timing>
  <p:hf hdr="0" ftr="0" dt="0"/>
  <p:txStyles>
    <p:titleStyle>
      <a:lvl1pPr algn="l" rtl="0" fontAlgn="base">
        <a:spcBef>
          <a:spcPct val="0"/>
        </a:spcBef>
        <a:spcAft>
          <a:spcPct val="0"/>
        </a:spcAft>
        <a:defRPr sz="3600" b="1" baseline="0">
          <a:solidFill>
            <a:schemeClr val="tx1"/>
          </a:solidFill>
          <a:latin typeface="Arial" panose="020B0604020202020204" pitchFamily="34" charset="0"/>
          <a:ea typeface="黑体" panose="02010609060101010101" pitchFamily="49" charset="-122"/>
          <a:cs typeface="+mj-cs"/>
        </a:defRPr>
      </a:lvl1pPr>
      <a:lvl2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2pPr>
      <a:lvl3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3pPr>
      <a:lvl4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4pPr>
      <a:lvl5pPr algn="l" rtl="0" fontAlgn="base">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5pPr>
      <a:lvl6pPr marL="4572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6pPr>
      <a:lvl7pPr marL="9144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7pPr>
      <a:lvl8pPr marL="13716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8pPr>
      <a:lvl9pPr marL="1828800" algn="l" rtl="0" eaLnBrk="1" fontAlgn="base" hangingPunct="1">
        <a:spcBef>
          <a:spcPct val="0"/>
        </a:spcBef>
        <a:spcAft>
          <a:spcPct val="0"/>
        </a:spcAft>
        <a:defRPr sz="2800">
          <a:solidFill>
            <a:schemeClr val="tx1"/>
          </a:solidFill>
          <a:latin typeface="Tahoma" panose="020B0604030504040204" pitchFamily="34" charset="0"/>
          <a:ea typeface="MS PGothic" panose="020B0600070205080204" pitchFamily="1" charset="-128"/>
          <a:cs typeface="Tahoma" panose="020B0604030504040204" pitchFamily="34" charset="0"/>
        </a:defRPr>
      </a:lvl9pPr>
    </p:titleStyle>
    <p:bodyStyle>
      <a:lvl1pPr marL="342900" indent="-342900" algn="l" rtl="0" fontAlgn="base">
        <a:spcBef>
          <a:spcPct val="20000"/>
        </a:spcBef>
        <a:spcAft>
          <a:spcPts val="1200"/>
        </a:spcAft>
        <a:buBlip>
          <a:blip r:embed="rId13"/>
        </a:buBlip>
        <a:defRPr sz="2400" baseline="0">
          <a:solidFill>
            <a:schemeClr val="tx1"/>
          </a:solidFill>
          <a:latin typeface="Arial Unicode MS" panose="020B0604020202020204" pitchFamily="34" charset="-122"/>
          <a:ea typeface="黑体" panose="02010609060101010101" pitchFamily="49" charset="-122"/>
          <a:cs typeface="+mn-cs"/>
        </a:defRPr>
      </a:lvl1pPr>
      <a:lvl2pPr marL="742950" indent="-285750" algn="l" rtl="0" fontAlgn="base">
        <a:spcBef>
          <a:spcPct val="20000"/>
        </a:spcBef>
        <a:spcAft>
          <a:spcPts val="1200"/>
        </a:spcAft>
        <a:buClr>
          <a:srgbClr val="AB0932"/>
        </a:buClr>
        <a:buChar char="–"/>
        <a:defRPr sz="2000" baseline="0">
          <a:solidFill>
            <a:schemeClr val="tx1"/>
          </a:solidFill>
          <a:latin typeface="Arial Unicode MS" panose="020B0604020202020204" pitchFamily="34" charset="-122"/>
          <a:ea typeface="黑体" panose="02010609060101010101" pitchFamily="49" charset="-122"/>
          <a:cs typeface="+mn-cs"/>
        </a:defRPr>
      </a:lvl2pPr>
      <a:lvl3pPr marL="1143000" indent="-228600" algn="l" rtl="0" fontAlgn="base">
        <a:spcBef>
          <a:spcPct val="20000"/>
        </a:spcBef>
        <a:spcAft>
          <a:spcPts val="1200"/>
        </a:spcAft>
        <a:buClr>
          <a:srgbClr val="AB0932"/>
        </a:buClr>
        <a:buFont typeface="Times" pitchFamily="18" charset="0"/>
        <a:buChar char="•"/>
        <a:defRPr>
          <a:solidFill>
            <a:schemeClr val="tx1"/>
          </a:solidFill>
          <a:latin typeface="+mn-lt"/>
          <a:ea typeface="+mn-ea"/>
          <a:cs typeface="+mn-cs"/>
        </a:defRPr>
      </a:lvl3pPr>
      <a:lvl4pPr marL="1600200" indent="-228600" algn="l" rtl="0" fontAlgn="base">
        <a:spcBef>
          <a:spcPct val="20000"/>
        </a:spcBef>
        <a:spcAft>
          <a:spcPts val="1200"/>
        </a:spcAft>
        <a:buClr>
          <a:srgbClr val="AB0932"/>
        </a:buClr>
        <a:buChar char="–"/>
        <a:defRPr sz="1400">
          <a:solidFill>
            <a:schemeClr val="tx1"/>
          </a:solidFill>
          <a:latin typeface="+mn-lt"/>
          <a:ea typeface="+mn-ea"/>
          <a:cs typeface="+mn-cs"/>
        </a:defRPr>
      </a:lvl4pPr>
      <a:lvl5pPr marL="2057400" indent="-228600" algn="l" rtl="0" fontAlgn="base">
        <a:spcBef>
          <a:spcPct val="20000"/>
        </a:spcBef>
        <a:spcAft>
          <a:spcPts val="120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27.png"/><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notesSlide" Target="../notesSlides/notesSlide10.xml"/><Relationship Id="rId14" Type="http://schemas.openxmlformats.org/officeDocument/2006/relationships/slideLayout" Target="../slideLayouts/slideLayout3.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30.png"/><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6.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76885" y="1251967"/>
            <a:ext cx="7994176" cy="1470025"/>
          </a:xfrm>
        </p:spPr>
        <p:txBody>
          <a:bodyPr>
            <a:noAutofit/>
          </a:bodyPr>
          <a:lstStyle/>
          <a:p>
            <a:pPr algn="ctr"/>
            <a:r>
              <a:rPr lang="zh-CN" altLang="en-US" sz="6600" b="1" dirty="0" smtClean="0">
                <a:effectLst/>
                <a:latin typeface="Arial Unicode MS" panose="020B0604020202020204" pitchFamily="34" charset="-122"/>
                <a:ea typeface="黑体" panose="02010609060101010101" pitchFamily="49" charset="-122"/>
              </a:rPr>
              <a:t>神经症</a:t>
            </a:r>
            <a:endParaRPr lang="zh-CN" altLang="en-US" sz="6600" b="1" dirty="0" smtClean="0">
              <a:effectLst/>
              <a:latin typeface="Arial Unicode MS" panose="020B0604020202020204" pitchFamily="34" charset="-122"/>
              <a:ea typeface="黑体" panose="02010609060101010101" pitchFamily="49" charset="-122"/>
            </a:endParaRPr>
          </a:p>
        </p:txBody>
      </p:sp>
      <p:sp>
        <p:nvSpPr>
          <p:cNvPr id="4" name="文本框 3"/>
          <p:cNvSpPr txBox="1"/>
          <p:nvPr/>
        </p:nvSpPr>
        <p:spPr>
          <a:xfrm>
            <a:off x="1905147" y="3749039"/>
            <a:ext cx="5838092" cy="2590653"/>
          </a:xfrm>
          <a:prstGeom prst="rect">
            <a:avLst/>
          </a:prstGeom>
          <a:noFill/>
          <a:ln w="9525" algn="ctr">
            <a:noFill/>
            <a:miter lim="800000"/>
          </a:ln>
        </p:spPr>
        <p:txBody>
          <a:bodyPr lIns="0"/>
          <a:lstStyle/>
          <a:p>
            <a:r>
              <a:rPr lang="zh-CN" altLang="en-US" sz="2800" b="1" dirty="0">
                <a:solidFill>
                  <a:schemeClr val="bg1"/>
                </a:solidFill>
                <a:latin typeface="黑体" panose="02010609060101010101" pitchFamily="49" charset="-122"/>
                <a:ea typeface="黑体" panose="02010609060101010101" pitchFamily="49" charset="-122"/>
              </a:rPr>
              <a:t>南方医科大学南方</a:t>
            </a:r>
            <a:r>
              <a:rPr lang="zh-CN" altLang="en-US" sz="2800" b="1" dirty="0" smtClean="0">
                <a:solidFill>
                  <a:schemeClr val="bg1"/>
                </a:solidFill>
                <a:latin typeface="黑体" panose="02010609060101010101" pitchFamily="49" charset="-122"/>
                <a:ea typeface="黑体" panose="02010609060101010101" pitchFamily="49" charset="-122"/>
              </a:rPr>
              <a:t>医院精神</a:t>
            </a:r>
            <a:r>
              <a:rPr lang="zh-CN" altLang="en-US" sz="2800" b="1" dirty="0">
                <a:solidFill>
                  <a:schemeClr val="bg1"/>
                </a:solidFill>
                <a:latin typeface="黑体" panose="02010609060101010101" pitchFamily="49" charset="-122"/>
                <a:ea typeface="黑体" panose="02010609060101010101" pitchFamily="49" charset="-122"/>
              </a:rPr>
              <a:t>心</a:t>
            </a:r>
            <a:r>
              <a:rPr lang="zh-CN" altLang="en-US" sz="2800" b="1" dirty="0" smtClean="0">
                <a:solidFill>
                  <a:schemeClr val="bg1"/>
                </a:solidFill>
                <a:latin typeface="黑体" panose="02010609060101010101" pitchFamily="49" charset="-122"/>
                <a:ea typeface="黑体" panose="02010609060101010101" pitchFamily="49" charset="-122"/>
              </a:rPr>
              <a:t>理科</a:t>
            </a:r>
            <a:endParaRPr lang="en-US" altLang="zh-CN" sz="2800" b="1" dirty="0" smtClean="0">
              <a:solidFill>
                <a:schemeClr val="bg1"/>
              </a:solidFill>
              <a:latin typeface="黑体" panose="02010609060101010101" pitchFamily="49" charset="-122"/>
              <a:ea typeface="黑体" panose="02010609060101010101" pitchFamily="49" charset="-122"/>
            </a:endParaRPr>
          </a:p>
          <a:p>
            <a:endParaRPr lang="zh-CN" altLang="en-US" sz="2800" b="1" dirty="0">
              <a:solidFill>
                <a:schemeClr val="bg1"/>
              </a:solidFill>
              <a:latin typeface="黑体" panose="02010609060101010101" pitchFamily="49" charset="-122"/>
              <a:ea typeface="黑体" panose="02010609060101010101" pitchFamily="49" charset="-122"/>
            </a:endParaRPr>
          </a:p>
          <a:p>
            <a:r>
              <a:rPr lang="zh-CN" altLang="en-US" sz="2800" b="1" dirty="0">
                <a:solidFill>
                  <a:schemeClr val="bg1"/>
                </a:solidFill>
                <a:latin typeface="黑体" panose="02010609060101010101" pitchFamily="49" charset="-122"/>
                <a:ea typeface="黑体" panose="02010609060101010101" pitchFamily="49" charset="-122"/>
              </a:rPr>
              <a:t>   </a:t>
            </a:r>
            <a:r>
              <a:rPr lang="zh-CN" altLang="en-US" sz="2800" b="1" dirty="0" smtClean="0">
                <a:solidFill>
                  <a:schemeClr val="bg1"/>
                </a:solidFill>
                <a:latin typeface="黑体" panose="02010609060101010101" pitchFamily="49" charset="-122"/>
                <a:ea typeface="黑体" panose="02010609060101010101" pitchFamily="49" charset="-122"/>
              </a:rPr>
              <a:t>   赵</a:t>
            </a:r>
            <a:r>
              <a:rPr lang="zh-CN" altLang="en-US" sz="2800" b="1" dirty="0">
                <a:solidFill>
                  <a:schemeClr val="bg1"/>
                </a:solidFill>
                <a:latin typeface="黑体" panose="02010609060101010101" pitchFamily="49" charset="-122"/>
                <a:ea typeface="黑体" panose="02010609060101010101" pitchFamily="49" charset="-122"/>
              </a:rPr>
              <a:t>勇智  </a:t>
            </a:r>
            <a:r>
              <a:rPr lang="zh-CN" altLang="en-US" sz="2800" b="1" dirty="0" smtClean="0">
                <a:solidFill>
                  <a:schemeClr val="bg1"/>
                </a:solidFill>
                <a:latin typeface="黑体" panose="02010609060101010101" pitchFamily="49" charset="-122"/>
                <a:ea typeface="黑体" panose="02010609060101010101" pitchFamily="49" charset="-122"/>
              </a:rPr>
              <a:t>主治医师</a:t>
            </a:r>
            <a:endParaRPr lang="en-US" altLang="zh-CN" sz="2800" b="1" dirty="0" smtClean="0">
              <a:solidFill>
                <a:schemeClr val="bg1"/>
              </a:solidFill>
              <a:latin typeface="黑体" panose="02010609060101010101" pitchFamily="49" charset="-122"/>
              <a:ea typeface="黑体" panose="02010609060101010101" pitchFamily="49" charset="-122"/>
            </a:endParaRPr>
          </a:p>
          <a:p>
            <a:endParaRPr lang="zh-CN" altLang="en-US" sz="2800" b="1" dirty="0">
              <a:solidFill>
                <a:schemeClr val="bg1"/>
              </a:solidFill>
              <a:latin typeface="黑体" panose="02010609060101010101" pitchFamily="49" charset="-122"/>
              <a:ea typeface="黑体" panose="02010609060101010101" pitchFamily="49" charset="-122"/>
            </a:endParaRPr>
          </a:p>
          <a:p>
            <a:r>
              <a:rPr lang="zh-CN" altLang="en-US" sz="2800" b="1" dirty="0">
                <a:solidFill>
                  <a:schemeClr val="bg1"/>
                </a:solidFill>
                <a:latin typeface="黑体" panose="02010609060101010101" pitchFamily="49" charset="-122"/>
                <a:ea typeface="黑体" panose="02010609060101010101" pitchFamily="49" charset="-122"/>
              </a:rPr>
              <a:t>      </a:t>
            </a:r>
            <a:r>
              <a:rPr lang="en-US" altLang="zh-CN" sz="2800" b="1" dirty="0">
                <a:solidFill>
                  <a:schemeClr val="bg1"/>
                </a:solidFill>
                <a:latin typeface="黑体" panose="02010609060101010101" pitchFamily="49" charset="-122"/>
                <a:ea typeface="黑体" panose="02010609060101010101" pitchFamily="49" charset="-122"/>
              </a:rPr>
              <a:t>T</a:t>
            </a:r>
            <a:r>
              <a:rPr lang="en-US" altLang="zh-CN" sz="2800" b="1" dirty="0" smtClean="0">
                <a:solidFill>
                  <a:schemeClr val="bg1"/>
                </a:solidFill>
                <a:latin typeface="黑体" panose="02010609060101010101" pitchFamily="49" charset="-122"/>
                <a:ea typeface="黑体" panose="02010609060101010101" pitchFamily="49" charset="-122"/>
              </a:rPr>
              <a:t>el</a:t>
            </a:r>
            <a:r>
              <a:rPr lang="en-US" altLang="zh-CN" sz="2800" b="1" dirty="0" smtClean="0">
                <a:solidFill>
                  <a:schemeClr val="bg1"/>
                </a:solidFill>
                <a:latin typeface="黑体" panose="02010609060101010101" pitchFamily="49" charset="-122"/>
                <a:ea typeface="黑体" panose="02010609060101010101" pitchFamily="49" charset="-122"/>
              </a:rPr>
              <a:t>:020-61642066</a:t>
            </a:r>
            <a:endParaRPr lang="en-US" altLang="zh-CN"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1"/>
          <p:cNvSpPr txBox="1"/>
          <p:nvPr/>
        </p:nvSpPr>
        <p:spPr>
          <a:xfrm>
            <a:off x="3582988" y="266700"/>
            <a:ext cx="5645150" cy="679450"/>
          </a:xfrm>
          <a:prstGeom prst="rect">
            <a:avLst/>
          </a:prstGeom>
          <a:noFill/>
          <a:ln w="9525">
            <a:noFill/>
          </a:ln>
        </p:spPr>
        <p:txBody>
          <a:bodyPr wrap="square" anchor="t">
            <a:spAutoFit/>
          </a:bodyPr>
          <a:lstStyle/>
          <a:p>
            <a:pPr lvl="0" indent="0"/>
            <a:r>
              <a:rPr lang="zh-CN" altLang="en-US" sz="3600" b="1">
                <a:solidFill>
                  <a:srgbClr val="FFFFFF"/>
                </a:solidFill>
                <a:latin typeface="微软雅黑" panose="020B0503020204020204" charset="-122"/>
                <a:ea typeface="微软雅黑" panose="020B0503020204020204" charset="-122"/>
              </a:rPr>
              <a:t>惊恐障碍</a:t>
            </a:r>
            <a:endParaRPr lang="zh-CN" altLang="en-US" sz="3600" b="1">
              <a:solidFill>
                <a:srgbClr val="FFFFFF"/>
              </a:solidFill>
              <a:latin typeface="微软雅黑" panose="020B0503020204020204" charset="-122"/>
              <a:ea typeface="微软雅黑" panose="020B0503020204020204" charset="-122"/>
            </a:endParaRPr>
          </a:p>
        </p:txBody>
      </p:sp>
      <p:sp>
        <p:nvSpPr>
          <p:cNvPr id="10" name="Rectangle 9"/>
          <p:cNvSpPr/>
          <p:nvPr/>
        </p:nvSpPr>
        <p:spPr>
          <a:xfrm>
            <a:off x="392262" y="1640697"/>
            <a:ext cx="8215161" cy="2971181"/>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392430" y="4829810"/>
            <a:ext cx="8507730" cy="1276985"/>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85725" algn="ctr" defTabSz="457200"/>
            <a:r>
              <a:rPr lang="zh-CN" altLang="en-US" sz="2400" dirty="0">
                <a:solidFill>
                  <a:schemeClr val="bg1"/>
                </a:solidFill>
                <a:latin typeface="黑体" panose="02010609060101010101" pitchFamily="49" charset="-122"/>
                <a:ea typeface="黑体" panose="02010609060101010101" pitchFamily="49" charset="-122"/>
                <a:sym typeface="+mn-ea"/>
              </a:rPr>
              <a:t>主要特点是突然发作的、不可预测的、反复出现的、强烈的惊恐体验</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sp>
        <p:nvSpPr>
          <p:cNvPr id="2" name="文本框 1"/>
          <p:cNvSpPr txBox="1"/>
          <p:nvPr/>
        </p:nvSpPr>
        <p:spPr>
          <a:xfrm>
            <a:off x="904240" y="2086610"/>
            <a:ext cx="7191375" cy="1798320"/>
          </a:xfrm>
          <a:prstGeom prst="rect">
            <a:avLst/>
          </a:prstGeom>
          <a:noFill/>
        </p:spPr>
        <p:txBody>
          <a:bodyPr wrap="square" rtlCol="0">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Arial" panose="020B0604020202020204" pitchFamily="34" charset="0"/>
              </a:rPr>
              <a:t>惊恐障碍（</a:t>
            </a:r>
            <a:r>
              <a:rPr lang="en-US" altLang="zh-CN" sz="2800" b="1" dirty="0" smtClean="0">
                <a:solidFill>
                  <a:srgbClr val="FF0000"/>
                </a:solidFill>
                <a:latin typeface="黑体" panose="02010609060101010101" pitchFamily="49" charset="-122"/>
                <a:ea typeface="黑体" panose="02010609060101010101" pitchFamily="49" charset="-122"/>
                <a:cs typeface="Arial" panose="020B0604020202020204" pitchFamily="34" charset="0"/>
              </a:rPr>
              <a:t>panic disorder,PD)</a:t>
            </a:r>
            <a:r>
              <a:rPr lang="zh-CN" altLang="en-US" sz="2800" b="1" dirty="0" smtClean="0">
                <a:latin typeface="黑体" panose="02010609060101010101" pitchFamily="49" charset="-122"/>
                <a:ea typeface="黑体" panose="02010609060101010101" pitchFamily="49" charset="-122"/>
                <a:cs typeface="Arial" panose="020B0604020202020204" pitchFamily="34" charset="0"/>
              </a:rPr>
              <a:t>，</a:t>
            </a:r>
            <a:r>
              <a:rPr lang="zh-CN" altLang="en-US" sz="2800" b="1" dirty="0">
                <a:latin typeface="黑体" panose="02010609060101010101" pitchFamily="49" charset="-122"/>
                <a:ea typeface="黑体" panose="02010609060101010101" pitchFamily="49" charset="-122"/>
                <a:sym typeface="+mn-ea"/>
              </a:rPr>
              <a:t>又称急性焦虑障碍</a:t>
            </a:r>
            <a:r>
              <a:rPr lang="zh-CN" altLang="en-US" sz="2800" b="1" dirty="0">
                <a:solidFill>
                  <a:schemeClr val="tx1"/>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一般历时</a:t>
            </a:r>
            <a:r>
              <a:rPr lang="en-US" altLang="zh-CN" sz="2800" b="1" dirty="0">
                <a:latin typeface="黑体" panose="02010609060101010101" pitchFamily="49" charset="-122"/>
                <a:ea typeface="黑体" panose="02010609060101010101" pitchFamily="49" charset="-122"/>
                <a:sym typeface="+mn-ea"/>
              </a:rPr>
              <a:t>5~20</a:t>
            </a:r>
            <a:r>
              <a:rPr lang="zh-CN" altLang="en-US" sz="2800" b="1" dirty="0">
                <a:latin typeface="黑体" panose="02010609060101010101" pitchFamily="49" charset="-122"/>
                <a:ea typeface="黑体" panose="02010609060101010101" pitchFamily="49" charset="-122"/>
                <a:sym typeface="+mn-ea"/>
              </a:rPr>
              <a:t>分钟，伴濒死感或失控感，患者常体验到濒临灾难性结局的害怕和恐惧，并伴有自主神经功能失调的症状</a:t>
            </a:r>
            <a:endParaRPr lang="en-US" altLang="zh-CN" sz="2800" b="1" dirty="0" smtClean="0">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病因和发病机制</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59765" y="1905635"/>
            <a:ext cx="7070725" cy="4276725"/>
          </a:xfrm>
          <a:prstGeom prst="rect">
            <a:avLst/>
          </a:prstGeom>
          <a:noFill/>
        </p:spPr>
        <p:txBody>
          <a:bodyPr wrap="square" rtlCol="0" anchor="t">
            <a:spAutoFit/>
          </a:bodyPr>
          <a:lstStyle/>
          <a:p>
            <a:pPr algn="l" defTabSz="914400" fontAlgn="base"/>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惊恐障碍与其他焦虑障碍、抑郁障碍、物质滥用等的共病率较高，其中遗传与非遗传危险因素的交互作用非常复杂，因此病理机制不清。女性的患病率高于男性，可能提示惊恐障碍与性别相关的遗传因素有关。在女性中，惊恐障碍的终生患病率为</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4.8%</a:t>
            </a:r>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，是男性的</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2-3</a:t>
            </a:r>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倍。起病年龄呈双峰模式，第一个高峰出现于青少年晚期或成年早期，第二个高峰出现于</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45-54</a:t>
            </a:r>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岁。</a:t>
            </a:r>
            <a:endPar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a:solidFill>
                <a:sysClr val="windowText" lastClr="000000"/>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strike="noStrike" noProof="1">
              <a:solidFill>
                <a:srgbClr val="FF0000"/>
              </a:solidFill>
              <a:latin typeface="微软雅黑" panose="020B0503020204020204" charset="-122"/>
              <a:ea typeface="微软雅黑" panose="020B0503020204020204" charset="-122"/>
            </a:endParaRPr>
          </a:p>
          <a:p>
            <a:pPr algn="l" defTabSz="914400" fontAlgn="base"/>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1.CO</a:t>
            </a:r>
            <a:r>
              <a:rPr lang="en-US" altLang="zh-CN" sz="2000" b="1" baseline="-25000">
                <a:solidFill>
                  <a:schemeClr val="tx1"/>
                </a:solidFill>
                <a:uFillTx/>
                <a:latin typeface="微软雅黑" panose="020B0503020204020204" charset="-122"/>
                <a:ea typeface="微软雅黑" panose="020B0503020204020204" charset="-122"/>
                <a:cs typeface="黑体" panose="02010609060101010101" pitchFamily="49" charset="-122"/>
                <a:sym typeface="+mn-ea"/>
              </a:rPr>
              <a:t>2</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超敏学说</a:t>
            </a:r>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2.</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γ</a:t>
            </a:r>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氨基丁酸（γ</a:t>
            </a:r>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-GABA</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）系统</a:t>
            </a:r>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3.NE</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与</a:t>
            </a:r>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5-HT</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系统</a:t>
            </a:r>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4.</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神经影像学研究</a:t>
            </a:r>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1200" dirty="0" smtClean="0">
              <a:latin typeface="Arial" panose="020B0604020202020204" pitchFamily="34" charset="0"/>
              <a:cs typeface="Arial" panose="020B0604020202020204" pitchFamily="34" charset="0"/>
            </a:endParaRPr>
          </a:p>
        </p:txBody>
      </p:sp>
      <p:sp>
        <p:nvSpPr>
          <p:cNvPr id="3" name="Rectangle 138"/>
          <p:cNvSpPr/>
          <p:nvPr/>
        </p:nvSpPr>
        <p:spPr>
          <a:xfrm>
            <a:off x="659782" y="11604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遗传因素</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59782" y="385217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神经生物学因素</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59765" y="5944870"/>
            <a:ext cx="7071360" cy="5003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rPr>
              <a:t>心理社会相关因素</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3500" y="-6350"/>
            <a:ext cx="9197975" cy="6652895"/>
            <a:chOff x="323528" y="1274412"/>
            <a:chExt cx="8496944" cy="5394948"/>
          </a:xfrm>
        </p:grpSpPr>
        <p:sp>
          <p:nvSpPr>
            <p:cNvPr id="31" name="Rectangle 39"/>
            <p:cNvSpPr/>
            <p:nvPr/>
          </p:nvSpPr>
          <p:spPr>
            <a:xfrm>
              <a:off x="323528" y="1274412"/>
              <a:ext cx="8496944" cy="5394948"/>
            </a:xfrm>
            <a:prstGeom prst="rect">
              <a:avLst/>
            </a:prstGeom>
            <a:gradFill flip="none" rotWithShape="1">
              <a:gsLst>
                <a:gs pos="0">
                  <a:srgbClr val="B5CBD9">
                    <a:lumMod val="20000"/>
                    <a:lumOff val="80000"/>
                  </a:srgbClr>
                </a:gs>
                <a:gs pos="100000">
                  <a:sysClr val="window" lastClr="FFFFFF"/>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32" name="Group 27"/>
            <p:cNvGrpSpPr/>
            <p:nvPr/>
          </p:nvGrpSpPr>
          <p:grpSpPr>
            <a:xfrm>
              <a:off x="1139299" y="1274412"/>
              <a:ext cx="6865403" cy="5394948"/>
              <a:chOff x="-965200" y="-917575"/>
              <a:chExt cx="11080750" cy="8707438"/>
            </a:xfrm>
          </p:grpSpPr>
          <p:sp>
            <p:nvSpPr>
              <p:cNvPr id="47" name="Freeform 7"/>
              <p:cNvSpPr>
                <a:spLocks noEditPoints="1"/>
              </p:cNvSpPr>
              <p:nvPr/>
            </p:nvSpPr>
            <p:spPr bwMode="auto">
              <a:xfrm>
                <a:off x="-965200" y="-917575"/>
                <a:ext cx="11077575" cy="8707438"/>
              </a:xfrm>
              <a:custGeom>
                <a:avLst/>
                <a:gdLst>
                  <a:gd name="T0" fmla="*/ 2954 w 2954"/>
                  <a:gd name="T1" fmla="*/ 0 h 2322"/>
                  <a:gd name="T2" fmla="*/ 1664 w 2954"/>
                  <a:gd name="T3" fmla="*/ 0 h 2322"/>
                  <a:gd name="T4" fmla="*/ 1477 w 2954"/>
                  <a:gd name="T5" fmla="*/ 199 h 2322"/>
                  <a:gd name="T6" fmla="*/ 1290 w 2954"/>
                  <a:gd name="T7" fmla="*/ 0 h 2322"/>
                  <a:gd name="T8" fmla="*/ 1 w 2954"/>
                  <a:gd name="T9" fmla="*/ 0 h 2322"/>
                  <a:gd name="T10" fmla="*/ 0 w 2954"/>
                  <a:gd name="T11" fmla="*/ 0 h 2322"/>
                  <a:gd name="T12" fmla="*/ 581 w 2954"/>
                  <a:gd name="T13" fmla="*/ 432 h 2322"/>
                  <a:gd name="T14" fmla="*/ 1077 w 2954"/>
                  <a:gd name="T15" fmla="*/ 1079 h 2322"/>
                  <a:gd name="T16" fmla="*/ 1078 w 2954"/>
                  <a:gd name="T17" fmla="*/ 1096 h 2322"/>
                  <a:gd name="T18" fmla="*/ 1078 w 2954"/>
                  <a:gd name="T19" fmla="*/ 2322 h 2322"/>
                  <a:gd name="T20" fmla="*/ 1477 w 2954"/>
                  <a:gd name="T21" fmla="*/ 2322 h 2322"/>
                  <a:gd name="T22" fmla="*/ 1877 w 2954"/>
                  <a:gd name="T23" fmla="*/ 2322 h 2322"/>
                  <a:gd name="T24" fmla="*/ 1877 w 2954"/>
                  <a:gd name="T25" fmla="*/ 1096 h 2322"/>
                  <a:gd name="T26" fmla="*/ 1878 w 2954"/>
                  <a:gd name="T27" fmla="*/ 1079 h 2322"/>
                  <a:gd name="T28" fmla="*/ 2367 w 2954"/>
                  <a:gd name="T29" fmla="*/ 439 h 2322"/>
                  <a:gd name="T30" fmla="*/ 2954 w 2954"/>
                  <a:gd name="T31" fmla="*/ 0 h 2322"/>
                  <a:gd name="T32" fmla="*/ 844 w 2954"/>
                  <a:gd name="T33" fmla="*/ 155 h 2322"/>
                  <a:gd name="T34" fmla="*/ 709 w 2954"/>
                  <a:gd name="T35" fmla="*/ 41 h 2322"/>
                  <a:gd name="T36" fmla="*/ 732 w 2954"/>
                  <a:gd name="T37" fmla="*/ 13 h 2322"/>
                  <a:gd name="T38" fmla="*/ 867 w 2954"/>
                  <a:gd name="T39" fmla="*/ 128 h 2322"/>
                  <a:gd name="T40" fmla="*/ 844 w 2954"/>
                  <a:gd name="T41" fmla="*/ 155 h 2322"/>
                  <a:gd name="T42" fmla="*/ 973 w 2954"/>
                  <a:gd name="T43" fmla="*/ 273 h 2322"/>
                  <a:gd name="T44" fmla="*/ 998 w 2954"/>
                  <a:gd name="T45" fmla="*/ 247 h 2322"/>
                  <a:gd name="T46" fmla="*/ 1122 w 2954"/>
                  <a:gd name="T47" fmla="*/ 374 h 2322"/>
                  <a:gd name="T48" fmla="*/ 1096 w 2954"/>
                  <a:gd name="T49" fmla="*/ 399 h 2322"/>
                  <a:gd name="T50" fmla="*/ 973 w 2954"/>
                  <a:gd name="T51" fmla="*/ 273 h 2322"/>
                  <a:gd name="T52" fmla="*/ 1859 w 2954"/>
                  <a:gd name="T53" fmla="*/ 399 h 2322"/>
                  <a:gd name="T54" fmla="*/ 1833 w 2954"/>
                  <a:gd name="T55" fmla="*/ 374 h 2322"/>
                  <a:gd name="T56" fmla="*/ 1957 w 2954"/>
                  <a:gd name="T57" fmla="*/ 247 h 2322"/>
                  <a:gd name="T58" fmla="*/ 1982 w 2954"/>
                  <a:gd name="T59" fmla="*/ 273 h 2322"/>
                  <a:gd name="T60" fmla="*/ 1859 w 2954"/>
                  <a:gd name="T61" fmla="*/ 399 h 2322"/>
                  <a:gd name="T62" fmla="*/ 2111 w 2954"/>
                  <a:gd name="T63" fmla="*/ 155 h 2322"/>
                  <a:gd name="T64" fmla="*/ 2087 w 2954"/>
                  <a:gd name="T65" fmla="*/ 128 h 2322"/>
                  <a:gd name="T66" fmla="*/ 2223 w 2954"/>
                  <a:gd name="T67" fmla="*/ 13 h 2322"/>
                  <a:gd name="T68" fmla="*/ 2245 w 2954"/>
                  <a:gd name="T69" fmla="*/ 41 h 2322"/>
                  <a:gd name="T70" fmla="*/ 2111 w 2954"/>
                  <a:gd name="T71" fmla="*/ 15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4" h="2322">
                    <a:moveTo>
                      <a:pt x="2954" y="0"/>
                    </a:moveTo>
                    <a:cubicBezTo>
                      <a:pt x="1664" y="0"/>
                      <a:pt x="1664" y="0"/>
                      <a:pt x="1664" y="0"/>
                    </a:cubicBezTo>
                    <a:cubicBezTo>
                      <a:pt x="1596" y="67"/>
                      <a:pt x="1534" y="133"/>
                      <a:pt x="1477" y="199"/>
                    </a:cubicBezTo>
                    <a:cubicBezTo>
                      <a:pt x="1421" y="133"/>
                      <a:pt x="1359" y="67"/>
                      <a:pt x="1290" y="0"/>
                    </a:cubicBezTo>
                    <a:cubicBezTo>
                      <a:pt x="1" y="0"/>
                      <a:pt x="1" y="0"/>
                      <a:pt x="1" y="0"/>
                    </a:cubicBezTo>
                    <a:cubicBezTo>
                      <a:pt x="0" y="0"/>
                      <a:pt x="0" y="0"/>
                      <a:pt x="0" y="0"/>
                    </a:cubicBezTo>
                    <a:cubicBezTo>
                      <a:pt x="3" y="1"/>
                      <a:pt x="292" y="180"/>
                      <a:pt x="581" y="432"/>
                    </a:cubicBezTo>
                    <a:cubicBezTo>
                      <a:pt x="929" y="737"/>
                      <a:pt x="1064" y="966"/>
                      <a:pt x="1077" y="1079"/>
                    </a:cubicBezTo>
                    <a:cubicBezTo>
                      <a:pt x="1078" y="1085"/>
                      <a:pt x="1078" y="1090"/>
                      <a:pt x="1078" y="1096"/>
                    </a:cubicBezTo>
                    <a:cubicBezTo>
                      <a:pt x="1078" y="2322"/>
                      <a:pt x="1078" y="2322"/>
                      <a:pt x="1078" y="2322"/>
                    </a:cubicBezTo>
                    <a:cubicBezTo>
                      <a:pt x="1477" y="2322"/>
                      <a:pt x="1477" y="2322"/>
                      <a:pt x="1477" y="2322"/>
                    </a:cubicBezTo>
                    <a:cubicBezTo>
                      <a:pt x="1877" y="2322"/>
                      <a:pt x="1877" y="2322"/>
                      <a:pt x="1877" y="2322"/>
                    </a:cubicBezTo>
                    <a:cubicBezTo>
                      <a:pt x="1877" y="1096"/>
                      <a:pt x="1877" y="1096"/>
                      <a:pt x="1877" y="1096"/>
                    </a:cubicBezTo>
                    <a:cubicBezTo>
                      <a:pt x="1877" y="1090"/>
                      <a:pt x="1877" y="1085"/>
                      <a:pt x="1878" y="1079"/>
                    </a:cubicBezTo>
                    <a:cubicBezTo>
                      <a:pt x="1890" y="967"/>
                      <a:pt x="2023" y="740"/>
                      <a:pt x="2367" y="439"/>
                    </a:cubicBezTo>
                    <a:cubicBezTo>
                      <a:pt x="2651" y="189"/>
                      <a:pt x="2944" y="6"/>
                      <a:pt x="2954" y="0"/>
                    </a:cubicBezTo>
                    <a:close/>
                    <a:moveTo>
                      <a:pt x="844" y="155"/>
                    </a:moveTo>
                    <a:cubicBezTo>
                      <a:pt x="801" y="117"/>
                      <a:pt x="756" y="79"/>
                      <a:pt x="709" y="41"/>
                    </a:cubicBezTo>
                    <a:cubicBezTo>
                      <a:pt x="732" y="13"/>
                      <a:pt x="732" y="13"/>
                      <a:pt x="732" y="13"/>
                    </a:cubicBezTo>
                    <a:cubicBezTo>
                      <a:pt x="779" y="51"/>
                      <a:pt x="824" y="90"/>
                      <a:pt x="867" y="128"/>
                    </a:cubicBezTo>
                    <a:lnTo>
                      <a:pt x="844" y="155"/>
                    </a:lnTo>
                    <a:close/>
                    <a:moveTo>
                      <a:pt x="973" y="273"/>
                    </a:moveTo>
                    <a:cubicBezTo>
                      <a:pt x="998" y="247"/>
                      <a:pt x="998" y="247"/>
                      <a:pt x="998" y="247"/>
                    </a:cubicBezTo>
                    <a:cubicBezTo>
                      <a:pt x="1042" y="290"/>
                      <a:pt x="1084" y="333"/>
                      <a:pt x="1122" y="374"/>
                    </a:cubicBezTo>
                    <a:cubicBezTo>
                      <a:pt x="1096" y="399"/>
                      <a:pt x="1096" y="399"/>
                      <a:pt x="1096" y="399"/>
                    </a:cubicBezTo>
                    <a:cubicBezTo>
                      <a:pt x="1058" y="358"/>
                      <a:pt x="1016" y="316"/>
                      <a:pt x="973" y="273"/>
                    </a:cubicBezTo>
                    <a:close/>
                    <a:moveTo>
                      <a:pt x="1859" y="399"/>
                    </a:moveTo>
                    <a:cubicBezTo>
                      <a:pt x="1833" y="374"/>
                      <a:pt x="1833" y="374"/>
                      <a:pt x="1833" y="374"/>
                    </a:cubicBezTo>
                    <a:cubicBezTo>
                      <a:pt x="1871" y="333"/>
                      <a:pt x="1913" y="290"/>
                      <a:pt x="1957" y="247"/>
                    </a:cubicBezTo>
                    <a:cubicBezTo>
                      <a:pt x="1982" y="273"/>
                      <a:pt x="1982" y="273"/>
                      <a:pt x="1982" y="273"/>
                    </a:cubicBezTo>
                    <a:cubicBezTo>
                      <a:pt x="1939" y="315"/>
                      <a:pt x="1897" y="358"/>
                      <a:pt x="1859" y="399"/>
                    </a:cubicBezTo>
                    <a:close/>
                    <a:moveTo>
                      <a:pt x="2111" y="155"/>
                    </a:moveTo>
                    <a:cubicBezTo>
                      <a:pt x="2087" y="128"/>
                      <a:pt x="2087" y="128"/>
                      <a:pt x="2087" y="128"/>
                    </a:cubicBezTo>
                    <a:cubicBezTo>
                      <a:pt x="2130" y="90"/>
                      <a:pt x="2176" y="51"/>
                      <a:pt x="2223" y="13"/>
                    </a:cubicBezTo>
                    <a:cubicBezTo>
                      <a:pt x="2245" y="41"/>
                      <a:pt x="2245" y="41"/>
                      <a:pt x="2245" y="41"/>
                    </a:cubicBezTo>
                    <a:cubicBezTo>
                      <a:pt x="2199" y="79"/>
                      <a:pt x="2154" y="117"/>
                      <a:pt x="2111" y="155"/>
                    </a:cubicBezTo>
                    <a:close/>
                  </a:path>
                </a:pathLst>
              </a:custGeom>
              <a:gradFill>
                <a:gsLst>
                  <a:gs pos="65000">
                    <a:srgbClr val="B5CBD9"/>
                  </a:gs>
                  <a:gs pos="0">
                    <a:srgbClr val="B5CBD9"/>
                  </a:gs>
                  <a:gs pos="100000">
                    <a:srgbClr val="B5CBD9">
                      <a:lumMod val="60000"/>
                      <a:lumOff val="40000"/>
                    </a:srgbClr>
                  </a:gs>
                </a:gsLst>
                <a:lin ang="162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8" name="Rectangle 8"/>
              <p:cNvSpPr>
                <a:spLocks noChangeArrowheads="1"/>
              </p:cNvSpPr>
              <p:nvPr/>
            </p:nvSpPr>
            <p:spPr bwMode="auto">
              <a:xfrm>
                <a:off x="4506913" y="609123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9" name="Rectangle 9"/>
              <p:cNvSpPr>
                <a:spLocks noChangeArrowheads="1"/>
              </p:cNvSpPr>
              <p:nvPr/>
            </p:nvSpPr>
            <p:spPr bwMode="auto">
              <a:xfrm>
                <a:off x="4506913" y="476408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0" name="Rectangle 10"/>
              <p:cNvSpPr>
                <a:spLocks noChangeArrowheads="1"/>
              </p:cNvSpPr>
              <p:nvPr/>
            </p:nvSpPr>
            <p:spPr bwMode="auto">
              <a:xfrm>
                <a:off x="4506913" y="3440113"/>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1" name="Freeform 11"/>
              <p:cNvSpPr/>
              <p:nvPr/>
            </p:nvSpPr>
            <p:spPr bwMode="auto">
              <a:xfrm>
                <a:off x="5080000" y="992188"/>
                <a:ext cx="498475" cy="614363"/>
              </a:xfrm>
              <a:custGeom>
                <a:avLst/>
                <a:gdLst>
                  <a:gd name="T0" fmla="*/ 31 w 133"/>
                  <a:gd name="T1" fmla="*/ 164 h 164"/>
                  <a:gd name="T2" fmla="*/ 0 w 133"/>
                  <a:gd name="T3" fmla="*/ 145 h 164"/>
                  <a:gd name="T4" fmla="*/ 105 w 133"/>
                  <a:gd name="T5" fmla="*/ 0 h 164"/>
                  <a:gd name="T6" fmla="*/ 133 w 133"/>
                  <a:gd name="T7" fmla="*/ 23 h 164"/>
                  <a:gd name="T8" fmla="*/ 31 w 133"/>
                  <a:gd name="T9" fmla="*/ 164 h 164"/>
                </a:gdLst>
                <a:ahLst/>
                <a:cxnLst>
                  <a:cxn ang="0">
                    <a:pos x="T0" y="T1"/>
                  </a:cxn>
                  <a:cxn ang="0">
                    <a:pos x="T2" y="T3"/>
                  </a:cxn>
                  <a:cxn ang="0">
                    <a:pos x="T4" y="T5"/>
                  </a:cxn>
                  <a:cxn ang="0">
                    <a:pos x="T6" y="T7"/>
                  </a:cxn>
                  <a:cxn ang="0">
                    <a:pos x="T8" y="T9"/>
                  </a:cxn>
                </a:cxnLst>
                <a:rect l="0" t="0" r="r" b="b"/>
                <a:pathLst>
                  <a:path w="133" h="164">
                    <a:moveTo>
                      <a:pt x="31" y="164"/>
                    </a:moveTo>
                    <a:cubicBezTo>
                      <a:pt x="0" y="145"/>
                      <a:pt x="0" y="145"/>
                      <a:pt x="0" y="145"/>
                    </a:cubicBezTo>
                    <a:cubicBezTo>
                      <a:pt x="31" y="98"/>
                      <a:pt x="66" y="49"/>
                      <a:pt x="105" y="0"/>
                    </a:cubicBezTo>
                    <a:cubicBezTo>
                      <a:pt x="133" y="23"/>
                      <a:pt x="133" y="23"/>
                      <a:pt x="133" y="23"/>
                    </a:cubicBezTo>
                    <a:cubicBezTo>
                      <a:pt x="95" y="71"/>
                      <a:pt x="60" y="118"/>
                      <a:pt x="31"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2" name="Rectangle 12"/>
              <p:cNvSpPr>
                <a:spLocks noChangeArrowheads="1"/>
              </p:cNvSpPr>
              <p:nvPr/>
            </p:nvSpPr>
            <p:spPr bwMode="auto">
              <a:xfrm>
                <a:off x="4506913" y="7415213"/>
                <a:ext cx="13493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3" name="Freeform 13"/>
              <p:cNvSpPr/>
              <p:nvPr/>
            </p:nvSpPr>
            <p:spPr bwMode="auto">
              <a:xfrm>
                <a:off x="4270375" y="2124075"/>
                <a:ext cx="611188" cy="671513"/>
              </a:xfrm>
              <a:custGeom>
                <a:avLst/>
                <a:gdLst>
                  <a:gd name="T0" fmla="*/ 163 w 163"/>
                  <a:gd name="T1" fmla="*/ 15 h 179"/>
                  <a:gd name="T2" fmla="*/ 130 w 163"/>
                  <a:gd name="T3" fmla="*/ 0 h 179"/>
                  <a:gd name="T4" fmla="*/ 81 w 163"/>
                  <a:gd name="T5" fmla="*/ 140 h 179"/>
                  <a:gd name="T6" fmla="*/ 32 w 163"/>
                  <a:gd name="T7" fmla="*/ 0 h 179"/>
                  <a:gd name="T8" fmla="*/ 0 w 163"/>
                  <a:gd name="T9" fmla="*/ 15 h 179"/>
                  <a:gd name="T10" fmla="*/ 53 w 163"/>
                  <a:gd name="T11" fmla="*/ 179 h 179"/>
                  <a:gd name="T12" fmla="*/ 81 w 163"/>
                  <a:gd name="T13" fmla="*/ 173 h 179"/>
                  <a:gd name="T14" fmla="*/ 110 w 163"/>
                  <a:gd name="T15" fmla="*/ 179 h 179"/>
                  <a:gd name="T16" fmla="*/ 163 w 163"/>
                  <a:gd name="T17"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9">
                    <a:moveTo>
                      <a:pt x="163" y="15"/>
                    </a:moveTo>
                    <a:cubicBezTo>
                      <a:pt x="130" y="0"/>
                      <a:pt x="130" y="0"/>
                      <a:pt x="130" y="0"/>
                    </a:cubicBezTo>
                    <a:cubicBezTo>
                      <a:pt x="109" y="48"/>
                      <a:pt x="93" y="95"/>
                      <a:pt x="81" y="140"/>
                    </a:cubicBezTo>
                    <a:cubicBezTo>
                      <a:pt x="70" y="95"/>
                      <a:pt x="54" y="48"/>
                      <a:pt x="32" y="0"/>
                    </a:cubicBezTo>
                    <a:cubicBezTo>
                      <a:pt x="0" y="15"/>
                      <a:pt x="0" y="15"/>
                      <a:pt x="0" y="15"/>
                    </a:cubicBezTo>
                    <a:cubicBezTo>
                      <a:pt x="25" y="71"/>
                      <a:pt x="43" y="126"/>
                      <a:pt x="53" y="179"/>
                    </a:cubicBezTo>
                    <a:cubicBezTo>
                      <a:pt x="81" y="173"/>
                      <a:pt x="81" y="173"/>
                      <a:pt x="81" y="173"/>
                    </a:cubicBezTo>
                    <a:cubicBezTo>
                      <a:pt x="110" y="179"/>
                      <a:pt x="110" y="179"/>
                      <a:pt x="110" y="179"/>
                    </a:cubicBezTo>
                    <a:cubicBezTo>
                      <a:pt x="120" y="126"/>
                      <a:pt x="138" y="71"/>
                      <a:pt x="16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4" name="Freeform 17"/>
              <p:cNvSpPr/>
              <p:nvPr/>
            </p:nvSpPr>
            <p:spPr bwMode="auto">
              <a:xfrm>
                <a:off x="10112375" y="-91757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5" name="Freeform 18"/>
              <p:cNvSpPr/>
              <p:nvPr/>
            </p:nvSpPr>
            <p:spPr bwMode="auto">
              <a:xfrm>
                <a:off x="6861175" y="-868362"/>
                <a:ext cx="592138" cy="533400"/>
              </a:xfrm>
              <a:custGeom>
                <a:avLst/>
                <a:gdLst>
                  <a:gd name="T0" fmla="*/ 0 w 158"/>
                  <a:gd name="T1" fmla="*/ 115 h 142"/>
                  <a:gd name="T2" fmla="*/ 24 w 158"/>
                  <a:gd name="T3" fmla="*/ 142 h 142"/>
                  <a:gd name="T4" fmla="*/ 158 w 158"/>
                  <a:gd name="T5" fmla="*/ 28 h 142"/>
                  <a:gd name="T6" fmla="*/ 136 w 158"/>
                  <a:gd name="T7" fmla="*/ 0 h 142"/>
                  <a:gd name="T8" fmla="*/ 0 w 158"/>
                  <a:gd name="T9" fmla="*/ 115 h 142"/>
                </a:gdLst>
                <a:ahLst/>
                <a:cxnLst>
                  <a:cxn ang="0">
                    <a:pos x="T0" y="T1"/>
                  </a:cxn>
                  <a:cxn ang="0">
                    <a:pos x="T2" y="T3"/>
                  </a:cxn>
                  <a:cxn ang="0">
                    <a:pos x="T4" y="T5"/>
                  </a:cxn>
                  <a:cxn ang="0">
                    <a:pos x="T6" y="T7"/>
                  </a:cxn>
                  <a:cxn ang="0">
                    <a:pos x="T8" y="T9"/>
                  </a:cxn>
                </a:cxnLst>
                <a:rect l="0" t="0" r="r" b="b"/>
                <a:pathLst>
                  <a:path w="158" h="142">
                    <a:moveTo>
                      <a:pt x="0" y="115"/>
                    </a:moveTo>
                    <a:cubicBezTo>
                      <a:pt x="24" y="142"/>
                      <a:pt x="24" y="142"/>
                      <a:pt x="24" y="142"/>
                    </a:cubicBezTo>
                    <a:cubicBezTo>
                      <a:pt x="67" y="104"/>
                      <a:pt x="112" y="66"/>
                      <a:pt x="158" y="28"/>
                    </a:cubicBezTo>
                    <a:cubicBezTo>
                      <a:pt x="136" y="0"/>
                      <a:pt x="136" y="0"/>
                      <a:pt x="136" y="0"/>
                    </a:cubicBezTo>
                    <a:cubicBezTo>
                      <a:pt x="89" y="38"/>
                      <a:pt x="43" y="77"/>
                      <a:pt x="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6" name="Freeform 19"/>
              <p:cNvSpPr/>
              <p:nvPr/>
            </p:nvSpPr>
            <p:spPr bwMode="auto">
              <a:xfrm>
                <a:off x="5908675" y="9525"/>
                <a:ext cx="558800" cy="569913"/>
              </a:xfrm>
              <a:custGeom>
                <a:avLst/>
                <a:gdLst>
                  <a:gd name="T0" fmla="*/ 0 w 149"/>
                  <a:gd name="T1" fmla="*/ 127 h 152"/>
                  <a:gd name="T2" fmla="*/ 26 w 149"/>
                  <a:gd name="T3" fmla="*/ 152 h 152"/>
                  <a:gd name="T4" fmla="*/ 149 w 149"/>
                  <a:gd name="T5" fmla="*/ 26 h 152"/>
                  <a:gd name="T6" fmla="*/ 124 w 149"/>
                  <a:gd name="T7" fmla="*/ 0 h 152"/>
                  <a:gd name="T8" fmla="*/ 0 w 149"/>
                  <a:gd name="T9" fmla="*/ 127 h 152"/>
                </a:gdLst>
                <a:ahLst/>
                <a:cxnLst>
                  <a:cxn ang="0">
                    <a:pos x="T0" y="T1"/>
                  </a:cxn>
                  <a:cxn ang="0">
                    <a:pos x="T2" y="T3"/>
                  </a:cxn>
                  <a:cxn ang="0">
                    <a:pos x="T4" y="T5"/>
                  </a:cxn>
                  <a:cxn ang="0">
                    <a:pos x="T6" y="T7"/>
                  </a:cxn>
                  <a:cxn ang="0">
                    <a:pos x="T8" y="T9"/>
                  </a:cxn>
                </a:cxnLst>
                <a:rect l="0" t="0" r="r" b="b"/>
                <a:pathLst>
                  <a:path w="149" h="152">
                    <a:moveTo>
                      <a:pt x="0" y="127"/>
                    </a:moveTo>
                    <a:cubicBezTo>
                      <a:pt x="26" y="152"/>
                      <a:pt x="26" y="152"/>
                      <a:pt x="26" y="152"/>
                    </a:cubicBezTo>
                    <a:cubicBezTo>
                      <a:pt x="64" y="111"/>
                      <a:pt x="106" y="68"/>
                      <a:pt x="149" y="26"/>
                    </a:cubicBezTo>
                    <a:cubicBezTo>
                      <a:pt x="124" y="0"/>
                      <a:pt x="124" y="0"/>
                      <a:pt x="124" y="0"/>
                    </a:cubicBezTo>
                    <a:cubicBezTo>
                      <a:pt x="80" y="43"/>
                      <a:pt x="38" y="86"/>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grpSp>
        <p:sp>
          <p:nvSpPr>
            <p:cNvPr id="43" name="Round Same Side Corner Rectangle 37"/>
            <p:cNvSpPr/>
            <p:nvPr/>
          </p:nvSpPr>
          <p:spPr>
            <a:xfrm>
              <a:off x="6281142"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Freeform 14"/>
            <p:cNvSpPr/>
            <p:nvPr/>
          </p:nvSpPr>
          <p:spPr bwMode="auto">
            <a:xfrm>
              <a:off x="3951361" y="2457662"/>
              <a:ext cx="305894" cy="380647"/>
            </a:xfrm>
            <a:custGeom>
              <a:avLst/>
              <a:gdLst>
                <a:gd name="T0" fmla="*/ 102 w 132"/>
                <a:gd name="T1" fmla="*/ 164 h 164"/>
                <a:gd name="T2" fmla="*/ 0 w 132"/>
                <a:gd name="T3" fmla="*/ 23 h 164"/>
                <a:gd name="T4" fmla="*/ 28 w 132"/>
                <a:gd name="T5" fmla="*/ 0 h 164"/>
                <a:gd name="T6" fmla="*/ 132 w 132"/>
                <a:gd name="T7" fmla="*/ 145 h 164"/>
                <a:gd name="T8" fmla="*/ 102 w 132"/>
                <a:gd name="T9" fmla="*/ 164 h 164"/>
              </a:gdLst>
              <a:ahLst/>
              <a:cxnLst>
                <a:cxn ang="0">
                  <a:pos x="T0" y="T1"/>
                </a:cxn>
                <a:cxn ang="0">
                  <a:pos x="T2" y="T3"/>
                </a:cxn>
                <a:cxn ang="0">
                  <a:pos x="T4" y="T5"/>
                </a:cxn>
                <a:cxn ang="0">
                  <a:pos x="T6" y="T7"/>
                </a:cxn>
                <a:cxn ang="0">
                  <a:pos x="T8" y="T9"/>
                </a:cxn>
              </a:cxnLst>
              <a:rect l="0" t="0" r="r" b="b"/>
              <a:pathLst>
                <a:path w="132" h="164">
                  <a:moveTo>
                    <a:pt x="102" y="164"/>
                  </a:moveTo>
                  <a:cubicBezTo>
                    <a:pt x="73" y="118"/>
                    <a:pt x="38" y="71"/>
                    <a:pt x="0" y="23"/>
                  </a:cubicBezTo>
                  <a:cubicBezTo>
                    <a:pt x="28" y="0"/>
                    <a:pt x="28" y="0"/>
                    <a:pt x="28" y="0"/>
                  </a:cubicBezTo>
                  <a:cubicBezTo>
                    <a:pt x="67" y="49"/>
                    <a:pt x="102" y="98"/>
                    <a:pt x="132" y="145"/>
                  </a:cubicBezTo>
                  <a:lnTo>
                    <a:pt x="102"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39" name="Round Same Side Corner Rectangle 49"/>
            <p:cNvSpPr/>
            <p:nvPr/>
          </p:nvSpPr>
          <p:spPr>
            <a:xfrm>
              <a:off x="2608815"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0" name="组合 59"/>
          <p:cNvGrpSpPr/>
          <p:nvPr/>
        </p:nvGrpSpPr>
        <p:grpSpPr>
          <a:xfrm>
            <a:off x="198120" y="2419350"/>
            <a:ext cx="8356600" cy="2472055"/>
            <a:chOff x="532263" y="4626591"/>
            <a:chExt cx="8356786" cy="1487606"/>
          </a:xfrm>
        </p:grpSpPr>
        <p:sp>
          <p:nvSpPr>
            <p:cNvPr id="58" name="Oval Callout 10"/>
            <p:cNvSpPr/>
            <p:nvPr/>
          </p:nvSpPr>
          <p:spPr>
            <a:xfrm>
              <a:off x="532263" y="4626591"/>
              <a:ext cx="8356786" cy="1487606"/>
            </a:xfrm>
            <a:prstGeom prst="wedgeEllipseCallout">
              <a:avLst>
                <a:gd name="adj1" fmla="val 36022"/>
                <a:gd name="adj2" fmla="val 63763"/>
              </a:avLst>
            </a:prstGeom>
            <a:solidFill>
              <a:schemeClr val="tx1"/>
            </a:solidFill>
            <a:ln w="25400" cap="flat" cmpd="sng" algn="ctr">
              <a:noFill/>
              <a:prstDash val="solid"/>
            </a:ln>
            <a:effectLst/>
          </p:spPr>
          <p:txBody>
            <a:bodyPr lIns="0" rIns="0" rtlCol="0" anchor="ctr"/>
            <a:lstStyle/>
            <a:p>
              <a:pPr algn="ctr" defTabSz="914400"/>
              <a:endParaRPr lang="zh-CN" altLang="en-US" sz="2800" kern="0" dirty="0">
                <a:solidFill>
                  <a:srgbClr val="FFFFFF"/>
                </a:solidFill>
                <a:latin typeface="Arial Unicode MS" panose="020B0604020202020204" pitchFamily="34" charset="-122"/>
                <a:ea typeface="黑体" panose="02010609060101010101" pitchFamily="49" charset="-122"/>
              </a:endParaRPr>
            </a:p>
          </p:txBody>
        </p:sp>
        <p:sp>
          <p:nvSpPr>
            <p:cNvPr id="59" name="TextBox 58"/>
            <p:cNvSpPr txBox="1"/>
            <p:nvPr/>
          </p:nvSpPr>
          <p:spPr>
            <a:xfrm>
              <a:off x="745961" y="5081492"/>
              <a:ext cx="8143088" cy="348496"/>
            </a:xfrm>
            <a:prstGeom prst="rect">
              <a:avLst/>
            </a:prstGeom>
            <a:noFill/>
          </p:spPr>
          <p:txBody>
            <a:bodyPr wrap="square" rtlCol="0">
              <a:spAutoFit/>
            </a:bodyPr>
            <a:lstStyle/>
            <a:p>
              <a:pPr algn="ctr"/>
              <a:r>
                <a:rPr lang="zh-CN" altLang="en-US" sz="3200" dirty="0">
                  <a:solidFill>
                    <a:srgbClr val="FFFFFF"/>
                  </a:solidFill>
                  <a:latin typeface="Arial Unicode MS" panose="020B0604020202020204" pitchFamily="34" charset="-122"/>
                  <a:ea typeface="黑体" panose="02010609060101010101" pitchFamily="49" charset="-122"/>
                </a:rPr>
                <a:t>惊恐障碍的临床表现有哪些？</a:t>
              </a:r>
              <a:endParaRPr lang="zh-CN" altLang="en-US" sz="3200" dirty="0">
                <a:solidFill>
                  <a:srgbClr val="FFFFFF"/>
                </a:solidFill>
                <a:latin typeface="Arial Unicode MS" panose="020B0604020202020204" pitchFamily="34"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4"/>
          <p:cNvSpPr txBox="1"/>
          <p:nvPr/>
        </p:nvSpPr>
        <p:spPr>
          <a:xfrm>
            <a:off x="3084513" y="242570"/>
            <a:ext cx="5618162" cy="762000"/>
          </a:xfrm>
          <a:prstGeom prst="rect">
            <a:avLst/>
          </a:prstGeom>
          <a:noFill/>
          <a:ln w="9525">
            <a:noFill/>
          </a:ln>
        </p:spPr>
        <p:txBody>
          <a:bodyPr wrap="square" anchor="t">
            <a:spAutoFit/>
          </a:bodyPr>
          <a:lstStyle/>
          <a:p>
            <a:pPr lvl="0" indent="0"/>
            <a:r>
              <a:rPr lang="zh-CN" altLang="en-US" sz="4400" b="1">
                <a:solidFill>
                  <a:schemeClr val="bg1"/>
                </a:solidFill>
                <a:latin typeface="黑体" panose="02010609060101010101" pitchFamily="49" charset="-122"/>
                <a:ea typeface="黑体" panose="02010609060101010101" pitchFamily="49" charset="-122"/>
              </a:rPr>
              <a:t>临床表现</a:t>
            </a:r>
            <a:endParaRPr lang="zh-CN" altLang="en-US" sz="4400" b="1">
              <a:solidFill>
                <a:schemeClr val="bg1"/>
              </a:solidFill>
              <a:latin typeface="黑体" panose="02010609060101010101" pitchFamily="49" charset="-122"/>
              <a:ea typeface="黑体" panose="02010609060101010101" pitchFamily="49" charset="-122"/>
            </a:endParaRPr>
          </a:p>
        </p:txBody>
      </p:sp>
      <p:grpSp>
        <p:nvGrpSpPr>
          <p:cNvPr id="38915" name="组合 3"/>
          <p:cNvGrpSpPr/>
          <p:nvPr/>
        </p:nvGrpSpPr>
        <p:grpSpPr>
          <a:xfrm>
            <a:off x="854075" y="1764030"/>
            <a:ext cx="7435850" cy="3659188"/>
            <a:chOff x="595313" y="1507754"/>
            <a:chExt cx="7953375" cy="3686810"/>
          </a:xfrm>
        </p:grpSpPr>
        <p:sp>
          <p:nvSpPr>
            <p:cNvPr id="38916" name="MH_SubTitle_1"/>
            <p:cNvSpPr/>
            <p:nvPr>
              <p:custDataLst>
                <p:tags r:id="rId1"/>
              </p:custDataLst>
            </p:nvPr>
          </p:nvSpPr>
          <p:spPr>
            <a:xfrm>
              <a:off x="595948" y="2638054"/>
              <a:ext cx="1939290" cy="2556510"/>
            </a:xfrm>
            <a:prstGeom prst="rect">
              <a:avLst/>
            </a:prstGeom>
            <a:noFill/>
            <a:ln w="9525">
              <a:noFill/>
            </a:ln>
          </p:spPr>
          <p:txBody>
            <a:bodyPr lIns="0" tIns="0" rIns="0" bIns="0" anchor="t"/>
            <a:lstStyle/>
            <a:p>
              <a:pPr lvl="0" indent="0" algn="ctr">
                <a:lnSpc>
                  <a:spcPct val="120000"/>
                </a:lnSpc>
              </a:pPr>
              <a:r>
                <a:rPr lang="zh-CN" altLang="en-US" sz="2400" b="1" dirty="0">
                  <a:solidFill>
                    <a:schemeClr val="tx1"/>
                  </a:solidFill>
                  <a:latin typeface="Arial" panose="020B0604020202020204" pitchFamily="34" charset="0"/>
                  <a:ea typeface="微软雅黑" panose="020B0503020204020204" charset="-122"/>
                </a:rPr>
                <a:t>惊恐发作</a:t>
              </a:r>
              <a:endParaRPr lang="zh-CN" altLang="en-US" sz="2400" b="1" dirty="0">
                <a:solidFill>
                  <a:schemeClr val="tx1"/>
                </a:solidFill>
                <a:latin typeface="Arial" panose="020B0604020202020204" pitchFamily="34" charset="0"/>
                <a:ea typeface="微软雅黑" panose="020B0503020204020204" charset="-122"/>
              </a:endParaRPr>
            </a:p>
            <a:p>
              <a:pPr lvl="0" indent="0" algn="ctr">
                <a:lnSpc>
                  <a:spcPct val="120000"/>
                </a:lnSpc>
              </a:pPr>
              <a:r>
                <a:rPr lang="zh-CN" altLang="en-US" sz="1600" dirty="0">
                  <a:solidFill>
                    <a:schemeClr val="tx1"/>
                  </a:solidFill>
                  <a:latin typeface="Arial" panose="020B0604020202020204" pitchFamily="34" charset="0"/>
                  <a:ea typeface="微软雅黑" panose="020B0503020204020204" charset="-122"/>
                </a:rPr>
                <a:t>突然感到突如其来的紧张、害怕、恐惧甚至出现惊恐，伴有濒死感、失控感等；常有严重的自主神经功能紊乱症状：如出汗</a:t>
              </a:r>
              <a:endParaRPr lang="zh-CN" altLang="en-US" sz="1600" dirty="0">
                <a:solidFill>
                  <a:schemeClr val="tx1"/>
                </a:solidFill>
                <a:latin typeface="Arial" panose="020B0604020202020204" pitchFamily="34" charset="0"/>
                <a:ea typeface="微软雅黑" panose="020B0503020204020204" charset="-122"/>
              </a:endParaRPr>
            </a:p>
            <a:p>
              <a:pPr lvl="0" indent="0" algn="ctr">
                <a:lnSpc>
                  <a:spcPct val="120000"/>
                </a:lnSpc>
              </a:pPr>
              <a:r>
                <a:rPr lang="zh-CN" altLang="en-US" sz="1600" dirty="0">
                  <a:solidFill>
                    <a:schemeClr val="tx1"/>
                  </a:solidFill>
                  <a:latin typeface="Arial" panose="020B0604020202020204" pitchFamily="34" charset="0"/>
                  <a:ea typeface="微软雅黑" panose="020B0503020204020204" charset="-122"/>
                </a:rPr>
                <a:t>胸闷、呼吸困难等</a:t>
              </a:r>
              <a:endParaRPr lang="zh-CN" altLang="en-US" sz="1600" dirty="0">
                <a:solidFill>
                  <a:schemeClr val="tx1"/>
                </a:solidFill>
                <a:latin typeface="Arial" panose="020B0604020202020204" pitchFamily="34" charset="0"/>
                <a:ea typeface="微软雅黑" panose="020B0503020204020204" charset="-122"/>
              </a:endParaRPr>
            </a:p>
            <a:p>
              <a:pPr lvl="0" indent="0" algn="ctr">
                <a:lnSpc>
                  <a:spcPct val="120000"/>
                </a:lnSpc>
              </a:pPr>
              <a:endParaRPr lang="zh-CN" altLang="en-US" sz="1600" dirty="0">
                <a:solidFill>
                  <a:schemeClr val="tx1"/>
                </a:solidFill>
                <a:latin typeface="Arial" panose="020B0604020202020204" pitchFamily="34" charset="0"/>
                <a:ea typeface="微软雅黑" panose="020B0503020204020204" charset="-122"/>
              </a:endParaRPr>
            </a:p>
          </p:txBody>
        </p:sp>
        <p:sp>
          <p:nvSpPr>
            <p:cNvPr id="38917" name="MH_Other_1"/>
            <p:cNvSpPr/>
            <p:nvPr>
              <p:custDataLst>
                <p:tags r:id="rId2"/>
              </p:custDataLst>
            </p:nvPr>
          </p:nvSpPr>
          <p:spPr>
            <a:xfrm>
              <a:off x="788988" y="1507754"/>
              <a:ext cx="1746250" cy="860425"/>
            </a:xfrm>
            <a:custGeom>
              <a:avLst/>
              <a:gdLst>
                <a:gd name="txL" fmla="*/ 0 w 2030534"/>
                <a:gd name="txT" fmla="*/ 0 h 1001485"/>
                <a:gd name="txR" fmla="*/ 2030534 w 2030534"/>
                <a:gd name="txB" fmla="*/ 1001485 h 1001485"/>
              </a:gdLst>
              <a:ahLst/>
              <a:cxnLst>
                <a:cxn ang="0">
                  <a:pos x="873125" y="0"/>
                </a:cxn>
                <a:cxn ang="0">
                  <a:pos x="1742369" y="783647"/>
                </a:cxn>
                <a:cxn ang="0">
                  <a:pos x="1746250" y="860425"/>
                </a:cxn>
                <a:cxn ang="0">
                  <a:pos x="1527183" y="860425"/>
                </a:cxn>
                <a:cxn ang="0">
                  <a:pos x="1515127" y="740956"/>
                </a:cxn>
                <a:cxn ang="0">
                  <a:pos x="873125" y="218223"/>
                </a:cxn>
                <a:cxn ang="0">
                  <a:pos x="231122" y="740956"/>
                </a:cxn>
                <a:cxn ang="0">
                  <a:pos x="219066" y="860425"/>
                </a:cxn>
                <a:cxn ang="0">
                  <a:pos x="0" y="860425"/>
                </a:cxn>
                <a:cxn ang="0">
                  <a:pos x="3881" y="783647"/>
                </a:cxn>
                <a:cxn ang="0">
                  <a:pos x="873125" y="0"/>
                </a:cxn>
              </a:cxnLst>
              <a:rect l="txL" t="txT" r="txR" b="tx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rgbClr val="47B6E7"/>
            </a:solidFill>
            <a:ln w="12700">
              <a:noFill/>
            </a:ln>
          </p:spPr>
          <p:txBody>
            <a:bodyPr tIns="72000" bIns="0" anchor="b"/>
            <a:lstStyle/>
            <a:p>
              <a:pPr lvl="0" indent="0" algn="ctr">
                <a:lnSpc>
                  <a:spcPct val="120000"/>
                </a:lnSpc>
              </a:pPr>
              <a:r>
                <a:rPr lang="en-US" altLang="zh-CN" sz="4000" b="1" dirty="0">
                  <a:solidFill>
                    <a:srgbClr val="47B6E7"/>
                  </a:solidFill>
                  <a:latin typeface="Calibri" panose="020F0502020204030204"/>
                  <a:ea typeface="宋体" panose="02010600030101010101" pitchFamily="2" charset="-122"/>
                </a:rPr>
                <a:t>01</a:t>
              </a:r>
              <a:endParaRPr lang="zh-CN" altLang="en-US" sz="4000" b="1" dirty="0">
                <a:solidFill>
                  <a:srgbClr val="47B6E7"/>
                </a:solidFill>
                <a:latin typeface="Calibri" panose="020F0502020204030204"/>
                <a:ea typeface="宋体" panose="02010600030101010101" pitchFamily="2" charset="-122"/>
              </a:endParaRPr>
            </a:p>
          </p:txBody>
        </p:sp>
        <p:pic>
          <p:nvPicPr>
            <p:cNvPr id="38918" name="MH_Other_2"/>
            <p:cNvPicPr>
              <a:picLocks noChangeAspect="1"/>
            </p:cNvPicPr>
            <p:nvPr>
              <p:custDataLst>
                <p:tags r:id="rId3"/>
              </p:custDataLst>
            </p:nvPr>
          </p:nvPicPr>
          <p:blipFill>
            <a:blip r:embed="rId4"/>
            <a:srcRect b="50887"/>
            <a:stretch>
              <a:fillRect/>
            </a:stretch>
          </p:blipFill>
          <p:spPr>
            <a:xfrm>
              <a:off x="595313" y="2331667"/>
              <a:ext cx="587375" cy="36512"/>
            </a:xfrm>
            <a:prstGeom prst="rect">
              <a:avLst/>
            </a:prstGeom>
            <a:noFill/>
            <a:ln w="9525">
              <a:noFill/>
            </a:ln>
          </p:spPr>
        </p:pic>
        <p:pic>
          <p:nvPicPr>
            <p:cNvPr id="38919" name="MH_Other_3"/>
            <p:cNvPicPr>
              <a:picLocks noChangeAspect="1"/>
            </p:cNvPicPr>
            <p:nvPr>
              <p:custDataLst>
                <p:tags r:id="rId5"/>
              </p:custDataLst>
            </p:nvPr>
          </p:nvPicPr>
          <p:blipFill>
            <a:blip r:embed="rId4"/>
            <a:srcRect b="50887"/>
            <a:stretch>
              <a:fillRect/>
            </a:stretch>
          </p:blipFill>
          <p:spPr>
            <a:xfrm>
              <a:off x="2141538" y="2331667"/>
              <a:ext cx="587375" cy="36512"/>
            </a:xfrm>
            <a:prstGeom prst="rect">
              <a:avLst/>
            </a:prstGeom>
            <a:noFill/>
            <a:ln w="9525">
              <a:noFill/>
            </a:ln>
          </p:spPr>
        </p:pic>
        <p:sp>
          <p:nvSpPr>
            <p:cNvPr id="38920" name="MH_SubTitle_2"/>
            <p:cNvSpPr/>
            <p:nvPr>
              <p:custDataLst>
                <p:tags r:id="rId6"/>
              </p:custDataLst>
            </p:nvPr>
          </p:nvSpPr>
          <p:spPr>
            <a:xfrm>
              <a:off x="3894773" y="2763784"/>
              <a:ext cx="1353185" cy="1260475"/>
            </a:xfrm>
            <a:prstGeom prst="rect">
              <a:avLst/>
            </a:prstGeom>
            <a:noFill/>
            <a:ln w="9525">
              <a:noFill/>
            </a:ln>
          </p:spPr>
          <p:txBody>
            <a:bodyPr lIns="0" tIns="0" rIns="0" bIns="0" anchor="t"/>
            <a:lstStyle/>
            <a:p>
              <a:pPr lvl="0" indent="0" algn="ctr">
                <a:lnSpc>
                  <a:spcPct val="120000"/>
                </a:lnSpc>
              </a:pPr>
              <a:r>
                <a:rPr lang="zh-CN" altLang="en-US" sz="2400" b="1" dirty="0">
                  <a:solidFill>
                    <a:schemeClr val="tx1"/>
                  </a:solidFill>
                  <a:latin typeface="Arial" panose="020B0604020202020204" pitchFamily="34" charset="0"/>
                  <a:ea typeface="微软雅黑" panose="020B0503020204020204" charset="-122"/>
                </a:rPr>
                <a:t>预期焦虑</a:t>
              </a:r>
              <a:endParaRPr lang="zh-CN" altLang="en-US" sz="2400" b="1" dirty="0">
                <a:solidFill>
                  <a:schemeClr val="tx1"/>
                </a:solidFill>
                <a:latin typeface="Arial" panose="020B0604020202020204" pitchFamily="34" charset="0"/>
                <a:ea typeface="微软雅黑" panose="020B0503020204020204" charset="-122"/>
              </a:endParaRPr>
            </a:p>
            <a:p>
              <a:pPr lvl="0" indent="0" algn="ctr">
                <a:lnSpc>
                  <a:spcPct val="120000"/>
                </a:lnSpc>
              </a:pPr>
              <a:r>
                <a:rPr lang="zh-CN" altLang="en-US" sz="1600" dirty="0">
                  <a:solidFill>
                    <a:schemeClr val="tx1"/>
                  </a:solidFill>
                  <a:latin typeface="Arial" panose="020B0604020202020204" pitchFamily="34" charset="0"/>
                  <a:ea typeface="微软雅黑" panose="020B0503020204020204" charset="-122"/>
                </a:rPr>
                <a:t>发作后的间歇期仍有心有余悸，担心再发</a:t>
              </a:r>
              <a:endParaRPr lang="zh-CN" altLang="en-US" sz="1600" dirty="0">
                <a:solidFill>
                  <a:schemeClr val="tx1"/>
                </a:solidFill>
                <a:latin typeface="Arial" panose="020B0604020202020204" pitchFamily="34" charset="0"/>
                <a:ea typeface="微软雅黑" panose="020B0503020204020204" charset="-122"/>
              </a:endParaRPr>
            </a:p>
          </p:txBody>
        </p:sp>
        <p:sp>
          <p:nvSpPr>
            <p:cNvPr id="38921" name="MH_Other_4"/>
            <p:cNvSpPr/>
            <p:nvPr>
              <p:custDataLst>
                <p:tags r:id="rId7"/>
              </p:custDataLst>
            </p:nvPr>
          </p:nvSpPr>
          <p:spPr>
            <a:xfrm>
              <a:off x="3698875" y="1507754"/>
              <a:ext cx="1746250" cy="860425"/>
            </a:xfrm>
            <a:custGeom>
              <a:avLst/>
              <a:gdLst>
                <a:gd name="txL" fmla="*/ 0 w 2030534"/>
                <a:gd name="txT" fmla="*/ 0 h 1001485"/>
                <a:gd name="txR" fmla="*/ 2030534 w 2030534"/>
                <a:gd name="txB" fmla="*/ 1001485 h 1001485"/>
              </a:gdLst>
              <a:ahLst/>
              <a:cxnLst>
                <a:cxn ang="0">
                  <a:pos x="873125" y="0"/>
                </a:cxn>
                <a:cxn ang="0">
                  <a:pos x="1742369" y="783647"/>
                </a:cxn>
                <a:cxn ang="0">
                  <a:pos x="1746250" y="860425"/>
                </a:cxn>
                <a:cxn ang="0">
                  <a:pos x="1527183" y="860425"/>
                </a:cxn>
                <a:cxn ang="0">
                  <a:pos x="1515127" y="740956"/>
                </a:cxn>
                <a:cxn ang="0">
                  <a:pos x="873125" y="218223"/>
                </a:cxn>
                <a:cxn ang="0">
                  <a:pos x="231122" y="740956"/>
                </a:cxn>
                <a:cxn ang="0">
                  <a:pos x="219066" y="860425"/>
                </a:cxn>
                <a:cxn ang="0">
                  <a:pos x="0" y="860425"/>
                </a:cxn>
                <a:cxn ang="0">
                  <a:pos x="3881" y="783647"/>
                </a:cxn>
                <a:cxn ang="0">
                  <a:pos x="873125" y="0"/>
                </a:cxn>
              </a:cxnLst>
              <a:rect l="txL" t="txT" r="txR" b="tx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rgbClr val="2BC3B5"/>
            </a:solidFill>
            <a:ln w="12700">
              <a:noFill/>
            </a:ln>
          </p:spPr>
          <p:txBody>
            <a:bodyPr tIns="72000" bIns="0" anchor="b"/>
            <a:lstStyle/>
            <a:p>
              <a:pPr lvl="0" indent="0" algn="ctr">
                <a:lnSpc>
                  <a:spcPct val="120000"/>
                </a:lnSpc>
              </a:pPr>
              <a:r>
                <a:rPr lang="en-US" altLang="zh-CN" sz="4000" b="1" dirty="0">
                  <a:solidFill>
                    <a:srgbClr val="2BC3B5"/>
                  </a:solidFill>
                  <a:latin typeface="Calibri" panose="020F0502020204030204"/>
                  <a:ea typeface="宋体" panose="02010600030101010101" pitchFamily="2" charset="-122"/>
                </a:rPr>
                <a:t>02</a:t>
              </a:r>
              <a:endParaRPr lang="zh-CN" altLang="en-US" sz="4000" b="1" dirty="0">
                <a:solidFill>
                  <a:srgbClr val="2BC3B5"/>
                </a:solidFill>
                <a:latin typeface="Calibri" panose="020F0502020204030204"/>
                <a:ea typeface="宋体" panose="02010600030101010101" pitchFamily="2" charset="-122"/>
              </a:endParaRPr>
            </a:p>
          </p:txBody>
        </p:sp>
        <p:pic>
          <p:nvPicPr>
            <p:cNvPr id="38922" name="MH_Other_5"/>
            <p:cNvPicPr>
              <a:picLocks noChangeAspect="1"/>
            </p:cNvPicPr>
            <p:nvPr>
              <p:custDataLst>
                <p:tags r:id="rId8"/>
              </p:custDataLst>
            </p:nvPr>
          </p:nvPicPr>
          <p:blipFill>
            <a:blip r:embed="rId4"/>
            <a:srcRect b="50887"/>
            <a:stretch>
              <a:fillRect/>
            </a:stretch>
          </p:blipFill>
          <p:spPr>
            <a:xfrm>
              <a:off x="3505200" y="2331667"/>
              <a:ext cx="587375" cy="36512"/>
            </a:xfrm>
            <a:prstGeom prst="rect">
              <a:avLst/>
            </a:prstGeom>
            <a:noFill/>
            <a:ln w="9525">
              <a:noFill/>
            </a:ln>
          </p:spPr>
        </p:pic>
        <p:pic>
          <p:nvPicPr>
            <p:cNvPr id="38923" name="MH_Other_6"/>
            <p:cNvPicPr>
              <a:picLocks noChangeAspect="1"/>
            </p:cNvPicPr>
            <p:nvPr>
              <p:custDataLst>
                <p:tags r:id="rId9"/>
              </p:custDataLst>
            </p:nvPr>
          </p:nvPicPr>
          <p:blipFill>
            <a:blip r:embed="rId4"/>
            <a:srcRect b="50887"/>
            <a:stretch>
              <a:fillRect/>
            </a:stretch>
          </p:blipFill>
          <p:spPr>
            <a:xfrm>
              <a:off x="5051425" y="2331667"/>
              <a:ext cx="587375" cy="36512"/>
            </a:xfrm>
            <a:prstGeom prst="rect">
              <a:avLst/>
            </a:prstGeom>
            <a:noFill/>
            <a:ln w="9525">
              <a:noFill/>
            </a:ln>
          </p:spPr>
        </p:pic>
        <p:sp>
          <p:nvSpPr>
            <p:cNvPr id="38924" name="MH_SubTitle_3"/>
            <p:cNvSpPr/>
            <p:nvPr>
              <p:custDataLst>
                <p:tags r:id="rId10"/>
              </p:custDataLst>
            </p:nvPr>
          </p:nvSpPr>
          <p:spPr>
            <a:xfrm>
              <a:off x="6505258" y="2638054"/>
              <a:ext cx="2043430" cy="2319655"/>
            </a:xfrm>
            <a:prstGeom prst="rect">
              <a:avLst/>
            </a:prstGeom>
            <a:noFill/>
            <a:ln w="9525">
              <a:noFill/>
            </a:ln>
          </p:spPr>
          <p:txBody>
            <a:bodyPr lIns="0" tIns="0" rIns="0" bIns="0" anchor="t"/>
            <a:lstStyle/>
            <a:p>
              <a:pPr lvl="0" indent="0" algn="ctr">
                <a:lnSpc>
                  <a:spcPct val="120000"/>
                </a:lnSpc>
              </a:pPr>
              <a:r>
                <a:rPr lang="zh-CN" altLang="en-US" sz="2400" b="1" dirty="0">
                  <a:solidFill>
                    <a:schemeClr val="tx1"/>
                  </a:solidFill>
                  <a:latin typeface="Arial" panose="020B0604020202020204" pitchFamily="34" charset="0"/>
                  <a:ea typeface="微软雅黑" panose="020B0503020204020204" charset="-122"/>
                </a:rPr>
                <a:t>回避行为</a:t>
              </a:r>
              <a:endParaRPr lang="zh-CN" altLang="en-US" sz="2400" b="1" dirty="0">
                <a:solidFill>
                  <a:schemeClr val="tx1"/>
                </a:solidFill>
                <a:latin typeface="Arial" panose="020B0604020202020204" pitchFamily="34" charset="0"/>
                <a:ea typeface="微软雅黑" panose="020B0503020204020204" charset="-122"/>
              </a:endParaRPr>
            </a:p>
            <a:p>
              <a:pPr lvl="0" indent="0">
                <a:lnSpc>
                  <a:spcPct val="120000"/>
                </a:lnSpc>
                <a:buFont typeface="Arial" panose="020B0604020202020204" pitchFamily="34" charset="0"/>
                <a:buNone/>
              </a:pPr>
              <a:r>
                <a:rPr lang="en-US" altLang="zh-CN" sz="1600" dirty="0">
                  <a:solidFill>
                    <a:schemeClr val="tx1"/>
                  </a:solidFill>
                  <a:latin typeface="Arial" panose="020B0604020202020204" pitchFamily="34" charset="0"/>
                  <a:ea typeface="微软雅黑" panose="020B0503020204020204" charset="-122"/>
                </a:rPr>
                <a:t>60%</a:t>
              </a:r>
              <a:r>
                <a:rPr lang="zh-CN" altLang="en-US" sz="1600" dirty="0">
                  <a:solidFill>
                    <a:schemeClr val="tx1"/>
                  </a:solidFill>
                  <a:latin typeface="Arial" panose="020B0604020202020204" pitchFamily="34" charset="0"/>
                  <a:ea typeface="微软雅黑" panose="020B0503020204020204" charset="-122"/>
                </a:rPr>
                <a:t>的患者对再次发作有持续性的焦虑和关注，害怕发作产生不幸后果，并出现与发作相关的行为改变，如回避工作或学习场所</a:t>
              </a:r>
              <a:endParaRPr lang="zh-CN" altLang="en-US" sz="1600" dirty="0">
                <a:solidFill>
                  <a:schemeClr val="tx1"/>
                </a:solidFill>
                <a:latin typeface="Arial" panose="020B0604020202020204" pitchFamily="34" charset="0"/>
                <a:ea typeface="微软雅黑" panose="020B0503020204020204" charset="-122"/>
              </a:endParaRPr>
            </a:p>
          </p:txBody>
        </p:sp>
        <p:sp>
          <p:nvSpPr>
            <p:cNvPr id="38925" name="MH_Other_13"/>
            <p:cNvSpPr/>
            <p:nvPr>
              <p:custDataLst>
                <p:tags r:id="rId11"/>
              </p:custDataLst>
            </p:nvPr>
          </p:nvSpPr>
          <p:spPr>
            <a:xfrm>
              <a:off x="6608763" y="1507754"/>
              <a:ext cx="1746250" cy="860425"/>
            </a:xfrm>
            <a:custGeom>
              <a:avLst/>
              <a:gdLst>
                <a:gd name="txL" fmla="*/ 0 w 2030534"/>
                <a:gd name="txT" fmla="*/ 0 h 1001485"/>
                <a:gd name="txR" fmla="*/ 2030534 w 2030534"/>
                <a:gd name="txB" fmla="*/ 1001485 h 1001485"/>
              </a:gdLst>
              <a:ahLst/>
              <a:cxnLst>
                <a:cxn ang="0">
                  <a:pos x="873125" y="0"/>
                </a:cxn>
                <a:cxn ang="0">
                  <a:pos x="1742369" y="783647"/>
                </a:cxn>
                <a:cxn ang="0">
                  <a:pos x="1746250" y="860425"/>
                </a:cxn>
                <a:cxn ang="0">
                  <a:pos x="1527183" y="860425"/>
                </a:cxn>
                <a:cxn ang="0">
                  <a:pos x="1515127" y="740956"/>
                </a:cxn>
                <a:cxn ang="0">
                  <a:pos x="873125" y="218223"/>
                </a:cxn>
                <a:cxn ang="0">
                  <a:pos x="231122" y="740956"/>
                </a:cxn>
                <a:cxn ang="0">
                  <a:pos x="219066" y="860425"/>
                </a:cxn>
                <a:cxn ang="0">
                  <a:pos x="0" y="860425"/>
                </a:cxn>
                <a:cxn ang="0">
                  <a:pos x="3881" y="783647"/>
                </a:cxn>
                <a:cxn ang="0">
                  <a:pos x="873125" y="0"/>
                </a:cxn>
              </a:cxnLst>
              <a:rect l="txL" t="txT" r="txR" b="tx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rgbClr val="628EE3"/>
            </a:solidFill>
            <a:ln w="12700">
              <a:noFill/>
            </a:ln>
          </p:spPr>
          <p:txBody>
            <a:bodyPr tIns="72000" bIns="0" anchor="b"/>
            <a:lstStyle/>
            <a:p>
              <a:pPr lvl="0" indent="0" algn="ctr">
                <a:lnSpc>
                  <a:spcPct val="120000"/>
                </a:lnSpc>
              </a:pPr>
              <a:r>
                <a:rPr lang="en-US" altLang="zh-CN" sz="4000" b="1" dirty="0">
                  <a:solidFill>
                    <a:srgbClr val="628EE3"/>
                  </a:solidFill>
                  <a:latin typeface="Calibri" panose="020F0502020204030204"/>
                  <a:ea typeface="宋体" panose="02010600030101010101" pitchFamily="2" charset="-122"/>
                </a:rPr>
                <a:t>03</a:t>
              </a:r>
              <a:endParaRPr lang="zh-CN" altLang="en-US" sz="4000" b="1" dirty="0">
                <a:solidFill>
                  <a:srgbClr val="628EE3"/>
                </a:solidFill>
                <a:latin typeface="Calibri" panose="020F0502020204030204"/>
                <a:ea typeface="宋体" panose="02010600030101010101" pitchFamily="2" charset="-122"/>
              </a:endParaRPr>
            </a:p>
          </p:txBody>
        </p:sp>
        <p:pic>
          <p:nvPicPr>
            <p:cNvPr id="38926" name="MH_Other_14"/>
            <p:cNvPicPr>
              <a:picLocks noChangeAspect="1"/>
            </p:cNvPicPr>
            <p:nvPr>
              <p:custDataLst>
                <p:tags r:id="rId12"/>
              </p:custDataLst>
            </p:nvPr>
          </p:nvPicPr>
          <p:blipFill>
            <a:blip r:embed="rId4"/>
            <a:srcRect b="50887"/>
            <a:stretch>
              <a:fillRect/>
            </a:stretch>
          </p:blipFill>
          <p:spPr>
            <a:xfrm>
              <a:off x="6415088" y="2331667"/>
              <a:ext cx="587375" cy="36512"/>
            </a:xfrm>
            <a:prstGeom prst="rect">
              <a:avLst/>
            </a:prstGeom>
            <a:noFill/>
            <a:ln w="9525">
              <a:noFill/>
            </a:ln>
          </p:spPr>
        </p:pic>
        <p:pic>
          <p:nvPicPr>
            <p:cNvPr id="38927" name="MH_Other_15"/>
            <p:cNvPicPr>
              <a:picLocks noChangeAspect="1"/>
            </p:cNvPicPr>
            <p:nvPr>
              <p:custDataLst>
                <p:tags r:id="rId13"/>
              </p:custDataLst>
            </p:nvPr>
          </p:nvPicPr>
          <p:blipFill>
            <a:blip r:embed="rId4"/>
            <a:srcRect b="50887"/>
            <a:stretch>
              <a:fillRect/>
            </a:stretch>
          </p:blipFill>
          <p:spPr>
            <a:xfrm>
              <a:off x="7961313" y="2331667"/>
              <a:ext cx="587375" cy="36512"/>
            </a:xfrm>
            <a:prstGeom prst="rect">
              <a:avLst/>
            </a:prstGeom>
            <a:noFill/>
            <a:ln w="9525">
              <a:noFill/>
            </a:ln>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4"/>
          <p:cNvSpPr txBox="1"/>
          <p:nvPr/>
        </p:nvSpPr>
        <p:spPr>
          <a:xfrm>
            <a:off x="2571750" y="266065"/>
            <a:ext cx="4112260" cy="762000"/>
          </a:xfrm>
          <a:prstGeom prst="rect">
            <a:avLst/>
          </a:prstGeom>
          <a:noFill/>
          <a:ln w="9525">
            <a:noFill/>
          </a:ln>
        </p:spPr>
        <p:txBody>
          <a:bodyPr wrap="none" anchor="t">
            <a:spAutoFit/>
          </a:bodyPr>
          <a:lstStyle/>
          <a:p>
            <a:pPr lvl="0" indent="0"/>
            <a:r>
              <a:rPr lang="zh-CN" altLang="en-US" sz="4400" b="1" dirty="0">
                <a:solidFill>
                  <a:schemeClr val="bg1"/>
                </a:solidFill>
                <a:latin typeface="黑体" panose="02010609060101010101" pitchFamily="49" charset="-122"/>
                <a:ea typeface="黑体" panose="02010609060101010101" pitchFamily="49" charset="-122"/>
                <a:sym typeface="黑体" panose="02010609060101010101" pitchFamily="49" charset="-122"/>
              </a:rPr>
              <a:t>诊断和鉴别诊断</a:t>
            </a:r>
            <a:endParaRPr lang="zh-CN" altLang="en-US" sz="44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22532" name="Rectangle 3"/>
          <p:cNvSpPr>
            <a:spLocks noGrp="1"/>
          </p:cNvSpPr>
          <p:nvPr/>
        </p:nvSpPr>
        <p:spPr>
          <a:xfrm>
            <a:off x="741680" y="1381760"/>
            <a:ext cx="7772400" cy="4935855"/>
          </a:xfrm>
          <a:prstGeom prst="rect">
            <a:avLst/>
          </a:prstGeom>
          <a:noFill/>
          <a:ln w="12700">
            <a:noFill/>
          </a:ln>
        </p:spPr>
        <p:txBody>
          <a:bodyPr vert="horz"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黑体" panose="02010609060101010101" pitchFamily="49" charset="-122"/>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marL="0" indent="0" eaLnBrk="1" fontAlgn="base" hangingPunct="1">
              <a:buNone/>
            </a:pPr>
            <a:endParaRPr lang="en-US" altLang="zh-CN" sz="2400" b="1" strike="noStrike" noProof="1">
              <a:latin typeface="黑体" panose="02010609060101010101" pitchFamily="49" charset="-122"/>
              <a:ea typeface="黑体" panose="02010609060101010101" pitchFamily="49" charset="-122"/>
            </a:endParaRPr>
          </a:p>
          <a:p>
            <a:pPr marL="0" indent="0" eaLnBrk="1" fontAlgn="base" hangingPunct="1">
              <a:buNone/>
            </a:pP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诊断要点：</a:t>
            </a:r>
            <a:endPar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以惊恐发作为主要临床症状，且伴有自主神经相关症状。</a:t>
            </a:r>
            <a:endPar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endPar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在大约</a:t>
            </a:r>
            <a:r>
              <a:rPr lang="en-US" altLang="zh-CN"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个月内存在数次严重焦虑（惊恐）反复发作，</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且（</a:t>
            </a: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发作出现在没有客观危险的环境；</a:t>
            </a:r>
            <a:endPar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发作不局限于已知的或可预测的情境；</a:t>
            </a:r>
            <a:endPar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发作</a:t>
            </a:r>
            <a:r>
              <a:rPr lang="zh-CN" altLang="en-US" sz="2400" b="1">
                <a:solidFill>
                  <a:srgbClr val="FF0000"/>
                </a:solidFill>
                <a:latin typeface="黑体" panose="02010609060101010101" pitchFamily="49" charset="-122"/>
                <a:ea typeface="黑体" panose="02010609060101010101" pitchFamily="49" charset="-122"/>
                <a:sym typeface="+mn-ea"/>
              </a:rPr>
              <a:t>间</a:t>
            </a:r>
            <a:r>
              <a:rPr lang="zh-CN" altLang="en-US" sz="2400" b="1" strike="noStrike" noProof="1">
                <a:solidFill>
                  <a:srgbClr val="FF0000"/>
                </a:solidFill>
                <a:latin typeface="黑体" panose="02010609060101010101" pitchFamily="49" charset="-122"/>
                <a:ea typeface="黑体" panose="02010609060101010101" pitchFamily="49" charset="-122"/>
                <a:cs typeface="黑体" panose="02010609060101010101" pitchFamily="49" charset="-122"/>
              </a:rPr>
              <a:t>期基本没有焦虑症状</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endPar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indent="0" eaLnBrk="1" fontAlgn="base" hangingPunct="1">
              <a:buNone/>
            </a:pPr>
            <a:r>
              <a:rPr lang="en-US" altLang="zh-CN"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rPr>
              <a:t>排除其他临床问题导致的惊恐发作</a:t>
            </a:r>
            <a:endParaRPr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eaLnBrk="1" fontAlgn="base" hangingPunct="1">
              <a:buNone/>
            </a:pPr>
            <a:endParaRPr lang="zh-CN" altLang="en-US" sz="2800" b="1" strike="noStrike" noProof="1">
              <a:solidFill>
                <a:schemeClr val="tx1"/>
              </a:solidFill>
              <a:latin typeface="宋体" panose="02010600030101010101" pitchFamily="2" charset="-122"/>
              <a:ea typeface="宋体" panose="02010600030101010101" pitchFamily="2" charset="-122"/>
              <a:cs typeface="黑体" panose="02010609060101010101" pitchFamily="49" charset="-122"/>
            </a:endParaRPr>
          </a:p>
          <a:p>
            <a:pPr eaLnBrk="1" fontAlgn="base" hangingPunct="1">
              <a:buNone/>
            </a:pPr>
            <a:r>
              <a:rPr lang="zh-CN" altLang="en-US" b="1" strike="noStrike" noProof="1">
                <a:latin typeface="Times New Roman" panose="02020603050405020304" pitchFamily="18" charset="0"/>
                <a:ea typeface="宋体" panose="02010600030101010101" pitchFamily="2" charset="-122"/>
                <a:cs typeface="黑体" panose="02010609060101010101" pitchFamily="49" charset="-122"/>
              </a:rPr>
              <a:t>                       </a:t>
            </a:r>
            <a:br>
              <a:rPr lang="zh-CN" altLang="en-US" b="1" dirty="0"/>
            </a:br>
            <a:endParaRPr lang="zh-CN" altLang="en-US" b="1" strike="noStrike" noProof="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6365" y="1656715"/>
            <a:ext cx="6071870" cy="2927985"/>
          </a:xfrm>
          <a:prstGeom prst="rect">
            <a:avLst/>
          </a:prstGeom>
          <a:noFill/>
        </p:spPr>
        <p:txBody>
          <a:bodyPr wrap="square" rtlCol="0" anchor="t">
            <a:spAutoFit/>
          </a:bodyPr>
          <a:lstStyle/>
          <a:p>
            <a:pPr algn="l" defTabSz="914400" fontAlgn="base">
              <a:spcBef>
                <a:spcPct val="20000"/>
              </a:spcBef>
              <a:buClr>
                <a:srgbClr val="6600FF"/>
              </a:buClr>
              <a:buSzPct val="90000"/>
              <a:buFont typeface="Symbol" panose="05050102010706020507" pitchFamily="18" charset="2"/>
              <a:buNone/>
            </a:pPr>
            <a:endParaRPr lang="en-US" altLang="zh-CN" b="1" strike="noStrike" noProof="1">
              <a:solidFill>
                <a:sysClr val="windowText" lastClr="000000"/>
              </a:solidFill>
            </a:endParaRPr>
          </a:p>
          <a:p>
            <a:pPr algn="l" defTabSz="914400" fontAlgn="base">
              <a:spcBef>
                <a:spcPct val="20000"/>
              </a:spcBef>
              <a:buClr>
                <a:srgbClr val="6600FF"/>
              </a:buClr>
              <a:buSzPct val="90000"/>
              <a:buFont typeface="Symbol" panose="05050102010706020507" pitchFamily="18" charset="2"/>
              <a:buNone/>
            </a:pPr>
            <a:r>
              <a:rPr kumimoji="1"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鉴别诊断：</a:t>
            </a:r>
            <a:endParaRPr kumimoji="1"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a:p>
            <a:pPr algn="l" defTabSz="914400" fontAlgn="base">
              <a:spcBef>
                <a:spcPct val="20000"/>
              </a:spcBef>
              <a:buClr>
                <a:srgbClr val="6600FF"/>
              </a:buClr>
              <a:buSzPct val="90000"/>
              <a:buFont typeface="Symbol" panose="05050102010706020507" pitchFamily="18" charset="2"/>
              <a:buNone/>
            </a:pPr>
            <a:r>
              <a:rPr kumimoji="1"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kumimoji="1"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进行心电图和心肌酶学检查以排除心血管疾病</a:t>
            </a:r>
            <a:endParaRPr kumimoji="1"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spcBef>
                <a:spcPct val="20000"/>
              </a:spcBef>
              <a:buClr>
                <a:srgbClr val="6600FF"/>
              </a:buClr>
              <a:buSzPct val="90000"/>
              <a:buFont typeface="Symbol" panose="05050102010706020507" pitchFamily="18" charset="2"/>
              <a:buNone/>
            </a:pPr>
            <a:r>
              <a:rPr kumimoji="1"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a:t>
            </a:r>
            <a:r>
              <a:rPr kumimoji="1"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鉴别躯体疾病导致的惊恐发作</a:t>
            </a:r>
            <a:endParaRPr kumimoji="1"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spcBef>
                <a:spcPct val="20000"/>
              </a:spcBef>
              <a:buClr>
                <a:srgbClr val="6600FF"/>
              </a:buClr>
              <a:buSzPct val="90000"/>
              <a:buFont typeface="Symbol" panose="05050102010706020507" pitchFamily="18" charset="2"/>
              <a:buNone/>
            </a:pPr>
            <a:r>
              <a:rPr kumimoji="1"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a:t>
            </a:r>
            <a:r>
              <a:rPr kumimoji="1"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药物使用或精神活性物质滥用及戒断</a:t>
            </a:r>
            <a:endParaRPr kumimoji="1" lang="zh-CN" altLang="en-US" sz="2400" b="1"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spcBef>
                <a:spcPct val="20000"/>
              </a:spcBef>
              <a:buClr>
                <a:srgbClr val="6600FF"/>
              </a:buClr>
              <a:buSzPct val="90000"/>
              <a:buFont typeface="Symbol" panose="05050102010706020507" pitchFamily="18" charset="2"/>
              <a:buNone/>
            </a:pPr>
            <a:r>
              <a:rPr kumimoji="1"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4.</a:t>
            </a:r>
            <a:r>
              <a:rPr kumimoji="1"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其他精神障碍</a:t>
            </a:r>
            <a:endParaRPr kumimoji="1" lang="zh-CN" altLang="en-US"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9938" name="文本框 4"/>
          <p:cNvSpPr txBox="1"/>
          <p:nvPr/>
        </p:nvSpPr>
        <p:spPr>
          <a:xfrm>
            <a:off x="2571750" y="266065"/>
            <a:ext cx="4112260" cy="762000"/>
          </a:xfrm>
          <a:prstGeom prst="rect">
            <a:avLst/>
          </a:prstGeom>
          <a:noFill/>
          <a:ln w="9525">
            <a:noFill/>
          </a:ln>
        </p:spPr>
        <p:txBody>
          <a:bodyPr wrap="none" anchor="t">
            <a:spAutoFit/>
          </a:bodyPr>
          <a:lstStyle/>
          <a:p>
            <a:pPr lvl="0" indent="0"/>
            <a:r>
              <a:rPr lang="zh-CN" altLang="en-US" sz="4400" b="1" dirty="0">
                <a:solidFill>
                  <a:schemeClr val="bg1"/>
                </a:solidFill>
                <a:latin typeface="黑体" panose="02010609060101010101" pitchFamily="49" charset="-122"/>
                <a:ea typeface="黑体" panose="02010609060101010101" pitchFamily="49" charset="-122"/>
                <a:sym typeface="黑体" panose="02010609060101010101" pitchFamily="49" charset="-122"/>
              </a:rPr>
              <a:t>诊断和鉴别诊断</a:t>
            </a:r>
            <a:endParaRPr lang="zh-CN" altLang="en-US" sz="44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惊恐障碍的治疗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0400" y="2586990"/>
            <a:ext cx="7070725" cy="2011680"/>
          </a:xfrm>
          <a:prstGeom prst="rect">
            <a:avLst/>
          </a:prstGeom>
          <a:noFill/>
        </p:spPr>
        <p:txBody>
          <a:bodyPr wrap="square" rtlCol="0" anchor="t">
            <a:spAutoFit/>
          </a:bodyPr>
          <a:lstStyle/>
          <a:p>
            <a:pPr marL="182880" indent="-182880" algn="l" defTabSz="914400" fontAlgn="base">
              <a:lnSpc>
                <a:spcPct val="120000"/>
              </a:lnSpc>
              <a:spcAft>
                <a:spcPts val="1200"/>
              </a:spcAft>
              <a:buFont typeface="Arial" panose="020B0604020202020204" pitchFamily="34" charset="0"/>
            </a:pP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苯二氮䓬类（</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BZD</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b="1" strike="noStrike" noProof="1"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82880" indent="-182880" algn="l" defTabSz="914400" fontAlgn="base">
              <a:lnSpc>
                <a:spcPct val="120000"/>
              </a:lnSpc>
              <a:spcAft>
                <a:spcPts val="1200"/>
              </a:spcAft>
              <a:buFont typeface="Arial" panose="020B0604020202020204" pitchFamily="34" charset="0"/>
            </a:pPr>
            <a:r>
              <a:rPr lang="en-US" altLang="zh-CN" sz="2000" b="1"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SNRIs(5-HT</a:t>
            </a:r>
            <a:r>
              <a:rPr lang="zh-CN" altLang="en-US" sz="2000" b="1"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与去甲肾上腺素再摄取抑制剂）和</a:t>
            </a:r>
            <a:r>
              <a:rPr lang="en-US" altLang="zh-CN" sz="2000" b="1"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SSRIs</a:t>
            </a:r>
            <a:endParaRPr lang="en-US" altLang="zh-CN" sz="2000" b="1" strike="noStrike" noProof="1"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914400" fontAlgn="base">
              <a:lnSpc>
                <a:spcPct val="120000"/>
              </a:lnSpc>
              <a:spcAft>
                <a:spcPts val="1200"/>
              </a:spcAft>
              <a:buFont typeface="Arial" panose="020B0604020202020204" pitchFamily="34" charset="0"/>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选择性</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5-HT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再摄取抑制剂</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000" b="1" strike="noStrike" noProof="1"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82880" indent="-182880" algn="l" defTabSz="914400" fontAlgn="base">
              <a:lnSpc>
                <a:spcPct val="120000"/>
              </a:lnSpc>
              <a:spcAft>
                <a:spcPts val="1200"/>
              </a:spcAft>
              <a:buFont typeface="Arial" panose="020B0604020202020204" pitchFamily="34" charset="0"/>
            </a:pPr>
            <a:r>
              <a:rPr lang="en-US" altLang="zh-CN" sz="2000" b="1"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TCAs</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三环类</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Rectangle 138"/>
          <p:cNvSpPr/>
          <p:nvPr/>
        </p:nvSpPr>
        <p:spPr>
          <a:xfrm>
            <a:off x="660417" y="171032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药物治疗</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59782" y="480721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认知行为治疗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惊恐障碍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恐惧症</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9290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强迫障碍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78155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神经衰弱</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1"/>
          <p:cNvSpPr txBox="1"/>
          <p:nvPr/>
        </p:nvSpPr>
        <p:spPr>
          <a:xfrm>
            <a:off x="3582988" y="266700"/>
            <a:ext cx="5645150" cy="678815"/>
          </a:xfrm>
          <a:prstGeom prst="rect">
            <a:avLst/>
          </a:prstGeom>
          <a:noFill/>
          <a:ln w="9525">
            <a:noFill/>
          </a:ln>
        </p:spPr>
        <p:txBody>
          <a:bodyPr wrap="square" anchor="t">
            <a:spAutoFit/>
          </a:bodyPr>
          <a:lstStyle/>
          <a:p>
            <a:pPr lvl="0" indent="0"/>
            <a:r>
              <a:rPr lang="zh-CN" altLang="en-US" sz="3600" b="1">
                <a:solidFill>
                  <a:srgbClr val="FFFFFF"/>
                </a:solidFill>
                <a:latin typeface="微软雅黑" panose="020B0503020204020204" charset="-122"/>
                <a:ea typeface="微软雅黑" panose="020B0503020204020204" charset="-122"/>
              </a:rPr>
              <a:t>恐惧症</a:t>
            </a:r>
            <a:endParaRPr lang="zh-CN" altLang="en-US" sz="3600" b="1">
              <a:solidFill>
                <a:srgbClr val="FFFFFF"/>
              </a:solidFill>
              <a:latin typeface="微软雅黑" panose="020B0503020204020204" charset="-122"/>
              <a:ea typeface="微软雅黑" panose="020B0503020204020204" charset="-122"/>
            </a:endParaRPr>
          </a:p>
        </p:txBody>
      </p:sp>
      <p:sp>
        <p:nvSpPr>
          <p:cNvPr id="10" name="Rectangle 9"/>
          <p:cNvSpPr/>
          <p:nvPr/>
        </p:nvSpPr>
        <p:spPr>
          <a:xfrm>
            <a:off x="538312" y="1589897"/>
            <a:ext cx="8215161" cy="2971181"/>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392430" y="4801870"/>
            <a:ext cx="8507730" cy="1276985"/>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indent="0"/>
            <a:r>
              <a:rPr lang="zh-CN" altLang="en-US" sz="2400" dirty="0">
                <a:solidFill>
                  <a:schemeClr val="bg1"/>
                </a:solidFill>
                <a:latin typeface="黑体" panose="02010609060101010101" pitchFamily="49" charset="-122"/>
                <a:ea typeface="黑体" panose="02010609060101010101" pitchFamily="49" charset="-122"/>
                <a:sym typeface="+mn-ea"/>
              </a:rPr>
              <a:t>主要特点是</a:t>
            </a:r>
            <a:r>
              <a:rPr lang="zh-CN" altLang="en-US" sz="2400">
                <a:solidFill>
                  <a:schemeClr val="bg1"/>
                </a:solidFill>
                <a:latin typeface="黑体" panose="02010609060101010101" pitchFamily="49" charset="-122"/>
                <a:ea typeface="黑体" panose="02010609060101010101" pitchFamily="49" charset="-122"/>
                <a:sym typeface="+mn-ea"/>
              </a:rPr>
              <a:t>反复出现，难以控制，发作时常伴有明显的焦虑和自主神经紊乱的症状</a:t>
            </a:r>
            <a:endParaRPr lang="zh-CN" altLang="en-US" sz="2400" dirty="0">
              <a:solidFill>
                <a:schemeClr val="bg1"/>
              </a:solidFill>
              <a:latin typeface="黑体" panose="02010609060101010101" pitchFamily="49" charset="-122"/>
              <a:ea typeface="黑体" panose="02010609060101010101" pitchFamily="49" charset="-122"/>
              <a:sym typeface="+mn-ea"/>
            </a:endParaRPr>
          </a:p>
        </p:txBody>
      </p:sp>
      <p:sp>
        <p:nvSpPr>
          <p:cNvPr id="2" name="文本框 1"/>
          <p:cNvSpPr txBox="1"/>
          <p:nvPr/>
        </p:nvSpPr>
        <p:spPr>
          <a:xfrm>
            <a:off x="904240" y="2086610"/>
            <a:ext cx="7191375" cy="2245360"/>
          </a:xfrm>
          <a:prstGeom prst="rect">
            <a:avLst/>
          </a:prstGeom>
          <a:noFill/>
        </p:spPr>
        <p:txBody>
          <a:bodyPr wrap="square" rtlCol="0">
            <a:spAutoFit/>
          </a:bodyPr>
          <a:lstStyle/>
          <a:p>
            <a:r>
              <a:rPr kumimoji="1" lang="zh-CN" altLang="en-US" sz="2800" b="1" kern="0" noProof="0" smtClean="0">
                <a:ln>
                  <a:noFill/>
                </a:ln>
                <a:solidFill>
                  <a:srgbClr val="FF0000"/>
                </a:solidFill>
                <a:effectLst/>
                <a:uLnTx/>
                <a:uFillTx/>
                <a:latin typeface="黑体" panose="02010609060101010101" pitchFamily="49" charset="-122"/>
                <a:ea typeface="黑体" panose="02010609060101010101" pitchFamily="49" charset="-122"/>
                <a:sym typeface="+mn-ea"/>
              </a:rPr>
              <a:t>恐惧症（</a:t>
            </a:r>
            <a:r>
              <a:rPr kumimoji="1" lang="en-US" altLang="zh-CN" sz="2800" b="1" kern="0" noProof="0" smtClean="0">
                <a:ln>
                  <a:noFill/>
                </a:ln>
                <a:solidFill>
                  <a:srgbClr val="FF0000"/>
                </a:solidFill>
                <a:effectLst/>
                <a:uLnTx/>
                <a:uFillTx/>
                <a:latin typeface="黑体" panose="02010609060101010101" pitchFamily="49" charset="-122"/>
                <a:ea typeface="黑体" panose="02010609060101010101" pitchFamily="49" charset="-122"/>
                <a:sym typeface="+mn-ea"/>
              </a:rPr>
              <a:t>phobia</a:t>
            </a:r>
            <a:r>
              <a:rPr kumimoji="1" lang="zh-CN" altLang="en-US" sz="2800" b="1" kern="0" noProof="0" smtClean="0">
                <a:ln>
                  <a:noFill/>
                </a:ln>
                <a:solidFill>
                  <a:srgbClr val="FF0000"/>
                </a:solidFill>
                <a:effectLst/>
                <a:uLnTx/>
                <a:uFillTx/>
                <a:latin typeface="黑体" panose="02010609060101010101" pitchFamily="49" charset="-122"/>
                <a:ea typeface="黑体" panose="02010609060101010101" pitchFamily="49" charset="-122"/>
                <a:sym typeface="+mn-ea"/>
              </a:rPr>
              <a:t>）：原称：恐怖性神经症。</a:t>
            </a: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sym typeface="+mn-ea"/>
              </a:rPr>
              <a:t>是一种以</a:t>
            </a: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sym typeface="+mn-ea"/>
              </a:rPr>
              <a:t>过分和不合理地惧怕外界某种客观事物或情境为主要临床表现，患者明知这种恐怖反应是过分的或不合理的，但仍反复出现，难以控制。</a:t>
            </a:r>
            <a:endParaRPr kumimoji="1" lang="zh-CN" altLang="en-US" sz="2800" b="1" kern="0" noProof="0" dirty="0" smtClean="0">
              <a:ln>
                <a:noFill/>
              </a:ln>
              <a:solidFill>
                <a:schemeClr val="tx1"/>
              </a:solidFill>
              <a:effectLst/>
              <a:uLnTx/>
              <a:uFillTx/>
              <a:latin typeface="黑体" panose="02010609060101010101" pitchFamily="49" charset="-122"/>
              <a:ea typeface="黑体" panose="02010609060101010101" pitchFamily="49"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病因和发病机制</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0400" y="2615565"/>
            <a:ext cx="7070725" cy="2734310"/>
          </a:xfrm>
          <a:prstGeom prst="rect">
            <a:avLst/>
          </a:prstGeom>
          <a:noFill/>
        </p:spPr>
        <p:txBody>
          <a:bodyPr wrap="square" rtlCol="0" anchor="t">
            <a:spAutoFit/>
          </a:bodyPr>
          <a:lstStyle/>
          <a:p>
            <a:pPr algn="l" defTabSz="914400" fontAlgn="base"/>
            <a:endPar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a:solidFill>
                <a:sysClr val="windowText" lastClr="000000"/>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strike="noStrike" noProof="1">
              <a:solidFill>
                <a:srgbClr val="FF0000"/>
              </a:solidFill>
              <a:latin typeface="微软雅黑" panose="020B0503020204020204" charset="-122"/>
              <a:ea typeface="微软雅黑" panose="020B0503020204020204" charset="-122"/>
            </a:endParaRPr>
          </a:p>
          <a:p>
            <a:pPr fontAlgn="base"/>
            <a:r>
              <a:rPr 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在临床中，</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SSRIs</a:t>
            </a:r>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类治疗</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SAD</a:t>
            </a:r>
            <a:r>
              <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rPr>
              <a:t>有效，提示</a:t>
            </a:r>
            <a:r>
              <a:rPr lang="en-US" altLang="zh-CN" sz="2000" b="1">
                <a:solidFill>
                  <a:schemeClr val="tx1"/>
                </a:solidFill>
                <a:latin typeface="微软雅黑" panose="020B0503020204020204" charset="-122"/>
                <a:ea typeface="微软雅黑" panose="020B0503020204020204" charset="-122"/>
                <a:cs typeface="黑体" panose="02010609060101010101" pitchFamily="49" charset="-122"/>
                <a:sym typeface="+mn-ea"/>
              </a:rPr>
              <a:t>SAD</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与</a:t>
            </a:r>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5-HT</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相关。有研究发现，社交焦虑障碍患者外周血中</a:t>
            </a:r>
            <a:r>
              <a:rPr lang="en-US" altLang="zh-CN"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BZD</a:t>
            </a:r>
            <a:r>
              <a:rPr lang="zh-CN" altLang="en-US" sz="2000" b="1">
                <a:solidFill>
                  <a:schemeClr val="tx1"/>
                </a:solidFill>
                <a:uFillTx/>
                <a:latin typeface="微软雅黑" panose="020B0503020204020204" charset="-122"/>
                <a:ea typeface="微软雅黑" panose="020B0503020204020204" charset="-122"/>
                <a:cs typeface="黑体" panose="02010609060101010101" pitchFamily="49" charset="-122"/>
                <a:sym typeface="+mn-ea"/>
              </a:rPr>
              <a:t>受体密度减少，纹状体多巴胺受体密度下降等，但这些发现之间的相互关系尚不清楚</a:t>
            </a:r>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1200" dirty="0" smtClean="0">
              <a:latin typeface="Arial" panose="020B0604020202020204" pitchFamily="34" charset="0"/>
              <a:cs typeface="Arial" panose="020B0604020202020204" pitchFamily="34" charset="0"/>
            </a:endParaRPr>
          </a:p>
        </p:txBody>
      </p:sp>
      <p:sp>
        <p:nvSpPr>
          <p:cNvPr id="3" name="Rectangle 138"/>
          <p:cNvSpPr/>
          <p:nvPr/>
        </p:nvSpPr>
        <p:spPr>
          <a:xfrm>
            <a:off x="659782" y="1307095"/>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遗传因素</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60417" y="301842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神经生物学因素</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59782" y="525997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rPr>
              <a:t>心理社会相关因素</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惊恐障碍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恐惧症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9290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强迫障碍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84632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神经衰弱</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神经症及其概述</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3020" y="1075690"/>
            <a:ext cx="9211945" cy="5499100"/>
            <a:chOff x="323528" y="1274412"/>
            <a:chExt cx="8496944" cy="5394948"/>
          </a:xfrm>
        </p:grpSpPr>
        <p:sp>
          <p:nvSpPr>
            <p:cNvPr id="31" name="Rectangle 39"/>
            <p:cNvSpPr/>
            <p:nvPr/>
          </p:nvSpPr>
          <p:spPr>
            <a:xfrm>
              <a:off x="323528" y="1274412"/>
              <a:ext cx="8496944" cy="5394948"/>
            </a:xfrm>
            <a:prstGeom prst="rect">
              <a:avLst/>
            </a:prstGeom>
            <a:gradFill flip="none" rotWithShape="1">
              <a:gsLst>
                <a:gs pos="0">
                  <a:srgbClr val="B5CBD9">
                    <a:lumMod val="20000"/>
                    <a:lumOff val="80000"/>
                  </a:srgbClr>
                </a:gs>
                <a:gs pos="100000">
                  <a:sysClr val="window" lastClr="FFFFFF"/>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32" name="Group 27"/>
            <p:cNvGrpSpPr/>
            <p:nvPr/>
          </p:nvGrpSpPr>
          <p:grpSpPr>
            <a:xfrm>
              <a:off x="1139299" y="1274412"/>
              <a:ext cx="6865403" cy="5394948"/>
              <a:chOff x="-965200" y="-917575"/>
              <a:chExt cx="11080750" cy="8707438"/>
            </a:xfrm>
          </p:grpSpPr>
          <p:sp>
            <p:nvSpPr>
              <p:cNvPr id="47" name="Freeform 7"/>
              <p:cNvSpPr>
                <a:spLocks noEditPoints="1"/>
              </p:cNvSpPr>
              <p:nvPr/>
            </p:nvSpPr>
            <p:spPr bwMode="auto">
              <a:xfrm>
                <a:off x="-965200" y="-917575"/>
                <a:ext cx="11077575" cy="8707438"/>
              </a:xfrm>
              <a:custGeom>
                <a:avLst/>
                <a:gdLst>
                  <a:gd name="T0" fmla="*/ 2954 w 2954"/>
                  <a:gd name="T1" fmla="*/ 0 h 2322"/>
                  <a:gd name="T2" fmla="*/ 1664 w 2954"/>
                  <a:gd name="T3" fmla="*/ 0 h 2322"/>
                  <a:gd name="T4" fmla="*/ 1477 w 2954"/>
                  <a:gd name="T5" fmla="*/ 199 h 2322"/>
                  <a:gd name="T6" fmla="*/ 1290 w 2954"/>
                  <a:gd name="T7" fmla="*/ 0 h 2322"/>
                  <a:gd name="T8" fmla="*/ 1 w 2954"/>
                  <a:gd name="T9" fmla="*/ 0 h 2322"/>
                  <a:gd name="T10" fmla="*/ 0 w 2954"/>
                  <a:gd name="T11" fmla="*/ 0 h 2322"/>
                  <a:gd name="T12" fmla="*/ 581 w 2954"/>
                  <a:gd name="T13" fmla="*/ 432 h 2322"/>
                  <a:gd name="T14" fmla="*/ 1077 w 2954"/>
                  <a:gd name="T15" fmla="*/ 1079 h 2322"/>
                  <a:gd name="T16" fmla="*/ 1078 w 2954"/>
                  <a:gd name="T17" fmla="*/ 1096 h 2322"/>
                  <a:gd name="T18" fmla="*/ 1078 w 2954"/>
                  <a:gd name="T19" fmla="*/ 2322 h 2322"/>
                  <a:gd name="T20" fmla="*/ 1477 w 2954"/>
                  <a:gd name="T21" fmla="*/ 2322 h 2322"/>
                  <a:gd name="T22" fmla="*/ 1877 w 2954"/>
                  <a:gd name="T23" fmla="*/ 2322 h 2322"/>
                  <a:gd name="T24" fmla="*/ 1877 w 2954"/>
                  <a:gd name="T25" fmla="*/ 1096 h 2322"/>
                  <a:gd name="T26" fmla="*/ 1878 w 2954"/>
                  <a:gd name="T27" fmla="*/ 1079 h 2322"/>
                  <a:gd name="T28" fmla="*/ 2367 w 2954"/>
                  <a:gd name="T29" fmla="*/ 439 h 2322"/>
                  <a:gd name="T30" fmla="*/ 2954 w 2954"/>
                  <a:gd name="T31" fmla="*/ 0 h 2322"/>
                  <a:gd name="T32" fmla="*/ 844 w 2954"/>
                  <a:gd name="T33" fmla="*/ 155 h 2322"/>
                  <a:gd name="T34" fmla="*/ 709 w 2954"/>
                  <a:gd name="T35" fmla="*/ 41 h 2322"/>
                  <a:gd name="T36" fmla="*/ 732 w 2954"/>
                  <a:gd name="T37" fmla="*/ 13 h 2322"/>
                  <a:gd name="T38" fmla="*/ 867 w 2954"/>
                  <a:gd name="T39" fmla="*/ 128 h 2322"/>
                  <a:gd name="T40" fmla="*/ 844 w 2954"/>
                  <a:gd name="T41" fmla="*/ 155 h 2322"/>
                  <a:gd name="T42" fmla="*/ 973 w 2954"/>
                  <a:gd name="T43" fmla="*/ 273 h 2322"/>
                  <a:gd name="T44" fmla="*/ 998 w 2954"/>
                  <a:gd name="T45" fmla="*/ 247 h 2322"/>
                  <a:gd name="T46" fmla="*/ 1122 w 2954"/>
                  <a:gd name="T47" fmla="*/ 374 h 2322"/>
                  <a:gd name="T48" fmla="*/ 1096 w 2954"/>
                  <a:gd name="T49" fmla="*/ 399 h 2322"/>
                  <a:gd name="T50" fmla="*/ 973 w 2954"/>
                  <a:gd name="T51" fmla="*/ 273 h 2322"/>
                  <a:gd name="T52" fmla="*/ 1859 w 2954"/>
                  <a:gd name="T53" fmla="*/ 399 h 2322"/>
                  <a:gd name="T54" fmla="*/ 1833 w 2954"/>
                  <a:gd name="T55" fmla="*/ 374 h 2322"/>
                  <a:gd name="T56" fmla="*/ 1957 w 2954"/>
                  <a:gd name="T57" fmla="*/ 247 h 2322"/>
                  <a:gd name="T58" fmla="*/ 1982 w 2954"/>
                  <a:gd name="T59" fmla="*/ 273 h 2322"/>
                  <a:gd name="T60" fmla="*/ 1859 w 2954"/>
                  <a:gd name="T61" fmla="*/ 399 h 2322"/>
                  <a:gd name="T62" fmla="*/ 2111 w 2954"/>
                  <a:gd name="T63" fmla="*/ 155 h 2322"/>
                  <a:gd name="T64" fmla="*/ 2087 w 2954"/>
                  <a:gd name="T65" fmla="*/ 128 h 2322"/>
                  <a:gd name="T66" fmla="*/ 2223 w 2954"/>
                  <a:gd name="T67" fmla="*/ 13 h 2322"/>
                  <a:gd name="T68" fmla="*/ 2245 w 2954"/>
                  <a:gd name="T69" fmla="*/ 41 h 2322"/>
                  <a:gd name="T70" fmla="*/ 2111 w 2954"/>
                  <a:gd name="T71" fmla="*/ 15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4" h="2322">
                    <a:moveTo>
                      <a:pt x="2954" y="0"/>
                    </a:moveTo>
                    <a:cubicBezTo>
                      <a:pt x="1664" y="0"/>
                      <a:pt x="1664" y="0"/>
                      <a:pt x="1664" y="0"/>
                    </a:cubicBezTo>
                    <a:cubicBezTo>
                      <a:pt x="1596" y="67"/>
                      <a:pt x="1534" y="133"/>
                      <a:pt x="1477" y="199"/>
                    </a:cubicBezTo>
                    <a:cubicBezTo>
                      <a:pt x="1421" y="133"/>
                      <a:pt x="1359" y="67"/>
                      <a:pt x="1290" y="0"/>
                    </a:cubicBezTo>
                    <a:cubicBezTo>
                      <a:pt x="1" y="0"/>
                      <a:pt x="1" y="0"/>
                      <a:pt x="1" y="0"/>
                    </a:cubicBezTo>
                    <a:cubicBezTo>
                      <a:pt x="0" y="0"/>
                      <a:pt x="0" y="0"/>
                      <a:pt x="0" y="0"/>
                    </a:cubicBezTo>
                    <a:cubicBezTo>
                      <a:pt x="3" y="1"/>
                      <a:pt x="292" y="180"/>
                      <a:pt x="581" y="432"/>
                    </a:cubicBezTo>
                    <a:cubicBezTo>
                      <a:pt x="929" y="737"/>
                      <a:pt x="1064" y="966"/>
                      <a:pt x="1077" y="1079"/>
                    </a:cubicBezTo>
                    <a:cubicBezTo>
                      <a:pt x="1078" y="1085"/>
                      <a:pt x="1078" y="1090"/>
                      <a:pt x="1078" y="1096"/>
                    </a:cubicBezTo>
                    <a:cubicBezTo>
                      <a:pt x="1078" y="2322"/>
                      <a:pt x="1078" y="2322"/>
                      <a:pt x="1078" y="2322"/>
                    </a:cubicBezTo>
                    <a:cubicBezTo>
                      <a:pt x="1477" y="2322"/>
                      <a:pt x="1477" y="2322"/>
                      <a:pt x="1477" y="2322"/>
                    </a:cubicBezTo>
                    <a:cubicBezTo>
                      <a:pt x="1877" y="2322"/>
                      <a:pt x="1877" y="2322"/>
                      <a:pt x="1877" y="2322"/>
                    </a:cubicBezTo>
                    <a:cubicBezTo>
                      <a:pt x="1877" y="1096"/>
                      <a:pt x="1877" y="1096"/>
                      <a:pt x="1877" y="1096"/>
                    </a:cubicBezTo>
                    <a:cubicBezTo>
                      <a:pt x="1877" y="1090"/>
                      <a:pt x="1877" y="1085"/>
                      <a:pt x="1878" y="1079"/>
                    </a:cubicBezTo>
                    <a:cubicBezTo>
                      <a:pt x="1890" y="967"/>
                      <a:pt x="2023" y="740"/>
                      <a:pt x="2367" y="439"/>
                    </a:cubicBezTo>
                    <a:cubicBezTo>
                      <a:pt x="2651" y="189"/>
                      <a:pt x="2944" y="6"/>
                      <a:pt x="2954" y="0"/>
                    </a:cubicBezTo>
                    <a:close/>
                    <a:moveTo>
                      <a:pt x="844" y="155"/>
                    </a:moveTo>
                    <a:cubicBezTo>
                      <a:pt x="801" y="117"/>
                      <a:pt x="756" y="79"/>
                      <a:pt x="709" y="41"/>
                    </a:cubicBezTo>
                    <a:cubicBezTo>
                      <a:pt x="732" y="13"/>
                      <a:pt x="732" y="13"/>
                      <a:pt x="732" y="13"/>
                    </a:cubicBezTo>
                    <a:cubicBezTo>
                      <a:pt x="779" y="51"/>
                      <a:pt x="824" y="90"/>
                      <a:pt x="867" y="128"/>
                    </a:cubicBezTo>
                    <a:lnTo>
                      <a:pt x="844" y="155"/>
                    </a:lnTo>
                    <a:close/>
                    <a:moveTo>
                      <a:pt x="973" y="273"/>
                    </a:moveTo>
                    <a:cubicBezTo>
                      <a:pt x="998" y="247"/>
                      <a:pt x="998" y="247"/>
                      <a:pt x="998" y="247"/>
                    </a:cubicBezTo>
                    <a:cubicBezTo>
                      <a:pt x="1042" y="290"/>
                      <a:pt x="1084" y="333"/>
                      <a:pt x="1122" y="374"/>
                    </a:cubicBezTo>
                    <a:cubicBezTo>
                      <a:pt x="1096" y="399"/>
                      <a:pt x="1096" y="399"/>
                      <a:pt x="1096" y="399"/>
                    </a:cubicBezTo>
                    <a:cubicBezTo>
                      <a:pt x="1058" y="358"/>
                      <a:pt x="1016" y="316"/>
                      <a:pt x="973" y="273"/>
                    </a:cubicBezTo>
                    <a:close/>
                    <a:moveTo>
                      <a:pt x="1859" y="399"/>
                    </a:moveTo>
                    <a:cubicBezTo>
                      <a:pt x="1833" y="374"/>
                      <a:pt x="1833" y="374"/>
                      <a:pt x="1833" y="374"/>
                    </a:cubicBezTo>
                    <a:cubicBezTo>
                      <a:pt x="1871" y="333"/>
                      <a:pt x="1913" y="290"/>
                      <a:pt x="1957" y="247"/>
                    </a:cubicBezTo>
                    <a:cubicBezTo>
                      <a:pt x="1982" y="273"/>
                      <a:pt x="1982" y="273"/>
                      <a:pt x="1982" y="273"/>
                    </a:cubicBezTo>
                    <a:cubicBezTo>
                      <a:pt x="1939" y="315"/>
                      <a:pt x="1897" y="358"/>
                      <a:pt x="1859" y="399"/>
                    </a:cubicBezTo>
                    <a:close/>
                    <a:moveTo>
                      <a:pt x="2111" y="155"/>
                    </a:moveTo>
                    <a:cubicBezTo>
                      <a:pt x="2087" y="128"/>
                      <a:pt x="2087" y="128"/>
                      <a:pt x="2087" y="128"/>
                    </a:cubicBezTo>
                    <a:cubicBezTo>
                      <a:pt x="2130" y="90"/>
                      <a:pt x="2176" y="51"/>
                      <a:pt x="2223" y="13"/>
                    </a:cubicBezTo>
                    <a:cubicBezTo>
                      <a:pt x="2245" y="41"/>
                      <a:pt x="2245" y="41"/>
                      <a:pt x="2245" y="41"/>
                    </a:cubicBezTo>
                    <a:cubicBezTo>
                      <a:pt x="2199" y="79"/>
                      <a:pt x="2154" y="117"/>
                      <a:pt x="2111" y="155"/>
                    </a:cubicBezTo>
                    <a:close/>
                  </a:path>
                </a:pathLst>
              </a:custGeom>
              <a:gradFill>
                <a:gsLst>
                  <a:gs pos="65000">
                    <a:srgbClr val="B5CBD9"/>
                  </a:gs>
                  <a:gs pos="0">
                    <a:srgbClr val="B5CBD9"/>
                  </a:gs>
                  <a:gs pos="100000">
                    <a:srgbClr val="B5CBD9">
                      <a:lumMod val="60000"/>
                      <a:lumOff val="40000"/>
                    </a:srgbClr>
                  </a:gs>
                </a:gsLst>
                <a:lin ang="162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8" name="Rectangle 8"/>
              <p:cNvSpPr>
                <a:spLocks noChangeArrowheads="1"/>
              </p:cNvSpPr>
              <p:nvPr/>
            </p:nvSpPr>
            <p:spPr bwMode="auto">
              <a:xfrm>
                <a:off x="4506913" y="609123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9" name="Rectangle 9"/>
              <p:cNvSpPr>
                <a:spLocks noChangeArrowheads="1"/>
              </p:cNvSpPr>
              <p:nvPr/>
            </p:nvSpPr>
            <p:spPr bwMode="auto">
              <a:xfrm>
                <a:off x="4506913" y="476408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0" name="Rectangle 10"/>
              <p:cNvSpPr>
                <a:spLocks noChangeArrowheads="1"/>
              </p:cNvSpPr>
              <p:nvPr/>
            </p:nvSpPr>
            <p:spPr bwMode="auto">
              <a:xfrm>
                <a:off x="4506913" y="3440113"/>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1" name="Freeform 11"/>
              <p:cNvSpPr/>
              <p:nvPr/>
            </p:nvSpPr>
            <p:spPr bwMode="auto">
              <a:xfrm>
                <a:off x="5080000" y="992188"/>
                <a:ext cx="498475" cy="614363"/>
              </a:xfrm>
              <a:custGeom>
                <a:avLst/>
                <a:gdLst>
                  <a:gd name="T0" fmla="*/ 31 w 133"/>
                  <a:gd name="T1" fmla="*/ 164 h 164"/>
                  <a:gd name="T2" fmla="*/ 0 w 133"/>
                  <a:gd name="T3" fmla="*/ 145 h 164"/>
                  <a:gd name="T4" fmla="*/ 105 w 133"/>
                  <a:gd name="T5" fmla="*/ 0 h 164"/>
                  <a:gd name="T6" fmla="*/ 133 w 133"/>
                  <a:gd name="T7" fmla="*/ 23 h 164"/>
                  <a:gd name="T8" fmla="*/ 31 w 133"/>
                  <a:gd name="T9" fmla="*/ 164 h 164"/>
                </a:gdLst>
                <a:ahLst/>
                <a:cxnLst>
                  <a:cxn ang="0">
                    <a:pos x="T0" y="T1"/>
                  </a:cxn>
                  <a:cxn ang="0">
                    <a:pos x="T2" y="T3"/>
                  </a:cxn>
                  <a:cxn ang="0">
                    <a:pos x="T4" y="T5"/>
                  </a:cxn>
                  <a:cxn ang="0">
                    <a:pos x="T6" y="T7"/>
                  </a:cxn>
                  <a:cxn ang="0">
                    <a:pos x="T8" y="T9"/>
                  </a:cxn>
                </a:cxnLst>
                <a:rect l="0" t="0" r="r" b="b"/>
                <a:pathLst>
                  <a:path w="133" h="164">
                    <a:moveTo>
                      <a:pt x="31" y="164"/>
                    </a:moveTo>
                    <a:cubicBezTo>
                      <a:pt x="0" y="145"/>
                      <a:pt x="0" y="145"/>
                      <a:pt x="0" y="145"/>
                    </a:cubicBezTo>
                    <a:cubicBezTo>
                      <a:pt x="31" y="98"/>
                      <a:pt x="66" y="49"/>
                      <a:pt x="105" y="0"/>
                    </a:cubicBezTo>
                    <a:cubicBezTo>
                      <a:pt x="133" y="23"/>
                      <a:pt x="133" y="23"/>
                      <a:pt x="133" y="23"/>
                    </a:cubicBezTo>
                    <a:cubicBezTo>
                      <a:pt x="95" y="71"/>
                      <a:pt x="60" y="118"/>
                      <a:pt x="31"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2" name="Rectangle 12"/>
              <p:cNvSpPr>
                <a:spLocks noChangeArrowheads="1"/>
              </p:cNvSpPr>
              <p:nvPr/>
            </p:nvSpPr>
            <p:spPr bwMode="auto">
              <a:xfrm>
                <a:off x="4506913" y="7415213"/>
                <a:ext cx="13493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3" name="Freeform 13"/>
              <p:cNvSpPr/>
              <p:nvPr/>
            </p:nvSpPr>
            <p:spPr bwMode="auto">
              <a:xfrm>
                <a:off x="4270375" y="2124075"/>
                <a:ext cx="611188" cy="671513"/>
              </a:xfrm>
              <a:custGeom>
                <a:avLst/>
                <a:gdLst>
                  <a:gd name="T0" fmla="*/ 163 w 163"/>
                  <a:gd name="T1" fmla="*/ 15 h 179"/>
                  <a:gd name="T2" fmla="*/ 130 w 163"/>
                  <a:gd name="T3" fmla="*/ 0 h 179"/>
                  <a:gd name="T4" fmla="*/ 81 w 163"/>
                  <a:gd name="T5" fmla="*/ 140 h 179"/>
                  <a:gd name="T6" fmla="*/ 32 w 163"/>
                  <a:gd name="T7" fmla="*/ 0 h 179"/>
                  <a:gd name="T8" fmla="*/ 0 w 163"/>
                  <a:gd name="T9" fmla="*/ 15 h 179"/>
                  <a:gd name="T10" fmla="*/ 53 w 163"/>
                  <a:gd name="T11" fmla="*/ 179 h 179"/>
                  <a:gd name="T12" fmla="*/ 81 w 163"/>
                  <a:gd name="T13" fmla="*/ 173 h 179"/>
                  <a:gd name="T14" fmla="*/ 110 w 163"/>
                  <a:gd name="T15" fmla="*/ 179 h 179"/>
                  <a:gd name="T16" fmla="*/ 163 w 163"/>
                  <a:gd name="T17"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9">
                    <a:moveTo>
                      <a:pt x="163" y="15"/>
                    </a:moveTo>
                    <a:cubicBezTo>
                      <a:pt x="130" y="0"/>
                      <a:pt x="130" y="0"/>
                      <a:pt x="130" y="0"/>
                    </a:cubicBezTo>
                    <a:cubicBezTo>
                      <a:pt x="109" y="48"/>
                      <a:pt x="93" y="95"/>
                      <a:pt x="81" y="140"/>
                    </a:cubicBezTo>
                    <a:cubicBezTo>
                      <a:pt x="70" y="95"/>
                      <a:pt x="54" y="48"/>
                      <a:pt x="32" y="0"/>
                    </a:cubicBezTo>
                    <a:cubicBezTo>
                      <a:pt x="0" y="15"/>
                      <a:pt x="0" y="15"/>
                      <a:pt x="0" y="15"/>
                    </a:cubicBezTo>
                    <a:cubicBezTo>
                      <a:pt x="25" y="71"/>
                      <a:pt x="43" y="126"/>
                      <a:pt x="53" y="179"/>
                    </a:cubicBezTo>
                    <a:cubicBezTo>
                      <a:pt x="81" y="173"/>
                      <a:pt x="81" y="173"/>
                      <a:pt x="81" y="173"/>
                    </a:cubicBezTo>
                    <a:cubicBezTo>
                      <a:pt x="110" y="179"/>
                      <a:pt x="110" y="179"/>
                      <a:pt x="110" y="179"/>
                    </a:cubicBezTo>
                    <a:cubicBezTo>
                      <a:pt x="120" y="126"/>
                      <a:pt x="138" y="71"/>
                      <a:pt x="16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4" name="Freeform 17"/>
              <p:cNvSpPr/>
              <p:nvPr/>
            </p:nvSpPr>
            <p:spPr bwMode="auto">
              <a:xfrm>
                <a:off x="10112375" y="-91757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5" name="Freeform 18"/>
              <p:cNvSpPr/>
              <p:nvPr/>
            </p:nvSpPr>
            <p:spPr bwMode="auto">
              <a:xfrm>
                <a:off x="6861175" y="-868362"/>
                <a:ext cx="592138" cy="533400"/>
              </a:xfrm>
              <a:custGeom>
                <a:avLst/>
                <a:gdLst>
                  <a:gd name="T0" fmla="*/ 0 w 158"/>
                  <a:gd name="T1" fmla="*/ 115 h 142"/>
                  <a:gd name="T2" fmla="*/ 24 w 158"/>
                  <a:gd name="T3" fmla="*/ 142 h 142"/>
                  <a:gd name="T4" fmla="*/ 158 w 158"/>
                  <a:gd name="T5" fmla="*/ 28 h 142"/>
                  <a:gd name="T6" fmla="*/ 136 w 158"/>
                  <a:gd name="T7" fmla="*/ 0 h 142"/>
                  <a:gd name="T8" fmla="*/ 0 w 158"/>
                  <a:gd name="T9" fmla="*/ 115 h 142"/>
                </a:gdLst>
                <a:ahLst/>
                <a:cxnLst>
                  <a:cxn ang="0">
                    <a:pos x="T0" y="T1"/>
                  </a:cxn>
                  <a:cxn ang="0">
                    <a:pos x="T2" y="T3"/>
                  </a:cxn>
                  <a:cxn ang="0">
                    <a:pos x="T4" y="T5"/>
                  </a:cxn>
                  <a:cxn ang="0">
                    <a:pos x="T6" y="T7"/>
                  </a:cxn>
                  <a:cxn ang="0">
                    <a:pos x="T8" y="T9"/>
                  </a:cxn>
                </a:cxnLst>
                <a:rect l="0" t="0" r="r" b="b"/>
                <a:pathLst>
                  <a:path w="158" h="142">
                    <a:moveTo>
                      <a:pt x="0" y="115"/>
                    </a:moveTo>
                    <a:cubicBezTo>
                      <a:pt x="24" y="142"/>
                      <a:pt x="24" y="142"/>
                      <a:pt x="24" y="142"/>
                    </a:cubicBezTo>
                    <a:cubicBezTo>
                      <a:pt x="67" y="104"/>
                      <a:pt x="112" y="66"/>
                      <a:pt x="158" y="28"/>
                    </a:cubicBezTo>
                    <a:cubicBezTo>
                      <a:pt x="136" y="0"/>
                      <a:pt x="136" y="0"/>
                      <a:pt x="136" y="0"/>
                    </a:cubicBezTo>
                    <a:cubicBezTo>
                      <a:pt x="89" y="38"/>
                      <a:pt x="43" y="77"/>
                      <a:pt x="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6" name="Freeform 19"/>
              <p:cNvSpPr/>
              <p:nvPr/>
            </p:nvSpPr>
            <p:spPr bwMode="auto">
              <a:xfrm>
                <a:off x="5908675" y="9525"/>
                <a:ext cx="558800" cy="569913"/>
              </a:xfrm>
              <a:custGeom>
                <a:avLst/>
                <a:gdLst>
                  <a:gd name="T0" fmla="*/ 0 w 149"/>
                  <a:gd name="T1" fmla="*/ 127 h 152"/>
                  <a:gd name="T2" fmla="*/ 26 w 149"/>
                  <a:gd name="T3" fmla="*/ 152 h 152"/>
                  <a:gd name="T4" fmla="*/ 149 w 149"/>
                  <a:gd name="T5" fmla="*/ 26 h 152"/>
                  <a:gd name="T6" fmla="*/ 124 w 149"/>
                  <a:gd name="T7" fmla="*/ 0 h 152"/>
                  <a:gd name="T8" fmla="*/ 0 w 149"/>
                  <a:gd name="T9" fmla="*/ 127 h 152"/>
                </a:gdLst>
                <a:ahLst/>
                <a:cxnLst>
                  <a:cxn ang="0">
                    <a:pos x="T0" y="T1"/>
                  </a:cxn>
                  <a:cxn ang="0">
                    <a:pos x="T2" y="T3"/>
                  </a:cxn>
                  <a:cxn ang="0">
                    <a:pos x="T4" y="T5"/>
                  </a:cxn>
                  <a:cxn ang="0">
                    <a:pos x="T6" y="T7"/>
                  </a:cxn>
                  <a:cxn ang="0">
                    <a:pos x="T8" y="T9"/>
                  </a:cxn>
                </a:cxnLst>
                <a:rect l="0" t="0" r="r" b="b"/>
                <a:pathLst>
                  <a:path w="149" h="152">
                    <a:moveTo>
                      <a:pt x="0" y="127"/>
                    </a:moveTo>
                    <a:cubicBezTo>
                      <a:pt x="26" y="152"/>
                      <a:pt x="26" y="152"/>
                      <a:pt x="26" y="152"/>
                    </a:cubicBezTo>
                    <a:cubicBezTo>
                      <a:pt x="64" y="111"/>
                      <a:pt x="106" y="68"/>
                      <a:pt x="149" y="26"/>
                    </a:cubicBezTo>
                    <a:cubicBezTo>
                      <a:pt x="124" y="0"/>
                      <a:pt x="124" y="0"/>
                      <a:pt x="124" y="0"/>
                    </a:cubicBezTo>
                    <a:cubicBezTo>
                      <a:pt x="80" y="43"/>
                      <a:pt x="38" y="86"/>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grpSp>
        <p:sp>
          <p:nvSpPr>
            <p:cNvPr id="43" name="Round Same Side Corner Rectangle 37"/>
            <p:cNvSpPr/>
            <p:nvPr/>
          </p:nvSpPr>
          <p:spPr>
            <a:xfrm>
              <a:off x="6281142"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Freeform 14"/>
            <p:cNvSpPr/>
            <p:nvPr/>
          </p:nvSpPr>
          <p:spPr bwMode="auto">
            <a:xfrm>
              <a:off x="3951361" y="2457662"/>
              <a:ext cx="305894" cy="380647"/>
            </a:xfrm>
            <a:custGeom>
              <a:avLst/>
              <a:gdLst>
                <a:gd name="T0" fmla="*/ 102 w 132"/>
                <a:gd name="T1" fmla="*/ 164 h 164"/>
                <a:gd name="T2" fmla="*/ 0 w 132"/>
                <a:gd name="T3" fmla="*/ 23 h 164"/>
                <a:gd name="T4" fmla="*/ 28 w 132"/>
                <a:gd name="T5" fmla="*/ 0 h 164"/>
                <a:gd name="T6" fmla="*/ 132 w 132"/>
                <a:gd name="T7" fmla="*/ 145 h 164"/>
                <a:gd name="T8" fmla="*/ 102 w 132"/>
                <a:gd name="T9" fmla="*/ 164 h 164"/>
              </a:gdLst>
              <a:ahLst/>
              <a:cxnLst>
                <a:cxn ang="0">
                  <a:pos x="T0" y="T1"/>
                </a:cxn>
                <a:cxn ang="0">
                  <a:pos x="T2" y="T3"/>
                </a:cxn>
                <a:cxn ang="0">
                  <a:pos x="T4" y="T5"/>
                </a:cxn>
                <a:cxn ang="0">
                  <a:pos x="T6" y="T7"/>
                </a:cxn>
                <a:cxn ang="0">
                  <a:pos x="T8" y="T9"/>
                </a:cxn>
              </a:cxnLst>
              <a:rect l="0" t="0" r="r" b="b"/>
              <a:pathLst>
                <a:path w="132" h="164">
                  <a:moveTo>
                    <a:pt x="102" y="164"/>
                  </a:moveTo>
                  <a:cubicBezTo>
                    <a:pt x="73" y="118"/>
                    <a:pt x="38" y="71"/>
                    <a:pt x="0" y="23"/>
                  </a:cubicBezTo>
                  <a:cubicBezTo>
                    <a:pt x="28" y="0"/>
                    <a:pt x="28" y="0"/>
                    <a:pt x="28" y="0"/>
                  </a:cubicBezTo>
                  <a:cubicBezTo>
                    <a:pt x="67" y="49"/>
                    <a:pt x="102" y="98"/>
                    <a:pt x="132" y="145"/>
                  </a:cubicBezTo>
                  <a:lnTo>
                    <a:pt x="102"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39" name="Round Same Side Corner Rectangle 49"/>
            <p:cNvSpPr/>
            <p:nvPr/>
          </p:nvSpPr>
          <p:spPr>
            <a:xfrm>
              <a:off x="2608815"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58" name="Oval Callout 10"/>
          <p:cNvSpPr/>
          <p:nvPr/>
        </p:nvSpPr>
        <p:spPr>
          <a:xfrm>
            <a:off x="730250" y="1443355"/>
            <a:ext cx="7564120" cy="4300855"/>
          </a:xfrm>
          <a:prstGeom prst="wedgeEllipseCallout">
            <a:avLst>
              <a:gd name="adj1" fmla="val 36022"/>
              <a:gd name="adj2" fmla="val 63763"/>
            </a:avLst>
          </a:prstGeom>
          <a:solidFill>
            <a:schemeClr val="tx1"/>
          </a:solidFill>
          <a:ln w="25400" cap="flat" cmpd="sng" algn="ctr">
            <a:noFill/>
            <a:prstDash val="solid"/>
          </a:ln>
          <a:effectLst/>
        </p:spPr>
        <p:txBody>
          <a:bodyPr lIns="0" rIns="0" rtlCol="0" anchor="ctr"/>
          <a:lstStyle/>
          <a:p>
            <a:pPr algn="l" defTabSz="914400"/>
            <a:r>
              <a:rPr lang="en-US" altLang="zh-CN" sz="2400" b="1">
                <a:solidFill>
                  <a:schemeClr val="bg1"/>
                </a:solidFill>
                <a:latin typeface="黑体" panose="02010609060101010101" pitchFamily="49" charset="-122"/>
                <a:ea typeface="黑体" panose="02010609060101010101" pitchFamily="49" charset="-122"/>
                <a:cs typeface="+mn-ea"/>
                <a:sym typeface="+mn-ea"/>
              </a:rPr>
              <a:t> DSM-IV</a:t>
            </a:r>
            <a:r>
              <a:rPr lang="zh-CN" altLang="en-US" sz="2400" b="1">
                <a:solidFill>
                  <a:schemeClr val="bg1"/>
                </a:solidFill>
                <a:latin typeface="黑体" panose="02010609060101010101" pitchFamily="49" charset="-122"/>
                <a:ea typeface="黑体" panose="02010609060101010101" pitchFamily="49" charset="-122"/>
                <a:cs typeface="+mn-ea"/>
                <a:sym typeface="+mn-ea"/>
              </a:rPr>
              <a:t>将</a:t>
            </a:r>
            <a:r>
              <a:rPr lang="zh-CN" altLang="en-US" sz="2400" b="1">
                <a:solidFill>
                  <a:srgbClr val="FF0000"/>
                </a:solidFill>
                <a:latin typeface="黑体" panose="02010609060101010101" pitchFamily="49" charset="-122"/>
                <a:ea typeface="黑体" panose="02010609060101010101" pitchFamily="49" charset="-122"/>
                <a:cs typeface="+mn-ea"/>
                <a:sym typeface="+mn-ea"/>
              </a:rPr>
              <a:t>广场恐惧（</a:t>
            </a:r>
            <a:r>
              <a:rPr lang="en-US" altLang="zh-CN" sz="2400" b="1">
                <a:solidFill>
                  <a:srgbClr val="FF0000"/>
                </a:solidFill>
                <a:latin typeface="黑体" panose="02010609060101010101" pitchFamily="49" charset="-122"/>
                <a:ea typeface="黑体" panose="02010609060101010101" pitchFamily="49" charset="-122"/>
                <a:cs typeface="+mn-ea"/>
                <a:sym typeface="+mn-ea"/>
              </a:rPr>
              <a:t>agoraphobia</a:t>
            </a:r>
            <a:r>
              <a:rPr lang="zh-CN" altLang="en-US" sz="2400" b="1">
                <a:solidFill>
                  <a:srgbClr val="FF0000"/>
                </a:solidFill>
                <a:latin typeface="黑体" panose="02010609060101010101" pitchFamily="49" charset="-122"/>
                <a:ea typeface="黑体" panose="02010609060101010101" pitchFamily="49" charset="-122"/>
                <a:cs typeface="+mn-ea"/>
                <a:sym typeface="+mn-ea"/>
              </a:rPr>
              <a:t>）</a:t>
            </a:r>
            <a:r>
              <a:rPr lang="zh-CN" altLang="en-US" sz="2400" b="1">
                <a:solidFill>
                  <a:schemeClr val="bg1"/>
                </a:solidFill>
                <a:latin typeface="黑体" panose="02010609060101010101" pitchFamily="49" charset="-122"/>
                <a:ea typeface="黑体" panose="02010609060101010101" pitchFamily="49" charset="-122"/>
                <a:cs typeface="+mn-ea"/>
                <a:sym typeface="+mn-ea"/>
              </a:rPr>
              <a:t>列入了惊恐障碍中，这样惊恐障碍分为</a:t>
            </a:r>
            <a:r>
              <a:rPr lang="zh-CN" altLang="en-US" sz="2400" b="1">
                <a:solidFill>
                  <a:srgbClr val="FF0000"/>
                </a:solidFill>
                <a:latin typeface="黑体" panose="02010609060101010101" pitchFamily="49" charset="-122"/>
                <a:ea typeface="黑体" panose="02010609060101010101" pitchFamily="49" charset="-122"/>
                <a:cs typeface="+mn-ea"/>
                <a:sym typeface="+mn-ea"/>
              </a:rPr>
              <a:t>伴或不伴广场恐惧的惊恐障碍</a:t>
            </a:r>
            <a:r>
              <a:rPr lang="zh-CN" altLang="en-US" sz="2400" b="1">
                <a:solidFill>
                  <a:schemeClr val="bg1"/>
                </a:solidFill>
                <a:latin typeface="黑体" panose="02010609060101010101" pitchFamily="49" charset="-122"/>
                <a:ea typeface="黑体" panose="02010609060101010101" pitchFamily="49" charset="-122"/>
                <a:cs typeface="+mn-ea"/>
                <a:sym typeface="+mn-ea"/>
              </a:rPr>
              <a:t>和</a:t>
            </a:r>
            <a:r>
              <a:rPr lang="zh-CN" altLang="en-US" sz="2400" b="1">
                <a:solidFill>
                  <a:srgbClr val="FF0000"/>
                </a:solidFill>
                <a:latin typeface="黑体" panose="02010609060101010101" pitchFamily="49" charset="-122"/>
                <a:ea typeface="黑体" panose="02010609060101010101" pitchFamily="49" charset="-122"/>
                <a:cs typeface="+mn-ea"/>
                <a:sym typeface="+mn-ea"/>
              </a:rPr>
              <a:t>广场恐惧不伴惊恐障碍</a:t>
            </a:r>
            <a:r>
              <a:rPr lang="zh-CN" altLang="en-US" sz="2400" b="1">
                <a:solidFill>
                  <a:schemeClr val="bg1"/>
                </a:solidFill>
                <a:latin typeface="黑体" panose="02010609060101010101" pitchFamily="49" charset="-122"/>
                <a:ea typeface="黑体" panose="02010609060101010101" pitchFamily="49" charset="-122"/>
                <a:cs typeface="+mn-ea"/>
                <a:sym typeface="+mn-ea"/>
              </a:rPr>
              <a:t>。另外其他两种常见的恐惧症是</a:t>
            </a:r>
            <a:r>
              <a:rPr lang="zh-CN" altLang="en-US" sz="2400" b="1">
                <a:solidFill>
                  <a:srgbClr val="FF0000"/>
                </a:solidFill>
                <a:latin typeface="黑体" panose="02010609060101010101" pitchFamily="49" charset="-122"/>
                <a:ea typeface="黑体" panose="02010609060101010101" pitchFamily="49" charset="-122"/>
                <a:cs typeface="+mn-ea"/>
                <a:sym typeface="+mn-ea"/>
              </a:rPr>
              <a:t>社交焦虑障碍（</a:t>
            </a:r>
            <a:r>
              <a:rPr lang="en-US" altLang="zh-CN" sz="2400" b="1">
                <a:solidFill>
                  <a:srgbClr val="FF0000"/>
                </a:solidFill>
                <a:latin typeface="黑体" panose="02010609060101010101" pitchFamily="49" charset="-122"/>
                <a:ea typeface="黑体" panose="02010609060101010101" pitchFamily="49" charset="-122"/>
                <a:cs typeface="+mn-ea"/>
                <a:sym typeface="+mn-ea"/>
              </a:rPr>
              <a:t>SAD</a:t>
            </a:r>
            <a:r>
              <a:rPr lang="zh-CN" altLang="en-US" sz="2400" b="1">
                <a:solidFill>
                  <a:srgbClr val="FF0000"/>
                </a:solidFill>
                <a:latin typeface="黑体" panose="02010609060101010101" pitchFamily="49" charset="-122"/>
                <a:ea typeface="黑体" panose="02010609060101010101" pitchFamily="49" charset="-122"/>
                <a:cs typeface="+mn-ea"/>
                <a:sym typeface="+mn-ea"/>
              </a:rPr>
              <a:t>）</a:t>
            </a:r>
            <a:r>
              <a:rPr lang="zh-CN" altLang="en-US" sz="2400" b="1">
                <a:solidFill>
                  <a:schemeClr val="bg1"/>
                </a:solidFill>
                <a:latin typeface="黑体" panose="02010609060101010101" pitchFamily="49" charset="-122"/>
                <a:ea typeface="黑体" panose="02010609060101010101" pitchFamily="49" charset="-122"/>
                <a:cs typeface="+mn-ea"/>
                <a:sym typeface="+mn-ea"/>
              </a:rPr>
              <a:t>和</a:t>
            </a:r>
            <a:r>
              <a:rPr lang="zh-CN" altLang="en-US" sz="2400" b="1">
                <a:solidFill>
                  <a:srgbClr val="FF0000"/>
                </a:solidFill>
                <a:latin typeface="黑体" panose="02010609060101010101" pitchFamily="49" charset="-122"/>
                <a:ea typeface="黑体" panose="02010609060101010101" pitchFamily="49" charset="-122"/>
                <a:cs typeface="+mn-ea"/>
                <a:sym typeface="+mn-ea"/>
              </a:rPr>
              <a:t>特定恐惧</a:t>
            </a:r>
            <a:r>
              <a:rPr lang="en-US" altLang="zh-CN" sz="2400" b="1">
                <a:solidFill>
                  <a:srgbClr val="FF0000"/>
                </a:solidFill>
                <a:latin typeface="黑体" panose="02010609060101010101" pitchFamily="49" charset="-122"/>
                <a:ea typeface="黑体" panose="02010609060101010101" pitchFamily="49" charset="-122"/>
                <a:cs typeface="+mn-ea"/>
                <a:sym typeface="+mn-ea"/>
              </a:rPr>
              <a:t>(simple phobia)</a:t>
            </a:r>
            <a:r>
              <a:rPr lang="zh-CN" altLang="en-US" sz="2400" b="1">
                <a:solidFill>
                  <a:srgbClr val="FF0000"/>
                </a:solidFill>
                <a:latin typeface="黑体" panose="02010609060101010101" pitchFamily="49" charset="-122"/>
                <a:ea typeface="黑体" panose="02010609060101010101" pitchFamily="49" charset="-122"/>
                <a:cs typeface="+mn-ea"/>
                <a:sym typeface="+mn-ea"/>
              </a:rPr>
              <a:t>。</a:t>
            </a:r>
            <a:endParaRPr lang="zh-CN" altLang="en-US" sz="2400" b="1" kern="0" dirty="0">
              <a:solidFill>
                <a:srgbClr val="FF0000"/>
              </a:solidFill>
              <a:latin typeface="黑体" panose="02010609060101010101" pitchFamily="49" charset="-122"/>
              <a:ea typeface="黑体" panose="02010609060101010101" pitchFamily="49" charset="-122"/>
              <a:cs typeface="+mn-ea"/>
              <a:sym typeface="+mn-ea"/>
            </a:endParaRPr>
          </a:p>
        </p:txBody>
      </p:sp>
      <p:sp>
        <p:nvSpPr>
          <p:cNvPr id="36865" name="文本框 1"/>
          <p:cNvSpPr txBox="1"/>
          <p:nvPr/>
        </p:nvSpPr>
        <p:spPr>
          <a:xfrm>
            <a:off x="2970848" y="229870"/>
            <a:ext cx="5645150" cy="678815"/>
          </a:xfrm>
          <a:prstGeom prst="rect">
            <a:avLst/>
          </a:prstGeom>
          <a:noFill/>
          <a:ln w="9525">
            <a:noFill/>
          </a:ln>
        </p:spPr>
        <p:txBody>
          <a:bodyPr wrap="square" anchor="t">
            <a:spAutoFit/>
          </a:bodyPr>
          <a:lstStyle/>
          <a:p>
            <a:pPr lvl="0" indent="0"/>
            <a:r>
              <a:rPr lang="zh-CN" altLang="en-US" sz="3600" b="1">
                <a:solidFill>
                  <a:srgbClr val="FFFFFF"/>
                </a:solidFill>
                <a:latin typeface="微软雅黑" panose="020B0503020204020204" charset="-122"/>
                <a:ea typeface="微软雅黑" panose="020B0503020204020204" charset="-122"/>
              </a:rPr>
              <a:t>恐惧症的分类</a:t>
            </a:r>
            <a:endParaRPr lang="zh-CN" altLang="en-US" sz="3600" b="1">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55320" y="2264410"/>
            <a:ext cx="7071360" cy="2773680"/>
          </a:xfrm>
          <a:prstGeom prst="rect">
            <a:avLst/>
          </a:prstGeom>
          <a:noFill/>
        </p:spPr>
        <p:txBody>
          <a:bodyPr wrap="square" rtlCol="0" anchor="t">
            <a:spAutoFit/>
          </a:bodyPr>
          <a:lstStyle/>
          <a:p>
            <a:pPr algn="l" defTabSz="914400" fontAlgn="base"/>
            <a:r>
              <a:rPr lang="zh-CN" altLang="en-US" sz="2400" b="1" dirty="0">
                <a:latin typeface="黑体" panose="02010609060101010101" pitchFamily="49" charset="-122"/>
                <a:ea typeface="黑体" panose="02010609060101010101" pitchFamily="49" charset="-122"/>
                <a:cs typeface="+mn-ea"/>
                <a:sym typeface="+mn-ea"/>
              </a:rPr>
              <a:t>对某些特定环境的恐惧</a:t>
            </a:r>
            <a:endParaRPr lang="zh-CN" altLang="en-US" sz="2400" b="1" dirty="0">
              <a:solidFill>
                <a:schemeClr val="tx1"/>
              </a:solidFill>
              <a:latin typeface="黑体" panose="02010609060101010101" pitchFamily="49" charset="-122"/>
              <a:ea typeface="黑体" panose="02010609060101010101" pitchFamily="49" charset="-122"/>
              <a:cs typeface="+mn-ea"/>
              <a:sym typeface="+mn-ea"/>
            </a:endParaRPr>
          </a:p>
          <a:p>
            <a:pPr algn="l" defTabSz="914400" fontAlgn="base"/>
            <a:endParaRPr lang="zh-CN" altLang="en-US" sz="2000" b="1">
              <a:solidFill>
                <a:schemeClr val="tx1"/>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a:solidFill>
                <a:sysClr val="windowText" lastClr="000000"/>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strike="noStrike" noProof="1">
              <a:solidFill>
                <a:schemeClr val="tx1"/>
              </a:solidFill>
              <a:uFillTx/>
              <a:latin typeface="微软雅黑" panose="020B0503020204020204" charset="-122"/>
              <a:ea typeface="微软雅黑" panose="020B0503020204020204" charset="-122"/>
              <a:cs typeface="黑体" panose="02010609060101010101" pitchFamily="49" charset="-122"/>
              <a:sym typeface="+mn-ea"/>
            </a:endParaRPr>
          </a:p>
          <a:p>
            <a:pPr eaLnBrk="1" fontAlgn="base" hangingPunct="1">
              <a:buNone/>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在社交场所感到害羞、局促不安、尴尬、笨拙、迟钝，怕成为人们耻笑的对象，进一步影响他的姿势或操作。</a:t>
            </a:r>
            <a:endParaRPr kumimoji="1" lang="zh-CN" altLang="en-US"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Rectangle 138"/>
          <p:cNvSpPr/>
          <p:nvPr/>
        </p:nvSpPr>
        <p:spPr>
          <a:xfrm>
            <a:off x="655337" y="155792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dirty="0">
                <a:solidFill>
                  <a:schemeClr val="bg1"/>
                </a:solidFill>
                <a:latin typeface="黑体" panose="02010609060101010101" pitchFamily="49" charset="-122"/>
                <a:ea typeface="黑体" panose="02010609060101010101" pitchFamily="49" charset="-122"/>
                <a:cs typeface="+mn-ea"/>
                <a:sym typeface="+mn-ea"/>
              </a:rPr>
              <a:t>广场恐惧症（</a:t>
            </a:r>
            <a:r>
              <a:rPr lang="en-US" altLang="zh-CN" sz="2800" b="1" dirty="0">
                <a:solidFill>
                  <a:schemeClr val="bg1"/>
                </a:solidFill>
                <a:latin typeface="黑体" panose="02010609060101010101" pitchFamily="49" charset="-122"/>
                <a:ea typeface="黑体" panose="02010609060101010101" pitchFamily="49" charset="-122"/>
                <a:cs typeface="+mn-ea"/>
                <a:sym typeface="+mn-ea"/>
              </a:rPr>
              <a:t>agoraphobia)</a:t>
            </a:r>
            <a:endParaRPr lang="en-US" altLang="zh-CN" sz="2800" b="1" kern="0" dirty="0">
              <a:solidFill>
                <a:schemeClr val="bg1"/>
              </a:solidFill>
              <a:latin typeface="黑体" panose="02010609060101010101" pitchFamily="49" charset="-122"/>
              <a:ea typeface="黑体" panose="02010609060101010101" pitchFamily="49" charset="-122"/>
              <a:cs typeface="+mn-ea"/>
              <a:sym typeface="+mn-ea"/>
            </a:endParaRPr>
          </a:p>
        </p:txBody>
      </p:sp>
      <p:sp>
        <p:nvSpPr>
          <p:cNvPr id="4" name="Rectangle 138"/>
          <p:cNvSpPr/>
          <p:nvPr/>
        </p:nvSpPr>
        <p:spPr>
          <a:xfrm>
            <a:off x="655320" y="2855595"/>
            <a:ext cx="7071360" cy="965200"/>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社交焦虑障碍（</a:t>
            </a:r>
            <a:r>
              <a:rPr lang="en-US" altLang="zh-CN"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social anxiety disorder</a:t>
            </a:r>
            <a:r>
              <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SAD</a:t>
            </a:r>
            <a:r>
              <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Rectangle 138"/>
          <p:cNvSpPr/>
          <p:nvPr/>
        </p:nvSpPr>
        <p:spPr>
          <a:xfrm>
            <a:off x="655337" y="5038355"/>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特定恐惧（</a:t>
            </a:r>
            <a:r>
              <a:rPr lang="en-US" altLang="zh-CN"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simple phobia</a:t>
            </a:r>
            <a:r>
              <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p:txBody>
      </p:sp>
      <p:sp>
        <p:nvSpPr>
          <p:cNvPr id="7" name="文本框 6"/>
          <p:cNvSpPr txBox="1"/>
          <p:nvPr/>
        </p:nvSpPr>
        <p:spPr>
          <a:xfrm>
            <a:off x="655003" y="5782310"/>
            <a:ext cx="6610350" cy="457200"/>
          </a:xfrm>
          <a:prstGeom prst="rect">
            <a:avLst/>
          </a:prstGeom>
          <a:noFill/>
        </p:spPr>
        <p:txBody>
          <a:bodyPr wrap="none" rtlCol="0" anchor="t">
            <a:spAutoFit/>
          </a:bodyPr>
          <a:lstStyle/>
          <a:p>
            <a:pPr marL="342900" indent="-342900" algn="just" defTabSz="914400" fontAlgn="base">
              <a:spcBef>
                <a:spcPct val="20000"/>
              </a:spcBef>
              <a:buClr>
                <a:srgbClr val="6600FF"/>
              </a:buClr>
              <a:buSzPct val="90000"/>
              <a:buFont typeface="Symbol" panose="05050102010706020507" pitchFamily="18" charset="2"/>
              <a:buNone/>
            </a:pPr>
            <a:r>
              <a:rPr kumimoji="1"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是指患者的恐惧局限于特定的物体、场景或活动</a:t>
            </a:r>
            <a:endParaRPr lang="zh-CN" altLang="en-US" sz="2400" dirty="0" smtClean="0">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nvSpPr>
        <p:spPr>
          <a:xfrm>
            <a:off x="1187450" y="1989138"/>
            <a:ext cx="7772400" cy="4495800"/>
          </a:xfrm>
          <a:prstGeom prst="rect">
            <a:avLst/>
          </a:prstGeom>
          <a:noFill/>
          <a:ln w="12700">
            <a:noFill/>
          </a:ln>
        </p:spPr>
        <p:txBody>
          <a:bodyPr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mn-ea"/>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eaLnBrk="1" hangingPunct="1"/>
            <a:r>
              <a:rPr lang="zh-CN" altLang="en-US" sz="2800" b="1" dirty="0">
                <a:solidFill>
                  <a:schemeClr val="tx1"/>
                </a:solidFill>
                <a:latin typeface="黑体" panose="02010609060101010101" pitchFamily="49" charset="-122"/>
                <a:ea typeface="黑体" panose="02010609060101010101" pitchFamily="49" charset="-122"/>
              </a:rPr>
              <a:t>诊断标准：</a:t>
            </a:r>
            <a:r>
              <a:rPr lang="en-US" altLang="zh-CN" sz="2800" b="1" dirty="0">
                <a:solidFill>
                  <a:schemeClr val="tx1"/>
                </a:solidFill>
                <a:latin typeface="黑体" panose="02010609060101010101" pitchFamily="49" charset="-122"/>
                <a:ea typeface="黑体" panose="02010609060101010101" pitchFamily="49" charset="-122"/>
              </a:rPr>
              <a:t>CCMD-3</a:t>
            </a:r>
            <a:endParaRPr lang="en-US" altLang="zh-CN" sz="2800" b="1" dirty="0">
              <a:solidFill>
                <a:schemeClr val="tx1"/>
              </a:solidFill>
              <a:latin typeface="黑体" panose="02010609060101010101" pitchFamily="49" charset="-122"/>
              <a:ea typeface="黑体" panose="02010609060101010101" pitchFamily="49" charset="-122"/>
            </a:endParaRPr>
          </a:p>
          <a:p>
            <a:pPr eaLnBrk="1" hangingPunct="1"/>
            <a:r>
              <a:rPr lang="zh-CN" altLang="en-US" sz="2800" b="1" dirty="0">
                <a:solidFill>
                  <a:schemeClr val="tx1"/>
                </a:solidFill>
                <a:latin typeface="黑体" panose="02010609060101010101" pitchFamily="49" charset="-122"/>
                <a:ea typeface="黑体" panose="02010609060101010101" pitchFamily="49" charset="-122"/>
              </a:rPr>
              <a:t>鉴别诊断：正常人的恐惧</a:t>
            </a:r>
            <a:endParaRPr lang="zh-CN" altLang="en-US" sz="2800"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sz="2800" b="1" dirty="0">
                <a:solidFill>
                  <a:schemeClr val="tx1"/>
                </a:solidFill>
                <a:latin typeface="黑体" panose="02010609060101010101" pitchFamily="49" charset="-122"/>
                <a:ea typeface="黑体" panose="02010609060101010101" pitchFamily="49" charset="-122"/>
              </a:rPr>
              <a:t>            其他类型神经症</a:t>
            </a:r>
            <a:endParaRPr lang="zh-CN" altLang="en-US" sz="2800"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sz="2800" b="1" dirty="0">
                <a:solidFill>
                  <a:schemeClr val="tx1"/>
                </a:solidFill>
                <a:latin typeface="黑体" panose="02010609060101010101" pitchFamily="49" charset="-122"/>
                <a:ea typeface="黑体" panose="02010609060101010101" pitchFamily="49" charset="-122"/>
              </a:rPr>
              <a:t>            颞叶癫痫</a:t>
            </a:r>
            <a:r>
              <a:rPr lang="en-US" altLang="zh-CN" sz="2800" b="1" dirty="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表现为阵发性恐惧，但其恐惧并无具体对象，发作时的意识障碍、脑电图改变及神经系统体征可资鉴别</a:t>
            </a:r>
            <a:r>
              <a:rPr lang="en-US" altLang="zh-CN" sz="2800" b="1" dirty="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19458" name="Rectangle 2"/>
          <p:cNvSpPr>
            <a:spLocks noGrp="1"/>
          </p:cNvSpPr>
          <p:nvPr/>
        </p:nvSpPr>
        <p:spPr>
          <a:xfrm>
            <a:off x="2219960" y="49530"/>
            <a:ext cx="7772400" cy="1206500"/>
          </a:xfrm>
          <a:prstGeom prst="rect">
            <a:avLst/>
          </a:prstGeom>
          <a:noFill/>
          <a:ln w="12700">
            <a:noFill/>
          </a:ln>
        </p:spPr>
        <p:txBody>
          <a:bodyPr wrap="square" lIns="91440" tIns="45720" rIns="91440" bIns="45720" anchor="ctr"/>
          <a:lst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诊断和鉴别诊断</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35844" name="图片 3"/>
          <p:cNvPicPr>
            <a:picLocks noChangeAspect="1"/>
          </p:cNvPicPr>
          <p:nvPr/>
        </p:nvPicPr>
        <p:blipFill>
          <a:blip r:embed="rId1"/>
          <a:stretch>
            <a:fillRect/>
          </a:stretch>
        </p:blipFill>
        <p:spPr>
          <a:xfrm>
            <a:off x="5969953" y="4782185"/>
            <a:ext cx="3160712" cy="2095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恐惧症的治疗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1035" y="1974850"/>
            <a:ext cx="7070725" cy="2325370"/>
          </a:xfrm>
          <a:prstGeom prst="rect">
            <a:avLst/>
          </a:prstGeom>
          <a:noFill/>
        </p:spPr>
        <p:txBody>
          <a:bodyPr wrap="square" rtlCol="0" anchor="t">
            <a:spAutoFit/>
          </a:bodyPr>
          <a:lstStyle/>
          <a:p>
            <a:pPr marL="182880" indent="-182880" algn="l" defTabSz="914400" fontAlgn="base">
              <a:lnSpc>
                <a:spcPct val="120000"/>
              </a:lnSpc>
              <a:spcAft>
                <a:spcPts val="1200"/>
              </a:spcAft>
              <a:buFont typeface="Arial" panose="020B0604020202020204" pitchFamily="34" charset="0"/>
            </a:pPr>
            <a:r>
              <a:rPr 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抗抑郁药：</a:t>
            </a:r>
            <a:r>
              <a:rPr lang="en-US" altLang="zh-CN" sz="2400" b="1"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SNRIs(5-HT</a:t>
            </a:r>
            <a:r>
              <a:rPr lang="zh-CN" altLang="en-US" sz="2400" b="1"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与去甲肾上腺素再摄取抑</a:t>
            </a:r>
            <a:endParaRPr lang="zh-CN" altLang="en-US" sz="2400" b="1" strike="noStrike" noProof="1"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algn="l" defTabSz="914400" fontAlgn="base">
              <a:lnSpc>
                <a:spcPct val="120000"/>
              </a:lnSpc>
              <a:spcAft>
                <a:spcPts val="1200"/>
              </a:spcAft>
              <a:buFont typeface="Arial" panose="020B0604020202020204" pitchFamily="34" charset="0"/>
            </a:pPr>
            <a:r>
              <a:rPr lang="zh-CN" altLang="en-US" sz="2400" b="1"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 制剂）和</a:t>
            </a:r>
            <a:r>
              <a:rPr lang="en-US" altLang="zh-CN" sz="2400" b="1"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SSRIs</a:t>
            </a:r>
            <a:r>
              <a:rPr lang="en-US" alt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 (</a:t>
            </a: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选择性</a:t>
            </a:r>
            <a:r>
              <a:rPr lang="en-US" alt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5-HT</a:t>
            </a: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再摄取抑制剂</a:t>
            </a:r>
            <a:r>
              <a:rPr lang="en-US" alt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endParaRPr lang="en-US" altLang="zh-CN" sz="2400" b="1" strike="noStrike" noProof="1"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marL="182880" indent="-182880" algn="l" defTabSz="914400" fontAlgn="base">
              <a:lnSpc>
                <a:spcPct val="120000"/>
              </a:lnSpc>
              <a:spcAft>
                <a:spcPts val="1200"/>
              </a:spcAft>
              <a:buFont typeface="Arial" panose="020B0604020202020204" pitchFamily="34" charset="0"/>
            </a:pP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苯二氮䓬类</a:t>
            </a: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药物（</a:t>
            </a:r>
            <a:r>
              <a:rPr lang="en-US" alt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BZD</a:t>
            </a: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endParaRPr lang="zh-CN" altLang="en-US" sz="2400" b="1" strike="noStrike" noProof="1"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marL="182880" indent="-182880" algn="l" defTabSz="914400" fontAlgn="base">
              <a:lnSpc>
                <a:spcPct val="120000"/>
              </a:lnSpc>
              <a:spcAft>
                <a:spcPts val="1200"/>
              </a:spcAft>
              <a:buFont typeface="Arial" panose="020B0604020202020204" pitchFamily="34" charset="0"/>
            </a:pP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β</a:t>
            </a:r>
            <a:r>
              <a:rPr lang="en-US" altLang="zh-CN"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r>
              <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受体阻滞剂</a:t>
            </a:r>
            <a:endPar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
        <p:nvSpPr>
          <p:cNvPr id="3" name="Rectangle 138"/>
          <p:cNvSpPr/>
          <p:nvPr/>
        </p:nvSpPr>
        <p:spPr>
          <a:xfrm>
            <a:off x="660417" y="13763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药物治疗</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61052" y="427889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认知行为治疗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61052" y="508725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联合治疗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6" name="文本框 5"/>
          <p:cNvSpPr txBox="1"/>
          <p:nvPr/>
        </p:nvSpPr>
        <p:spPr>
          <a:xfrm>
            <a:off x="549275" y="5883275"/>
            <a:ext cx="6997065" cy="530225"/>
          </a:xfrm>
          <a:prstGeom prst="rect">
            <a:avLst/>
          </a:prstGeom>
          <a:noFill/>
        </p:spPr>
        <p:txBody>
          <a:bodyPr wrap="square" rtlCol="0">
            <a:spAutoFit/>
          </a:bodyPr>
          <a:lstStyle/>
          <a:p>
            <a:pPr algn="l" defTabSz="914400" fontAlgn="base">
              <a:lnSpc>
                <a:spcPct val="120000"/>
              </a:lnSpc>
              <a:spcAft>
                <a:spcPts val="1200"/>
              </a:spcAft>
              <a:buFont typeface="Arial" panose="020B0604020202020204" pitchFamily="34" charset="0"/>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 心理治疗和药物治疗是治疗恐惧症的最佳方法</a:t>
            </a:r>
            <a:endPar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惊恐障碍</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恐惧症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广泛性焦虑障碍</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8782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强迫障碍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84632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神经衰弱</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2262" y="1640697"/>
            <a:ext cx="8215161" cy="2971181"/>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392430" y="4829810"/>
            <a:ext cx="8507730" cy="1276985"/>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indent="0"/>
            <a:r>
              <a:rPr lang="zh-CN" altLang="en-US" sz="2400" dirty="0">
                <a:solidFill>
                  <a:schemeClr val="bg1"/>
                </a:solidFill>
                <a:latin typeface="黑体" panose="02010609060101010101" pitchFamily="49" charset="-122"/>
                <a:ea typeface="黑体" panose="02010609060101010101" pitchFamily="49" charset="-122"/>
                <a:sym typeface="+mn-ea"/>
              </a:rPr>
              <a:t>主要特点是</a:t>
            </a:r>
            <a:r>
              <a:rPr lang="zh-CN" altLang="en-US" sz="2400" dirty="0">
                <a:latin typeface="黑体" panose="02010609060101010101" pitchFamily="49" charset="-122"/>
                <a:ea typeface="黑体" panose="02010609060101010101" pitchFamily="49" charset="-122"/>
                <a:sym typeface="+mn-ea"/>
              </a:rPr>
              <a:t>患者常常有</a:t>
            </a:r>
            <a:r>
              <a:rPr lang="zh-CN" altLang="en-US" sz="2400" dirty="0">
                <a:solidFill>
                  <a:schemeClr val="bg1"/>
                </a:solidFill>
                <a:latin typeface="黑体" panose="02010609060101010101" pitchFamily="49" charset="-122"/>
                <a:ea typeface="黑体" panose="02010609060101010101" pitchFamily="49" charset="-122"/>
                <a:sym typeface="+mn-ea"/>
              </a:rPr>
              <a:t>不明原因的提心吊胆、紧张不安，并有显著的自主神经功能紊乱症状、肌肉紧张及运动性不安</a:t>
            </a:r>
            <a:endParaRPr lang="zh-CN" altLang="en-US" sz="2400" dirty="0">
              <a:solidFill>
                <a:schemeClr val="bg1"/>
              </a:solidFill>
              <a:latin typeface="黑体" panose="02010609060101010101" pitchFamily="49" charset="-122"/>
              <a:ea typeface="黑体" panose="02010609060101010101" pitchFamily="49" charset="-122"/>
              <a:sym typeface="+mn-ea"/>
            </a:endParaRPr>
          </a:p>
        </p:txBody>
      </p:sp>
      <p:sp>
        <p:nvSpPr>
          <p:cNvPr id="2" name="文本框 1"/>
          <p:cNvSpPr txBox="1"/>
          <p:nvPr/>
        </p:nvSpPr>
        <p:spPr>
          <a:xfrm>
            <a:off x="633095" y="2223770"/>
            <a:ext cx="7733030" cy="1383665"/>
          </a:xfrm>
          <a:prstGeom prst="rect">
            <a:avLst/>
          </a:prstGeom>
          <a:noFill/>
        </p:spPr>
        <p:txBody>
          <a:bodyPr wrap="square" rtlCol="0">
            <a:spAutoFit/>
          </a:bodyPr>
          <a:lstStyle/>
          <a:p>
            <a:pPr lvl="0" indent="0"/>
            <a:r>
              <a:rPr lang="zh-CN" altLang="en-US" sz="2800" b="1" dirty="0">
                <a:solidFill>
                  <a:srgbClr val="FF0000"/>
                </a:solidFill>
                <a:latin typeface="黑体" panose="02010609060101010101" pitchFamily="49" charset="-122"/>
                <a:ea typeface="黑体" panose="02010609060101010101" pitchFamily="49" charset="-122"/>
                <a:sym typeface="+mn-ea"/>
              </a:rPr>
              <a:t>广泛性焦虑障碍（</a:t>
            </a:r>
            <a:r>
              <a:rPr lang="en-US" altLang="zh-CN" sz="2800" b="1" dirty="0">
                <a:solidFill>
                  <a:srgbClr val="FF0000"/>
                </a:solidFill>
                <a:latin typeface="黑体" panose="02010609060101010101" pitchFamily="49" charset="-122"/>
                <a:ea typeface="黑体" panose="02010609060101010101" pitchFamily="49" charset="-122"/>
                <a:sym typeface="+mn-ea"/>
              </a:rPr>
              <a:t>general anxiety disorder,GAD</a:t>
            </a:r>
            <a:r>
              <a:rPr lang="zh-CN" altLang="en-US"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是</a:t>
            </a:r>
            <a:r>
              <a:rPr lang="zh-CN" altLang="en-US" sz="2800" b="1" dirty="0">
                <a:solidFill>
                  <a:schemeClr val="tx1"/>
                </a:solidFill>
                <a:latin typeface="黑体" panose="02010609060101010101" pitchFamily="49" charset="-122"/>
                <a:ea typeface="黑体" panose="02010609060101010101" pitchFamily="49" charset="-122"/>
                <a:sym typeface="+mn-ea"/>
              </a:rPr>
              <a:t>一种以焦虑为主要临床表现</a:t>
            </a:r>
            <a:r>
              <a:rPr lang="zh-CN" altLang="en-US" sz="2800" b="1" dirty="0">
                <a:latin typeface="黑体" panose="02010609060101010101" pitchFamily="49" charset="-122"/>
                <a:ea typeface="黑体" panose="02010609060101010101" pitchFamily="49" charset="-122"/>
                <a:sym typeface="+mn-ea"/>
              </a:rPr>
              <a:t>的精神障碍。</a:t>
            </a:r>
            <a:endParaRPr lang="en-US" altLang="zh-CN" sz="2800" b="1" dirty="0" smtClean="0">
              <a:latin typeface="黑体" panose="02010609060101010101" pitchFamily="49" charset="-122"/>
              <a:ea typeface="黑体" panose="02010609060101010101" pitchFamily="49" charset="-122"/>
              <a:cs typeface="Arial" panose="020B0604020202020204" pitchFamily="34" charset="0"/>
            </a:endParaRPr>
          </a:p>
        </p:txBody>
      </p:sp>
      <p:sp>
        <p:nvSpPr>
          <p:cNvPr id="55297" name="文本框 1"/>
          <p:cNvSpPr txBox="1"/>
          <p:nvPr/>
        </p:nvSpPr>
        <p:spPr>
          <a:xfrm>
            <a:off x="2450148" y="226695"/>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广泛性焦虑障碍</a:t>
            </a:r>
            <a:endParaRPr lang="zh-CN" altLang="en-US" sz="4400" b="1">
              <a:solidFill>
                <a:srgbClr val="FFFF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病因和发病机制</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59765" y="2030730"/>
            <a:ext cx="7070725" cy="1249680"/>
          </a:xfrm>
          <a:prstGeom prst="rect">
            <a:avLst/>
          </a:prstGeom>
          <a:noFill/>
        </p:spPr>
        <p:txBody>
          <a:bodyPr wrap="square" rtlCol="0" anchor="t">
            <a:spAutoFit/>
          </a:bodyPr>
          <a:lstStyle/>
          <a:p>
            <a:pPr algn="l" defTabSz="914400" fontAlgn="base"/>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荟萃分析表明</a:t>
            </a:r>
            <a:r>
              <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GAD</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有家族聚集性，遗传度大约为</a:t>
            </a:r>
            <a:r>
              <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32%</a:t>
            </a:r>
            <a:endPar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endParaRPr lang="zh-CN" altLang="en-US" sz="2000" b="1">
              <a:solidFill>
                <a:sysClr val="windowText" lastClr="000000"/>
              </a:solidFill>
              <a:latin typeface="微软雅黑" panose="020B0503020204020204" charset="-122"/>
              <a:ea typeface="微软雅黑" panose="020B0503020204020204" charset="-122"/>
              <a:cs typeface="黑体" panose="02010609060101010101" pitchFamily="49" charset="-122"/>
              <a:sym typeface="+mn-ea"/>
            </a:endParaRPr>
          </a:p>
          <a:p>
            <a:pPr algn="l" defTabSz="914400" fontAlgn="base"/>
            <a:endParaRPr lang="zh-CN" altLang="en-US" sz="2000" b="1" strike="noStrike" noProof="1">
              <a:solidFill>
                <a:srgbClr val="FF0000"/>
              </a:solidFill>
              <a:latin typeface="微软雅黑" panose="020B0503020204020204" charset="-122"/>
              <a:ea typeface="微软雅黑" panose="020B0503020204020204" charset="-122"/>
            </a:endParaRPr>
          </a:p>
          <a:p>
            <a:pPr algn="l" defTabSz="914400" fontAlgn="base"/>
            <a:endParaRPr lang="zh-CN" altLang="en-US" sz="1200" dirty="0" smtClean="0">
              <a:latin typeface="Arial" panose="020B0604020202020204" pitchFamily="34" charset="0"/>
              <a:cs typeface="Arial" panose="020B0604020202020204" pitchFamily="34" charset="0"/>
            </a:endParaRPr>
          </a:p>
        </p:txBody>
      </p:sp>
      <p:sp>
        <p:nvSpPr>
          <p:cNvPr id="3" name="Rectangle 138"/>
          <p:cNvSpPr/>
          <p:nvPr/>
        </p:nvSpPr>
        <p:spPr>
          <a:xfrm>
            <a:off x="659782" y="129630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遗传因素</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59147" y="312954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神经生物学因素</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59782" y="525997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rPr>
              <a:t>心理社会相关因素</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659765" y="3853180"/>
            <a:ext cx="6831330" cy="1188720"/>
          </a:xfrm>
          <a:prstGeom prst="rect">
            <a:avLst/>
          </a:prstGeom>
          <a:noFill/>
        </p:spPr>
        <p:txBody>
          <a:bodyPr wrap="square" rtlCol="0" anchor="t">
            <a:spAutoFit/>
          </a:bodyPr>
          <a:lstStyle/>
          <a:p>
            <a:pPr fontAlgn="base"/>
            <a:r>
              <a:rPr lang="en-US" altLang="zh-CN"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神经影像学：与杏仁核有关</a:t>
            </a:r>
            <a:endParaRPr lang="zh-CN" altLang="en-US" sz="2400" b="1" strike="noStrike" noProof="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endParaRPr>
          </a:p>
          <a:p>
            <a:pPr fontAlgn="base"/>
            <a:r>
              <a:rPr lang="en-US" altLang="zh-CN"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神经生化：γ</a:t>
            </a:r>
            <a:r>
              <a:rPr lang="en-US" altLang="zh-CN"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氨基丁酸、</a:t>
            </a:r>
            <a:r>
              <a:rPr lang="en-US" altLang="zh-CN"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5-HT</a:t>
            </a:r>
            <a:r>
              <a:rPr lang="zh-CN" altLang="en-US"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uFillTx/>
                <a:latin typeface="黑体" panose="02010609060101010101" pitchFamily="49" charset="-122"/>
                <a:ea typeface="黑体" panose="02010609060101010101" pitchFamily="49" charset="-122"/>
                <a:cs typeface="黑体" panose="02010609060101010101" pitchFamily="49" charset="-122"/>
                <a:sym typeface="+mn-ea"/>
              </a:rPr>
              <a:t>去甲肾上腺素</a:t>
            </a:r>
            <a:endParaRPr lang="zh-CN" altLang="en-US" sz="2400" b="1" dirty="0" smtClean="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endParaRPr>
          </a:p>
          <a:p>
            <a:pPr fontAlgn="base"/>
            <a:r>
              <a:rPr lang="en-US" altLang="zh-CN" sz="2400" b="1">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400" b="1" dirty="0" smtClean="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01040" y="1890395"/>
            <a:ext cx="4639945" cy="2121535"/>
          </a:xfrm>
          <a:prstGeom prst="rect">
            <a:avLst/>
          </a:prstGeom>
          <a:noFill/>
        </p:spPr>
        <p:txBody>
          <a:bodyPr wrap="square" rtlCol="0" anchor="t">
            <a:spAutoFit/>
          </a:bodyPr>
          <a:lstStyle/>
          <a:p>
            <a:pPr eaLnBrk="1" fontAlgn="base" hangingPunct="1">
              <a:lnSpc>
                <a:spcPct val="90000"/>
              </a:lnSpc>
              <a:buNone/>
            </a:pPr>
            <a:r>
              <a:rPr lang="zh-CN" altLang="en-US" sz="2400" b="1" dirty="0">
                <a:latin typeface="Arial" panose="020B0604020202020204" pitchFamily="34" charset="0"/>
                <a:ea typeface="黑体" panose="02010609060101010101" pitchFamily="49" charset="-122"/>
                <a:cs typeface="+mn-ea"/>
                <a:sym typeface="+mn-ea"/>
              </a:rPr>
              <a:t> </a:t>
            </a:r>
            <a:r>
              <a:rPr lang="zh-CN" altLang="en-US" sz="2400" b="1" dirty="0">
                <a:latin typeface="微软雅黑" panose="020B0503020204020204" charset="-122"/>
                <a:ea typeface="微软雅黑" panose="020B0503020204020204" charset="-122"/>
                <a:cs typeface="+mn-ea"/>
                <a:sym typeface="+mn-ea"/>
              </a:rPr>
              <a:t> </a:t>
            </a:r>
            <a:endParaRPr lang="zh-CN" sz="2400" strike="noStrike" noProof="1">
              <a:solidFill>
                <a:srgbClr val="FF0000"/>
              </a:solidFill>
              <a:latin typeface="微软雅黑" panose="020B0503020204020204" charset="-122"/>
              <a:ea typeface="微软雅黑" panose="020B0503020204020204" charset="-122"/>
            </a:endParaRPr>
          </a:p>
          <a:p>
            <a:pPr eaLnBrk="1" fontAlgn="base" hangingPunct="1">
              <a:lnSpc>
                <a:spcPct val="90000"/>
              </a:lnSpc>
              <a:buNone/>
            </a:pPr>
            <a:r>
              <a:rPr lang="zh-CN" altLang="en-US" sz="2400" dirty="0">
                <a:solidFill>
                  <a:schemeClr val="tx1"/>
                </a:solidFill>
                <a:latin typeface="黑体" panose="02010609060101010101" pitchFamily="49" charset="-122"/>
                <a:ea typeface="黑体" panose="02010609060101010101" pitchFamily="49" charset="-122"/>
                <a:cs typeface="+mn-ea"/>
                <a:sym typeface="+mn-ea"/>
              </a:rPr>
              <a:t>   </a:t>
            </a:r>
            <a:endParaRPr lang="zh-CN" altLang="en-US" sz="2400" dirty="0">
              <a:solidFill>
                <a:schemeClr val="tx1"/>
              </a:solidFill>
              <a:latin typeface="黑体" panose="02010609060101010101" pitchFamily="49" charset="-122"/>
              <a:ea typeface="黑体" panose="02010609060101010101" pitchFamily="49" charset="-122"/>
              <a:cs typeface="+mn-ea"/>
              <a:sym typeface="+mn-ea"/>
            </a:endParaRPr>
          </a:p>
          <a:p>
            <a:pPr eaLnBrk="1" fontAlgn="base" hangingPunct="1">
              <a:lnSpc>
                <a:spcPct val="90000"/>
              </a:lnSpc>
              <a:buNone/>
            </a:pPr>
            <a:r>
              <a:rPr lang="zh-CN" altLang="en-US" sz="2400" b="1" dirty="0">
                <a:solidFill>
                  <a:srgbClr val="FF0000"/>
                </a:solidFill>
                <a:latin typeface="黑体" panose="02010609060101010101" pitchFamily="49" charset="-122"/>
                <a:ea typeface="黑体" panose="02010609060101010101" pitchFamily="49" charset="-122"/>
                <a:cs typeface="+mn-ea"/>
                <a:sym typeface="+mn-ea"/>
              </a:rPr>
              <a:t>精神上的过度担心是焦虑症状的核心。</a:t>
            </a:r>
            <a:r>
              <a:rPr lang="zh-CN" altLang="en-US" sz="2400" b="1" dirty="0">
                <a:solidFill>
                  <a:schemeClr val="tx1"/>
                </a:solidFill>
                <a:latin typeface="黑体" panose="02010609060101010101" pitchFamily="49" charset="-122"/>
                <a:ea typeface="黑体" panose="02010609060101010101" pitchFamily="49" charset="-122"/>
                <a:cs typeface="+mn-ea"/>
                <a:sym typeface="+mn-ea"/>
              </a:rPr>
              <a:t>表现为对未来可能发生的、难以预料的某种危险或不幸事件经常担心。 </a:t>
            </a:r>
            <a:endPar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3" name="Rectangle 138"/>
          <p:cNvSpPr/>
          <p:nvPr/>
        </p:nvSpPr>
        <p:spPr>
          <a:xfrm>
            <a:off x="701057" y="16303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精神性焦虑</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2" name="Picture 6"/>
          <p:cNvPicPr>
            <a:picLocks noChangeAspect="1" noChangeArrowheads="1"/>
          </p:cNvPicPr>
          <p:nvPr/>
        </p:nvPicPr>
        <p:blipFill>
          <a:blip r:embed="rId1"/>
          <a:srcRect r="2442" b="22719"/>
          <a:stretch>
            <a:fillRect/>
          </a:stretch>
        </p:blipFill>
        <p:spPr bwMode="auto">
          <a:xfrm>
            <a:off x="5623878" y="2463800"/>
            <a:ext cx="2147888" cy="1930400"/>
          </a:xfrm>
          <a:prstGeom prst="rect">
            <a:avLst/>
          </a:prstGeom>
          <a:ln>
            <a:noFill/>
          </a:ln>
          <a:effectLst>
            <a:outerShdw blurRad="292100" dist="139700" dir="2700000" algn="tl" rotWithShape="0">
              <a:srgbClr val="333333">
                <a:alpha val="65000"/>
              </a:srgbClr>
            </a:outerShdw>
          </a:effectLst>
        </p:spPr>
      </p:pic>
      <p:sp>
        <p:nvSpPr>
          <p:cNvPr id="55300" name="矩形 26"/>
          <p:cNvSpPr/>
          <p:nvPr/>
        </p:nvSpPr>
        <p:spPr>
          <a:xfrm>
            <a:off x="5977255" y="4573905"/>
            <a:ext cx="1441450" cy="384175"/>
          </a:xfrm>
          <a:prstGeom prst="rect">
            <a:avLst/>
          </a:prstGeom>
          <a:noFill/>
          <a:ln w="9525">
            <a:noFill/>
          </a:ln>
        </p:spPr>
        <p:txBody>
          <a:bodyPr anchor="t">
            <a:spAutoFit/>
          </a:bodyPr>
          <a:lstStyle/>
          <a:p>
            <a:pPr lvl="0" indent="0" algn="ctr"/>
            <a:r>
              <a:rPr lang="zh-CN" altLang="en-US" b="1" dirty="0">
                <a:solidFill>
                  <a:srgbClr val="000000"/>
                </a:solidFill>
                <a:latin typeface="微软雅黑" panose="020B0503020204020204" charset="-122"/>
                <a:ea typeface="微软雅黑" panose="020B0503020204020204" charset="-122"/>
              </a:rPr>
              <a:t>过度焦虑</a:t>
            </a:r>
            <a:endParaRPr lang="zh-CN" altLang="en-US" b="1" dirty="0">
              <a:solidFill>
                <a:srgbClr val="000000"/>
              </a:solidFill>
              <a:latin typeface="微软雅黑" panose="020B0503020204020204" charset="-122"/>
              <a:ea typeface="微软雅黑" panose="020B0503020204020204" charset="-122"/>
            </a:endParaRPr>
          </a:p>
        </p:txBody>
      </p:sp>
      <p:pic>
        <p:nvPicPr>
          <p:cNvPr id="1027" name="Picture 3"/>
          <p:cNvPicPr>
            <a:picLocks noChangeAspect="1" noChangeArrowheads="1"/>
          </p:cNvPicPr>
          <p:nvPr/>
        </p:nvPicPr>
        <p:blipFill>
          <a:blip r:embed="rId2"/>
          <a:srcRect l="3359" t="1919" r="5387" b="4343"/>
          <a:stretch>
            <a:fillRect/>
          </a:stretch>
        </p:blipFill>
        <p:spPr bwMode="auto">
          <a:xfrm>
            <a:off x="1423035" y="4278313"/>
            <a:ext cx="2089150" cy="1793875"/>
          </a:xfrm>
          <a:prstGeom prst="rect">
            <a:avLst/>
          </a:prstGeom>
          <a:ln>
            <a:noFill/>
          </a:ln>
          <a:effectLst>
            <a:outerShdw blurRad="292100" dist="139700" dir="2700000" algn="tl" rotWithShape="0">
              <a:srgbClr val="333333">
                <a:alpha val="65000"/>
              </a:srgbClr>
            </a:outerShdw>
          </a:effectLst>
        </p:spPr>
      </p:pic>
      <p:sp>
        <p:nvSpPr>
          <p:cNvPr id="55302" name="矩形 20"/>
          <p:cNvSpPr/>
          <p:nvPr/>
        </p:nvSpPr>
        <p:spPr>
          <a:xfrm>
            <a:off x="1641793" y="6210935"/>
            <a:ext cx="1651000" cy="384175"/>
          </a:xfrm>
          <a:prstGeom prst="rect">
            <a:avLst/>
          </a:prstGeom>
          <a:noFill/>
          <a:ln w="9525">
            <a:noFill/>
          </a:ln>
        </p:spPr>
        <p:txBody>
          <a:bodyPr anchor="t">
            <a:spAutoFit/>
          </a:bodyPr>
          <a:lstStyle/>
          <a:p>
            <a:pPr lvl="0" indent="0" algn="ctr"/>
            <a:r>
              <a:rPr lang="zh-CN" altLang="en-US" b="1" dirty="0">
                <a:solidFill>
                  <a:srgbClr val="000000"/>
                </a:solidFill>
                <a:latin typeface="微软雅黑" panose="020B0503020204020204" charset="-122"/>
                <a:ea typeface="微软雅黑" panose="020B0503020204020204" charset="-122"/>
              </a:rPr>
              <a:t>过度担心</a:t>
            </a:r>
            <a:endParaRPr lang="zh-CN" altLang="en-US" b="1" dirty="0">
              <a:solidFill>
                <a:srgbClr val="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01040" y="2002155"/>
            <a:ext cx="4639945" cy="4408805"/>
          </a:xfrm>
          <a:prstGeom prst="rect">
            <a:avLst/>
          </a:prstGeom>
          <a:noFill/>
        </p:spPr>
        <p:txBody>
          <a:bodyPr wrap="square" rtlCol="0" anchor="t">
            <a:spAutoFit/>
          </a:bodyPr>
          <a:lstStyle/>
          <a:p>
            <a:pPr eaLnBrk="1" fontAlgn="base" hangingPunct="1">
              <a:lnSpc>
                <a:spcPct val="90000"/>
              </a:lnSpc>
              <a:buNone/>
            </a:pPr>
            <a:r>
              <a:rPr lang="zh-CN" altLang="en-US" sz="2400" b="1" dirty="0">
                <a:latin typeface="Arial" panose="020B0604020202020204" pitchFamily="34" charset="0"/>
                <a:ea typeface="黑体" panose="02010609060101010101" pitchFamily="49" charset="-122"/>
                <a:cs typeface="+mn-ea"/>
                <a:sym typeface="+mn-ea"/>
              </a:rPr>
              <a:t> </a:t>
            </a:r>
            <a:r>
              <a:rPr lang="zh-CN" altLang="en-US" sz="2400" b="1" dirty="0">
                <a:latin typeface="微软雅黑" panose="020B0503020204020204" charset="-122"/>
                <a:ea typeface="微软雅黑" panose="020B0503020204020204" charset="-122"/>
                <a:cs typeface="+mn-ea"/>
                <a:sym typeface="+mn-ea"/>
              </a:rPr>
              <a:t> </a:t>
            </a:r>
            <a:endParaRPr lang="zh-CN" sz="2400" strike="noStrike" noProof="1">
              <a:solidFill>
                <a:srgbClr val="FF0000"/>
              </a:solidFill>
              <a:latin typeface="微软雅黑" panose="020B0503020204020204" charset="-122"/>
              <a:ea typeface="微软雅黑" panose="020B0503020204020204" charset="-122"/>
            </a:endParaRPr>
          </a:p>
          <a:p>
            <a:pPr eaLnBrk="1" fontAlgn="base" hangingPunct="1">
              <a:lnSpc>
                <a:spcPct val="90000"/>
              </a:lnSpc>
              <a:buNone/>
            </a:pPr>
            <a:r>
              <a:rPr kumimoji="1" lang="zh-CN" altLang="en-US" sz="2400" b="1" dirty="0">
                <a:solidFill>
                  <a:srgbClr val="FF0000"/>
                </a:solidFill>
                <a:latin typeface="黑体" panose="02010609060101010101" pitchFamily="49" charset="-122"/>
                <a:ea typeface="黑体" panose="02010609060101010101" pitchFamily="49" charset="-122"/>
                <a:cs typeface="微软雅黑" panose="020B0503020204020204" charset="-122"/>
                <a:sym typeface="+mn-ea"/>
              </a:rPr>
              <a:t>表现为运动性不安与肌肉紧张。</a:t>
            </a:r>
            <a:endParaRPr kumimoji="1" lang="zh-CN" altLang="en-US" sz="2400" b="1" dirty="0">
              <a:solidFill>
                <a:srgbClr val="FF0000"/>
              </a:solidFill>
              <a:latin typeface="黑体" panose="02010609060101010101" pitchFamily="49" charset="-122"/>
              <a:ea typeface="黑体" panose="02010609060101010101" pitchFamily="49" charset="-122"/>
              <a:cs typeface="微软雅黑" panose="020B0503020204020204" charset="-122"/>
              <a:sym typeface="+mn-ea"/>
            </a:endParaRPr>
          </a:p>
          <a:p>
            <a:pPr eaLnBrk="1" fontAlgn="base" hangingPunct="1">
              <a:lnSpc>
                <a:spcPct val="90000"/>
              </a:lnSpc>
              <a:buNone/>
            </a:pPr>
            <a:endParaRPr kumimoji="1" lang="zh-CN" altLang="en-US" sz="2400" b="1" dirty="0">
              <a:solidFill>
                <a:srgbClr val="FF0000"/>
              </a:solidFill>
              <a:latin typeface="黑体" panose="02010609060101010101" pitchFamily="49" charset="-122"/>
              <a:ea typeface="黑体" panose="02010609060101010101" pitchFamily="49" charset="-122"/>
              <a:cs typeface="微软雅黑" panose="020B0503020204020204" charset="-122"/>
              <a:sym typeface="+mn-ea"/>
            </a:endParaRPr>
          </a:p>
          <a:p>
            <a:pPr eaLnBrk="1" fontAlgn="base" hangingPunct="1">
              <a:lnSpc>
                <a:spcPct val="90000"/>
              </a:lnSpc>
              <a:buNone/>
            </a:pPr>
            <a:r>
              <a:rPr kumimoji="1" lang="zh-CN" altLang="en-US" sz="2400" b="1" dirty="0">
                <a:solidFill>
                  <a:srgbClr val="FF0000"/>
                </a:solidFill>
                <a:latin typeface="黑体" panose="02010609060101010101" pitchFamily="49" charset="-122"/>
                <a:ea typeface="黑体" panose="02010609060101010101" pitchFamily="49" charset="-122"/>
                <a:cs typeface="微软雅黑" panose="020B0503020204020204" charset="-122"/>
                <a:sym typeface="+mn-ea"/>
              </a:rPr>
              <a:t>运动性不安：</a:t>
            </a:r>
            <a:r>
              <a:rPr kumimoji="1"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表现搓手顿足，不能静坐，不停地来回走动，无目的的小动作增多。</a:t>
            </a:r>
            <a:endParaRPr kumimoji="1"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eaLnBrk="1" fontAlgn="base" hangingPunct="1">
              <a:lnSpc>
                <a:spcPct val="90000"/>
              </a:lnSpc>
              <a:buNone/>
            </a:pPr>
            <a:endParaRPr kumimoji="1"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eaLnBrk="1" fontAlgn="base" hangingPunct="1">
              <a:lnSpc>
                <a:spcPct val="90000"/>
              </a:lnSpc>
              <a:buNone/>
            </a:pPr>
            <a:r>
              <a:rPr kumimoji="1" lang="zh-CN" altLang="en-US" sz="2400" b="1" dirty="0">
                <a:solidFill>
                  <a:srgbClr val="FF0000"/>
                </a:solidFill>
                <a:latin typeface="黑体" panose="02010609060101010101" pitchFamily="49" charset="-122"/>
                <a:ea typeface="黑体" panose="02010609060101010101" pitchFamily="49" charset="-122"/>
                <a:cs typeface="微软雅黑" panose="020B0503020204020204" charset="-122"/>
                <a:sym typeface="+mn-ea"/>
              </a:rPr>
              <a:t>肌肉紧张：</a:t>
            </a:r>
            <a:r>
              <a:rPr kumimoji="1"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表现为主观上的一组或多组肌肉不舒服的紧张感，严重时有肌肉酸痛，多见于胸部、颈部及肩背部肌肉，紧张性头痛也很常见，有的患者可出现肢体的震颤，甚至语音发颤。</a:t>
            </a:r>
            <a:endParaRPr kumimoji="1"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
        <p:nvSpPr>
          <p:cNvPr id="3" name="Rectangle 138"/>
          <p:cNvSpPr/>
          <p:nvPr/>
        </p:nvSpPr>
        <p:spPr>
          <a:xfrm>
            <a:off x="701057" y="132424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dirty="0">
                <a:solidFill>
                  <a:schemeClr val="bg1"/>
                </a:solidFill>
                <a:latin typeface="黑体" panose="02010609060101010101" pitchFamily="49" charset="-122"/>
                <a:ea typeface="黑体" panose="02010609060101010101" pitchFamily="49" charset="-122"/>
                <a:cs typeface="+mn-ea"/>
                <a:sym typeface="+mn-ea"/>
              </a:rPr>
              <a:t> 躯体性</a:t>
            </a:r>
            <a:r>
              <a:rPr lang="zh-CN" sz="2800" b="1" dirty="0">
                <a:solidFill>
                  <a:schemeClr val="bg1"/>
                </a:solidFill>
                <a:latin typeface="黑体" panose="02010609060101010101" pitchFamily="49" charset="-122"/>
                <a:ea typeface="黑体" panose="02010609060101010101" pitchFamily="49" charset="-122"/>
                <a:cs typeface="+mn-ea"/>
                <a:sym typeface="+mn-ea"/>
              </a:rPr>
              <a:t>焦虑</a:t>
            </a:r>
            <a:endParaRPr lang="zh-CN" altLang="en-US" sz="2800" b="1" kern="0" dirty="0">
              <a:solidFill>
                <a:schemeClr val="bg1"/>
              </a:solidFill>
              <a:latin typeface="黑体" panose="02010609060101010101" pitchFamily="49" charset="-122"/>
              <a:ea typeface="黑体" panose="02010609060101010101" pitchFamily="49" charset="-122"/>
              <a:cs typeface="+mn-ea"/>
              <a:sym typeface="+mn-ea"/>
            </a:endParaRPr>
          </a:p>
        </p:txBody>
      </p:sp>
      <p:pic>
        <p:nvPicPr>
          <p:cNvPr id="1026" name="Picture 2"/>
          <p:cNvPicPr>
            <a:picLocks noChangeAspect="1" noChangeArrowheads="1"/>
          </p:cNvPicPr>
          <p:nvPr/>
        </p:nvPicPr>
        <p:blipFill>
          <a:blip r:embed="rId1"/>
          <a:srcRect l="4545" t="3333" r="4545" b="3333"/>
          <a:stretch>
            <a:fillRect/>
          </a:stretch>
        </p:blipFill>
        <p:spPr bwMode="auto">
          <a:xfrm>
            <a:off x="5891530" y="3373755"/>
            <a:ext cx="1574800" cy="2362200"/>
          </a:xfrm>
          <a:prstGeom prst="rect">
            <a:avLst/>
          </a:prstGeom>
          <a:ln>
            <a:noFill/>
          </a:ln>
          <a:effectLst>
            <a:outerShdw blurRad="292100" dist="139700" dir="2700000" algn="tl" rotWithShape="0">
              <a:srgbClr val="333333">
                <a:alpha val="65000"/>
              </a:srgbClr>
            </a:outerShdw>
          </a:effectLst>
        </p:spPr>
      </p:pic>
      <p:sp>
        <p:nvSpPr>
          <p:cNvPr id="55304" name="矩形 23"/>
          <p:cNvSpPr/>
          <p:nvPr/>
        </p:nvSpPr>
        <p:spPr>
          <a:xfrm>
            <a:off x="6074728" y="4848225"/>
            <a:ext cx="1963737" cy="384810"/>
          </a:xfrm>
          <a:prstGeom prst="rect">
            <a:avLst/>
          </a:prstGeom>
          <a:noFill/>
          <a:ln w="9525">
            <a:noFill/>
          </a:ln>
        </p:spPr>
        <p:txBody>
          <a:bodyPr anchor="t">
            <a:spAutoFit/>
          </a:bodyPr>
          <a:lstStyle/>
          <a:p>
            <a:pPr lvl="0" indent="0" algn="l"/>
            <a:r>
              <a:rPr lang="zh-CN" altLang="en-US" b="1" dirty="0">
                <a:solidFill>
                  <a:srgbClr val="000000"/>
                </a:solidFill>
                <a:latin typeface="微软雅黑" panose="020B0503020204020204" charset="-122"/>
                <a:ea typeface="微软雅黑" panose="020B0503020204020204" charset="-122"/>
              </a:rPr>
              <a:t>肌肉紧张</a:t>
            </a:r>
            <a:endParaRPr lang="zh-CN" altLang="en-US" b="1" dirty="0">
              <a:solidFill>
                <a:srgbClr val="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1132205" y="2724785"/>
            <a:ext cx="4639945" cy="2748280"/>
          </a:xfrm>
          <a:prstGeom prst="rect">
            <a:avLst/>
          </a:prstGeom>
          <a:noFill/>
        </p:spPr>
        <p:txBody>
          <a:bodyPr wrap="square" rtlCol="0" anchor="t">
            <a:spAutoFit/>
          </a:bodyPr>
          <a:lstStyle/>
          <a:p>
            <a:pPr eaLnBrk="1" fontAlgn="base" hangingPunct="1">
              <a:lnSpc>
                <a:spcPct val="90000"/>
              </a:lnSpc>
              <a:buNone/>
            </a:pPr>
            <a:r>
              <a:rPr lang="zh-CN" altLang="en-US" sz="2400" b="1" dirty="0">
                <a:solidFill>
                  <a:schemeClr val="tx1"/>
                </a:solidFill>
                <a:latin typeface="黑体" panose="02010609060101010101" pitchFamily="49" charset="-122"/>
                <a:ea typeface="黑体" panose="02010609060101010101" pitchFamily="49" charset="-122"/>
                <a:cs typeface="+mn-ea"/>
                <a:sym typeface="+mn-ea"/>
              </a:rPr>
              <a:t>  </a:t>
            </a:r>
            <a:endParaRPr lang="zh-CN" altLang="en-US" sz="2400" b="1" strike="noStrike" noProof="1">
              <a:solidFill>
                <a:schemeClr val="tx1"/>
              </a:solidFill>
              <a:latin typeface="黑体" panose="02010609060101010101" pitchFamily="49" charset="-122"/>
              <a:ea typeface="黑体" panose="02010609060101010101" pitchFamily="49" charset="-122"/>
              <a:cs typeface="+mn-ea"/>
              <a:sym typeface="+mn-ea"/>
            </a:endParaRPr>
          </a:p>
          <a:p>
            <a:pPr eaLnBrk="1" fontAlgn="base" hangingPunct="1">
              <a:lnSpc>
                <a:spcPct val="90000"/>
              </a:lnSpc>
              <a:buNone/>
            </a:pPr>
            <a:r>
              <a:rPr lang="zh-CN" altLang="en-US" sz="2400" b="1" dirty="0">
                <a:solidFill>
                  <a:schemeClr val="tx1"/>
                </a:solidFill>
                <a:latin typeface="黑体" panose="02010609060101010101" pitchFamily="49" charset="-122"/>
                <a:ea typeface="黑体" panose="02010609060101010101" pitchFamily="49" charset="-122"/>
                <a:cs typeface="+mn-ea"/>
                <a:sym typeface="+mn-ea"/>
              </a:rPr>
              <a:t>表现为心动过速、胸闷、气短、头晕头痛、皮肤潮红、出汗或苍白、口干、吞咽梗阻感、胃部不适、恶心、腹痛、</a:t>
            </a:r>
            <a:r>
              <a:rPr lang="zh-CN" altLang="en-US" sz="2400" b="1" dirty="0">
                <a:solidFill>
                  <a:schemeClr val="tx1"/>
                </a:solidFill>
                <a:latin typeface="黑体" panose="02010609060101010101" pitchFamily="49" charset="-122"/>
                <a:ea typeface="黑体" panose="02010609060101010101" pitchFamily="49" charset="-122"/>
                <a:cs typeface="+mn-ea"/>
                <a:sym typeface="黑体" panose="02010609060101010101" pitchFamily="49" charset="-122"/>
              </a:rPr>
              <a:t>腹胀、便秘，尿频等症状。有的患者可出现早泄、勃起功能障碍、月经紊乱、性欲缺乏等症状。</a:t>
            </a:r>
            <a:endPar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3" name="Rectangle 138"/>
          <p:cNvSpPr/>
          <p:nvPr/>
        </p:nvSpPr>
        <p:spPr>
          <a:xfrm>
            <a:off x="701057" y="16303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defTabSz="914400" fontAlgn="base">
              <a:lnSpc>
                <a:spcPct val="90000"/>
              </a:lnSpc>
              <a:spcBef>
                <a:spcPct val="20000"/>
              </a:spcBef>
              <a:buClr>
                <a:srgbClr val="000000"/>
              </a:buClr>
              <a:buSzPct val="90000"/>
              <a:buFont typeface="Symbol" panose="05050102010706020507" pitchFamily="18" charset="2"/>
              <a:buNone/>
            </a:pPr>
            <a:endParaRPr kumimoji="1"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342900" indent="-342900" algn="l" defTabSz="914400" fontAlgn="base">
              <a:lnSpc>
                <a:spcPct val="90000"/>
              </a:lnSpc>
              <a:spcBef>
                <a:spcPct val="20000"/>
              </a:spcBef>
              <a:buClr>
                <a:srgbClr val="000000"/>
              </a:buClr>
              <a:buSzPct val="90000"/>
              <a:buFont typeface="Symbol" panose="05050102010706020507" pitchFamily="18" charset="2"/>
              <a:buNone/>
            </a:pPr>
            <a:r>
              <a:rPr kumimoji="1"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kumimoji="1" lang="zh-CN" altLang="en-US" sz="2800" b="1" dirty="0">
                <a:solidFill>
                  <a:schemeClr val="bg1"/>
                </a:solidFill>
                <a:latin typeface="黑体" panose="02010609060101010101" pitchFamily="49" charset="-122"/>
                <a:ea typeface="黑体" panose="02010609060101010101" pitchFamily="49" charset="-122"/>
                <a:cs typeface="微软雅黑" panose="020B0503020204020204" charset="-122"/>
                <a:sym typeface="+mn-ea"/>
              </a:rPr>
              <a:t>自主神经功能紊乱</a:t>
            </a:r>
            <a:endParaRPr kumimoji="1" lang="zh-CN" altLang="en-US" sz="2800" b="1" strike="noStrike" noProof="1">
              <a:solidFill>
                <a:schemeClr val="bg1"/>
              </a:solidFill>
              <a:latin typeface="黑体" panose="02010609060101010101" pitchFamily="49" charset="-122"/>
              <a:ea typeface="黑体" panose="02010609060101010101" pitchFamily="49" charset="-122"/>
              <a:cs typeface="微软雅黑" panose="020B0503020204020204" charset="-122"/>
              <a:sym typeface="+mn-ea"/>
            </a:endParaRPr>
          </a:p>
          <a:p>
            <a:pPr marL="622300" defTabSz="914400">
              <a:spcBef>
                <a:spcPts val="300"/>
              </a:spcBef>
              <a:defRPr/>
            </a:pP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灯片编号占位符 64"/>
          <p:cNvSpPr>
            <a:spLocks noGrp="1"/>
          </p:cNvSpPr>
          <p:nvPr>
            <p:ph type="sldNum" sz="quarter" idx="4294967295"/>
          </p:nvPr>
        </p:nvSpPr>
        <p:spPr>
          <a:xfrm>
            <a:off x="7010400" y="6356350"/>
            <a:ext cx="2133600" cy="365125"/>
          </a:xfrm>
        </p:spPr>
        <p:txBody>
          <a:bodyPr/>
          <a:lstStyle/>
          <a:p>
            <a:pPr>
              <a:defRPr/>
            </a:pPr>
            <a:fld id="{1C994FDE-57A1-4ADE-AF2E-562637E22763}" type="slidenum">
              <a:rPr lang="en-US" altLang="zh-CN" smtClean="0"/>
            </a:fld>
            <a:endParaRPr lang="en-US" altLang="zh-CN"/>
          </a:p>
        </p:txBody>
      </p:sp>
      <p:sp>
        <p:nvSpPr>
          <p:cNvPr id="35" name="AutoShape 55"/>
          <p:cNvSpPr>
            <a:spLocks noChangeArrowheads="1"/>
          </p:cNvSpPr>
          <p:nvPr/>
        </p:nvSpPr>
        <p:spPr bwMode="gray">
          <a:xfrm>
            <a:off x="1400175" y="4725035"/>
            <a:ext cx="2782570" cy="1356995"/>
          </a:xfrm>
          <a:prstGeom prst="roundRect">
            <a:avLst>
              <a:gd name="adj" fmla="val 8991"/>
            </a:avLst>
          </a:prstGeom>
          <a:solidFill>
            <a:schemeClr val="bg1"/>
          </a:solidFill>
          <a:ln w="50800" algn="ctr">
            <a:solidFill>
              <a:schemeClr val="accent5">
                <a:lumMod val="75000"/>
              </a:schemeClr>
            </a:solidFill>
            <a:round/>
          </a:ln>
          <a:effectLst/>
        </p:spPr>
        <p:txBody>
          <a:bodyPr anchor="ctr"/>
          <a:lstStyle/>
          <a:p>
            <a:pPr lvl="0" indent="0"/>
            <a:r>
              <a:rPr lang="zh-CN" altLang="en-US" sz="2000">
                <a:solidFill>
                  <a:srgbClr val="000000"/>
                </a:solidFill>
                <a:latin typeface="黑体" panose="02010609060101010101" pitchFamily="49" charset="-122"/>
                <a:ea typeface="黑体" panose="02010609060101010101" pitchFamily="49" charset="-122"/>
                <a:sym typeface="+mn-ea"/>
              </a:rPr>
              <a:t>神经症是一种无任何神经病理基础的感觉和运动异常。</a:t>
            </a:r>
            <a:r>
              <a:rPr lang="en-US" altLang="zh-CN" sz="2000">
                <a:solidFill>
                  <a:srgbClr val="000000"/>
                </a:solidFill>
                <a:latin typeface="黑体" panose="02010609060101010101" pitchFamily="49" charset="-122"/>
                <a:ea typeface="黑体" panose="02010609060101010101" pitchFamily="49" charset="-122"/>
                <a:sym typeface="+mn-ea"/>
              </a:rPr>
              <a:t>--</a:t>
            </a:r>
            <a:r>
              <a:rPr lang="zh-CN" altLang="en-US" sz="2000">
                <a:solidFill>
                  <a:srgbClr val="000000"/>
                </a:solidFill>
                <a:latin typeface="黑体" panose="02010609060101010101" pitchFamily="49" charset="-122"/>
                <a:ea typeface="黑体" panose="02010609060101010101" pitchFamily="49" charset="-122"/>
                <a:sym typeface="+mn-ea"/>
              </a:rPr>
              <a:t>《论精神异常》</a:t>
            </a:r>
            <a:endParaRPr lang="zh-CN" altLang="en-US" sz="2000" kern="0">
              <a:solidFill>
                <a:srgbClr val="000000"/>
              </a:solidFill>
              <a:latin typeface="黑体" panose="02010609060101010101" pitchFamily="49" charset="-122"/>
              <a:ea typeface="黑体" panose="02010609060101010101" pitchFamily="49" charset="-122"/>
              <a:sym typeface="+mn-ea"/>
            </a:endParaRPr>
          </a:p>
        </p:txBody>
      </p:sp>
      <p:sp>
        <p:nvSpPr>
          <p:cNvPr id="44" name="AutoShape 58"/>
          <p:cNvSpPr>
            <a:spLocks noChangeArrowheads="1"/>
          </p:cNvSpPr>
          <p:nvPr/>
        </p:nvSpPr>
        <p:spPr bwMode="gray">
          <a:xfrm>
            <a:off x="6265545" y="2839085"/>
            <a:ext cx="2582545" cy="1479550"/>
          </a:xfrm>
          <a:prstGeom prst="roundRect">
            <a:avLst>
              <a:gd name="adj" fmla="val 8255"/>
            </a:avLst>
          </a:prstGeom>
          <a:solidFill>
            <a:schemeClr val="bg1"/>
          </a:solidFill>
          <a:ln w="50800" algn="ctr">
            <a:solidFill>
              <a:schemeClr val="accent5">
                <a:lumMod val="75000"/>
              </a:schemeClr>
            </a:solidFill>
            <a:round/>
          </a:ln>
          <a:effectLst/>
        </p:spPr>
        <p:txBody>
          <a:bodyPr anchor="ctr"/>
          <a:lstStyle/>
          <a:p>
            <a:pPr lvl="0" indent="0"/>
            <a:r>
              <a:rPr lang="zh-CN" altLang="en-US" sz="2000">
                <a:solidFill>
                  <a:srgbClr val="000000"/>
                </a:solidFill>
                <a:latin typeface="黑体" panose="02010609060101010101" pitchFamily="49" charset="-122"/>
                <a:ea typeface="黑体" panose="02010609060101010101" pitchFamily="49" charset="-122"/>
                <a:sym typeface="+mn-ea"/>
              </a:rPr>
              <a:t>没有发热和局部病变的感觉和运动病。</a:t>
            </a:r>
            <a:r>
              <a:rPr lang="en-US" altLang="zh-CN" sz="2000">
                <a:solidFill>
                  <a:srgbClr val="000000"/>
                </a:solidFill>
                <a:latin typeface="黑体" panose="02010609060101010101" pitchFamily="49" charset="-122"/>
                <a:ea typeface="黑体" panose="02010609060101010101" pitchFamily="49" charset="-122"/>
                <a:sym typeface="+mn-ea"/>
              </a:rPr>
              <a:t>--</a:t>
            </a:r>
            <a:endParaRPr lang="en-US" altLang="zh-CN" sz="2000">
              <a:solidFill>
                <a:srgbClr val="000000"/>
              </a:solidFill>
              <a:latin typeface="黑体" panose="02010609060101010101" pitchFamily="49" charset="-122"/>
              <a:ea typeface="黑体" panose="02010609060101010101" pitchFamily="49" charset="-122"/>
              <a:sym typeface="+mn-ea"/>
            </a:endParaRPr>
          </a:p>
          <a:p>
            <a:pPr lvl="0" indent="0"/>
            <a:r>
              <a:rPr lang="zh-CN" altLang="en-US" sz="2000">
                <a:solidFill>
                  <a:srgbClr val="000000"/>
                </a:solidFill>
                <a:latin typeface="黑体" panose="02010609060101010101" pitchFamily="49" charset="-122"/>
                <a:ea typeface="黑体" panose="02010609060101010101" pitchFamily="49" charset="-122"/>
                <a:sym typeface="+mn-ea"/>
              </a:rPr>
              <a:t>《医学实践前沿》</a:t>
            </a:r>
            <a:endParaRPr lang="zh-CN" altLang="en-US" sz="2000" kern="0">
              <a:solidFill>
                <a:srgbClr val="000000"/>
              </a:solidFill>
              <a:latin typeface="黑体" panose="02010609060101010101" pitchFamily="49" charset="-122"/>
              <a:ea typeface="黑体" panose="02010609060101010101" pitchFamily="49" charset="-122"/>
              <a:sym typeface="+mn-ea"/>
            </a:endParaRPr>
          </a:p>
        </p:txBody>
      </p:sp>
      <p:sp>
        <p:nvSpPr>
          <p:cNvPr id="50" name="AutoShape 54"/>
          <p:cNvSpPr>
            <a:spLocks noChangeArrowheads="1"/>
          </p:cNvSpPr>
          <p:nvPr/>
        </p:nvSpPr>
        <p:spPr bwMode="gray">
          <a:xfrm>
            <a:off x="234315" y="2847975"/>
            <a:ext cx="2432685" cy="1513205"/>
          </a:xfrm>
          <a:prstGeom prst="roundRect">
            <a:avLst>
              <a:gd name="adj" fmla="val 8991"/>
            </a:avLst>
          </a:prstGeom>
          <a:solidFill>
            <a:schemeClr val="bg1"/>
          </a:solidFill>
          <a:ln w="50800" algn="ctr">
            <a:solidFill>
              <a:schemeClr val="accent5">
                <a:lumMod val="75000"/>
              </a:schemeClr>
            </a:solidFill>
            <a:round/>
          </a:ln>
          <a:effectLst/>
        </p:spPr>
        <p:txBody>
          <a:bodyPr anchor="ctr"/>
          <a:lstStyle/>
          <a:p>
            <a:endParaRPr lang="en-GB" kern="0">
              <a:solidFill>
                <a:sysClr val="windowText" lastClr="000000"/>
              </a:solidFill>
            </a:endParaRPr>
          </a:p>
        </p:txBody>
      </p:sp>
      <p:grpSp>
        <p:nvGrpSpPr>
          <p:cNvPr id="8" name="Group 63"/>
          <p:cNvGrpSpPr/>
          <p:nvPr/>
        </p:nvGrpSpPr>
        <p:grpSpPr bwMode="auto">
          <a:xfrm>
            <a:off x="3095625" y="2769458"/>
            <a:ext cx="2952750" cy="1619496"/>
            <a:chOff x="1950" y="1729"/>
            <a:chExt cx="1860" cy="1315"/>
          </a:xfrm>
          <a:solidFill>
            <a:schemeClr val="accent1"/>
          </a:solidFill>
        </p:grpSpPr>
        <p:sp>
          <p:nvSpPr>
            <p:cNvPr id="53" name="AutoShape 41"/>
            <p:cNvSpPr>
              <a:spLocks noChangeArrowheads="1"/>
            </p:cNvSpPr>
            <p:nvPr/>
          </p:nvSpPr>
          <p:spPr bwMode="gray">
            <a:xfrm>
              <a:off x="1950" y="1729"/>
              <a:ext cx="1860" cy="1315"/>
            </a:xfrm>
            <a:prstGeom prst="roundRect">
              <a:avLst>
                <a:gd name="adj" fmla="val 7718"/>
              </a:avLst>
            </a:prstGeom>
            <a:grpFill/>
            <a:ln w="9525" algn="ctr">
              <a:noFill/>
              <a:round/>
            </a:ln>
          </p:spPr>
          <p:txBody>
            <a:bodyPr anchor="ctr"/>
            <a:lstStyle/>
            <a:p>
              <a:pPr fontAlgn="auto">
                <a:spcAft>
                  <a:spcPts val="0"/>
                </a:spcAft>
                <a:defRPr/>
              </a:pPr>
              <a:endParaRPr lang="en-GB" kern="0">
                <a:solidFill>
                  <a:sysClr val="windowText" lastClr="000000"/>
                </a:solidFill>
              </a:endParaRPr>
            </a:p>
          </p:txBody>
        </p:sp>
        <p:sp>
          <p:nvSpPr>
            <p:cNvPr id="54" name="AutoShape 45"/>
            <p:cNvSpPr>
              <a:spLocks noChangeArrowheads="1"/>
            </p:cNvSpPr>
            <p:nvPr/>
          </p:nvSpPr>
          <p:spPr bwMode="gray">
            <a:xfrm flipH="1">
              <a:off x="3311" y="1820"/>
              <a:ext cx="408" cy="1134"/>
            </a:xfrm>
            <a:prstGeom prst="roundRect">
              <a:avLst>
                <a:gd name="adj" fmla="val 16667"/>
              </a:avLst>
            </a:prstGeom>
            <a:grpFill/>
            <a:ln w="9525" algn="ctr">
              <a:noFill/>
              <a:round/>
            </a:ln>
          </p:spPr>
          <p:txBody>
            <a:bodyPr anchor="ctr"/>
            <a:lstStyle/>
            <a:p>
              <a:pPr fontAlgn="auto">
                <a:spcAft>
                  <a:spcPts val="0"/>
                </a:spcAft>
                <a:defRPr/>
              </a:pPr>
              <a:endParaRPr lang="en-GB" kern="0">
                <a:solidFill>
                  <a:sysClr val="windowText" lastClr="000000"/>
                </a:solidFill>
              </a:endParaRPr>
            </a:p>
          </p:txBody>
        </p:sp>
        <p:sp>
          <p:nvSpPr>
            <p:cNvPr id="55" name="AutoShape 46"/>
            <p:cNvSpPr>
              <a:spLocks noChangeArrowheads="1"/>
            </p:cNvSpPr>
            <p:nvPr/>
          </p:nvSpPr>
          <p:spPr bwMode="gray">
            <a:xfrm>
              <a:off x="2041" y="1820"/>
              <a:ext cx="430" cy="1134"/>
            </a:xfrm>
            <a:prstGeom prst="roundRect">
              <a:avLst>
                <a:gd name="adj" fmla="val 16667"/>
              </a:avLst>
            </a:prstGeom>
            <a:grpFill/>
            <a:ln w="9525" algn="ctr">
              <a:noFill/>
              <a:round/>
            </a:ln>
          </p:spPr>
          <p:txBody>
            <a:bodyPr anchor="ctr"/>
            <a:lstStyle/>
            <a:p>
              <a:pPr fontAlgn="auto">
                <a:spcAft>
                  <a:spcPts val="0"/>
                </a:spcAft>
                <a:defRPr/>
              </a:pPr>
              <a:endParaRPr lang="en-GB" kern="0">
                <a:solidFill>
                  <a:sysClr val="windowText" lastClr="000000"/>
                </a:solidFill>
              </a:endParaRPr>
            </a:p>
          </p:txBody>
        </p:sp>
        <p:sp>
          <p:nvSpPr>
            <p:cNvPr id="56" name="Text Box 17"/>
            <p:cNvSpPr txBox="1">
              <a:spLocks noChangeArrowheads="1"/>
            </p:cNvSpPr>
            <p:nvPr/>
          </p:nvSpPr>
          <p:spPr bwMode="gray">
            <a:xfrm>
              <a:off x="2075" y="2023"/>
              <a:ext cx="1610" cy="768"/>
            </a:xfrm>
            <a:prstGeom prst="rect">
              <a:avLst/>
            </a:prstGeom>
            <a:grpFill/>
            <a:ln w="9525" algn="ctr">
              <a:noFill/>
              <a:miter lim="800000"/>
            </a:ln>
          </p:spPr>
          <p:txBody>
            <a:bodyPr lIns="0" tIns="0" rIns="0" bIns="0" anchor="ctr"/>
            <a:lstStyle/>
            <a:p>
              <a:pPr algn="ctr" fontAlgn="auto">
                <a:lnSpc>
                  <a:spcPct val="90000"/>
                </a:lnSpc>
                <a:spcAft>
                  <a:spcPts val="0"/>
                </a:spcAft>
                <a:defRPr/>
              </a:pPr>
              <a:r>
                <a:rPr lang="zh-CN" altLang="en-GB" sz="3600" b="1" kern="0" dirty="0">
                  <a:solidFill>
                    <a:schemeClr val="bg1"/>
                  </a:solidFill>
                  <a:latin typeface="黑体" panose="02010609060101010101" pitchFamily="49" charset="-122"/>
                  <a:ea typeface="黑体" panose="02010609060101010101" pitchFamily="49" charset="-122"/>
                </a:rPr>
                <a:t>神经症</a:t>
              </a:r>
              <a:endParaRPr lang="zh-CN" altLang="en-GB" sz="3600" b="1" kern="0" dirty="0">
                <a:solidFill>
                  <a:schemeClr val="bg1"/>
                </a:solidFill>
                <a:latin typeface="黑体" panose="02010609060101010101" pitchFamily="49" charset="-122"/>
                <a:ea typeface="黑体" panose="02010609060101010101" pitchFamily="49" charset="-122"/>
              </a:endParaRPr>
            </a:p>
          </p:txBody>
        </p:sp>
      </p:grpSp>
      <p:sp>
        <p:nvSpPr>
          <p:cNvPr id="58" name="AutoShape 72"/>
          <p:cNvSpPr>
            <a:spLocks noChangeArrowheads="1"/>
          </p:cNvSpPr>
          <p:nvPr/>
        </p:nvSpPr>
        <p:spPr bwMode="gray">
          <a:xfrm>
            <a:off x="5048885" y="4725035"/>
            <a:ext cx="2564130" cy="1356995"/>
          </a:xfrm>
          <a:prstGeom prst="roundRect">
            <a:avLst>
              <a:gd name="adj" fmla="val 9727"/>
            </a:avLst>
          </a:prstGeom>
          <a:solidFill>
            <a:schemeClr val="bg1"/>
          </a:solidFill>
          <a:ln w="50800" algn="ctr">
            <a:solidFill>
              <a:schemeClr val="accent5">
                <a:lumMod val="75000"/>
              </a:schemeClr>
            </a:solidFill>
            <a:round/>
          </a:ln>
          <a:effectLst/>
        </p:spPr>
        <p:txBody>
          <a:bodyPr anchor="ctr"/>
          <a:lstStyle/>
          <a:p>
            <a:pPr lvl="0" indent="0"/>
            <a:r>
              <a:rPr lang="zh-CN" altLang="en-US" sz="2000">
                <a:solidFill>
                  <a:srgbClr val="000000"/>
                </a:solidFill>
                <a:latin typeface="黑体" panose="02010609060101010101" pitchFamily="49" charset="-122"/>
                <a:ea typeface="黑体" panose="02010609060101010101" pitchFamily="49" charset="-122"/>
                <a:sym typeface="+mn-ea"/>
              </a:rPr>
              <a:t>一种非致死的、非</a:t>
            </a:r>
            <a:endParaRPr lang="zh-CN" altLang="en-US" sz="2000">
              <a:solidFill>
                <a:srgbClr val="000000"/>
              </a:solidFill>
              <a:latin typeface="黑体" panose="02010609060101010101" pitchFamily="49" charset="-122"/>
              <a:ea typeface="黑体" panose="02010609060101010101" pitchFamily="49" charset="-122"/>
              <a:sym typeface="+mn-ea"/>
            </a:endParaRPr>
          </a:p>
          <a:p>
            <a:pPr lvl="0" indent="0"/>
            <a:r>
              <a:rPr lang="zh-CN" altLang="en-US" sz="2000">
                <a:solidFill>
                  <a:srgbClr val="000000"/>
                </a:solidFill>
                <a:latin typeface="黑体" panose="02010609060101010101" pitchFamily="49" charset="-122"/>
                <a:ea typeface="黑体" panose="02010609060101010101" pitchFamily="49" charset="-122"/>
                <a:sym typeface="+mn-ea"/>
              </a:rPr>
              <a:t>精神病性的障碍</a:t>
            </a:r>
            <a:r>
              <a:rPr lang="en-US" altLang="zh-CN" sz="2000">
                <a:solidFill>
                  <a:srgbClr val="000000"/>
                </a:solidFill>
                <a:latin typeface="黑体" panose="02010609060101010101" pitchFamily="49" charset="-122"/>
                <a:ea typeface="黑体" panose="02010609060101010101" pitchFamily="49" charset="-122"/>
                <a:sym typeface="+mn-ea"/>
              </a:rPr>
              <a:t>--Georget</a:t>
            </a:r>
            <a:endParaRPr lang="en-US" altLang="zh-CN" sz="2000" kern="0">
              <a:solidFill>
                <a:srgbClr val="000000"/>
              </a:solidFill>
              <a:latin typeface="黑体" panose="02010609060101010101" pitchFamily="49" charset="-122"/>
              <a:ea typeface="黑体" panose="02010609060101010101" pitchFamily="49" charset="-122"/>
              <a:sym typeface="+mn-ea"/>
            </a:endParaRPr>
          </a:p>
        </p:txBody>
      </p:sp>
      <p:sp>
        <p:nvSpPr>
          <p:cNvPr id="60" name="Line 74"/>
          <p:cNvSpPr>
            <a:spLocks noChangeShapeType="1"/>
          </p:cNvSpPr>
          <p:nvPr/>
        </p:nvSpPr>
        <p:spPr bwMode="gray">
          <a:xfrm>
            <a:off x="4391025" y="5300663"/>
            <a:ext cx="360363" cy="0"/>
          </a:xfrm>
          <a:prstGeom prst="line">
            <a:avLst/>
          </a:prstGeom>
          <a:noFill/>
          <a:ln w="38100">
            <a:solidFill>
              <a:schemeClr val="bg2"/>
            </a:solidFill>
            <a:round/>
            <a:tailEnd type="arrow" w="lg" len="lg"/>
          </a:ln>
        </p:spPr>
        <p:txBody>
          <a:bodyPr wrap="none" lIns="91414" tIns="45708" rIns="91414" bIns="45708" anchor="ctr"/>
          <a:lstStyle/>
          <a:p>
            <a:pPr fontAlgn="auto">
              <a:spcBef>
                <a:spcPts val="0"/>
              </a:spcBef>
              <a:spcAft>
                <a:spcPts val="0"/>
              </a:spcAft>
              <a:defRPr/>
            </a:pPr>
            <a:endParaRPr lang="it-IT" kern="0">
              <a:solidFill>
                <a:sysClr val="windowText" lastClr="000000"/>
              </a:solidFill>
            </a:endParaRPr>
          </a:p>
        </p:txBody>
      </p:sp>
      <p:sp>
        <p:nvSpPr>
          <p:cNvPr id="62" name="AutoShape 52"/>
          <p:cNvSpPr>
            <a:spLocks noChangeArrowheads="1"/>
          </p:cNvSpPr>
          <p:nvPr/>
        </p:nvSpPr>
        <p:spPr bwMode="gray">
          <a:xfrm>
            <a:off x="3217545" y="1285875"/>
            <a:ext cx="2686685" cy="1290955"/>
          </a:xfrm>
          <a:prstGeom prst="roundRect">
            <a:avLst>
              <a:gd name="adj" fmla="val 8255"/>
            </a:avLst>
          </a:prstGeom>
          <a:solidFill>
            <a:schemeClr val="bg1"/>
          </a:solidFill>
          <a:ln w="50800" algn="ctr">
            <a:solidFill>
              <a:schemeClr val="accent5">
                <a:lumMod val="75000"/>
              </a:schemeClr>
            </a:solidFill>
            <a:round/>
          </a:ln>
          <a:effectLst/>
        </p:spPr>
        <p:txBody>
          <a:bodyPr anchor="ctr"/>
          <a:lstStyle/>
          <a:p>
            <a:r>
              <a:rPr lang="zh-CN" altLang="zh-CN" sz="2000">
                <a:solidFill>
                  <a:srgbClr val="000000"/>
                </a:solidFill>
                <a:latin typeface="黑体" panose="02010609060101010101" pitchFamily="49" charset="-122"/>
                <a:ea typeface="黑体" panose="02010609060101010101" pitchFamily="49" charset="-122"/>
                <a:cs typeface="+mn-ea"/>
                <a:sym typeface="+mn-ea"/>
              </a:rPr>
              <a:t>神经症性障碍是一个</a:t>
            </a:r>
            <a:r>
              <a:rPr lang="zh-CN" altLang="zh-CN" sz="2000" b="1" i="1">
                <a:solidFill>
                  <a:srgbClr val="FF0000"/>
                </a:solidFill>
                <a:latin typeface="黑体" panose="02010609060101010101" pitchFamily="49" charset="-122"/>
                <a:ea typeface="黑体" panose="02010609060101010101" pitchFamily="49" charset="-122"/>
                <a:cs typeface="+mn-ea"/>
                <a:sym typeface="+mn-ea"/>
              </a:rPr>
              <a:t>不断变革</a:t>
            </a:r>
            <a:r>
              <a:rPr lang="zh-CN" altLang="zh-CN" sz="2000">
                <a:solidFill>
                  <a:srgbClr val="000000"/>
                </a:solidFill>
                <a:latin typeface="黑体" panose="02010609060101010101" pitchFamily="49" charset="-122"/>
                <a:ea typeface="黑体" panose="02010609060101010101" pitchFamily="49" charset="-122"/>
                <a:cs typeface="+mn-ea"/>
                <a:sym typeface="+mn-ea"/>
              </a:rPr>
              <a:t>的概念</a:t>
            </a:r>
            <a:endParaRPr lang="zh-CN" altLang="zh-CN" sz="2000" kern="0">
              <a:solidFill>
                <a:srgbClr val="000000"/>
              </a:solidFill>
              <a:latin typeface="黑体" panose="02010609060101010101" pitchFamily="49" charset="-122"/>
              <a:ea typeface="黑体" panose="02010609060101010101" pitchFamily="49" charset="-122"/>
              <a:cs typeface="+mn-ea"/>
              <a:sym typeface="+mn-ea"/>
            </a:endParaRPr>
          </a:p>
        </p:txBody>
      </p:sp>
      <p:sp>
        <p:nvSpPr>
          <p:cNvPr id="4" name="Title 3"/>
          <p:cNvSpPr>
            <a:spLocks noGrp="1"/>
          </p:cNvSpPr>
          <p:nvPr/>
        </p:nvSpPr>
        <p:spPr>
          <a:xfrm>
            <a:off x="2191698" y="276270"/>
            <a:ext cx="8478000" cy="720080"/>
          </a:xfrm>
          <a:prstGeom prst="rect">
            <a:avLst/>
          </a:prstGeom>
        </p:spPr>
        <p:txBody>
          <a:bodyPr vert="horz" lIns="0" tIns="45715" rIns="91429" bIns="45715" rtlCol="0" anchor="ctr" anchorCtr="0">
            <a:noAutofit/>
          </a:bodyPr>
          <a:lstStyle>
            <a:lvl1pPr algn="l" defTabSz="913765" rtl="0" eaLnBrk="1" latinLnBrk="0" hangingPunct="1">
              <a:spcBef>
                <a:spcPct val="0"/>
              </a:spcBef>
              <a:buNone/>
              <a:defRPr sz="2800" b="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zh-CN" altLang="en-GB" sz="4400" b="1" dirty="0">
                <a:latin typeface="黑体" panose="02010609060101010101" pitchFamily="49" charset="-122"/>
                <a:ea typeface="黑体" panose="02010609060101010101" pitchFamily="49" charset="-122"/>
              </a:rPr>
              <a:t>神经症</a:t>
            </a:r>
            <a:r>
              <a:rPr lang="zh-CN" altLang="en-US" sz="4400" b="1" dirty="0">
                <a:solidFill>
                  <a:schemeClr val="bg1"/>
                </a:solidFill>
                <a:sym typeface="+mn-ea"/>
              </a:rPr>
              <a:t>（</a:t>
            </a:r>
            <a:r>
              <a:rPr lang="en-US" altLang="zh-CN" sz="4400" b="1" dirty="0">
                <a:solidFill>
                  <a:schemeClr val="bg1"/>
                </a:solidFill>
                <a:sym typeface="+mn-ea"/>
              </a:rPr>
              <a:t>neurosis</a:t>
            </a:r>
            <a:r>
              <a:rPr lang="zh-CN" altLang="en-US" sz="4400" b="1" dirty="0">
                <a:solidFill>
                  <a:schemeClr val="bg1"/>
                </a:solidFill>
                <a:sym typeface="+mn-ea"/>
              </a:rPr>
              <a:t>）</a:t>
            </a:r>
            <a:endParaRPr lang="zh-CN" altLang="en-US" sz="4400" b="1" dirty="0">
              <a:solidFill>
                <a:schemeClr val="bg1"/>
              </a:solidFill>
              <a:latin typeface="黑体" panose="02010609060101010101" pitchFamily="49" charset="-122"/>
              <a:ea typeface="黑体" panose="02010609060101010101" pitchFamily="49" charset="-122"/>
              <a:sym typeface="+mn-ea"/>
            </a:endParaRPr>
          </a:p>
        </p:txBody>
      </p:sp>
      <p:sp>
        <p:nvSpPr>
          <p:cNvPr id="3" name="TextBox 10"/>
          <p:cNvSpPr txBox="1"/>
          <p:nvPr/>
        </p:nvSpPr>
        <p:spPr bwMode="auto">
          <a:xfrm>
            <a:off x="376081" y="2983327"/>
            <a:ext cx="2149722" cy="1193165"/>
          </a:xfrm>
          <a:prstGeom prst="rect">
            <a:avLst/>
          </a:prstGeom>
          <a:noFill/>
          <a:ln w="9525" algn="ctr">
            <a:noFill/>
            <a:miter lim="800000"/>
          </a:ln>
        </p:spPr>
        <p:txBody>
          <a:bodyPr wrap="square" lIns="0" rtlCol="0">
            <a:spAutoFit/>
          </a:bodyPr>
          <a:lstStyle/>
          <a:p>
            <a:pPr algn="just" eaLnBrk="1" hangingPunct="1">
              <a:lnSpc>
                <a:spcPct val="90000"/>
              </a:lnSpc>
            </a:pPr>
            <a:r>
              <a:rPr lang="zh-CN" altLang="en-US" sz="2000" dirty="0">
                <a:solidFill>
                  <a:srgbClr val="000000"/>
                </a:solidFill>
                <a:latin typeface="黑体" panose="02010609060101010101" pitchFamily="49" charset="-122"/>
                <a:ea typeface="黑体" panose="02010609060101010101" pitchFamily="49" charset="-122"/>
                <a:sym typeface="+mn-ea"/>
              </a:rPr>
              <a:t>是一组精神障碍的总称。（</a:t>
            </a:r>
            <a:r>
              <a:rPr lang="en-US" altLang="zh-CN" sz="2000" dirty="0">
                <a:solidFill>
                  <a:srgbClr val="000000"/>
                </a:solidFill>
                <a:latin typeface="黑体" panose="02010609060101010101" pitchFamily="49" charset="-122"/>
                <a:ea typeface="黑体" panose="02010609060101010101" pitchFamily="49" charset="-122"/>
                <a:sym typeface="+mn-ea"/>
              </a:rPr>
              <a:t>DSM-Ⅳ——</a:t>
            </a:r>
            <a:r>
              <a:rPr lang="zh-CN" altLang="en-US" sz="2000" dirty="0">
                <a:solidFill>
                  <a:srgbClr val="000000"/>
                </a:solidFill>
                <a:latin typeface="黑体" panose="02010609060101010101" pitchFamily="49" charset="-122"/>
                <a:ea typeface="黑体" panose="02010609060101010101" pitchFamily="49" charset="-122"/>
                <a:sym typeface="+mn-ea"/>
              </a:rPr>
              <a:t>神经症性障碍）</a:t>
            </a:r>
            <a:endParaRPr lang="zh-CN" altLang="en-US" sz="2000" dirty="0" smtClean="0">
              <a:solidFill>
                <a:srgbClr val="00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37063" y="174671"/>
            <a:ext cx="8478000" cy="720080"/>
          </a:xfrm>
        </p:spPr>
        <p:txBody>
          <a:bodyPr>
            <a:noAutofit/>
          </a:bodyPr>
          <a:lstStyle/>
          <a:p>
            <a:r>
              <a:rPr kumimoji="1" lang="zh-CN" altLang="en-US" sz="4400" b="1" dirty="0">
                <a:solidFill>
                  <a:schemeClr val="bg1"/>
                </a:solidFill>
                <a:latin typeface="黑体" panose="02010609060101010101" pitchFamily="49" charset="-122"/>
                <a:ea typeface="黑体" panose="02010609060101010101" pitchFamily="49" charset="-122"/>
                <a:cs typeface="+mn-ea"/>
                <a:sym typeface="+mn-ea"/>
              </a:rPr>
              <a:t>诊断和鉴别诊断</a:t>
            </a:r>
            <a:endParaRPr kumimoji="1" lang="zh-CN" altLang="en-US" sz="4400" b="1" dirty="0">
              <a:solidFill>
                <a:schemeClr val="bg1"/>
              </a:solidFill>
              <a:latin typeface="黑体" panose="02010609060101010101" pitchFamily="49" charset="-122"/>
              <a:ea typeface="黑体" panose="02010609060101010101" pitchFamily="49" charset="-122"/>
              <a:cs typeface="+mn-ea"/>
              <a:sym typeface="+mn-ea"/>
            </a:endParaRPr>
          </a:p>
        </p:txBody>
      </p:sp>
      <p:sp>
        <p:nvSpPr>
          <p:cNvPr id="25603" name="Rectangle 3"/>
          <p:cNvSpPr>
            <a:spLocks noGrp="1"/>
          </p:cNvSpPr>
          <p:nvPr/>
        </p:nvSpPr>
        <p:spPr>
          <a:xfrm>
            <a:off x="1122045" y="1864995"/>
            <a:ext cx="7772400" cy="4495800"/>
          </a:xfrm>
          <a:prstGeom prst="rect">
            <a:avLst/>
          </a:prstGeom>
          <a:noFill/>
          <a:ln w="12700">
            <a:noFill/>
          </a:ln>
        </p:spPr>
        <p:txBody>
          <a:bodyPr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mn-ea"/>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tx1"/>
                </a:solidFill>
                <a:latin typeface="黑体" panose="02010609060101010101" pitchFamily="49" charset="-122"/>
                <a:ea typeface="黑体" panose="02010609060101010101" pitchFamily="49" charset="-122"/>
              </a:rPr>
              <a:t>诊断标准：</a:t>
            </a:r>
            <a:r>
              <a:rPr lang="en-US" altLang="zh-CN" b="1" dirty="0">
                <a:solidFill>
                  <a:schemeClr val="tx1"/>
                </a:solidFill>
                <a:latin typeface="黑体" panose="02010609060101010101" pitchFamily="49" charset="-122"/>
                <a:ea typeface="黑体" panose="02010609060101010101" pitchFamily="49" charset="-122"/>
              </a:rPr>
              <a:t>CCMD-3</a:t>
            </a:r>
            <a:endParaRPr lang="en-US" altLang="zh-CN" b="1" dirty="0">
              <a:solidFill>
                <a:schemeClr val="tx1"/>
              </a:solidFill>
              <a:latin typeface="黑体" panose="02010609060101010101" pitchFamily="49" charset="-122"/>
              <a:ea typeface="黑体" panose="02010609060101010101" pitchFamily="49" charset="-122"/>
            </a:endParaRPr>
          </a:p>
          <a:p>
            <a:pPr eaLnBrk="1" hangingPunct="1"/>
            <a:r>
              <a:rPr lang="zh-CN" altLang="en-US" b="1" dirty="0">
                <a:solidFill>
                  <a:schemeClr val="tx1"/>
                </a:solidFill>
                <a:latin typeface="黑体" panose="02010609060101010101" pitchFamily="49" charset="-122"/>
                <a:ea typeface="黑体" panose="02010609060101010101" pitchFamily="49" charset="-122"/>
              </a:rPr>
              <a:t>鉴别诊断：躯体疾病所致焦虑</a:t>
            </a:r>
            <a:endParaRPr lang="zh-CN" altLang="en-US"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b="1" dirty="0">
                <a:solidFill>
                  <a:schemeClr val="tx1"/>
                </a:solidFill>
                <a:latin typeface="黑体" panose="02010609060101010101" pitchFamily="49" charset="-122"/>
                <a:ea typeface="黑体" panose="02010609060101010101" pitchFamily="49" charset="-122"/>
              </a:rPr>
              <a:t>            药源性焦虑</a:t>
            </a:r>
            <a:endParaRPr lang="zh-CN" altLang="en-US"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b="1" dirty="0">
                <a:solidFill>
                  <a:schemeClr val="tx1"/>
                </a:solidFill>
                <a:latin typeface="黑体" panose="02010609060101010101" pitchFamily="49" charset="-122"/>
                <a:ea typeface="黑体" panose="02010609060101010101" pitchFamily="49" charset="-122"/>
              </a:rPr>
              <a:t>            精神疾病所致焦虑</a:t>
            </a:r>
            <a:endParaRPr lang="zh-CN" altLang="en-US" b="1" dirty="0">
              <a:solidFill>
                <a:schemeClr val="tx1"/>
              </a:solidFill>
              <a:latin typeface="黑体" panose="02010609060101010101" pitchFamily="49" charset="-122"/>
              <a:ea typeface="黑体" panose="02010609060101010101" pitchFamily="49" charset="-122"/>
            </a:endParaRPr>
          </a:p>
          <a:p>
            <a:pPr eaLnBrk="1" hangingPunct="1">
              <a:buNone/>
            </a:pPr>
            <a:endParaRPr lang="zh-CN" altLang="en-US"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b="1" dirty="0"/>
              <a:t>                       </a:t>
            </a:r>
            <a:br>
              <a:rPr lang="zh-CN" altLang="en-US" b="1" dirty="0"/>
            </a:br>
            <a:endParaRPr lang="zh-CN" altLang="en-US" b="1" dirty="0"/>
          </a:p>
        </p:txBody>
      </p:sp>
      <p:pic>
        <p:nvPicPr>
          <p:cNvPr id="4099" name="Picture 5" descr="ag00223_"/>
          <p:cNvPicPr>
            <a:picLocks noChangeAspect="1"/>
          </p:cNvPicPr>
          <p:nvPr/>
        </p:nvPicPr>
        <p:blipFill>
          <a:blip r:embed="rId1"/>
          <a:stretch>
            <a:fillRect/>
          </a:stretch>
        </p:blipFill>
        <p:spPr>
          <a:xfrm>
            <a:off x="5580063" y="4595813"/>
            <a:ext cx="3563937" cy="226218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1794828" y="5016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广泛性焦虑障碍的治疗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1035" y="2336165"/>
            <a:ext cx="7070725" cy="1560195"/>
          </a:xfrm>
          <a:prstGeom prst="rect">
            <a:avLst/>
          </a:prstGeom>
          <a:noFill/>
        </p:spPr>
        <p:txBody>
          <a:bodyPr wrap="square" rtlCol="0" anchor="t">
            <a:spAutoFit/>
          </a:bodyPr>
          <a:lstStyle/>
          <a:p>
            <a:pPr marL="182880" indent="-182880" fontAlgn="base">
              <a:lnSpc>
                <a:spcPct val="120000"/>
              </a:lnSpc>
              <a:spcAft>
                <a:spcPts val="1200"/>
              </a:spcAft>
              <a:buFont typeface="Arial" panose="020B0604020202020204" pitchFamily="34" charset="0"/>
              <a:buChar char="•"/>
            </a:pPr>
            <a:r>
              <a:rPr lang="zh-CN" sz="2400" b="1" dirty="0" smtClean="0">
                <a:solidFill>
                  <a:schemeClr val="tx1"/>
                </a:solidFill>
                <a:latin typeface="黑体" panose="02010609060101010101" pitchFamily="49" charset="-122"/>
                <a:ea typeface="黑体" panose="02010609060101010101" pitchFamily="49" charset="-122"/>
                <a:cs typeface="+mn-ea"/>
                <a:sym typeface="+mn-ea"/>
              </a:rPr>
              <a:t>使用有焦虑作用的抗抑郁药：</a:t>
            </a:r>
            <a:r>
              <a:rPr lang="en-US" altLang="zh-CN" sz="2400" b="1" dirty="0" err="1" smtClean="0">
                <a:solidFill>
                  <a:schemeClr val="tx1"/>
                </a:solidFill>
                <a:latin typeface="黑体" panose="02010609060101010101" pitchFamily="49" charset="-122"/>
                <a:ea typeface="黑体" panose="02010609060101010101" pitchFamily="49" charset="-122"/>
                <a:cs typeface="+mn-ea"/>
                <a:sym typeface="+mn-ea"/>
              </a:rPr>
              <a:t>SNRIs</a:t>
            </a:r>
            <a:r>
              <a:rPr lang="zh-CN" altLang="en-US" sz="2400" b="1" dirty="0" err="1" smtClean="0">
                <a:solidFill>
                  <a:schemeClr val="tx1"/>
                </a:solidFill>
                <a:latin typeface="黑体" panose="02010609060101010101" pitchFamily="49" charset="-122"/>
                <a:ea typeface="黑体" panose="02010609060101010101" pitchFamily="49" charset="-122"/>
                <a:cs typeface="+mn-ea"/>
                <a:sym typeface="+mn-ea"/>
              </a:rPr>
              <a:t>和</a:t>
            </a:r>
            <a:r>
              <a:rPr lang="en-US" altLang="zh-CN" sz="2400" b="1" dirty="0" err="1" smtClean="0">
                <a:solidFill>
                  <a:schemeClr val="tx1"/>
                </a:solidFill>
                <a:latin typeface="黑体" panose="02010609060101010101" pitchFamily="49" charset="-122"/>
                <a:ea typeface="黑体" panose="02010609060101010101" pitchFamily="49" charset="-122"/>
                <a:cs typeface="+mn-ea"/>
                <a:sym typeface="+mn-ea"/>
              </a:rPr>
              <a:t>SSRIs</a:t>
            </a:r>
            <a:r>
              <a:rPr lang="en-US" altLang="zh-CN" sz="2400" b="1" dirty="0" smtClean="0">
                <a:solidFill>
                  <a:schemeClr val="tx1"/>
                </a:solidFill>
                <a:latin typeface="黑体" panose="02010609060101010101" pitchFamily="49" charset="-122"/>
                <a:ea typeface="黑体" panose="02010609060101010101" pitchFamily="49" charset="-122"/>
                <a:cs typeface="+mn-ea"/>
                <a:sym typeface="+mn-ea"/>
              </a:rPr>
              <a:t> </a:t>
            </a:r>
            <a:r>
              <a:rPr lang="zh-CN" altLang="en-US" sz="2400" b="1" dirty="0" smtClean="0">
                <a:solidFill>
                  <a:schemeClr val="tx1"/>
                </a:solidFill>
                <a:latin typeface="黑体" panose="02010609060101010101" pitchFamily="49" charset="-122"/>
                <a:ea typeface="黑体" panose="02010609060101010101" pitchFamily="49" charset="-122"/>
                <a:cs typeface="+mn-ea"/>
                <a:sym typeface="+mn-ea"/>
              </a:rPr>
              <a:t>对广泛性焦虑有效，且药物不良反应少</a:t>
            </a:r>
            <a:endParaRPr lang="zh-CN" altLang="en-US" sz="2400" b="1" strike="noStrike" noProof="1" smtClean="0">
              <a:solidFill>
                <a:schemeClr val="tx1"/>
              </a:solidFill>
              <a:latin typeface="黑体" panose="02010609060101010101" pitchFamily="49" charset="-122"/>
              <a:ea typeface="黑体" panose="02010609060101010101" pitchFamily="49" charset="-122"/>
              <a:cs typeface="+mn-ea"/>
              <a:sym typeface="+mn-ea"/>
            </a:endParaRPr>
          </a:p>
          <a:p>
            <a:pPr marL="182880" indent="-182880" fontAlgn="base">
              <a:lnSpc>
                <a:spcPct val="120000"/>
              </a:lnSpc>
              <a:spcAft>
                <a:spcPts val="1200"/>
              </a:spcAft>
              <a:buFont typeface="Arial" panose="020B0604020202020204" pitchFamily="34" charset="0"/>
              <a:buChar char="•"/>
            </a:pPr>
            <a:r>
              <a:rPr lang="zh-CN" altLang="en-US" sz="2400" b="1" dirty="0" smtClean="0">
                <a:solidFill>
                  <a:schemeClr val="tx1"/>
                </a:solidFill>
                <a:latin typeface="黑体" panose="02010609060101010101" pitchFamily="49" charset="-122"/>
                <a:ea typeface="黑体" panose="02010609060101010101" pitchFamily="49" charset="-122"/>
                <a:cs typeface="+mn-ea"/>
                <a:sym typeface="+mn-ea"/>
              </a:rPr>
              <a:t>苯二氮䓬类</a:t>
            </a:r>
            <a:r>
              <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rPr>
              <a:t>类药物</a:t>
            </a:r>
            <a:endPar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3" name="Rectangle 138"/>
          <p:cNvSpPr/>
          <p:nvPr/>
        </p:nvSpPr>
        <p:spPr>
          <a:xfrm>
            <a:off x="661052" y="162650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药物治疗</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61052" y="427889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dirty="0">
                <a:solidFill>
                  <a:schemeClr val="bg1"/>
                </a:solidFill>
                <a:latin typeface="黑体" panose="02010609060101010101" pitchFamily="49" charset="-122"/>
                <a:ea typeface="黑体" panose="02010609060101010101" pitchFamily="49" charset="-122"/>
                <a:cs typeface="+mn-ea"/>
                <a:sym typeface="+mn-ea"/>
              </a:rPr>
              <a:t>心理治疗</a:t>
            </a:r>
            <a:endParaRPr lang="zh-CN" altLang="en-US" sz="2800" b="1" kern="0" dirty="0">
              <a:solidFill>
                <a:schemeClr val="bg1"/>
              </a:solidFill>
              <a:latin typeface="黑体" panose="02010609060101010101" pitchFamily="49" charset="-122"/>
              <a:ea typeface="黑体" panose="02010609060101010101" pitchFamily="49" charset="-122"/>
              <a:cs typeface="+mn-ea"/>
              <a:sym typeface="+mn-ea"/>
            </a:endParaRPr>
          </a:p>
        </p:txBody>
      </p:sp>
      <p:sp>
        <p:nvSpPr>
          <p:cNvPr id="6" name="文本框 5"/>
          <p:cNvSpPr txBox="1"/>
          <p:nvPr/>
        </p:nvSpPr>
        <p:spPr>
          <a:xfrm>
            <a:off x="661035" y="5118100"/>
            <a:ext cx="6997065" cy="1121410"/>
          </a:xfrm>
          <a:prstGeom prst="rect">
            <a:avLst/>
          </a:prstGeom>
          <a:noFill/>
        </p:spPr>
        <p:txBody>
          <a:bodyPr wrap="square" rtlCol="0">
            <a:spAutoFit/>
          </a:bodyPr>
          <a:lstStyle/>
          <a:p>
            <a:pPr lvl="0" indent="0">
              <a:lnSpc>
                <a:spcPct val="120000"/>
              </a:lnSpc>
              <a:spcAft>
                <a:spcPts val="1200"/>
              </a:spcAft>
              <a:buFont typeface="Arial" panose="020B0604020202020204" pitchFamily="34" charset="0"/>
              <a:buNone/>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 </a:t>
            </a:r>
            <a:r>
              <a:rPr lang="zh-CN" altLang="en-US" sz="2400" b="1" dirty="0">
                <a:solidFill>
                  <a:schemeClr val="tx1"/>
                </a:solidFill>
                <a:latin typeface="黑体" panose="02010609060101010101" pitchFamily="49" charset="-122"/>
                <a:ea typeface="黑体" panose="02010609060101010101" pitchFamily="49" charset="-122"/>
                <a:sym typeface="+mn-ea"/>
              </a:rPr>
              <a:t>健康教育、认知行为治疗</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l" defTabSz="914400" fontAlgn="base">
              <a:lnSpc>
                <a:spcPct val="120000"/>
              </a:lnSpc>
              <a:spcAft>
                <a:spcPts val="1200"/>
              </a:spcAft>
              <a:buFont typeface="Arial" panose="020B0604020202020204" pitchFamily="34" charset="0"/>
            </a:pPr>
            <a:endPar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惊恐障碍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恐惧症</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9290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强迫障碍</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78155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神经衰弱</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 y="1501140"/>
            <a:ext cx="8214995" cy="1886585"/>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464820" y="3491230"/>
            <a:ext cx="8507730" cy="3253740"/>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r>
              <a:rPr lang="zh-CN" altLang="en-US" sz="2400" dirty="0">
                <a:solidFill>
                  <a:schemeClr val="bg1"/>
                </a:solidFill>
                <a:latin typeface="黑体" panose="02010609060101010101" pitchFamily="49" charset="-122"/>
                <a:ea typeface="黑体" panose="02010609060101010101" pitchFamily="49" charset="-122"/>
                <a:sym typeface="+mn-ea"/>
              </a:rPr>
              <a:t>主要特点：</a:t>
            </a:r>
            <a:endParaRPr lang="zh-CN" altLang="en-US" sz="2400" dirty="0">
              <a:solidFill>
                <a:schemeClr val="bg1"/>
              </a:solidFill>
              <a:latin typeface="黑体" panose="02010609060101010101" pitchFamily="49" charset="-122"/>
              <a:ea typeface="黑体" panose="02010609060101010101" pitchFamily="49" charset="-122"/>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Pct val="90000"/>
              <a:buFont typeface="Symbol" panose="05050102010706020507" pitchFamily="18" charset="2"/>
              <a:buNone/>
              <a:defRPr/>
            </a:pPr>
            <a:r>
              <a:rPr lang="en-US" altLang="zh-CN" sz="2400" dirty="0">
                <a:solidFill>
                  <a:schemeClr val="bg1"/>
                </a:solidFill>
                <a:latin typeface="黑体" panose="02010609060101010101" pitchFamily="49" charset="-122"/>
                <a:ea typeface="黑体" panose="02010609060101010101" pitchFamily="49" charset="-122"/>
                <a:sym typeface="+mn-ea"/>
              </a:rPr>
              <a:t>1.</a:t>
            </a:r>
            <a:r>
              <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患者意识到这种强迫观念、意向和动作是不必要的，但不能为主观意志加以控制。</a:t>
            </a:r>
            <a:endPar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Pct val="90000"/>
              <a:buFont typeface="Symbol" panose="05050102010706020507" pitchFamily="18" charset="2"/>
              <a:buNone/>
              <a:defRPr/>
            </a:pPr>
            <a:r>
              <a:rPr kumimoji="1" lang="en-US" altLang="zh-CN"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2.</a:t>
            </a:r>
            <a:r>
              <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患者因反强迫而苦恼和不安。</a:t>
            </a:r>
            <a:endParaRPr kumimoji="1" lang="zh-CN" altLang="en-US" sz="2400" i="0" u="none" strike="noStrike" kern="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Pct val="90000"/>
              <a:buFont typeface="Symbol" panose="05050102010706020507" pitchFamily="18" charset="2"/>
              <a:buNone/>
              <a:defRPr/>
            </a:pPr>
            <a:r>
              <a:rPr lang="en-US" altLang="zh-CN"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黑体" panose="02010609060101010101" pitchFamily="49" charset="-122"/>
              </a:rPr>
              <a:t>3.</a:t>
            </a:r>
            <a:r>
              <a:rPr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黑体" panose="02010609060101010101" pitchFamily="49" charset="-122"/>
              </a:rPr>
              <a:t>患者可仅有强迫观念或强迫动作，或既有强迫观念又有强迫动作。</a:t>
            </a:r>
            <a:endParaRPr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a:p>
            <a:pPr marL="342900" marR="0" lvl="0" indent="-342900" algn="just" defTabSz="914400" rtl="0" eaLnBrk="1" fontAlgn="base" latinLnBrk="0" hangingPunct="1">
              <a:lnSpc>
                <a:spcPct val="100000"/>
              </a:lnSpc>
              <a:spcBef>
                <a:spcPct val="20000"/>
              </a:spcBef>
              <a:spcAft>
                <a:spcPct val="0"/>
              </a:spcAft>
              <a:buClr>
                <a:srgbClr val="000000"/>
              </a:buClr>
              <a:buSzPct val="90000"/>
              <a:buFont typeface="Symbol" panose="05050102010706020507" pitchFamily="18" charset="2"/>
              <a:buNone/>
              <a:defRPr/>
            </a:pPr>
            <a:r>
              <a:rPr lang="en-US" altLang="zh-CN"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黑体" panose="02010609060101010101" pitchFamily="49" charset="-122"/>
              </a:rPr>
              <a:t>4.</a:t>
            </a:r>
            <a:r>
              <a:rPr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黑体" panose="02010609060101010101" pitchFamily="49" charset="-122"/>
              </a:rPr>
              <a:t>患者自知力保持完好，求治心切。</a:t>
            </a:r>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a:p>
            <a:pPr lvl="0" indent="0"/>
            <a:endParaRPr lang="zh-CN" altLang="en-US" sz="2400" dirty="0">
              <a:solidFill>
                <a:schemeClr val="bg1"/>
              </a:solidFill>
              <a:latin typeface="黑体" panose="02010609060101010101" pitchFamily="49" charset="-122"/>
              <a:ea typeface="黑体" panose="02010609060101010101" pitchFamily="49" charset="-122"/>
              <a:sym typeface="+mn-ea"/>
            </a:endParaRPr>
          </a:p>
        </p:txBody>
      </p:sp>
      <p:sp>
        <p:nvSpPr>
          <p:cNvPr id="55297" name="文本框 1"/>
          <p:cNvSpPr txBox="1"/>
          <p:nvPr/>
        </p:nvSpPr>
        <p:spPr>
          <a:xfrm>
            <a:off x="3133408" y="157480"/>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强迫障碍</a:t>
            </a:r>
            <a:endParaRPr lang="zh-CN" altLang="en-US" sz="4400" b="1">
              <a:solidFill>
                <a:srgbClr val="FFFFFF"/>
              </a:solidFill>
              <a:latin typeface="黑体" panose="02010609060101010101" pitchFamily="49" charset="-122"/>
              <a:ea typeface="黑体" panose="02010609060101010101" pitchFamily="49" charset="-122"/>
            </a:endParaRPr>
          </a:p>
        </p:txBody>
      </p:sp>
      <p:sp>
        <p:nvSpPr>
          <p:cNvPr id="5" name="文本框 4"/>
          <p:cNvSpPr txBox="1"/>
          <p:nvPr/>
        </p:nvSpPr>
        <p:spPr>
          <a:xfrm>
            <a:off x="994410" y="1758315"/>
            <a:ext cx="7009765" cy="1383665"/>
          </a:xfrm>
          <a:prstGeom prst="rect">
            <a:avLst/>
          </a:prstGeom>
          <a:noFill/>
        </p:spPr>
        <p:txBody>
          <a:bodyPr wrap="square" rtlCol="0">
            <a:spAutoFit/>
          </a:bodyPr>
          <a:lstStyle/>
          <a:p>
            <a:pPr lvl="0" indent="0"/>
            <a:r>
              <a:rPr lang="zh-CN" altLang="en-US" sz="2800" b="1" dirty="0">
                <a:solidFill>
                  <a:srgbClr val="FF0000"/>
                </a:solidFill>
                <a:latin typeface="黑体" panose="02010609060101010101" pitchFamily="49" charset="-122"/>
                <a:ea typeface="黑体" panose="02010609060101010101" pitchFamily="49" charset="-122"/>
                <a:sym typeface="+mn-ea"/>
              </a:rPr>
              <a:t>强迫障碍（</a:t>
            </a:r>
            <a:r>
              <a:rPr lang="en-US" altLang="zh-CN" sz="2800" b="1" dirty="0">
                <a:solidFill>
                  <a:srgbClr val="FF0000"/>
                </a:solidFill>
                <a:latin typeface="黑体" panose="02010609060101010101" pitchFamily="49" charset="-122"/>
                <a:ea typeface="黑体" panose="02010609060101010101" pitchFamily="49" charset="-122"/>
                <a:sym typeface="+mn-ea"/>
              </a:rPr>
              <a:t>obsessive-compulsive disorder,OCD</a:t>
            </a:r>
            <a:r>
              <a:rPr lang="zh-CN" altLang="en-US"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chemeClr val="tx1"/>
                </a:solidFill>
                <a:latin typeface="黑体" panose="02010609060101010101" pitchFamily="49" charset="-122"/>
                <a:ea typeface="黑体" panose="02010609060101010101" pitchFamily="49" charset="-122"/>
                <a:sym typeface="+mn-ea"/>
              </a:rPr>
              <a:t>来源于自我的</a:t>
            </a:r>
            <a:r>
              <a:rPr lang="zh-CN" altLang="en-US" sz="2800" b="1" dirty="0">
                <a:solidFill>
                  <a:srgbClr val="FF0000"/>
                </a:solidFill>
                <a:latin typeface="黑体" panose="02010609060101010101" pitchFamily="49" charset="-122"/>
                <a:ea typeface="黑体" panose="02010609060101010101" pitchFamily="49" charset="-122"/>
                <a:sym typeface="+mn-ea"/>
              </a:rPr>
              <a:t>强迫观念</a:t>
            </a:r>
            <a:r>
              <a:rPr lang="zh-CN" altLang="en-US" sz="2800" b="1" dirty="0">
                <a:solidFill>
                  <a:schemeClr val="tx1"/>
                </a:solidFill>
                <a:latin typeface="黑体" panose="02010609060101010101" pitchFamily="49" charset="-122"/>
                <a:ea typeface="黑体" panose="02010609060101010101" pitchFamily="49" charset="-122"/>
                <a:sym typeface="+mn-ea"/>
              </a:rPr>
              <a:t>和</a:t>
            </a:r>
            <a:r>
              <a:rPr lang="zh-CN" altLang="en-US" sz="2800" b="1" dirty="0">
                <a:solidFill>
                  <a:srgbClr val="FF0000"/>
                </a:solidFill>
                <a:latin typeface="黑体" panose="02010609060101010101" pitchFamily="49" charset="-122"/>
                <a:ea typeface="黑体" panose="02010609060101010101" pitchFamily="49" charset="-122"/>
                <a:sym typeface="+mn-ea"/>
              </a:rPr>
              <a:t>强迫行为</a:t>
            </a:r>
            <a:r>
              <a:rPr lang="zh-CN" altLang="en-US" sz="2800" b="1" dirty="0">
                <a:solidFill>
                  <a:schemeClr val="tx1"/>
                </a:solidFill>
                <a:latin typeface="黑体" panose="02010609060101010101" pitchFamily="49" charset="-122"/>
                <a:ea typeface="黑体" panose="02010609060101010101" pitchFamily="49" charset="-122"/>
                <a:sym typeface="+mn-ea"/>
              </a:rPr>
              <a:t>为特征的疾病。</a:t>
            </a:r>
            <a:endParaRPr lang="zh-CN" altLang="en-US" sz="28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66561" name="文本框 1"/>
          <p:cNvSpPr txBox="1"/>
          <p:nvPr/>
        </p:nvSpPr>
        <p:spPr>
          <a:xfrm>
            <a:off x="3490913" y="241300"/>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强迫障碍</a:t>
            </a:r>
            <a:endParaRPr lang="zh-CN" altLang="en-US" sz="4400" b="1">
              <a:solidFill>
                <a:srgbClr val="FFFFFF"/>
              </a:solidFill>
              <a:latin typeface="黑体" panose="02010609060101010101" pitchFamily="49" charset="-122"/>
              <a:ea typeface="黑体" panose="02010609060101010101" pitchFamily="49" charset="-122"/>
            </a:endParaRPr>
          </a:p>
        </p:txBody>
      </p:sp>
      <p:pic>
        <p:nvPicPr>
          <p:cNvPr id="66562" name="图片 4"/>
          <p:cNvPicPr>
            <a:picLocks noChangeAspect="1"/>
          </p:cNvPicPr>
          <p:nvPr/>
        </p:nvPicPr>
        <p:blipFill>
          <a:blip r:embed="rId1"/>
          <a:stretch>
            <a:fillRect/>
          </a:stretch>
        </p:blipFill>
        <p:spPr>
          <a:xfrm>
            <a:off x="907415" y="1384935"/>
            <a:ext cx="7309485" cy="48774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病因和发病机制</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0400" y="2352675"/>
            <a:ext cx="7070725" cy="1310640"/>
          </a:xfrm>
          <a:prstGeom prst="rect">
            <a:avLst/>
          </a:prstGeom>
          <a:noFill/>
        </p:spPr>
        <p:txBody>
          <a:bodyPr wrap="square" rtlCol="0" anchor="t">
            <a:spAutoFit/>
          </a:bodyPr>
          <a:lstStyle/>
          <a:p>
            <a:pPr algn="l" defTabSz="914400" fontAlgn="base"/>
            <a:r>
              <a:rPr 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OCD</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有家族聚集性，荟萃分析表明患者的一级家属有较高的患病率</a:t>
            </a:r>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endParaRPr lang="zh-CN" altLang="en-US" sz="2000" b="1" strike="noStrike" noProof="1">
              <a:solidFill>
                <a:srgbClr val="FF0000"/>
              </a:solidFill>
              <a:latin typeface="微软雅黑" panose="020B0503020204020204" charset="-122"/>
              <a:ea typeface="微软雅黑" panose="020B0503020204020204" charset="-122"/>
            </a:endParaRPr>
          </a:p>
          <a:p>
            <a:pPr algn="l" defTabSz="914400" fontAlgn="base"/>
            <a:endParaRPr lang="zh-CN" altLang="en-US" sz="1200" dirty="0" smtClean="0">
              <a:latin typeface="Arial" panose="020B0604020202020204" pitchFamily="34" charset="0"/>
              <a:cs typeface="Arial" panose="020B0604020202020204" pitchFamily="34" charset="0"/>
            </a:endParaRPr>
          </a:p>
        </p:txBody>
      </p:sp>
      <p:sp>
        <p:nvSpPr>
          <p:cNvPr id="3" name="Rectangle 138"/>
          <p:cNvSpPr/>
          <p:nvPr/>
        </p:nvSpPr>
        <p:spPr>
          <a:xfrm>
            <a:off x="660417" y="1670315"/>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遗传因素</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59147" y="3477525"/>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神经生物学因素</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59147" y="4856745"/>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rPr>
              <a:t>心理学解释</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40410" y="2774950"/>
            <a:ext cx="5571490" cy="3048000"/>
          </a:xfrm>
          <a:prstGeom prst="rect">
            <a:avLst/>
          </a:prstGeom>
          <a:noFill/>
        </p:spPr>
        <p:txBody>
          <a:bodyPr wrap="square" rtlCol="0" anchor="t">
            <a:spAutoFit/>
          </a:bodyPr>
          <a:lstStyle/>
          <a:p>
            <a:pPr algn="just" eaLnBrk="1" hangingPunct="1">
              <a:lnSpc>
                <a:spcPct val="80000"/>
              </a:lnSpc>
              <a:buNone/>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强迫性怀疑</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endParaRPr lang="en-US" altLang="zh-CN"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强迫性回忆</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强迫性穷思竭虑</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r>
              <a:rPr lang="zh-CN" altLang="en-US" sz="2400" b="1" dirty="0">
                <a:solidFill>
                  <a:schemeClr val="tx1"/>
                </a:solidFill>
                <a:latin typeface="黑体" panose="02010609060101010101" pitchFamily="49" charset="-122"/>
                <a:ea typeface="黑体" panose="02010609060101010101" pitchFamily="49" charset="-122"/>
                <a:sym typeface="+mn-ea"/>
              </a:rPr>
              <a:t>强迫联想</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gn="just" eaLnBrk="1" hangingPunct="1">
              <a:lnSpc>
                <a:spcPct val="8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强迫意向</a:t>
            </a:r>
            <a:endParaRPr lang="zh-CN" altLang="en-US" sz="24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41" name="Freeform 26"/>
          <p:cNvSpPr/>
          <p:nvPr/>
        </p:nvSpPr>
        <p:spPr bwMode="auto">
          <a:xfrm flipH="1">
            <a:off x="207844" y="1722189"/>
            <a:ext cx="3613563" cy="1163858"/>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B5CBD9"/>
          </a:solidFill>
          <a:ln w="57150" cap="rnd">
            <a:solidFill>
              <a:srgbClr val="B5CBD9">
                <a:lumMod val="40000"/>
                <a:lumOff val="60000"/>
              </a:srgbClr>
            </a:solidFill>
            <a:prstDash val="solid"/>
            <a:miter lim="800000"/>
          </a:ln>
          <a:effectLst>
            <a:outerShdw blurRad="114300" dist="63500" dir="2700000" algn="tl" rotWithShape="0">
              <a:srgbClr val="03497C">
                <a:lumMod val="50000"/>
                <a:alpha val="20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GB" sz="1800" b="0" i="0" u="none" strike="noStrike" kern="0" cap="none" spc="0" normalizeH="0" baseline="0" noProof="0" smtClean="0">
              <a:ln>
                <a:noFill/>
              </a:ln>
              <a:solidFill>
                <a:srgbClr val="03497C"/>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GB" sz="1800" b="0" i="0" u="none" strike="noStrike" kern="0" cap="none" spc="0" normalizeH="0" baseline="0" noProof="0" smtClean="0">
                <a:ln>
                  <a:noFill/>
                </a:ln>
                <a:solidFill>
                  <a:srgbClr val="03497C"/>
                </a:solidFill>
                <a:effectLst/>
                <a:uLnTx/>
                <a:uFillTx/>
                <a:latin typeface="Calibri" panose="020F0502020204030204"/>
              </a:rPr>
              <a:t>       </a:t>
            </a:r>
            <a:r>
              <a:rPr kumimoji="0" lang="zh-CN" altLang="en-GB" sz="1800" b="0" i="0" u="none" strike="noStrike" kern="0" cap="none" spc="0" normalizeH="0" baseline="0" noProof="0" smtClean="0">
                <a:ln>
                  <a:noFill/>
                </a:ln>
                <a:solidFill>
                  <a:schemeClr val="tx1"/>
                </a:solidFill>
                <a:effectLst/>
                <a:uLnTx/>
                <a:uFillTx/>
                <a:latin typeface="Calibri" panose="020F0502020204030204"/>
              </a:rPr>
              <a:t> </a:t>
            </a:r>
            <a:r>
              <a:rPr kumimoji="0" lang="zh-CN" altLang="en-GB" sz="3200" b="1" i="0" u="none" strike="noStrike" kern="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rPr>
              <a:t>强迫观念</a:t>
            </a:r>
            <a:endParaRPr kumimoji="0" lang="zh-CN" altLang="en-GB" sz="3200" b="1" i="0" u="none" strike="noStrike" kern="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endParaRPr>
          </a:p>
        </p:txBody>
      </p:sp>
      <p:sp>
        <p:nvSpPr>
          <p:cNvPr id="3" name="文本框 2"/>
          <p:cNvSpPr txBox="1"/>
          <p:nvPr/>
        </p:nvSpPr>
        <p:spPr>
          <a:xfrm>
            <a:off x="5825490" y="2969895"/>
            <a:ext cx="2540000" cy="4044315"/>
          </a:xfrm>
          <a:prstGeom prst="rect">
            <a:avLst/>
          </a:prstGeom>
          <a:noFill/>
        </p:spPr>
        <p:txBody>
          <a:bodyPr wrap="square" rtlCol="0" anchor="t">
            <a:spAutoFit/>
          </a:bodyPr>
          <a:lstStyle/>
          <a:p>
            <a:pPr eaLnBrk="1" hangingPunct="1">
              <a:lnSpc>
                <a:spcPct val="90000"/>
              </a:lnSpc>
              <a:buNone/>
            </a:pPr>
            <a:r>
              <a:rPr lang="zh-CN" altLang="en-US" sz="2400" b="1" dirty="0">
                <a:solidFill>
                  <a:schemeClr val="tx1"/>
                </a:solidFill>
                <a:latin typeface="黑体" panose="02010609060101010101" pitchFamily="49" charset="-122"/>
                <a:ea typeface="黑体" panose="02010609060101010101" pitchFamily="49" charset="-122"/>
                <a:sym typeface="+mn-ea"/>
              </a:rPr>
              <a:t>强迫性洗涤</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buNone/>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buNone/>
            </a:pPr>
            <a:r>
              <a:rPr lang="zh-CN" altLang="en-US" sz="2400" b="1" dirty="0">
                <a:solidFill>
                  <a:schemeClr val="tx1"/>
                </a:solidFill>
                <a:latin typeface="黑体" panose="02010609060101010101" pitchFamily="49" charset="-122"/>
                <a:ea typeface="黑体" panose="02010609060101010101" pitchFamily="49" charset="-122"/>
                <a:sym typeface="+mn-ea"/>
              </a:rPr>
              <a:t>强迫计数</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强迫性仪式动作</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r>
              <a:rPr lang="zh-CN" altLang="en-US" sz="2400" b="1" dirty="0">
                <a:solidFill>
                  <a:schemeClr val="tx1"/>
                </a:solidFill>
                <a:latin typeface="黑体" panose="02010609060101010101" pitchFamily="49" charset="-122"/>
                <a:ea typeface="黑体" panose="02010609060101010101" pitchFamily="49" charset="-122"/>
                <a:sym typeface="+mn-ea"/>
              </a:rPr>
              <a:t>强迫检查</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r>
              <a:rPr lang="zh-CN" altLang="en-US" sz="2400" b="1" dirty="0">
                <a:solidFill>
                  <a:schemeClr val="tx1"/>
                </a:solidFill>
                <a:latin typeface="黑体" panose="02010609060101010101" pitchFamily="49" charset="-122"/>
                <a:ea typeface="黑体" panose="02010609060101010101" pitchFamily="49" charset="-122"/>
                <a:sym typeface="+mn-ea"/>
              </a:rPr>
              <a:t>强迫询问</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r>
              <a:rPr lang="zh-CN" altLang="en-US" sz="2400" b="1" dirty="0">
                <a:solidFill>
                  <a:schemeClr val="tx1"/>
                </a:solidFill>
                <a:latin typeface="黑体" panose="02010609060101010101" pitchFamily="49" charset="-122"/>
                <a:ea typeface="黑体" panose="02010609060101010101" pitchFamily="49" charset="-122"/>
                <a:sym typeface="+mn-ea"/>
              </a:rPr>
              <a:t>强迫缓慢</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eaLnBrk="1" hangingPunct="1">
              <a:lnSpc>
                <a:spcPct val="90000"/>
              </a:lnSpc>
            </a:pPr>
            <a:endParaRPr lang="zh-CN" altLang="en-US" sz="24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45" name="Freeform 26"/>
          <p:cNvSpPr/>
          <p:nvPr/>
        </p:nvSpPr>
        <p:spPr bwMode="auto">
          <a:xfrm>
            <a:off x="5208228" y="1722189"/>
            <a:ext cx="3774166" cy="1163858"/>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0084CB"/>
          </a:solidFill>
          <a:ln w="57150" cap="rnd">
            <a:solidFill>
              <a:srgbClr val="B5CBD9">
                <a:lumMod val="40000"/>
                <a:lumOff val="60000"/>
              </a:srgbClr>
            </a:solidFill>
            <a:prstDash val="solid"/>
            <a:miter lim="800000"/>
          </a:ln>
          <a:effectLst>
            <a:outerShdw blurRad="114300" dist="63500" dir="2700000" algn="tl" rotWithShape="0">
              <a:srgbClr val="03497C">
                <a:lumMod val="50000"/>
                <a:alpha val="20000"/>
              </a:srgbClr>
            </a:outerShdw>
          </a:effectLst>
        </p:spPr>
        <p:txBody>
          <a:bodyPr vert="horz" wrap="square" lIns="91440" tIns="45720" rIns="91440" bIns="45720" numCol="1" anchor="t" anchorCtr="0" compatLnSpc="1"/>
          <a:lstStyle/>
          <a:p>
            <a:pPr eaLnBrk="1" hangingPunct="1">
              <a:lnSpc>
                <a:spcPct val="90000"/>
              </a:lnSpc>
              <a:buNone/>
            </a:pPr>
            <a:endParaRPr lang="zh-CN" altLang="en-US" b="1" dirty="0">
              <a:latin typeface="黑体" panose="02010609060101010101" pitchFamily="49" charset="-122"/>
              <a:ea typeface="黑体" panose="02010609060101010101" pitchFamily="49" charset="-122"/>
              <a:sym typeface="+mn-ea"/>
            </a:endParaRPr>
          </a:p>
          <a:p>
            <a:pPr eaLnBrk="1" hangingPunct="1">
              <a:lnSpc>
                <a:spcPct val="90000"/>
              </a:lnSpc>
              <a:buNone/>
            </a:pPr>
            <a:r>
              <a:rPr lang="zh-CN" altLang="en-US" sz="3200" b="1" dirty="0">
                <a:solidFill>
                  <a:schemeClr val="bg1"/>
                </a:solidFill>
                <a:latin typeface="黑体" panose="02010609060101010101" pitchFamily="49" charset="-122"/>
                <a:ea typeface="黑体" panose="02010609060101010101" pitchFamily="49" charset="-122"/>
                <a:sym typeface="+mn-ea"/>
              </a:rPr>
              <a:t>强迫动作和行为</a:t>
            </a:r>
            <a:endParaRPr kumimoji="0" lang="zh-CN" altLang="en-US" sz="3200" b="1" i="0" u="none" strike="noStrike" kern="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6035" y="-19685"/>
            <a:ext cx="9197975" cy="6652895"/>
            <a:chOff x="323528" y="1274412"/>
            <a:chExt cx="8496944" cy="5394948"/>
          </a:xfrm>
        </p:grpSpPr>
        <p:sp>
          <p:nvSpPr>
            <p:cNvPr id="31" name="Rectangle 39"/>
            <p:cNvSpPr/>
            <p:nvPr/>
          </p:nvSpPr>
          <p:spPr>
            <a:xfrm>
              <a:off x="323528" y="1274412"/>
              <a:ext cx="8496944" cy="5394948"/>
            </a:xfrm>
            <a:prstGeom prst="rect">
              <a:avLst/>
            </a:prstGeom>
            <a:gradFill flip="none" rotWithShape="1">
              <a:gsLst>
                <a:gs pos="0">
                  <a:srgbClr val="B5CBD9">
                    <a:lumMod val="20000"/>
                    <a:lumOff val="80000"/>
                  </a:srgbClr>
                </a:gs>
                <a:gs pos="100000">
                  <a:sysClr val="window" lastClr="FFFFFF"/>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32" name="Group 27"/>
            <p:cNvGrpSpPr/>
            <p:nvPr/>
          </p:nvGrpSpPr>
          <p:grpSpPr>
            <a:xfrm>
              <a:off x="1139299" y="1274412"/>
              <a:ext cx="6865403" cy="5394948"/>
              <a:chOff x="-965200" y="-917575"/>
              <a:chExt cx="11080750" cy="8707438"/>
            </a:xfrm>
          </p:grpSpPr>
          <p:sp>
            <p:nvSpPr>
              <p:cNvPr id="47" name="Freeform 7"/>
              <p:cNvSpPr>
                <a:spLocks noEditPoints="1"/>
              </p:cNvSpPr>
              <p:nvPr/>
            </p:nvSpPr>
            <p:spPr bwMode="auto">
              <a:xfrm>
                <a:off x="-965200" y="-917575"/>
                <a:ext cx="11077575" cy="8707438"/>
              </a:xfrm>
              <a:custGeom>
                <a:avLst/>
                <a:gdLst>
                  <a:gd name="T0" fmla="*/ 2954 w 2954"/>
                  <a:gd name="T1" fmla="*/ 0 h 2322"/>
                  <a:gd name="T2" fmla="*/ 1664 w 2954"/>
                  <a:gd name="T3" fmla="*/ 0 h 2322"/>
                  <a:gd name="T4" fmla="*/ 1477 w 2954"/>
                  <a:gd name="T5" fmla="*/ 199 h 2322"/>
                  <a:gd name="T6" fmla="*/ 1290 w 2954"/>
                  <a:gd name="T7" fmla="*/ 0 h 2322"/>
                  <a:gd name="T8" fmla="*/ 1 w 2954"/>
                  <a:gd name="T9" fmla="*/ 0 h 2322"/>
                  <a:gd name="T10" fmla="*/ 0 w 2954"/>
                  <a:gd name="T11" fmla="*/ 0 h 2322"/>
                  <a:gd name="T12" fmla="*/ 581 w 2954"/>
                  <a:gd name="T13" fmla="*/ 432 h 2322"/>
                  <a:gd name="T14" fmla="*/ 1077 w 2954"/>
                  <a:gd name="T15" fmla="*/ 1079 h 2322"/>
                  <a:gd name="T16" fmla="*/ 1078 w 2954"/>
                  <a:gd name="T17" fmla="*/ 1096 h 2322"/>
                  <a:gd name="T18" fmla="*/ 1078 w 2954"/>
                  <a:gd name="T19" fmla="*/ 2322 h 2322"/>
                  <a:gd name="T20" fmla="*/ 1477 w 2954"/>
                  <a:gd name="T21" fmla="*/ 2322 h 2322"/>
                  <a:gd name="T22" fmla="*/ 1877 w 2954"/>
                  <a:gd name="T23" fmla="*/ 2322 h 2322"/>
                  <a:gd name="T24" fmla="*/ 1877 w 2954"/>
                  <a:gd name="T25" fmla="*/ 1096 h 2322"/>
                  <a:gd name="T26" fmla="*/ 1878 w 2954"/>
                  <a:gd name="T27" fmla="*/ 1079 h 2322"/>
                  <a:gd name="T28" fmla="*/ 2367 w 2954"/>
                  <a:gd name="T29" fmla="*/ 439 h 2322"/>
                  <a:gd name="T30" fmla="*/ 2954 w 2954"/>
                  <a:gd name="T31" fmla="*/ 0 h 2322"/>
                  <a:gd name="T32" fmla="*/ 844 w 2954"/>
                  <a:gd name="T33" fmla="*/ 155 h 2322"/>
                  <a:gd name="T34" fmla="*/ 709 w 2954"/>
                  <a:gd name="T35" fmla="*/ 41 h 2322"/>
                  <a:gd name="T36" fmla="*/ 732 w 2954"/>
                  <a:gd name="T37" fmla="*/ 13 h 2322"/>
                  <a:gd name="T38" fmla="*/ 867 w 2954"/>
                  <a:gd name="T39" fmla="*/ 128 h 2322"/>
                  <a:gd name="T40" fmla="*/ 844 w 2954"/>
                  <a:gd name="T41" fmla="*/ 155 h 2322"/>
                  <a:gd name="T42" fmla="*/ 973 w 2954"/>
                  <a:gd name="T43" fmla="*/ 273 h 2322"/>
                  <a:gd name="T44" fmla="*/ 998 w 2954"/>
                  <a:gd name="T45" fmla="*/ 247 h 2322"/>
                  <a:gd name="T46" fmla="*/ 1122 w 2954"/>
                  <a:gd name="T47" fmla="*/ 374 h 2322"/>
                  <a:gd name="T48" fmla="*/ 1096 w 2954"/>
                  <a:gd name="T49" fmla="*/ 399 h 2322"/>
                  <a:gd name="T50" fmla="*/ 973 w 2954"/>
                  <a:gd name="T51" fmla="*/ 273 h 2322"/>
                  <a:gd name="T52" fmla="*/ 1859 w 2954"/>
                  <a:gd name="T53" fmla="*/ 399 h 2322"/>
                  <a:gd name="T54" fmla="*/ 1833 w 2954"/>
                  <a:gd name="T55" fmla="*/ 374 h 2322"/>
                  <a:gd name="T56" fmla="*/ 1957 w 2954"/>
                  <a:gd name="T57" fmla="*/ 247 h 2322"/>
                  <a:gd name="T58" fmla="*/ 1982 w 2954"/>
                  <a:gd name="T59" fmla="*/ 273 h 2322"/>
                  <a:gd name="T60" fmla="*/ 1859 w 2954"/>
                  <a:gd name="T61" fmla="*/ 399 h 2322"/>
                  <a:gd name="T62" fmla="*/ 2111 w 2954"/>
                  <a:gd name="T63" fmla="*/ 155 h 2322"/>
                  <a:gd name="T64" fmla="*/ 2087 w 2954"/>
                  <a:gd name="T65" fmla="*/ 128 h 2322"/>
                  <a:gd name="T66" fmla="*/ 2223 w 2954"/>
                  <a:gd name="T67" fmla="*/ 13 h 2322"/>
                  <a:gd name="T68" fmla="*/ 2245 w 2954"/>
                  <a:gd name="T69" fmla="*/ 41 h 2322"/>
                  <a:gd name="T70" fmla="*/ 2111 w 2954"/>
                  <a:gd name="T71" fmla="*/ 15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4" h="2322">
                    <a:moveTo>
                      <a:pt x="2954" y="0"/>
                    </a:moveTo>
                    <a:cubicBezTo>
                      <a:pt x="1664" y="0"/>
                      <a:pt x="1664" y="0"/>
                      <a:pt x="1664" y="0"/>
                    </a:cubicBezTo>
                    <a:cubicBezTo>
                      <a:pt x="1596" y="67"/>
                      <a:pt x="1534" y="133"/>
                      <a:pt x="1477" y="199"/>
                    </a:cubicBezTo>
                    <a:cubicBezTo>
                      <a:pt x="1421" y="133"/>
                      <a:pt x="1359" y="67"/>
                      <a:pt x="1290" y="0"/>
                    </a:cubicBezTo>
                    <a:cubicBezTo>
                      <a:pt x="1" y="0"/>
                      <a:pt x="1" y="0"/>
                      <a:pt x="1" y="0"/>
                    </a:cubicBezTo>
                    <a:cubicBezTo>
                      <a:pt x="0" y="0"/>
                      <a:pt x="0" y="0"/>
                      <a:pt x="0" y="0"/>
                    </a:cubicBezTo>
                    <a:cubicBezTo>
                      <a:pt x="3" y="1"/>
                      <a:pt x="292" y="180"/>
                      <a:pt x="581" y="432"/>
                    </a:cubicBezTo>
                    <a:cubicBezTo>
                      <a:pt x="929" y="737"/>
                      <a:pt x="1064" y="966"/>
                      <a:pt x="1077" y="1079"/>
                    </a:cubicBezTo>
                    <a:cubicBezTo>
                      <a:pt x="1078" y="1085"/>
                      <a:pt x="1078" y="1090"/>
                      <a:pt x="1078" y="1096"/>
                    </a:cubicBezTo>
                    <a:cubicBezTo>
                      <a:pt x="1078" y="2322"/>
                      <a:pt x="1078" y="2322"/>
                      <a:pt x="1078" y="2322"/>
                    </a:cubicBezTo>
                    <a:cubicBezTo>
                      <a:pt x="1477" y="2322"/>
                      <a:pt x="1477" y="2322"/>
                      <a:pt x="1477" y="2322"/>
                    </a:cubicBezTo>
                    <a:cubicBezTo>
                      <a:pt x="1877" y="2322"/>
                      <a:pt x="1877" y="2322"/>
                      <a:pt x="1877" y="2322"/>
                    </a:cubicBezTo>
                    <a:cubicBezTo>
                      <a:pt x="1877" y="1096"/>
                      <a:pt x="1877" y="1096"/>
                      <a:pt x="1877" y="1096"/>
                    </a:cubicBezTo>
                    <a:cubicBezTo>
                      <a:pt x="1877" y="1090"/>
                      <a:pt x="1877" y="1085"/>
                      <a:pt x="1878" y="1079"/>
                    </a:cubicBezTo>
                    <a:cubicBezTo>
                      <a:pt x="1890" y="967"/>
                      <a:pt x="2023" y="740"/>
                      <a:pt x="2367" y="439"/>
                    </a:cubicBezTo>
                    <a:cubicBezTo>
                      <a:pt x="2651" y="189"/>
                      <a:pt x="2944" y="6"/>
                      <a:pt x="2954" y="0"/>
                    </a:cubicBezTo>
                    <a:close/>
                    <a:moveTo>
                      <a:pt x="844" y="155"/>
                    </a:moveTo>
                    <a:cubicBezTo>
                      <a:pt x="801" y="117"/>
                      <a:pt x="756" y="79"/>
                      <a:pt x="709" y="41"/>
                    </a:cubicBezTo>
                    <a:cubicBezTo>
                      <a:pt x="732" y="13"/>
                      <a:pt x="732" y="13"/>
                      <a:pt x="732" y="13"/>
                    </a:cubicBezTo>
                    <a:cubicBezTo>
                      <a:pt x="779" y="51"/>
                      <a:pt x="824" y="90"/>
                      <a:pt x="867" y="128"/>
                    </a:cubicBezTo>
                    <a:lnTo>
                      <a:pt x="844" y="155"/>
                    </a:lnTo>
                    <a:close/>
                    <a:moveTo>
                      <a:pt x="973" y="273"/>
                    </a:moveTo>
                    <a:cubicBezTo>
                      <a:pt x="998" y="247"/>
                      <a:pt x="998" y="247"/>
                      <a:pt x="998" y="247"/>
                    </a:cubicBezTo>
                    <a:cubicBezTo>
                      <a:pt x="1042" y="290"/>
                      <a:pt x="1084" y="333"/>
                      <a:pt x="1122" y="374"/>
                    </a:cubicBezTo>
                    <a:cubicBezTo>
                      <a:pt x="1096" y="399"/>
                      <a:pt x="1096" y="399"/>
                      <a:pt x="1096" y="399"/>
                    </a:cubicBezTo>
                    <a:cubicBezTo>
                      <a:pt x="1058" y="358"/>
                      <a:pt x="1016" y="316"/>
                      <a:pt x="973" y="273"/>
                    </a:cubicBezTo>
                    <a:close/>
                    <a:moveTo>
                      <a:pt x="1859" y="399"/>
                    </a:moveTo>
                    <a:cubicBezTo>
                      <a:pt x="1833" y="374"/>
                      <a:pt x="1833" y="374"/>
                      <a:pt x="1833" y="374"/>
                    </a:cubicBezTo>
                    <a:cubicBezTo>
                      <a:pt x="1871" y="333"/>
                      <a:pt x="1913" y="290"/>
                      <a:pt x="1957" y="247"/>
                    </a:cubicBezTo>
                    <a:cubicBezTo>
                      <a:pt x="1982" y="273"/>
                      <a:pt x="1982" y="273"/>
                      <a:pt x="1982" y="273"/>
                    </a:cubicBezTo>
                    <a:cubicBezTo>
                      <a:pt x="1939" y="315"/>
                      <a:pt x="1897" y="358"/>
                      <a:pt x="1859" y="399"/>
                    </a:cubicBezTo>
                    <a:close/>
                    <a:moveTo>
                      <a:pt x="2111" y="155"/>
                    </a:moveTo>
                    <a:cubicBezTo>
                      <a:pt x="2087" y="128"/>
                      <a:pt x="2087" y="128"/>
                      <a:pt x="2087" y="128"/>
                    </a:cubicBezTo>
                    <a:cubicBezTo>
                      <a:pt x="2130" y="90"/>
                      <a:pt x="2176" y="51"/>
                      <a:pt x="2223" y="13"/>
                    </a:cubicBezTo>
                    <a:cubicBezTo>
                      <a:pt x="2245" y="41"/>
                      <a:pt x="2245" y="41"/>
                      <a:pt x="2245" y="41"/>
                    </a:cubicBezTo>
                    <a:cubicBezTo>
                      <a:pt x="2199" y="79"/>
                      <a:pt x="2154" y="117"/>
                      <a:pt x="2111" y="155"/>
                    </a:cubicBezTo>
                    <a:close/>
                  </a:path>
                </a:pathLst>
              </a:custGeom>
              <a:gradFill>
                <a:gsLst>
                  <a:gs pos="65000">
                    <a:srgbClr val="B5CBD9"/>
                  </a:gs>
                  <a:gs pos="0">
                    <a:srgbClr val="B5CBD9"/>
                  </a:gs>
                  <a:gs pos="100000">
                    <a:srgbClr val="B5CBD9">
                      <a:lumMod val="60000"/>
                      <a:lumOff val="40000"/>
                    </a:srgbClr>
                  </a:gs>
                </a:gsLst>
                <a:lin ang="162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8" name="Rectangle 8"/>
              <p:cNvSpPr>
                <a:spLocks noChangeArrowheads="1"/>
              </p:cNvSpPr>
              <p:nvPr/>
            </p:nvSpPr>
            <p:spPr bwMode="auto">
              <a:xfrm>
                <a:off x="4506913" y="609123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49" name="Rectangle 9"/>
              <p:cNvSpPr>
                <a:spLocks noChangeArrowheads="1"/>
              </p:cNvSpPr>
              <p:nvPr/>
            </p:nvSpPr>
            <p:spPr bwMode="auto">
              <a:xfrm>
                <a:off x="4506913" y="476408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0" name="Rectangle 10"/>
              <p:cNvSpPr>
                <a:spLocks noChangeArrowheads="1"/>
              </p:cNvSpPr>
              <p:nvPr/>
            </p:nvSpPr>
            <p:spPr bwMode="auto">
              <a:xfrm>
                <a:off x="4506913" y="3440113"/>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1" name="Freeform 11"/>
              <p:cNvSpPr/>
              <p:nvPr/>
            </p:nvSpPr>
            <p:spPr bwMode="auto">
              <a:xfrm>
                <a:off x="5080000" y="992188"/>
                <a:ext cx="498475" cy="614363"/>
              </a:xfrm>
              <a:custGeom>
                <a:avLst/>
                <a:gdLst>
                  <a:gd name="T0" fmla="*/ 31 w 133"/>
                  <a:gd name="T1" fmla="*/ 164 h 164"/>
                  <a:gd name="T2" fmla="*/ 0 w 133"/>
                  <a:gd name="T3" fmla="*/ 145 h 164"/>
                  <a:gd name="T4" fmla="*/ 105 w 133"/>
                  <a:gd name="T5" fmla="*/ 0 h 164"/>
                  <a:gd name="T6" fmla="*/ 133 w 133"/>
                  <a:gd name="T7" fmla="*/ 23 h 164"/>
                  <a:gd name="T8" fmla="*/ 31 w 133"/>
                  <a:gd name="T9" fmla="*/ 164 h 164"/>
                </a:gdLst>
                <a:ahLst/>
                <a:cxnLst>
                  <a:cxn ang="0">
                    <a:pos x="T0" y="T1"/>
                  </a:cxn>
                  <a:cxn ang="0">
                    <a:pos x="T2" y="T3"/>
                  </a:cxn>
                  <a:cxn ang="0">
                    <a:pos x="T4" y="T5"/>
                  </a:cxn>
                  <a:cxn ang="0">
                    <a:pos x="T6" y="T7"/>
                  </a:cxn>
                  <a:cxn ang="0">
                    <a:pos x="T8" y="T9"/>
                  </a:cxn>
                </a:cxnLst>
                <a:rect l="0" t="0" r="r" b="b"/>
                <a:pathLst>
                  <a:path w="133" h="164">
                    <a:moveTo>
                      <a:pt x="31" y="164"/>
                    </a:moveTo>
                    <a:cubicBezTo>
                      <a:pt x="0" y="145"/>
                      <a:pt x="0" y="145"/>
                      <a:pt x="0" y="145"/>
                    </a:cubicBezTo>
                    <a:cubicBezTo>
                      <a:pt x="31" y="98"/>
                      <a:pt x="66" y="49"/>
                      <a:pt x="105" y="0"/>
                    </a:cubicBezTo>
                    <a:cubicBezTo>
                      <a:pt x="133" y="23"/>
                      <a:pt x="133" y="23"/>
                      <a:pt x="133" y="23"/>
                    </a:cubicBezTo>
                    <a:cubicBezTo>
                      <a:pt x="95" y="71"/>
                      <a:pt x="60" y="118"/>
                      <a:pt x="31"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2" name="Rectangle 12"/>
              <p:cNvSpPr>
                <a:spLocks noChangeArrowheads="1"/>
              </p:cNvSpPr>
              <p:nvPr/>
            </p:nvSpPr>
            <p:spPr bwMode="auto">
              <a:xfrm>
                <a:off x="4506913" y="7415213"/>
                <a:ext cx="13493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3" name="Freeform 13"/>
              <p:cNvSpPr/>
              <p:nvPr/>
            </p:nvSpPr>
            <p:spPr bwMode="auto">
              <a:xfrm>
                <a:off x="4270375" y="2124075"/>
                <a:ext cx="611188" cy="671513"/>
              </a:xfrm>
              <a:custGeom>
                <a:avLst/>
                <a:gdLst>
                  <a:gd name="T0" fmla="*/ 163 w 163"/>
                  <a:gd name="T1" fmla="*/ 15 h 179"/>
                  <a:gd name="T2" fmla="*/ 130 w 163"/>
                  <a:gd name="T3" fmla="*/ 0 h 179"/>
                  <a:gd name="T4" fmla="*/ 81 w 163"/>
                  <a:gd name="T5" fmla="*/ 140 h 179"/>
                  <a:gd name="T6" fmla="*/ 32 w 163"/>
                  <a:gd name="T7" fmla="*/ 0 h 179"/>
                  <a:gd name="T8" fmla="*/ 0 w 163"/>
                  <a:gd name="T9" fmla="*/ 15 h 179"/>
                  <a:gd name="T10" fmla="*/ 53 w 163"/>
                  <a:gd name="T11" fmla="*/ 179 h 179"/>
                  <a:gd name="T12" fmla="*/ 81 w 163"/>
                  <a:gd name="T13" fmla="*/ 173 h 179"/>
                  <a:gd name="T14" fmla="*/ 110 w 163"/>
                  <a:gd name="T15" fmla="*/ 179 h 179"/>
                  <a:gd name="T16" fmla="*/ 163 w 163"/>
                  <a:gd name="T17"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9">
                    <a:moveTo>
                      <a:pt x="163" y="15"/>
                    </a:moveTo>
                    <a:cubicBezTo>
                      <a:pt x="130" y="0"/>
                      <a:pt x="130" y="0"/>
                      <a:pt x="130" y="0"/>
                    </a:cubicBezTo>
                    <a:cubicBezTo>
                      <a:pt x="109" y="48"/>
                      <a:pt x="93" y="95"/>
                      <a:pt x="81" y="140"/>
                    </a:cubicBezTo>
                    <a:cubicBezTo>
                      <a:pt x="70" y="95"/>
                      <a:pt x="54" y="48"/>
                      <a:pt x="32" y="0"/>
                    </a:cubicBezTo>
                    <a:cubicBezTo>
                      <a:pt x="0" y="15"/>
                      <a:pt x="0" y="15"/>
                      <a:pt x="0" y="15"/>
                    </a:cubicBezTo>
                    <a:cubicBezTo>
                      <a:pt x="25" y="71"/>
                      <a:pt x="43" y="126"/>
                      <a:pt x="53" y="179"/>
                    </a:cubicBezTo>
                    <a:cubicBezTo>
                      <a:pt x="81" y="173"/>
                      <a:pt x="81" y="173"/>
                      <a:pt x="81" y="173"/>
                    </a:cubicBezTo>
                    <a:cubicBezTo>
                      <a:pt x="110" y="179"/>
                      <a:pt x="110" y="179"/>
                      <a:pt x="110" y="179"/>
                    </a:cubicBezTo>
                    <a:cubicBezTo>
                      <a:pt x="120" y="126"/>
                      <a:pt x="138" y="71"/>
                      <a:pt x="16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4" name="Freeform 17"/>
              <p:cNvSpPr/>
              <p:nvPr/>
            </p:nvSpPr>
            <p:spPr bwMode="auto">
              <a:xfrm>
                <a:off x="10112375" y="-91757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5" name="Freeform 18"/>
              <p:cNvSpPr/>
              <p:nvPr/>
            </p:nvSpPr>
            <p:spPr bwMode="auto">
              <a:xfrm>
                <a:off x="6861175" y="-868362"/>
                <a:ext cx="592138" cy="533400"/>
              </a:xfrm>
              <a:custGeom>
                <a:avLst/>
                <a:gdLst>
                  <a:gd name="T0" fmla="*/ 0 w 158"/>
                  <a:gd name="T1" fmla="*/ 115 h 142"/>
                  <a:gd name="T2" fmla="*/ 24 w 158"/>
                  <a:gd name="T3" fmla="*/ 142 h 142"/>
                  <a:gd name="T4" fmla="*/ 158 w 158"/>
                  <a:gd name="T5" fmla="*/ 28 h 142"/>
                  <a:gd name="T6" fmla="*/ 136 w 158"/>
                  <a:gd name="T7" fmla="*/ 0 h 142"/>
                  <a:gd name="T8" fmla="*/ 0 w 158"/>
                  <a:gd name="T9" fmla="*/ 115 h 142"/>
                </a:gdLst>
                <a:ahLst/>
                <a:cxnLst>
                  <a:cxn ang="0">
                    <a:pos x="T0" y="T1"/>
                  </a:cxn>
                  <a:cxn ang="0">
                    <a:pos x="T2" y="T3"/>
                  </a:cxn>
                  <a:cxn ang="0">
                    <a:pos x="T4" y="T5"/>
                  </a:cxn>
                  <a:cxn ang="0">
                    <a:pos x="T6" y="T7"/>
                  </a:cxn>
                  <a:cxn ang="0">
                    <a:pos x="T8" y="T9"/>
                  </a:cxn>
                </a:cxnLst>
                <a:rect l="0" t="0" r="r" b="b"/>
                <a:pathLst>
                  <a:path w="158" h="142">
                    <a:moveTo>
                      <a:pt x="0" y="115"/>
                    </a:moveTo>
                    <a:cubicBezTo>
                      <a:pt x="24" y="142"/>
                      <a:pt x="24" y="142"/>
                      <a:pt x="24" y="142"/>
                    </a:cubicBezTo>
                    <a:cubicBezTo>
                      <a:pt x="67" y="104"/>
                      <a:pt x="112" y="66"/>
                      <a:pt x="158" y="28"/>
                    </a:cubicBezTo>
                    <a:cubicBezTo>
                      <a:pt x="136" y="0"/>
                      <a:pt x="136" y="0"/>
                      <a:pt x="136" y="0"/>
                    </a:cubicBezTo>
                    <a:cubicBezTo>
                      <a:pt x="89" y="38"/>
                      <a:pt x="43" y="77"/>
                      <a:pt x="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56" name="Freeform 19"/>
              <p:cNvSpPr/>
              <p:nvPr/>
            </p:nvSpPr>
            <p:spPr bwMode="auto">
              <a:xfrm>
                <a:off x="5908675" y="9525"/>
                <a:ext cx="558800" cy="569913"/>
              </a:xfrm>
              <a:custGeom>
                <a:avLst/>
                <a:gdLst>
                  <a:gd name="T0" fmla="*/ 0 w 149"/>
                  <a:gd name="T1" fmla="*/ 127 h 152"/>
                  <a:gd name="T2" fmla="*/ 26 w 149"/>
                  <a:gd name="T3" fmla="*/ 152 h 152"/>
                  <a:gd name="T4" fmla="*/ 149 w 149"/>
                  <a:gd name="T5" fmla="*/ 26 h 152"/>
                  <a:gd name="T6" fmla="*/ 124 w 149"/>
                  <a:gd name="T7" fmla="*/ 0 h 152"/>
                  <a:gd name="T8" fmla="*/ 0 w 149"/>
                  <a:gd name="T9" fmla="*/ 127 h 152"/>
                </a:gdLst>
                <a:ahLst/>
                <a:cxnLst>
                  <a:cxn ang="0">
                    <a:pos x="T0" y="T1"/>
                  </a:cxn>
                  <a:cxn ang="0">
                    <a:pos x="T2" y="T3"/>
                  </a:cxn>
                  <a:cxn ang="0">
                    <a:pos x="T4" y="T5"/>
                  </a:cxn>
                  <a:cxn ang="0">
                    <a:pos x="T6" y="T7"/>
                  </a:cxn>
                  <a:cxn ang="0">
                    <a:pos x="T8" y="T9"/>
                  </a:cxn>
                </a:cxnLst>
                <a:rect l="0" t="0" r="r" b="b"/>
                <a:pathLst>
                  <a:path w="149" h="152">
                    <a:moveTo>
                      <a:pt x="0" y="127"/>
                    </a:moveTo>
                    <a:cubicBezTo>
                      <a:pt x="26" y="152"/>
                      <a:pt x="26" y="152"/>
                      <a:pt x="26" y="152"/>
                    </a:cubicBezTo>
                    <a:cubicBezTo>
                      <a:pt x="64" y="111"/>
                      <a:pt x="106" y="68"/>
                      <a:pt x="149" y="26"/>
                    </a:cubicBezTo>
                    <a:cubicBezTo>
                      <a:pt x="124" y="0"/>
                      <a:pt x="124" y="0"/>
                      <a:pt x="124" y="0"/>
                    </a:cubicBezTo>
                    <a:cubicBezTo>
                      <a:pt x="80" y="43"/>
                      <a:pt x="38" y="86"/>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grpSp>
        <p:sp>
          <p:nvSpPr>
            <p:cNvPr id="43" name="Round Same Side Corner Rectangle 37"/>
            <p:cNvSpPr/>
            <p:nvPr/>
          </p:nvSpPr>
          <p:spPr>
            <a:xfrm>
              <a:off x="6281142"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Freeform 14"/>
            <p:cNvSpPr/>
            <p:nvPr/>
          </p:nvSpPr>
          <p:spPr bwMode="auto">
            <a:xfrm>
              <a:off x="3951361" y="2457662"/>
              <a:ext cx="305894" cy="380647"/>
            </a:xfrm>
            <a:custGeom>
              <a:avLst/>
              <a:gdLst>
                <a:gd name="T0" fmla="*/ 102 w 132"/>
                <a:gd name="T1" fmla="*/ 164 h 164"/>
                <a:gd name="T2" fmla="*/ 0 w 132"/>
                <a:gd name="T3" fmla="*/ 23 h 164"/>
                <a:gd name="T4" fmla="*/ 28 w 132"/>
                <a:gd name="T5" fmla="*/ 0 h 164"/>
                <a:gd name="T6" fmla="*/ 132 w 132"/>
                <a:gd name="T7" fmla="*/ 145 h 164"/>
                <a:gd name="T8" fmla="*/ 102 w 132"/>
                <a:gd name="T9" fmla="*/ 164 h 164"/>
              </a:gdLst>
              <a:ahLst/>
              <a:cxnLst>
                <a:cxn ang="0">
                  <a:pos x="T0" y="T1"/>
                </a:cxn>
                <a:cxn ang="0">
                  <a:pos x="T2" y="T3"/>
                </a:cxn>
                <a:cxn ang="0">
                  <a:pos x="T4" y="T5"/>
                </a:cxn>
                <a:cxn ang="0">
                  <a:pos x="T6" y="T7"/>
                </a:cxn>
                <a:cxn ang="0">
                  <a:pos x="T8" y="T9"/>
                </a:cxn>
              </a:cxnLst>
              <a:rect l="0" t="0" r="r" b="b"/>
              <a:pathLst>
                <a:path w="132" h="164">
                  <a:moveTo>
                    <a:pt x="102" y="164"/>
                  </a:moveTo>
                  <a:cubicBezTo>
                    <a:pt x="73" y="118"/>
                    <a:pt x="38" y="71"/>
                    <a:pt x="0" y="23"/>
                  </a:cubicBezTo>
                  <a:cubicBezTo>
                    <a:pt x="28" y="0"/>
                    <a:pt x="28" y="0"/>
                    <a:pt x="28" y="0"/>
                  </a:cubicBezTo>
                  <a:cubicBezTo>
                    <a:pt x="67" y="49"/>
                    <a:pt x="102" y="98"/>
                    <a:pt x="132" y="145"/>
                  </a:cubicBezTo>
                  <a:lnTo>
                    <a:pt x="102"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srgbClr val="03497C"/>
                </a:solidFill>
                <a:effectLst/>
                <a:uLnTx/>
                <a:uFillTx/>
                <a:latin typeface="Calibri" panose="020F0502020204030204"/>
              </a:endParaRPr>
            </a:p>
          </p:txBody>
        </p:sp>
        <p:sp>
          <p:nvSpPr>
            <p:cNvPr id="39" name="Round Same Side Corner Rectangle 49"/>
            <p:cNvSpPr/>
            <p:nvPr/>
          </p:nvSpPr>
          <p:spPr>
            <a:xfrm>
              <a:off x="2608815"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0" name="组合 59"/>
          <p:cNvGrpSpPr/>
          <p:nvPr/>
        </p:nvGrpSpPr>
        <p:grpSpPr>
          <a:xfrm>
            <a:off x="198120" y="2419350"/>
            <a:ext cx="8356600" cy="2472055"/>
            <a:chOff x="532263" y="4626591"/>
            <a:chExt cx="8356786" cy="1487606"/>
          </a:xfrm>
        </p:grpSpPr>
        <p:sp>
          <p:nvSpPr>
            <p:cNvPr id="58" name="Oval Callout 10"/>
            <p:cNvSpPr/>
            <p:nvPr/>
          </p:nvSpPr>
          <p:spPr>
            <a:xfrm>
              <a:off x="532263" y="4626591"/>
              <a:ext cx="8356786" cy="1487606"/>
            </a:xfrm>
            <a:prstGeom prst="wedgeEllipseCallout">
              <a:avLst>
                <a:gd name="adj1" fmla="val 36022"/>
                <a:gd name="adj2" fmla="val 63763"/>
              </a:avLst>
            </a:prstGeom>
            <a:solidFill>
              <a:schemeClr val="tx1"/>
            </a:solidFill>
            <a:ln w="25400" cap="flat" cmpd="sng" algn="ctr">
              <a:noFill/>
              <a:prstDash val="solid"/>
            </a:ln>
            <a:effectLst/>
          </p:spPr>
          <p:txBody>
            <a:bodyPr lIns="0" rIns="0" rtlCol="0" anchor="ctr"/>
            <a:lstStyle/>
            <a:p>
              <a:pPr algn="ctr" defTabSz="914400"/>
              <a:endParaRPr lang="zh-CN" altLang="en-US" sz="2800" kern="0" dirty="0">
                <a:solidFill>
                  <a:srgbClr val="FFFFFF"/>
                </a:solidFill>
                <a:latin typeface="Arial Unicode MS" panose="020B0604020202020204" pitchFamily="34" charset="-122"/>
                <a:ea typeface="黑体" panose="02010609060101010101" pitchFamily="49" charset="-122"/>
              </a:endParaRPr>
            </a:p>
          </p:txBody>
        </p:sp>
        <p:sp>
          <p:nvSpPr>
            <p:cNvPr id="59" name="TextBox 58"/>
            <p:cNvSpPr txBox="1"/>
            <p:nvPr/>
          </p:nvSpPr>
          <p:spPr>
            <a:xfrm>
              <a:off x="745961" y="5081492"/>
              <a:ext cx="8143088" cy="348496"/>
            </a:xfrm>
            <a:prstGeom prst="rect">
              <a:avLst/>
            </a:prstGeom>
            <a:noFill/>
          </p:spPr>
          <p:txBody>
            <a:bodyPr wrap="square" rtlCol="0">
              <a:spAutoFit/>
            </a:bodyPr>
            <a:lstStyle/>
            <a:p>
              <a:pPr algn="ctr"/>
              <a:r>
                <a:rPr lang="zh-CN" altLang="en-US" sz="3200" dirty="0">
                  <a:solidFill>
                    <a:srgbClr val="FFFFFF"/>
                  </a:solidFill>
                  <a:latin typeface="Arial Unicode MS" panose="020B0604020202020204" pitchFamily="34" charset="-122"/>
                  <a:ea typeface="黑体" panose="02010609060101010101" pitchFamily="49" charset="-122"/>
                </a:rPr>
                <a:t>强迫障碍应和哪些疾病鉴别开来呢？</a:t>
              </a:r>
              <a:endParaRPr lang="zh-CN" altLang="en-US" sz="3200" dirty="0">
                <a:solidFill>
                  <a:srgbClr val="FFFFFF"/>
                </a:solidFill>
                <a:latin typeface="Arial Unicode MS" panose="020B0604020202020204" pitchFamily="34"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nvSpPr>
        <p:spPr>
          <a:xfrm>
            <a:off x="1997710" y="187960"/>
            <a:ext cx="7772400" cy="1206500"/>
          </a:xfrm>
          <a:prstGeom prst="rect">
            <a:avLst/>
          </a:prstGeom>
          <a:noFill/>
          <a:ln w="12700">
            <a:noFill/>
          </a:ln>
        </p:spPr>
        <p:txBody>
          <a:bodyPr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br>
              <a:rPr lang="en-US" altLang="zh-CN" sz="4000" b="1" dirty="0"/>
            </a:br>
            <a:r>
              <a:rPr lang="zh-CN" altLang="en-US" b="1" dirty="0">
                <a:solidFill>
                  <a:schemeClr val="bg1"/>
                </a:solidFill>
                <a:latin typeface="黑体" panose="02010609060101010101" pitchFamily="49" charset="-122"/>
                <a:ea typeface="黑体" panose="02010609060101010101" pitchFamily="49" charset="-122"/>
              </a:rPr>
              <a:t>诊断和鉴别诊断</a:t>
            </a:r>
            <a:br>
              <a:rPr lang="zh-CN" altLang="en-US" b="1" dirty="0">
                <a:solidFill>
                  <a:schemeClr val="bg1"/>
                </a:solidFill>
                <a:latin typeface="黑体" panose="02010609060101010101" pitchFamily="49" charset="-122"/>
                <a:ea typeface="黑体" panose="02010609060101010101" pitchFamily="49" charset="-122"/>
              </a:rPr>
            </a:br>
            <a:br>
              <a:rPr lang="zh-CN" altLang="en-US" sz="4000" b="1" dirty="0"/>
            </a:br>
            <a:endParaRPr lang="zh-CN" altLang="en-US" sz="4000" b="1" dirty="0"/>
          </a:p>
        </p:txBody>
      </p:sp>
      <p:sp>
        <p:nvSpPr>
          <p:cNvPr id="2" name="文本框 1"/>
          <p:cNvSpPr txBox="1"/>
          <p:nvPr/>
        </p:nvSpPr>
        <p:spPr>
          <a:xfrm>
            <a:off x="1521460" y="1920240"/>
            <a:ext cx="6394450" cy="4030980"/>
          </a:xfrm>
          <a:prstGeom prst="rect">
            <a:avLst/>
          </a:prstGeom>
          <a:noFill/>
        </p:spPr>
        <p:txBody>
          <a:bodyPr wrap="square" rtlCol="0" anchor="t">
            <a:spAutoFit/>
          </a:bodyPr>
          <a:lstStyle/>
          <a:p>
            <a:pPr eaLnBrk="1" hangingPunct="1"/>
            <a:r>
              <a:rPr lang="zh-CN" altLang="en-US" sz="3200" b="1" dirty="0">
                <a:latin typeface="黑体" panose="02010609060101010101" pitchFamily="49" charset="-122"/>
                <a:ea typeface="黑体" panose="02010609060101010101" pitchFamily="49" charset="-122"/>
                <a:sym typeface="+mn-ea"/>
              </a:rPr>
              <a:t>诊断标准：</a:t>
            </a:r>
            <a:r>
              <a:rPr lang="en-US" altLang="zh-CN" sz="3200" b="1" dirty="0">
                <a:latin typeface="黑体" panose="02010609060101010101" pitchFamily="49" charset="-122"/>
                <a:ea typeface="黑体" panose="02010609060101010101" pitchFamily="49" charset="-122"/>
                <a:sym typeface="+mn-ea"/>
              </a:rPr>
              <a:t>CCMD-3</a:t>
            </a:r>
            <a:endParaRPr lang="en-US" altLang="zh-CN" sz="3200" b="1" dirty="0">
              <a:latin typeface="黑体" panose="02010609060101010101" pitchFamily="49" charset="-122"/>
              <a:ea typeface="黑体" panose="02010609060101010101" pitchFamily="49" charset="-122"/>
            </a:endParaRPr>
          </a:p>
          <a:p>
            <a:pPr eaLnBrk="1" hangingPunct="1"/>
            <a:r>
              <a:rPr lang="zh-CN" altLang="en-US" sz="3200" b="1" dirty="0">
                <a:latin typeface="黑体" panose="02010609060101010101" pitchFamily="49" charset="-122"/>
                <a:ea typeface="黑体" panose="02010609060101010101" pitchFamily="49" charset="-122"/>
                <a:sym typeface="+mn-ea"/>
              </a:rPr>
              <a:t>鉴别诊断：</a:t>
            </a:r>
            <a:r>
              <a:rPr lang="zh-CN" altLang="en-US" sz="3200" b="1" dirty="0">
                <a:solidFill>
                  <a:srgbClr val="FF0000"/>
                </a:solidFill>
                <a:latin typeface="黑体" panose="02010609060101010101" pitchFamily="49" charset="-122"/>
                <a:ea typeface="黑体" panose="02010609060101010101" pitchFamily="49" charset="-122"/>
                <a:sym typeface="+mn-ea"/>
              </a:rPr>
              <a:t>精神分裂症</a:t>
            </a:r>
            <a:endParaRPr lang="zh-CN" altLang="en-US" sz="3200" b="1" dirty="0">
              <a:latin typeface="黑体" panose="02010609060101010101" pitchFamily="49" charset="-122"/>
              <a:ea typeface="黑体" panose="02010609060101010101" pitchFamily="49" charset="-122"/>
            </a:endParaRPr>
          </a:p>
          <a:p>
            <a:pPr eaLnBrk="1" hangingPunct="1">
              <a:buNone/>
            </a:pPr>
            <a:r>
              <a:rPr lang="zh-CN" altLang="en-US" sz="3200" b="1" dirty="0">
                <a:latin typeface="黑体" panose="02010609060101010101" pitchFamily="49" charset="-122"/>
                <a:ea typeface="黑体" panose="02010609060101010101" pitchFamily="49" charset="-122"/>
                <a:sym typeface="+mn-ea"/>
              </a:rPr>
              <a:t>          </a:t>
            </a:r>
            <a:r>
              <a:rPr lang="zh-CN" altLang="en-US" sz="3200" b="1" dirty="0">
                <a:solidFill>
                  <a:srgbClr val="FF0000"/>
                </a:solidFill>
                <a:latin typeface="黑体" panose="02010609060101010101" pitchFamily="49" charset="-122"/>
                <a:ea typeface="黑体" panose="02010609060101010101" pitchFamily="49" charset="-122"/>
                <a:sym typeface="+mn-ea"/>
              </a:rPr>
              <a:t>恐惧症和焦虑症</a:t>
            </a:r>
            <a:endParaRPr lang="zh-CN" altLang="en-US" sz="3200" b="1" dirty="0">
              <a:latin typeface="黑体" panose="02010609060101010101" pitchFamily="49" charset="-122"/>
              <a:ea typeface="黑体" panose="02010609060101010101" pitchFamily="49" charset="-122"/>
            </a:endParaRPr>
          </a:p>
          <a:p>
            <a:pPr eaLnBrk="1" hangingPunct="1">
              <a:buNone/>
            </a:pPr>
            <a:r>
              <a:rPr lang="zh-CN" altLang="en-US" sz="3200" b="1" dirty="0">
                <a:latin typeface="黑体" panose="02010609060101010101" pitchFamily="49" charset="-122"/>
                <a:ea typeface="黑体" panose="02010609060101010101" pitchFamily="49" charset="-122"/>
                <a:sym typeface="+mn-ea"/>
              </a:rPr>
              <a:t>          </a:t>
            </a:r>
            <a:r>
              <a:rPr lang="zh-CN" altLang="en-US" sz="3200" b="1" dirty="0">
                <a:solidFill>
                  <a:srgbClr val="FF0000"/>
                </a:solidFill>
                <a:latin typeface="黑体" panose="02010609060101010101" pitchFamily="49" charset="-122"/>
                <a:ea typeface="黑体" panose="02010609060101010101" pitchFamily="49" charset="-122"/>
                <a:sym typeface="+mn-ea"/>
              </a:rPr>
              <a:t>脑器质性精神障碍</a:t>
            </a:r>
            <a:r>
              <a:rPr lang="zh-CN" altLang="en-US" sz="3200" b="1" dirty="0">
                <a:latin typeface="黑体" panose="02010609060101010101" pitchFamily="49" charset="-122"/>
                <a:ea typeface="黑体" panose="02010609060101010101" pitchFamily="49" charset="-122"/>
                <a:sym typeface="+mn-ea"/>
              </a:rPr>
              <a:t>（中枢神经系统的器质性病变，</a:t>
            </a:r>
            <a:r>
              <a:rPr lang="zh-CN" altLang="en-US" sz="3200" b="1" dirty="0">
                <a:solidFill>
                  <a:srgbClr val="FF0000"/>
                </a:solidFill>
                <a:latin typeface="黑体" panose="02010609060101010101" pitchFamily="49" charset="-122"/>
                <a:ea typeface="黑体" panose="02010609060101010101" pitchFamily="49" charset="-122"/>
                <a:sym typeface="+mn-ea"/>
              </a:rPr>
              <a:t>尤其是基底核的病变，可出现强迫症状</a:t>
            </a:r>
            <a:r>
              <a:rPr lang="zh-CN" altLang="en-US" sz="3200" b="1" dirty="0">
                <a:latin typeface="黑体" panose="02010609060101010101" pitchFamily="49" charset="-122"/>
                <a:ea typeface="黑体" panose="02010609060101010101" pitchFamily="49" charset="-122"/>
                <a:sym typeface="+mn-ea"/>
              </a:rPr>
              <a:t>。可根据神经系统病史和体征及相关辅助检查有助于鉴别）。</a:t>
            </a:r>
            <a:endParaRPr lang="zh-CN" altLang="en-US" sz="3200" dirty="0" smtClean="0">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强迫障碍的治疗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1035" y="1974850"/>
            <a:ext cx="7070725" cy="1121410"/>
          </a:xfrm>
          <a:prstGeom prst="rect">
            <a:avLst/>
          </a:prstGeom>
          <a:noFill/>
        </p:spPr>
        <p:txBody>
          <a:bodyPr wrap="square" rtlCol="0" anchor="t">
            <a:spAutoFit/>
          </a:bodyPr>
          <a:lstStyle/>
          <a:p>
            <a:pPr lvl="0" indent="0">
              <a:lnSpc>
                <a:spcPct val="120000"/>
              </a:lnSpc>
              <a:spcAft>
                <a:spcPts val="1200"/>
              </a:spcAft>
              <a:buFont typeface="Arial" panose="020B0604020202020204" pitchFamily="34" charset="0"/>
              <a:buNone/>
            </a:pPr>
            <a:r>
              <a:rPr lang="zh-CN" altLang="en-US" sz="2400" b="1" dirty="0" err="1">
                <a:solidFill>
                  <a:schemeClr val="tx1"/>
                </a:solidFill>
                <a:latin typeface="黑体" panose="02010609060101010101" pitchFamily="49" charset="-122"/>
                <a:ea typeface="黑体" panose="02010609060101010101" pitchFamily="49" charset="-122"/>
                <a:sym typeface="+mn-ea"/>
              </a:rPr>
              <a:t>具有抗强迫作用的药物有</a:t>
            </a:r>
            <a:r>
              <a:rPr lang="en-US" altLang="zh-CN" sz="2400" b="1" dirty="0" err="1">
                <a:solidFill>
                  <a:schemeClr val="tx1"/>
                </a:solidFill>
                <a:latin typeface="黑体" panose="02010609060101010101" pitchFamily="49" charset="-122"/>
                <a:ea typeface="黑体" panose="02010609060101010101" pitchFamily="49" charset="-122"/>
                <a:sym typeface="+mn-ea"/>
              </a:rPr>
              <a:t>SSRIs</a:t>
            </a:r>
            <a:r>
              <a:rPr lang="zh-CN" altLang="en-US" sz="2400" b="1" dirty="0" err="1">
                <a:solidFill>
                  <a:schemeClr val="tx1"/>
                </a:solidFill>
                <a:latin typeface="黑体" panose="02010609060101010101" pitchFamily="49" charset="-122"/>
                <a:ea typeface="黑体" panose="02010609060101010101" pitchFamily="49" charset="-122"/>
                <a:sym typeface="+mn-ea"/>
              </a:rPr>
              <a:t>类和氯米帕明</a:t>
            </a:r>
            <a:endParaRPr lang="zh-CN" altLang="en-US" sz="2400" b="1" dirty="0" err="1">
              <a:solidFill>
                <a:schemeClr val="tx1"/>
              </a:solidFill>
              <a:latin typeface="黑体" panose="02010609060101010101" pitchFamily="49" charset="-122"/>
              <a:ea typeface="黑体" panose="02010609060101010101" pitchFamily="49" charset="-122"/>
              <a:sym typeface="+mn-ea"/>
            </a:endParaRPr>
          </a:p>
          <a:p>
            <a:pPr marL="182880" indent="-182880" algn="l" defTabSz="914400" fontAlgn="base">
              <a:lnSpc>
                <a:spcPct val="120000"/>
              </a:lnSpc>
              <a:spcAft>
                <a:spcPts val="1200"/>
              </a:spcAft>
              <a:buFont typeface="Arial" panose="020B0604020202020204" pitchFamily="34" charset="0"/>
            </a:pPr>
            <a:endPar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
        <p:nvSpPr>
          <p:cNvPr id="3" name="Rectangle 138"/>
          <p:cNvSpPr/>
          <p:nvPr/>
        </p:nvSpPr>
        <p:spPr>
          <a:xfrm>
            <a:off x="660417" y="13763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药物治疗</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60417" y="278220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认知行为治疗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61052" y="545936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endParaRPr lang="zh-CN" altLang="en-US" sz="2800" b="1" dirty="0" err="1">
              <a:solidFill>
                <a:srgbClr val="FF0000"/>
              </a:solidFill>
              <a:latin typeface="微软雅黑" panose="020B0503020204020204" charset="-122"/>
              <a:ea typeface="微软雅黑" panose="020B0503020204020204" charset="-122"/>
              <a:sym typeface="+mn-ea"/>
            </a:endParaRPr>
          </a:p>
          <a:p>
            <a:pPr marL="622300" defTabSz="914400">
              <a:spcBef>
                <a:spcPts val="300"/>
              </a:spcBef>
              <a:defRPr/>
            </a:pPr>
            <a:r>
              <a:rPr lang="zh-CN" altLang="en-US" sz="2800" b="1" dirty="0" err="1">
                <a:solidFill>
                  <a:schemeClr val="bg1"/>
                </a:solidFill>
                <a:latin typeface="黑体" panose="02010609060101010101" pitchFamily="49" charset="-122"/>
                <a:ea typeface="黑体" panose="02010609060101010101" pitchFamily="49" charset="-122"/>
                <a:sym typeface="+mn-ea"/>
              </a:rPr>
              <a:t>其他躯体治疗</a:t>
            </a:r>
            <a:endParaRPr lang="zh-CN" altLang="en-US" sz="2800" b="1" dirty="0" err="1">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6" name="文本框 5"/>
          <p:cNvSpPr txBox="1"/>
          <p:nvPr/>
        </p:nvSpPr>
        <p:spPr>
          <a:xfrm>
            <a:off x="549275" y="6057900"/>
            <a:ext cx="6997065" cy="975360"/>
          </a:xfrm>
          <a:prstGeom prst="rect">
            <a:avLst/>
          </a:prstGeom>
          <a:noFill/>
        </p:spPr>
        <p:txBody>
          <a:bodyPr wrap="square" rtlCol="0">
            <a:spAutoFit/>
          </a:bodyPr>
          <a:lstStyle/>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61035" y="3380740"/>
            <a:ext cx="6919595" cy="2017395"/>
          </a:xfrm>
          <a:prstGeom prst="rect">
            <a:avLst/>
          </a:prstGeom>
          <a:noFill/>
        </p:spPr>
        <p:txBody>
          <a:bodyPr wrap="square" rtlCol="0" anchor="t">
            <a:spAutoFit/>
          </a:bodyPr>
          <a:lstStyle/>
          <a:p>
            <a:pPr algn="l" defTabSz="914400">
              <a:lnSpc>
                <a:spcPct val="120000"/>
              </a:lnSpc>
              <a:spcAft>
                <a:spcPts val="1200"/>
              </a:spcAft>
              <a:buFont typeface="Arial" panose="020B0604020202020204" pitchFamily="34" charset="0"/>
            </a:pPr>
            <a:r>
              <a:rPr lang="zh-CN" altLang="en-US" sz="2400" b="1" dirty="0" err="1">
                <a:solidFill>
                  <a:srgbClr val="FF0000"/>
                </a:solidFill>
                <a:latin typeface="黑体" panose="02010609060101010101" pitchFamily="49" charset="-122"/>
                <a:ea typeface="黑体" panose="02010609060101010101" pitchFamily="49" charset="-122"/>
                <a:cs typeface="+mn-ea"/>
                <a:sym typeface="+mn-ea"/>
              </a:rPr>
              <a:t>暴露和反应预防是治疗强迫障碍有效的行为治疗方法</a:t>
            </a:r>
            <a:r>
              <a:rPr lang="zh-CN" altLang="en-US" sz="2400" b="1" dirty="0" err="1">
                <a:solidFill>
                  <a:schemeClr val="tx1"/>
                </a:solidFill>
                <a:latin typeface="黑体" panose="02010609060101010101" pitchFamily="49" charset="-122"/>
                <a:ea typeface="黑体" panose="02010609060101010101" pitchFamily="49" charset="-122"/>
                <a:cs typeface="+mn-ea"/>
                <a:sym typeface="+mn-ea"/>
              </a:rPr>
              <a:t>。</a:t>
            </a:r>
            <a:r>
              <a:rPr lang="zh-CN" altLang="en-US" sz="2400" b="1" dirty="0" err="1">
                <a:solidFill>
                  <a:srgbClr val="FF0000"/>
                </a:solidFill>
                <a:latin typeface="黑体" panose="02010609060101010101" pitchFamily="49" charset="-122"/>
                <a:ea typeface="黑体" panose="02010609060101010101" pitchFamily="49" charset="-122"/>
                <a:cs typeface="+mn-ea"/>
                <a:sym typeface="+mn-ea"/>
              </a:rPr>
              <a:t>暴露疗法</a:t>
            </a:r>
            <a:r>
              <a:rPr lang="zh-CN" altLang="en-US" sz="2400" b="1" dirty="0" err="1">
                <a:solidFill>
                  <a:schemeClr val="tx1"/>
                </a:solidFill>
                <a:latin typeface="黑体" panose="02010609060101010101" pitchFamily="49" charset="-122"/>
                <a:ea typeface="黑体" panose="02010609060101010101" pitchFamily="49" charset="-122"/>
                <a:cs typeface="+mn-ea"/>
                <a:sym typeface="+mn-ea"/>
              </a:rPr>
              <a:t>：使患者面对焦虑的物品和环境。</a:t>
            </a:r>
            <a:endParaRPr lang="zh-CN" altLang="en-US" sz="2400" b="1" dirty="0" err="1">
              <a:solidFill>
                <a:schemeClr val="tx1"/>
              </a:solidFill>
              <a:latin typeface="黑体" panose="02010609060101010101" pitchFamily="49" charset="-122"/>
              <a:ea typeface="黑体" panose="02010609060101010101" pitchFamily="49" charset="-122"/>
              <a:cs typeface="+mn-ea"/>
              <a:sym typeface="+mn-ea"/>
            </a:endParaRPr>
          </a:p>
          <a:p>
            <a:pPr algn="l" defTabSz="914400">
              <a:lnSpc>
                <a:spcPct val="120000"/>
              </a:lnSpc>
              <a:spcAft>
                <a:spcPts val="1200"/>
              </a:spcAft>
              <a:buFont typeface="Arial" panose="020B0604020202020204" pitchFamily="34" charset="0"/>
            </a:pPr>
            <a:r>
              <a:rPr lang="zh-CN" altLang="en-US" sz="2400" b="1" dirty="0" err="1">
                <a:solidFill>
                  <a:srgbClr val="FF0000"/>
                </a:solidFill>
                <a:latin typeface="黑体" panose="02010609060101010101" pitchFamily="49" charset="-122"/>
                <a:ea typeface="黑体" panose="02010609060101010101" pitchFamily="49" charset="-122"/>
                <a:cs typeface="+mn-ea"/>
                <a:sym typeface="+mn-ea"/>
              </a:rPr>
              <a:t>反应预防</a:t>
            </a:r>
            <a:r>
              <a:rPr lang="zh-CN" altLang="en-US" sz="2400" b="1" dirty="0" err="1">
                <a:solidFill>
                  <a:schemeClr val="tx1"/>
                </a:solidFill>
                <a:latin typeface="黑体" panose="02010609060101010101" pitchFamily="49" charset="-122"/>
                <a:ea typeface="黑体" panose="02010609060101010101" pitchFamily="49" charset="-122"/>
                <a:cs typeface="+mn-ea"/>
                <a:sym typeface="+mn-ea"/>
              </a:rPr>
              <a:t>：要求患者推迟、减少甚至放弃能减轻焦虑的行为，如缩短洗手时间、减少洗手的频度等。</a:t>
            </a:r>
            <a:endParaRPr lang="zh-CN" altLang="en-US" sz="2400" b="1" dirty="0" err="1" smtClean="0">
              <a:solidFill>
                <a:schemeClr val="tx1"/>
              </a:solidFill>
              <a:latin typeface="黑体" panose="02010609060101010101" pitchFamily="49" charset="-122"/>
              <a:ea typeface="黑体" panose="02010609060101010101" pitchFamily="49" charset="-122"/>
              <a:cs typeface="+mn-ea"/>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225" y="0"/>
            <a:ext cx="91217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endParaRPr>
          </a:p>
        </p:txBody>
      </p:sp>
      <p:grpSp>
        <p:nvGrpSpPr>
          <p:cNvPr id="30" name="组合 29"/>
          <p:cNvGrpSpPr/>
          <p:nvPr/>
        </p:nvGrpSpPr>
        <p:grpSpPr>
          <a:xfrm>
            <a:off x="-27940" y="1167130"/>
            <a:ext cx="8931275" cy="6374765"/>
            <a:chOff x="321716" y="1274412"/>
            <a:chExt cx="8496944" cy="5394948"/>
          </a:xfrm>
        </p:grpSpPr>
        <p:sp>
          <p:nvSpPr>
            <p:cNvPr id="31" name="Rectangle 39"/>
            <p:cNvSpPr/>
            <p:nvPr/>
          </p:nvSpPr>
          <p:spPr>
            <a:xfrm>
              <a:off x="321716" y="1274412"/>
              <a:ext cx="8496944" cy="5394948"/>
            </a:xfrm>
            <a:prstGeom prst="rect">
              <a:avLst/>
            </a:prstGeom>
            <a:gradFill flip="none" rotWithShape="1">
              <a:gsLst>
                <a:gs pos="0">
                  <a:srgbClr val="B5CBD9">
                    <a:lumMod val="20000"/>
                    <a:lumOff val="80000"/>
                  </a:srgbClr>
                </a:gs>
                <a:gs pos="100000">
                  <a:sysClr val="window" lastClr="FFFFFF"/>
                </a:gs>
              </a:gsLst>
              <a:lin ang="16200000" scaled="1"/>
              <a:tileRect/>
            </a:gradFill>
            <a:ln w="25400" cap="flat" cmpd="sng" algn="ctr">
              <a:noFill/>
              <a:prstDash val="solid"/>
            </a:ln>
            <a:effectLst/>
          </p:spPr>
          <p:txBody>
            <a:bodyPr rtlCol="0" anchor="ctr"/>
            <a:lstStyle/>
            <a:p>
              <a:pPr algn="ctr" defTabSz="914400"/>
              <a:endParaRPr lang="en-GB" kern="0" smtClean="0">
                <a:solidFill>
                  <a:prstClr val="white"/>
                </a:solidFill>
                <a:latin typeface="Calibri" panose="020F0502020204030204"/>
              </a:endParaRPr>
            </a:p>
          </p:txBody>
        </p:sp>
        <p:grpSp>
          <p:nvGrpSpPr>
            <p:cNvPr id="32" name="Group 27"/>
            <p:cNvGrpSpPr/>
            <p:nvPr/>
          </p:nvGrpSpPr>
          <p:grpSpPr>
            <a:xfrm>
              <a:off x="1139299" y="1274412"/>
              <a:ext cx="6865403" cy="5394948"/>
              <a:chOff x="-965200" y="-917575"/>
              <a:chExt cx="11080750" cy="8707438"/>
            </a:xfrm>
          </p:grpSpPr>
          <p:sp>
            <p:nvSpPr>
              <p:cNvPr id="8" name="Freeform 7"/>
              <p:cNvSpPr>
                <a:spLocks noEditPoints="1"/>
              </p:cNvSpPr>
              <p:nvPr/>
            </p:nvSpPr>
            <p:spPr bwMode="auto">
              <a:xfrm>
                <a:off x="-965200" y="-917575"/>
                <a:ext cx="11077575" cy="8707438"/>
              </a:xfrm>
              <a:custGeom>
                <a:avLst/>
                <a:gdLst>
                  <a:gd name="T0" fmla="*/ 2954 w 2954"/>
                  <a:gd name="T1" fmla="*/ 0 h 2322"/>
                  <a:gd name="T2" fmla="*/ 1664 w 2954"/>
                  <a:gd name="T3" fmla="*/ 0 h 2322"/>
                  <a:gd name="T4" fmla="*/ 1477 w 2954"/>
                  <a:gd name="T5" fmla="*/ 199 h 2322"/>
                  <a:gd name="T6" fmla="*/ 1290 w 2954"/>
                  <a:gd name="T7" fmla="*/ 0 h 2322"/>
                  <a:gd name="T8" fmla="*/ 1 w 2954"/>
                  <a:gd name="T9" fmla="*/ 0 h 2322"/>
                  <a:gd name="T10" fmla="*/ 0 w 2954"/>
                  <a:gd name="T11" fmla="*/ 0 h 2322"/>
                  <a:gd name="T12" fmla="*/ 581 w 2954"/>
                  <a:gd name="T13" fmla="*/ 432 h 2322"/>
                  <a:gd name="T14" fmla="*/ 1077 w 2954"/>
                  <a:gd name="T15" fmla="*/ 1079 h 2322"/>
                  <a:gd name="T16" fmla="*/ 1078 w 2954"/>
                  <a:gd name="T17" fmla="*/ 1096 h 2322"/>
                  <a:gd name="T18" fmla="*/ 1078 w 2954"/>
                  <a:gd name="T19" fmla="*/ 2322 h 2322"/>
                  <a:gd name="T20" fmla="*/ 1477 w 2954"/>
                  <a:gd name="T21" fmla="*/ 2322 h 2322"/>
                  <a:gd name="T22" fmla="*/ 1877 w 2954"/>
                  <a:gd name="T23" fmla="*/ 2322 h 2322"/>
                  <a:gd name="T24" fmla="*/ 1877 w 2954"/>
                  <a:gd name="T25" fmla="*/ 1096 h 2322"/>
                  <a:gd name="T26" fmla="*/ 1878 w 2954"/>
                  <a:gd name="T27" fmla="*/ 1079 h 2322"/>
                  <a:gd name="T28" fmla="*/ 2367 w 2954"/>
                  <a:gd name="T29" fmla="*/ 439 h 2322"/>
                  <a:gd name="T30" fmla="*/ 2954 w 2954"/>
                  <a:gd name="T31" fmla="*/ 0 h 2322"/>
                  <a:gd name="T32" fmla="*/ 844 w 2954"/>
                  <a:gd name="T33" fmla="*/ 155 h 2322"/>
                  <a:gd name="T34" fmla="*/ 709 w 2954"/>
                  <a:gd name="T35" fmla="*/ 41 h 2322"/>
                  <a:gd name="T36" fmla="*/ 732 w 2954"/>
                  <a:gd name="T37" fmla="*/ 13 h 2322"/>
                  <a:gd name="T38" fmla="*/ 867 w 2954"/>
                  <a:gd name="T39" fmla="*/ 128 h 2322"/>
                  <a:gd name="T40" fmla="*/ 844 w 2954"/>
                  <a:gd name="T41" fmla="*/ 155 h 2322"/>
                  <a:gd name="T42" fmla="*/ 973 w 2954"/>
                  <a:gd name="T43" fmla="*/ 273 h 2322"/>
                  <a:gd name="T44" fmla="*/ 998 w 2954"/>
                  <a:gd name="T45" fmla="*/ 247 h 2322"/>
                  <a:gd name="T46" fmla="*/ 1122 w 2954"/>
                  <a:gd name="T47" fmla="*/ 374 h 2322"/>
                  <a:gd name="T48" fmla="*/ 1096 w 2954"/>
                  <a:gd name="T49" fmla="*/ 399 h 2322"/>
                  <a:gd name="T50" fmla="*/ 973 w 2954"/>
                  <a:gd name="T51" fmla="*/ 273 h 2322"/>
                  <a:gd name="T52" fmla="*/ 1859 w 2954"/>
                  <a:gd name="T53" fmla="*/ 399 h 2322"/>
                  <a:gd name="T54" fmla="*/ 1833 w 2954"/>
                  <a:gd name="T55" fmla="*/ 374 h 2322"/>
                  <a:gd name="T56" fmla="*/ 1957 w 2954"/>
                  <a:gd name="T57" fmla="*/ 247 h 2322"/>
                  <a:gd name="T58" fmla="*/ 1982 w 2954"/>
                  <a:gd name="T59" fmla="*/ 273 h 2322"/>
                  <a:gd name="T60" fmla="*/ 1859 w 2954"/>
                  <a:gd name="T61" fmla="*/ 399 h 2322"/>
                  <a:gd name="T62" fmla="*/ 2111 w 2954"/>
                  <a:gd name="T63" fmla="*/ 155 h 2322"/>
                  <a:gd name="T64" fmla="*/ 2087 w 2954"/>
                  <a:gd name="T65" fmla="*/ 128 h 2322"/>
                  <a:gd name="T66" fmla="*/ 2223 w 2954"/>
                  <a:gd name="T67" fmla="*/ 13 h 2322"/>
                  <a:gd name="T68" fmla="*/ 2245 w 2954"/>
                  <a:gd name="T69" fmla="*/ 41 h 2322"/>
                  <a:gd name="T70" fmla="*/ 2111 w 2954"/>
                  <a:gd name="T71" fmla="*/ 15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4" h="2322">
                    <a:moveTo>
                      <a:pt x="2954" y="0"/>
                    </a:moveTo>
                    <a:cubicBezTo>
                      <a:pt x="1664" y="0"/>
                      <a:pt x="1664" y="0"/>
                      <a:pt x="1664" y="0"/>
                    </a:cubicBezTo>
                    <a:cubicBezTo>
                      <a:pt x="1596" y="67"/>
                      <a:pt x="1534" y="133"/>
                      <a:pt x="1477" y="199"/>
                    </a:cubicBezTo>
                    <a:cubicBezTo>
                      <a:pt x="1421" y="133"/>
                      <a:pt x="1359" y="67"/>
                      <a:pt x="1290" y="0"/>
                    </a:cubicBezTo>
                    <a:cubicBezTo>
                      <a:pt x="1" y="0"/>
                      <a:pt x="1" y="0"/>
                      <a:pt x="1" y="0"/>
                    </a:cubicBezTo>
                    <a:cubicBezTo>
                      <a:pt x="0" y="0"/>
                      <a:pt x="0" y="0"/>
                      <a:pt x="0" y="0"/>
                    </a:cubicBezTo>
                    <a:cubicBezTo>
                      <a:pt x="3" y="1"/>
                      <a:pt x="292" y="180"/>
                      <a:pt x="581" y="432"/>
                    </a:cubicBezTo>
                    <a:cubicBezTo>
                      <a:pt x="929" y="737"/>
                      <a:pt x="1064" y="966"/>
                      <a:pt x="1077" y="1079"/>
                    </a:cubicBezTo>
                    <a:cubicBezTo>
                      <a:pt x="1078" y="1085"/>
                      <a:pt x="1078" y="1090"/>
                      <a:pt x="1078" y="1096"/>
                    </a:cubicBezTo>
                    <a:cubicBezTo>
                      <a:pt x="1078" y="2322"/>
                      <a:pt x="1078" y="2322"/>
                      <a:pt x="1078" y="2322"/>
                    </a:cubicBezTo>
                    <a:cubicBezTo>
                      <a:pt x="1477" y="2322"/>
                      <a:pt x="1477" y="2322"/>
                      <a:pt x="1477" y="2322"/>
                    </a:cubicBezTo>
                    <a:cubicBezTo>
                      <a:pt x="1877" y="2322"/>
                      <a:pt x="1877" y="2322"/>
                      <a:pt x="1877" y="2322"/>
                    </a:cubicBezTo>
                    <a:cubicBezTo>
                      <a:pt x="1877" y="1096"/>
                      <a:pt x="1877" y="1096"/>
                      <a:pt x="1877" y="1096"/>
                    </a:cubicBezTo>
                    <a:cubicBezTo>
                      <a:pt x="1877" y="1090"/>
                      <a:pt x="1877" y="1085"/>
                      <a:pt x="1878" y="1079"/>
                    </a:cubicBezTo>
                    <a:cubicBezTo>
                      <a:pt x="1890" y="967"/>
                      <a:pt x="2023" y="740"/>
                      <a:pt x="2367" y="439"/>
                    </a:cubicBezTo>
                    <a:cubicBezTo>
                      <a:pt x="2651" y="189"/>
                      <a:pt x="2944" y="6"/>
                      <a:pt x="2954" y="0"/>
                    </a:cubicBezTo>
                    <a:close/>
                    <a:moveTo>
                      <a:pt x="844" y="155"/>
                    </a:moveTo>
                    <a:cubicBezTo>
                      <a:pt x="801" y="117"/>
                      <a:pt x="756" y="79"/>
                      <a:pt x="709" y="41"/>
                    </a:cubicBezTo>
                    <a:cubicBezTo>
                      <a:pt x="732" y="13"/>
                      <a:pt x="732" y="13"/>
                      <a:pt x="732" y="13"/>
                    </a:cubicBezTo>
                    <a:cubicBezTo>
                      <a:pt x="779" y="51"/>
                      <a:pt x="824" y="90"/>
                      <a:pt x="867" y="128"/>
                    </a:cubicBezTo>
                    <a:lnTo>
                      <a:pt x="844" y="155"/>
                    </a:lnTo>
                    <a:close/>
                    <a:moveTo>
                      <a:pt x="973" y="273"/>
                    </a:moveTo>
                    <a:cubicBezTo>
                      <a:pt x="998" y="247"/>
                      <a:pt x="998" y="247"/>
                      <a:pt x="998" y="247"/>
                    </a:cubicBezTo>
                    <a:cubicBezTo>
                      <a:pt x="1042" y="290"/>
                      <a:pt x="1084" y="333"/>
                      <a:pt x="1122" y="374"/>
                    </a:cubicBezTo>
                    <a:cubicBezTo>
                      <a:pt x="1096" y="399"/>
                      <a:pt x="1096" y="399"/>
                      <a:pt x="1096" y="399"/>
                    </a:cubicBezTo>
                    <a:cubicBezTo>
                      <a:pt x="1058" y="358"/>
                      <a:pt x="1016" y="316"/>
                      <a:pt x="973" y="273"/>
                    </a:cubicBezTo>
                    <a:close/>
                    <a:moveTo>
                      <a:pt x="1859" y="399"/>
                    </a:moveTo>
                    <a:cubicBezTo>
                      <a:pt x="1833" y="374"/>
                      <a:pt x="1833" y="374"/>
                      <a:pt x="1833" y="374"/>
                    </a:cubicBezTo>
                    <a:cubicBezTo>
                      <a:pt x="1871" y="333"/>
                      <a:pt x="1913" y="290"/>
                      <a:pt x="1957" y="247"/>
                    </a:cubicBezTo>
                    <a:cubicBezTo>
                      <a:pt x="1982" y="273"/>
                      <a:pt x="1982" y="273"/>
                      <a:pt x="1982" y="273"/>
                    </a:cubicBezTo>
                    <a:cubicBezTo>
                      <a:pt x="1939" y="315"/>
                      <a:pt x="1897" y="358"/>
                      <a:pt x="1859" y="399"/>
                    </a:cubicBezTo>
                    <a:close/>
                    <a:moveTo>
                      <a:pt x="2111" y="155"/>
                    </a:moveTo>
                    <a:cubicBezTo>
                      <a:pt x="2087" y="128"/>
                      <a:pt x="2087" y="128"/>
                      <a:pt x="2087" y="128"/>
                    </a:cubicBezTo>
                    <a:cubicBezTo>
                      <a:pt x="2130" y="90"/>
                      <a:pt x="2176" y="51"/>
                      <a:pt x="2223" y="13"/>
                    </a:cubicBezTo>
                    <a:cubicBezTo>
                      <a:pt x="2245" y="41"/>
                      <a:pt x="2245" y="41"/>
                      <a:pt x="2245" y="41"/>
                    </a:cubicBezTo>
                    <a:cubicBezTo>
                      <a:pt x="2199" y="79"/>
                      <a:pt x="2154" y="117"/>
                      <a:pt x="2111" y="155"/>
                    </a:cubicBezTo>
                    <a:close/>
                  </a:path>
                </a:pathLst>
              </a:custGeom>
              <a:gradFill>
                <a:gsLst>
                  <a:gs pos="65000">
                    <a:srgbClr val="B5CBD9"/>
                  </a:gs>
                  <a:gs pos="0">
                    <a:srgbClr val="B5CBD9"/>
                  </a:gs>
                  <a:gs pos="100000">
                    <a:srgbClr val="B5CBD9">
                      <a:lumMod val="60000"/>
                      <a:lumOff val="40000"/>
                    </a:srgbClr>
                  </a:gs>
                </a:gsLst>
                <a:lin ang="16200000" scaled="1"/>
              </a:gradFill>
              <a:ln>
                <a:noFill/>
              </a:ln>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48" name="Rectangle 8"/>
              <p:cNvSpPr>
                <a:spLocks noChangeArrowheads="1"/>
              </p:cNvSpPr>
              <p:nvPr/>
            </p:nvSpPr>
            <p:spPr bwMode="auto">
              <a:xfrm>
                <a:off x="4506913" y="609123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49" name="Rectangle 9"/>
              <p:cNvSpPr>
                <a:spLocks noChangeArrowheads="1"/>
              </p:cNvSpPr>
              <p:nvPr/>
            </p:nvSpPr>
            <p:spPr bwMode="auto">
              <a:xfrm>
                <a:off x="4506913" y="4764088"/>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0" name="Rectangle 10"/>
              <p:cNvSpPr>
                <a:spLocks noChangeArrowheads="1"/>
              </p:cNvSpPr>
              <p:nvPr/>
            </p:nvSpPr>
            <p:spPr bwMode="auto">
              <a:xfrm>
                <a:off x="4506913" y="3440113"/>
                <a:ext cx="134938" cy="66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1" name="Freeform 11"/>
              <p:cNvSpPr/>
              <p:nvPr/>
            </p:nvSpPr>
            <p:spPr bwMode="auto">
              <a:xfrm>
                <a:off x="5080000" y="992188"/>
                <a:ext cx="498475" cy="614363"/>
              </a:xfrm>
              <a:custGeom>
                <a:avLst/>
                <a:gdLst>
                  <a:gd name="T0" fmla="*/ 31 w 133"/>
                  <a:gd name="T1" fmla="*/ 164 h 164"/>
                  <a:gd name="T2" fmla="*/ 0 w 133"/>
                  <a:gd name="T3" fmla="*/ 145 h 164"/>
                  <a:gd name="T4" fmla="*/ 105 w 133"/>
                  <a:gd name="T5" fmla="*/ 0 h 164"/>
                  <a:gd name="T6" fmla="*/ 133 w 133"/>
                  <a:gd name="T7" fmla="*/ 23 h 164"/>
                  <a:gd name="T8" fmla="*/ 31 w 133"/>
                  <a:gd name="T9" fmla="*/ 164 h 164"/>
                </a:gdLst>
                <a:ahLst/>
                <a:cxnLst>
                  <a:cxn ang="0">
                    <a:pos x="T0" y="T1"/>
                  </a:cxn>
                  <a:cxn ang="0">
                    <a:pos x="T2" y="T3"/>
                  </a:cxn>
                  <a:cxn ang="0">
                    <a:pos x="T4" y="T5"/>
                  </a:cxn>
                  <a:cxn ang="0">
                    <a:pos x="T6" y="T7"/>
                  </a:cxn>
                  <a:cxn ang="0">
                    <a:pos x="T8" y="T9"/>
                  </a:cxn>
                </a:cxnLst>
                <a:rect l="0" t="0" r="r" b="b"/>
                <a:pathLst>
                  <a:path w="133" h="164">
                    <a:moveTo>
                      <a:pt x="31" y="164"/>
                    </a:moveTo>
                    <a:cubicBezTo>
                      <a:pt x="0" y="145"/>
                      <a:pt x="0" y="145"/>
                      <a:pt x="0" y="145"/>
                    </a:cubicBezTo>
                    <a:cubicBezTo>
                      <a:pt x="31" y="98"/>
                      <a:pt x="66" y="49"/>
                      <a:pt x="105" y="0"/>
                    </a:cubicBezTo>
                    <a:cubicBezTo>
                      <a:pt x="133" y="23"/>
                      <a:pt x="133" y="23"/>
                      <a:pt x="133" y="23"/>
                    </a:cubicBezTo>
                    <a:cubicBezTo>
                      <a:pt x="95" y="71"/>
                      <a:pt x="60" y="118"/>
                      <a:pt x="31"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2" name="Rectangle 12"/>
              <p:cNvSpPr>
                <a:spLocks noChangeArrowheads="1"/>
              </p:cNvSpPr>
              <p:nvPr/>
            </p:nvSpPr>
            <p:spPr bwMode="auto">
              <a:xfrm>
                <a:off x="4506913" y="7415213"/>
                <a:ext cx="13493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3" name="Freeform 13"/>
              <p:cNvSpPr/>
              <p:nvPr/>
            </p:nvSpPr>
            <p:spPr bwMode="auto">
              <a:xfrm>
                <a:off x="4270375" y="2124075"/>
                <a:ext cx="611188" cy="671513"/>
              </a:xfrm>
              <a:custGeom>
                <a:avLst/>
                <a:gdLst>
                  <a:gd name="T0" fmla="*/ 163 w 163"/>
                  <a:gd name="T1" fmla="*/ 15 h 179"/>
                  <a:gd name="T2" fmla="*/ 130 w 163"/>
                  <a:gd name="T3" fmla="*/ 0 h 179"/>
                  <a:gd name="T4" fmla="*/ 81 w 163"/>
                  <a:gd name="T5" fmla="*/ 140 h 179"/>
                  <a:gd name="T6" fmla="*/ 32 w 163"/>
                  <a:gd name="T7" fmla="*/ 0 h 179"/>
                  <a:gd name="T8" fmla="*/ 0 w 163"/>
                  <a:gd name="T9" fmla="*/ 15 h 179"/>
                  <a:gd name="T10" fmla="*/ 53 w 163"/>
                  <a:gd name="T11" fmla="*/ 179 h 179"/>
                  <a:gd name="T12" fmla="*/ 81 w 163"/>
                  <a:gd name="T13" fmla="*/ 173 h 179"/>
                  <a:gd name="T14" fmla="*/ 110 w 163"/>
                  <a:gd name="T15" fmla="*/ 179 h 179"/>
                  <a:gd name="T16" fmla="*/ 163 w 163"/>
                  <a:gd name="T17"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9">
                    <a:moveTo>
                      <a:pt x="163" y="15"/>
                    </a:moveTo>
                    <a:cubicBezTo>
                      <a:pt x="130" y="0"/>
                      <a:pt x="130" y="0"/>
                      <a:pt x="130" y="0"/>
                    </a:cubicBezTo>
                    <a:cubicBezTo>
                      <a:pt x="109" y="48"/>
                      <a:pt x="93" y="95"/>
                      <a:pt x="81" y="140"/>
                    </a:cubicBezTo>
                    <a:cubicBezTo>
                      <a:pt x="70" y="95"/>
                      <a:pt x="54" y="48"/>
                      <a:pt x="32" y="0"/>
                    </a:cubicBezTo>
                    <a:cubicBezTo>
                      <a:pt x="0" y="15"/>
                      <a:pt x="0" y="15"/>
                      <a:pt x="0" y="15"/>
                    </a:cubicBezTo>
                    <a:cubicBezTo>
                      <a:pt x="25" y="71"/>
                      <a:pt x="43" y="126"/>
                      <a:pt x="53" y="179"/>
                    </a:cubicBezTo>
                    <a:cubicBezTo>
                      <a:pt x="81" y="173"/>
                      <a:pt x="81" y="173"/>
                      <a:pt x="81" y="173"/>
                    </a:cubicBezTo>
                    <a:cubicBezTo>
                      <a:pt x="110" y="179"/>
                      <a:pt x="110" y="179"/>
                      <a:pt x="110" y="179"/>
                    </a:cubicBezTo>
                    <a:cubicBezTo>
                      <a:pt x="120" y="126"/>
                      <a:pt x="138" y="71"/>
                      <a:pt x="16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4" name="Freeform 17"/>
              <p:cNvSpPr/>
              <p:nvPr/>
            </p:nvSpPr>
            <p:spPr bwMode="auto">
              <a:xfrm>
                <a:off x="10112375" y="-91757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5" name="Freeform 18"/>
              <p:cNvSpPr/>
              <p:nvPr/>
            </p:nvSpPr>
            <p:spPr bwMode="auto">
              <a:xfrm>
                <a:off x="6861175" y="-868362"/>
                <a:ext cx="592138" cy="533400"/>
              </a:xfrm>
              <a:custGeom>
                <a:avLst/>
                <a:gdLst>
                  <a:gd name="T0" fmla="*/ 0 w 158"/>
                  <a:gd name="T1" fmla="*/ 115 h 142"/>
                  <a:gd name="T2" fmla="*/ 24 w 158"/>
                  <a:gd name="T3" fmla="*/ 142 h 142"/>
                  <a:gd name="T4" fmla="*/ 158 w 158"/>
                  <a:gd name="T5" fmla="*/ 28 h 142"/>
                  <a:gd name="T6" fmla="*/ 136 w 158"/>
                  <a:gd name="T7" fmla="*/ 0 h 142"/>
                  <a:gd name="T8" fmla="*/ 0 w 158"/>
                  <a:gd name="T9" fmla="*/ 115 h 142"/>
                </a:gdLst>
                <a:ahLst/>
                <a:cxnLst>
                  <a:cxn ang="0">
                    <a:pos x="T0" y="T1"/>
                  </a:cxn>
                  <a:cxn ang="0">
                    <a:pos x="T2" y="T3"/>
                  </a:cxn>
                  <a:cxn ang="0">
                    <a:pos x="T4" y="T5"/>
                  </a:cxn>
                  <a:cxn ang="0">
                    <a:pos x="T6" y="T7"/>
                  </a:cxn>
                  <a:cxn ang="0">
                    <a:pos x="T8" y="T9"/>
                  </a:cxn>
                </a:cxnLst>
                <a:rect l="0" t="0" r="r" b="b"/>
                <a:pathLst>
                  <a:path w="158" h="142">
                    <a:moveTo>
                      <a:pt x="0" y="115"/>
                    </a:moveTo>
                    <a:cubicBezTo>
                      <a:pt x="24" y="142"/>
                      <a:pt x="24" y="142"/>
                      <a:pt x="24" y="142"/>
                    </a:cubicBezTo>
                    <a:cubicBezTo>
                      <a:pt x="67" y="104"/>
                      <a:pt x="112" y="66"/>
                      <a:pt x="158" y="28"/>
                    </a:cubicBezTo>
                    <a:cubicBezTo>
                      <a:pt x="136" y="0"/>
                      <a:pt x="136" y="0"/>
                      <a:pt x="136" y="0"/>
                    </a:cubicBezTo>
                    <a:cubicBezTo>
                      <a:pt x="89" y="38"/>
                      <a:pt x="43" y="77"/>
                      <a:pt x="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56" name="Freeform 19"/>
              <p:cNvSpPr/>
              <p:nvPr/>
            </p:nvSpPr>
            <p:spPr bwMode="auto">
              <a:xfrm>
                <a:off x="5908675" y="9525"/>
                <a:ext cx="558800" cy="569913"/>
              </a:xfrm>
              <a:custGeom>
                <a:avLst/>
                <a:gdLst>
                  <a:gd name="T0" fmla="*/ 0 w 149"/>
                  <a:gd name="T1" fmla="*/ 127 h 152"/>
                  <a:gd name="T2" fmla="*/ 26 w 149"/>
                  <a:gd name="T3" fmla="*/ 152 h 152"/>
                  <a:gd name="T4" fmla="*/ 149 w 149"/>
                  <a:gd name="T5" fmla="*/ 26 h 152"/>
                  <a:gd name="T6" fmla="*/ 124 w 149"/>
                  <a:gd name="T7" fmla="*/ 0 h 152"/>
                  <a:gd name="T8" fmla="*/ 0 w 149"/>
                  <a:gd name="T9" fmla="*/ 127 h 152"/>
                </a:gdLst>
                <a:ahLst/>
                <a:cxnLst>
                  <a:cxn ang="0">
                    <a:pos x="T0" y="T1"/>
                  </a:cxn>
                  <a:cxn ang="0">
                    <a:pos x="T2" y="T3"/>
                  </a:cxn>
                  <a:cxn ang="0">
                    <a:pos x="T4" y="T5"/>
                  </a:cxn>
                  <a:cxn ang="0">
                    <a:pos x="T6" y="T7"/>
                  </a:cxn>
                  <a:cxn ang="0">
                    <a:pos x="T8" y="T9"/>
                  </a:cxn>
                </a:cxnLst>
                <a:rect l="0" t="0" r="r" b="b"/>
                <a:pathLst>
                  <a:path w="149" h="152">
                    <a:moveTo>
                      <a:pt x="0" y="127"/>
                    </a:moveTo>
                    <a:cubicBezTo>
                      <a:pt x="26" y="152"/>
                      <a:pt x="26" y="152"/>
                      <a:pt x="26" y="152"/>
                    </a:cubicBezTo>
                    <a:cubicBezTo>
                      <a:pt x="64" y="111"/>
                      <a:pt x="106" y="68"/>
                      <a:pt x="149" y="26"/>
                    </a:cubicBezTo>
                    <a:cubicBezTo>
                      <a:pt x="124" y="0"/>
                      <a:pt x="124" y="0"/>
                      <a:pt x="124" y="0"/>
                    </a:cubicBezTo>
                    <a:cubicBezTo>
                      <a:pt x="80" y="43"/>
                      <a:pt x="38" y="86"/>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grpSp>
        <p:grpSp>
          <p:nvGrpSpPr>
            <p:cNvPr id="33" name="Group 42"/>
            <p:cNvGrpSpPr/>
            <p:nvPr/>
          </p:nvGrpSpPr>
          <p:grpSpPr>
            <a:xfrm>
              <a:off x="6067929" y="2457937"/>
              <a:ext cx="1077145" cy="4211423"/>
              <a:chOff x="6086979" y="2457937"/>
              <a:chExt cx="1077145" cy="4211423"/>
            </a:xfrm>
            <a:effectLst>
              <a:outerShdw blurRad="114300" dist="63500" dir="2700000" algn="tl" rotWithShape="0">
                <a:srgbClr val="03497C">
                  <a:lumMod val="50000"/>
                  <a:alpha val="20000"/>
                </a:srgbClr>
              </a:outerShdw>
            </a:effectLst>
          </p:grpSpPr>
          <p:sp>
            <p:nvSpPr>
              <p:cNvPr id="43" name="Round Same Side Corner Rectangle 37"/>
              <p:cNvSpPr/>
              <p:nvPr/>
            </p:nvSpPr>
            <p:spPr>
              <a:xfrm>
                <a:off x="6300192"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algn="ctr" defTabSz="914400"/>
                <a:endParaRPr lang="en-GB" kern="0" smtClean="0">
                  <a:solidFill>
                    <a:prstClr val="white"/>
                  </a:solidFill>
                  <a:latin typeface="Calibri" panose="020F0502020204030204"/>
                </a:endParaRPr>
              </a:p>
            </p:txBody>
          </p:sp>
          <p:sp>
            <p:nvSpPr>
              <p:cNvPr id="45" name="Freeform 26"/>
              <p:cNvSpPr/>
              <p:nvPr/>
            </p:nvSpPr>
            <p:spPr bwMode="auto">
              <a:xfrm rot="5400000">
                <a:off x="5186128" y="3358787"/>
                <a:ext cx="2878846" cy="1077145"/>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0084CB"/>
              </a:solidFill>
              <a:ln w="57150" cap="rnd">
                <a:solidFill>
                  <a:srgbClr val="B5CBD9">
                    <a:lumMod val="40000"/>
                    <a:lumOff val="60000"/>
                  </a:srgbClr>
                </a:solidFill>
                <a:prstDash val="solid"/>
                <a:miter lim="800000"/>
              </a:ln>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grpSp>
        <p:sp>
          <p:nvSpPr>
            <p:cNvPr id="37" name="Freeform 14"/>
            <p:cNvSpPr/>
            <p:nvPr/>
          </p:nvSpPr>
          <p:spPr bwMode="auto">
            <a:xfrm>
              <a:off x="3951361" y="2457662"/>
              <a:ext cx="305894" cy="380647"/>
            </a:xfrm>
            <a:custGeom>
              <a:avLst/>
              <a:gdLst>
                <a:gd name="T0" fmla="*/ 102 w 132"/>
                <a:gd name="T1" fmla="*/ 164 h 164"/>
                <a:gd name="T2" fmla="*/ 0 w 132"/>
                <a:gd name="T3" fmla="*/ 23 h 164"/>
                <a:gd name="T4" fmla="*/ 28 w 132"/>
                <a:gd name="T5" fmla="*/ 0 h 164"/>
                <a:gd name="T6" fmla="*/ 132 w 132"/>
                <a:gd name="T7" fmla="*/ 145 h 164"/>
                <a:gd name="T8" fmla="*/ 102 w 132"/>
                <a:gd name="T9" fmla="*/ 164 h 164"/>
              </a:gdLst>
              <a:ahLst/>
              <a:cxnLst>
                <a:cxn ang="0">
                  <a:pos x="T0" y="T1"/>
                </a:cxn>
                <a:cxn ang="0">
                  <a:pos x="T2" y="T3"/>
                </a:cxn>
                <a:cxn ang="0">
                  <a:pos x="T4" y="T5"/>
                </a:cxn>
                <a:cxn ang="0">
                  <a:pos x="T6" y="T7"/>
                </a:cxn>
                <a:cxn ang="0">
                  <a:pos x="T8" y="T9"/>
                </a:cxn>
              </a:cxnLst>
              <a:rect l="0" t="0" r="r" b="b"/>
              <a:pathLst>
                <a:path w="132" h="164">
                  <a:moveTo>
                    <a:pt x="102" y="164"/>
                  </a:moveTo>
                  <a:cubicBezTo>
                    <a:pt x="73" y="118"/>
                    <a:pt x="38" y="71"/>
                    <a:pt x="0" y="23"/>
                  </a:cubicBezTo>
                  <a:cubicBezTo>
                    <a:pt x="28" y="0"/>
                    <a:pt x="28" y="0"/>
                    <a:pt x="28" y="0"/>
                  </a:cubicBezTo>
                  <a:cubicBezTo>
                    <a:pt x="67" y="49"/>
                    <a:pt x="102" y="98"/>
                    <a:pt x="132" y="145"/>
                  </a:cubicBezTo>
                  <a:lnTo>
                    <a:pt x="102"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grpSp>
          <p:nvGrpSpPr>
            <p:cNvPr id="38" name="Group 48"/>
            <p:cNvGrpSpPr/>
            <p:nvPr/>
          </p:nvGrpSpPr>
          <p:grpSpPr>
            <a:xfrm>
              <a:off x="2181099" y="2485055"/>
              <a:ext cx="1107245" cy="4184305"/>
              <a:chOff x="2181099" y="2485055"/>
              <a:chExt cx="1107245" cy="4184305"/>
            </a:xfrm>
            <a:effectLst>
              <a:outerShdw blurRad="114300" dist="63500" dir="2700000" algn="tl" rotWithShape="0">
                <a:srgbClr val="03497C">
                  <a:lumMod val="50000"/>
                  <a:alpha val="20000"/>
                </a:srgbClr>
              </a:outerShdw>
            </a:effectLst>
          </p:grpSpPr>
          <p:sp>
            <p:nvSpPr>
              <p:cNvPr id="39" name="Round Same Side Corner Rectangle 49"/>
              <p:cNvSpPr/>
              <p:nvPr/>
            </p:nvSpPr>
            <p:spPr>
              <a:xfrm>
                <a:off x="2608815" y="3501008"/>
                <a:ext cx="252028" cy="3168352"/>
              </a:xfrm>
              <a:prstGeom prst="round2SameRect">
                <a:avLst/>
              </a:prstGeom>
              <a:gradFill>
                <a:gsLst>
                  <a:gs pos="44000">
                    <a:srgbClr val="B5CBD9"/>
                  </a:gs>
                  <a:gs pos="0">
                    <a:srgbClr val="B5CBD9"/>
                  </a:gs>
                  <a:gs pos="100000">
                    <a:srgbClr val="B5CBD9">
                      <a:lumMod val="60000"/>
                      <a:lumOff val="40000"/>
                    </a:srgbClr>
                  </a:gs>
                </a:gsLst>
                <a:lin ang="16200000" scaled="1"/>
              </a:gradFill>
              <a:ln w="25400" cap="flat" cmpd="sng" algn="ctr">
                <a:noFill/>
                <a:prstDash val="solid"/>
              </a:ln>
              <a:effectLst/>
            </p:spPr>
            <p:txBody>
              <a:bodyPr rtlCol="0" anchor="ctr"/>
              <a:lstStyle/>
              <a:p>
                <a:pPr algn="ctr" defTabSz="914400"/>
                <a:endParaRPr lang="en-GB" kern="0" smtClean="0">
                  <a:solidFill>
                    <a:prstClr val="white"/>
                  </a:solidFill>
                  <a:latin typeface="Calibri" panose="020F0502020204030204"/>
                </a:endParaRPr>
              </a:p>
            </p:txBody>
          </p:sp>
          <p:sp>
            <p:nvSpPr>
              <p:cNvPr id="41" name="Freeform 26"/>
              <p:cNvSpPr/>
              <p:nvPr/>
            </p:nvSpPr>
            <p:spPr bwMode="auto">
              <a:xfrm rot="16200000" flipH="1">
                <a:off x="1293479" y="3372675"/>
                <a:ext cx="2882485" cy="1107245"/>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B5CBD9"/>
              </a:solidFill>
              <a:ln w="57150" cap="rnd">
                <a:solidFill>
                  <a:srgbClr val="B5CBD9">
                    <a:lumMod val="40000"/>
                    <a:lumOff val="60000"/>
                  </a:srgbClr>
                </a:solidFill>
                <a:prstDash val="solid"/>
                <a:miter lim="800000"/>
              </a:ln>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grpSp>
      </p:grpSp>
      <p:sp>
        <p:nvSpPr>
          <p:cNvPr id="5123" name="Rectangle 2"/>
          <p:cNvSpPr>
            <a:spLocks noGrp="1"/>
          </p:cNvSpPr>
          <p:nvPr/>
        </p:nvSpPr>
        <p:spPr>
          <a:xfrm>
            <a:off x="551815" y="-39370"/>
            <a:ext cx="7772400"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algn="ctr" eaLnBrk="1" hangingPunct="1"/>
            <a:r>
              <a:rPr lang="zh-CN" altLang="en-US" b="1" dirty="0">
                <a:solidFill>
                  <a:schemeClr val="bg1"/>
                </a:solidFill>
                <a:latin typeface="黑体" panose="02010609060101010101" pitchFamily="49" charset="-122"/>
                <a:ea typeface="黑体" panose="02010609060101010101" pitchFamily="49" charset="-122"/>
              </a:rPr>
              <a:t>精神疾病</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124" name="AutoShape 5"/>
          <p:cNvSpPr/>
          <p:nvPr/>
        </p:nvSpPr>
        <p:spPr>
          <a:xfrm>
            <a:off x="3389630" y="1647190"/>
            <a:ext cx="2096770" cy="4465320"/>
          </a:xfrm>
          <a:prstGeom prst="leftRightArrowCallout">
            <a:avLst>
              <a:gd name="adj1" fmla="val 91212"/>
              <a:gd name="adj2" fmla="val 91212"/>
              <a:gd name="adj3" fmla="val 12500"/>
              <a:gd name="adj4" fmla="val 50000"/>
            </a:avLst>
          </a:prstGeom>
          <a:solidFill>
            <a:schemeClr val="accent1"/>
          </a:solidFill>
          <a:ln w="12700" cap="sq" cmpd="sng">
            <a:solidFill>
              <a:schemeClr val="tx1"/>
            </a:solidFill>
            <a:prstDash val="solid"/>
            <a:miter/>
            <a:headEnd type="none" w="sm" len="sm"/>
            <a:tailEnd type="none" w="sm" len="sm"/>
          </a:ln>
        </p:spPr>
        <p:txBody>
          <a:bodyPr wrap="none" anchor="ctr"/>
          <a:lstStyle/>
          <a:p>
            <a:pPr lvl="0" algn="ctr" eaLnBrk="1" hangingPunct="1"/>
            <a:r>
              <a:rPr lang="zh-CN" altLang="en-US" sz="3200" b="1" dirty="0">
                <a:solidFill>
                  <a:schemeClr val="bg1"/>
                </a:solidFill>
                <a:latin typeface="黑体" panose="02010609060101010101" pitchFamily="49" charset="-122"/>
                <a:ea typeface="黑体" panose="02010609060101010101" pitchFamily="49" charset="-122"/>
              </a:rPr>
              <a:t>自知力</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5125" name="Text Box 6"/>
          <p:cNvSpPr txBox="1"/>
          <p:nvPr/>
        </p:nvSpPr>
        <p:spPr>
          <a:xfrm>
            <a:off x="2172970" y="2788285"/>
            <a:ext cx="671513" cy="3024188"/>
          </a:xfrm>
          <a:prstGeom prst="rect">
            <a:avLst/>
          </a:prstGeom>
          <a:noFill/>
          <a:ln w="12700">
            <a:noFill/>
          </a:ln>
        </p:spPr>
        <p:txBody>
          <a:bodyPr vert="eaVert">
            <a:spAutoFit/>
          </a:bodyPr>
          <a:lstStyle/>
          <a:p>
            <a:pPr lvl="0" eaLnBrk="1" hangingPunct="1">
              <a:spcBef>
                <a:spcPct val="50000"/>
              </a:spcBef>
            </a:pPr>
            <a:r>
              <a:rPr lang="zh-CN" altLang="en-US" sz="3200" b="1" dirty="0">
                <a:latin typeface="Times New Roman" panose="02020603050405020304" pitchFamily="18" charset="0"/>
                <a:ea typeface="宋体" panose="02010600030101010101" pitchFamily="2" charset="-122"/>
              </a:rPr>
              <a:t>精神病性障碍</a:t>
            </a:r>
            <a:endParaRPr lang="zh-CN" altLang="en-US" sz="3200" b="1" dirty="0">
              <a:latin typeface="Times New Roman" panose="02020603050405020304" pitchFamily="18" charset="0"/>
              <a:ea typeface="宋体" panose="02010600030101010101" pitchFamily="2" charset="-122"/>
            </a:endParaRPr>
          </a:p>
        </p:txBody>
      </p:sp>
      <p:sp>
        <p:nvSpPr>
          <p:cNvPr id="5126" name="Text Box 7"/>
          <p:cNvSpPr txBox="1"/>
          <p:nvPr/>
        </p:nvSpPr>
        <p:spPr>
          <a:xfrm>
            <a:off x="6158548" y="2729230"/>
            <a:ext cx="671512" cy="3382963"/>
          </a:xfrm>
          <a:prstGeom prst="rect">
            <a:avLst/>
          </a:prstGeom>
          <a:noFill/>
          <a:ln w="12700">
            <a:noFill/>
          </a:ln>
        </p:spPr>
        <p:txBody>
          <a:bodyPr vert="eaVert">
            <a:spAutoFit/>
          </a:bodyPr>
          <a:lstStyle/>
          <a:p>
            <a:pPr lvl="0" eaLnBrk="1" hangingPunct="1">
              <a:spcBef>
                <a:spcPct val="50000"/>
              </a:spcBef>
            </a:pPr>
            <a:r>
              <a:rPr lang="zh-CN" altLang="en-US" sz="3200" b="1" dirty="0">
                <a:latin typeface="Times New Roman" panose="02020603050405020304" pitchFamily="18" charset="0"/>
                <a:ea typeface="宋体" panose="02010600030101010101" pitchFamily="2" charset="-122"/>
              </a:rPr>
              <a:t>非精神病性障碍</a:t>
            </a:r>
            <a:endParaRPr lang="zh-CN" altLang="en-US" sz="3200" b="1"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惊恐障碍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恐惧症</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9290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强迫障碍</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78155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神经衰弱</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982" y="1528937"/>
            <a:ext cx="8215161" cy="2971181"/>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392430" y="4829810"/>
            <a:ext cx="8507730" cy="1276985"/>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indent="0"/>
            <a:r>
              <a:rPr kumimoji="1" lang="zh-CN" altLang="en-US" sz="2400" noProof="0" smtClean="0">
                <a:ln>
                  <a:noFill/>
                </a:ln>
                <a:solidFill>
                  <a:schemeClr val="bg1"/>
                </a:solidFill>
                <a:effectLst/>
                <a:uLnTx/>
                <a:uFillTx/>
                <a:latin typeface="黑体" panose="02010609060101010101" pitchFamily="49" charset="-122"/>
                <a:ea typeface="黑体" panose="02010609060101010101" pitchFamily="49" charset="-122"/>
                <a:sym typeface="+mn-ea"/>
              </a:rPr>
              <a:t>重要特征是精神易兴奋和脑力易疲乏，常伴有紧张、烦恼、易激惹等情绪症状及肌肉紧张性疼痛、睡眠障碍等症状</a:t>
            </a:r>
            <a:endParaRPr kumimoji="1" lang="zh-CN" altLang="en-US" sz="2400" noProof="0" dirty="0" smtClean="0">
              <a:ln>
                <a:noFill/>
              </a:ln>
              <a:solidFill>
                <a:schemeClr val="bg1"/>
              </a:solidFill>
              <a:effectLst/>
              <a:uLnTx/>
              <a:uFillTx/>
              <a:latin typeface="黑体" panose="02010609060101010101" pitchFamily="49" charset="-122"/>
              <a:ea typeface="黑体" panose="02010609060101010101" pitchFamily="49" charset="-122"/>
              <a:sym typeface="+mn-ea"/>
            </a:endParaRPr>
          </a:p>
        </p:txBody>
      </p:sp>
      <p:sp>
        <p:nvSpPr>
          <p:cNvPr id="2" name="文本框 1"/>
          <p:cNvSpPr txBox="1"/>
          <p:nvPr/>
        </p:nvSpPr>
        <p:spPr>
          <a:xfrm>
            <a:off x="633095" y="2183765"/>
            <a:ext cx="7733030" cy="1371600"/>
          </a:xfrm>
          <a:prstGeom prst="rect">
            <a:avLst/>
          </a:prstGeom>
          <a:noFill/>
        </p:spPr>
        <p:txBody>
          <a:bodyPr wrap="square" rtlCol="0">
            <a:spAutoFit/>
          </a:bodyPr>
          <a:lstStyle/>
          <a:p>
            <a:pPr lvl="0" indent="0"/>
            <a:r>
              <a:rPr lang="zh-CN" altLang="en-US" sz="2800" b="1" dirty="0">
                <a:solidFill>
                  <a:srgbClr val="FF0000"/>
                </a:solidFill>
                <a:latin typeface="黑体" panose="02010609060101010101" pitchFamily="49" charset="-122"/>
                <a:ea typeface="黑体" panose="02010609060101010101" pitchFamily="49" charset="-122"/>
                <a:sym typeface="+mn-ea"/>
              </a:rPr>
              <a:t>神经衰弱（</a:t>
            </a:r>
            <a:r>
              <a:rPr lang="en-US" altLang="zh-CN" sz="2800" b="1" dirty="0">
                <a:solidFill>
                  <a:srgbClr val="FF0000"/>
                </a:solidFill>
                <a:latin typeface="黑体" panose="02010609060101010101" pitchFamily="49" charset="-122"/>
                <a:ea typeface="黑体" panose="02010609060101010101" pitchFamily="49" charset="-122"/>
                <a:sym typeface="+mn-ea"/>
              </a:rPr>
              <a:t>neurasthenia)</a:t>
            </a:r>
            <a:r>
              <a:rPr kumimoji="1" lang="zh-CN" altLang="en-US" sz="2800" b="1" noProof="0" smtClean="0">
                <a:ln>
                  <a:noFill/>
                </a:ln>
                <a:solidFill>
                  <a:schemeClr val="tx1"/>
                </a:solidFill>
                <a:effectLst/>
                <a:uLnTx/>
                <a:uFillTx/>
                <a:latin typeface="黑体" panose="02010609060101010101" pitchFamily="49" charset="-122"/>
                <a:ea typeface="黑体" panose="02010609060101010101" pitchFamily="49" charset="-122"/>
                <a:sym typeface="+mn-ea"/>
              </a:rPr>
              <a:t>是指大脑由于长期的情绪紧张和精神压力，从而产生精神活动能力的减弱</a:t>
            </a:r>
            <a:endParaRPr kumimoji="1" lang="zh-CN" altLang="en-US" sz="2800" b="1" noProof="0" dirty="0" smtClean="0">
              <a:ln>
                <a:noFill/>
              </a:ln>
              <a:solidFill>
                <a:schemeClr val="tx1"/>
              </a:solidFill>
              <a:effectLst/>
              <a:uLnTx/>
              <a:uFillTx/>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76801" name="文本框 1"/>
          <p:cNvSpPr txBox="1"/>
          <p:nvPr/>
        </p:nvSpPr>
        <p:spPr>
          <a:xfrm>
            <a:off x="3155633" y="146685"/>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神经衰弱</a:t>
            </a:r>
            <a:endParaRPr lang="zh-CN" altLang="en-US" sz="4400" b="1">
              <a:solidFill>
                <a:srgbClr val="FFFF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文本框 2"/>
          <p:cNvSpPr txBox="1"/>
          <p:nvPr/>
        </p:nvSpPr>
        <p:spPr>
          <a:xfrm>
            <a:off x="993775" y="2155190"/>
            <a:ext cx="6739255" cy="2821305"/>
          </a:xfrm>
          <a:prstGeom prst="rect">
            <a:avLst/>
          </a:prstGeom>
          <a:noFill/>
        </p:spPr>
        <p:txBody>
          <a:bodyPr wrap="square" rtlCol="0" anchor="t">
            <a:spAutoFit/>
          </a:bodyPr>
          <a:lstStyle/>
          <a:p>
            <a:pPr marL="342900" indent="-342900" algn="l" defTabSz="914400">
              <a:spcBef>
                <a:spcPct val="20000"/>
              </a:spcBef>
              <a:buClr>
                <a:srgbClr val="6600FF"/>
              </a:buClr>
              <a:buSzPct val="90000"/>
              <a:buFont typeface="Symbol" panose="05050102010706020507" pitchFamily="18" charset="2"/>
              <a:buChar char="¨"/>
            </a:pPr>
            <a:r>
              <a:rPr lang="en-US" altLang="zh-CN" sz="3200" b="1" dirty="0">
                <a:solidFill>
                  <a:schemeClr val="tx1"/>
                </a:solidFill>
                <a:latin typeface="黑体" panose="02010609060101010101" pitchFamily="49" charset="-122"/>
                <a:ea typeface="黑体" panose="02010609060101010101" pitchFamily="49" charset="-122"/>
                <a:cs typeface="+mn-ea"/>
                <a:sym typeface="+mn-ea"/>
              </a:rPr>
              <a:t>1.</a:t>
            </a:r>
            <a:r>
              <a:rPr lang="zh-CN" altLang="en-US" sz="3200" b="1" dirty="0">
                <a:solidFill>
                  <a:schemeClr val="tx1"/>
                </a:solidFill>
                <a:latin typeface="黑体" panose="02010609060101010101" pitchFamily="49" charset="-122"/>
                <a:ea typeface="黑体" panose="02010609060101010101" pitchFamily="49" charset="-122"/>
                <a:cs typeface="+mn-ea"/>
                <a:sym typeface="+mn-ea"/>
              </a:rPr>
              <a:t>脑功能衰弱的症状：精神易兴奋</a:t>
            </a:r>
            <a:endParaRPr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defTabSz="914400">
              <a:spcBef>
                <a:spcPct val="20000"/>
              </a:spcBef>
              <a:buClr>
                <a:srgbClr val="6600FF"/>
              </a:buClr>
              <a:buSzPct val="90000"/>
              <a:buFont typeface="Symbol" panose="05050102010706020507" pitchFamily="18" charset="2"/>
            </a:pPr>
            <a:r>
              <a:rPr lang="zh-CN" altLang="en-US" sz="3200" b="1" dirty="0">
                <a:solidFill>
                  <a:schemeClr val="tx1"/>
                </a:solidFill>
                <a:latin typeface="黑体" panose="02010609060101010101" pitchFamily="49" charset="-122"/>
                <a:ea typeface="黑体" panose="02010609060101010101" pitchFamily="49" charset="-122"/>
                <a:cs typeface="+mn-ea"/>
                <a:sym typeface="+mn-ea"/>
              </a:rPr>
              <a:t>                      脑力易疲劳</a:t>
            </a:r>
            <a:endParaRPr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defTabSz="914400">
              <a:spcBef>
                <a:spcPct val="20000"/>
              </a:spcBef>
              <a:buClr>
                <a:srgbClr val="6600FF"/>
              </a:buClr>
              <a:buSzPct val="90000"/>
              <a:buFont typeface="Symbol" panose="05050102010706020507" pitchFamily="18" charset="2"/>
              <a:buChar char="¨"/>
            </a:pPr>
            <a:r>
              <a:rPr lang="en-US" altLang="zh-CN" sz="3200" b="1" dirty="0">
                <a:solidFill>
                  <a:schemeClr val="tx1"/>
                </a:solidFill>
                <a:latin typeface="黑体" panose="02010609060101010101" pitchFamily="49" charset="-122"/>
                <a:ea typeface="黑体" panose="02010609060101010101" pitchFamily="49" charset="-122"/>
                <a:cs typeface="+mn-ea"/>
                <a:sym typeface="+mn-ea"/>
              </a:rPr>
              <a:t>2.</a:t>
            </a:r>
            <a:r>
              <a:rPr lang="zh-CN" altLang="en-US" sz="3200" b="1" dirty="0">
                <a:solidFill>
                  <a:schemeClr val="tx1"/>
                </a:solidFill>
                <a:latin typeface="黑体" panose="02010609060101010101" pitchFamily="49" charset="-122"/>
                <a:ea typeface="黑体" panose="02010609060101010101" pitchFamily="49" charset="-122"/>
                <a:cs typeface="+mn-ea"/>
                <a:sym typeface="+mn-ea"/>
              </a:rPr>
              <a:t>情绪症状：烦恼、易激惹、紧张。</a:t>
            </a:r>
            <a:endParaRPr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defTabSz="914400">
              <a:spcBef>
                <a:spcPct val="20000"/>
              </a:spcBef>
              <a:buClr>
                <a:srgbClr val="6600FF"/>
              </a:buClr>
              <a:buSzPct val="90000"/>
              <a:buFont typeface="Symbol" panose="05050102010706020507" pitchFamily="18" charset="2"/>
              <a:buChar char="¨"/>
            </a:pPr>
            <a:r>
              <a:rPr lang="en-US" altLang="zh-CN" sz="3200" b="1" dirty="0">
                <a:solidFill>
                  <a:schemeClr val="tx1"/>
                </a:solidFill>
                <a:latin typeface="黑体" panose="02010609060101010101" pitchFamily="49" charset="-122"/>
                <a:ea typeface="黑体" panose="02010609060101010101" pitchFamily="49" charset="-122"/>
                <a:cs typeface="+mn-ea"/>
                <a:sym typeface="+mn-ea"/>
              </a:rPr>
              <a:t>3.</a:t>
            </a:r>
            <a:r>
              <a:rPr lang="zh-CN" altLang="en-US" sz="3200" b="1" dirty="0">
                <a:solidFill>
                  <a:schemeClr val="tx1"/>
                </a:solidFill>
                <a:latin typeface="黑体" panose="02010609060101010101" pitchFamily="49" charset="-122"/>
                <a:ea typeface="黑体" panose="02010609060101010101" pitchFamily="49" charset="-122"/>
                <a:cs typeface="+mn-ea"/>
                <a:sym typeface="+mn-ea"/>
              </a:rPr>
              <a:t>心理生理症状：躯体不适、睡眠障碍、紧张性头痛</a:t>
            </a:r>
            <a:endParaRPr lang="zh-CN" altLang="en-US" sz="3200" b="1" dirty="0" smtClean="0">
              <a:solidFill>
                <a:schemeClr val="tx1"/>
              </a:solidFill>
              <a:latin typeface="黑体" panose="02010609060101010101" pitchFamily="49" charset="-122"/>
              <a:ea typeface="黑体" panose="02010609060101010101" pitchFamily="49" charset="-122"/>
              <a:cs typeface="+mn-ea"/>
              <a:sym typeface="+mn-ea"/>
            </a:endParaRPr>
          </a:p>
        </p:txBody>
      </p:sp>
      <p:sp>
        <p:nvSpPr>
          <p:cNvPr id="77825" name="文本框 1"/>
          <p:cNvSpPr txBox="1"/>
          <p:nvPr/>
        </p:nvSpPr>
        <p:spPr>
          <a:xfrm>
            <a:off x="3595688" y="254000"/>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临床表现</a:t>
            </a:r>
            <a:endParaRPr lang="zh-CN" altLang="en-US" sz="4400" b="1">
              <a:solidFill>
                <a:srgbClr val="FFFFFF"/>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85043" y="133396"/>
            <a:ext cx="8478000" cy="720080"/>
          </a:xfrm>
        </p:spPr>
        <p:txBody>
          <a:bodyPr>
            <a:noAutofit/>
          </a:bodyPr>
          <a:lstStyle/>
          <a:p>
            <a:r>
              <a:rPr kumimoji="1" lang="zh-CN" altLang="en-US" sz="4400" b="1" dirty="0">
                <a:solidFill>
                  <a:schemeClr val="bg1"/>
                </a:solidFill>
                <a:latin typeface="黑体" panose="02010609060101010101" pitchFamily="49" charset="-122"/>
                <a:ea typeface="黑体" panose="02010609060101010101" pitchFamily="49" charset="-122"/>
                <a:cs typeface="+mn-ea"/>
                <a:sym typeface="+mn-ea"/>
              </a:rPr>
              <a:t>诊断和鉴别诊断</a:t>
            </a:r>
            <a:endParaRPr kumimoji="1" lang="zh-CN" altLang="en-US" sz="4400" b="1" dirty="0">
              <a:solidFill>
                <a:schemeClr val="bg1"/>
              </a:solidFill>
              <a:latin typeface="黑体" panose="02010609060101010101" pitchFamily="49" charset="-122"/>
              <a:ea typeface="黑体" panose="02010609060101010101" pitchFamily="49" charset="-122"/>
              <a:cs typeface="+mn-ea"/>
              <a:sym typeface="+mn-ea"/>
            </a:endParaRPr>
          </a:p>
        </p:txBody>
      </p:sp>
      <p:sp>
        <p:nvSpPr>
          <p:cNvPr id="2" name="文本框 1"/>
          <p:cNvSpPr txBox="1"/>
          <p:nvPr/>
        </p:nvSpPr>
        <p:spPr>
          <a:xfrm>
            <a:off x="1757680" y="742315"/>
            <a:ext cx="5920105" cy="3771900"/>
          </a:xfrm>
          <a:prstGeom prst="rect">
            <a:avLst/>
          </a:prstGeom>
          <a:noFill/>
        </p:spPr>
        <p:txBody>
          <a:bodyPr wrap="square" rtlCol="0" anchor="t">
            <a:spAutoFit/>
          </a:bodyPr>
          <a:lstStyle/>
          <a:p>
            <a:pPr marL="342900" indent="-342900" algn="l" fontAlgn="base">
              <a:spcBef>
                <a:spcPct val="20000"/>
              </a:spcBef>
              <a:buClr>
                <a:srgbClr val="6600FF"/>
              </a:buClr>
              <a:buSzPct val="90000"/>
              <a:buFont typeface="Symbol" panose="05050102010706020507" pitchFamily="18" charset="2"/>
              <a:buNone/>
            </a:pPr>
            <a:br>
              <a:rPr kumimoji="1" lang="zh-CN" altLang="en-US" sz="4400" b="1" dirty="0">
                <a:solidFill>
                  <a:srgbClr val="200B5B"/>
                </a:solidFill>
                <a:latin typeface="Times New Roman" panose="02020603050405020304" pitchFamily="18" charset="0"/>
                <a:ea typeface="宋体" panose="02010600030101010101" pitchFamily="2" charset="-122"/>
                <a:cs typeface="+mn-ea"/>
                <a:sym typeface="+mn-ea"/>
              </a:rPr>
            </a:br>
            <a:endParaRPr lang="zh-CN" altLang="en-US" sz="4400" b="1" dirty="0"/>
          </a:p>
          <a:p>
            <a:pPr marL="342900" indent="-342900" algn="l" fontAlgn="base">
              <a:spcBef>
                <a:spcPct val="20000"/>
              </a:spcBef>
              <a:buClr>
                <a:srgbClr val="6600FF"/>
              </a:buClr>
              <a:buSzPct val="90000"/>
              <a:buFont typeface="Symbol" panose="05050102010706020507" pitchFamily="18" charset="2"/>
              <a:buChar char="¨"/>
            </a:pPr>
            <a:r>
              <a:rPr kumimoji="1" lang="zh-CN" altLang="en-US" sz="3200" b="1" dirty="0">
                <a:solidFill>
                  <a:schemeClr val="tx1"/>
                </a:solidFill>
                <a:latin typeface="黑体" panose="02010609060101010101" pitchFamily="49" charset="-122"/>
                <a:ea typeface="黑体" panose="02010609060101010101" pitchFamily="49" charset="-122"/>
                <a:cs typeface="+mn-ea"/>
                <a:sym typeface="+mn-ea"/>
              </a:rPr>
              <a:t>诊断标准：</a:t>
            </a:r>
            <a:r>
              <a:rPr kumimoji="1" lang="en-US" altLang="zh-CN" sz="3200" b="1" dirty="0">
                <a:solidFill>
                  <a:schemeClr val="tx1"/>
                </a:solidFill>
                <a:latin typeface="黑体" panose="02010609060101010101" pitchFamily="49" charset="-122"/>
                <a:ea typeface="黑体" panose="02010609060101010101" pitchFamily="49" charset="-122"/>
                <a:cs typeface="+mn-ea"/>
                <a:sym typeface="+mn-ea"/>
              </a:rPr>
              <a:t>CCMD-3</a:t>
            </a:r>
            <a:r>
              <a:rPr kumimoji="1" lang="zh-CN" altLang="en-US" sz="3200" b="1" dirty="0">
                <a:solidFill>
                  <a:schemeClr val="tx1"/>
                </a:solidFill>
                <a:latin typeface="黑体" panose="02010609060101010101" pitchFamily="49" charset="-122"/>
                <a:ea typeface="黑体" panose="02010609060101010101" pitchFamily="49" charset="-122"/>
                <a:cs typeface="+mn-ea"/>
                <a:sym typeface="+mn-ea"/>
              </a:rPr>
              <a:t>（特异性差）</a:t>
            </a:r>
            <a:endParaRPr kumimoji="1"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fontAlgn="base">
              <a:spcBef>
                <a:spcPct val="20000"/>
              </a:spcBef>
              <a:buClr>
                <a:srgbClr val="6600FF"/>
              </a:buClr>
              <a:buSzPct val="90000"/>
              <a:buFont typeface="Symbol" panose="05050102010706020507" pitchFamily="18" charset="2"/>
              <a:buChar char="¨"/>
            </a:pPr>
            <a:r>
              <a:rPr kumimoji="1" lang="zh-CN" altLang="en-US" sz="3200" b="1" dirty="0">
                <a:solidFill>
                  <a:schemeClr val="tx1"/>
                </a:solidFill>
                <a:latin typeface="黑体" panose="02010609060101010101" pitchFamily="49" charset="-122"/>
                <a:ea typeface="黑体" panose="02010609060101010101" pitchFamily="49" charset="-122"/>
                <a:cs typeface="+mn-ea"/>
                <a:sym typeface="+mn-ea"/>
              </a:rPr>
              <a:t>鉴别诊断：恶劣心境障碍</a:t>
            </a:r>
            <a:endParaRPr kumimoji="1"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fontAlgn="base">
              <a:spcBef>
                <a:spcPct val="20000"/>
              </a:spcBef>
              <a:buClr>
                <a:srgbClr val="6600FF"/>
              </a:buClr>
              <a:buSzPct val="90000"/>
              <a:buFont typeface="Symbol" panose="05050102010706020507" pitchFamily="18" charset="2"/>
              <a:buNone/>
            </a:pPr>
            <a:r>
              <a:rPr kumimoji="1" lang="zh-CN" altLang="en-US" sz="3200" b="1" dirty="0">
                <a:solidFill>
                  <a:schemeClr val="tx1"/>
                </a:solidFill>
                <a:latin typeface="黑体" panose="02010609060101010101" pitchFamily="49" charset="-122"/>
                <a:ea typeface="黑体" panose="02010609060101010101" pitchFamily="49" charset="-122"/>
                <a:cs typeface="+mn-ea"/>
                <a:sym typeface="+mn-ea"/>
              </a:rPr>
              <a:t>             焦虑症</a:t>
            </a:r>
            <a:endParaRPr kumimoji="1" lang="zh-CN" altLang="en-US" sz="3200" b="1" dirty="0">
              <a:solidFill>
                <a:schemeClr val="tx1"/>
              </a:solidFill>
              <a:latin typeface="黑体" panose="02010609060101010101" pitchFamily="49" charset="-122"/>
              <a:ea typeface="黑体" panose="02010609060101010101" pitchFamily="49" charset="-122"/>
              <a:cs typeface="+mn-ea"/>
              <a:sym typeface="+mn-ea"/>
            </a:endParaRPr>
          </a:p>
          <a:p>
            <a:pPr marL="342900" indent="-342900" algn="l" fontAlgn="base">
              <a:spcBef>
                <a:spcPct val="20000"/>
              </a:spcBef>
              <a:buClr>
                <a:srgbClr val="6600FF"/>
              </a:buClr>
              <a:buSzPct val="90000"/>
              <a:buFont typeface="Symbol" panose="05050102010706020507" pitchFamily="18" charset="2"/>
              <a:buNone/>
            </a:pPr>
            <a:r>
              <a:rPr kumimoji="1" lang="zh-CN" altLang="en-US" sz="3200" b="1" dirty="0">
                <a:solidFill>
                  <a:schemeClr val="tx1"/>
                </a:solidFill>
                <a:latin typeface="黑体" panose="02010609060101010101" pitchFamily="49" charset="-122"/>
                <a:ea typeface="黑体" panose="02010609060101010101" pitchFamily="49" charset="-122"/>
                <a:cs typeface="+mn-ea"/>
                <a:sym typeface="+mn-ea"/>
              </a:rPr>
              <a:t>            精神分裂症</a:t>
            </a:r>
            <a:endParaRPr kumimoji="1" lang="zh-CN" altLang="en-US" sz="3200" b="1" dirty="0" smtClean="0">
              <a:solidFill>
                <a:schemeClr val="tx1"/>
              </a:solidFill>
              <a:latin typeface="黑体" panose="02010609060101010101" pitchFamily="49" charset="-122"/>
              <a:ea typeface="黑体" panose="02010609060101010101" pitchFamily="49"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神经衰弱的治疗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1035" y="2113915"/>
            <a:ext cx="7070725" cy="1121410"/>
          </a:xfrm>
          <a:prstGeom prst="rect">
            <a:avLst/>
          </a:prstGeom>
          <a:noFill/>
        </p:spPr>
        <p:txBody>
          <a:bodyPr wrap="square" rtlCol="0" anchor="t">
            <a:spAutoFit/>
          </a:bodyPr>
          <a:lstStyle/>
          <a:p>
            <a:pPr lvl="0" indent="0">
              <a:lnSpc>
                <a:spcPct val="120000"/>
              </a:lnSpc>
              <a:spcAft>
                <a:spcPts val="1200"/>
              </a:spcAft>
              <a:buFont typeface="Arial" panose="020B0604020202020204" pitchFamily="34" charset="0"/>
              <a:buNone/>
            </a:pPr>
            <a:r>
              <a:rPr lang="zh-CN" altLang="en-US" sz="2400" b="1" dirty="0" err="1">
                <a:solidFill>
                  <a:schemeClr val="tx1"/>
                </a:solidFill>
                <a:latin typeface="黑体" panose="02010609060101010101" pitchFamily="49" charset="-122"/>
                <a:ea typeface="黑体" panose="02010609060101010101" pitchFamily="49" charset="-122"/>
                <a:sym typeface="+mn-ea"/>
              </a:rPr>
              <a:t>具有抗强迫作用的药物有</a:t>
            </a:r>
            <a:r>
              <a:rPr lang="en-US" altLang="zh-CN" sz="2400" b="1" dirty="0" err="1">
                <a:solidFill>
                  <a:schemeClr val="tx1"/>
                </a:solidFill>
                <a:latin typeface="黑体" panose="02010609060101010101" pitchFamily="49" charset="-122"/>
                <a:ea typeface="黑体" panose="02010609060101010101" pitchFamily="49" charset="-122"/>
                <a:sym typeface="+mn-ea"/>
              </a:rPr>
              <a:t>SSRIs</a:t>
            </a:r>
            <a:r>
              <a:rPr lang="zh-CN" altLang="en-US" sz="2400" b="1" dirty="0" err="1">
                <a:solidFill>
                  <a:schemeClr val="tx1"/>
                </a:solidFill>
                <a:latin typeface="黑体" panose="02010609060101010101" pitchFamily="49" charset="-122"/>
                <a:ea typeface="黑体" panose="02010609060101010101" pitchFamily="49" charset="-122"/>
                <a:sym typeface="+mn-ea"/>
              </a:rPr>
              <a:t>类和氯米帕明</a:t>
            </a:r>
            <a:endParaRPr lang="zh-CN" altLang="en-US" sz="2400" b="1" dirty="0" err="1">
              <a:solidFill>
                <a:schemeClr val="tx1"/>
              </a:solidFill>
              <a:latin typeface="黑体" panose="02010609060101010101" pitchFamily="49" charset="-122"/>
              <a:ea typeface="黑体" panose="02010609060101010101" pitchFamily="49" charset="-122"/>
              <a:sym typeface="+mn-ea"/>
            </a:endParaRPr>
          </a:p>
          <a:p>
            <a:pPr marL="182880" indent="-182880" algn="l" defTabSz="914400" fontAlgn="base">
              <a:lnSpc>
                <a:spcPct val="120000"/>
              </a:lnSpc>
              <a:spcAft>
                <a:spcPts val="1200"/>
              </a:spcAft>
              <a:buFont typeface="Arial" panose="020B0604020202020204" pitchFamily="34" charset="0"/>
            </a:pPr>
            <a:endParaRPr lang="zh-CN" altLang="en-US" sz="2400" b="1"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sp>
        <p:nvSpPr>
          <p:cNvPr id="3" name="Rectangle 138"/>
          <p:cNvSpPr/>
          <p:nvPr/>
        </p:nvSpPr>
        <p:spPr>
          <a:xfrm>
            <a:off x="660417" y="137631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800" b="1" dirty="0" err="1">
              <a:solidFill>
                <a:srgbClr val="FF0000"/>
              </a:solidFill>
              <a:latin typeface="微软雅黑" panose="020B0503020204020204" charset="-122"/>
              <a:ea typeface="微软雅黑" panose="020B0503020204020204" charset="-122"/>
              <a:sym typeface="+mn-ea"/>
            </a:endParaRPr>
          </a:p>
          <a:p>
            <a:pPr marL="622300" defTabSz="914400">
              <a:spcBef>
                <a:spcPts val="300"/>
              </a:spcBef>
              <a:defRPr/>
            </a:pPr>
            <a:r>
              <a:rPr lang="zh-CN" altLang="en-US" sz="2800" b="1" dirty="0" err="1">
                <a:solidFill>
                  <a:schemeClr val="bg1"/>
                </a:solidFill>
                <a:latin typeface="黑体" panose="02010609060101010101" pitchFamily="49" charset="-122"/>
                <a:ea typeface="黑体" panose="02010609060101010101" pitchFamily="49" charset="-122"/>
                <a:sym typeface="+mn-ea"/>
              </a:rPr>
              <a:t>抗焦虑、抗抑郁药物</a:t>
            </a:r>
            <a:endParaRPr lang="zh-CN" altLang="en-US" sz="2800" b="1" dirty="0" err="1">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61052" y="278220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dirty="0" err="1">
                <a:solidFill>
                  <a:schemeClr val="bg1"/>
                </a:solidFill>
                <a:latin typeface="黑体" panose="02010609060101010101" pitchFamily="49" charset="-122"/>
                <a:ea typeface="黑体" panose="02010609060101010101" pitchFamily="49" charset="-122"/>
                <a:sym typeface="+mn-ea"/>
              </a:rPr>
              <a:t>其他治疗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Rectangle 138"/>
          <p:cNvSpPr/>
          <p:nvPr/>
        </p:nvSpPr>
        <p:spPr>
          <a:xfrm>
            <a:off x="661052" y="454242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endParaRPr lang="zh-CN" altLang="en-US" sz="2800" b="1" dirty="0" err="1">
              <a:solidFill>
                <a:srgbClr val="FF0000"/>
              </a:solidFill>
              <a:latin typeface="微软雅黑" panose="020B0503020204020204" charset="-122"/>
              <a:ea typeface="微软雅黑" panose="020B0503020204020204" charset="-122"/>
              <a:sym typeface="+mn-ea"/>
            </a:endParaRPr>
          </a:p>
          <a:p>
            <a:pPr marL="622300" defTabSz="914400">
              <a:spcBef>
                <a:spcPts val="300"/>
              </a:spcBef>
              <a:defRPr/>
            </a:pPr>
            <a:endParaRPr lang="zh-CN" altLang="en-US" sz="2800" b="1" dirty="0" err="1">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r>
              <a:rPr lang="zh-CN" altLang="en-US" sz="2800" b="1" dirty="0" err="1">
                <a:solidFill>
                  <a:schemeClr val="bg1"/>
                </a:solidFill>
                <a:latin typeface="黑体" panose="02010609060101010101" pitchFamily="49" charset="-122"/>
                <a:ea typeface="黑体" panose="02010609060101010101" pitchFamily="49" charset="-122"/>
                <a:sym typeface="+mn-ea"/>
              </a:rPr>
              <a:t>支持性和解释性的心理治疗</a:t>
            </a:r>
            <a:endParaRPr lang="zh-CN" altLang="en-US" sz="2800" b="1" dirty="0" err="1">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endParaRPr lang="zh-CN" altLang="en-US" sz="2800" b="1" dirty="0" err="1">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6" name="文本框 5"/>
          <p:cNvSpPr txBox="1"/>
          <p:nvPr/>
        </p:nvSpPr>
        <p:spPr>
          <a:xfrm>
            <a:off x="549275" y="5911215"/>
            <a:ext cx="6997065" cy="975360"/>
          </a:xfrm>
          <a:prstGeom prst="rect">
            <a:avLst/>
          </a:prstGeom>
          <a:noFill/>
        </p:spPr>
        <p:txBody>
          <a:bodyPr wrap="square" rtlCol="0">
            <a:spAutoFit/>
          </a:bodyPr>
          <a:lstStyle/>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26745" y="3554095"/>
            <a:ext cx="6919595" cy="530225"/>
          </a:xfrm>
          <a:prstGeom prst="rect">
            <a:avLst/>
          </a:prstGeom>
          <a:noFill/>
        </p:spPr>
        <p:txBody>
          <a:bodyPr wrap="square" rtlCol="0" anchor="t">
            <a:spAutoFit/>
          </a:bodyPr>
          <a:lstStyle/>
          <a:p>
            <a:pPr lvl="0" indent="0">
              <a:lnSpc>
                <a:spcPct val="120000"/>
              </a:lnSpc>
              <a:spcAft>
                <a:spcPts val="1200"/>
              </a:spcAft>
              <a:buFont typeface="Arial" panose="020B0604020202020204" pitchFamily="34" charset="0"/>
              <a:buNone/>
            </a:pPr>
            <a:r>
              <a:rPr lang="zh-CN" altLang="en-US" sz="2400" b="1" dirty="0" err="1">
                <a:solidFill>
                  <a:schemeClr val="tx1"/>
                </a:solidFill>
                <a:latin typeface="黑体" panose="02010609060101010101" pitchFamily="49" charset="-122"/>
                <a:ea typeface="黑体" panose="02010609060101010101" pitchFamily="49" charset="-122"/>
                <a:sym typeface="+mn-ea"/>
              </a:rPr>
              <a:t>如体育锻炼、旅游疗养、调整不合理工作方式等</a:t>
            </a:r>
            <a:endParaRPr lang="zh-CN" altLang="en-US" sz="2400" b="1" dirty="0" err="1" smtClean="0">
              <a:solidFill>
                <a:schemeClr val="tx1"/>
              </a:solidFill>
              <a:latin typeface="黑体" panose="02010609060101010101" pitchFamily="49" charset="-122"/>
              <a:ea typeface="黑体" panose="02010609060101010101" pitchFamily="49" charset="-122"/>
              <a:cs typeface="+mn-ea"/>
              <a:sym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癔症</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惊恐障碍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恐惧症</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9290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强迫障碍</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78155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神经衰弱</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982" y="1528937"/>
            <a:ext cx="8215161" cy="2971181"/>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Rectangle 47"/>
          <p:cNvSpPr/>
          <p:nvPr/>
        </p:nvSpPr>
        <p:spPr>
          <a:xfrm>
            <a:off x="392430" y="4829810"/>
            <a:ext cx="8507730" cy="1276985"/>
          </a:xfrm>
          <a:prstGeom prst="rect">
            <a:avLst/>
          </a:prstGeom>
          <a:solidFill>
            <a:schemeClr val="tx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endPar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endPar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临床表现为癔症精神障碍（分离症状）和癔症性躯体障碍（转</a:t>
            </a:r>
            <a:endPar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换症状）。有时由暗示诱发，也可由暗示消失。</a:t>
            </a:r>
            <a:endParaRPr kumimoji="1" lang="zh-CN" altLang="en-US" sz="2400" kern="0" noProof="0" dirty="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endParaRPr kumimoji="1" lang="zh-CN" altLang="en-US" sz="2400" i="0" u="none" strike="noStrike" kern="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400" kern="0" noProof="0" smtClean="0">
                <a:ln>
                  <a:noFill/>
                </a:ln>
                <a:solidFill>
                  <a:schemeClr val="bg1"/>
                </a:solidFill>
                <a:effectLst/>
                <a:uLnTx/>
                <a:uFillTx/>
                <a:latin typeface="黑体" panose="02010609060101010101" pitchFamily="49" charset="-122"/>
                <a:ea typeface="黑体" panose="02010609060101010101" pitchFamily="49" charset="-122"/>
                <a:cs typeface="+mn-ea"/>
                <a:sym typeface="+mn-ea"/>
              </a:rPr>
              <a:t>    </a:t>
            </a:r>
            <a:endParaRPr kumimoji="1" lang="zh-CN" altLang="en-US" sz="2400" kern="0" noProof="0" dirty="0" smtClean="0">
              <a:ln>
                <a:noFill/>
              </a:ln>
              <a:solidFill>
                <a:schemeClr val="bg1"/>
              </a:solidFill>
              <a:effectLst/>
              <a:uLnTx/>
              <a:uFillTx/>
              <a:latin typeface="黑体" panose="02010609060101010101" pitchFamily="49" charset="-122"/>
              <a:ea typeface="黑体" panose="02010609060101010101" pitchFamily="49" charset="-122"/>
              <a:cs typeface="+mn-ea"/>
              <a:sym typeface="+mn-ea"/>
            </a:endParaRPr>
          </a:p>
        </p:txBody>
      </p:sp>
      <p:sp>
        <p:nvSpPr>
          <p:cNvPr id="2" name="文本框 1"/>
          <p:cNvSpPr txBox="1"/>
          <p:nvPr/>
        </p:nvSpPr>
        <p:spPr>
          <a:xfrm>
            <a:off x="633730" y="2170430"/>
            <a:ext cx="7733030" cy="1418590"/>
          </a:xfrm>
          <a:prstGeom prst="rect">
            <a:avLst/>
          </a:prstGeom>
          <a:noFill/>
        </p:spPr>
        <p:txBody>
          <a:bodyPr wrap="square" rtlCol="0">
            <a:spAutoFit/>
          </a:bodyPr>
          <a:lstStyle/>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800" b="1" kern="0" noProof="0" smtClean="0">
                <a:ln>
                  <a:noFill/>
                </a:ln>
                <a:solidFill>
                  <a:srgbClr val="FF0000"/>
                </a:solidFill>
                <a:effectLst/>
                <a:uLnTx/>
                <a:uFillTx/>
                <a:latin typeface="黑体" panose="02010609060101010101" pitchFamily="49" charset="-122"/>
                <a:ea typeface="黑体" panose="02010609060101010101" pitchFamily="49" charset="-122"/>
                <a:cs typeface="+mn-ea"/>
                <a:sym typeface="+mn-ea"/>
              </a:rPr>
              <a:t>癔症（</a:t>
            </a:r>
            <a:r>
              <a:rPr kumimoji="1" lang="en-US" altLang="zh-CN" sz="2800" b="1" kern="0" noProof="0" smtClean="0">
                <a:ln>
                  <a:noFill/>
                </a:ln>
                <a:solidFill>
                  <a:srgbClr val="FF0000"/>
                </a:solidFill>
                <a:effectLst/>
                <a:uLnTx/>
                <a:uFillTx/>
                <a:latin typeface="黑体" panose="02010609060101010101" pitchFamily="49" charset="-122"/>
                <a:ea typeface="黑体" panose="02010609060101010101" pitchFamily="49" charset="-122"/>
                <a:cs typeface="+mn-ea"/>
                <a:sym typeface="+mn-ea"/>
              </a:rPr>
              <a:t>hysteria</a:t>
            </a:r>
            <a:r>
              <a:rPr kumimoji="1" lang="zh-CN" altLang="en-US" sz="2800" b="1" kern="0" noProof="0" smtClean="0">
                <a:ln>
                  <a:noFill/>
                </a:ln>
                <a:solidFill>
                  <a:srgbClr val="FF0000"/>
                </a:solidFill>
                <a:effectLst/>
                <a:uLnTx/>
                <a:uFillTx/>
                <a:latin typeface="黑体" panose="02010609060101010101" pitchFamily="49" charset="-122"/>
                <a:ea typeface="黑体" panose="02010609060101010101" pitchFamily="49" charset="-122"/>
                <a:cs typeface="+mn-ea"/>
                <a:sym typeface="+mn-ea"/>
              </a:rPr>
              <a:t>）</a:t>
            </a: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rPr>
              <a:t>或称</a:t>
            </a:r>
            <a:r>
              <a:rPr kumimoji="1" lang="zh-CN" altLang="en-US" sz="2800" b="1" kern="0" noProof="0" smtClean="0">
                <a:ln>
                  <a:noFill/>
                </a:ln>
                <a:solidFill>
                  <a:srgbClr val="FF0000"/>
                </a:solidFill>
                <a:effectLst/>
                <a:uLnTx/>
                <a:uFillTx/>
                <a:latin typeface="黑体" panose="02010609060101010101" pitchFamily="49" charset="-122"/>
                <a:ea typeface="黑体" panose="02010609060101010101" pitchFamily="49" charset="-122"/>
                <a:cs typeface="+mn-ea"/>
                <a:sym typeface="+mn-ea"/>
              </a:rPr>
              <a:t>分离转换性障碍</a:t>
            </a: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rPr>
              <a:t>。是由于</a:t>
            </a:r>
            <a:endPar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rPr>
              <a:t>明显的心理因素，如生活事件、内心冲突或强烈</a:t>
            </a:r>
            <a:endPar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endParaRPr>
          </a:p>
          <a:p>
            <a:pPr marL="342900" marR="0" lvl="0" indent="-342900" algn="just" defTabSz="914400" rtl="0" eaLnBrk="1" fontAlgn="base" latinLnBrk="0" hangingPunct="1">
              <a:lnSpc>
                <a:spcPct val="90000"/>
              </a:lnSpc>
              <a:spcBef>
                <a:spcPct val="20000"/>
              </a:spcBef>
              <a:spcAft>
                <a:spcPct val="0"/>
              </a:spcAft>
              <a:buClr>
                <a:srgbClr val="000000"/>
              </a:buClr>
              <a:buSzPct val="90000"/>
              <a:buFont typeface="Symbol" panose="05050102010706020507" pitchFamily="18" charset="2"/>
              <a:buNone/>
              <a:defRPr/>
            </a:pPr>
            <a:r>
              <a:rPr kumimoji="1" lang="zh-CN" altLang="en-US" sz="2800" b="1" kern="0" noProof="0" smtClean="0">
                <a:ln>
                  <a:noFill/>
                </a:ln>
                <a:effectLst/>
                <a:uLnTx/>
                <a:uFillTx/>
                <a:latin typeface="黑体" panose="02010609060101010101" pitchFamily="49" charset="-122"/>
                <a:ea typeface="黑体" panose="02010609060101010101" pitchFamily="49" charset="-122"/>
                <a:cs typeface="+mn-ea"/>
                <a:sym typeface="+mn-ea"/>
              </a:rPr>
              <a:t>的情绪体验，暗示或自</a:t>
            </a:r>
            <a:r>
              <a:rPr kumimoji="1" lang="zh-CN" altLang="en-US" sz="2800" b="1" kern="0" noProof="0" smtClean="0">
                <a:ln>
                  <a:noFill/>
                </a:ln>
                <a:solidFill>
                  <a:schemeClr val="tx1"/>
                </a:solidFill>
                <a:effectLst/>
                <a:uLnTx/>
                <a:uFillTx/>
                <a:latin typeface="黑体" panose="02010609060101010101" pitchFamily="49" charset="-122"/>
                <a:ea typeface="黑体" panose="02010609060101010101" pitchFamily="49" charset="-122"/>
                <a:cs typeface="+mn-ea"/>
                <a:sym typeface="+mn-ea"/>
              </a:rPr>
              <a:t>我暗示等引起的一组疾病。</a:t>
            </a:r>
            <a:endParaRPr kumimoji="1" lang="zh-CN" altLang="en-US" sz="2800" b="1" kern="0" noProof="0" dirty="0" smtClean="0">
              <a:ln>
                <a:noFill/>
              </a:ln>
              <a:solidFill>
                <a:schemeClr val="tx1"/>
              </a:solidFill>
              <a:effectLst/>
              <a:uLnTx/>
              <a:uFillTx/>
              <a:latin typeface="黑体" panose="02010609060101010101" pitchFamily="49" charset="-122"/>
              <a:ea typeface="黑体" panose="02010609060101010101" pitchFamily="49" charset="-122"/>
              <a:cs typeface="+mn-ea"/>
              <a:sym typeface="+mn-ea"/>
            </a:endParaRPr>
          </a:p>
        </p:txBody>
      </p:sp>
      <p:sp>
        <p:nvSpPr>
          <p:cNvPr id="76801" name="文本框 1"/>
          <p:cNvSpPr txBox="1"/>
          <p:nvPr/>
        </p:nvSpPr>
        <p:spPr>
          <a:xfrm>
            <a:off x="3725863" y="104775"/>
            <a:ext cx="5645150" cy="762000"/>
          </a:xfrm>
          <a:prstGeom prst="rect">
            <a:avLst/>
          </a:prstGeom>
          <a:noFill/>
          <a:ln w="9525">
            <a:noFill/>
          </a:ln>
        </p:spPr>
        <p:txBody>
          <a:bodyPr wrap="square" anchor="t">
            <a:spAutoFit/>
          </a:bodyPr>
          <a:lstStyle/>
          <a:p>
            <a:pPr lvl="0" indent="0"/>
            <a:r>
              <a:rPr lang="zh-CN" altLang="en-US" sz="4400" b="1">
                <a:solidFill>
                  <a:srgbClr val="FFFFFF"/>
                </a:solidFill>
                <a:latin typeface="黑体" panose="02010609060101010101" pitchFamily="49" charset="-122"/>
                <a:ea typeface="黑体" panose="02010609060101010101" pitchFamily="49" charset="-122"/>
              </a:rPr>
              <a:t>癔症</a:t>
            </a:r>
            <a:endParaRPr lang="zh-CN" altLang="en-US" sz="4400" b="1">
              <a:solidFill>
                <a:srgbClr val="FFFF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病因和发病机制</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660400" y="2352675"/>
            <a:ext cx="7070725" cy="944880"/>
          </a:xfrm>
          <a:prstGeom prst="rect">
            <a:avLst/>
          </a:prstGeom>
          <a:noFill/>
        </p:spPr>
        <p:txBody>
          <a:bodyPr wrap="square" rtlCol="0" anchor="t">
            <a:spAutoFit/>
          </a:bodyPr>
          <a:lstStyle/>
          <a:p>
            <a:pPr algn="l" defTabSz="914400" fontAlgn="base"/>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914400" fontAlgn="base"/>
            <a:endParaRPr lang="zh-CN" altLang="en-US" sz="2000" b="1" strike="noStrike" noProof="1">
              <a:solidFill>
                <a:srgbClr val="FF0000"/>
              </a:solidFill>
              <a:latin typeface="微软雅黑" panose="020B0503020204020204" charset="-122"/>
              <a:ea typeface="微软雅黑" panose="020B0503020204020204" charset="-122"/>
            </a:endParaRPr>
          </a:p>
          <a:p>
            <a:pPr algn="l" defTabSz="914400" fontAlgn="base"/>
            <a:endParaRPr lang="zh-CN" altLang="en-US" sz="1200" dirty="0" smtClean="0">
              <a:latin typeface="Arial" panose="020B0604020202020204" pitchFamily="34" charset="0"/>
              <a:cs typeface="Arial" panose="020B0604020202020204" pitchFamily="34" charset="0"/>
            </a:endParaRPr>
          </a:p>
        </p:txBody>
      </p:sp>
      <p:sp>
        <p:nvSpPr>
          <p:cNvPr id="3" name="Rectangle 138"/>
          <p:cNvSpPr/>
          <p:nvPr/>
        </p:nvSpPr>
        <p:spPr>
          <a:xfrm>
            <a:off x="660417" y="1670315"/>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遗传因素</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659782" y="329782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心理因素</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5" name="Rectangle 138"/>
          <p:cNvSpPr/>
          <p:nvPr/>
        </p:nvSpPr>
        <p:spPr>
          <a:xfrm>
            <a:off x="660417" y="478753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base"/>
            <a:r>
              <a:rPr lang="en-US" altLang="zh-CN" sz="2000" b="1">
                <a:solidFill>
                  <a:srgbClr val="FF0000"/>
                </a:solidFill>
                <a:uFillTx/>
                <a:latin typeface="微软雅黑" panose="020B0503020204020204" charset="-122"/>
                <a:ea typeface="微软雅黑" panose="020B0503020204020204" charset="-122"/>
                <a:cs typeface="黑体" panose="02010609060101010101" pitchFamily="49" charset="-122"/>
                <a:sym typeface="+mn-ea"/>
              </a:rPr>
              <a:t>       </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社会文化因素</a:t>
            </a:r>
            <a:r>
              <a:rPr lang="zh-CN" altLang="en-US" sz="2800" b="1">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rPr>
              <a:t>解释</a:t>
            </a:r>
            <a:endParaRPr lang="zh-CN" altLang="en-US" sz="2800" b="1" kern="0" dirty="0">
              <a:solidFill>
                <a:schemeClr val="bg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01040" y="1890395"/>
            <a:ext cx="6864985" cy="4570095"/>
          </a:xfrm>
          <a:prstGeom prst="rect">
            <a:avLst/>
          </a:prstGeom>
          <a:noFill/>
        </p:spPr>
        <p:txBody>
          <a:bodyPr wrap="square" rtlCol="0" anchor="t">
            <a:spAutoFit/>
          </a:bodyPr>
          <a:lstStyle/>
          <a:p>
            <a:pPr eaLnBrk="1" fontAlgn="base" hangingPunct="1">
              <a:lnSpc>
                <a:spcPct val="90000"/>
              </a:lnSpc>
              <a:buNone/>
            </a:pPr>
            <a:r>
              <a:rPr lang="zh-CN" altLang="en-US" sz="2400" b="1" dirty="0">
                <a:latin typeface="Arial" panose="020B0604020202020204" pitchFamily="34" charset="0"/>
                <a:ea typeface="黑体" panose="02010609060101010101" pitchFamily="49" charset="-122"/>
                <a:cs typeface="+mn-ea"/>
                <a:sym typeface="+mn-ea"/>
              </a:rPr>
              <a:t> </a:t>
            </a:r>
            <a:r>
              <a:rPr lang="zh-CN" altLang="en-US" sz="2400" b="1" dirty="0">
                <a:latin typeface="微软雅黑" panose="020B0503020204020204" charset="-122"/>
                <a:ea typeface="微软雅黑" panose="020B0503020204020204" charset="-122"/>
                <a:cs typeface="+mn-ea"/>
                <a:sym typeface="+mn-ea"/>
              </a:rPr>
              <a:t> </a:t>
            </a:r>
            <a:endParaRPr lang="zh-CN" sz="2400" strike="noStrike" noProof="1">
              <a:solidFill>
                <a:srgbClr val="FF0000"/>
              </a:solidFill>
              <a:latin typeface="微软雅黑" panose="020B0503020204020204" charset="-122"/>
              <a:ea typeface="微软雅黑" panose="020B0503020204020204" charset="-122"/>
            </a:endParaRPr>
          </a:p>
          <a:p>
            <a:pPr eaLnBrk="1" fontAlgn="base" hangingPunct="1">
              <a:lnSpc>
                <a:spcPct val="90000"/>
              </a:lnSpc>
              <a:buNone/>
            </a:pPr>
            <a:r>
              <a:rPr lang="zh-CN" altLang="en-US" sz="2400" dirty="0">
                <a:solidFill>
                  <a:schemeClr val="tx1"/>
                </a:solidFill>
                <a:latin typeface="黑体" panose="02010609060101010101" pitchFamily="49" charset="-122"/>
                <a:ea typeface="黑体" panose="02010609060101010101" pitchFamily="49" charset="-122"/>
                <a:cs typeface="+mn-ea"/>
                <a:sym typeface="+mn-ea"/>
              </a:rPr>
              <a:t>   </a:t>
            </a:r>
            <a:endParaRPr lang="zh-CN" altLang="en-US" sz="2400" dirty="0">
              <a:solidFill>
                <a:schemeClr val="tx1"/>
              </a:solidFill>
              <a:latin typeface="黑体" panose="02010609060101010101" pitchFamily="49" charset="-122"/>
              <a:ea typeface="黑体" panose="02010609060101010101" pitchFamily="49" charset="-122"/>
              <a:cs typeface="+mn-ea"/>
              <a:sym typeface="+mn-ea"/>
            </a:endParaRPr>
          </a:p>
          <a:p>
            <a:pPr eaLnBrk="1" fontAlgn="base" hangingPunct="1">
              <a:lnSpc>
                <a:spcPct val="90000"/>
              </a:lnSpc>
              <a:buNone/>
            </a:pPr>
            <a:r>
              <a:rPr lang="zh-CN" altLang="en-US" sz="2400" b="1" dirty="0">
                <a:latin typeface="黑体" panose="02010609060101010101" pitchFamily="49" charset="-122"/>
                <a:ea typeface="黑体" panose="02010609060101010101" pitchFamily="49" charset="-122"/>
                <a:sym typeface="+mn-ea"/>
              </a:rPr>
              <a:t>（1）分离性遗忘：表现为突然不能回忆起重要的个人经历。</a:t>
            </a:r>
            <a:r>
              <a:rPr lang="zh-CN" altLang="en-US" sz="2400" b="1" dirty="0">
                <a:solidFill>
                  <a:schemeClr val="tx1"/>
                </a:solidFill>
                <a:latin typeface="黑体" panose="02010609060101010101" pitchFamily="49" charset="-122"/>
                <a:ea typeface="黑体" panose="02010609060101010101" pitchFamily="49" charset="-122"/>
                <a:cs typeface="+mn-ea"/>
                <a:sym typeface="+mn-ea"/>
              </a:rPr>
              <a:t> </a:t>
            </a:r>
            <a:endParaRPr lang="zh-CN" altLang="en-US" sz="2400" b="1" dirty="0">
              <a:solidFill>
                <a:schemeClr val="tx1"/>
              </a:solidFill>
              <a:latin typeface="黑体" panose="02010609060101010101" pitchFamily="49" charset="-122"/>
              <a:ea typeface="黑体" panose="02010609060101010101" pitchFamily="49" charset="-122"/>
              <a:cs typeface="+mn-ea"/>
              <a:sym typeface="+mn-ea"/>
            </a:endParaRPr>
          </a:p>
          <a:p>
            <a:pPr eaLnBrk="1" fontAlgn="base" hangingPunct="1">
              <a:lnSpc>
                <a:spcPct val="90000"/>
              </a:lnSpc>
              <a:buNone/>
            </a:pPr>
            <a:r>
              <a:rPr lang="zh-CN" altLang="en-US" sz="2400" b="1" dirty="0">
                <a:latin typeface="黑体" panose="02010609060101010101" pitchFamily="49" charset="-122"/>
                <a:ea typeface="黑体" panose="02010609060101010101" pitchFamily="49" charset="-122"/>
                <a:sym typeface="+mn-ea"/>
              </a:rPr>
              <a:t>（2）分离性漫游：伴有个体身份的遗忘，表现为突然的、非计划内的旅行。</a:t>
            </a:r>
            <a:endParaRPr lang="zh-CN" altLang="en-US" sz="2400" b="1" dirty="0">
              <a:latin typeface="黑体" panose="02010609060101010101" pitchFamily="49" charset="-122"/>
              <a:ea typeface="黑体" panose="02010609060101010101" pitchFamily="49" charset="-122"/>
              <a:sym typeface="+mn-ea"/>
            </a:endParaRPr>
          </a:p>
          <a:p>
            <a:pPr eaLnBrk="1" fontAlgn="base" hangingPunct="1">
              <a:lnSpc>
                <a:spcPct val="90000"/>
              </a:lnSpc>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3</a:t>
            </a:r>
            <a:r>
              <a:rPr lang="zh-CN" altLang="en-US" sz="2400" b="1" dirty="0">
                <a:latin typeface="黑体" panose="02010609060101010101" pitchFamily="49" charset="-122"/>
                <a:ea typeface="黑体" panose="02010609060101010101" pitchFamily="49" charset="-122"/>
                <a:sym typeface="+mn-ea"/>
              </a:rPr>
              <a:t>）分离性木僵</a:t>
            </a:r>
            <a:endParaRPr lang="zh-CN" altLang="en-US" sz="2400" b="1" dirty="0">
              <a:latin typeface="黑体" panose="02010609060101010101" pitchFamily="49" charset="-122"/>
              <a:ea typeface="黑体" panose="02010609060101010101" pitchFamily="49" charset="-122"/>
              <a:sym typeface="+mn-ea"/>
            </a:endParaRPr>
          </a:p>
          <a:p>
            <a:pPr lvl="0" indent="0" algn="just">
              <a:lnSpc>
                <a:spcPct val="90000"/>
              </a:lnSpc>
              <a:spcBef>
                <a:spcPct val="20000"/>
              </a:spcBef>
              <a:buClr>
                <a:srgbClr val="000000"/>
              </a:buClr>
              <a:buSzPct val="90000"/>
              <a:buFont typeface="Symbol" panose="05050102010706020507" pitchFamily="18" charset="2"/>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4</a:t>
            </a:r>
            <a:r>
              <a:rPr lang="zh-CN" altLang="en-US" sz="2400" b="1" dirty="0">
                <a:latin typeface="黑体" panose="02010609060101010101" pitchFamily="49" charset="-122"/>
                <a:ea typeface="黑体" panose="02010609060101010101" pitchFamily="49" charset="-122"/>
                <a:sym typeface="+mn-ea"/>
              </a:rPr>
              <a:t>）出神与附体：表现为忽然间身份改变。比较典型的就是民间说的“鬼怪附体”</a:t>
            </a:r>
            <a:endParaRPr lang="zh-CN" altLang="en-US" sz="2400" b="1" dirty="0">
              <a:latin typeface="黑体" panose="02010609060101010101" pitchFamily="49" charset="-122"/>
              <a:ea typeface="黑体" panose="02010609060101010101" pitchFamily="49" charset="-122"/>
            </a:endParaRPr>
          </a:p>
          <a:p>
            <a:pPr lvl="0" indent="0" algn="just">
              <a:lnSpc>
                <a:spcPct val="90000"/>
              </a:lnSpc>
              <a:spcBef>
                <a:spcPct val="20000"/>
              </a:spcBef>
              <a:buClr>
                <a:srgbClr val="000000"/>
              </a:buClr>
              <a:buSzPct val="90000"/>
              <a:buFont typeface="Symbol" panose="05050102010706020507" pitchFamily="18" charset="2"/>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5</a:t>
            </a:r>
            <a:r>
              <a:rPr lang="zh-CN" altLang="en-US" sz="2400" b="1" dirty="0">
                <a:latin typeface="黑体" panose="02010609060101010101" pitchFamily="49" charset="-122"/>
                <a:ea typeface="黑体" panose="02010609060101010101" pitchFamily="49" charset="-122"/>
                <a:sym typeface="+mn-ea"/>
              </a:rPr>
              <a:t>）分离性运动和感觉障碍：临床表现复杂多样，常见类型：分离性运动障碍、分离性抽搐、分离性感觉障碍</a:t>
            </a:r>
            <a:endParaRPr lang="zh-CN" altLang="en-US" sz="2400" b="1" dirty="0">
              <a:latin typeface="黑体" panose="02010609060101010101" pitchFamily="49" charset="-122"/>
              <a:ea typeface="黑体" panose="02010609060101010101" pitchFamily="49" charset="-122"/>
            </a:endParaRPr>
          </a:p>
          <a:p>
            <a:pPr eaLnBrk="1" fontAlgn="base" hangingPunct="1">
              <a:lnSpc>
                <a:spcPct val="90000"/>
              </a:lnSpc>
              <a:buNone/>
            </a:pPr>
            <a:endPar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3" name="Rectangle 138"/>
          <p:cNvSpPr/>
          <p:nvPr/>
        </p:nvSpPr>
        <p:spPr>
          <a:xfrm>
            <a:off x="701057" y="161634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800" b="1" dirty="0">
              <a:solidFill>
                <a:srgbClr val="FF0000"/>
              </a:solidFill>
              <a:latin typeface="微软雅黑" panose="020B0503020204020204" charset="-122"/>
              <a:ea typeface="微软雅黑" panose="020B0503020204020204" charset="-122"/>
              <a:sym typeface="+mn-ea"/>
            </a:endParaRPr>
          </a:p>
          <a:p>
            <a:pPr marL="622300" defTabSz="914400">
              <a:spcBef>
                <a:spcPts val="300"/>
              </a:spcBef>
              <a:defRPr/>
            </a:pPr>
            <a:r>
              <a:rPr lang="zh-CN" altLang="en-US" sz="2800" b="1" dirty="0">
                <a:solidFill>
                  <a:schemeClr val="bg1"/>
                </a:solidFill>
                <a:latin typeface="微软雅黑" panose="020B0503020204020204" charset="-122"/>
                <a:ea typeface="微软雅黑" panose="020B0503020204020204" charset="-122"/>
                <a:sym typeface="+mn-ea"/>
              </a:rPr>
              <a:t>分离转换性障碍</a:t>
            </a:r>
            <a:endParaRPr lang="zh-CN" altLang="en-US" sz="2800" b="1" dirty="0">
              <a:solidFill>
                <a:schemeClr val="bg1"/>
              </a:solidFill>
              <a:latin typeface="微软雅黑" panose="020B0503020204020204" charset="-122"/>
              <a:ea typeface="微软雅黑" panose="020B0503020204020204" charset="-122"/>
              <a:sym typeface="+mn-ea"/>
            </a:endParaRPr>
          </a:p>
          <a:p>
            <a:pPr marL="622300" defTabSz="914400">
              <a:spcBef>
                <a:spcPts val="300"/>
              </a:spcBef>
              <a:defRPr/>
            </a:pP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5300" name="矩形 26"/>
          <p:cNvSpPr/>
          <p:nvPr/>
        </p:nvSpPr>
        <p:spPr>
          <a:xfrm>
            <a:off x="5977890" y="4518660"/>
            <a:ext cx="1441450" cy="659130"/>
          </a:xfrm>
          <a:prstGeom prst="rect">
            <a:avLst/>
          </a:prstGeom>
          <a:noFill/>
          <a:ln w="9525">
            <a:noFill/>
          </a:ln>
        </p:spPr>
        <p:txBody>
          <a:bodyPr anchor="t">
            <a:spAutoFit/>
          </a:bodyPr>
          <a:lstStyle/>
          <a:p>
            <a:pPr lvl="0" indent="0" algn="ctr"/>
            <a:endParaRPr lang="zh-CN" altLang="en-US" b="1" dirty="0">
              <a:solidFill>
                <a:srgbClr val="000000"/>
              </a:solidFill>
              <a:latin typeface="微软雅黑" panose="020B0503020204020204" charset="-122"/>
              <a:ea typeface="微软雅黑" panose="020B0503020204020204" charset="-122"/>
            </a:endParaRPr>
          </a:p>
          <a:p>
            <a:pPr lvl="0" indent="0" algn="ctr"/>
            <a:endParaRPr lang="zh-CN" altLang="en-US" b="1" dirty="0">
              <a:solidFill>
                <a:srgbClr val="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977198" y="-444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临床表现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01040" y="1890395"/>
            <a:ext cx="6864985" cy="4643120"/>
          </a:xfrm>
          <a:prstGeom prst="rect">
            <a:avLst/>
          </a:prstGeom>
          <a:noFill/>
        </p:spPr>
        <p:txBody>
          <a:bodyPr wrap="square" rtlCol="0" anchor="t">
            <a:spAutoFit/>
          </a:bodyPr>
          <a:lstStyle/>
          <a:p>
            <a:pPr eaLnBrk="1" fontAlgn="base" hangingPunct="1">
              <a:lnSpc>
                <a:spcPct val="90000"/>
              </a:lnSpc>
              <a:buNone/>
            </a:pPr>
            <a:r>
              <a:rPr lang="zh-CN" altLang="en-US" sz="2400" b="1" dirty="0">
                <a:latin typeface="Arial" panose="020B0604020202020204" pitchFamily="34" charset="0"/>
                <a:ea typeface="黑体" panose="02010609060101010101" pitchFamily="49" charset="-122"/>
                <a:cs typeface="+mn-ea"/>
                <a:sym typeface="+mn-ea"/>
              </a:rPr>
              <a:t> </a:t>
            </a:r>
            <a:r>
              <a:rPr lang="zh-CN" altLang="en-US" sz="2400" b="1" dirty="0">
                <a:latin typeface="微软雅黑" panose="020B0503020204020204" charset="-122"/>
                <a:ea typeface="微软雅黑" panose="020B0503020204020204" charset="-122"/>
                <a:cs typeface="+mn-ea"/>
                <a:sym typeface="+mn-ea"/>
              </a:rPr>
              <a:t> </a:t>
            </a:r>
            <a:endParaRPr lang="zh-CN" sz="2400" strike="noStrike" noProof="1">
              <a:solidFill>
                <a:srgbClr val="FF0000"/>
              </a:solidFill>
              <a:latin typeface="微软雅黑" panose="020B0503020204020204" charset="-122"/>
              <a:ea typeface="微软雅黑" panose="020B0503020204020204" charset="-122"/>
            </a:endParaRPr>
          </a:p>
          <a:p>
            <a:pPr eaLnBrk="1" fontAlgn="base" hangingPunct="1">
              <a:lnSpc>
                <a:spcPct val="90000"/>
              </a:lnSpc>
              <a:buNone/>
            </a:pPr>
            <a:r>
              <a:rPr lang="zh-CN" altLang="en-US" sz="2400" dirty="0">
                <a:solidFill>
                  <a:schemeClr val="tx1"/>
                </a:solidFill>
                <a:latin typeface="黑体" panose="02010609060101010101" pitchFamily="49" charset="-122"/>
                <a:ea typeface="黑体" panose="02010609060101010101" pitchFamily="49" charset="-122"/>
                <a:cs typeface="+mn-ea"/>
                <a:sym typeface="+mn-ea"/>
              </a:rPr>
              <a:t>   </a:t>
            </a:r>
            <a:endParaRPr lang="zh-CN" altLang="en-US" sz="2400" dirty="0">
              <a:solidFill>
                <a:schemeClr val="tx1"/>
              </a:solidFill>
              <a:latin typeface="黑体" panose="02010609060101010101" pitchFamily="49" charset="-122"/>
              <a:ea typeface="黑体" panose="02010609060101010101" pitchFamily="49" charset="-122"/>
              <a:cs typeface="+mn-ea"/>
              <a:sym typeface="+mn-ea"/>
            </a:endParaRPr>
          </a:p>
          <a:p>
            <a:pPr lvl="0" indent="0" algn="just">
              <a:lnSpc>
                <a:spcPct val="90000"/>
              </a:lnSpc>
              <a:spcBef>
                <a:spcPct val="20000"/>
              </a:spcBef>
              <a:buClr>
                <a:srgbClr val="000000"/>
              </a:buClr>
              <a:buSzPct val="90000"/>
              <a:buFont typeface="Symbol" panose="05050102010706020507" pitchFamily="18" charset="2"/>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sym typeface="+mn-ea"/>
              </a:rPr>
              <a:t>） 多重人格障碍：主要表现为患者存在两种或更多种完全不同的身份状态</a:t>
            </a:r>
            <a:endParaRPr lang="zh-CN" altLang="en-US" sz="2400" b="1" dirty="0">
              <a:latin typeface="黑体" panose="02010609060101010101" pitchFamily="49" charset="-122"/>
              <a:ea typeface="黑体" panose="02010609060101010101" pitchFamily="49" charset="-122"/>
            </a:endParaRPr>
          </a:p>
          <a:p>
            <a:pPr lvl="0" indent="0" algn="just">
              <a:lnSpc>
                <a:spcPct val="90000"/>
              </a:lnSpc>
              <a:spcBef>
                <a:spcPct val="20000"/>
              </a:spcBef>
              <a:buClr>
                <a:srgbClr val="000000"/>
              </a:buClr>
              <a:buSzPct val="90000"/>
              <a:buFont typeface="Symbol" panose="05050102010706020507" pitchFamily="18" charset="2"/>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2</a:t>
            </a: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Ganser</a:t>
            </a:r>
            <a:r>
              <a:rPr lang="zh-CN" altLang="en-US" sz="2400" b="1" dirty="0">
                <a:latin typeface="黑体" panose="02010609060101010101" pitchFamily="49" charset="-122"/>
                <a:ea typeface="黑体" panose="02010609060101010101" pitchFamily="49" charset="-122"/>
                <a:sym typeface="+mn-ea"/>
              </a:rPr>
              <a:t>综合征：是</a:t>
            </a:r>
            <a:r>
              <a:rPr lang="en-US" altLang="zh-CN" sz="2400" b="1" dirty="0">
                <a:latin typeface="黑体" panose="02010609060101010101" pitchFamily="49" charset="-122"/>
                <a:ea typeface="黑体" panose="02010609060101010101" pitchFamily="49" charset="-122"/>
                <a:sym typeface="+mn-ea"/>
              </a:rPr>
              <a:t>Ganser</a:t>
            </a:r>
            <a:r>
              <a:rPr lang="zh-CN" altLang="en-US" sz="2400" b="1" dirty="0">
                <a:latin typeface="黑体" panose="02010609060101010101" pitchFamily="49" charset="-122"/>
                <a:ea typeface="黑体" panose="02010609060101010101" pitchFamily="49" charset="-122"/>
                <a:sym typeface="+mn-ea"/>
              </a:rPr>
              <a:t>描述的一组精神症状，为分离转换性障碍的特殊类型。患者有轻度意识模糊，对提问可以理解，但经常给予近似而错误的回答</a:t>
            </a:r>
            <a:endParaRPr lang="zh-CN" altLang="en-US" sz="2400" b="1" dirty="0">
              <a:latin typeface="黑体" panose="02010609060101010101" pitchFamily="49" charset="-122"/>
              <a:ea typeface="黑体" panose="02010609060101010101" pitchFamily="49" charset="-122"/>
            </a:endParaRPr>
          </a:p>
          <a:p>
            <a:pPr lvl="0" indent="0" algn="just">
              <a:lnSpc>
                <a:spcPct val="90000"/>
              </a:lnSpc>
              <a:spcBef>
                <a:spcPct val="20000"/>
              </a:spcBef>
              <a:buClr>
                <a:srgbClr val="000000"/>
              </a:buClr>
              <a:buSzPct val="90000"/>
              <a:buFont typeface="Symbol" panose="05050102010706020507" pitchFamily="18" charset="2"/>
              <a:buNone/>
            </a:pP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3</a:t>
            </a:r>
            <a:r>
              <a:rPr lang="zh-CN" altLang="en-US" sz="2400" b="1" dirty="0">
                <a:latin typeface="黑体" panose="02010609060101010101" pitchFamily="49" charset="-122"/>
                <a:ea typeface="黑体" panose="02010609060101010101" pitchFamily="49" charset="-122"/>
                <a:sym typeface="+mn-ea"/>
              </a:rPr>
              <a:t>）情感爆发：表现为时哭时笑，吵闹，对自己的情况以夸张性来表现。发作时意识范围可狭窄。冲动毁物，伤人，自伤和自杀行为。</a:t>
            </a:r>
            <a:endParaRPr lang="zh-CN" altLang="en-US" sz="2400" b="1" dirty="0">
              <a:latin typeface="黑体" panose="02010609060101010101" pitchFamily="49" charset="-122"/>
              <a:ea typeface="黑体" panose="02010609060101010101" pitchFamily="49" charset="-122"/>
            </a:endParaRPr>
          </a:p>
          <a:p>
            <a:pPr eaLnBrk="1" fontAlgn="base" hangingPunct="1">
              <a:lnSpc>
                <a:spcPct val="90000"/>
              </a:lnSpc>
              <a:buNone/>
            </a:pPr>
            <a:endParaRPr lang="zh-CN" altLang="en-US" sz="2400" b="1" dirty="0">
              <a:latin typeface="黑体" panose="02010609060101010101" pitchFamily="49" charset="-122"/>
              <a:ea typeface="黑体" panose="02010609060101010101" pitchFamily="49" charset="-122"/>
            </a:endParaRPr>
          </a:p>
          <a:p>
            <a:pPr eaLnBrk="1" fontAlgn="base" hangingPunct="1">
              <a:lnSpc>
                <a:spcPct val="90000"/>
              </a:lnSpc>
              <a:buNone/>
            </a:pPr>
            <a:endParaRPr lang="zh-CN" altLang="en-US" sz="2400" b="1" dirty="0" smtClean="0">
              <a:solidFill>
                <a:schemeClr val="tx1"/>
              </a:solidFill>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3" name="Rectangle 138"/>
          <p:cNvSpPr/>
          <p:nvPr/>
        </p:nvSpPr>
        <p:spPr>
          <a:xfrm>
            <a:off x="701057" y="161634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800" b="1" dirty="0">
              <a:solidFill>
                <a:srgbClr val="FF0000"/>
              </a:solidFill>
              <a:latin typeface="微软雅黑" panose="020B0503020204020204" charset="-122"/>
              <a:ea typeface="微软雅黑" panose="020B0503020204020204" charset="-122"/>
              <a:sym typeface="+mn-ea"/>
            </a:endParaRPr>
          </a:p>
          <a:p>
            <a:pPr marL="622300" defTabSz="914400">
              <a:spcBef>
                <a:spcPts val="300"/>
              </a:spcBef>
              <a:defRPr/>
            </a:pPr>
            <a:r>
              <a:rPr lang="zh-CN" altLang="en-US" sz="3200" b="1" dirty="0">
                <a:solidFill>
                  <a:schemeClr val="bg1"/>
                </a:solidFill>
                <a:latin typeface="黑体" panose="02010609060101010101" pitchFamily="49" charset="-122"/>
                <a:ea typeface="黑体" panose="02010609060101010101" pitchFamily="49" charset="-122"/>
                <a:sym typeface="+mn-ea"/>
              </a:rPr>
              <a:t>分离转换性障碍的其他形式</a:t>
            </a:r>
            <a:endParaRPr lang="zh-CN" altLang="en-US" sz="3200" b="1" dirty="0">
              <a:solidFill>
                <a:schemeClr val="bg1"/>
              </a:solidFill>
              <a:latin typeface="黑体" panose="02010609060101010101" pitchFamily="49" charset="-122"/>
              <a:ea typeface="黑体" panose="02010609060101010101" pitchFamily="49" charset="-122"/>
              <a:sym typeface="+mn-ea"/>
            </a:endParaRPr>
          </a:p>
          <a:p>
            <a:pPr marL="622300" defTabSz="914400">
              <a:spcBef>
                <a:spcPts val="300"/>
              </a:spcBef>
              <a:defRPr/>
            </a:pPr>
            <a:endParaRPr lang="zh-CN" altLang="en-US" sz="32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5300" name="矩形 26"/>
          <p:cNvSpPr/>
          <p:nvPr/>
        </p:nvSpPr>
        <p:spPr>
          <a:xfrm>
            <a:off x="5977890" y="4518660"/>
            <a:ext cx="1441450" cy="659130"/>
          </a:xfrm>
          <a:prstGeom prst="rect">
            <a:avLst/>
          </a:prstGeom>
          <a:noFill/>
          <a:ln w="9525">
            <a:noFill/>
          </a:ln>
        </p:spPr>
        <p:txBody>
          <a:bodyPr anchor="t">
            <a:spAutoFit/>
          </a:bodyPr>
          <a:lstStyle/>
          <a:p>
            <a:pPr lvl="0" indent="0" algn="ctr"/>
            <a:endParaRPr lang="zh-CN" altLang="en-US" b="1" dirty="0">
              <a:solidFill>
                <a:srgbClr val="000000"/>
              </a:solidFill>
              <a:latin typeface="微软雅黑" panose="020B0503020204020204" charset="-122"/>
              <a:ea typeface="微软雅黑" panose="020B0503020204020204" charset="-122"/>
            </a:endParaRPr>
          </a:p>
          <a:p>
            <a:pPr lvl="0" indent="0" algn="ctr"/>
            <a:endParaRPr lang="zh-CN" altLang="en-US" b="1" dirty="0">
              <a:solidFill>
                <a:srgbClr val="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38" name="Straight Connector 10"/>
          <p:cNvCxnSpPr>
            <a:cxnSpLocks noChangeShapeType="1"/>
          </p:cNvCxnSpPr>
          <p:nvPr/>
        </p:nvCxnSpPr>
        <p:spPr bwMode="auto">
          <a:xfrm>
            <a:off x="1087438" y="2332166"/>
            <a:ext cx="88900" cy="1588"/>
          </a:xfrm>
          <a:prstGeom prst="line">
            <a:avLst/>
          </a:prstGeom>
          <a:noFill/>
          <a:ln w="19050" algn="ctr">
            <a:solidFill>
              <a:schemeClr val="tx2"/>
            </a:solidFill>
            <a:round/>
          </a:ln>
          <a:extLst>
            <a:ext uri="{909E8E84-426E-40DD-AFC4-6F175D3DCCD1}">
              <a14:hiddenFill xmlns:a14="http://schemas.microsoft.com/office/drawing/2010/main">
                <a:noFill/>
              </a14:hiddenFill>
            </a:ext>
          </a:extLst>
        </p:spPr>
      </p:cxnSp>
      <p:sp>
        <p:nvSpPr>
          <p:cNvPr id="4" name="Title 3"/>
          <p:cNvSpPr>
            <a:spLocks noGrp="1"/>
          </p:cNvSpPr>
          <p:nvPr/>
        </p:nvSpPr>
        <p:spPr>
          <a:xfrm>
            <a:off x="2191063" y="217850"/>
            <a:ext cx="8478000" cy="720080"/>
          </a:xfrm>
          <a:prstGeom prst="rect">
            <a:avLst/>
          </a:prstGeom>
        </p:spPr>
        <p:txBody>
          <a:bodyPr vert="horz" lIns="0" tIns="45715" rIns="91429" bIns="45715" rtlCol="0" anchor="ctr" anchorCtr="0">
            <a:noAutofit/>
          </a:bodyPr>
          <a:lstStyle>
            <a:lvl1pPr algn="l" defTabSz="913765" rtl="0" eaLnBrk="1" latinLnBrk="0" hangingPunct="1">
              <a:spcBef>
                <a:spcPct val="0"/>
              </a:spcBef>
              <a:buNone/>
              <a:defRPr sz="2800" b="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zh-CN" altLang="en-GB" sz="4400" b="1" dirty="0">
                <a:latin typeface="黑体" panose="02010609060101010101" pitchFamily="49" charset="-122"/>
                <a:ea typeface="黑体" panose="02010609060101010101" pitchFamily="49" charset="-122"/>
              </a:rPr>
              <a:t>神经症的共同特点</a:t>
            </a:r>
            <a:endParaRPr lang="en-US" altLang="zh-CN" sz="4400" b="1" dirty="0">
              <a:latin typeface="黑体" panose="02010609060101010101" pitchFamily="49" charset="-122"/>
              <a:ea typeface="黑体" panose="02010609060101010101" pitchFamily="49" charset="-122"/>
            </a:endParaRPr>
          </a:p>
        </p:txBody>
      </p:sp>
      <p:sp>
        <p:nvSpPr>
          <p:cNvPr id="6147" name="Rectangle 3"/>
          <p:cNvSpPr>
            <a:spLocks noGrp="1"/>
          </p:cNvSpPr>
          <p:nvPr/>
        </p:nvSpPr>
        <p:spPr>
          <a:xfrm>
            <a:off x="769620" y="742315"/>
            <a:ext cx="7828280" cy="5836920"/>
          </a:xfrm>
          <a:prstGeom prst="rect">
            <a:avLst/>
          </a:prstGeom>
          <a:noFill/>
          <a:ln w="12700">
            <a:noFill/>
          </a:ln>
        </p:spPr>
        <p:txBody>
          <a:bodyPr vert="horz"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mn-ea"/>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marL="0" indent="0" algn="just" eaLnBrk="1" hangingPunct="1">
              <a:lnSpc>
                <a:spcPct val="90000"/>
              </a:lnSpc>
              <a:buNone/>
            </a:pPr>
            <a:endParaRPr lang="zh-CN" altLang="en-US" b="1" dirty="0">
              <a:solidFill>
                <a:schemeClr val="accent5"/>
              </a:solidFill>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1.</a:t>
            </a:r>
            <a:r>
              <a:rPr lang="zh-CN" altLang="en-US" sz="2800" b="1" dirty="0">
                <a:solidFill>
                  <a:schemeClr val="accent4"/>
                </a:solidFill>
                <a:latin typeface="黑体" panose="02010609060101010101" pitchFamily="49" charset="-122"/>
                <a:ea typeface="黑体" panose="02010609060101010101" pitchFamily="49" charset="-122"/>
              </a:rPr>
              <a:t>起病可与精神应激或心理社会因素有关。</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2.</a:t>
            </a:r>
            <a:r>
              <a:rPr lang="zh-CN" altLang="en-US" sz="2800" b="1" dirty="0">
                <a:solidFill>
                  <a:schemeClr val="accent4"/>
                </a:solidFill>
                <a:latin typeface="黑体" panose="02010609060101010101" pitchFamily="49" charset="-122"/>
                <a:ea typeface="黑体" panose="02010609060101010101" pitchFamily="49" charset="-122"/>
              </a:rPr>
              <a:t>患者病前多有一定的素质和人格基础。</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3.</a:t>
            </a:r>
            <a:r>
              <a:rPr lang="zh-CN" altLang="en-US" sz="2800" b="1" dirty="0">
                <a:solidFill>
                  <a:schemeClr val="accent4"/>
                </a:solidFill>
                <a:latin typeface="黑体" panose="02010609060101010101" pitchFamily="49" charset="-122"/>
                <a:ea typeface="黑体" panose="02010609060101010101" pitchFamily="49" charset="-122"/>
              </a:rPr>
              <a:t>无任何可证实的器质性疾病的基础。（功能性障碍）</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4.</a:t>
            </a:r>
            <a:r>
              <a:rPr lang="zh-CN" altLang="en-US" sz="2800" b="1" dirty="0">
                <a:solidFill>
                  <a:schemeClr val="accent4"/>
                </a:solidFill>
                <a:latin typeface="黑体" panose="02010609060101010101" pitchFamily="49" charset="-122"/>
                <a:ea typeface="黑体" panose="02010609060101010101" pitchFamily="49" charset="-122"/>
              </a:rPr>
              <a:t>社会功能相对完好。</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5.</a:t>
            </a:r>
            <a:r>
              <a:rPr lang="zh-CN" altLang="en-US" sz="2800" b="1" dirty="0">
                <a:solidFill>
                  <a:schemeClr val="accent4"/>
                </a:solidFill>
                <a:latin typeface="黑体" panose="02010609060101010101" pitchFamily="49" charset="-122"/>
                <a:ea typeface="黑体" panose="02010609060101010101" pitchFamily="49" charset="-122"/>
              </a:rPr>
              <a:t>无明显或持续的精神病性症状（幻觉、妄想）。</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6.</a:t>
            </a:r>
            <a:r>
              <a:rPr lang="zh-CN" altLang="en-US" sz="2800" b="1" dirty="0">
                <a:solidFill>
                  <a:schemeClr val="accent4"/>
                </a:solidFill>
                <a:latin typeface="黑体" panose="02010609060101010101" pitchFamily="49" charset="-122"/>
                <a:ea typeface="黑体" panose="02010609060101010101" pitchFamily="49" charset="-122"/>
              </a:rPr>
              <a:t>病人对自己的病有相当的自知力（无法摆脱的精神痛苦），一般均能主动求治。</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7.</a:t>
            </a:r>
            <a:r>
              <a:rPr lang="zh-CN" altLang="en-US" sz="2800" b="1" dirty="0">
                <a:solidFill>
                  <a:schemeClr val="accent4"/>
                </a:solidFill>
                <a:latin typeface="黑体" panose="02010609060101010101" pitchFamily="49" charset="-122"/>
                <a:ea typeface="黑体" panose="02010609060101010101" pitchFamily="49" charset="-122"/>
              </a:rPr>
              <a:t>主要表现有癔症症状（如分离型，转换型各种症状）、广泛性焦虑、惊恐发作、恐怖、强迫、抑郁、疑病和神经衰弱等症状。</a:t>
            </a:r>
            <a:endParaRPr lang="zh-CN" altLang="en-US" sz="2800" b="1" dirty="0">
              <a:solidFill>
                <a:schemeClr val="accent4"/>
              </a:solidFill>
              <a:latin typeface="黑体" panose="02010609060101010101" pitchFamily="49" charset="-122"/>
              <a:ea typeface="黑体" panose="02010609060101010101" pitchFamily="49" charset="-122"/>
            </a:endParaRPr>
          </a:p>
          <a:p>
            <a:pPr algn="just" eaLnBrk="1" hangingPunct="1">
              <a:lnSpc>
                <a:spcPct val="90000"/>
              </a:lnSpc>
            </a:pPr>
            <a:r>
              <a:rPr lang="en-US" altLang="zh-CN" sz="2800" b="1" dirty="0">
                <a:solidFill>
                  <a:schemeClr val="accent4"/>
                </a:solidFill>
                <a:latin typeface="黑体" panose="02010609060101010101" pitchFamily="49" charset="-122"/>
                <a:ea typeface="黑体" panose="02010609060101010101" pitchFamily="49" charset="-122"/>
              </a:rPr>
              <a:t>8.</a:t>
            </a:r>
            <a:r>
              <a:rPr lang="zh-CN" altLang="en-US" sz="2800" b="1" dirty="0">
                <a:solidFill>
                  <a:schemeClr val="accent4"/>
                </a:solidFill>
                <a:latin typeface="黑体" panose="02010609060101010101" pitchFamily="49" charset="-122"/>
                <a:ea typeface="黑体" panose="02010609060101010101" pitchFamily="49" charset="-122"/>
              </a:rPr>
              <a:t>病程大多持续迁延 </a:t>
            </a:r>
            <a:r>
              <a:rPr lang="en-US" altLang="zh-CN" sz="2800" b="1" dirty="0">
                <a:solidFill>
                  <a:schemeClr val="accent4"/>
                </a:solidFill>
                <a:latin typeface="黑体" panose="02010609060101010101" pitchFamily="49" charset="-122"/>
                <a:ea typeface="黑体" panose="02010609060101010101" pitchFamily="49" charset="-122"/>
              </a:rPr>
              <a:t>(</a:t>
            </a:r>
            <a:r>
              <a:rPr lang="zh-CN" altLang="en-US" sz="2800" b="1" dirty="0">
                <a:solidFill>
                  <a:schemeClr val="accent4"/>
                </a:solidFill>
                <a:latin typeface="黑体" panose="02010609060101010101" pitchFamily="49" charset="-122"/>
                <a:ea typeface="黑体" panose="02010609060101010101" pitchFamily="49" charset="-122"/>
              </a:rPr>
              <a:t>除癔症和惊恐发作外</a:t>
            </a:r>
            <a:r>
              <a:rPr lang="en-US" altLang="zh-CN" sz="2800" b="1" dirty="0">
                <a:solidFill>
                  <a:schemeClr val="accent4"/>
                </a:solidFill>
                <a:latin typeface="黑体" panose="02010609060101010101" pitchFamily="49" charset="-122"/>
                <a:ea typeface="黑体" panose="02010609060101010101" pitchFamily="49" charset="-122"/>
              </a:rPr>
              <a:t>)</a:t>
            </a:r>
            <a:r>
              <a:rPr lang="zh-CN" altLang="en-US" sz="2800" b="1" dirty="0">
                <a:solidFill>
                  <a:schemeClr val="accent4"/>
                </a:solidFill>
                <a:latin typeface="黑体" panose="02010609060101010101" pitchFamily="49" charset="-122"/>
                <a:ea typeface="黑体" panose="02010609060101010101" pitchFamily="49" charset="-122"/>
              </a:rPr>
              <a:t>。</a:t>
            </a:r>
            <a:endParaRPr lang="zh-CN" altLang="en-US" sz="2800" b="1" dirty="0">
              <a:solidFill>
                <a:schemeClr val="accent4"/>
              </a:solidFill>
              <a:latin typeface="黑体" panose="02010609060101010101" pitchFamily="49" charset="-122"/>
              <a:ea typeface="黑体" panose="02010609060101010101" pitchFamily="49" charset="-122"/>
            </a:endParaRPr>
          </a:p>
          <a:p>
            <a:pPr eaLnBrk="1" hangingPunct="1">
              <a:lnSpc>
                <a:spcPct val="90000"/>
              </a:lnSpc>
            </a:pPr>
            <a:endParaRPr lang="en-US" altLang="zh-CN"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37063" y="174671"/>
            <a:ext cx="8478000" cy="720080"/>
          </a:xfrm>
        </p:spPr>
        <p:txBody>
          <a:bodyPr>
            <a:noAutofit/>
          </a:bodyPr>
          <a:lstStyle/>
          <a:p>
            <a:r>
              <a:rPr kumimoji="1" lang="zh-CN" altLang="en-US" sz="4400" b="1" dirty="0">
                <a:solidFill>
                  <a:schemeClr val="bg1"/>
                </a:solidFill>
                <a:latin typeface="黑体" panose="02010609060101010101" pitchFamily="49" charset="-122"/>
                <a:ea typeface="黑体" panose="02010609060101010101" pitchFamily="49" charset="-122"/>
                <a:cs typeface="+mn-ea"/>
                <a:sym typeface="+mn-ea"/>
              </a:rPr>
              <a:t>诊断和鉴别诊断</a:t>
            </a:r>
            <a:endParaRPr kumimoji="1" lang="zh-CN" altLang="en-US" sz="4400" b="1" dirty="0">
              <a:solidFill>
                <a:schemeClr val="bg1"/>
              </a:solidFill>
              <a:latin typeface="黑体" panose="02010609060101010101" pitchFamily="49" charset="-122"/>
              <a:ea typeface="黑体" panose="02010609060101010101" pitchFamily="49" charset="-122"/>
              <a:cs typeface="+mn-ea"/>
              <a:sym typeface="+mn-ea"/>
            </a:endParaRPr>
          </a:p>
        </p:txBody>
      </p:sp>
      <p:sp>
        <p:nvSpPr>
          <p:cNvPr id="25603" name="Rectangle 3"/>
          <p:cNvSpPr>
            <a:spLocks noGrp="1"/>
          </p:cNvSpPr>
          <p:nvPr/>
        </p:nvSpPr>
        <p:spPr>
          <a:xfrm>
            <a:off x="1122045" y="1864995"/>
            <a:ext cx="7772400" cy="4495800"/>
          </a:xfrm>
          <a:prstGeom prst="rect">
            <a:avLst/>
          </a:prstGeom>
          <a:noFill/>
          <a:ln w="12700">
            <a:noFill/>
          </a:ln>
        </p:spPr>
        <p:txBody>
          <a:bodyPr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mn-ea"/>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tx1"/>
                </a:solidFill>
                <a:latin typeface="黑体" panose="02010609060101010101" pitchFamily="49" charset="-122"/>
                <a:ea typeface="黑体" panose="02010609060101010101" pitchFamily="49" charset="-122"/>
                <a:sym typeface="+mn-ea"/>
              </a:rPr>
              <a:t>诊断标准：</a:t>
            </a:r>
            <a:r>
              <a:rPr lang="en-US" altLang="zh-CN" b="1" dirty="0">
                <a:solidFill>
                  <a:schemeClr val="tx1"/>
                </a:solidFill>
                <a:latin typeface="黑体" panose="02010609060101010101" pitchFamily="49" charset="-122"/>
                <a:ea typeface="黑体" panose="02010609060101010101" pitchFamily="49" charset="-122"/>
                <a:sym typeface="+mn-ea"/>
              </a:rPr>
              <a:t>CCMD-3</a:t>
            </a:r>
            <a:endParaRPr lang="en-US" altLang="zh-CN" b="1" dirty="0">
              <a:solidFill>
                <a:schemeClr val="tx1"/>
              </a:solidFill>
              <a:latin typeface="黑体" panose="02010609060101010101" pitchFamily="49" charset="-122"/>
              <a:ea typeface="黑体" panose="02010609060101010101" pitchFamily="49" charset="-122"/>
              <a:sym typeface="+mn-ea"/>
            </a:endParaRPr>
          </a:p>
          <a:p>
            <a:pPr eaLnBrk="1" hangingPunct="1"/>
            <a:r>
              <a:rPr lang="zh-CN" altLang="en-US" b="1" dirty="0">
                <a:solidFill>
                  <a:schemeClr val="tx1"/>
                </a:solidFill>
                <a:latin typeface="黑体" panose="02010609060101010101" pitchFamily="49" charset="-122"/>
                <a:ea typeface="黑体" panose="02010609060101010101" pitchFamily="49" charset="-122"/>
                <a:sym typeface="+mn-ea"/>
              </a:rPr>
              <a:t>鉴别诊断：癫痫大发作</a:t>
            </a:r>
            <a:endParaRPr lang="zh-CN" altLang="en-US" b="1" dirty="0">
              <a:solidFill>
                <a:schemeClr val="tx1"/>
              </a:solidFill>
              <a:latin typeface="黑体" panose="02010609060101010101" pitchFamily="49" charset="-122"/>
              <a:ea typeface="黑体" panose="02010609060101010101" pitchFamily="49" charset="-122"/>
              <a:sym typeface="+mn-ea"/>
            </a:endParaRPr>
          </a:p>
          <a:p>
            <a:pPr eaLnBrk="1" hangingPunct="1">
              <a:buNone/>
            </a:pPr>
            <a:r>
              <a:rPr lang="zh-CN" altLang="en-US" b="1" dirty="0">
                <a:solidFill>
                  <a:schemeClr val="tx1"/>
                </a:solidFill>
                <a:latin typeface="黑体" panose="02010609060101010101" pitchFamily="49" charset="-122"/>
                <a:ea typeface="黑体" panose="02010609060101010101" pitchFamily="49" charset="-122"/>
                <a:sym typeface="+mn-ea"/>
              </a:rPr>
              <a:t>            心因性精神障碍</a:t>
            </a:r>
            <a:endParaRPr lang="zh-CN" altLang="en-US" b="1" dirty="0">
              <a:solidFill>
                <a:schemeClr val="tx1"/>
              </a:solidFill>
              <a:latin typeface="黑体" panose="02010609060101010101" pitchFamily="49" charset="-122"/>
              <a:ea typeface="黑体" panose="02010609060101010101" pitchFamily="49" charset="-122"/>
              <a:sym typeface="+mn-ea"/>
            </a:endParaRPr>
          </a:p>
          <a:p>
            <a:pPr eaLnBrk="1" hangingPunct="1">
              <a:buNone/>
            </a:pPr>
            <a:r>
              <a:rPr lang="zh-CN" altLang="en-US" b="1" dirty="0">
                <a:solidFill>
                  <a:schemeClr val="tx1"/>
                </a:solidFill>
                <a:latin typeface="黑体" panose="02010609060101010101" pitchFamily="49" charset="-122"/>
                <a:ea typeface="黑体" panose="02010609060101010101" pitchFamily="49" charset="-122"/>
                <a:sym typeface="+mn-ea"/>
              </a:rPr>
              <a:t>            诈病</a:t>
            </a:r>
            <a:endParaRPr lang="zh-CN" altLang="en-US" b="1" dirty="0">
              <a:solidFill>
                <a:schemeClr val="tx1"/>
              </a:solidFill>
              <a:latin typeface="黑体" panose="02010609060101010101" pitchFamily="49" charset="-122"/>
              <a:ea typeface="黑体" panose="02010609060101010101" pitchFamily="49" charset="-122"/>
              <a:sym typeface="+mn-ea"/>
            </a:endParaRPr>
          </a:p>
          <a:p>
            <a:pPr eaLnBrk="1" hangingPunct="1">
              <a:buNone/>
            </a:pPr>
            <a:r>
              <a:rPr lang="zh-CN" altLang="en-US" b="1" dirty="0">
                <a:solidFill>
                  <a:schemeClr val="tx1"/>
                </a:solidFill>
                <a:latin typeface="黑体" panose="02010609060101010101" pitchFamily="49" charset="-122"/>
                <a:ea typeface="黑体" panose="02010609060101010101" pitchFamily="49" charset="-122"/>
                <a:sym typeface="+mn-ea"/>
              </a:rPr>
              <a:t>            器质性疾病</a:t>
            </a:r>
            <a:endParaRPr lang="zh-CN" altLang="en-US" b="1" dirty="0">
              <a:solidFill>
                <a:schemeClr val="tx1"/>
              </a:solidFill>
              <a:latin typeface="黑体" panose="02010609060101010101" pitchFamily="49" charset="-122"/>
              <a:ea typeface="黑体" panose="02010609060101010101" pitchFamily="49" charset="-122"/>
              <a:sym typeface="+mn-ea"/>
            </a:endParaRPr>
          </a:p>
          <a:p>
            <a:pPr eaLnBrk="1" hangingPunct="1">
              <a:buNone/>
            </a:pPr>
            <a:endParaRPr lang="zh-CN" altLang="en-US" b="1" dirty="0">
              <a:solidFill>
                <a:schemeClr val="tx1"/>
              </a:solidFill>
              <a:latin typeface="黑体" panose="02010609060101010101" pitchFamily="49" charset="-122"/>
              <a:ea typeface="黑体" panose="02010609060101010101" pitchFamily="49" charset="-122"/>
            </a:endParaRPr>
          </a:p>
          <a:p>
            <a:pPr eaLnBrk="1" hangingPunct="1">
              <a:buNone/>
            </a:pPr>
            <a:r>
              <a:rPr lang="zh-CN" altLang="en-US" b="1" dirty="0"/>
              <a:t>                       </a:t>
            </a:r>
            <a:br>
              <a:rPr lang="zh-CN" altLang="en-US" b="1" dirty="0"/>
            </a:br>
            <a:endParaRPr lang="zh-CN" altLang="en-US" b="1" dirty="0"/>
          </a:p>
        </p:txBody>
      </p:sp>
      <p:pic>
        <p:nvPicPr>
          <p:cNvPr id="4099" name="Picture 5" descr="ag00223_"/>
          <p:cNvPicPr>
            <a:picLocks noChangeAspect="1"/>
          </p:cNvPicPr>
          <p:nvPr/>
        </p:nvPicPr>
        <p:blipFill>
          <a:blip r:embed="rId1"/>
          <a:stretch>
            <a:fillRect/>
          </a:stretch>
        </p:blipFill>
        <p:spPr>
          <a:xfrm>
            <a:off x="5580063" y="4595813"/>
            <a:ext cx="3563937" cy="226218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41" name="Group 89"/>
          <p:cNvGraphicFramePr>
            <a:graphicFrameLocks noGrp="1"/>
          </p:cNvGraphicFramePr>
          <p:nvPr/>
        </p:nvGraphicFramePr>
        <p:xfrm>
          <a:off x="519430" y="200025"/>
          <a:ext cx="7772400" cy="6553200"/>
        </p:xfrm>
        <a:graphic>
          <a:graphicData uri="http://schemas.openxmlformats.org/drawingml/2006/table">
            <a:tbl>
              <a:tblPr/>
              <a:tblGrid>
                <a:gridCol w="2590800"/>
                <a:gridCol w="2590800"/>
                <a:gridCol w="2590800"/>
              </a:tblGrid>
              <a:tr h="4508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鉴别</a:t>
                      </a:r>
                      <a:r>
                        <a:rPr kumimoji="1" lang="zh-CN" altLang="en-US"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zh-CN" altLang="en-US"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癫痫大发作</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癔症性抽搐</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意识</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完全丧失</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存在，可部分丧失</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瞳孔</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散大</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无变化</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对光反射</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消失</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存在</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发作时间</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早晚均可</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多在白天</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分期</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有典型的强直、痉挛、恢复期</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无</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抽搐</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规则</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不规则</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跌伤、咬伤</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有</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无</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大小便失禁</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有</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无</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回忆</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不能</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能</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EEG</a:t>
                      </a:r>
                      <a:endParaRPr kumimoji="1"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癫痫波形</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pPr>
                      <a:r>
                        <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无特征性变化</a:t>
                      </a:r>
                      <a:endParaRPr kumimoji="1"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nvSpPr>
        <p:spPr>
          <a:xfrm>
            <a:off x="2838133" y="-59690"/>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癔症的治疗</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 name="Rectangle 138"/>
          <p:cNvSpPr/>
          <p:nvPr/>
        </p:nvSpPr>
        <p:spPr>
          <a:xfrm>
            <a:off x="883302" y="4076330"/>
            <a:ext cx="7071435" cy="59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r>
              <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药物治疗</a:t>
            </a:r>
            <a:endParaRPr lang="zh-CN" altLang="en-US" sz="2800" b="1" kern="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Rectangle 138"/>
          <p:cNvSpPr/>
          <p:nvPr/>
        </p:nvSpPr>
        <p:spPr>
          <a:xfrm>
            <a:off x="883302" y="2358020"/>
            <a:ext cx="7071435" cy="598709"/>
          </a:xfrm>
          <a:prstGeom prst="rect">
            <a:avLst/>
          </a:pr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defTabSz="914400">
              <a:spcBef>
                <a:spcPts val="300"/>
              </a:spcBef>
              <a:defRPr/>
            </a:pPr>
            <a:endParaRPr lang="zh-CN" altLang="en-US" sz="2400" b="1" strike="noStrike" noProof="1">
              <a:solidFill>
                <a:srgbClr val="FF0000"/>
              </a:solidFill>
              <a:latin typeface="微软雅黑" panose="020B0503020204020204" charset="-122"/>
              <a:ea typeface="微软雅黑" panose="020B0503020204020204" charset="-122"/>
            </a:endParaRPr>
          </a:p>
          <a:p>
            <a:pPr marL="622300" defTabSz="914400">
              <a:spcBef>
                <a:spcPts val="300"/>
              </a:spcBef>
              <a:defRPr/>
            </a:pPr>
            <a:r>
              <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心理治疗</a:t>
            </a:r>
            <a:endParaRPr lang="zh-CN" altLang="en-US" sz="2800" b="1" strike="noStrike"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p>
            <a:pPr marL="622300" defTabSz="914400">
              <a:spcBef>
                <a:spcPts val="300"/>
              </a:spcBef>
              <a:defRPr/>
            </a:pPr>
            <a:endParaRPr lang="zh-CN" altLang="en-US" sz="2400" b="1" kern="0" dirty="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
        <p:nvSpPr>
          <p:cNvPr id="6" name="文本框 5"/>
          <p:cNvSpPr txBox="1"/>
          <p:nvPr/>
        </p:nvSpPr>
        <p:spPr>
          <a:xfrm>
            <a:off x="549275" y="5911215"/>
            <a:ext cx="6997065" cy="975360"/>
          </a:xfrm>
          <a:prstGeom prst="rect">
            <a:avLst/>
          </a:prstGeom>
          <a:noFill/>
        </p:spPr>
        <p:txBody>
          <a:bodyPr wrap="square" rtlCol="0">
            <a:spAutoFit/>
          </a:bodyPr>
          <a:lstStyle/>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defTabSz="914400" fontAlgn="base">
              <a:lnSpc>
                <a:spcPct val="120000"/>
              </a:lnSpc>
              <a:spcAft>
                <a:spcPts val="1200"/>
              </a:spcAft>
              <a:buFont typeface="Arial" panose="020B0604020202020204" pitchFamily="34" charset="0"/>
            </a:pP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883285" y="1236345"/>
            <a:ext cx="7311390" cy="1121410"/>
          </a:xfrm>
          <a:prstGeom prst="rect">
            <a:avLst/>
          </a:prstGeom>
          <a:noFill/>
        </p:spPr>
        <p:txBody>
          <a:bodyPr wrap="square" rtlCol="0" anchor="t">
            <a:spAutoFit/>
          </a:bodyPr>
          <a:lstStyle/>
          <a:p>
            <a:pPr lvl="0" indent="0">
              <a:lnSpc>
                <a:spcPct val="120000"/>
              </a:lnSpc>
              <a:spcAft>
                <a:spcPts val="1200"/>
              </a:spcAft>
              <a:buFont typeface="Arial" panose="020B0604020202020204" pitchFamily="34" charset="0"/>
              <a:buNone/>
            </a:pPr>
            <a:r>
              <a:rPr lang="zh-CN" altLang="en-US" sz="2400" b="1" dirty="0">
                <a:solidFill>
                  <a:schemeClr val="tx1"/>
                </a:solidFill>
                <a:latin typeface="黑体" panose="02010609060101010101" pitchFamily="49" charset="-122"/>
                <a:ea typeface="黑体" panose="02010609060101010101" pitchFamily="49" charset="-122"/>
                <a:sym typeface="+mn-ea"/>
              </a:rPr>
              <a:t>治疗中应贯彻以下原则：不直接针对症状、不鼓励</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lvl="0" indent="0">
              <a:lnSpc>
                <a:spcPct val="120000"/>
              </a:lnSpc>
              <a:spcAft>
                <a:spcPts val="1200"/>
              </a:spcAft>
              <a:buFont typeface="Arial" panose="020B0604020202020204" pitchFamily="34" charset="0"/>
              <a:buNone/>
            </a:pPr>
            <a:r>
              <a:rPr lang="zh-CN" altLang="en-US" sz="2400" b="1" dirty="0">
                <a:solidFill>
                  <a:schemeClr val="tx1"/>
                </a:solidFill>
                <a:latin typeface="黑体" panose="02010609060101010101" pitchFamily="49" charset="-122"/>
                <a:ea typeface="黑体" panose="02010609060101010101" pitchFamily="49" charset="-122"/>
                <a:sym typeface="+mn-ea"/>
              </a:rPr>
              <a:t>症状的残留、掌握适当的环境、采取综合治疗方法</a:t>
            </a:r>
            <a:endParaRPr lang="zh-CN" altLang="en-US" sz="24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10" name="文本框 9"/>
          <p:cNvSpPr txBox="1"/>
          <p:nvPr/>
        </p:nvSpPr>
        <p:spPr>
          <a:xfrm>
            <a:off x="238125" y="2956560"/>
            <a:ext cx="6997065" cy="822960"/>
          </a:xfrm>
          <a:prstGeom prst="rect">
            <a:avLst/>
          </a:prstGeom>
          <a:noFill/>
        </p:spPr>
        <p:txBody>
          <a:bodyPr wrap="square" rtlCol="0">
            <a:spAutoFit/>
          </a:bodyPr>
          <a:lstStyle/>
          <a:p>
            <a:pPr marL="622300" defTabSz="914400">
              <a:spcBef>
                <a:spcPts val="300"/>
              </a:spcBef>
              <a:defRPr/>
            </a:pPr>
            <a:r>
              <a:rPr lang="zh-CN" altLang="en-US" sz="2400" b="1" dirty="0">
                <a:solidFill>
                  <a:schemeClr val="tx1"/>
                </a:solidFill>
                <a:latin typeface="黑体" panose="02010609060101010101" pitchFamily="49" charset="-122"/>
                <a:ea typeface="黑体" panose="02010609060101010101" pitchFamily="49" charset="-122"/>
                <a:sym typeface="+mn-ea"/>
              </a:rPr>
              <a:t>癔症的症状是功能性的，因此心理治疗占有重要的地位。心理治疗中，需要注意几个要点</a:t>
            </a:r>
            <a:endParaRPr lang="zh-CN" altLang="en-US" sz="24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11" name="文本框 10"/>
          <p:cNvSpPr txBox="1"/>
          <p:nvPr/>
        </p:nvSpPr>
        <p:spPr>
          <a:xfrm>
            <a:off x="882650" y="4674870"/>
            <a:ext cx="7769860" cy="1998980"/>
          </a:xfrm>
          <a:prstGeom prst="rect">
            <a:avLst/>
          </a:prstGeom>
          <a:noFill/>
        </p:spPr>
        <p:txBody>
          <a:bodyPr wrap="square" rtlCol="0" anchor="t">
            <a:spAutoFit/>
          </a:bodyPr>
          <a:lstStyle/>
          <a:p>
            <a:pPr lvl="0" indent="0">
              <a:lnSpc>
                <a:spcPct val="120000"/>
              </a:lnSpc>
              <a:spcAft>
                <a:spcPts val="1200"/>
              </a:spcAft>
              <a:buFont typeface="Arial" panose="020B0604020202020204" pitchFamily="34" charset="0"/>
              <a:buNone/>
            </a:pPr>
            <a:r>
              <a:rPr lang="zh-CN" altLang="en-US" sz="2400" b="1" dirty="0">
                <a:solidFill>
                  <a:schemeClr val="tx1"/>
                </a:solidFill>
                <a:latin typeface="黑体" panose="02010609060101010101" pitchFamily="49" charset="-122"/>
                <a:ea typeface="黑体" panose="02010609060101010101" pitchFamily="49" charset="-122"/>
                <a:sym typeface="+mn-ea"/>
              </a:rPr>
              <a:t>口服抗焦虑药能降低患者的焦虑，使其更好地接受心理治疗。伴有精神病性症状或兴奋躁动的患者：抗精神病药物治疗，或地西泮</a:t>
            </a:r>
            <a:r>
              <a:rPr lang="en-US" altLang="zh-CN" sz="2400" b="1" dirty="0">
                <a:solidFill>
                  <a:schemeClr val="tx1"/>
                </a:solidFill>
                <a:latin typeface="黑体" panose="02010609060101010101" pitchFamily="49" charset="-122"/>
                <a:ea typeface="黑体" panose="02010609060101010101" pitchFamily="49" charset="-122"/>
                <a:sym typeface="+mn-ea"/>
              </a:rPr>
              <a:t>10-20mg</a:t>
            </a:r>
            <a:r>
              <a:rPr lang="zh-CN" altLang="en-US" sz="2400" b="1" dirty="0">
                <a:solidFill>
                  <a:schemeClr val="tx1"/>
                </a:solidFill>
                <a:latin typeface="黑体" panose="02010609060101010101" pitchFamily="49" charset="-122"/>
                <a:ea typeface="黑体" panose="02010609060101010101" pitchFamily="49" charset="-122"/>
                <a:sym typeface="+mn-ea"/>
              </a:rPr>
              <a:t>静脉缓慢注射。</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lvl="0" indent="0">
              <a:lnSpc>
                <a:spcPct val="120000"/>
              </a:lnSpc>
              <a:spcAft>
                <a:spcPts val="1200"/>
              </a:spcAft>
              <a:buFont typeface="Arial" panose="020B0604020202020204" pitchFamily="34" charset="0"/>
              <a:buNone/>
            </a:pPr>
            <a:r>
              <a:rPr lang="zh-CN" altLang="en-US" sz="2400" b="1" dirty="0">
                <a:solidFill>
                  <a:schemeClr val="tx1"/>
                </a:solidFill>
                <a:latin typeface="黑体" panose="02010609060101010101" pitchFamily="49" charset="-122"/>
                <a:ea typeface="黑体" panose="02010609060101010101" pitchFamily="49" charset="-122"/>
                <a:sym typeface="+mn-ea"/>
              </a:rPr>
              <a:t>伴有抑郁、焦虑时：给予相应的抗抑郁焦虑药治疗</a:t>
            </a:r>
            <a:endParaRPr lang="zh-CN" altLang="en-US" sz="2400" b="1" dirty="0" smtClean="0">
              <a:solidFill>
                <a:schemeClr val="tx1"/>
              </a:solidFill>
              <a:latin typeface="黑体" panose="02010609060101010101" pitchFamily="49" charset="-122"/>
              <a:ea typeface="黑体" panose="02010609060101010101" pitchFamily="49"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961955" cy="6960358"/>
          </a:xfrm>
          <a:prstGeom prst="rect">
            <a:avLst/>
          </a:prstGeom>
        </p:spPr>
      </p:pic>
      <p:sp>
        <p:nvSpPr>
          <p:cNvPr id="8" name="矩形 7"/>
          <p:cNvSpPr/>
          <p:nvPr/>
        </p:nvSpPr>
        <p:spPr>
          <a:xfrm>
            <a:off x="2505866" y="2639783"/>
            <a:ext cx="5387885" cy="1862048"/>
          </a:xfrm>
          <a:prstGeom prst="rect">
            <a:avLst/>
          </a:prstGeom>
          <a:noFill/>
        </p:spPr>
        <p:txBody>
          <a:bodyPr wrap="none" lIns="91440" tIns="45720" rIns="91440" bIns="45720">
            <a:spAutoFit/>
          </a:bodyPr>
          <a:lstStyle/>
          <a:p>
            <a:pPr algn="ctr"/>
            <a:r>
              <a:rPr lang="en-US" altLang="zh-CN" sz="115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Brush Script MT" panose="03060802040406070304" pitchFamily="66" charset="0"/>
              </a:rPr>
              <a:t>Thank You</a:t>
            </a:r>
            <a:endParaRPr lang="zh-CN" altLang="en-US" sz="115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Brush Script MT" panose="03060802040406070304"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43713" y="6248400"/>
            <a:ext cx="1905000" cy="457200"/>
          </a:xfrm>
          <a:prstGeom prst="rect">
            <a:avLst/>
          </a:prstGeom>
          <a:noFill/>
          <a:ln w="9525" algn="ctr">
            <a:noFill/>
            <a:miter lim="800000"/>
          </a:ln>
        </p:spPr>
        <p:txBody>
          <a:bodyPr anchor="b"/>
          <a:lstStyle/>
          <a:p>
            <a:pPr algn="r" eaLnBrk="0" fontAlgn="auto" hangingPunct="0">
              <a:spcAft>
                <a:spcPts val="0"/>
              </a:spcAft>
            </a:pPr>
            <a:fld id="{18463F58-653C-4D6D-97B3-232B7EB3FFD6}" type="slidenum">
              <a:rPr lang="zh-CN" altLang="en-US" sz="1200">
                <a:solidFill>
                  <a:prstClr val="white"/>
                </a:solidFill>
                <a:latin typeface="Arial" panose="020B0604020202020204"/>
                <a:ea typeface="华文细黑" panose="02010600040101010101" pitchFamily="2" charset="-122"/>
              </a:rPr>
            </a:fld>
            <a:endParaRPr lang="en-US" altLang="zh-CN" sz="1200">
              <a:solidFill>
                <a:prstClr val="white"/>
              </a:solidFill>
              <a:latin typeface="Arial" panose="020B0604020202020204"/>
              <a:ea typeface="华文细黑" panose="02010600040101010101" pitchFamily="2" charset="-122"/>
            </a:endParaRPr>
          </a:p>
        </p:txBody>
      </p:sp>
      <p:sp>
        <p:nvSpPr>
          <p:cNvPr id="8195" name="Rectangle 2"/>
          <p:cNvSpPr>
            <a:spLocks noGrp="1"/>
          </p:cNvSpPr>
          <p:nvPr/>
        </p:nvSpPr>
        <p:spPr>
          <a:xfrm>
            <a:off x="546100" y="-78422"/>
            <a:ext cx="7772400"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algn="ctr" eaLnBrk="1" hangingPunct="1"/>
            <a:r>
              <a:rPr lang="zh-CN" altLang="en-US" b="1" dirty="0">
                <a:solidFill>
                  <a:schemeClr val="bg1"/>
                </a:solidFill>
                <a:latin typeface="黑体" panose="02010609060101010101" pitchFamily="49" charset="-122"/>
                <a:ea typeface="黑体" panose="02010609060101010101" pitchFamily="49" charset="-122"/>
              </a:rPr>
              <a:t>神经症的诊断和鉴别诊断</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2" name="Freeform 26"/>
          <p:cNvSpPr/>
          <p:nvPr/>
        </p:nvSpPr>
        <p:spPr bwMode="auto">
          <a:xfrm>
            <a:off x="967063" y="1353889"/>
            <a:ext cx="3774166" cy="1163858"/>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0084CB"/>
          </a:solidFill>
          <a:ln w="57150" cap="rnd">
            <a:solidFill>
              <a:srgbClr val="B5CBD9">
                <a:lumMod val="40000"/>
                <a:lumOff val="60000"/>
              </a:srgbClr>
            </a:solidFill>
            <a:prstDash val="solid"/>
            <a:miter lim="800000"/>
          </a:ln>
          <a:effectLst>
            <a:outerShdw blurRad="114300" dist="63500" dir="2700000" algn="tl" rotWithShape="0">
              <a:srgbClr val="03497C">
                <a:lumMod val="50000"/>
                <a:alpha val="20000"/>
              </a:srgbClr>
            </a:outerShdw>
          </a:effec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3" name="Rectangle 3"/>
          <p:cNvSpPr>
            <a:spLocks noGrp="1"/>
          </p:cNvSpPr>
          <p:nvPr/>
        </p:nvSpPr>
        <p:spPr>
          <a:xfrm>
            <a:off x="546100" y="1663700"/>
            <a:ext cx="7772400" cy="4724400"/>
          </a:xfrm>
          <a:prstGeom prst="rect">
            <a:avLst/>
          </a:prstGeom>
          <a:noFill/>
          <a:ln w="12700">
            <a:noFill/>
          </a:ln>
        </p:spPr>
        <p:txBody>
          <a:bodyPr vert="horz" wrap="square" lIns="91440" tIns="45720" rIns="91440" bIns="45720" anchor="t"/>
          <a:lstStyle>
            <a:lvl1pPr marL="342900" indent="-342900" algn="l" rtl="0" fontAlgn="base">
              <a:spcBef>
                <a:spcPct val="20000"/>
              </a:spcBef>
              <a:spcAft>
                <a:spcPct val="0"/>
              </a:spcAft>
              <a:buClr>
                <a:srgbClr val="6600FF"/>
              </a:buClr>
              <a:buSzPct val="90000"/>
              <a:buFont typeface="Symbol" panose="05050102010706020507" pitchFamily="18" charset="2"/>
              <a:buChar char="¨"/>
              <a:defRPr kumimoji="1" sz="3200">
                <a:solidFill>
                  <a:srgbClr val="200B5B"/>
                </a:solidFill>
                <a:latin typeface="Times New Roman" panose="02020603050405020304" pitchFamily="18" charset="0"/>
                <a:ea typeface="宋体" panose="02010600030101010101" pitchFamily="2" charset="-122"/>
                <a:cs typeface="+mn-ea"/>
              </a:defRPr>
            </a:lvl1pPr>
            <a:lvl2pPr marL="742950" indent="-285750" algn="l" rtl="0" fontAlgn="base">
              <a:spcBef>
                <a:spcPct val="20000"/>
              </a:spcBef>
              <a:spcAft>
                <a:spcPct val="0"/>
              </a:spcAft>
              <a:buChar char="–"/>
              <a:defRPr kumimoji="1" sz="2800">
                <a:solidFill>
                  <a:srgbClr val="200B5B"/>
                </a:solidFill>
                <a:latin typeface="Times New Roman" panose="02020603050405020304" pitchFamily="18" charset="0"/>
                <a:ea typeface="宋体" panose="02010600030101010101" pitchFamily="2" charset="-122"/>
              </a:defRPr>
            </a:lvl2pPr>
            <a:lvl3pPr marL="1143000" indent="-228600" algn="l" rtl="0" fontAlgn="base">
              <a:spcBef>
                <a:spcPct val="20000"/>
              </a:spcBef>
              <a:spcAft>
                <a:spcPct val="0"/>
              </a:spcAft>
              <a:buChar char="•"/>
              <a:defRPr kumimoji="1" sz="2400">
                <a:solidFill>
                  <a:srgbClr val="200B5B"/>
                </a:solidFill>
                <a:latin typeface="Times New Roman" panose="02020603050405020304" pitchFamily="18" charset="0"/>
                <a:ea typeface="宋体" panose="02010600030101010101" pitchFamily="2" charset="-122"/>
              </a:defRPr>
            </a:lvl3pPr>
            <a:lvl4pPr marL="1600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4pPr>
            <a:lvl5pPr marL="20574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5pPr>
            <a:lvl6pPr marL="25146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6pPr>
            <a:lvl7pPr marL="29718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7pPr>
            <a:lvl8pPr marL="34290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8pPr>
            <a:lvl9pPr marL="3886200" indent="-228600" algn="l" rtl="0" fontAlgn="base">
              <a:spcBef>
                <a:spcPct val="20000"/>
              </a:spcBef>
              <a:spcAft>
                <a:spcPct val="0"/>
              </a:spcAft>
              <a:buChar char="•"/>
              <a:defRPr kumimoji="1" sz="2000">
                <a:solidFill>
                  <a:srgbClr val="200B5B"/>
                </a:solidFill>
                <a:latin typeface="Times New Roman" panose="02020603050405020304" pitchFamily="18" charset="0"/>
                <a:ea typeface="宋体" panose="02010600030101010101" pitchFamily="2" charset="-122"/>
              </a:defRPr>
            </a:lvl9pPr>
          </a:lstStyle>
          <a:p>
            <a:pPr eaLnBrk="1" hangingPunct="1">
              <a:lnSpc>
                <a:spcPct val="90000"/>
              </a:lnSpc>
              <a:buNone/>
            </a:pPr>
            <a:r>
              <a:rPr lang="en-US" altLang="zh-CN" sz="2800" b="1" dirty="0">
                <a:solidFill>
                  <a:schemeClr val="tx1"/>
                </a:solidFill>
                <a:latin typeface="宋体" panose="02010600030101010101" pitchFamily="2" charset="-122"/>
              </a:rPr>
              <a:t> </a:t>
            </a:r>
            <a:r>
              <a:rPr lang="en-US" altLang="zh-CN" sz="2800" b="1" dirty="0">
                <a:solidFill>
                  <a:schemeClr val="tx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诊断标准（</a:t>
            </a:r>
            <a:r>
              <a:rPr lang="en-US" altLang="zh-CN" b="1" dirty="0">
                <a:solidFill>
                  <a:schemeClr val="bg1"/>
                </a:solidFill>
                <a:latin typeface="黑体" panose="02010609060101010101" pitchFamily="49" charset="-122"/>
                <a:ea typeface="黑体" panose="02010609060101010101" pitchFamily="49" charset="-122"/>
              </a:rPr>
              <a:t>CCMD-3)</a:t>
            </a:r>
            <a:endParaRPr lang="en-US" altLang="zh-CN" b="1" dirty="0">
              <a:solidFill>
                <a:schemeClr val="bg1"/>
              </a:solidFill>
              <a:latin typeface="黑体" panose="02010609060101010101" pitchFamily="49" charset="-122"/>
              <a:ea typeface="黑体" panose="02010609060101010101" pitchFamily="49" charset="-122"/>
            </a:endParaRPr>
          </a:p>
          <a:p>
            <a:pPr eaLnBrk="1" hangingPunct="1">
              <a:lnSpc>
                <a:spcPct val="90000"/>
              </a:lnSpc>
            </a:pPr>
            <a:endParaRPr lang="en-US" altLang="zh-CN" sz="2800" b="1" dirty="0">
              <a:solidFill>
                <a:schemeClr val="tx1"/>
              </a:solidFill>
              <a:latin typeface="黑体" panose="02010609060101010101" pitchFamily="49" charset="-122"/>
              <a:ea typeface="黑体" panose="02010609060101010101" pitchFamily="49" charset="-122"/>
            </a:endParaRPr>
          </a:p>
          <a:p>
            <a:pPr eaLnBrk="1" hangingPunct="1">
              <a:lnSpc>
                <a:spcPct val="90000"/>
              </a:lnSpc>
            </a:pP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症状标准：至少有下列</a:t>
            </a: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项：①恐惧；②强迫症状；③惊恐发作；④焦虑；⑤躯体形式症状；⑥躯体化症状；⑦疑病症状；⑧神经衰弱症状。</a:t>
            </a:r>
            <a:endParaRPr lang="zh-CN" altLang="en-US" sz="2800" b="1" dirty="0">
              <a:solidFill>
                <a:schemeClr val="tx1"/>
              </a:solidFill>
              <a:latin typeface="黑体" panose="02010609060101010101" pitchFamily="49" charset="-122"/>
              <a:ea typeface="黑体" panose="02010609060101010101" pitchFamily="49" charset="-122"/>
            </a:endParaRPr>
          </a:p>
          <a:p>
            <a:pPr eaLnBrk="1" hangingPunct="1">
              <a:lnSpc>
                <a:spcPct val="90000"/>
              </a:lnSpc>
            </a:pPr>
            <a:r>
              <a:rPr lang="en-US" altLang="zh-CN" sz="2800" b="1" dirty="0">
                <a:solidFill>
                  <a:schemeClr val="tx1"/>
                </a:solidFill>
                <a:latin typeface="黑体" panose="02010609060101010101" pitchFamily="49" charset="-122"/>
                <a:ea typeface="黑体" panose="02010609060101010101" pitchFamily="49" charset="-122"/>
              </a:rPr>
              <a:t>2.</a:t>
            </a:r>
            <a:r>
              <a:rPr lang="zh-CN" altLang="en-US" sz="2800" b="1" dirty="0">
                <a:solidFill>
                  <a:schemeClr val="tx1"/>
                </a:solidFill>
                <a:latin typeface="黑体" panose="02010609060101010101" pitchFamily="49" charset="-122"/>
                <a:ea typeface="黑体" panose="02010609060101010101" pitchFamily="49" charset="-122"/>
              </a:rPr>
              <a:t>严重标准</a:t>
            </a:r>
            <a:endParaRPr lang="zh-CN" altLang="en-US" sz="2800" b="1" dirty="0">
              <a:solidFill>
                <a:schemeClr val="tx1"/>
              </a:solidFill>
              <a:latin typeface="黑体" panose="02010609060101010101" pitchFamily="49" charset="-122"/>
              <a:ea typeface="黑体" panose="02010609060101010101" pitchFamily="49" charset="-122"/>
            </a:endParaRPr>
          </a:p>
          <a:p>
            <a:pPr eaLnBrk="1" hangingPunct="1">
              <a:lnSpc>
                <a:spcPct val="90000"/>
              </a:lnSpc>
            </a:pPr>
            <a:r>
              <a:rPr lang="en-US" altLang="zh-CN" sz="2800" b="1" dirty="0">
                <a:solidFill>
                  <a:schemeClr val="tx1"/>
                </a:solidFill>
                <a:latin typeface="黑体" panose="02010609060101010101" pitchFamily="49" charset="-122"/>
                <a:ea typeface="黑体" panose="02010609060101010101" pitchFamily="49" charset="-122"/>
              </a:rPr>
              <a:t>3.</a:t>
            </a:r>
            <a:r>
              <a:rPr lang="zh-CN" altLang="en-US" sz="2800" b="1" dirty="0">
                <a:solidFill>
                  <a:schemeClr val="tx1"/>
                </a:solidFill>
                <a:latin typeface="黑体" panose="02010609060101010101" pitchFamily="49" charset="-122"/>
                <a:ea typeface="黑体" panose="02010609060101010101" pitchFamily="49" charset="-122"/>
              </a:rPr>
              <a:t>病程标准</a:t>
            </a:r>
            <a:endParaRPr lang="zh-CN" altLang="en-US" sz="2800" b="1" dirty="0">
              <a:solidFill>
                <a:schemeClr val="tx1"/>
              </a:solidFill>
              <a:latin typeface="黑体" panose="02010609060101010101" pitchFamily="49" charset="-122"/>
              <a:ea typeface="黑体" panose="02010609060101010101" pitchFamily="49" charset="-122"/>
            </a:endParaRPr>
          </a:p>
          <a:p>
            <a:pPr eaLnBrk="1" hangingPunct="1">
              <a:lnSpc>
                <a:spcPct val="90000"/>
              </a:lnSpc>
            </a:pPr>
            <a:r>
              <a:rPr lang="en-US" altLang="zh-CN" sz="2800" b="1" dirty="0">
                <a:solidFill>
                  <a:schemeClr val="tx1"/>
                </a:solidFill>
                <a:latin typeface="黑体" panose="02010609060101010101" pitchFamily="49" charset="-122"/>
                <a:ea typeface="黑体" panose="02010609060101010101" pitchFamily="49" charset="-122"/>
              </a:rPr>
              <a:t>4.</a:t>
            </a:r>
            <a:r>
              <a:rPr lang="zh-CN" altLang="en-US" sz="2800" b="1" dirty="0">
                <a:solidFill>
                  <a:schemeClr val="tx1"/>
                </a:solidFill>
                <a:latin typeface="黑体" panose="02010609060101010101" pitchFamily="49" charset="-122"/>
                <a:ea typeface="黑体" panose="02010609060101010101" pitchFamily="49" charset="-122"/>
              </a:rPr>
              <a:t>排除标准</a:t>
            </a:r>
            <a:endParaRPr lang="zh-CN" altLang="en-US" sz="2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253163"/>
            <a:ext cx="2133600" cy="474662"/>
          </a:xfrm>
        </p:spPr>
        <p:txBody>
          <a:bodyPr/>
          <a:lstStyle/>
          <a:p>
            <a:fld id="{7CF5F98B-B042-4964-BDB0-C3F961F2A275}" type="slidenum">
              <a:rPr lang="en-GB" smtClean="0"/>
            </a:fld>
            <a:endParaRPr lang="en-GB" dirty="0"/>
          </a:p>
        </p:txBody>
      </p:sp>
      <p:sp>
        <p:nvSpPr>
          <p:cNvPr id="3" name="标题 2"/>
          <p:cNvSpPr>
            <a:spLocks noGrp="1"/>
          </p:cNvSpPr>
          <p:nvPr>
            <p:ph type="title"/>
          </p:nvPr>
        </p:nvSpPr>
        <p:spPr/>
        <p:txBody>
          <a:bodyPr/>
          <a:lstStyle/>
          <a:p>
            <a:endParaRPr lang="zh-CN" altLang="en-US"/>
          </a:p>
        </p:txBody>
      </p:sp>
      <p:sp>
        <p:nvSpPr>
          <p:cNvPr id="45" name="Freeform 26"/>
          <p:cNvSpPr/>
          <p:nvPr/>
        </p:nvSpPr>
        <p:spPr bwMode="auto">
          <a:xfrm>
            <a:off x="1259798" y="1632019"/>
            <a:ext cx="3774166" cy="1163858"/>
          </a:xfrm>
          <a:custGeom>
            <a:avLst/>
            <a:gdLst>
              <a:gd name="T0" fmla="*/ 2941 w 3565"/>
              <a:gd name="T1" fmla="*/ 1084 h 1084"/>
              <a:gd name="T2" fmla="*/ 196 w 3565"/>
              <a:gd name="T3" fmla="*/ 1084 h 1084"/>
              <a:gd name="T4" fmla="*/ 0 w 3565"/>
              <a:gd name="T5" fmla="*/ 903 h 1084"/>
              <a:gd name="T6" fmla="*/ 0 w 3565"/>
              <a:gd name="T7" fmla="*/ 181 h 1084"/>
              <a:gd name="T8" fmla="*/ 196 w 3565"/>
              <a:gd name="T9" fmla="*/ 0 h 1084"/>
              <a:gd name="T10" fmla="*/ 2941 w 3565"/>
              <a:gd name="T11" fmla="*/ 0 h 1084"/>
              <a:gd name="T12" fmla="*/ 3052 w 3565"/>
              <a:gd name="T13" fmla="*/ 41 h 1084"/>
              <a:gd name="T14" fmla="*/ 3485 w 3565"/>
              <a:gd name="T15" fmla="*/ 412 h 1084"/>
              <a:gd name="T16" fmla="*/ 3485 w 3565"/>
              <a:gd name="T17" fmla="*/ 672 h 1084"/>
              <a:gd name="T18" fmla="*/ 3052 w 3565"/>
              <a:gd name="T19" fmla="*/ 1042 h 1084"/>
              <a:gd name="T20" fmla="*/ 2941 w 3565"/>
              <a:gd name="T21"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5" h="1084">
                <a:moveTo>
                  <a:pt x="2941" y="1084"/>
                </a:moveTo>
                <a:cubicBezTo>
                  <a:pt x="196" y="1084"/>
                  <a:pt x="196" y="1084"/>
                  <a:pt x="196" y="1084"/>
                </a:cubicBezTo>
                <a:cubicBezTo>
                  <a:pt x="101" y="1084"/>
                  <a:pt x="0" y="997"/>
                  <a:pt x="0" y="903"/>
                </a:cubicBezTo>
                <a:cubicBezTo>
                  <a:pt x="0" y="181"/>
                  <a:pt x="0" y="181"/>
                  <a:pt x="0" y="181"/>
                </a:cubicBezTo>
                <a:cubicBezTo>
                  <a:pt x="0" y="86"/>
                  <a:pt x="101" y="0"/>
                  <a:pt x="196" y="0"/>
                </a:cubicBezTo>
                <a:cubicBezTo>
                  <a:pt x="2941" y="0"/>
                  <a:pt x="2941" y="0"/>
                  <a:pt x="2941" y="0"/>
                </a:cubicBezTo>
                <a:cubicBezTo>
                  <a:pt x="2982" y="0"/>
                  <a:pt x="3021" y="15"/>
                  <a:pt x="3052" y="41"/>
                </a:cubicBezTo>
                <a:cubicBezTo>
                  <a:pt x="3485" y="412"/>
                  <a:pt x="3485" y="412"/>
                  <a:pt x="3485" y="412"/>
                </a:cubicBezTo>
                <a:cubicBezTo>
                  <a:pt x="3565" y="480"/>
                  <a:pt x="3565" y="603"/>
                  <a:pt x="3485" y="672"/>
                </a:cubicBezTo>
                <a:cubicBezTo>
                  <a:pt x="3052" y="1042"/>
                  <a:pt x="3052" y="1042"/>
                  <a:pt x="3052" y="1042"/>
                </a:cubicBezTo>
                <a:cubicBezTo>
                  <a:pt x="3021" y="1069"/>
                  <a:pt x="2982" y="1084"/>
                  <a:pt x="2941" y="1084"/>
                </a:cubicBezTo>
                <a:close/>
              </a:path>
            </a:pathLst>
          </a:custGeom>
          <a:solidFill>
            <a:srgbClr val="0084CB"/>
          </a:solidFill>
          <a:ln w="57150" cap="rnd">
            <a:solidFill>
              <a:srgbClr val="B5CBD9">
                <a:lumMod val="40000"/>
                <a:lumOff val="60000"/>
              </a:srgbClr>
            </a:solidFill>
            <a:prstDash val="solid"/>
            <a:miter lim="800000"/>
          </a:ln>
          <a:effectLst>
            <a:outerShdw blurRad="114300" dist="63500" dir="2700000" algn="tl" rotWithShape="0">
              <a:srgbClr val="03497C">
                <a:lumMod val="50000"/>
                <a:alpha val="20000"/>
              </a:srgbClr>
            </a:outerShdw>
          </a:effectLst>
        </p:spPr>
        <p:txBody>
          <a:bodyPr vert="horz" wrap="square" lIns="91440" tIns="45720" rIns="91440" bIns="45720" numCol="1" anchor="t" anchorCtr="0" compatLnSpc="1"/>
          <a:lstStyle/>
          <a:p>
            <a:pPr defTabSz="914400"/>
            <a:endParaRPr lang="en-GB" kern="0" smtClean="0">
              <a:solidFill>
                <a:srgbClr val="03497C"/>
              </a:solidFill>
              <a:latin typeface="Calibri" panose="020F0502020204030204"/>
            </a:endParaRPr>
          </a:p>
        </p:txBody>
      </p:sp>
      <p:sp>
        <p:nvSpPr>
          <p:cNvPr id="4" name="Rectangle 3"/>
          <p:cNvSpPr>
            <a:spLocks noGrp="1"/>
          </p:cNvSpPr>
          <p:nvPr>
            <p:ph idx="1"/>
          </p:nvPr>
        </p:nvSpPr>
        <p:spPr>
          <a:xfrm>
            <a:off x="1162050" y="1896428"/>
            <a:ext cx="7772400" cy="4495800"/>
          </a:xfrm>
        </p:spPr>
        <p:txBody>
          <a:bodyPr vert="horz" wrap="square" lIns="91440" tIns="45720" rIns="91440" bIns="45720" anchor="t"/>
          <a:lstStyle/>
          <a:p>
            <a:pPr marL="0" indent="0" eaLnBrk="1" hangingPunct="1">
              <a:buNone/>
            </a:pPr>
            <a:r>
              <a:rPr lang="en-US" altLang="zh-CN" sz="3600" b="1" dirty="0">
                <a:solidFill>
                  <a:schemeClr val="bg1"/>
                </a:solidFill>
              </a:rPr>
              <a:t>  </a:t>
            </a:r>
            <a:r>
              <a:rPr lang="zh-CN" altLang="en-US" sz="3600" b="1" dirty="0">
                <a:solidFill>
                  <a:schemeClr val="bg1"/>
                </a:solidFill>
              </a:rPr>
              <a:t>鉴别诊断</a:t>
            </a:r>
            <a:endParaRPr lang="zh-CN" altLang="en-US" sz="3600" b="1" dirty="0">
              <a:solidFill>
                <a:schemeClr val="bg1"/>
              </a:solidFill>
            </a:endParaRPr>
          </a:p>
          <a:p>
            <a:pPr eaLnBrk="1" hangingPunct="1"/>
            <a:endParaRPr lang="zh-CN" altLang="en-US" sz="2400" b="1" dirty="0"/>
          </a:p>
          <a:p>
            <a:pPr eaLnBrk="1" hangingPunct="1">
              <a:buNone/>
            </a:pPr>
            <a:r>
              <a:rPr lang="zh-CN" altLang="en-US" b="1" dirty="0">
                <a:solidFill>
                  <a:schemeClr val="tx1"/>
                </a:solidFill>
                <a:latin typeface="宋体" panose="02010600030101010101" pitchFamily="2" charset="-122"/>
              </a:rPr>
              <a:t>器质性精神障碍</a:t>
            </a:r>
            <a:endParaRPr lang="zh-CN" altLang="en-US" b="1" dirty="0">
              <a:solidFill>
                <a:schemeClr val="tx1"/>
              </a:solidFill>
              <a:latin typeface="宋体" panose="02010600030101010101" pitchFamily="2" charset="-122"/>
            </a:endParaRPr>
          </a:p>
          <a:p>
            <a:pPr eaLnBrk="1" hangingPunct="1">
              <a:buNone/>
            </a:pPr>
            <a:r>
              <a:rPr lang="zh-CN" altLang="en-US" b="1" dirty="0">
                <a:solidFill>
                  <a:schemeClr val="tx1"/>
                </a:solidFill>
                <a:latin typeface="宋体" panose="02010600030101010101" pitchFamily="2" charset="-122"/>
              </a:rPr>
              <a:t>精神病性障碍和心境障碍</a:t>
            </a:r>
            <a:endParaRPr lang="zh-CN" altLang="en-US" b="1" dirty="0">
              <a:solidFill>
                <a:schemeClr val="tx1"/>
              </a:solidFill>
              <a:latin typeface="宋体" panose="02010600030101010101" pitchFamily="2" charset="-122"/>
            </a:endParaRPr>
          </a:p>
          <a:p>
            <a:pPr eaLnBrk="1" hangingPunct="1">
              <a:buNone/>
            </a:pPr>
            <a:r>
              <a:rPr lang="zh-CN" altLang="en-US" b="1" dirty="0">
                <a:solidFill>
                  <a:schemeClr val="tx1"/>
                </a:solidFill>
                <a:latin typeface="宋体" panose="02010600030101010101" pitchFamily="2" charset="-122"/>
              </a:rPr>
              <a:t>应激相关障碍</a:t>
            </a:r>
            <a:endParaRPr lang="zh-CN" altLang="en-US" b="1" dirty="0">
              <a:solidFill>
                <a:schemeClr val="tx1"/>
              </a:solidFill>
              <a:latin typeface="宋体" panose="02010600030101010101" pitchFamily="2" charset="-122"/>
            </a:endParaRPr>
          </a:p>
          <a:p>
            <a:pPr eaLnBrk="1" hangingPunct="1">
              <a:buNone/>
            </a:pPr>
            <a:r>
              <a:rPr lang="zh-CN" altLang="en-US" b="1" dirty="0">
                <a:solidFill>
                  <a:schemeClr val="tx1"/>
                </a:solidFill>
                <a:latin typeface="宋体" panose="02010600030101010101" pitchFamily="2" charset="-122"/>
              </a:rPr>
              <a:t>人格障碍</a:t>
            </a:r>
            <a:endParaRPr lang="zh-CN" altLang="en-US" b="1" dirty="0">
              <a:solidFill>
                <a:schemeClr val="tx1"/>
              </a:solidFill>
              <a:latin typeface="宋体" panose="02010600030101010101" pitchFamily="2" charset="-122"/>
            </a:endParaRPr>
          </a:p>
          <a:p>
            <a:pPr eaLnBrk="1" hangingPunct="1">
              <a:buNone/>
            </a:pPr>
            <a:endParaRPr lang="en-US" altLang="zh-CN" dirty="0"/>
          </a:p>
        </p:txBody>
      </p:sp>
      <p:pic>
        <p:nvPicPr>
          <p:cNvPr id="4099" name="Picture 5" descr="ag00223_"/>
          <p:cNvPicPr>
            <a:picLocks noChangeAspect="1"/>
          </p:cNvPicPr>
          <p:nvPr/>
        </p:nvPicPr>
        <p:blipFill>
          <a:blip r:embed="rId1"/>
          <a:stretch>
            <a:fillRect/>
          </a:stretch>
        </p:blipFill>
        <p:spPr>
          <a:xfrm>
            <a:off x="5580063" y="4595813"/>
            <a:ext cx="3563937" cy="2262187"/>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
          <p:cNvGrpSpPr/>
          <p:nvPr/>
        </p:nvGrpSpPr>
        <p:grpSpPr>
          <a:xfrm>
            <a:off x="1050770" y="2650080"/>
            <a:ext cx="2573782" cy="2381175"/>
            <a:chOff x="539552" y="1988840"/>
            <a:chExt cx="2573782" cy="2953048"/>
          </a:xfrm>
        </p:grpSpPr>
        <p:sp>
          <p:nvSpPr>
            <p:cNvPr id="11" name="Rectangle 5"/>
            <p:cNvSpPr/>
            <p:nvPr/>
          </p:nvSpPr>
          <p:spPr>
            <a:xfrm>
              <a:off x="539552" y="3068960"/>
              <a:ext cx="2573782" cy="1872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defRPr/>
              </a:pPr>
              <a:r>
                <a:rPr lang="zh-CN" altLang="en-US" sz="4400" b="1" dirty="0">
                  <a:sym typeface="+mn-ea"/>
                </a:rPr>
                <a:t>心理治疗</a:t>
              </a:r>
              <a:endParaRPr lang="en-US" sz="4400" kern="0" dirty="0" smtClean="0">
                <a:solidFill>
                  <a:srgbClr val="0F5385"/>
                </a:solidFill>
                <a:latin typeface="Arial Unicode MS" panose="020B0604020202020204" pitchFamily="34" charset="-122"/>
                <a:ea typeface="黑体" panose="02010609060101010101" pitchFamily="49" charset="-122"/>
                <a:cs typeface="Arial" panose="020B0604020202020204" pitchFamily="34" charset="0"/>
              </a:endParaRPr>
            </a:p>
          </p:txBody>
        </p:sp>
        <p:sp>
          <p:nvSpPr>
            <p:cNvPr id="12" name="Rectangle 35"/>
            <p:cNvSpPr/>
            <p:nvPr/>
          </p:nvSpPr>
          <p:spPr>
            <a:xfrm>
              <a:off x="539552" y="1988840"/>
              <a:ext cx="2573782" cy="114374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solidFill>
                  <a:prstClr val="white"/>
                </a:solidFill>
                <a:latin typeface="Arial Unicode MS" panose="020B0604020202020204" pitchFamily="34" charset="-122"/>
                <a:ea typeface="黑体" panose="02010609060101010101" pitchFamily="49" charset="-122"/>
              </a:endParaRPr>
            </a:p>
          </p:txBody>
        </p:sp>
      </p:grpSp>
      <p:grpSp>
        <p:nvGrpSpPr>
          <p:cNvPr id="15" name="Group 1"/>
          <p:cNvGrpSpPr/>
          <p:nvPr/>
        </p:nvGrpSpPr>
        <p:grpSpPr>
          <a:xfrm>
            <a:off x="5166476" y="2650080"/>
            <a:ext cx="2573782" cy="2381176"/>
            <a:chOff x="539552" y="1988840"/>
            <a:chExt cx="2573782" cy="2953048"/>
          </a:xfrm>
        </p:grpSpPr>
        <p:sp>
          <p:nvSpPr>
            <p:cNvPr id="16" name="Rectangle 5"/>
            <p:cNvSpPr/>
            <p:nvPr/>
          </p:nvSpPr>
          <p:spPr>
            <a:xfrm>
              <a:off x="539552" y="3068960"/>
              <a:ext cx="2573782" cy="1872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defRPr/>
              </a:pPr>
              <a:r>
                <a:rPr lang="zh-CN" altLang="en-US" sz="4400" b="1" dirty="0">
                  <a:sym typeface="+mn-ea"/>
                </a:rPr>
                <a:t>药物治疗</a:t>
              </a:r>
              <a:endParaRPr lang="en-US" sz="4400" kern="0" dirty="0" smtClean="0">
                <a:solidFill>
                  <a:srgbClr val="0F5385"/>
                </a:solidFill>
                <a:latin typeface="Arial Unicode MS" panose="020B0604020202020204" pitchFamily="34" charset="-122"/>
                <a:ea typeface="黑体" panose="02010609060101010101" pitchFamily="49" charset="-122"/>
                <a:cs typeface="Arial" panose="020B0604020202020204" pitchFamily="34" charset="0"/>
              </a:endParaRPr>
            </a:p>
          </p:txBody>
        </p:sp>
        <p:sp>
          <p:nvSpPr>
            <p:cNvPr id="17" name="Rectangle 35"/>
            <p:cNvSpPr/>
            <p:nvPr/>
          </p:nvSpPr>
          <p:spPr>
            <a:xfrm>
              <a:off x="539552" y="1988840"/>
              <a:ext cx="2573782" cy="114374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solidFill>
                  <a:prstClr val="white"/>
                </a:solidFill>
                <a:latin typeface="Arial Unicode MS" panose="020B0604020202020204" pitchFamily="34" charset="-122"/>
                <a:ea typeface="黑体" panose="02010609060101010101" pitchFamily="49" charset="-122"/>
              </a:endParaRPr>
            </a:p>
          </p:txBody>
        </p:sp>
      </p:grpSp>
      <p:sp>
        <p:nvSpPr>
          <p:cNvPr id="10243" name="Rectangle 2"/>
          <p:cNvSpPr>
            <a:spLocks noGrp="1"/>
          </p:cNvSpPr>
          <p:nvPr/>
        </p:nvSpPr>
        <p:spPr>
          <a:xfrm>
            <a:off x="2504123" y="-46355"/>
            <a:ext cx="6513512" cy="1206500"/>
          </a:xfrm>
          <a:prstGeom prst="rect">
            <a:avLst/>
          </a:prstGeom>
          <a:noFill/>
          <a:ln w="12700">
            <a:noFill/>
          </a:ln>
        </p:spPr>
        <p:txBody>
          <a:bodyPr vert="horz" wrap="square" lIns="91440" tIns="45720" rIns="91440" bIns="45720" anchor="ctr"/>
          <a:lstStyle>
            <a:lvl1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cs typeface="+mn-ea"/>
              </a:defRPr>
            </a:lvl1pPr>
            <a:lvl2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2pPr>
            <a:lvl3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3pPr>
            <a:lvl4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4pPr>
            <a:lvl5pPr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rgbClr val="6600FF"/>
                </a:solidFill>
                <a:latin typeface="Times New Roman" panose="02020603050405020304" pitchFamily="18" charset="0"/>
                <a:ea typeface="宋体" panose="02010600030101010101" pitchFamily="2" charset="-122"/>
              </a:defRPr>
            </a:lvl9pPr>
          </a:lstStyle>
          <a:p>
            <a:pPr eaLnBrk="1" hangingPunct="1"/>
            <a:r>
              <a:rPr lang="zh-CN" altLang="en-US" b="1" dirty="0">
                <a:solidFill>
                  <a:schemeClr val="bg1"/>
                </a:solidFill>
                <a:latin typeface="黑体" panose="02010609060101010101" pitchFamily="49" charset="-122"/>
                <a:ea typeface="黑体" panose="02010609060101010101" pitchFamily="49" charset="-122"/>
              </a:rPr>
              <a:t>神经症的治疗</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ChangeAspect="1" noChangeArrowheads="1" noTextEdit="1"/>
          </p:cNvSpPr>
          <p:nvPr/>
        </p:nvSpPr>
        <p:spPr bwMode="auto">
          <a:xfrm>
            <a:off x="558800" y="1125538"/>
            <a:ext cx="8261350" cy="4954587"/>
          </a:xfrm>
          <a:prstGeom prst="rect">
            <a:avLst/>
          </a:prstGeom>
          <a:noFill/>
          <a:ln w="9525">
            <a:noFill/>
            <a:miter lim="800000"/>
          </a:ln>
        </p:spPr>
        <p:txBody>
          <a:bodyPr/>
          <a:lstStyle/>
          <a:p>
            <a:endParaRPr lang="zh-CN" altLang="en-US"/>
          </a:p>
        </p:txBody>
      </p:sp>
      <p:sp>
        <p:nvSpPr>
          <p:cNvPr id="103545" name="Rectangle 142"/>
          <p:cNvSpPr txBox="1">
            <a:spLocks noChangeArrowheads="1"/>
          </p:cNvSpPr>
          <p:nvPr/>
        </p:nvSpPr>
        <p:spPr bwMode="auto">
          <a:xfrm>
            <a:off x="453737" y="218106"/>
            <a:ext cx="8353425" cy="908050"/>
          </a:xfrm>
          <a:prstGeom prst="rect">
            <a:avLst/>
          </a:prstGeom>
          <a:noFill/>
          <a:ln w="9525">
            <a:noFill/>
            <a:miter lim="800000"/>
          </a:ln>
        </p:spPr>
        <p:txBody>
          <a:bodyPr lIns="0" anchor="ctr"/>
          <a:lstStyle/>
          <a:p>
            <a:r>
              <a:rPr lang="zh-CN" altLang="en-US" sz="36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目录</a:t>
            </a:r>
            <a:endParaRPr lang="zh-CN" altLang="en-US" sz="4400" b="1"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nvGrpSpPr>
          <p:cNvPr id="10" name="Group 12"/>
          <p:cNvGrpSpPr/>
          <p:nvPr/>
        </p:nvGrpSpPr>
        <p:grpSpPr>
          <a:xfrm>
            <a:off x="734695" y="5572760"/>
            <a:ext cx="6281420" cy="507365"/>
            <a:chOff x="2495554" y="2711835"/>
            <a:chExt cx="5524537" cy="912495"/>
          </a:xfrm>
        </p:grpSpPr>
        <p:sp>
          <p:nvSpPr>
            <p:cNvPr id="1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癔症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1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 name="Group 12"/>
          <p:cNvGrpSpPr/>
          <p:nvPr/>
        </p:nvGrpSpPr>
        <p:grpSpPr>
          <a:xfrm>
            <a:off x="734695" y="2221865"/>
            <a:ext cx="6281420" cy="507365"/>
            <a:chOff x="2495554" y="2711835"/>
            <a:chExt cx="5524537" cy="912495"/>
          </a:xfrm>
        </p:grpSpPr>
        <p:sp>
          <p:nvSpPr>
            <p:cNvPr id="4"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FF0000"/>
                  </a:solidFill>
                  <a:latin typeface="Arial" panose="020B0604020202020204" pitchFamily="34" charset="0"/>
                  <a:ea typeface="黑体" panose="02010609060101010101" pitchFamily="49" charset="-122"/>
                </a:rPr>
                <a:t>惊恐障碍</a:t>
              </a:r>
              <a:endParaRPr lang="zh-CN" altLang="en-US" sz="2400" b="1" dirty="0" smtClean="0">
                <a:solidFill>
                  <a:srgbClr val="FF0000"/>
                </a:solidFill>
                <a:latin typeface="Arial" panose="020B0604020202020204" pitchFamily="34" charset="0"/>
                <a:ea typeface="黑体" panose="02010609060101010101" pitchFamily="49" charset="-122"/>
              </a:endParaRPr>
            </a:p>
          </p:txBody>
        </p:sp>
        <p:sp>
          <p:nvSpPr>
            <p:cNvPr id="5"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7" name="Group 12"/>
          <p:cNvGrpSpPr/>
          <p:nvPr/>
        </p:nvGrpSpPr>
        <p:grpSpPr>
          <a:xfrm>
            <a:off x="734695" y="2864485"/>
            <a:ext cx="6281420" cy="507365"/>
            <a:chOff x="2495554" y="2711835"/>
            <a:chExt cx="5524537" cy="912495"/>
          </a:xfrm>
        </p:grpSpPr>
        <p:sp>
          <p:nvSpPr>
            <p:cNvPr id="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恐惧症</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0" name="Group 12"/>
          <p:cNvGrpSpPr/>
          <p:nvPr/>
        </p:nvGrpSpPr>
        <p:grpSpPr>
          <a:xfrm>
            <a:off x="734695" y="3528695"/>
            <a:ext cx="6281420" cy="507365"/>
            <a:chOff x="2495554" y="2711835"/>
            <a:chExt cx="5524537" cy="912495"/>
          </a:xfrm>
        </p:grpSpPr>
        <p:sp>
          <p:nvSpPr>
            <p:cNvPr id="22"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广泛性焦虑障碍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3"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4" name="Group 12"/>
          <p:cNvGrpSpPr/>
          <p:nvPr/>
        </p:nvGrpSpPr>
        <p:grpSpPr>
          <a:xfrm>
            <a:off x="734695" y="4187825"/>
            <a:ext cx="6281420" cy="507365"/>
            <a:chOff x="2495554" y="2711835"/>
            <a:chExt cx="5524537" cy="912495"/>
          </a:xfrm>
        </p:grpSpPr>
        <p:sp>
          <p:nvSpPr>
            <p:cNvPr id="25"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强迫障碍</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6"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27" name="Group 12"/>
          <p:cNvGrpSpPr/>
          <p:nvPr/>
        </p:nvGrpSpPr>
        <p:grpSpPr>
          <a:xfrm>
            <a:off x="734695" y="4846320"/>
            <a:ext cx="6281420" cy="507365"/>
            <a:chOff x="2495554" y="2711835"/>
            <a:chExt cx="5524537" cy="912495"/>
          </a:xfrm>
        </p:grpSpPr>
        <p:sp>
          <p:nvSpPr>
            <p:cNvPr id="28"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rgbClr val="0F5385"/>
                  </a:solidFill>
                  <a:latin typeface="Arial" panose="020B0604020202020204" pitchFamily="34" charset="0"/>
                  <a:ea typeface="黑体" panose="02010609060101010101" pitchFamily="49" charset="-122"/>
                </a:rPr>
                <a:t>神经衰弱</a:t>
              </a:r>
              <a:endParaRPr lang="zh-CN" altLang="en-US" sz="2400" b="1" dirty="0" smtClean="0">
                <a:solidFill>
                  <a:srgbClr val="0F5385"/>
                </a:solidFill>
                <a:latin typeface="Arial" panose="020B0604020202020204" pitchFamily="34" charset="0"/>
                <a:ea typeface="黑体" panose="02010609060101010101" pitchFamily="49" charset="-122"/>
              </a:endParaRPr>
            </a:p>
          </p:txBody>
        </p:sp>
        <p:sp>
          <p:nvSpPr>
            <p:cNvPr id="29"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grpSp>
        <p:nvGrpSpPr>
          <p:cNvPr id="30" name="Group 12"/>
          <p:cNvGrpSpPr/>
          <p:nvPr/>
        </p:nvGrpSpPr>
        <p:grpSpPr>
          <a:xfrm>
            <a:off x="734695" y="1527175"/>
            <a:ext cx="6281420" cy="507365"/>
            <a:chOff x="2495554" y="2711835"/>
            <a:chExt cx="5524537" cy="912495"/>
          </a:xfrm>
        </p:grpSpPr>
        <p:sp>
          <p:nvSpPr>
            <p:cNvPr id="31" name="Text Placeholder 3"/>
            <p:cNvSpPr txBox="1"/>
            <p:nvPr/>
          </p:nvSpPr>
          <p:spPr>
            <a:xfrm>
              <a:off x="2953531" y="2711835"/>
              <a:ext cx="5066560" cy="912495"/>
            </a:xfrm>
            <a:prstGeom prst="rect">
              <a:avLst/>
            </a:prstGeom>
            <a:solidFill>
              <a:srgbClr val="B5CBD9">
                <a:lumMod val="20000"/>
                <a:lumOff val="80000"/>
              </a:srgbClr>
            </a:solidFill>
            <a:ln w="30163" cap="rnd">
              <a:noFill/>
              <a:prstDash val="solid"/>
              <a:miter lim="800000"/>
            </a:ln>
            <a:effectLst/>
          </p:spPr>
          <p:txBody>
            <a:bodyPr vert="horz" wrap="square" lIns="936000" tIns="45720" rIns="216000" bIns="45720" numCol="1" anchor="ctr"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buClr>
                  <a:schemeClr val="bg1"/>
                </a:buClr>
                <a:buSzPct val="100000"/>
              </a:pPr>
              <a:r>
                <a:rPr lang="zh-CN" altLang="en-US" sz="2400" b="1" dirty="0" smtClean="0">
                  <a:solidFill>
                    <a:schemeClr val="tx1"/>
                  </a:solidFill>
                  <a:latin typeface="Arial" panose="020B0604020202020204" pitchFamily="34" charset="0"/>
                  <a:ea typeface="黑体" panose="02010609060101010101" pitchFamily="49" charset="-122"/>
                </a:rPr>
                <a:t>神经症及其概述</a:t>
              </a:r>
              <a:endParaRPr lang="zh-CN" altLang="en-US" sz="2400" b="1" dirty="0" smtClean="0">
                <a:solidFill>
                  <a:schemeClr val="tx1"/>
                </a:solidFill>
                <a:latin typeface="Arial" panose="020B0604020202020204" pitchFamily="34" charset="0"/>
                <a:ea typeface="黑体" panose="02010609060101010101" pitchFamily="49" charset="-122"/>
              </a:endParaRPr>
            </a:p>
          </p:txBody>
        </p:sp>
        <p:sp>
          <p:nvSpPr>
            <p:cNvPr id="32" name="Freeform 15"/>
            <p:cNvSpPr>
              <a:spLocks noEditPoints="1"/>
            </p:cNvSpPr>
            <p:nvPr/>
          </p:nvSpPr>
          <p:spPr bwMode="auto">
            <a:xfrm>
              <a:off x="2495554" y="2762293"/>
              <a:ext cx="494059" cy="496934"/>
            </a:xfrm>
            <a:custGeom>
              <a:avLst/>
              <a:gdLst>
                <a:gd name="T0" fmla="*/ 509 w 509"/>
                <a:gd name="T1" fmla="*/ 258 h 512"/>
                <a:gd name="T2" fmla="*/ 497 w 509"/>
                <a:gd name="T3" fmla="*/ 232 h 512"/>
                <a:gd name="T4" fmla="*/ 495 w 509"/>
                <a:gd name="T5" fmla="*/ 230 h 512"/>
                <a:gd name="T6" fmla="*/ 214 w 509"/>
                <a:gd name="T7" fmla="*/ 8 h 512"/>
                <a:gd name="T8" fmla="*/ 195 w 509"/>
                <a:gd name="T9" fmla="*/ 0 h 512"/>
                <a:gd name="T10" fmla="*/ 170 w 509"/>
                <a:gd name="T11" fmla="*/ 23 h 512"/>
                <a:gd name="T12" fmla="*/ 169 w 509"/>
                <a:gd name="T13" fmla="*/ 35 h 512"/>
                <a:gd name="T14" fmla="*/ 169 w 509"/>
                <a:gd name="T15" fmla="*/ 166 h 512"/>
                <a:gd name="T16" fmla="*/ 40 w 509"/>
                <a:gd name="T17" fmla="*/ 166 h 512"/>
                <a:gd name="T18" fmla="*/ 8 w 509"/>
                <a:gd name="T19" fmla="*/ 179 h 512"/>
                <a:gd name="T20" fmla="*/ 1 w 509"/>
                <a:gd name="T21" fmla="*/ 206 h 512"/>
                <a:gd name="T22" fmla="*/ 1 w 509"/>
                <a:gd name="T23" fmla="*/ 302 h 512"/>
                <a:gd name="T24" fmla="*/ 28 w 509"/>
                <a:gd name="T25" fmla="*/ 344 h 512"/>
                <a:gd name="T26" fmla="*/ 34 w 509"/>
                <a:gd name="T27" fmla="*/ 345 h 512"/>
                <a:gd name="T28" fmla="*/ 167 w 509"/>
                <a:gd name="T29" fmla="*/ 343 h 512"/>
                <a:gd name="T30" fmla="*/ 167 w 509"/>
                <a:gd name="T31" fmla="*/ 490 h 512"/>
                <a:gd name="T32" fmla="*/ 170 w 509"/>
                <a:gd name="T33" fmla="*/ 500 h 512"/>
                <a:gd name="T34" fmla="*/ 192 w 509"/>
                <a:gd name="T35" fmla="*/ 512 h 512"/>
                <a:gd name="T36" fmla="*/ 220 w 509"/>
                <a:gd name="T37" fmla="*/ 499 h 512"/>
                <a:gd name="T38" fmla="*/ 498 w 509"/>
                <a:gd name="T39" fmla="*/ 283 h 512"/>
                <a:gd name="T40" fmla="*/ 509 w 509"/>
                <a:gd name="T41" fmla="*/ 258 h 512"/>
                <a:gd name="T42" fmla="*/ 207 w 509"/>
                <a:gd name="T43" fmla="*/ 458 h 512"/>
                <a:gd name="T44" fmla="*/ 207 w 509"/>
                <a:gd name="T45" fmla="*/ 323 h 512"/>
                <a:gd name="T46" fmla="*/ 201 w 509"/>
                <a:gd name="T47" fmla="*/ 309 h 512"/>
                <a:gd name="T48" fmla="*/ 187 w 509"/>
                <a:gd name="T49" fmla="*/ 303 h 512"/>
                <a:gd name="T50" fmla="*/ 186 w 509"/>
                <a:gd name="T51" fmla="*/ 303 h 512"/>
                <a:gd name="T52" fmla="*/ 40 w 509"/>
                <a:gd name="T53" fmla="*/ 305 h 512"/>
                <a:gd name="T54" fmla="*/ 41 w 509"/>
                <a:gd name="T55" fmla="*/ 302 h 512"/>
                <a:gd name="T56" fmla="*/ 41 w 509"/>
                <a:gd name="T57" fmla="*/ 206 h 512"/>
                <a:gd name="T58" fmla="*/ 189 w 509"/>
                <a:gd name="T59" fmla="*/ 206 h 512"/>
                <a:gd name="T60" fmla="*/ 209 w 509"/>
                <a:gd name="T61" fmla="*/ 186 h 512"/>
                <a:gd name="T62" fmla="*/ 209 w 509"/>
                <a:gd name="T63" fmla="*/ 55 h 512"/>
                <a:gd name="T64" fmla="*/ 465 w 509"/>
                <a:gd name="T65" fmla="*/ 257 h 512"/>
                <a:gd name="T66" fmla="*/ 207 w 509"/>
                <a:gd name="T67" fmla="*/ 4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9" h="512">
                  <a:moveTo>
                    <a:pt x="509" y="258"/>
                  </a:moveTo>
                  <a:cubicBezTo>
                    <a:pt x="509" y="252"/>
                    <a:pt x="507" y="241"/>
                    <a:pt x="497" y="232"/>
                  </a:cubicBezTo>
                  <a:cubicBezTo>
                    <a:pt x="497" y="231"/>
                    <a:pt x="496" y="230"/>
                    <a:pt x="495" y="230"/>
                  </a:cubicBezTo>
                  <a:cubicBezTo>
                    <a:pt x="214" y="8"/>
                    <a:pt x="214" y="8"/>
                    <a:pt x="214" y="8"/>
                  </a:cubicBezTo>
                  <a:cubicBezTo>
                    <a:pt x="208" y="2"/>
                    <a:pt x="201" y="0"/>
                    <a:pt x="195" y="0"/>
                  </a:cubicBezTo>
                  <a:cubicBezTo>
                    <a:pt x="185" y="0"/>
                    <a:pt x="173" y="6"/>
                    <a:pt x="170" y="23"/>
                  </a:cubicBezTo>
                  <a:cubicBezTo>
                    <a:pt x="169" y="29"/>
                    <a:pt x="169" y="35"/>
                    <a:pt x="169" y="35"/>
                  </a:cubicBezTo>
                  <a:cubicBezTo>
                    <a:pt x="169" y="166"/>
                    <a:pt x="169" y="166"/>
                    <a:pt x="169" y="166"/>
                  </a:cubicBezTo>
                  <a:cubicBezTo>
                    <a:pt x="40" y="166"/>
                    <a:pt x="40" y="166"/>
                    <a:pt x="40" y="166"/>
                  </a:cubicBezTo>
                  <a:cubicBezTo>
                    <a:pt x="22" y="166"/>
                    <a:pt x="13" y="173"/>
                    <a:pt x="8" y="179"/>
                  </a:cubicBezTo>
                  <a:cubicBezTo>
                    <a:pt x="0" y="189"/>
                    <a:pt x="0" y="201"/>
                    <a:pt x="1" y="206"/>
                  </a:cubicBezTo>
                  <a:cubicBezTo>
                    <a:pt x="1" y="302"/>
                    <a:pt x="1" y="302"/>
                    <a:pt x="1" y="302"/>
                  </a:cubicBezTo>
                  <a:cubicBezTo>
                    <a:pt x="1" y="328"/>
                    <a:pt x="18" y="340"/>
                    <a:pt x="28" y="344"/>
                  </a:cubicBezTo>
                  <a:cubicBezTo>
                    <a:pt x="30" y="344"/>
                    <a:pt x="32" y="345"/>
                    <a:pt x="34" y="345"/>
                  </a:cubicBezTo>
                  <a:cubicBezTo>
                    <a:pt x="167" y="343"/>
                    <a:pt x="167" y="343"/>
                    <a:pt x="167" y="343"/>
                  </a:cubicBezTo>
                  <a:cubicBezTo>
                    <a:pt x="167" y="490"/>
                    <a:pt x="167" y="490"/>
                    <a:pt x="167" y="490"/>
                  </a:cubicBezTo>
                  <a:cubicBezTo>
                    <a:pt x="167" y="493"/>
                    <a:pt x="168" y="497"/>
                    <a:pt x="170" y="500"/>
                  </a:cubicBezTo>
                  <a:cubicBezTo>
                    <a:pt x="173" y="506"/>
                    <a:pt x="181" y="512"/>
                    <a:pt x="192" y="512"/>
                  </a:cubicBezTo>
                  <a:cubicBezTo>
                    <a:pt x="202" y="512"/>
                    <a:pt x="211" y="508"/>
                    <a:pt x="220" y="499"/>
                  </a:cubicBezTo>
                  <a:cubicBezTo>
                    <a:pt x="231" y="488"/>
                    <a:pt x="391" y="364"/>
                    <a:pt x="498" y="283"/>
                  </a:cubicBezTo>
                  <a:cubicBezTo>
                    <a:pt x="499" y="281"/>
                    <a:pt x="508" y="272"/>
                    <a:pt x="509" y="258"/>
                  </a:cubicBezTo>
                  <a:close/>
                  <a:moveTo>
                    <a:pt x="207" y="458"/>
                  </a:moveTo>
                  <a:cubicBezTo>
                    <a:pt x="207" y="323"/>
                    <a:pt x="207" y="323"/>
                    <a:pt x="207" y="323"/>
                  </a:cubicBezTo>
                  <a:cubicBezTo>
                    <a:pt x="207" y="317"/>
                    <a:pt x="204" y="312"/>
                    <a:pt x="201" y="309"/>
                  </a:cubicBezTo>
                  <a:cubicBezTo>
                    <a:pt x="197" y="305"/>
                    <a:pt x="192" y="303"/>
                    <a:pt x="187" y="303"/>
                  </a:cubicBezTo>
                  <a:cubicBezTo>
                    <a:pt x="186" y="303"/>
                    <a:pt x="186" y="303"/>
                    <a:pt x="186" y="303"/>
                  </a:cubicBezTo>
                  <a:cubicBezTo>
                    <a:pt x="40" y="305"/>
                    <a:pt x="40" y="305"/>
                    <a:pt x="40" y="305"/>
                  </a:cubicBezTo>
                  <a:cubicBezTo>
                    <a:pt x="40" y="304"/>
                    <a:pt x="41" y="303"/>
                    <a:pt x="41" y="302"/>
                  </a:cubicBezTo>
                  <a:cubicBezTo>
                    <a:pt x="41" y="206"/>
                    <a:pt x="41" y="206"/>
                    <a:pt x="41" y="206"/>
                  </a:cubicBezTo>
                  <a:cubicBezTo>
                    <a:pt x="189" y="206"/>
                    <a:pt x="189" y="206"/>
                    <a:pt x="189" y="206"/>
                  </a:cubicBezTo>
                  <a:cubicBezTo>
                    <a:pt x="200" y="206"/>
                    <a:pt x="209" y="197"/>
                    <a:pt x="209" y="186"/>
                  </a:cubicBezTo>
                  <a:cubicBezTo>
                    <a:pt x="209" y="55"/>
                    <a:pt x="209" y="55"/>
                    <a:pt x="209" y="55"/>
                  </a:cubicBezTo>
                  <a:cubicBezTo>
                    <a:pt x="465" y="257"/>
                    <a:pt x="465" y="257"/>
                    <a:pt x="465" y="257"/>
                  </a:cubicBezTo>
                  <a:cubicBezTo>
                    <a:pt x="417" y="295"/>
                    <a:pt x="257" y="417"/>
                    <a:pt x="207" y="458"/>
                  </a:cubicBezTo>
                  <a:close/>
                </a:path>
              </a:pathLst>
            </a:custGeom>
            <a:solidFill>
              <a:srgbClr val="B5CBD9"/>
            </a:solidFill>
            <a:ln>
              <a:solidFill>
                <a:srgbClr val="B5CBD9">
                  <a:lumMod val="75000"/>
                </a:srgbClr>
              </a:solidFill>
            </a:ln>
          </p:spPr>
          <p:txBody>
            <a:bodyPr vert="horz" wrap="square" lIns="91440" tIns="45720" rIns="91440" bIns="45720" numCol="1" anchor="t" anchorCtr="0" compatLnSpc="1"/>
            <a:lstStyle>
              <a:defPPr>
                <a:defRPr lang="en-US"/>
              </a:defPPr>
              <a:lvl1pPr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9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31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3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530" indent="1905" algn="l" defTabSz="912495"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2495"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3497C"/>
                </a:solidFill>
                <a:effectLst/>
                <a:uLnTx/>
                <a:uFillTx/>
                <a:latin typeface="Calibri" panose="020F0502020204030204"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hinkcellActiveDocDoNotDelete"/>
</p:tagLst>
</file>

<file path=ppt/tags/tag100.xml><?xml version="1.0" encoding="utf-8"?>
<p:tagLst xmlns:p="http://schemas.openxmlformats.org/presentationml/2006/main">
  <p:tag name="MH" val="20160106144729"/>
  <p:tag name="MH_LIBRARY" val="GRAPHIC"/>
  <p:tag name="MH_TYPE" val="Other"/>
  <p:tag name="MH_ORDER" val="14"/>
</p:tagLst>
</file>

<file path=ppt/tags/tag101.xml><?xml version="1.0" encoding="utf-8"?>
<p:tagLst xmlns:p="http://schemas.openxmlformats.org/presentationml/2006/main">
  <p:tag name="MH" val="20160106144729"/>
  <p:tag name="MH_LIBRARY" val="GRAPHIC"/>
  <p:tag name="MH_TYPE" val="Other"/>
  <p:tag name="MH_ORDER" val="15"/>
</p:tagLst>
</file>

<file path=ppt/tags/tag11.xml><?xml version="1.0" encoding="utf-8"?>
<p:tagLst xmlns:p="http://schemas.openxmlformats.org/presentationml/2006/main">
  <p:tag name="THINKCELLSHAPEDONOTDELETE" val="piQWtF8ugxkulq0DCv4ZZfA"/>
</p:tagLst>
</file>

<file path=ppt/tags/tag12.xml><?xml version="1.0" encoding="utf-8"?>
<p:tagLst xmlns:p="http://schemas.openxmlformats.org/presentationml/2006/main">
  <p:tag name="THINKCELLSHAPEDONOTDELETE" val="thinkcellActiveDocDoNotDelete"/>
</p:tagLst>
</file>

<file path=ppt/tags/tag13.xml><?xml version="1.0" encoding="utf-8"?>
<p:tagLst xmlns:p="http://schemas.openxmlformats.org/presentationml/2006/main">
  <p:tag name="THINKCELLSHAPEDONOTDELETE" val="pfHyJ1lHR7ka7bh57CmfspA"/>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p_V5Q4EwG80uK51jo2Yku2w"/>
</p:tagLst>
</file>

<file path=ppt/tags/tag17.xml><?xml version="1.0" encoding="utf-8"?>
<p:tagLst xmlns:p="http://schemas.openxmlformats.org/presentationml/2006/main">
  <p:tag name="THINKCELLSHAPEDONOTDELETE" val="pachwbdOcKk.72xXzEnqvhg"/>
</p:tagLst>
</file>

<file path=ppt/tags/tag18.xml><?xml version="1.0" encoding="utf-8"?>
<p:tagLst xmlns:p="http://schemas.openxmlformats.org/presentationml/2006/main">
  <p:tag name="THINKCELLSHAPEDONOTDELETE" val="piQWtF8ugxkulq0DCv4ZZfA"/>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piQWtF8ugxkulq0DCv4ZZfA"/>
</p:tagLst>
</file>

<file path=ppt/tags/tag20.xml><?xml version="1.0" encoding="utf-8"?>
<p:tagLst xmlns:p="http://schemas.openxmlformats.org/presentationml/2006/main">
  <p:tag name="THINKCELLSHAPEDONOTDELETE" val="piQWtF8ugxkulq0DCv4ZZfA"/>
</p:tagLst>
</file>

<file path=ppt/tags/tag21.xml><?xml version="1.0" encoding="utf-8"?>
<p:tagLst xmlns:p="http://schemas.openxmlformats.org/presentationml/2006/main">
  <p:tag name="THINKCELLSHAPEDONOTDELETE" val="piQWtF8ugxkulq0DCv4ZZfA"/>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p_V5Q4EwG80uK51jo2Yku2w"/>
</p:tagLst>
</file>

<file path=ppt/tags/tag24.xml><?xml version="1.0" encoding="utf-8"?>
<p:tagLst xmlns:p="http://schemas.openxmlformats.org/presentationml/2006/main">
  <p:tag name="THINKCELLSHAPEDONOTDELETE" val="pachwbdOcKk.72xXzEnqvhg"/>
</p:tagLst>
</file>

<file path=ppt/tags/tag25.xml><?xml version="1.0" encoding="utf-8"?>
<p:tagLst xmlns:p="http://schemas.openxmlformats.org/presentationml/2006/main">
  <p:tag name="THINKCELLSHAPEDONOTDELETE" val="piQWtF8ugxkulq0DCv4ZZfA"/>
</p:tagLst>
</file>

<file path=ppt/tags/tag26.xml><?xml version="1.0" encoding="utf-8"?>
<p:tagLst xmlns:p="http://schemas.openxmlformats.org/presentationml/2006/main">
  <p:tag name="THINKCELLSHAPEDONOTDELETE" val="thinkcellActiveDocDoNotDelete"/>
</p:tagLst>
</file>

<file path=ppt/tags/tag27.xml><?xml version="1.0" encoding="utf-8"?>
<p:tagLst xmlns:p="http://schemas.openxmlformats.org/presentationml/2006/main">
  <p:tag name="THINKCELLSHAPEDONOTDELETE" val="pXblyqd19e0K8BovsvrJx0Q"/>
</p:tagLst>
</file>

<file path=ppt/tags/tag28.xml><?xml version="1.0" encoding="utf-8"?>
<p:tagLst xmlns:p="http://schemas.openxmlformats.org/presentationml/2006/main">
  <p:tag name="THINKCELLSHAPEDONOTDELETE" val="pPP9._AflPEyq8xh70zCrTA"/>
</p:tagLst>
</file>

<file path=ppt/tags/tag29.xml><?xml version="1.0" encoding="utf-8"?>
<p:tagLst xmlns:p="http://schemas.openxmlformats.org/presentationml/2006/main">
  <p:tag name="THINKCELLSHAPEDONOTDELETE" val="pUWFLHhbbpEKG3BMMPgZ0Og"/>
</p:tagLst>
</file>

<file path=ppt/tags/tag3.xml><?xml version="1.0" encoding="utf-8"?>
<p:tagLst xmlns:p="http://schemas.openxmlformats.org/presentationml/2006/main">
  <p:tag name="THINKCELLSHAPEDONOTDELETE" val="piQWtF8ugxkulq0DCv4ZZfA"/>
</p:tagLst>
</file>

<file path=ppt/tags/tag30.xml><?xml version="1.0" encoding="utf-8"?>
<p:tagLst xmlns:p="http://schemas.openxmlformats.org/presentationml/2006/main">
  <p:tag name="THINKCELLSHAPEDONOTDELETE" val="p2XCrtE860EO8PUimU7EnBg"/>
</p:tagLst>
</file>

<file path=ppt/tags/tag31.xml><?xml version="1.0" encoding="utf-8"?>
<p:tagLst xmlns:p="http://schemas.openxmlformats.org/presentationml/2006/main">
  <p:tag name="THINKCELLSHAPEDONOTDELETE" val="pli.u4BrjrUCmRfnSSGuTzg"/>
</p:tagLst>
</file>

<file path=ppt/tags/tag32.xml><?xml version="1.0" encoding="utf-8"?>
<p:tagLst xmlns:p="http://schemas.openxmlformats.org/presentationml/2006/main">
  <p:tag name="THINKCELLSHAPEDONOTDELETE" val="pXblyqd19e0K8BovsvrJx0Q"/>
</p:tagLst>
</file>

<file path=ppt/tags/tag33.xml><?xml version="1.0" encoding="utf-8"?>
<p:tagLst xmlns:p="http://schemas.openxmlformats.org/presentationml/2006/main">
  <p:tag name="THINKCELLSHAPEDONOTDELETE" val="pPP9._AflPEyq8xh70zCrTA"/>
</p:tagLst>
</file>

<file path=ppt/tags/tag34.xml><?xml version="1.0" encoding="utf-8"?>
<p:tagLst xmlns:p="http://schemas.openxmlformats.org/presentationml/2006/main">
  <p:tag name="THINKCELLSHAPEDONOTDELETE" val="pUWFLHhbbpEKG3BMMPgZ0Og"/>
</p:tagLst>
</file>

<file path=ppt/tags/tag35.xml><?xml version="1.0" encoding="utf-8"?>
<p:tagLst xmlns:p="http://schemas.openxmlformats.org/presentationml/2006/main">
  <p:tag name="THINKCELLSHAPEDONOTDELETE" val="p2XCrtE860EO8PUimU7EnBg"/>
</p:tagLst>
</file>

<file path=ppt/tags/tag36.xml><?xml version="1.0" encoding="utf-8"?>
<p:tagLst xmlns:p="http://schemas.openxmlformats.org/presentationml/2006/main">
  <p:tag name="THINKCELLSHAPEDONOTDELETE" val="pli.u4BrjrUCmRfnSSGuTzg"/>
</p:tagLst>
</file>

<file path=ppt/tags/tag37.xml><?xml version="1.0" encoding="utf-8"?>
<p:tagLst xmlns:p="http://schemas.openxmlformats.org/presentationml/2006/main">
  <p:tag name="THINKCELLSHAPEDONOTDELETE" val="thinkcellActiveDocDoNotDelete"/>
</p:tagLst>
</file>

<file path=ppt/tags/tag38.xml><?xml version="1.0" encoding="utf-8"?>
<p:tagLst xmlns:p="http://schemas.openxmlformats.org/presentationml/2006/main">
  <p:tag name="THINKCELLSHAPEDONOTDELETE" val="thinkcellActiveDocDoNotDelete"/>
</p:tagLst>
</file>

<file path=ppt/tags/tag39.xml><?xml version="1.0" encoding="utf-8"?>
<p:tagLst xmlns:p="http://schemas.openxmlformats.org/presentationml/2006/main">
  <p:tag name="THINKCELLSHAPEDONOTDELETE" val="piQWtF8ugxkulq0DCv4ZZfA"/>
</p:tagLst>
</file>

<file path=ppt/tags/tag4.xml><?xml version="1.0" encoding="utf-8"?>
<p:tagLst xmlns:p="http://schemas.openxmlformats.org/presentationml/2006/main">
  <p:tag name="THINKCELLSHAPEDONOTDELETE" val="thinkcellActiveDocDoNotDelete"/>
</p:tagLst>
</file>

<file path=ppt/tags/tag40.xml><?xml version="1.0" encoding="utf-8"?>
<p:tagLst xmlns:p="http://schemas.openxmlformats.org/presentationml/2006/main">
  <p:tag name="THINKCELLSHAPEDONOTDELETE" val="thinkcellActiveDocDoNotDelete"/>
</p:tagLst>
</file>

<file path=ppt/tags/tag41.xml><?xml version="1.0" encoding="utf-8"?>
<p:tagLst xmlns:p="http://schemas.openxmlformats.org/presentationml/2006/main">
  <p:tag name="THINKCELLSHAPEDONOTDELETE" val="pfHyJ1lHR7ka7bh57CmfspA"/>
</p:tagLst>
</file>

<file path=ppt/tags/tag42.xml><?xml version="1.0" encoding="utf-8"?>
<p:tagLst xmlns:p="http://schemas.openxmlformats.org/presentationml/2006/main">
  <p:tag name="THINKCELLSHAPEDONOTDELETE" val="pfHyJ1lHR7ka7bh57CmfspA"/>
</p:tagLst>
</file>

<file path=ppt/tags/tag43.xml><?xml version="1.0" encoding="utf-8"?>
<p:tagLst xmlns:p="http://schemas.openxmlformats.org/presentationml/2006/main">
  <p:tag name="THINKCELLSHAPEDONOTDELETE" val="thinkcellActiveDocDoNotDelete"/>
</p:tagLst>
</file>

<file path=ppt/tags/tag44.xml><?xml version="1.0" encoding="utf-8"?>
<p:tagLst xmlns:p="http://schemas.openxmlformats.org/presentationml/2006/main">
  <p:tag name="THINKCELLSHAPEDONOTDELETE" val="thinkcellActiveDocDoNotDelete"/>
</p:tagLst>
</file>

<file path=ppt/tags/tag45.xml><?xml version="1.0" encoding="utf-8"?>
<p:tagLst xmlns:p="http://schemas.openxmlformats.org/presentationml/2006/main">
  <p:tag name="THINKCELLSHAPEDONOTDELETE" val="piQWtF8ugxkulq0DCv4ZZfA"/>
</p:tagLst>
</file>

<file path=ppt/tags/tag46.xml><?xml version="1.0" encoding="utf-8"?>
<p:tagLst xmlns:p="http://schemas.openxmlformats.org/presentationml/2006/main">
  <p:tag name="THINKCELLSHAPEDONOTDELETE" val="thinkcellActiveDocDoNotDelete"/>
</p:tagLst>
</file>

<file path=ppt/tags/tag47.xml><?xml version="1.0" encoding="utf-8"?>
<p:tagLst xmlns:p="http://schemas.openxmlformats.org/presentationml/2006/main">
  <p:tag name="THINKCELLSHAPEDONOTDELETE" val="pfHyJ1lHR7ka7bh57CmfspA"/>
</p:tagLst>
</file>

<file path=ppt/tags/tag48.xml><?xml version="1.0" encoding="utf-8"?>
<p:tagLst xmlns:p="http://schemas.openxmlformats.org/presentationml/2006/main">
  <p:tag name="THINKCELLSHAPEDONOTDELETE" val="pfHyJ1lHR7ka7bh57CmfspA"/>
</p:tagLst>
</file>

<file path=ppt/tags/tag49.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THINKCELLSHAPEDONOTDELETE" val="piQWtF8ugxkulq0DCv4ZZfA"/>
</p:tagLst>
</file>

<file path=ppt/tags/tag50.xml><?xml version="1.0" encoding="utf-8"?>
<p:tagLst xmlns:p="http://schemas.openxmlformats.org/presentationml/2006/main">
  <p:tag name="THINKCELLSHAPEDONOTDELETE" val="thinkcellActiveDocDoNotDelete"/>
</p:tagLst>
</file>

<file path=ppt/tags/tag51.xml><?xml version="1.0" encoding="utf-8"?>
<p:tagLst xmlns:p="http://schemas.openxmlformats.org/presentationml/2006/main">
  <p:tag name="THINKCELLSHAPEDONOTDELETE" val="piQWtF8ugxkulq0DCv4ZZfA"/>
</p:tagLst>
</file>

<file path=ppt/tags/tag52.xml><?xml version="1.0" encoding="utf-8"?>
<p:tagLst xmlns:p="http://schemas.openxmlformats.org/presentationml/2006/main">
  <p:tag name="THINKCELLSHAPEDONOTDELETE" val="thinkcellActiveDocDoNotDelete"/>
</p:tagLst>
</file>

<file path=ppt/tags/tag53.xml><?xml version="1.0" encoding="utf-8"?>
<p:tagLst xmlns:p="http://schemas.openxmlformats.org/presentationml/2006/main">
  <p:tag name="THINKCELLSHAPEDONOTDELETE" val="pfHyJ1lHR7ka7bh57CmfspA"/>
</p:tagLst>
</file>

<file path=ppt/tags/tag54.xml><?xml version="1.0" encoding="utf-8"?>
<p:tagLst xmlns:p="http://schemas.openxmlformats.org/presentationml/2006/main">
  <p:tag name="THINKCELLSHAPEDONOTDELETE" val="pfHyJ1lHR7ka7bh57CmfspA"/>
</p:tagLst>
</file>

<file path=ppt/tags/tag55.xml><?xml version="1.0" encoding="utf-8"?>
<p:tagLst xmlns:p="http://schemas.openxmlformats.org/presentationml/2006/main">
  <p:tag name="THINKCELLSHAPEDONOTDELETE" val="thinkcellActiveDocDoNotDelete"/>
</p:tagLst>
</file>

<file path=ppt/tags/tag56.xml><?xml version="1.0" encoding="utf-8"?>
<p:tagLst xmlns:p="http://schemas.openxmlformats.org/presentationml/2006/main">
  <p:tag name="THINKCELLSHAPEDONOTDELETE" val="thinkcellActiveDocDoNotDelete"/>
</p:tagLst>
</file>

<file path=ppt/tags/tag57.xml><?xml version="1.0" encoding="utf-8"?>
<p:tagLst xmlns:p="http://schemas.openxmlformats.org/presentationml/2006/main">
  <p:tag name="THINKCELLSHAPEDONOTDELETE" val="piQWtF8ugxkulq0DCv4ZZfA"/>
</p:tagLst>
</file>

<file path=ppt/tags/tag58.xml><?xml version="1.0" encoding="utf-8"?>
<p:tagLst xmlns:p="http://schemas.openxmlformats.org/presentationml/2006/main">
  <p:tag name="THINKCELLSHAPEDONOTDELETE" val="thinkcellActiveDocDoNotDelete"/>
</p:tagLst>
</file>

<file path=ppt/tags/tag59.xml><?xml version="1.0" encoding="utf-8"?>
<p:tagLst xmlns:p="http://schemas.openxmlformats.org/presentationml/2006/main">
  <p:tag name="THINKCELLSHAPEDONOTDELETE" val="pfHyJ1lHR7ka7bh57CmfspA"/>
</p:tagLst>
</file>

<file path=ppt/tags/tag6.xml><?xml version="1.0" encoding="utf-8"?>
<p:tagLst xmlns:p="http://schemas.openxmlformats.org/presentationml/2006/main">
  <p:tag name="THINKCELLSHAPEDONOTDELETE" val="thinkcellActiveDocDoNotDelete"/>
</p:tagLst>
</file>

<file path=ppt/tags/tag60.xml><?xml version="1.0" encoding="utf-8"?>
<p:tagLst xmlns:p="http://schemas.openxmlformats.org/presentationml/2006/main">
  <p:tag name="THINKCELLSHAPEDONOTDELETE" val="pfHyJ1lHR7ka7bh57CmfspA"/>
</p:tagLst>
</file>

<file path=ppt/tags/tag61.xml><?xml version="1.0" encoding="utf-8"?>
<p:tagLst xmlns:p="http://schemas.openxmlformats.org/presentationml/2006/main">
  <p:tag name="THINKCELLSHAPEDONOTDELETE" val="thinkcellActiveDocDoNotDelete"/>
</p:tagLst>
</file>

<file path=ppt/tags/tag62.xml><?xml version="1.0" encoding="utf-8"?>
<p:tagLst xmlns:p="http://schemas.openxmlformats.org/presentationml/2006/main">
  <p:tag name="THINKCELLSHAPEDONOTDELETE" val="thinkcellActiveDocDoNotDelete"/>
</p:tagLst>
</file>

<file path=ppt/tags/tag63.xml><?xml version="1.0" encoding="utf-8"?>
<p:tagLst xmlns:p="http://schemas.openxmlformats.org/presentationml/2006/main">
  <p:tag name="THINKCELLSHAPEDONOTDELETE" val="piQWtF8ugxkulq0DCv4ZZfA"/>
</p:tagLst>
</file>

<file path=ppt/tags/tag64.xml><?xml version="1.0" encoding="utf-8"?>
<p:tagLst xmlns:p="http://schemas.openxmlformats.org/presentationml/2006/main">
  <p:tag name="THINKCELLSHAPEDONOTDELETE" val="thinkcellActiveDocDoNotDelete"/>
</p:tagLst>
</file>

<file path=ppt/tags/tag65.xml><?xml version="1.0" encoding="utf-8"?>
<p:tagLst xmlns:p="http://schemas.openxmlformats.org/presentationml/2006/main">
  <p:tag name="THINKCELLSHAPEDONOTDELETE" val="pfHyJ1lHR7ka7bh57CmfspA"/>
</p:tagLst>
</file>

<file path=ppt/tags/tag66.xml><?xml version="1.0" encoding="utf-8"?>
<p:tagLst xmlns:p="http://schemas.openxmlformats.org/presentationml/2006/main">
  <p:tag name="THINKCELLSHAPEDONOTDELETE" val="pfHyJ1lHR7ka7bh57CmfspA"/>
</p:tagLst>
</file>

<file path=ppt/tags/tag67.xml><?xml version="1.0" encoding="utf-8"?>
<p:tagLst xmlns:p="http://schemas.openxmlformats.org/presentationml/2006/main">
  <p:tag name="THINKCELLSHAPEDONOTDELETE" val="thinkcellActiveDocDoNotDelete"/>
</p:tagLst>
</file>

<file path=ppt/tags/tag68.xml><?xml version="1.0" encoding="utf-8"?>
<p:tagLst xmlns:p="http://schemas.openxmlformats.org/presentationml/2006/main">
  <p:tag name="THINKCELLSHAPEDONOTDELETE" val="thinkcellActiveDocDoNotDelete"/>
</p:tagLst>
</file>

<file path=ppt/tags/tag69.xml><?xml version="1.0" encoding="utf-8"?>
<p:tagLst xmlns:p="http://schemas.openxmlformats.org/presentationml/2006/main">
  <p:tag name="THINKCELLSHAPEDONOTDELETE" val="piQWtF8ugxkulq0DCv4ZZfA"/>
</p:tagLst>
</file>

<file path=ppt/tags/tag7.xml><?xml version="1.0" encoding="utf-8"?>
<p:tagLst xmlns:p="http://schemas.openxmlformats.org/presentationml/2006/main">
  <p:tag name="THINKCELLSHAPEDONOTDELETE" val="pfHyJ1lHR7ka7bh57CmfspA"/>
</p:tagLst>
</file>

<file path=ppt/tags/tag70.xml><?xml version="1.0" encoding="utf-8"?>
<p:tagLst xmlns:p="http://schemas.openxmlformats.org/presentationml/2006/main">
  <p:tag name="THINKCELLSHAPEDONOTDELETE" val="thinkcellActiveDocDoNotDelete"/>
</p:tagLst>
</file>

<file path=ppt/tags/tag71.xml><?xml version="1.0" encoding="utf-8"?>
<p:tagLst xmlns:p="http://schemas.openxmlformats.org/presentationml/2006/main">
  <p:tag name="THINKCELLSHAPEDONOTDELETE" val="pfHyJ1lHR7ka7bh57CmfspA"/>
</p:tagLst>
</file>

<file path=ppt/tags/tag72.xml><?xml version="1.0" encoding="utf-8"?>
<p:tagLst xmlns:p="http://schemas.openxmlformats.org/presentationml/2006/main">
  <p:tag name="THINKCELLSHAPEDONOTDELETE" val="thinkcellActiveDocDoNotDelete"/>
</p:tagLst>
</file>

<file path=ppt/tags/tag73.xml><?xml version="1.0" encoding="utf-8"?>
<p:tagLst xmlns:p="http://schemas.openxmlformats.org/presentationml/2006/main">
  <p:tag name="THINKCELLSHAPEDONOTDELETE" val="thinkcellActiveDocDoNotDelete"/>
</p:tagLst>
</file>

<file path=ppt/tags/tag74.xml><?xml version="1.0" encoding="utf-8"?>
<p:tagLst xmlns:p="http://schemas.openxmlformats.org/presentationml/2006/main">
  <p:tag name="THINKCELLSHAPEDONOTDELETE" val="piQWtF8ugxkulq0DCv4ZZfA"/>
</p:tagLst>
</file>

<file path=ppt/tags/tag75.xml><?xml version="1.0" encoding="utf-8"?>
<p:tagLst xmlns:p="http://schemas.openxmlformats.org/presentationml/2006/main">
  <p:tag name="THINKCELLSHAPEDONOTDELETE" val="piQWtF8ugxkulq0DCv4ZZfA"/>
</p:tagLst>
</file>

<file path=ppt/tags/tag76.xml><?xml version="1.0" encoding="utf-8"?>
<p:tagLst xmlns:p="http://schemas.openxmlformats.org/presentationml/2006/main">
  <p:tag name="THINKCELLSHAPEDONOTDELETE" val="thinkcellActiveDocDoNotDelete"/>
</p:tagLst>
</file>

<file path=ppt/tags/tag77.xml><?xml version="1.0" encoding="utf-8"?>
<p:tagLst xmlns:p="http://schemas.openxmlformats.org/presentationml/2006/main">
  <p:tag name="THINKCELLSHAPEDONOTDELETE" val="piQWtF8ugxkulq0DCv4ZZfA"/>
</p:tagLst>
</file>

<file path=ppt/tags/tag78.xml><?xml version="1.0" encoding="utf-8"?>
<p:tagLst xmlns:p="http://schemas.openxmlformats.org/presentationml/2006/main">
  <p:tag name="THINKCELLSHAPEDONOTDELETE" val="thinkcellActiveDocDoNotDelete"/>
</p:tagLst>
</file>

<file path=ppt/tags/tag79.xml><?xml version="1.0" encoding="utf-8"?>
<p:tagLst xmlns:p="http://schemas.openxmlformats.org/presentationml/2006/main">
  <p:tag name="THINKCELLSHAPEDONOTDELETE" val="piQWtF8ugxkulq0DCv4ZZfA"/>
</p:tagLst>
</file>

<file path=ppt/tags/tag8.xml><?xml version="1.0" encoding="utf-8"?>
<p:tagLst xmlns:p="http://schemas.openxmlformats.org/presentationml/2006/main">
  <p:tag name="THINKCELLSHAPEDONOTDELETE" val="pfHyJ1lHR7ka7bh57CmfspA"/>
</p:tagLst>
</file>

<file path=ppt/tags/tag80.xml><?xml version="1.0" encoding="utf-8"?>
<p:tagLst xmlns:p="http://schemas.openxmlformats.org/presentationml/2006/main">
  <p:tag name="THINKCELLSHAPEDONOTDELETE" val="piQWtF8ugxkulq0DCv4ZZfA"/>
</p:tagLst>
</file>

<file path=ppt/tags/tag81.xml><?xml version="1.0" encoding="utf-8"?>
<p:tagLst xmlns:p="http://schemas.openxmlformats.org/presentationml/2006/main">
  <p:tag name="THINKCELLSHAPEDONOTDELETE" val="thinkcellActiveDocDoNotDelete"/>
</p:tagLst>
</file>

<file path=ppt/tags/tag82.xml><?xml version="1.0" encoding="utf-8"?>
<p:tagLst xmlns:p="http://schemas.openxmlformats.org/presentationml/2006/main">
  <p:tag name="THINKCELLSHAPEDONOTDELETE" val="piQWtF8ugxkulq0DCv4ZZfA"/>
</p:tagLst>
</file>

<file path=ppt/tags/tag83.xml><?xml version="1.0" encoding="utf-8"?>
<p:tagLst xmlns:p="http://schemas.openxmlformats.org/presentationml/2006/main">
  <p:tag name="THINKCELLSHAPEDONOTDELETE" val="thinkcellActiveDocDoNotDelete"/>
</p:tagLst>
</file>

<file path=ppt/tags/tag84.xml><?xml version="1.0" encoding="utf-8"?>
<p:tagLst xmlns:p="http://schemas.openxmlformats.org/presentationml/2006/main">
  <p:tag name="THINKCELLSHAPEDONOTDELETE" val="pfHyJ1lHR7ka7bh57CmfspA"/>
</p:tagLst>
</file>

<file path=ppt/tags/tag85.xml><?xml version="1.0" encoding="utf-8"?>
<p:tagLst xmlns:p="http://schemas.openxmlformats.org/presentationml/2006/main">
  <p:tag name="THINKCELLSHAPEDONOTDELETE" val="pfHyJ1lHR7ka7bh57CmfspA"/>
</p:tagLst>
</file>

<file path=ppt/tags/tag86.xml><?xml version="1.0" encoding="utf-8"?>
<p:tagLst xmlns:p="http://schemas.openxmlformats.org/presentationml/2006/main">
  <p:tag name="THINKCELLSHAPEDONOTDELETE" val="thinkcellActiveDocDoNotDelete"/>
</p:tagLst>
</file>

<file path=ppt/tags/tag87.xml><?xml version="1.0" encoding="utf-8"?>
<p:tagLst xmlns:p="http://schemas.openxmlformats.org/presentationml/2006/main">
  <p:tag name="THINKCELLSHAPEDONOTDELETE" val="thinkcellActiveDocDoNotDelete"/>
</p:tagLst>
</file>

<file path=ppt/tags/tag88.xml><?xml version="1.0" encoding="utf-8"?>
<p:tagLst xmlns:p="http://schemas.openxmlformats.org/presentationml/2006/main">
  <p:tag name="THINKCELLSHAPEDONOTDELETE" val="piQWtF8ugxkulq0DCv4ZZfA"/>
</p:tagLst>
</file>

<file path=ppt/tags/tag89.xml><?xml version="1.0" encoding="utf-8"?>
<p:tagLst xmlns:p="http://schemas.openxmlformats.org/presentationml/2006/main">
  <p:tag name="THINKCELLSHAPEDONOTDELETE" val="piQWtF8ugxkulq0DCv4ZZfA"/>
</p:tagLst>
</file>

<file path=ppt/tags/tag9.xml><?xml version="1.0" encoding="utf-8"?>
<p:tagLst xmlns:p="http://schemas.openxmlformats.org/presentationml/2006/main">
  <p:tag name="THINKCELLSHAPEDONOTDELETE" val="thinkcellActiveDocDoNotDelete"/>
</p:tagLst>
</file>

<file path=ppt/tags/tag90.xml><?xml version="1.0" encoding="utf-8"?>
<p:tagLst xmlns:p="http://schemas.openxmlformats.org/presentationml/2006/main">
  <p:tag name="MH" val="20160106144729"/>
  <p:tag name="MH_LIBRARY" val="GRAPHIC"/>
  <p:tag name="MH_TYPE" val="SubTitle"/>
  <p:tag name="MH_ORDER" val="1"/>
</p:tagLst>
</file>

<file path=ppt/tags/tag91.xml><?xml version="1.0" encoding="utf-8"?>
<p:tagLst xmlns:p="http://schemas.openxmlformats.org/presentationml/2006/main">
  <p:tag name="MH" val="20160106144729"/>
  <p:tag name="MH_LIBRARY" val="GRAPHIC"/>
  <p:tag name="MH_TYPE" val="Other"/>
  <p:tag name="MH_ORDER" val="1"/>
</p:tagLst>
</file>

<file path=ppt/tags/tag92.xml><?xml version="1.0" encoding="utf-8"?>
<p:tagLst xmlns:p="http://schemas.openxmlformats.org/presentationml/2006/main">
  <p:tag name="MH" val="20160106144729"/>
  <p:tag name="MH_LIBRARY" val="GRAPHIC"/>
  <p:tag name="MH_TYPE" val="Other"/>
  <p:tag name="MH_ORDER" val="2"/>
</p:tagLst>
</file>

<file path=ppt/tags/tag93.xml><?xml version="1.0" encoding="utf-8"?>
<p:tagLst xmlns:p="http://schemas.openxmlformats.org/presentationml/2006/main">
  <p:tag name="MH" val="20160106144729"/>
  <p:tag name="MH_LIBRARY" val="GRAPHIC"/>
  <p:tag name="MH_TYPE" val="Other"/>
  <p:tag name="MH_ORDER" val="3"/>
</p:tagLst>
</file>

<file path=ppt/tags/tag94.xml><?xml version="1.0" encoding="utf-8"?>
<p:tagLst xmlns:p="http://schemas.openxmlformats.org/presentationml/2006/main">
  <p:tag name="MH" val="20160106144729"/>
  <p:tag name="MH_LIBRARY" val="GRAPHIC"/>
  <p:tag name="MH_TYPE" val="SubTitle"/>
  <p:tag name="MH_ORDER" val="2"/>
</p:tagLst>
</file>

<file path=ppt/tags/tag95.xml><?xml version="1.0" encoding="utf-8"?>
<p:tagLst xmlns:p="http://schemas.openxmlformats.org/presentationml/2006/main">
  <p:tag name="MH" val="20160106144729"/>
  <p:tag name="MH_LIBRARY" val="GRAPHIC"/>
  <p:tag name="MH_TYPE" val="Other"/>
  <p:tag name="MH_ORDER" val="4"/>
</p:tagLst>
</file>

<file path=ppt/tags/tag96.xml><?xml version="1.0" encoding="utf-8"?>
<p:tagLst xmlns:p="http://schemas.openxmlformats.org/presentationml/2006/main">
  <p:tag name="MH" val="20160106144729"/>
  <p:tag name="MH_LIBRARY" val="GRAPHIC"/>
  <p:tag name="MH_TYPE" val="Other"/>
  <p:tag name="MH_ORDER" val="5"/>
</p:tagLst>
</file>

<file path=ppt/tags/tag97.xml><?xml version="1.0" encoding="utf-8"?>
<p:tagLst xmlns:p="http://schemas.openxmlformats.org/presentationml/2006/main">
  <p:tag name="MH" val="20160106144729"/>
  <p:tag name="MH_LIBRARY" val="GRAPHIC"/>
  <p:tag name="MH_TYPE" val="Other"/>
  <p:tag name="MH_ORDER" val="6"/>
</p:tagLst>
</file>

<file path=ppt/tags/tag98.xml><?xml version="1.0" encoding="utf-8"?>
<p:tagLst xmlns:p="http://schemas.openxmlformats.org/presentationml/2006/main">
  <p:tag name="MH" val="20160106144729"/>
  <p:tag name="MH_LIBRARY" val="GRAPHIC"/>
  <p:tag name="MH_TYPE" val="SubTitle"/>
  <p:tag name="MH_ORDER" val="3"/>
</p:tagLst>
</file>

<file path=ppt/tags/tag99.xml><?xml version="1.0" encoding="utf-8"?>
<p:tagLst xmlns:p="http://schemas.openxmlformats.org/presentationml/2006/main">
  <p:tag name="MH" val="20160106144729"/>
  <p:tag name="MH_LIBRARY" val="GRAPHIC"/>
  <p:tag name="MH_TYPE" val="Other"/>
  <p:tag name="MH_ORDER" val="13"/>
</p:tagLst>
</file>

<file path=ppt/theme/theme1.xml><?xml version="1.0" encoding="utf-8"?>
<a:theme xmlns:a="http://schemas.openxmlformats.org/drawingml/2006/main" name="1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a:noFill/>
        </a:ln>
      </a:spPr>
      <a:bodyPr rtlCol="0" anchor="ctr"/>
      <a:lstStyle>
        <a:defPPr>
          <a:defRPr dirty="0" smtClean="0">
            <a:solidFill>
              <a:schemeClr val="accent2"/>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AF MSL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PAF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ln>
      </a:spPr>
      <a:bodyPr anchor="b"/>
      <a:lstStyle>
        <a:defPPr algn="r">
          <a:defRPr sz="800" dirty="0" smtClean="0">
            <a:solidFill>
              <a:srgbClr val="00498B"/>
            </a:solidFill>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AF plain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RO-EMS">
  <a:themeElements>
    <a:clrScheme name="自定义 34">
      <a:dk1>
        <a:srgbClr val="00488A"/>
      </a:dk1>
      <a:lt1>
        <a:srgbClr val="FFFFFF"/>
      </a:lt1>
      <a:dk2>
        <a:srgbClr val="00488A"/>
      </a:dk2>
      <a:lt2>
        <a:srgbClr val="FFFFFF"/>
      </a:lt2>
      <a:accent1>
        <a:srgbClr val="1F94FF"/>
      </a:accent1>
      <a:accent2>
        <a:srgbClr val="8996A0"/>
      </a:accent2>
      <a:accent3>
        <a:srgbClr val="A11636"/>
      </a:accent3>
      <a:accent4>
        <a:srgbClr val="00488A"/>
      </a:accent4>
      <a:accent5>
        <a:srgbClr val="FFFF00"/>
      </a:accent5>
      <a:accent6>
        <a:srgbClr val="00AF50"/>
      </a:accent6>
      <a:hlink>
        <a:srgbClr val="A21636"/>
      </a:hlink>
      <a:folHlink>
        <a:srgbClr val="0084CB"/>
      </a:folHlink>
    </a:clrScheme>
    <a:fontScheme name="自定义 1">
      <a:majorFont>
        <a:latin typeface="Arial"/>
        <a:ea typeface="微软雅黑"/>
        <a:cs typeface=""/>
      </a:majorFont>
      <a:minorFont>
        <a:latin typeface="Arial"/>
        <a:ea typeface="微软雅黑"/>
        <a:cs typeface=""/>
      </a:minorFont>
    </a:fontScheme>
    <a:fmtScheme name="棱纹">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lIns="45720" rIns="45720" rtlCol="0" anchor="ctr" anchorCtr="0">
        <a:noAutofit/>
      </a:bodyPr>
      <a:lstStyle>
        <a:defPPr algn="ctr" fontAlgn="auto">
          <a:spcBef>
            <a:spcPts val="0"/>
          </a:spcBef>
          <a:spcAft>
            <a:spcPts val="0"/>
          </a:spcAft>
          <a:defRPr sz="1400" b="1" dirty="0"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PAF plain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PAF MSL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SPAF plain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spPr>
      <a:bodyPr vert="horz" wrap="square" lIns="91414" tIns="45708" rIns="91414" bIns="45708" numCol="1" anchor="ctr" anchorCtr="0" compatLnSpc="1"/>
      <a:lstStyle>
        <a:defPPr marL="0" marR="0" indent="0" algn="l" defTabSz="914400" rtl="0" eaLnBrk="0" fontAlgn="base" latinLnBrk="0" hangingPunct="0">
          <a:lnSpc>
            <a:spcPct val="85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Tahoma" panose="020B0604030504040204" pitchFamily="34" charset="0"/>
            <a:ea typeface="MS PGothic" panose="020B0600070205080204" pitchFamily="1" charset="-128"/>
          </a:defRPr>
        </a:defPPr>
      </a:lstStyle>
    </a:lnDef>
    <a:txDef>
      <a:spPr bwMode="auto">
        <a:noFill/>
        <a:ln w="9525" algn="ctr">
          <a:noFill/>
          <a:miter lim="800000"/>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5080</Words>
  <Application>WPS 演示</Application>
  <PresentationFormat>全屏显示(4:3)</PresentationFormat>
  <Paragraphs>692</Paragraphs>
  <Slides>53</Slides>
  <Notes>37</Notes>
  <HiddenSlides>0</HiddenSlides>
  <MMClips>0</MMClips>
  <ScaleCrop>false</ScaleCrop>
  <HeadingPairs>
    <vt:vector size="8" baseType="variant">
      <vt:variant>
        <vt:lpstr>已用的字体</vt:lpstr>
      </vt:variant>
      <vt:variant>
        <vt:i4>33</vt:i4>
      </vt:variant>
      <vt:variant>
        <vt:lpstr>主题</vt:lpstr>
      </vt:variant>
      <vt:variant>
        <vt:i4>8</vt:i4>
      </vt:variant>
      <vt:variant>
        <vt:lpstr>嵌入 OLE 服务器</vt:lpstr>
      </vt:variant>
      <vt:variant>
        <vt:i4>0</vt:i4>
      </vt:variant>
      <vt:variant>
        <vt:lpstr>幻灯片标题</vt:lpstr>
      </vt:variant>
      <vt:variant>
        <vt:i4>53</vt:i4>
      </vt:variant>
    </vt:vector>
  </HeadingPairs>
  <TitlesOfParts>
    <vt:vector size="94" baseType="lpstr">
      <vt:lpstr>Arial</vt:lpstr>
      <vt:lpstr>宋体</vt:lpstr>
      <vt:lpstr>Wingdings</vt:lpstr>
      <vt:lpstr>Calibri</vt:lpstr>
      <vt:lpstr>黑体</vt:lpstr>
      <vt:lpstr>Tahoma</vt:lpstr>
      <vt:lpstr>MS PGothic</vt:lpstr>
      <vt:lpstr>BISansCond</vt:lpstr>
      <vt:lpstr>Times</vt:lpstr>
      <vt:lpstr>Geneva</vt:lpstr>
      <vt:lpstr>华文细黑</vt:lpstr>
      <vt:lpstr>BISansCond</vt:lpstr>
      <vt:lpstr>Arial Unicode MS</vt:lpstr>
      <vt:lpstr>Lucida Sans</vt:lpstr>
      <vt:lpstr>Calibri</vt:lpstr>
      <vt:lpstr>Century Gothic</vt:lpstr>
      <vt:lpstr>Symbol</vt:lpstr>
      <vt:lpstr>Arial Bold</vt:lpstr>
      <vt:lpstr>Lucida Grande</vt:lpstr>
      <vt:lpstr>Times New Roman</vt:lpstr>
      <vt:lpstr>Helvetica Neue Light</vt:lpstr>
      <vt:lpstr>Arial</vt:lpstr>
      <vt:lpstr>微软雅黑</vt:lpstr>
      <vt:lpstr>Arial Unicode MS</vt:lpstr>
      <vt:lpstr>Brush Script MT</vt:lpstr>
      <vt:lpstr>Mongolian Baiti</vt:lpstr>
      <vt:lpstr>Segoe Print</vt:lpstr>
      <vt:lpstr>Yu Gothic</vt:lpstr>
      <vt:lpstr>Lucida Sans Unicode</vt:lpstr>
      <vt:lpstr>Geneva</vt:lpstr>
      <vt:lpstr>Helvetica Neue Light</vt:lpstr>
      <vt:lpstr>华文细黑</vt:lpstr>
      <vt:lpstr>NumberOnly</vt:lpstr>
      <vt:lpstr>1_Office Theme</vt:lpstr>
      <vt:lpstr>SPAF MSL theme</vt:lpstr>
      <vt:lpstr>SPAF theme</vt:lpstr>
      <vt:lpstr>SPAF plain theme</vt:lpstr>
      <vt:lpstr>6_BRO-EMS</vt:lpstr>
      <vt:lpstr>1_SPAF plain theme</vt:lpstr>
      <vt:lpstr>1_SPAF MSL theme</vt:lpstr>
      <vt:lpstr>2_SPAF plain theme</vt:lpstr>
      <vt:lpstr>神经症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诊断和鉴别诊断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诊断和鉴别诊断</vt:lpstr>
      <vt:lpstr>PowerPoint 演示文稿</vt:lpstr>
      <vt:lpstr>PowerPoint 演示文稿</vt:lpstr>
      <vt:lpstr>PowerPoint 演示文稿</vt:lpstr>
      <vt:lpstr>PowerPoint 演示文稿</vt:lpstr>
      <vt:lpstr>PowerPoint 演示文稿</vt:lpstr>
      <vt:lpstr>PowerPoint 演示文稿</vt:lpstr>
      <vt:lpstr>诊断和鉴别诊断</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Masterclass</dc:title>
  <dc:creator>Jessica Harrold</dc:creator>
  <cp:lastModifiedBy>longman</cp:lastModifiedBy>
  <cp:revision>1033</cp:revision>
  <cp:lastPrinted>2015-03-12T12:06:00Z</cp:lastPrinted>
  <dcterms:created xsi:type="dcterms:W3CDTF">2014-11-24T14:16:00Z</dcterms:created>
  <dcterms:modified xsi:type="dcterms:W3CDTF">2019-12-18T07:28:37Z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2052-11.1.0.9198</vt:lpwstr>
  </property>
</Properties>
</file>