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9" r:id="rId3"/>
  </p:sldMasterIdLst>
  <p:sldIdLst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3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3" Type="http://schemas.openxmlformats.org/officeDocument/2006/relationships/tags" Target="../tags/tag97.xml"/><Relationship Id="rId21" Type="http://schemas.openxmlformats.org/officeDocument/2006/relationships/tags" Target="../tags/tag115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slideMaster" Target="../slideMasters/slideMaster2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tags" Target="../tags/tag114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tags" Target="../tags/tag118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tags" Target="../tags/tag117.xml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tags" Target="../tags/tag11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48.xml"/><Relationship Id="rId10" Type="http://schemas.openxmlformats.org/officeDocument/2006/relationships/tags" Target="../tags/tag153.xml"/><Relationship Id="rId4" Type="http://schemas.openxmlformats.org/officeDocument/2006/relationships/tags" Target="../tags/tag147.xml"/><Relationship Id="rId9" Type="http://schemas.openxmlformats.org/officeDocument/2006/relationships/tags" Target="../tags/tag15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tags" Target="../tags/tag179.xml"/><Relationship Id="rId3" Type="http://schemas.openxmlformats.org/officeDocument/2006/relationships/tags" Target="../tags/tag156.xml"/><Relationship Id="rId21" Type="http://schemas.openxmlformats.org/officeDocument/2006/relationships/tags" Target="../tags/tag174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tags" Target="../tags/tag173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tags" Target="../tags/tag177.xml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3.xml"/><Relationship Id="rId9" Type="http://schemas.openxmlformats.org/officeDocument/2006/relationships/tags" Target="../tags/tag188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5" Type="http://schemas.openxmlformats.org/officeDocument/2006/relationships/tags" Target="../tags/tag193.xml"/><Relationship Id="rId10" Type="http://schemas.openxmlformats.org/officeDocument/2006/relationships/tags" Target="../tags/tag198.xml"/><Relationship Id="rId4" Type="http://schemas.openxmlformats.org/officeDocument/2006/relationships/tags" Target="../tags/tag192.xml"/><Relationship Id="rId9" Type="http://schemas.openxmlformats.org/officeDocument/2006/relationships/tags" Target="../tags/tag197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0" Type="http://schemas.openxmlformats.org/officeDocument/2006/relationships/tags" Target="../tags/tag209.xml"/><Relationship Id="rId4" Type="http://schemas.openxmlformats.org/officeDocument/2006/relationships/tags" Target="../tags/tag203.xml"/><Relationship Id="rId9" Type="http://schemas.openxmlformats.org/officeDocument/2006/relationships/tags" Target="../tags/tag208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0" Type="http://schemas.openxmlformats.org/officeDocument/2006/relationships/tags" Target="../tags/tag221.xml"/><Relationship Id="rId4" Type="http://schemas.openxmlformats.org/officeDocument/2006/relationships/tags" Target="../tags/tag215.xml"/><Relationship Id="rId9" Type="http://schemas.openxmlformats.org/officeDocument/2006/relationships/tags" Target="../tags/tag220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5" Type="http://schemas.openxmlformats.org/officeDocument/2006/relationships/tags" Target="../tags/tag228.xml"/><Relationship Id="rId10" Type="http://schemas.openxmlformats.org/officeDocument/2006/relationships/tags" Target="../tags/tag233.xml"/><Relationship Id="rId4" Type="http://schemas.openxmlformats.org/officeDocument/2006/relationships/tags" Target="../tags/tag227.xml"/><Relationship Id="rId9" Type="http://schemas.openxmlformats.org/officeDocument/2006/relationships/tags" Target="../tags/tag23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5" Type="http://schemas.openxmlformats.org/officeDocument/2006/relationships/tags" Target="../tags/tag240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245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26" Type="http://schemas.openxmlformats.org/officeDocument/2006/relationships/tags" Target="../tags/tag289.xml"/><Relationship Id="rId3" Type="http://schemas.openxmlformats.org/officeDocument/2006/relationships/tags" Target="../tags/tag266.xml"/><Relationship Id="rId21" Type="http://schemas.openxmlformats.org/officeDocument/2006/relationships/tags" Target="../tags/tag284.xml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5" Type="http://schemas.openxmlformats.org/officeDocument/2006/relationships/tags" Target="../tags/tag288.xml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0" Type="http://schemas.openxmlformats.org/officeDocument/2006/relationships/tags" Target="../tags/tag283.xml"/><Relationship Id="rId29" Type="http://schemas.openxmlformats.org/officeDocument/2006/relationships/slideMaster" Target="../slideMasters/slideMaster3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24" Type="http://schemas.openxmlformats.org/officeDocument/2006/relationships/tags" Target="../tags/tag287.xml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23" Type="http://schemas.openxmlformats.org/officeDocument/2006/relationships/tags" Target="../tags/tag286.xml"/><Relationship Id="rId28" Type="http://schemas.openxmlformats.org/officeDocument/2006/relationships/tags" Target="../tags/tag291.xml"/><Relationship Id="rId10" Type="http://schemas.openxmlformats.org/officeDocument/2006/relationships/tags" Target="../tags/tag273.xml"/><Relationship Id="rId19" Type="http://schemas.openxmlformats.org/officeDocument/2006/relationships/tags" Target="../tags/tag282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Relationship Id="rId22" Type="http://schemas.openxmlformats.org/officeDocument/2006/relationships/tags" Target="../tags/tag285.xml"/><Relationship Id="rId27" Type="http://schemas.openxmlformats.org/officeDocument/2006/relationships/tags" Target="../tags/tag290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96.xml"/><Relationship Id="rId10" Type="http://schemas.openxmlformats.org/officeDocument/2006/relationships/tags" Target="../tags/tag301.xml"/><Relationship Id="rId4" Type="http://schemas.openxmlformats.org/officeDocument/2006/relationships/tags" Target="../tags/tag295.xml"/><Relationship Id="rId9" Type="http://schemas.openxmlformats.org/officeDocument/2006/relationships/tags" Target="../tags/tag300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26" Type="http://schemas.openxmlformats.org/officeDocument/2006/relationships/tags" Target="../tags/tag327.xml"/><Relationship Id="rId3" Type="http://schemas.openxmlformats.org/officeDocument/2006/relationships/tags" Target="../tags/tag304.xml"/><Relationship Id="rId21" Type="http://schemas.openxmlformats.org/officeDocument/2006/relationships/tags" Target="../tags/tag322.xml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tags" Target="../tags/tag326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0" Type="http://schemas.openxmlformats.org/officeDocument/2006/relationships/tags" Target="../tags/tag321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24" Type="http://schemas.openxmlformats.org/officeDocument/2006/relationships/tags" Target="../tags/tag325.xml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10" Type="http://schemas.openxmlformats.org/officeDocument/2006/relationships/tags" Target="../tags/tag311.xml"/><Relationship Id="rId19" Type="http://schemas.openxmlformats.org/officeDocument/2006/relationships/tags" Target="../tags/tag320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tags" Target="../tags/tag323.xml"/><Relationship Id="rId27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5" Type="http://schemas.openxmlformats.org/officeDocument/2006/relationships/tags" Target="../tags/tag332.xml"/><Relationship Id="rId10" Type="http://schemas.openxmlformats.org/officeDocument/2006/relationships/tags" Target="../tags/tag337.xml"/><Relationship Id="rId4" Type="http://schemas.openxmlformats.org/officeDocument/2006/relationships/tags" Target="../tags/tag331.xml"/><Relationship Id="rId9" Type="http://schemas.openxmlformats.org/officeDocument/2006/relationships/tags" Target="../tags/tag336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13" Type="http://schemas.openxmlformats.org/officeDocument/2006/relationships/tags" Target="../tags/tag351.xml"/><Relationship Id="rId3" Type="http://schemas.openxmlformats.org/officeDocument/2006/relationships/tags" Target="../tags/tag341.xml"/><Relationship Id="rId7" Type="http://schemas.openxmlformats.org/officeDocument/2006/relationships/tags" Target="../tags/tag345.xml"/><Relationship Id="rId12" Type="http://schemas.openxmlformats.org/officeDocument/2006/relationships/tags" Target="../tags/tag350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tags" Target="../tags/tag349.xml"/><Relationship Id="rId5" Type="http://schemas.openxmlformats.org/officeDocument/2006/relationships/tags" Target="../tags/tag343.xml"/><Relationship Id="rId10" Type="http://schemas.openxmlformats.org/officeDocument/2006/relationships/tags" Target="../tags/tag348.xml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13" Type="http://schemas.openxmlformats.org/officeDocument/2006/relationships/tags" Target="../tags/tag364.xml"/><Relationship Id="rId18" Type="http://schemas.openxmlformats.org/officeDocument/2006/relationships/tags" Target="../tags/tag369.xml"/><Relationship Id="rId3" Type="http://schemas.openxmlformats.org/officeDocument/2006/relationships/tags" Target="../tags/tag354.xml"/><Relationship Id="rId21" Type="http://schemas.openxmlformats.org/officeDocument/2006/relationships/tags" Target="../tags/tag372.xml"/><Relationship Id="rId7" Type="http://schemas.openxmlformats.org/officeDocument/2006/relationships/tags" Target="../tags/tag358.xml"/><Relationship Id="rId12" Type="http://schemas.openxmlformats.org/officeDocument/2006/relationships/tags" Target="../tags/tag363.xml"/><Relationship Id="rId17" Type="http://schemas.openxmlformats.org/officeDocument/2006/relationships/tags" Target="../tags/tag368.xml"/><Relationship Id="rId25" Type="http://schemas.openxmlformats.org/officeDocument/2006/relationships/slideMaster" Target="../slideMasters/slideMaster3.xml"/><Relationship Id="rId2" Type="http://schemas.openxmlformats.org/officeDocument/2006/relationships/tags" Target="../tags/tag353.xml"/><Relationship Id="rId16" Type="http://schemas.openxmlformats.org/officeDocument/2006/relationships/tags" Target="../tags/tag367.xml"/><Relationship Id="rId20" Type="http://schemas.openxmlformats.org/officeDocument/2006/relationships/tags" Target="../tags/tag371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tags" Target="../tags/tag362.xml"/><Relationship Id="rId24" Type="http://schemas.openxmlformats.org/officeDocument/2006/relationships/tags" Target="../tags/tag375.xml"/><Relationship Id="rId5" Type="http://schemas.openxmlformats.org/officeDocument/2006/relationships/tags" Target="../tags/tag356.xml"/><Relationship Id="rId15" Type="http://schemas.openxmlformats.org/officeDocument/2006/relationships/tags" Target="../tags/tag366.xml"/><Relationship Id="rId23" Type="http://schemas.openxmlformats.org/officeDocument/2006/relationships/tags" Target="../tags/tag374.xml"/><Relationship Id="rId10" Type="http://schemas.openxmlformats.org/officeDocument/2006/relationships/tags" Target="../tags/tag361.xml"/><Relationship Id="rId19" Type="http://schemas.openxmlformats.org/officeDocument/2006/relationships/tags" Target="../tags/tag370.xml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4" Type="http://schemas.openxmlformats.org/officeDocument/2006/relationships/tags" Target="../tags/tag365.xml"/><Relationship Id="rId22" Type="http://schemas.openxmlformats.org/officeDocument/2006/relationships/tags" Target="../tags/tag37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4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tags" Target="../tags/tag389.xml"/><Relationship Id="rId5" Type="http://schemas.openxmlformats.org/officeDocument/2006/relationships/tags" Target="../tags/tag383.xml"/><Relationship Id="rId10" Type="http://schemas.openxmlformats.org/officeDocument/2006/relationships/tags" Target="../tags/tag388.xml"/><Relationship Id="rId4" Type="http://schemas.openxmlformats.org/officeDocument/2006/relationships/tags" Target="../tags/tag382.xml"/><Relationship Id="rId9" Type="http://schemas.openxmlformats.org/officeDocument/2006/relationships/tags" Target="../tags/tag387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3" Type="http://schemas.openxmlformats.org/officeDocument/2006/relationships/tags" Target="../tags/tag392.xml"/><Relationship Id="rId7" Type="http://schemas.openxmlformats.org/officeDocument/2006/relationships/tags" Target="../tags/tag396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tags" Target="../tags/tag400.xml"/><Relationship Id="rId5" Type="http://schemas.openxmlformats.org/officeDocument/2006/relationships/tags" Target="../tags/tag394.xml"/><Relationship Id="rId10" Type="http://schemas.openxmlformats.org/officeDocument/2006/relationships/tags" Target="../tags/tag399.xml"/><Relationship Id="rId4" Type="http://schemas.openxmlformats.org/officeDocument/2006/relationships/tags" Target="../tags/tag393.xml"/><Relationship Id="rId9" Type="http://schemas.openxmlformats.org/officeDocument/2006/relationships/tags" Target="../tags/tag398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3" Type="http://schemas.openxmlformats.org/officeDocument/2006/relationships/tags" Target="../tags/tag403.xml"/><Relationship Id="rId7" Type="http://schemas.openxmlformats.org/officeDocument/2006/relationships/tags" Target="../tags/tag407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405.xml"/><Relationship Id="rId10" Type="http://schemas.openxmlformats.org/officeDocument/2006/relationships/tags" Target="../tags/tag410.xml"/><Relationship Id="rId4" Type="http://schemas.openxmlformats.org/officeDocument/2006/relationships/tags" Target="../tags/tag404.xml"/><Relationship Id="rId9" Type="http://schemas.openxmlformats.org/officeDocument/2006/relationships/tags" Target="../tags/tag40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26" Type="http://schemas.openxmlformats.org/officeDocument/2006/relationships/tags" Target="../tags/tag436.xml"/><Relationship Id="rId3" Type="http://schemas.openxmlformats.org/officeDocument/2006/relationships/tags" Target="../tags/tag413.xml"/><Relationship Id="rId21" Type="http://schemas.openxmlformats.org/officeDocument/2006/relationships/tags" Target="../tags/tag431.xml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tags" Target="../tags/tag435.xml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0" Type="http://schemas.openxmlformats.org/officeDocument/2006/relationships/tags" Target="../tags/tag430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24" Type="http://schemas.openxmlformats.org/officeDocument/2006/relationships/tags" Target="../tags/tag434.xml"/><Relationship Id="rId5" Type="http://schemas.openxmlformats.org/officeDocument/2006/relationships/tags" Target="../tags/tag415.xml"/><Relationship Id="rId15" Type="http://schemas.openxmlformats.org/officeDocument/2006/relationships/tags" Target="../tags/tag425.xml"/><Relationship Id="rId23" Type="http://schemas.openxmlformats.org/officeDocument/2006/relationships/tags" Target="../tags/tag433.xml"/><Relationship Id="rId10" Type="http://schemas.openxmlformats.org/officeDocument/2006/relationships/tags" Target="../tags/tag420.xml"/><Relationship Id="rId19" Type="http://schemas.openxmlformats.org/officeDocument/2006/relationships/tags" Target="../tags/tag429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tags" Target="../tags/tag432.xml"/><Relationship Id="rId27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444.xml"/><Relationship Id="rId3" Type="http://schemas.openxmlformats.org/officeDocument/2006/relationships/tags" Target="../tags/tag439.xml"/><Relationship Id="rId7" Type="http://schemas.openxmlformats.org/officeDocument/2006/relationships/tags" Target="../tags/tag443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440.xml"/><Relationship Id="rId9" Type="http://schemas.openxmlformats.org/officeDocument/2006/relationships/tags" Target="../tags/tag445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3" Type="http://schemas.openxmlformats.org/officeDocument/2006/relationships/tags" Target="../tags/tag448.xml"/><Relationship Id="rId7" Type="http://schemas.openxmlformats.org/officeDocument/2006/relationships/tags" Target="../tags/tag452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tags" Target="../tags/tag456.xml"/><Relationship Id="rId5" Type="http://schemas.openxmlformats.org/officeDocument/2006/relationships/tags" Target="../tags/tag450.xml"/><Relationship Id="rId10" Type="http://schemas.openxmlformats.org/officeDocument/2006/relationships/tags" Target="../tags/tag455.xml"/><Relationship Id="rId4" Type="http://schemas.openxmlformats.org/officeDocument/2006/relationships/tags" Target="../tags/tag449.xml"/><Relationship Id="rId9" Type="http://schemas.openxmlformats.org/officeDocument/2006/relationships/tags" Target="../tags/tag454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464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459.xml"/><Relationship Id="rId7" Type="http://schemas.openxmlformats.org/officeDocument/2006/relationships/tags" Target="../tags/tag463.xml"/><Relationship Id="rId12" Type="http://schemas.openxmlformats.org/officeDocument/2006/relationships/tags" Target="../tags/tag468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6" Type="http://schemas.openxmlformats.org/officeDocument/2006/relationships/tags" Target="../tags/tag462.xml"/><Relationship Id="rId11" Type="http://schemas.openxmlformats.org/officeDocument/2006/relationships/tags" Target="../tags/tag467.xml"/><Relationship Id="rId5" Type="http://schemas.openxmlformats.org/officeDocument/2006/relationships/tags" Target="../tags/tag461.xml"/><Relationship Id="rId10" Type="http://schemas.openxmlformats.org/officeDocument/2006/relationships/tags" Target="../tags/tag466.xml"/><Relationship Id="rId4" Type="http://schemas.openxmlformats.org/officeDocument/2006/relationships/tags" Target="../tags/tag460.xml"/><Relationship Id="rId9" Type="http://schemas.openxmlformats.org/officeDocument/2006/relationships/tags" Target="../tags/tag465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476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471.xml"/><Relationship Id="rId7" Type="http://schemas.openxmlformats.org/officeDocument/2006/relationships/tags" Target="../tags/tag475.xml"/><Relationship Id="rId12" Type="http://schemas.openxmlformats.org/officeDocument/2006/relationships/tags" Target="../tags/tag480.xml"/><Relationship Id="rId2" Type="http://schemas.openxmlformats.org/officeDocument/2006/relationships/tags" Target="../tags/tag470.xml"/><Relationship Id="rId1" Type="http://schemas.openxmlformats.org/officeDocument/2006/relationships/tags" Target="../tags/tag469.xml"/><Relationship Id="rId6" Type="http://schemas.openxmlformats.org/officeDocument/2006/relationships/tags" Target="../tags/tag474.xml"/><Relationship Id="rId11" Type="http://schemas.openxmlformats.org/officeDocument/2006/relationships/tags" Target="../tags/tag479.xml"/><Relationship Id="rId5" Type="http://schemas.openxmlformats.org/officeDocument/2006/relationships/tags" Target="../tags/tag473.xml"/><Relationship Id="rId10" Type="http://schemas.openxmlformats.org/officeDocument/2006/relationships/tags" Target="../tags/tag478.xml"/><Relationship Id="rId4" Type="http://schemas.openxmlformats.org/officeDocument/2006/relationships/tags" Target="../tags/tag472.xml"/><Relationship Id="rId9" Type="http://schemas.openxmlformats.org/officeDocument/2006/relationships/tags" Target="../tags/tag477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483.xml"/><Relationship Id="rId7" Type="http://schemas.openxmlformats.org/officeDocument/2006/relationships/tags" Target="../tags/tag487.xml"/><Relationship Id="rId12" Type="http://schemas.openxmlformats.org/officeDocument/2006/relationships/tags" Target="../tags/tag492.xml"/><Relationship Id="rId2" Type="http://schemas.openxmlformats.org/officeDocument/2006/relationships/tags" Target="../tags/tag482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11" Type="http://schemas.openxmlformats.org/officeDocument/2006/relationships/tags" Target="../tags/tag491.xml"/><Relationship Id="rId5" Type="http://schemas.openxmlformats.org/officeDocument/2006/relationships/tags" Target="../tags/tag485.xml"/><Relationship Id="rId10" Type="http://schemas.openxmlformats.org/officeDocument/2006/relationships/tags" Target="../tags/tag490.xml"/><Relationship Id="rId4" Type="http://schemas.openxmlformats.org/officeDocument/2006/relationships/tags" Target="../tags/tag484.xml"/><Relationship Id="rId9" Type="http://schemas.openxmlformats.org/officeDocument/2006/relationships/tags" Target="../tags/tag489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13" Type="http://schemas.openxmlformats.org/officeDocument/2006/relationships/tags" Target="../tags/tag505.xml"/><Relationship Id="rId3" Type="http://schemas.openxmlformats.org/officeDocument/2006/relationships/tags" Target="../tags/tag495.xml"/><Relationship Id="rId7" Type="http://schemas.openxmlformats.org/officeDocument/2006/relationships/tags" Target="../tags/tag499.xml"/><Relationship Id="rId12" Type="http://schemas.openxmlformats.org/officeDocument/2006/relationships/tags" Target="../tags/tag504.xml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11" Type="http://schemas.openxmlformats.org/officeDocument/2006/relationships/tags" Target="../tags/tag503.xml"/><Relationship Id="rId5" Type="http://schemas.openxmlformats.org/officeDocument/2006/relationships/tags" Target="../tags/tag497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502.xml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4" Type="http://schemas.openxmlformats.org/officeDocument/2006/relationships/tags" Target="../tags/tag506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514.xml"/><Relationship Id="rId3" Type="http://schemas.openxmlformats.org/officeDocument/2006/relationships/tags" Target="../tags/tag509.xml"/><Relationship Id="rId7" Type="http://schemas.openxmlformats.org/officeDocument/2006/relationships/tags" Target="../tags/tag513.xml"/><Relationship Id="rId2" Type="http://schemas.openxmlformats.org/officeDocument/2006/relationships/tags" Target="../tags/tag508.xml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5" Type="http://schemas.openxmlformats.org/officeDocument/2006/relationships/tags" Target="../tags/tag511.xml"/><Relationship Id="rId4" Type="http://schemas.openxmlformats.org/officeDocument/2006/relationships/tags" Target="../tags/tag510.xml"/><Relationship Id="rId9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 userDrawn="1">
            <p:custDataLst>
              <p:tags r:id="rId1"/>
            </p:custDataLst>
          </p:nvPr>
        </p:nvGrpSpPr>
        <p:grpSpPr>
          <a:xfrm>
            <a:off x="383382" y="0"/>
            <a:ext cx="10860880" cy="6868160"/>
            <a:chOff x="383382" y="0"/>
            <a:chExt cx="10860880" cy="6868160"/>
          </a:xfrm>
        </p:grpSpPr>
        <p:grpSp>
          <p:nvGrpSpPr>
            <p:cNvPr id="55" name="组合 54"/>
            <p:cNvGrpSpPr/>
            <p:nvPr userDrawn="1"/>
          </p:nvGrpSpPr>
          <p:grpSpPr>
            <a:xfrm>
              <a:off x="1074934" y="0"/>
              <a:ext cx="10169328" cy="6868160"/>
              <a:chOff x="1074934" y="0"/>
              <a:chExt cx="10169328" cy="6868160"/>
            </a:xfrm>
          </p:grpSpPr>
          <p:sp>
            <p:nvSpPr>
              <p:cNvPr id="11" name="任意多边形: 形状 10"/>
              <p:cNvSpPr/>
              <p:nvPr userDrawn="1">
                <p:custDataLst>
                  <p:tags r:id="rId25"/>
                </p:custDataLst>
              </p:nvPr>
            </p:nvSpPr>
            <p:spPr>
              <a:xfrm>
                <a:off x="6471729" y="0"/>
                <a:ext cx="4498061" cy="2192408"/>
              </a:xfrm>
              <a:custGeom>
                <a:avLst/>
                <a:gdLst>
                  <a:gd name="connsiteX0" fmla="*/ 0 w 4498061"/>
                  <a:gd name="connsiteY0" fmla="*/ 0 h 2192408"/>
                  <a:gd name="connsiteX1" fmla="*/ 4498061 w 4498061"/>
                  <a:gd name="connsiteY1" fmla="*/ 0 h 2192408"/>
                  <a:gd name="connsiteX2" fmla="*/ 4489445 w 4498061"/>
                  <a:gd name="connsiteY2" fmla="*/ 170624 h 2192408"/>
                  <a:gd name="connsiteX3" fmla="*/ 2249030 w 4498061"/>
                  <a:gd name="connsiteY3" fmla="*/ 2192408 h 2192408"/>
                  <a:gd name="connsiteX4" fmla="*/ 8615 w 4498061"/>
                  <a:gd name="connsiteY4" fmla="*/ 170624 h 219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8061" h="2192408">
                    <a:moveTo>
                      <a:pt x="0" y="0"/>
                    </a:moveTo>
                    <a:lnTo>
                      <a:pt x="4498061" y="0"/>
                    </a:lnTo>
                    <a:lnTo>
                      <a:pt x="4489445" y="170624"/>
                    </a:lnTo>
                    <a:cubicBezTo>
                      <a:pt x="4374118" y="1306230"/>
                      <a:pt x="3415063" y="2192408"/>
                      <a:pt x="2249030" y="2192408"/>
                    </a:cubicBezTo>
                    <a:cubicBezTo>
                      <a:pt x="1082998" y="2192408"/>
                      <a:pt x="123943" y="1306230"/>
                      <a:pt x="8615" y="170624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26"/>
                </p:custDataLst>
              </p:nvPr>
            </p:nvSpPr>
            <p:spPr>
              <a:xfrm>
                <a:off x="1465625" y="5164237"/>
                <a:ext cx="3559491" cy="1693763"/>
              </a:xfrm>
              <a:custGeom>
                <a:avLst/>
                <a:gdLst>
                  <a:gd name="connsiteX0" fmla="*/ 1779745 w 3559491"/>
                  <a:gd name="connsiteY0" fmla="*/ 0 h 1693763"/>
                  <a:gd name="connsiteX1" fmla="*/ 3554851 w 3559491"/>
                  <a:gd name="connsiteY1" fmla="*/ 1601882 h 1693763"/>
                  <a:gd name="connsiteX2" fmla="*/ 3559491 w 3559491"/>
                  <a:gd name="connsiteY2" fmla="*/ 1693763 h 1693763"/>
                  <a:gd name="connsiteX3" fmla="*/ 0 w 3559491"/>
                  <a:gd name="connsiteY3" fmla="*/ 1693763 h 1693763"/>
                  <a:gd name="connsiteX4" fmla="*/ 4639 w 3559491"/>
                  <a:gd name="connsiteY4" fmla="*/ 1601882 h 1693763"/>
                  <a:gd name="connsiteX5" fmla="*/ 1779745 w 3559491"/>
                  <a:gd name="connsiteY5" fmla="*/ 0 h 16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9491" h="1693763">
                    <a:moveTo>
                      <a:pt x="1779745" y="0"/>
                    </a:moveTo>
                    <a:cubicBezTo>
                      <a:pt x="2703606" y="0"/>
                      <a:pt x="3463476" y="702129"/>
                      <a:pt x="3554851" y="1601882"/>
                    </a:cubicBezTo>
                    <a:lnTo>
                      <a:pt x="3559491" y="1693763"/>
                    </a:lnTo>
                    <a:lnTo>
                      <a:pt x="0" y="1693763"/>
                    </a:lnTo>
                    <a:lnTo>
                      <a:pt x="4639" y="1601882"/>
                    </a:lnTo>
                    <a:cubicBezTo>
                      <a:pt x="96014" y="702129"/>
                      <a:pt x="855884" y="0"/>
                      <a:pt x="1779745" y="0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8" name="矩形 7"/>
              <p:cNvSpPr/>
              <p:nvPr userDrawn="1">
                <p:custDataLst>
                  <p:tags r:id="rId27"/>
                </p:custDataLst>
              </p:nvPr>
            </p:nvSpPr>
            <p:spPr>
              <a:xfrm>
                <a:off x="1074934" y="0"/>
                <a:ext cx="2379466" cy="1660525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" name="矩形 14"/>
              <p:cNvSpPr/>
              <p:nvPr userDrawn="1">
                <p:custDataLst>
                  <p:tags r:id="rId28"/>
                </p:custDataLst>
              </p:nvPr>
            </p:nvSpPr>
            <p:spPr>
              <a:xfrm>
                <a:off x="8075999" y="5283200"/>
                <a:ext cx="3168263" cy="1584960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383382" y="4958557"/>
              <a:ext cx="521493" cy="428627"/>
              <a:chOff x="383382" y="4958557"/>
              <a:chExt cx="521493" cy="428627"/>
            </a:xfrm>
          </p:grpSpPr>
          <p:cxnSp>
            <p:nvCxnSpPr>
              <p:cNvPr id="12" name="直接连接符 11"/>
              <p:cNvCxnSpPr/>
              <p:nvPr userDrawn="1">
                <p:custDataLst>
                  <p:tags r:id="rId22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 userDrawn="1">
                <p:custDataLst>
                  <p:tags r:id="rId23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 userDrawn="1">
                <p:custDataLst>
                  <p:tags r:id="rId24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 userDrawn="1"/>
          </p:nvGrpSpPr>
          <p:grpSpPr>
            <a:xfrm rot="5400000">
              <a:off x="7319943" y="6431755"/>
              <a:ext cx="423862" cy="428627"/>
              <a:chOff x="383382" y="4958557"/>
              <a:chExt cx="521493" cy="428627"/>
            </a:xfrm>
          </p:grpSpPr>
          <p:cxnSp>
            <p:nvCxnSpPr>
              <p:cNvPr id="29" name="直接连接符 28"/>
              <p:cNvCxnSpPr/>
              <p:nvPr userDrawn="1">
                <p:custDataLst>
                  <p:tags r:id="rId19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 userDrawn="1">
                <p:custDataLst>
                  <p:tags r:id="rId20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 userDrawn="1">
                <p:custDataLst>
                  <p:tags r:id="rId21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/>
            <p:cNvGrpSpPr/>
            <p:nvPr userDrawn="1"/>
          </p:nvGrpSpPr>
          <p:grpSpPr>
            <a:xfrm rot="5400000">
              <a:off x="5744084" y="14288"/>
              <a:ext cx="457202" cy="428627"/>
              <a:chOff x="383382" y="4958557"/>
              <a:chExt cx="521493" cy="428627"/>
            </a:xfrm>
          </p:grpSpPr>
          <p:cxnSp>
            <p:nvCxnSpPr>
              <p:cNvPr id="33" name="直接连接符 32"/>
              <p:cNvCxnSpPr/>
              <p:nvPr userDrawn="1">
                <p:custDataLst>
                  <p:tags r:id="rId16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 userDrawn="1">
                <p:custDataLst>
                  <p:tags r:id="rId17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 userDrawn="1">
                <p:custDataLst>
                  <p:tags r:id="rId18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组合 49"/>
            <p:cNvGrpSpPr/>
            <p:nvPr userDrawn="1"/>
          </p:nvGrpSpPr>
          <p:grpSpPr>
            <a:xfrm>
              <a:off x="1844952" y="1028704"/>
              <a:ext cx="8494436" cy="1579353"/>
              <a:chOff x="1844952" y="1028704"/>
              <a:chExt cx="8494436" cy="1579353"/>
            </a:xfrm>
          </p:grpSpPr>
          <p:cxnSp>
            <p:nvCxnSpPr>
              <p:cNvPr id="44" name="直接连接符 43"/>
              <p:cNvCxnSpPr/>
              <p:nvPr userDrawn="1">
                <p:custDataLst>
                  <p:tags r:id="rId13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 userDrawn="1">
                <p:custDataLst>
                  <p:tags r:id="rId14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 userDrawn="1">
                <p:custDataLst>
                  <p:tags r:id="rId15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 userDrawn="1"/>
          </p:nvGrpSpPr>
          <p:grpSpPr>
            <a:xfrm flipV="1">
              <a:off x="1844952" y="4074976"/>
              <a:ext cx="8494436" cy="1975897"/>
              <a:chOff x="1844952" y="1028704"/>
              <a:chExt cx="8494436" cy="1579353"/>
            </a:xfrm>
          </p:grpSpPr>
          <p:cxnSp>
            <p:nvCxnSpPr>
              <p:cNvPr id="52" name="直接连接符 51"/>
              <p:cNvCxnSpPr/>
              <p:nvPr userDrawn="1">
                <p:custDataLst>
                  <p:tags r:id="rId10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 userDrawn="1">
                <p:custDataLst>
                  <p:tags r:id="rId12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3002280" y="2868135"/>
            <a:ext cx="6187440" cy="1068070"/>
          </a:xfrm>
        </p:spPr>
        <p:txBody>
          <a:bodyPr lIns="90170" tIns="46990" rIns="90170" bIns="46990" anchor="b" anchorCtr="0">
            <a:normAutofit/>
          </a:bodyPr>
          <a:lstStyle>
            <a:lvl1pPr algn="ctr">
              <a:defRPr sz="60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3002280" y="4119497"/>
            <a:ext cx="6187442" cy="395196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cxnSp>
        <p:nvCxnSpPr>
          <p:cNvPr id="40" name="直接连接符 39"/>
          <p:cNvCxnSpPr/>
          <p:nvPr userDrawn="1">
            <p:custDataLst>
              <p:tags r:id="rId7"/>
            </p:custDataLst>
          </p:nvPr>
        </p:nvCxnSpPr>
        <p:spPr>
          <a:xfrm>
            <a:off x="3683000" y="3997347"/>
            <a:ext cx="480695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7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3600547" y="4646768"/>
            <a:ext cx="2023152" cy="3292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36" name="文本占位符 4"/>
          <p:cNvSpPr>
            <a:spLocks noGrp="1"/>
          </p:cNvSpPr>
          <p:nvPr>
            <p:ph type="body" sz="quarter" idx="14" hasCustomPrompt="1"/>
            <p:custDataLst>
              <p:tags r:id="rId9"/>
            </p:custDataLst>
          </p:nvPr>
        </p:nvSpPr>
        <p:spPr>
          <a:xfrm>
            <a:off x="6566233" y="4646768"/>
            <a:ext cx="2023152" cy="329211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>
            <a:off x="157618" y="443230"/>
            <a:ext cx="11674475" cy="6414770"/>
            <a:chOff x="157618" y="443230"/>
            <a:chExt cx="11674475" cy="6414770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1310600" y="443230"/>
              <a:ext cx="521493" cy="428627"/>
              <a:chOff x="383382" y="4958557"/>
              <a:chExt cx="521493" cy="428627"/>
            </a:xfrm>
          </p:grpSpPr>
          <p:cxnSp>
            <p:nvCxnSpPr>
              <p:cNvPr id="10" name="直接连接符 9"/>
              <p:cNvCxnSpPr/>
              <p:nvPr userDrawn="1">
                <p:custDataLst>
                  <p:tags r:id="rId8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任意多边形: 形状 8"/>
            <p:cNvSpPr/>
            <p:nvPr userDrawn="1">
              <p:custDataLst>
                <p:tags r:id="rId7"/>
              </p:custDataLst>
            </p:nvPr>
          </p:nvSpPr>
          <p:spPr>
            <a:xfrm rot="10800000">
              <a:off x="157618" y="61540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83382" y="0"/>
            <a:ext cx="10860880" cy="6868160"/>
            <a:chOff x="383382" y="0"/>
            <a:chExt cx="10860880" cy="6868160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074934" y="0"/>
              <a:ext cx="10169328" cy="6868160"/>
              <a:chOff x="1074934" y="0"/>
              <a:chExt cx="10169328" cy="6868160"/>
            </a:xfrm>
          </p:grpSpPr>
          <p:sp>
            <p:nvSpPr>
              <p:cNvPr id="31" name="任意多边形: 形状 30"/>
              <p:cNvSpPr/>
              <p:nvPr userDrawn="1">
                <p:custDataLst>
                  <p:tags r:id="rId23"/>
                </p:custDataLst>
              </p:nvPr>
            </p:nvSpPr>
            <p:spPr>
              <a:xfrm>
                <a:off x="6471729" y="0"/>
                <a:ext cx="4498061" cy="2192408"/>
              </a:xfrm>
              <a:custGeom>
                <a:avLst/>
                <a:gdLst>
                  <a:gd name="connsiteX0" fmla="*/ 0 w 4498061"/>
                  <a:gd name="connsiteY0" fmla="*/ 0 h 2192408"/>
                  <a:gd name="connsiteX1" fmla="*/ 4498061 w 4498061"/>
                  <a:gd name="connsiteY1" fmla="*/ 0 h 2192408"/>
                  <a:gd name="connsiteX2" fmla="*/ 4489445 w 4498061"/>
                  <a:gd name="connsiteY2" fmla="*/ 170624 h 2192408"/>
                  <a:gd name="connsiteX3" fmla="*/ 2249030 w 4498061"/>
                  <a:gd name="connsiteY3" fmla="*/ 2192408 h 2192408"/>
                  <a:gd name="connsiteX4" fmla="*/ 8615 w 4498061"/>
                  <a:gd name="connsiteY4" fmla="*/ 170624 h 219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8061" h="2192408">
                    <a:moveTo>
                      <a:pt x="0" y="0"/>
                    </a:moveTo>
                    <a:lnTo>
                      <a:pt x="4498061" y="0"/>
                    </a:lnTo>
                    <a:lnTo>
                      <a:pt x="4489445" y="170624"/>
                    </a:lnTo>
                    <a:cubicBezTo>
                      <a:pt x="4374118" y="1306230"/>
                      <a:pt x="3415063" y="2192408"/>
                      <a:pt x="2249030" y="2192408"/>
                    </a:cubicBezTo>
                    <a:cubicBezTo>
                      <a:pt x="1082998" y="2192408"/>
                      <a:pt x="123943" y="1306230"/>
                      <a:pt x="8615" y="170624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 userDrawn="1">
                <p:custDataLst>
                  <p:tags r:id="rId24"/>
                </p:custDataLst>
              </p:nvPr>
            </p:nvSpPr>
            <p:spPr>
              <a:xfrm>
                <a:off x="1465625" y="5164237"/>
                <a:ext cx="3559491" cy="1693763"/>
              </a:xfrm>
              <a:custGeom>
                <a:avLst/>
                <a:gdLst>
                  <a:gd name="connsiteX0" fmla="*/ 1779745 w 3559491"/>
                  <a:gd name="connsiteY0" fmla="*/ 0 h 1693763"/>
                  <a:gd name="connsiteX1" fmla="*/ 3554851 w 3559491"/>
                  <a:gd name="connsiteY1" fmla="*/ 1601882 h 1693763"/>
                  <a:gd name="connsiteX2" fmla="*/ 3559491 w 3559491"/>
                  <a:gd name="connsiteY2" fmla="*/ 1693763 h 1693763"/>
                  <a:gd name="connsiteX3" fmla="*/ 0 w 3559491"/>
                  <a:gd name="connsiteY3" fmla="*/ 1693763 h 1693763"/>
                  <a:gd name="connsiteX4" fmla="*/ 4639 w 3559491"/>
                  <a:gd name="connsiteY4" fmla="*/ 1601882 h 1693763"/>
                  <a:gd name="connsiteX5" fmla="*/ 1779745 w 3559491"/>
                  <a:gd name="connsiteY5" fmla="*/ 0 h 16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9491" h="1693763">
                    <a:moveTo>
                      <a:pt x="1779745" y="0"/>
                    </a:moveTo>
                    <a:cubicBezTo>
                      <a:pt x="2703606" y="0"/>
                      <a:pt x="3463476" y="702129"/>
                      <a:pt x="3554851" y="1601882"/>
                    </a:cubicBezTo>
                    <a:lnTo>
                      <a:pt x="3559491" y="1693763"/>
                    </a:lnTo>
                    <a:lnTo>
                      <a:pt x="0" y="1693763"/>
                    </a:lnTo>
                    <a:lnTo>
                      <a:pt x="4639" y="1601882"/>
                    </a:lnTo>
                    <a:cubicBezTo>
                      <a:pt x="96014" y="702129"/>
                      <a:pt x="855884" y="0"/>
                      <a:pt x="1779745" y="0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3" name="矩形 32"/>
              <p:cNvSpPr/>
              <p:nvPr userDrawn="1">
                <p:custDataLst>
                  <p:tags r:id="rId25"/>
                </p:custDataLst>
              </p:nvPr>
            </p:nvSpPr>
            <p:spPr>
              <a:xfrm>
                <a:off x="1074934" y="0"/>
                <a:ext cx="2379466" cy="1660525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 userDrawn="1">
                <p:custDataLst>
                  <p:tags r:id="rId26"/>
                </p:custDataLst>
              </p:nvPr>
            </p:nvSpPr>
            <p:spPr>
              <a:xfrm>
                <a:off x="8075999" y="5283200"/>
                <a:ext cx="3168263" cy="1584960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383382" y="4958557"/>
              <a:ext cx="521493" cy="428627"/>
              <a:chOff x="383382" y="4958557"/>
              <a:chExt cx="521493" cy="428627"/>
            </a:xfrm>
          </p:grpSpPr>
          <p:cxnSp>
            <p:nvCxnSpPr>
              <p:cNvPr id="28" name="直接连接符 27"/>
              <p:cNvCxnSpPr/>
              <p:nvPr userDrawn="1">
                <p:custDataLst>
                  <p:tags r:id="rId20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 userDrawn="1">
                <p:custDataLst>
                  <p:tags r:id="rId21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 userDrawn="1">
                <p:custDataLst>
                  <p:tags r:id="rId22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/>
            <p:nvPr userDrawn="1"/>
          </p:nvGrpSpPr>
          <p:grpSpPr>
            <a:xfrm rot="5400000">
              <a:off x="7319943" y="6431755"/>
              <a:ext cx="423862" cy="428627"/>
              <a:chOff x="383382" y="4958557"/>
              <a:chExt cx="521493" cy="428627"/>
            </a:xfrm>
          </p:grpSpPr>
          <p:cxnSp>
            <p:nvCxnSpPr>
              <p:cNvPr id="25" name="直接连接符 24"/>
              <p:cNvCxnSpPr/>
              <p:nvPr userDrawn="1">
                <p:custDataLst>
                  <p:tags r:id="rId17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 userDrawn="1">
                <p:custDataLst>
                  <p:tags r:id="rId18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 userDrawn="1">
                <p:custDataLst>
                  <p:tags r:id="rId19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 userDrawn="1"/>
          </p:nvGrpSpPr>
          <p:grpSpPr>
            <a:xfrm rot="5400000">
              <a:off x="5744084" y="14288"/>
              <a:ext cx="457202" cy="428627"/>
              <a:chOff x="383382" y="4958557"/>
              <a:chExt cx="521493" cy="428627"/>
            </a:xfrm>
          </p:grpSpPr>
          <p:cxnSp>
            <p:nvCxnSpPr>
              <p:cNvPr id="22" name="直接连接符 21"/>
              <p:cNvCxnSpPr/>
              <p:nvPr userDrawn="1">
                <p:custDataLst>
                  <p:tags r:id="rId14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 userDrawn="1">
                <p:custDataLst>
                  <p:tags r:id="rId15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 userDrawn="1">
                <p:custDataLst>
                  <p:tags r:id="rId16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 userDrawn="1"/>
          </p:nvGrpSpPr>
          <p:grpSpPr>
            <a:xfrm>
              <a:off x="1844952" y="1028704"/>
              <a:ext cx="8494436" cy="1579353"/>
              <a:chOff x="1844952" y="1028704"/>
              <a:chExt cx="8494436" cy="1579353"/>
            </a:xfrm>
          </p:grpSpPr>
          <p:cxnSp>
            <p:nvCxnSpPr>
              <p:cNvPr id="19" name="直接连接符 18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 userDrawn="1">
                <p:custDataLst>
                  <p:tags r:id="rId12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 userDrawn="1">
                <p:custDataLst>
                  <p:tags r:id="rId13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 userDrawn="1"/>
          </p:nvGrpSpPr>
          <p:grpSpPr>
            <a:xfrm flipV="1">
              <a:off x="1844952" y="4074976"/>
              <a:ext cx="8494436" cy="1975897"/>
              <a:chOff x="1844952" y="1028704"/>
              <a:chExt cx="8494436" cy="1579353"/>
            </a:xfrm>
          </p:grpSpPr>
          <p:cxnSp>
            <p:nvCxnSpPr>
              <p:cNvPr id="16" name="直接连接符 15"/>
              <p:cNvCxnSpPr/>
              <p:nvPr userDrawn="1">
                <p:custDataLst>
                  <p:tags r:id="rId8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 userDrawn="1">
                <p:custDataLst>
                  <p:tags r:id="rId9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 userDrawn="1">
                <p:custDataLst>
                  <p:tags r:id="rId10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002280" y="2973705"/>
            <a:ext cx="6187440" cy="985520"/>
          </a:xfrm>
        </p:spPr>
        <p:txBody>
          <a:bodyPr lIns="90170" tIns="46990" rIns="90170" bIns="4699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002280" y="4211320"/>
            <a:ext cx="6187440" cy="805180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35" name="直接连接符 34"/>
          <p:cNvCxnSpPr/>
          <p:nvPr userDrawn="1">
            <p:custDataLst>
              <p:tags r:id="rId7"/>
            </p:custDataLst>
          </p:nvPr>
        </p:nvCxnSpPr>
        <p:spPr>
          <a:xfrm>
            <a:off x="5538533" y="4074977"/>
            <a:ext cx="1114934" cy="0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7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1"/>
            </p:custDataLst>
          </p:nvPr>
        </p:nvGrpSpPr>
        <p:grpSpPr>
          <a:xfrm>
            <a:off x="157618" y="443230"/>
            <a:ext cx="11674475" cy="6414770"/>
            <a:chOff x="157618" y="443230"/>
            <a:chExt cx="11674475" cy="6414770"/>
          </a:xfrm>
        </p:grpSpPr>
        <p:grpSp>
          <p:nvGrpSpPr>
            <p:cNvPr id="22" name="组合 21"/>
            <p:cNvGrpSpPr/>
            <p:nvPr userDrawn="1"/>
          </p:nvGrpSpPr>
          <p:grpSpPr>
            <a:xfrm>
              <a:off x="11310600" y="443230"/>
              <a:ext cx="521493" cy="428627"/>
              <a:chOff x="383382" y="4958557"/>
              <a:chExt cx="521493" cy="428627"/>
            </a:xfrm>
          </p:grpSpPr>
          <p:cxnSp>
            <p:nvCxnSpPr>
              <p:cNvPr id="24" name="直接连接符 23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 userDrawn="1">
                <p:custDataLst>
                  <p:tags r:id="rId11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任意多边形: 形状 22"/>
            <p:cNvSpPr/>
            <p:nvPr userDrawn="1">
              <p:custDataLst>
                <p:tags r:id="rId8"/>
              </p:custDataLst>
            </p:nvPr>
          </p:nvSpPr>
          <p:spPr>
            <a:xfrm rot="10800000">
              <a:off x="157618" y="61540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1"/>
            </p:custDataLst>
          </p:nvPr>
        </p:nvGrpSpPr>
        <p:grpSpPr>
          <a:xfrm>
            <a:off x="157618" y="443230"/>
            <a:ext cx="11674475" cy="6414770"/>
            <a:chOff x="157618" y="443230"/>
            <a:chExt cx="11674475" cy="6414770"/>
          </a:xfrm>
        </p:grpSpPr>
        <p:grpSp>
          <p:nvGrpSpPr>
            <p:cNvPr id="24" name="组合 23"/>
            <p:cNvGrpSpPr/>
            <p:nvPr userDrawn="1"/>
          </p:nvGrpSpPr>
          <p:grpSpPr>
            <a:xfrm>
              <a:off x="11310600" y="443230"/>
              <a:ext cx="521493" cy="428627"/>
              <a:chOff x="383382" y="4958557"/>
              <a:chExt cx="521493" cy="428627"/>
            </a:xfrm>
          </p:grpSpPr>
          <p:cxnSp>
            <p:nvCxnSpPr>
              <p:cNvPr id="26" name="直接连接符 25"/>
              <p:cNvCxnSpPr/>
              <p:nvPr userDrawn="1">
                <p:custDataLst>
                  <p:tags r:id="rId11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 userDrawn="1">
                <p:custDataLst>
                  <p:tags r:id="rId12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 userDrawn="1">
                <p:custDataLst>
                  <p:tags r:id="rId13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任意多边形: 形状 24"/>
            <p:cNvSpPr/>
            <p:nvPr userDrawn="1">
              <p:custDataLst>
                <p:tags r:id="rId10"/>
              </p:custDataLst>
            </p:nvPr>
          </p:nvSpPr>
          <p:spPr>
            <a:xfrm rot="10800000">
              <a:off x="157618" y="61540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>
            <p:custDataLst>
              <p:tags r:id="rId1"/>
            </p:custDataLst>
          </p:nvPr>
        </p:nvGrpSpPr>
        <p:grpSpPr>
          <a:xfrm>
            <a:off x="383382" y="0"/>
            <a:ext cx="10860880" cy="6868160"/>
            <a:chOff x="383382" y="0"/>
            <a:chExt cx="10860880" cy="6868160"/>
          </a:xfrm>
        </p:grpSpPr>
        <p:grpSp>
          <p:nvGrpSpPr>
            <p:cNvPr id="21" name="组合 20"/>
            <p:cNvGrpSpPr/>
            <p:nvPr userDrawn="1"/>
          </p:nvGrpSpPr>
          <p:grpSpPr>
            <a:xfrm>
              <a:off x="1074934" y="0"/>
              <a:ext cx="10169328" cy="6868160"/>
              <a:chOff x="1074934" y="0"/>
              <a:chExt cx="10169328" cy="6868160"/>
            </a:xfrm>
          </p:grpSpPr>
          <p:sp>
            <p:nvSpPr>
              <p:cNvPr id="42" name="任意多边形: 形状 41"/>
              <p:cNvSpPr/>
              <p:nvPr userDrawn="1">
                <p:custDataLst>
                  <p:tags r:id="rId21"/>
                </p:custDataLst>
              </p:nvPr>
            </p:nvSpPr>
            <p:spPr>
              <a:xfrm>
                <a:off x="6471729" y="0"/>
                <a:ext cx="4498061" cy="2192408"/>
              </a:xfrm>
              <a:custGeom>
                <a:avLst/>
                <a:gdLst>
                  <a:gd name="connsiteX0" fmla="*/ 0 w 4498061"/>
                  <a:gd name="connsiteY0" fmla="*/ 0 h 2192408"/>
                  <a:gd name="connsiteX1" fmla="*/ 4498061 w 4498061"/>
                  <a:gd name="connsiteY1" fmla="*/ 0 h 2192408"/>
                  <a:gd name="connsiteX2" fmla="*/ 4489445 w 4498061"/>
                  <a:gd name="connsiteY2" fmla="*/ 170624 h 2192408"/>
                  <a:gd name="connsiteX3" fmla="*/ 2249030 w 4498061"/>
                  <a:gd name="connsiteY3" fmla="*/ 2192408 h 2192408"/>
                  <a:gd name="connsiteX4" fmla="*/ 8615 w 4498061"/>
                  <a:gd name="connsiteY4" fmla="*/ 170624 h 219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8061" h="2192408">
                    <a:moveTo>
                      <a:pt x="0" y="0"/>
                    </a:moveTo>
                    <a:lnTo>
                      <a:pt x="4498061" y="0"/>
                    </a:lnTo>
                    <a:lnTo>
                      <a:pt x="4489445" y="170624"/>
                    </a:lnTo>
                    <a:cubicBezTo>
                      <a:pt x="4374118" y="1306230"/>
                      <a:pt x="3415063" y="2192408"/>
                      <a:pt x="2249030" y="2192408"/>
                    </a:cubicBezTo>
                    <a:cubicBezTo>
                      <a:pt x="1082998" y="2192408"/>
                      <a:pt x="123943" y="1306230"/>
                      <a:pt x="8615" y="170624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任意多边形: 形状 42"/>
              <p:cNvSpPr/>
              <p:nvPr userDrawn="1">
                <p:custDataLst>
                  <p:tags r:id="rId22"/>
                </p:custDataLst>
              </p:nvPr>
            </p:nvSpPr>
            <p:spPr>
              <a:xfrm>
                <a:off x="1465625" y="5164237"/>
                <a:ext cx="3559491" cy="1693763"/>
              </a:xfrm>
              <a:custGeom>
                <a:avLst/>
                <a:gdLst>
                  <a:gd name="connsiteX0" fmla="*/ 1779745 w 3559491"/>
                  <a:gd name="connsiteY0" fmla="*/ 0 h 1693763"/>
                  <a:gd name="connsiteX1" fmla="*/ 3554851 w 3559491"/>
                  <a:gd name="connsiteY1" fmla="*/ 1601882 h 1693763"/>
                  <a:gd name="connsiteX2" fmla="*/ 3559491 w 3559491"/>
                  <a:gd name="connsiteY2" fmla="*/ 1693763 h 1693763"/>
                  <a:gd name="connsiteX3" fmla="*/ 0 w 3559491"/>
                  <a:gd name="connsiteY3" fmla="*/ 1693763 h 1693763"/>
                  <a:gd name="connsiteX4" fmla="*/ 4639 w 3559491"/>
                  <a:gd name="connsiteY4" fmla="*/ 1601882 h 1693763"/>
                  <a:gd name="connsiteX5" fmla="*/ 1779745 w 3559491"/>
                  <a:gd name="connsiteY5" fmla="*/ 0 h 16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9491" h="1693763">
                    <a:moveTo>
                      <a:pt x="1779745" y="0"/>
                    </a:moveTo>
                    <a:cubicBezTo>
                      <a:pt x="2703606" y="0"/>
                      <a:pt x="3463476" y="702129"/>
                      <a:pt x="3554851" y="1601882"/>
                    </a:cubicBezTo>
                    <a:lnTo>
                      <a:pt x="3559491" y="1693763"/>
                    </a:lnTo>
                    <a:lnTo>
                      <a:pt x="0" y="1693763"/>
                    </a:lnTo>
                    <a:lnTo>
                      <a:pt x="4639" y="1601882"/>
                    </a:lnTo>
                    <a:cubicBezTo>
                      <a:pt x="96014" y="702129"/>
                      <a:pt x="855884" y="0"/>
                      <a:pt x="1779745" y="0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4" name="矩形 43"/>
              <p:cNvSpPr/>
              <p:nvPr userDrawn="1">
                <p:custDataLst>
                  <p:tags r:id="rId23"/>
                </p:custDataLst>
              </p:nvPr>
            </p:nvSpPr>
            <p:spPr>
              <a:xfrm>
                <a:off x="1074934" y="0"/>
                <a:ext cx="2379466" cy="1660525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 userDrawn="1">
                <p:custDataLst>
                  <p:tags r:id="rId24"/>
                </p:custDataLst>
              </p:nvPr>
            </p:nvSpPr>
            <p:spPr>
              <a:xfrm>
                <a:off x="8075999" y="5283200"/>
                <a:ext cx="3168263" cy="1584960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383382" y="4958557"/>
              <a:ext cx="521493" cy="428627"/>
              <a:chOff x="383382" y="4958557"/>
              <a:chExt cx="521493" cy="428627"/>
            </a:xfrm>
          </p:grpSpPr>
          <p:cxnSp>
            <p:nvCxnSpPr>
              <p:cNvPr id="39" name="直接连接符 38"/>
              <p:cNvCxnSpPr/>
              <p:nvPr userDrawn="1">
                <p:custDataLst>
                  <p:tags r:id="rId18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 userDrawn="1">
                <p:custDataLst>
                  <p:tags r:id="rId19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 userDrawn="1">
                <p:custDataLst>
                  <p:tags r:id="rId20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 userDrawn="1"/>
          </p:nvGrpSpPr>
          <p:grpSpPr>
            <a:xfrm rot="5400000">
              <a:off x="7319943" y="6431755"/>
              <a:ext cx="423862" cy="428627"/>
              <a:chOff x="383382" y="4958557"/>
              <a:chExt cx="521493" cy="428627"/>
            </a:xfrm>
          </p:grpSpPr>
          <p:cxnSp>
            <p:nvCxnSpPr>
              <p:cNvPr id="36" name="直接连接符 35"/>
              <p:cNvCxnSpPr/>
              <p:nvPr userDrawn="1">
                <p:custDataLst>
                  <p:tags r:id="rId15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 userDrawn="1">
                <p:custDataLst>
                  <p:tags r:id="rId16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 userDrawn="1">
                <p:custDataLst>
                  <p:tags r:id="rId17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 userDrawn="1"/>
          </p:nvGrpSpPr>
          <p:grpSpPr>
            <a:xfrm rot="5400000">
              <a:off x="5744084" y="14288"/>
              <a:ext cx="457202" cy="428627"/>
              <a:chOff x="383382" y="4958557"/>
              <a:chExt cx="521493" cy="428627"/>
            </a:xfrm>
          </p:grpSpPr>
          <p:cxnSp>
            <p:nvCxnSpPr>
              <p:cNvPr id="33" name="直接连接符 32"/>
              <p:cNvCxnSpPr/>
              <p:nvPr userDrawn="1">
                <p:custDataLst>
                  <p:tags r:id="rId12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 userDrawn="1">
                <p:custDataLst>
                  <p:tags r:id="rId13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 userDrawn="1">
                <p:custDataLst>
                  <p:tags r:id="rId14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 userDrawn="1"/>
          </p:nvGrpSpPr>
          <p:grpSpPr>
            <a:xfrm>
              <a:off x="1844952" y="1028704"/>
              <a:ext cx="8494436" cy="1579353"/>
              <a:chOff x="1844952" y="1028704"/>
              <a:chExt cx="8494436" cy="1579353"/>
            </a:xfrm>
          </p:grpSpPr>
          <p:cxnSp>
            <p:nvCxnSpPr>
              <p:cNvPr id="30" name="直接连接符 29"/>
              <p:cNvCxnSpPr/>
              <p:nvPr userDrawn="1">
                <p:custDataLst>
                  <p:tags r:id="rId9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 userDrawn="1">
                <p:custDataLst>
                  <p:tags r:id="rId10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 userDrawn="1">
                <p:custDataLst>
                  <p:tags r:id="rId11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 userDrawn="1"/>
          </p:nvGrpSpPr>
          <p:grpSpPr>
            <a:xfrm flipV="1">
              <a:off x="1844952" y="4074976"/>
              <a:ext cx="8494436" cy="1975897"/>
              <a:chOff x="1844952" y="1028704"/>
              <a:chExt cx="8494436" cy="1579353"/>
            </a:xfrm>
          </p:grpSpPr>
          <p:cxnSp>
            <p:nvCxnSpPr>
              <p:cNvPr id="27" name="直接连接符 26"/>
              <p:cNvCxnSpPr/>
              <p:nvPr userDrawn="1">
                <p:custDataLst>
                  <p:tags r:id="rId6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 userDrawn="1">
                <p:custDataLst>
                  <p:tags r:id="rId7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 userDrawn="1">
                <p:custDataLst>
                  <p:tags r:id="rId8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1"/>
            </p:custDataLst>
          </p:nvPr>
        </p:nvGrpSpPr>
        <p:grpSpPr>
          <a:xfrm>
            <a:off x="157618" y="443230"/>
            <a:ext cx="11674475" cy="6414770"/>
            <a:chOff x="157618" y="443230"/>
            <a:chExt cx="11674475" cy="6414770"/>
          </a:xfrm>
        </p:grpSpPr>
        <p:grpSp>
          <p:nvGrpSpPr>
            <p:cNvPr id="22" name="组合 21"/>
            <p:cNvGrpSpPr/>
            <p:nvPr userDrawn="1"/>
          </p:nvGrpSpPr>
          <p:grpSpPr>
            <a:xfrm>
              <a:off x="11310600" y="443230"/>
              <a:ext cx="521493" cy="428627"/>
              <a:chOff x="383382" y="4958557"/>
              <a:chExt cx="521493" cy="428627"/>
            </a:xfrm>
          </p:grpSpPr>
          <p:cxnSp>
            <p:nvCxnSpPr>
              <p:cNvPr id="24" name="直接连接符 23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 userDrawn="1">
                <p:custDataLst>
                  <p:tags r:id="rId11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任意多边形: 形状 22"/>
            <p:cNvSpPr/>
            <p:nvPr userDrawn="1">
              <p:custDataLst>
                <p:tags r:id="rId8"/>
              </p:custDataLst>
            </p:nvPr>
          </p:nvSpPr>
          <p:spPr>
            <a:xfrm rot="10800000">
              <a:off x="157618" y="61540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2021/12/22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 userDrawn="1">
            <p:custDataLst>
              <p:tags r:id="rId1"/>
            </p:custDataLst>
          </p:nvPr>
        </p:nvGrpSpPr>
        <p:grpSpPr>
          <a:xfrm>
            <a:off x="292800" y="304200"/>
            <a:ext cx="11606400" cy="6249600"/>
            <a:chOff x="292800" y="304200"/>
            <a:chExt cx="11606400" cy="6249600"/>
          </a:xfrm>
        </p:grpSpPr>
        <p:sp>
          <p:nvSpPr>
            <p:cNvPr id="34" name="矩形 33"/>
            <p:cNvSpPr/>
            <p:nvPr userDrawn="1">
              <p:custDataLst>
                <p:tags r:id="rId7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34"/>
            <p:cNvGrpSpPr/>
            <p:nvPr userDrawn="1"/>
          </p:nvGrpSpPr>
          <p:grpSpPr>
            <a:xfrm>
              <a:off x="11407368" y="450850"/>
              <a:ext cx="379005" cy="311513"/>
              <a:chOff x="383382" y="4958557"/>
              <a:chExt cx="521493" cy="428627"/>
            </a:xfrm>
          </p:grpSpPr>
          <p:cxnSp>
            <p:nvCxnSpPr>
              <p:cNvPr id="37" name="直接连接符 36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 userDrawn="1">
                <p:custDataLst>
                  <p:tags r:id="rId11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/>
            <p:cNvSpPr/>
            <p:nvPr userDrawn="1">
              <p:custDataLst>
                <p:tags r:id="rId8"/>
              </p:custDataLst>
            </p:nvPr>
          </p:nvSpPr>
          <p:spPr>
            <a:xfrm rot="10800000">
              <a:off x="398278" y="58498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>
            <p:custDataLst>
              <p:tags r:id="rId1"/>
            </p:custDataLst>
          </p:nvPr>
        </p:nvGrpSpPr>
        <p:grpSpPr>
          <a:xfrm>
            <a:off x="292800" y="304200"/>
            <a:ext cx="11606400" cy="6249600"/>
            <a:chOff x="292800" y="304200"/>
            <a:chExt cx="11606400" cy="6249600"/>
          </a:xfrm>
        </p:grpSpPr>
        <p:sp>
          <p:nvSpPr>
            <p:cNvPr id="21" name="矩形 20"/>
            <p:cNvSpPr/>
            <p:nvPr userDrawn="1">
              <p:custDataLst>
                <p:tags r:id="rId6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 userDrawn="1"/>
          </p:nvGrpSpPr>
          <p:grpSpPr>
            <a:xfrm>
              <a:off x="11407368" y="450850"/>
              <a:ext cx="379005" cy="311513"/>
              <a:chOff x="383382" y="4958557"/>
              <a:chExt cx="521493" cy="428627"/>
            </a:xfrm>
          </p:grpSpPr>
          <p:cxnSp>
            <p:nvCxnSpPr>
              <p:cNvPr id="24" name="直接连接符 23"/>
              <p:cNvCxnSpPr/>
              <p:nvPr userDrawn="1">
                <p:custDataLst>
                  <p:tags r:id="rId8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任意多边形: 形状 22"/>
            <p:cNvSpPr/>
            <p:nvPr userDrawn="1">
              <p:custDataLst>
                <p:tags r:id="rId7"/>
              </p:custDataLst>
            </p:nvPr>
          </p:nvSpPr>
          <p:spPr>
            <a:xfrm rot="10800000">
              <a:off x="398278" y="58498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/>
          <p:nvPr userDrawn="1">
            <p:custDataLst>
              <p:tags r:id="rId1"/>
            </p:custDataLst>
          </p:nvPr>
        </p:nvCxnSpPr>
        <p:spPr>
          <a:xfrm>
            <a:off x="5538533" y="4074977"/>
            <a:ext cx="1114934" cy="0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7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383382" y="0"/>
            <a:ext cx="10860880" cy="6868160"/>
            <a:chOff x="383382" y="0"/>
            <a:chExt cx="10860880" cy="6868160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074934" y="0"/>
              <a:ext cx="10169328" cy="6868160"/>
              <a:chOff x="1074934" y="0"/>
              <a:chExt cx="10169328" cy="6868160"/>
            </a:xfrm>
          </p:grpSpPr>
          <p:sp>
            <p:nvSpPr>
              <p:cNvPr id="32" name="任意多边形: 形状 31"/>
              <p:cNvSpPr/>
              <p:nvPr userDrawn="1">
                <p:custDataLst>
                  <p:tags r:id="rId23"/>
                </p:custDataLst>
              </p:nvPr>
            </p:nvSpPr>
            <p:spPr>
              <a:xfrm>
                <a:off x="6471729" y="0"/>
                <a:ext cx="4498061" cy="2192408"/>
              </a:xfrm>
              <a:custGeom>
                <a:avLst/>
                <a:gdLst>
                  <a:gd name="connsiteX0" fmla="*/ 0 w 4498061"/>
                  <a:gd name="connsiteY0" fmla="*/ 0 h 2192408"/>
                  <a:gd name="connsiteX1" fmla="*/ 4498061 w 4498061"/>
                  <a:gd name="connsiteY1" fmla="*/ 0 h 2192408"/>
                  <a:gd name="connsiteX2" fmla="*/ 4489445 w 4498061"/>
                  <a:gd name="connsiteY2" fmla="*/ 170624 h 2192408"/>
                  <a:gd name="connsiteX3" fmla="*/ 2249030 w 4498061"/>
                  <a:gd name="connsiteY3" fmla="*/ 2192408 h 2192408"/>
                  <a:gd name="connsiteX4" fmla="*/ 8615 w 4498061"/>
                  <a:gd name="connsiteY4" fmla="*/ 170624 h 219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8061" h="2192408">
                    <a:moveTo>
                      <a:pt x="0" y="0"/>
                    </a:moveTo>
                    <a:lnTo>
                      <a:pt x="4498061" y="0"/>
                    </a:lnTo>
                    <a:lnTo>
                      <a:pt x="4489445" y="170624"/>
                    </a:lnTo>
                    <a:cubicBezTo>
                      <a:pt x="4374118" y="1306230"/>
                      <a:pt x="3415063" y="2192408"/>
                      <a:pt x="2249030" y="2192408"/>
                    </a:cubicBezTo>
                    <a:cubicBezTo>
                      <a:pt x="1082998" y="2192408"/>
                      <a:pt x="123943" y="1306230"/>
                      <a:pt x="8615" y="170624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 userDrawn="1">
                <p:custDataLst>
                  <p:tags r:id="rId24"/>
                </p:custDataLst>
              </p:nvPr>
            </p:nvSpPr>
            <p:spPr>
              <a:xfrm>
                <a:off x="1465625" y="5164237"/>
                <a:ext cx="3559491" cy="1693763"/>
              </a:xfrm>
              <a:custGeom>
                <a:avLst/>
                <a:gdLst>
                  <a:gd name="connsiteX0" fmla="*/ 1779745 w 3559491"/>
                  <a:gd name="connsiteY0" fmla="*/ 0 h 1693763"/>
                  <a:gd name="connsiteX1" fmla="*/ 3554851 w 3559491"/>
                  <a:gd name="connsiteY1" fmla="*/ 1601882 h 1693763"/>
                  <a:gd name="connsiteX2" fmla="*/ 3559491 w 3559491"/>
                  <a:gd name="connsiteY2" fmla="*/ 1693763 h 1693763"/>
                  <a:gd name="connsiteX3" fmla="*/ 0 w 3559491"/>
                  <a:gd name="connsiteY3" fmla="*/ 1693763 h 1693763"/>
                  <a:gd name="connsiteX4" fmla="*/ 4639 w 3559491"/>
                  <a:gd name="connsiteY4" fmla="*/ 1601882 h 1693763"/>
                  <a:gd name="connsiteX5" fmla="*/ 1779745 w 3559491"/>
                  <a:gd name="connsiteY5" fmla="*/ 0 h 16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9491" h="1693763">
                    <a:moveTo>
                      <a:pt x="1779745" y="0"/>
                    </a:moveTo>
                    <a:cubicBezTo>
                      <a:pt x="2703606" y="0"/>
                      <a:pt x="3463476" y="702129"/>
                      <a:pt x="3554851" y="1601882"/>
                    </a:cubicBezTo>
                    <a:lnTo>
                      <a:pt x="3559491" y="1693763"/>
                    </a:lnTo>
                    <a:lnTo>
                      <a:pt x="0" y="1693763"/>
                    </a:lnTo>
                    <a:lnTo>
                      <a:pt x="4639" y="1601882"/>
                    </a:lnTo>
                    <a:cubicBezTo>
                      <a:pt x="96014" y="702129"/>
                      <a:pt x="855884" y="0"/>
                      <a:pt x="1779745" y="0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" name="矩形 33"/>
              <p:cNvSpPr/>
              <p:nvPr userDrawn="1">
                <p:custDataLst>
                  <p:tags r:id="rId25"/>
                </p:custDataLst>
              </p:nvPr>
            </p:nvSpPr>
            <p:spPr>
              <a:xfrm>
                <a:off x="1074934" y="0"/>
                <a:ext cx="2379466" cy="1660525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 userDrawn="1">
                <p:custDataLst>
                  <p:tags r:id="rId26"/>
                </p:custDataLst>
              </p:nvPr>
            </p:nvSpPr>
            <p:spPr>
              <a:xfrm>
                <a:off x="8075999" y="5283200"/>
                <a:ext cx="3168263" cy="1584960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383382" y="4958557"/>
              <a:ext cx="521493" cy="428627"/>
              <a:chOff x="383382" y="4958557"/>
              <a:chExt cx="521493" cy="428627"/>
            </a:xfrm>
          </p:grpSpPr>
          <p:cxnSp>
            <p:nvCxnSpPr>
              <p:cNvPr id="29" name="直接连接符 28"/>
              <p:cNvCxnSpPr/>
              <p:nvPr userDrawn="1">
                <p:custDataLst>
                  <p:tags r:id="rId20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 userDrawn="1">
                <p:custDataLst>
                  <p:tags r:id="rId21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 userDrawn="1">
                <p:custDataLst>
                  <p:tags r:id="rId22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 userDrawn="1"/>
          </p:nvGrpSpPr>
          <p:grpSpPr>
            <a:xfrm rot="5400000">
              <a:off x="7319943" y="6431755"/>
              <a:ext cx="423862" cy="428627"/>
              <a:chOff x="383382" y="4958557"/>
              <a:chExt cx="521493" cy="428627"/>
            </a:xfrm>
          </p:grpSpPr>
          <p:cxnSp>
            <p:nvCxnSpPr>
              <p:cNvPr id="26" name="直接连接符 25"/>
              <p:cNvCxnSpPr/>
              <p:nvPr userDrawn="1">
                <p:custDataLst>
                  <p:tags r:id="rId17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 userDrawn="1">
                <p:custDataLst>
                  <p:tags r:id="rId18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 userDrawn="1">
                <p:custDataLst>
                  <p:tags r:id="rId19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 userDrawn="1"/>
          </p:nvGrpSpPr>
          <p:grpSpPr>
            <a:xfrm rot="5400000">
              <a:off x="5744084" y="14288"/>
              <a:ext cx="457202" cy="428627"/>
              <a:chOff x="383382" y="4958557"/>
              <a:chExt cx="521493" cy="428627"/>
            </a:xfrm>
          </p:grpSpPr>
          <p:cxnSp>
            <p:nvCxnSpPr>
              <p:cNvPr id="23" name="直接连接符 22"/>
              <p:cNvCxnSpPr/>
              <p:nvPr userDrawn="1">
                <p:custDataLst>
                  <p:tags r:id="rId14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 userDrawn="1">
                <p:custDataLst>
                  <p:tags r:id="rId15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 userDrawn="1">
                <p:custDataLst>
                  <p:tags r:id="rId16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 userDrawn="1"/>
          </p:nvGrpSpPr>
          <p:grpSpPr>
            <a:xfrm>
              <a:off x="1844952" y="1028704"/>
              <a:ext cx="8494436" cy="1579353"/>
              <a:chOff x="1844952" y="1028704"/>
              <a:chExt cx="8494436" cy="1579353"/>
            </a:xfrm>
          </p:grpSpPr>
          <p:cxnSp>
            <p:nvCxnSpPr>
              <p:cNvPr id="20" name="直接连接符 19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 userDrawn="1">
                <p:custDataLst>
                  <p:tags r:id="rId12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 userDrawn="1">
                <p:custDataLst>
                  <p:tags r:id="rId13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 userDrawn="1"/>
          </p:nvGrpSpPr>
          <p:grpSpPr>
            <a:xfrm flipV="1">
              <a:off x="1844952" y="4074976"/>
              <a:ext cx="8494436" cy="1975897"/>
              <a:chOff x="1844952" y="1028704"/>
              <a:chExt cx="8494436" cy="1579353"/>
            </a:xfrm>
          </p:grpSpPr>
          <p:cxnSp>
            <p:nvCxnSpPr>
              <p:cNvPr id="17" name="直接连接符 16"/>
              <p:cNvCxnSpPr/>
              <p:nvPr userDrawn="1">
                <p:custDataLst>
                  <p:tags r:id="rId8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 userDrawn="1">
                <p:custDataLst>
                  <p:tags r:id="rId9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 userDrawn="1">
                <p:custDataLst>
                  <p:tags r:id="rId10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815573" y="2943093"/>
            <a:ext cx="6560820" cy="1014730"/>
          </a:xfrm>
        </p:spPr>
        <p:txBody>
          <a:bodyPr vert="horz" lIns="90170" tIns="46990" rIns="90170" bIns="4699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2815573" y="4232960"/>
            <a:ext cx="6560820" cy="803497"/>
          </a:xfrm>
        </p:spPr>
        <p:txBody>
          <a:bodyPr lIns="90170" tIns="46990" rIns="90170" bIns="46990"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15" name="直接连接符 14"/>
            <p:cNvCxnSpPr/>
            <p:nvPr userDrawn="1">
              <p:custDataLst>
                <p:tags r:id="rId7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8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9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 userDrawn="1">
            <p:custDataLst>
              <p:tags r:id="rId2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 userDrawn="1">
            <p:custDataLst>
              <p:tags r:id="rId2"/>
            </p:custDataLst>
          </p:nvPr>
        </p:nvGrpSpPr>
        <p:grpSpPr>
          <a:xfrm>
            <a:off x="11407140" y="450850"/>
            <a:ext cx="379095" cy="311785"/>
            <a:chOff x="383382" y="4958557"/>
            <a:chExt cx="521493" cy="428627"/>
          </a:xfrm>
        </p:grpSpPr>
        <p:cxnSp>
          <p:nvCxnSpPr>
            <p:cNvPr id="24" name="直接连接符 23"/>
            <p:cNvCxnSpPr/>
            <p:nvPr userDrawn="1">
              <p:custDataLst>
                <p:tags r:id="rId9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 userDrawn="1">
              <p:custDataLst>
                <p:tags r:id="rId10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 userDrawn="1">
              <p:custDataLst>
                <p:tags r:id="rId11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任意多边形: 形状 22"/>
          <p:cNvSpPr/>
          <p:nvPr userDrawn="1">
            <p:custDataLst>
              <p:tags r:id="rId3"/>
            </p:custDataLst>
          </p:nvPr>
        </p:nvSpPr>
        <p:spPr>
          <a:xfrm rot="10800000">
            <a:off x="398145" y="5849620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24" name="组合 23"/>
          <p:cNvGrpSpPr/>
          <p:nvPr userDrawn="1">
            <p:custDataLst>
              <p:tags r:id="rId2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26" name="直接连接符 25"/>
            <p:cNvCxnSpPr/>
            <p:nvPr userDrawn="1">
              <p:custDataLst>
                <p:tags r:id="rId10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 userDrawn="1">
              <p:custDataLst>
                <p:tags r:id="rId11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>
              <p:custDataLst>
                <p:tags r:id="rId12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任意多边形: 形状 24"/>
          <p:cNvSpPr/>
          <p:nvPr userDrawn="1">
            <p:custDataLst>
              <p:tags r:id="rId3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14" name="直接连接符 13"/>
            <p:cNvCxnSpPr/>
            <p:nvPr userDrawn="1">
              <p:custDataLst>
                <p:tags r:id="rId10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11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12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任意多边形: 形状 12"/>
          <p:cNvSpPr/>
          <p:nvPr userDrawn="1">
            <p:custDataLst>
              <p:tags r:id="rId3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30" name="组合 29"/>
          <p:cNvGrpSpPr/>
          <p:nvPr userDrawn="1">
            <p:custDataLst>
              <p:tags r:id="rId2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32" name="直接连接符 31"/>
            <p:cNvCxnSpPr/>
            <p:nvPr userDrawn="1">
              <p:custDataLst>
                <p:tags r:id="rId10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 userDrawn="1">
              <p:custDataLst>
                <p:tags r:id="rId11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 userDrawn="1">
              <p:custDataLst>
                <p:tags r:id="rId12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任意多边形: 形状 30"/>
          <p:cNvSpPr/>
          <p:nvPr userDrawn="1">
            <p:custDataLst>
              <p:tags r:id="rId3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23" name="组合 22"/>
          <p:cNvGrpSpPr/>
          <p:nvPr userDrawn="1">
            <p:custDataLst>
              <p:tags r:id="rId10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25" name="直接连接符 24"/>
            <p:cNvCxnSpPr/>
            <p:nvPr userDrawn="1">
              <p:custDataLst>
                <p:tags r:id="rId12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 userDrawn="1">
              <p:custDataLst>
                <p:tags r:id="rId13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 userDrawn="1">
              <p:custDataLst>
                <p:tags r:id="rId14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任意多边形: 形状 23"/>
          <p:cNvSpPr/>
          <p:nvPr userDrawn="1">
            <p:custDataLst>
              <p:tags r:id="rId11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: 形状 62"/>
          <p:cNvSpPr/>
          <p:nvPr userDrawn="1">
            <p:custDataLst>
              <p:tags r:id="rId1"/>
            </p:custDataLst>
          </p:nvPr>
        </p:nvSpPr>
        <p:spPr>
          <a:xfrm>
            <a:off x="6471920" y="0"/>
            <a:ext cx="4498340" cy="219265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任意多边形: 形状 63"/>
          <p:cNvSpPr/>
          <p:nvPr userDrawn="1">
            <p:custDataLst>
              <p:tags r:id="rId2"/>
            </p:custDataLst>
          </p:nvPr>
        </p:nvSpPr>
        <p:spPr>
          <a:xfrm>
            <a:off x="1465580" y="5164455"/>
            <a:ext cx="3559175" cy="1693545"/>
          </a:xfrm>
          <a:custGeom>
            <a:avLst/>
            <a:gdLst>
              <a:gd name="connsiteX0" fmla="*/ 1779745 w 3559491"/>
              <a:gd name="connsiteY0" fmla="*/ 0 h 1693763"/>
              <a:gd name="connsiteX1" fmla="*/ 3554851 w 3559491"/>
              <a:gd name="connsiteY1" fmla="*/ 1601882 h 1693763"/>
              <a:gd name="connsiteX2" fmla="*/ 3559491 w 3559491"/>
              <a:gd name="connsiteY2" fmla="*/ 1693763 h 1693763"/>
              <a:gd name="connsiteX3" fmla="*/ 0 w 3559491"/>
              <a:gd name="connsiteY3" fmla="*/ 1693763 h 1693763"/>
              <a:gd name="connsiteX4" fmla="*/ 4639 w 3559491"/>
              <a:gd name="connsiteY4" fmla="*/ 1601882 h 1693763"/>
              <a:gd name="connsiteX5" fmla="*/ 1779745 w 3559491"/>
              <a:gd name="connsiteY5" fmla="*/ 0 h 16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9491" h="1693763">
                <a:moveTo>
                  <a:pt x="1779745" y="0"/>
                </a:moveTo>
                <a:cubicBezTo>
                  <a:pt x="2703606" y="0"/>
                  <a:pt x="3463476" y="702129"/>
                  <a:pt x="3554851" y="1601882"/>
                </a:cubicBezTo>
                <a:lnTo>
                  <a:pt x="3559491" y="1693763"/>
                </a:lnTo>
                <a:lnTo>
                  <a:pt x="0" y="1693763"/>
                </a:lnTo>
                <a:lnTo>
                  <a:pt x="4639" y="1601882"/>
                </a:lnTo>
                <a:cubicBezTo>
                  <a:pt x="96014" y="702129"/>
                  <a:pt x="855884" y="0"/>
                  <a:pt x="1779745" y="0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 userDrawn="1">
            <p:custDataLst>
              <p:tags r:id="rId1"/>
            </p:custDataLst>
          </p:nvPr>
        </p:nvGrpSpPr>
        <p:grpSpPr>
          <a:xfrm>
            <a:off x="383382" y="0"/>
            <a:ext cx="10860880" cy="6868160"/>
            <a:chOff x="383382" y="0"/>
            <a:chExt cx="10860880" cy="6868160"/>
          </a:xfrm>
        </p:grpSpPr>
        <p:grpSp>
          <p:nvGrpSpPr>
            <p:cNvPr id="55" name="组合 54"/>
            <p:cNvGrpSpPr/>
            <p:nvPr userDrawn="1"/>
          </p:nvGrpSpPr>
          <p:grpSpPr>
            <a:xfrm>
              <a:off x="1074934" y="0"/>
              <a:ext cx="10169328" cy="6868160"/>
              <a:chOff x="1074934" y="0"/>
              <a:chExt cx="10169328" cy="6868160"/>
            </a:xfrm>
          </p:grpSpPr>
          <p:sp>
            <p:nvSpPr>
              <p:cNvPr id="11" name="任意多边形: 形状 10"/>
              <p:cNvSpPr/>
              <p:nvPr userDrawn="1">
                <p:custDataLst>
                  <p:tags r:id="rId25"/>
                </p:custDataLst>
              </p:nvPr>
            </p:nvSpPr>
            <p:spPr>
              <a:xfrm>
                <a:off x="6471729" y="0"/>
                <a:ext cx="4498061" cy="2192408"/>
              </a:xfrm>
              <a:custGeom>
                <a:avLst/>
                <a:gdLst>
                  <a:gd name="connsiteX0" fmla="*/ 0 w 4498061"/>
                  <a:gd name="connsiteY0" fmla="*/ 0 h 2192408"/>
                  <a:gd name="connsiteX1" fmla="*/ 4498061 w 4498061"/>
                  <a:gd name="connsiteY1" fmla="*/ 0 h 2192408"/>
                  <a:gd name="connsiteX2" fmla="*/ 4489445 w 4498061"/>
                  <a:gd name="connsiteY2" fmla="*/ 170624 h 2192408"/>
                  <a:gd name="connsiteX3" fmla="*/ 2249030 w 4498061"/>
                  <a:gd name="connsiteY3" fmla="*/ 2192408 h 2192408"/>
                  <a:gd name="connsiteX4" fmla="*/ 8615 w 4498061"/>
                  <a:gd name="connsiteY4" fmla="*/ 170624 h 219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8061" h="2192408">
                    <a:moveTo>
                      <a:pt x="0" y="0"/>
                    </a:moveTo>
                    <a:lnTo>
                      <a:pt x="4498061" y="0"/>
                    </a:lnTo>
                    <a:lnTo>
                      <a:pt x="4489445" y="170624"/>
                    </a:lnTo>
                    <a:cubicBezTo>
                      <a:pt x="4374118" y="1306230"/>
                      <a:pt x="3415063" y="2192408"/>
                      <a:pt x="2249030" y="2192408"/>
                    </a:cubicBezTo>
                    <a:cubicBezTo>
                      <a:pt x="1082998" y="2192408"/>
                      <a:pt x="123943" y="1306230"/>
                      <a:pt x="8615" y="170624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26"/>
                </p:custDataLst>
              </p:nvPr>
            </p:nvSpPr>
            <p:spPr>
              <a:xfrm>
                <a:off x="1465625" y="5164237"/>
                <a:ext cx="3559491" cy="1693763"/>
              </a:xfrm>
              <a:custGeom>
                <a:avLst/>
                <a:gdLst>
                  <a:gd name="connsiteX0" fmla="*/ 1779745 w 3559491"/>
                  <a:gd name="connsiteY0" fmla="*/ 0 h 1693763"/>
                  <a:gd name="connsiteX1" fmla="*/ 3554851 w 3559491"/>
                  <a:gd name="connsiteY1" fmla="*/ 1601882 h 1693763"/>
                  <a:gd name="connsiteX2" fmla="*/ 3559491 w 3559491"/>
                  <a:gd name="connsiteY2" fmla="*/ 1693763 h 1693763"/>
                  <a:gd name="connsiteX3" fmla="*/ 0 w 3559491"/>
                  <a:gd name="connsiteY3" fmla="*/ 1693763 h 1693763"/>
                  <a:gd name="connsiteX4" fmla="*/ 4639 w 3559491"/>
                  <a:gd name="connsiteY4" fmla="*/ 1601882 h 1693763"/>
                  <a:gd name="connsiteX5" fmla="*/ 1779745 w 3559491"/>
                  <a:gd name="connsiteY5" fmla="*/ 0 h 16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9491" h="1693763">
                    <a:moveTo>
                      <a:pt x="1779745" y="0"/>
                    </a:moveTo>
                    <a:cubicBezTo>
                      <a:pt x="2703606" y="0"/>
                      <a:pt x="3463476" y="702129"/>
                      <a:pt x="3554851" y="1601882"/>
                    </a:cubicBezTo>
                    <a:lnTo>
                      <a:pt x="3559491" y="1693763"/>
                    </a:lnTo>
                    <a:lnTo>
                      <a:pt x="0" y="1693763"/>
                    </a:lnTo>
                    <a:lnTo>
                      <a:pt x="4639" y="1601882"/>
                    </a:lnTo>
                    <a:cubicBezTo>
                      <a:pt x="96014" y="702129"/>
                      <a:pt x="855884" y="0"/>
                      <a:pt x="1779745" y="0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矩形 7"/>
              <p:cNvSpPr/>
              <p:nvPr userDrawn="1">
                <p:custDataLst>
                  <p:tags r:id="rId27"/>
                </p:custDataLst>
              </p:nvPr>
            </p:nvSpPr>
            <p:spPr>
              <a:xfrm>
                <a:off x="1074934" y="0"/>
                <a:ext cx="2379466" cy="1660525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 userDrawn="1">
                <p:custDataLst>
                  <p:tags r:id="rId28"/>
                </p:custDataLst>
              </p:nvPr>
            </p:nvSpPr>
            <p:spPr>
              <a:xfrm>
                <a:off x="8075999" y="5283200"/>
                <a:ext cx="3168263" cy="1584960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383382" y="4958557"/>
              <a:ext cx="521493" cy="428627"/>
              <a:chOff x="383382" y="4958557"/>
              <a:chExt cx="521493" cy="428627"/>
            </a:xfrm>
          </p:grpSpPr>
          <p:cxnSp>
            <p:nvCxnSpPr>
              <p:cNvPr id="12" name="直接连接符 11"/>
              <p:cNvCxnSpPr/>
              <p:nvPr userDrawn="1">
                <p:custDataLst>
                  <p:tags r:id="rId22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 userDrawn="1">
                <p:custDataLst>
                  <p:tags r:id="rId23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 userDrawn="1">
                <p:custDataLst>
                  <p:tags r:id="rId24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 userDrawn="1"/>
          </p:nvGrpSpPr>
          <p:grpSpPr>
            <a:xfrm rot="5400000">
              <a:off x="7319943" y="6431755"/>
              <a:ext cx="423862" cy="428627"/>
              <a:chOff x="383382" y="4958557"/>
              <a:chExt cx="521493" cy="428627"/>
            </a:xfrm>
          </p:grpSpPr>
          <p:cxnSp>
            <p:nvCxnSpPr>
              <p:cNvPr id="29" name="直接连接符 28"/>
              <p:cNvCxnSpPr/>
              <p:nvPr userDrawn="1">
                <p:custDataLst>
                  <p:tags r:id="rId19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 userDrawn="1">
                <p:custDataLst>
                  <p:tags r:id="rId20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 userDrawn="1">
                <p:custDataLst>
                  <p:tags r:id="rId21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/>
            <p:cNvGrpSpPr/>
            <p:nvPr userDrawn="1"/>
          </p:nvGrpSpPr>
          <p:grpSpPr>
            <a:xfrm rot="5400000">
              <a:off x="5744084" y="14288"/>
              <a:ext cx="457202" cy="428627"/>
              <a:chOff x="383382" y="4958557"/>
              <a:chExt cx="521493" cy="428627"/>
            </a:xfrm>
          </p:grpSpPr>
          <p:cxnSp>
            <p:nvCxnSpPr>
              <p:cNvPr id="33" name="直接连接符 32"/>
              <p:cNvCxnSpPr/>
              <p:nvPr userDrawn="1">
                <p:custDataLst>
                  <p:tags r:id="rId16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 userDrawn="1">
                <p:custDataLst>
                  <p:tags r:id="rId17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 userDrawn="1">
                <p:custDataLst>
                  <p:tags r:id="rId18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组合 49"/>
            <p:cNvGrpSpPr/>
            <p:nvPr userDrawn="1"/>
          </p:nvGrpSpPr>
          <p:grpSpPr>
            <a:xfrm>
              <a:off x="1844952" y="1028704"/>
              <a:ext cx="8494436" cy="1579353"/>
              <a:chOff x="1844952" y="1028704"/>
              <a:chExt cx="8494436" cy="1579353"/>
            </a:xfrm>
          </p:grpSpPr>
          <p:cxnSp>
            <p:nvCxnSpPr>
              <p:cNvPr id="44" name="直接连接符 43"/>
              <p:cNvCxnSpPr/>
              <p:nvPr userDrawn="1">
                <p:custDataLst>
                  <p:tags r:id="rId13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 userDrawn="1">
                <p:custDataLst>
                  <p:tags r:id="rId14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 userDrawn="1">
                <p:custDataLst>
                  <p:tags r:id="rId15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 userDrawn="1"/>
          </p:nvGrpSpPr>
          <p:grpSpPr>
            <a:xfrm flipV="1">
              <a:off x="1844952" y="4074976"/>
              <a:ext cx="8494436" cy="1975897"/>
              <a:chOff x="1844952" y="1028704"/>
              <a:chExt cx="8494436" cy="1579353"/>
            </a:xfrm>
          </p:grpSpPr>
          <p:cxnSp>
            <p:nvCxnSpPr>
              <p:cNvPr id="52" name="直接连接符 51"/>
              <p:cNvCxnSpPr/>
              <p:nvPr userDrawn="1">
                <p:custDataLst>
                  <p:tags r:id="rId10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 userDrawn="1">
                <p:custDataLst>
                  <p:tags r:id="rId12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3002280" y="2868135"/>
            <a:ext cx="6187440" cy="1068070"/>
          </a:xfrm>
        </p:spPr>
        <p:txBody>
          <a:bodyPr lIns="90170" tIns="46990" rIns="90170" bIns="46990" anchor="b" anchorCtr="0">
            <a:normAutofit/>
          </a:bodyPr>
          <a:lstStyle>
            <a:lvl1pPr algn="ctr">
              <a:defRPr sz="60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3002280" y="4119497"/>
            <a:ext cx="6187442" cy="395196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cxnSp>
        <p:nvCxnSpPr>
          <p:cNvPr id="40" name="直接连接符 39"/>
          <p:cNvCxnSpPr/>
          <p:nvPr userDrawn="1">
            <p:custDataLst>
              <p:tags r:id="rId7"/>
            </p:custDataLst>
          </p:nvPr>
        </p:nvCxnSpPr>
        <p:spPr>
          <a:xfrm>
            <a:off x="3683000" y="3997347"/>
            <a:ext cx="480695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7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3600547" y="4646768"/>
            <a:ext cx="2023152" cy="3292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36" name="文本占位符 4"/>
          <p:cNvSpPr>
            <a:spLocks noGrp="1"/>
          </p:cNvSpPr>
          <p:nvPr>
            <p:ph type="body" sz="quarter" idx="14" hasCustomPrompt="1"/>
            <p:custDataLst>
              <p:tags r:id="rId9"/>
            </p:custDataLst>
          </p:nvPr>
        </p:nvSpPr>
        <p:spPr>
          <a:xfrm>
            <a:off x="6566233" y="4646768"/>
            <a:ext cx="2023152" cy="329211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>
            <a:off x="157618" y="443230"/>
            <a:ext cx="11674475" cy="6414770"/>
            <a:chOff x="157618" y="443230"/>
            <a:chExt cx="11674475" cy="6414770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1310600" y="443230"/>
              <a:ext cx="521493" cy="428627"/>
              <a:chOff x="383382" y="4958557"/>
              <a:chExt cx="521493" cy="428627"/>
            </a:xfrm>
          </p:grpSpPr>
          <p:cxnSp>
            <p:nvCxnSpPr>
              <p:cNvPr id="10" name="直接连接符 9"/>
              <p:cNvCxnSpPr/>
              <p:nvPr userDrawn="1">
                <p:custDataLst>
                  <p:tags r:id="rId8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任意多边形: 形状 8"/>
            <p:cNvSpPr/>
            <p:nvPr userDrawn="1">
              <p:custDataLst>
                <p:tags r:id="rId7"/>
              </p:custDataLst>
            </p:nvPr>
          </p:nvSpPr>
          <p:spPr>
            <a:xfrm rot="10800000">
              <a:off x="157618" y="61540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383382" y="0"/>
            <a:ext cx="10860880" cy="6868160"/>
            <a:chOff x="383382" y="0"/>
            <a:chExt cx="10860880" cy="6868160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074934" y="0"/>
              <a:ext cx="10169328" cy="6868160"/>
              <a:chOff x="1074934" y="0"/>
              <a:chExt cx="10169328" cy="6868160"/>
            </a:xfrm>
          </p:grpSpPr>
          <p:sp>
            <p:nvSpPr>
              <p:cNvPr id="31" name="任意多边形: 形状 30"/>
              <p:cNvSpPr/>
              <p:nvPr userDrawn="1">
                <p:custDataLst>
                  <p:tags r:id="rId23"/>
                </p:custDataLst>
              </p:nvPr>
            </p:nvSpPr>
            <p:spPr>
              <a:xfrm>
                <a:off x="6471729" y="0"/>
                <a:ext cx="4498061" cy="2192408"/>
              </a:xfrm>
              <a:custGeom>
                <a:avLst/>
                <a:gdLst>
                  <a:gd name="connsiteX0" fmla="*/ 0 w 4498061"/>
                  <a:gd name="connsiteY0" fmla="*/ 0 h 2192408"/>
                  <a:gd name="connsiteX1" fmla="*/ 4498061 w 4498061"/>
                  <a:gd name="connsiteY1" fmla="*/ 0 h 2192408"/>
                  <a:gd name="connsiteX2" fmla="*/ 4489445 w 4498061"/>
                  <a:gd name="connsiteY2" fmla="*/ 170624 h 2192408"/>
                  <a:gd name="connsiteX3" fmla="*/ 2249030 w 4498061"/>
                  <a:gd name="connsiteY3" fmla="*/ 2192408 h 2192408"/>
                  <a:gd name="connsiteX4" fmla="*/ 8615 w 4498061"/>
                  <a:gd name="connsiteY4" fmla="*/ 170624 h 219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8061" h="2192408">
                    <a:moveTo>
                      <a:pt x="0" y="0"/>
                    </a:moveTo>
                    <a:lnTo>
                      <a:pt x="4498061" y="0"/>
                    </a:lnTo>
                    <a:lnTo>
                      <a:pt x="4489445" y="170624"/>
                    </a:lnTo>
                    <a:cubicBezTo>
                      <a:pt x="4374118" y="1306230"/>
                      <a:pt x="3415063" y="2192408"/>
                      <a:pt x="2249030" y="2192408"/>
                    </a:cubicBezTo>
                    <a:cubicBezTo>
                      <a:pt x="1082998" y="2192408"/>
                      <a:pt x="123943" y="1306230"/>
                      <a:pt x="8615" y="170624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 userDrawn="1">
                <p:custDataLst>
                  <p:tags r:id="rId24"/>
                </p:custDataLst>
              </p:nvPr>
            </p:nvSpPr>
            <p:spPr>
              <a:xfrm>
                <a:off x="1465625" y="5164237"/>
                <a:ext cx="3559491" cy="1693763"/>
              </a:xfrm>
              <a:custGeom>
                <a:avLst/>
                <a:gdLst>
                  <a:gd name="connsiteX0" fmla="*/ 1779745 w 3559491"/>
                  <a:gd name="connsiteY0" fmla="*/ 0 h 1693763"/>
                  <a:gd name="connsiteX1" fmla="*/ 3554851 w 3559491"/>
                  <a:gd name="connsiteY1" fmla="*/ 1601882 h 1693763"/>
                  <a:gd name="connsiteX2" fmla="*/ 3559491 w 3559491"/>
                  <a:gd name="connsiteY2" fmla="*/ 1693763 h 1693763"/>
                  <a:gd name="connsiteX3" fmla="*/ 0 w 3559491"/>
                  <a:gd name="connsiteY3" fmla="*/ 1693763 h 1693763"/>
                  <a:gd name="connsiteX4" fmla="*/ 4639 w 3559491"/>
                  <a:gd name="connsiteY4" fmla="*/ 1601882 h 1693763"/>
                  <a:gd name="connsiteX5" fmla="*/ 1779745 w 3559491"/>
                  <a:gd name="connsiteY5" fmla="*/ 0 h 16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9491" h="1693763">
                    <a:moveTo>
                      <a:pt x="1779745" y="0"/>
                    </a:moveTo>
                    <a:cubicBezTo>
                      <a:pt x="2703606" y="0"/>
                      <a:pt x="3463476" y="702129"/>
                      <a:pt x="3554851" y="1601882"/>
                    </a:cubicBezTo>
                    <a:lnTo>
                      <a:pt x="3559491" y="1693763"/>
                    </a:lnTo>
                    <a:lnTo>
                      <a:pt x="0" y="1693763"/>
                    </a:lnTo>
                    <a:lnTo>
                      <a:pt x="4639" y="1601882"/>
                    </a:lnTo>
                    <a:cubicBezTo>
                      <a:pt x="96014" y="702129"/>
                      <a:pt x="855884" y="0"/>
                      <a:pt x="1779745" y="0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3" name="矩形 32"/>
              <p:cNvSpPr/>
              <p:nvPr userDrawn="1">
                <p:custDataLst>
                  <p:tags r:id="rId25"/>
                </p:custDataLst>
              </p:nvPr>
            </p:nvSpPr>
            <p:spPr>
              <a:xfrm>
                <a:off x="1074934" y="0"/>
                <a:ext cx="2379466" cy="1660525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 userDrawn="1">
                <p:custDataLst>
                  <p:tags r:id="rId26"/>
                </p:custDataLst>
              </p:nvPr>
            </p:nvSpPr>
            <p:spPr>
              <a:xfrm>
                <a:off x="8075999" y="5283200"/>
                <a:ext cx="3168263" cy="1584960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383382" y="4958557"/>
              <a:ext cx="521493" cy="428627"/>
              <a:chOff x="383382" y="4958557"/>
              <a:chExt cx="521493" cy="428627"/>
            </a:xfrm>
          </p:grpSpPr>
          <p:cxnSp>
            <p:nvCxnSpPr>
              <p:cNvPr id="28" name="直接连接符 27"/>
              <p:cNvCxnSpPr/>
              <p:nvPr userDrawn="1">
                <p:custDataLst>
                  <p:tags r:id="rId20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 userDrawn="1">
                <p:custDataLst>
                  <p:tags r:id="rId21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 userDrawn="1">
                <p:custDataLst>
                  <p:tags r:id="rId22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/>
            <p:nvPr userDrawn="1"/>
          </p:nvGrpSpPr>
          <p:grpSpPr>
            <a:xfrm rot="5400000">
              <a:off x="7319943" y="6431755"/>
              <a:ext cx="423862" cy="428627"/>
              <a:chOff x="383382" y="4958557"/>
              <a:chExt cx="521493" cy="428627"/>
            </a:xfrm>
          </p:grpSpPr>
          <p:cxnSp>
            <p:nvCxnSpPr>
              <p:cNvPr id="25" name="直接连接符 24"/>
              <p:cNvCxnSpPr/>
              <p:nvPr userDrawn="1">
                <p:custDataLst>
                  <p:tags r:id="rId17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 userDrawn="1">
                <p:custDataLst>
                  <p:tags r:id="rId18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 userDrawn="1">
                <p:custDataLst>
                  <p:tags r:id="rId19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 userDrawn="1"/>
          </p:nvGrpSpPr>
          <p:grpSpPr>
            <a:xfrm rot="5400000">
              <a:off x="5744084" y="14288"/>
              <a:ext cx="457202" cy="428627"/>
              <a:chOff x="383382" y="4958557"/>
              <a:chExt cx="521493" cy="428627"/>
            </a:xfrm>
          </p:grpSpPr>
          <p:cxnSp>
            <p:nvCxnSpPr>
              <p:cNvPr id="22" name="直接连接符 21"/>
              <p:cNvCxnSpPr/>
              <p:nvPr userDrawn="1">
                <p:custDataLst>
                  <p:tags r:id="rId14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 userDrawn="1">
                <p:custDataLst>
                  <p:tags r:id="rId15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 userDrawn="1">
                <p:custDataLst>
                  <p:tags r:id="rId16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 userDrawn="1"/>
          </p:nvGrpSpPr>
          <p:grpSpPr>
            <a:xfrm>
              <a:off x="1844952" y="1028704"/>
              <a:ext cx="8494436" cy="1579353"/>
              <a:chOff x="1844952" y="1028704"/>
              <a:chExt cx="8494436" cy="1579353"/>
            </a:xfrm>
          </p:grpSpPr>
          <p:cxnSp>
            <p:nvCxnSpPr>
              <p:cNvPr id="19" name="直接连接符 18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 userDrawn="1">
                <p:custDataLst>
                  <p:tags r:id="rId12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 userDrawn="1">
                <p:custDataLst>
                  <p:tags r:id="rId13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 userDrawn="1"/>
          </p:nvGrpSpPr>
          <p:grpSpPr>
            <a:xfrm flipV="1">
              <a:off x="1844952" y="4074976"/>
              <a:ext cx="8494436" cy="1975897"/>
              <a:chOff x="1844952" y="1028704"/>
              <a:chExt cx="8494436" cy="1579353"/>
            </a:xfrm>
          </p:grpSpPr>
          <p:cxnSp>
            <p:nvCxnSpPr>
              <p:cNvPr id="16" name="直接连接符 15"/>
              <p:cNvCxnSpPr/>
              <p:nvPr userDrawn="1">
                <p:custDataLst>
                  <p:tags r:id="rId8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 userDrawn="1">
                <p:custDataLst>
                  <p:tags r:id="rId9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 userDrawn="1">
                <p:custDataLst>
                  <p:tags r:id="rId10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002280" y="2973705"/>
            <a:ext cx="6187440" cy="985520"/>
          </a:xfrm>
        </p:spPr>
        <p:txBody>
          <a:bodyPr lIns="90170" tIns="46990" rIns="90170" bIns="4699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002280" y="4211320"/>
            <a:ext cx="6187440" cy="805180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35" name="直接连接符 34"/>
          <p:cNvCxnSpPr/>
          <p:nvPr userDrawn="1">
            <p:custDataLst>
              <p:tags r:id="rId7"/>
            </p:custDataLst>
          </p:nvPr>
        </p:nvCxnSpPr>
        <p:spPr>
          <a:xfrm>
            <a:off x="5538533" y="4074977"/>
            <a:ext cx="1114934" cy="0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7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1"/>
            </p:custDataLst>
          </p:nvPr>
        </p:nvGrpSpPr>
        <p:grpSpPr>
          <a:xfrm>
            <a:off x="157618" y="443230"/>
            <a:ext cx="11674475" cy="6414770"/>
            <a:chOff x="157618" y="443230"/>
            <a:chExt cx="11674475" cy="6414770"/>
          </a:xfrm>
        </p:grpSpPr>
        <p:grpSp>
          <p:nvGrpSpPr>
            <p:cNvPr id="22" name="组合 21"/>
            <p:cNvGrpSpPr/>
            <p:nvPr userDrawn="1"/>
          </p:nvGrpSpPr>
          <p:grpSpPr>
            <a:xfrm>
              <a:off x="11310600" y="443230"/>
              <a:ext cx="521493" cy="428627"/>
              <a:chOff x="383382" y="4958557"/>
              <a:chExt cx="521493" cy="428627"/>
            </a:xfrm>
          </p:grpSpPr>
          <p:cxnSp>
            <p:nvCxnSpPr>
              <p:cNvPr id="24" name="直接连接符 23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 userDrawn="1">
                <p:custDataLst>
                  <p:tags r:id="rId11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任意多边形: 形状 22"/>
            <p:cNvSpPr/>
            <p:nvPr userDrawn="1">
              <p:custDataLst>
                <p:tags r:id="rId8"/>
              </p:custDataLst>
            </p:nvPr>
          </p:nvSpPr>
          <p:spPr>
            <a:xfrm rot="10800000">
              <a:off x="157618" y="61540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1"/>
            </p:custDataLst>
          </p:nvPr>
        </p:nvGrpSpPr>
        <p:grpSpPr>
          <a:xfrm>
            <a:off x="157618" y="443230"/>
            <a:ext cx="11674475" cy="6414770"/>
            <a:chOff x="157618" y="443230"/>
            <a:chExt cx="11674475" cy="6414770"/>
          </a:xfrm>
        </p:grpSpPr>
        <p:grpSp>
          <p:nvGrpSpPr>
            <p:cNvPr id="24" name="组合 23"/>
            <p:cNvGrpSpPr/>
            <p:nvPr userDrawn="1"/>
          </p:nvGrpSpPr>
          <p:grpSpPr>
            <a:xfrm>
              <a:off x="11310600" y="443230"/>
              <a:ext cx="521493" cy="428627"/>
              <a:chOff x="383382" y="4958557"/>
              <a:chExt cx="521493" cy="428627"/>
            </a:xfrm>
          </p:grpSpPr>
          <p:cxnSp>
            <p:nvCxnSpPr>
              <p:cNvPr id="26" name="直接连接符 25"/>
              <p:cNvCxnSpPr/>
              <p:nvPr userDrawn="1">
                <p:custDataLst>
                  <p:tags r:id="rId11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 userDrawn="1">
                <p:custDataLst>
                  <p:tags r:id="rId12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 userDrawn="1">
                <p:custDataLst>
                  <p:tags r:id="rId13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任意多边形: 形状 24"/>
            <p:cNvSpPr/>
            <p:nvPr userDrawn="1">
              <p:custDataLst>
                <p:tags r:id="rId10"/>
              </p:custDataLst>
            </p:nvPr>
          </p:nvSpPr>
          <p:spPr>
            <a:xfrm rot="10800000">
              <a:off x="157618" y="61540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>
            <p:custDataLst>
              <p:tags r:id="rId1"/>
            </p:custDataLst>
          </p:nvPr>
        </p:nvGrpSpPr>
        <p:grpSpPr>
          <a:xfrm>
            <a:off x="383382" y="0"/>
            <a:ext cx="10860880" cy="6868160"/>
            <a:chOff x="383382" y="0"/>
            <a:chExt cx="10860880" cy="6868160"/>
          </a:xfrm>
        </p:grpSpPr>
        <p:grpSp>
          <p:nvGrpSpPr>
            <p:cNvPr id="21" name="组合 20"/>
            <p:cNvGrpSpPr/>
            <p:nvPr userDrawn="1"/>
          </p:nvGrpSpPr>
          <p:grpSpPr>
            <a:xfrm>
              <a:off x="1074934" y="0"/>
              <a:ext cx="10169328" cy="6868160"/>
              <a:chOff x="1074934" y="0"/>
              <a:chExt cx="10169328" cy="6868160"/>
            </a:xfrm>
          </p:grpSpPr>
          <p:sp>
            <p:nvSpPr>
              <p:cNvPr id="42" name="任意多边形: 形状 41"/>
              <p:cNvSpPr/>
              <p:nvPr userDrawn="1">
                <p:custDataLst>
                  <p:tags r:id="rId21"/>
                </p:custDataLst>
              </p:nvPr>
            </p:nvSpPr>
            <p:spPr>
              <a:xfrm>
                <a:off x="6471729" y="0"/>
                <a:ext cx="4498061" cy="2192408"/>
              </a:xfrm>
              <a:custGeom>
                <a:avLst/>
                <a:gdLst>
                  <a:gd name="connsiteX0" fmla="*/ 0 w 4498061"/>
                  <a:gd name="connsiteY0" fmla="*/ 0 h 2192408"/>
                  <a:gd name="connsiteX1" fmla="*/ 4498061 w 4498061"/>
                  <a:gd name="connsiteY1" fmla="*/ 0 h 2192408"/>
                  <a:gd name="connsiteX2" fmla="*/ 4489445 w 4498061"/>
                  <a:gd name="connsiteY2" fmla="*/ 170624 h 2192408"/>
                  <a:gd name="connsiteX3" fmla="*/ 2249030 w 4498061"/>
                  <a:gd name="connsiteY3" fmla="*/ 2192408 h 2192408"/>
                  <a:gd name="connsiteX4" fmla="*/ 8615 w 4498061"/>
                  <a:gd name="connsiteY4" fmla="*/ 170624 h 219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8061" h="2192408">
                    <a:moveTo>
                      <a:pt x="0" y="0"/>
                    </a:moveTo>
                    <a:lnTo>
                      <a:pt x="4498061" y="0"/>
                    </a:lnTo>
                    <a:lnTo>
                      <a:pt x="4489445" y="170624"/>
                    </a:lnTo>
                    <a:cubicBezTo>
                      <a:pt x="4374118" y="1306230"/>
                      <a:pt x="3415063" y="2192408"/>
                      <a:pt x="2249030" y="2192408"/>
                    </a:cubicBezTo>
                    <a:cubicBezTo>
                      <a:pt x="1082998" y="2192408"/>
                      <a:pt x="123943" y="1306230"/>
                      <a:pt x="8615" y="170624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任意多边形: 形状 42"/>
              <p:cNvSpPr/>
              <p:nvPr userDrawn="1">
                <p:custDataLst>
                  <p:tags r:id="rId22"/>
                </p:custDataLst>
              </p:nvPr>
            </p:nvSpPr>
            <p:spPr>
              <a:xfrm>
                <a:off x="1465625" y="5164237"/>
                <a:ext cx="3559491" cy="1693763"/>
              </a:xfrm>
              <a:custGeom>
                <a:avLst/>
                <a:gdLst>
                  <a:gd name="connsiteX0" fmla="*/ 1779745 w 3559491"/>
                  <a:gd name="connsiteY0" fmla="*/ 0 h 1693763"/>
                  <a:gd name="connsiteX1" fmla="*/ 3554851 w 3559491"/>
                  <a:gd name="connsiteY1" fmla="*/ 1601882 h 1693763"/>
                  <a:gd name="connsiteX2" fmla="*/ 3559491 w 3559491"/>
                  <a:gd name="connsiteY2" fmla="*/ 1693763 h 1693763"/>
                  <a:gd name="connsiteX3" fmla="*/ 0 w 3559491"/>
                  <a:gd name="connsiteY3" fmla="*/ 1693763 h 1693763"/>
                  <a:gd name="connsiteX4" fmla="*/ 4639 w 3559491"/>
                  <a:gd name="connsiteY4" fmla="*/ 1601882 h 1693763"/>
                  <a:gd name="connsiteX5" fmla="*/ 1779745 w 3559491"/>
                  <a:gd name="connsiteY5" fmla="*/ 0 h 16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9491" h="1693763">
                    <a:moveTo>
                      <a:pt x="1779745" y="0"/>
                    </a:moveTo>
                    <a:cubicBezTo>
                      <a:pt x="2703606" y="0"/>
                      <a:pt x="3463476" y="702129"/>
                      <a:pt x="3554851" y="1601882"/>
                    </a:cubicBezTo>
                    <a:lnTo>
                      <a:pt x="3559491" y="1693763"/>
                    </a:lnTo>
                    <a:lnTo>
                      <a:pt x="0" y="1693763"/>
                    </a:lnTo>
                    <a:lnTo>
                      <a:pt x="4639" y="1601882"/>
                    </a:lnTo>
                    <a:cubicBezTo>
                      <a:pt x="96014" y="702129"/>
                      <a:pt x="855884" y="0"/>
                      <a:pt x="1779745" y="0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4" name="矩形 43"/>
              <p:cNvSpPr/>
              <p:nvPr userDrawn="1">
                <p:custDataLst>
                  <p:tags r:id="rId23"/>
                </p:custDataLst>
              </p:nvPr>
            </p:nvSpPr>
            <p:spPr>
              <a:xfrm>
                <a:off x="1074934" y="0"/>
                <a:ext cx="2379466" cy="1660525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 userDrawn="1">
                <p:custDataLst>
                  <p:tags r:id="rId24"/>
                </p:custDataLst>
              </p:nvPr>
            </p:nvSpPr>
            <p:spPr>
              <a:xfrm>
                <a:off x="8075999" y="5283200"/>
                <a:ext cx="3168263" cy="1584960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383382" y="4958557"/>
              <a:ext cx="521493" cy="428627"/>
              <a:chOff x="383382" y="4958557"/>
              <a:chExt cx="521493" cy="428627"/>
            </a:xfrm>
          </p:grpSpPr>
          <p:cxnSp>
            <p:nvCxnSpPr>
              <p:cNvPr id="39" name="直接连接符 38"/>
              <p:cNvCxnSpPr/>
              <p:nvPr userDrawn="1">
                <p:custDataLst>
                  <p:tags r:id="rId18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 userDrawn="1">
                <p:custDataLst>
                  <p:tags r:id="rId19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 userDrawn="1">
                <p:custDataLst>
                  <p:tags r:id="rId20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 userDrawn="1"/>
          </p:nvGrpSpPr>
          <p:grpSpPr>
            <a:xfrm rot="5400000">
              <a:off x="7319943" y="6431755"/>
              <a:ext cx="423862" cy="428627"/>
              <a:chOff x="383382" y="4958557"/>
              <a:chExt cx="521493" cy="428627"/>
            </a:xfrm>
          </p:grpSpPr>
          <p:cxnSp>
            <p:nvCxnSpPr>
              <p:cNvPr id="36" name="直接连接符 35"/>
              <p:cNvCxnSpPr/>
              <p:nvPr userDrawn="1">
                <p:custDataLst>
                  <p:tags r:id="rId15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 userDrawn="1">
                <p:custDataLst>
                  <p:tags r:id="rId16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 userDrawn="1">
                <p:custDataLst>
                  <p:tags r:id="rId17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 userDrawn="1"/>
          </p:nvGrpSpPr>
          <p:grpSpPr>
            <a:xfrm rot="5400000">
              <a:off x="5744084" y="14288"/>
              <a:ext cx="457202" cy="428627"/>
              <a:chOff x="383382" y="4958557"/>
              <a:chExt cx="521493" cy="428627"/>
            </a:xfrm>
          </p:grpSpPr>
          <p:cxnSp>
            <p:nvCxnSpPr>
              <p:cNvPr id="33" name="直接连接符 32"/>
              <p:cNvCxnSpPr/>
              <p:nvPr userDrawn="1">
                <p:custDataLst>
                  <p:tags r:id="rId12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 userDrawn="1">
                <p:custDataLst>
                  <p:tags r:id="rId13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 userDrawn="1">
                <p:custDataLst>
                  <p:tags r:id="rId14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 userDrawn="1"/>
          </p:nvGrpSpPr>
          <p:grpSpPr>
            <a:xfrm>
              <a:off x="1844952" y="1028704"/>
              <a:ext cx="8494436" cy="1579353"/>
              <a:chOff x="1844952" y="1028704"/>
              <a:chExt cx="8494436" cy="1579353"/>
            </a:xfrm>
          </p:grpSpPr>
          <p:cxnSp>
            <p:nvCxnSpPr>
              <p:cNvPr id="30" name="直接连接符 29"/>
              <p:cNvCxnSpPr/>
              <p:nvPr userDrawn="1">
                <p:custDataLst>
                  <p:tags r:id="rId9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 userDrawn="1">
                <p:custDataLst>
                  <p:tags r:id="rId10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 userDrawn="1">
                <p:custDataLst>
                  <p:tags r:id="rId11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 userDrawn="1"/>
          </p:nvGrpSpPr>
          <p:grpSpPr>
            <a:xfrm flipV="1">
              <a:off x="1844952" y="4074976"/>
              <a:ext cx="8494436" cy="1975897"/>
              <a:chOff x="1844952" y="1028704"/>
              <a:chExt cx="8494436" cy="1579353"/>
            </a:xfrm>
          </p:grpSpPr>
          <p:cxnSp>
            <p:nvCxnSpPr>
              <p:cNvPr id="27" name="直接连接符 26"/>
              <p:cNvCxnSpPr/>
              <p:nvPr userDrawn="1">
                <p:custDataLst>
                  <p:tags r:id="rId6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 userDrawn="1">
                <p:custDataLst>
                  <p:tags r:id="rId7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 userDrawn="1">
                <p:custDataLst>
                  <p:tags r:id="rId8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1"/>
            </p:custDataLst>
          </p:nvPr>
        </p:nvGrpSpPr>
        <p:grpSpPr>
          <a:xfrm>
            <a:off x="157618" y="443230"/>
            <a:ext cx="11674475" cy="6414770"/>
            <a:chOff x="157618" y="443230"/>
            <a:chExt cx="11674475" cy="6414770"/>
          </a:xfrm>
        </p:grpSpPr>
        <p:grpSp>
          <p:nvGrpSpPr>
            <p:cNvPr id="22" name="组合 21"/>
            <p:cNvGrpSpPr/>
            <p:nvPr userDrawn="1"/>
          </p:nvGrpSpPr>
          <p:grpSpPr>
            <a:xfrm>
              <a:off x="11310600" y="443230"/>
              <a:ext cx="521493" cy="428627"/>
              <a:chOff x="383382" y="4958557"/>
              <a:chExt cx="521493" cy="428627"/>
            </a:xfrm>
          </p:grpSpPr>
          <p:cxnSp>
            <p:nvCxnSpPr>
              <p:cNvPr id="24" name="直接连接符 23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 userDrawn="1">
                <p:custDataLst>
                  <p:tags r:id="rId11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任意多边形: 形状 22"/>
            <p:cNvSpPr/>
            <p:nvPr userDrawn="1">
              <p:custDataLst>
                <p:tags r:id="rId8"/>
              </p:custDataLst>
            </p:nvPr>
          </p:nvSpPr>
          <p:spPr>
            <a:xfrm rot="10800000">
              <a:off x="157618" y="61540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2021/12/22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 userDrawn="1">
            <p:custDataLst>
              <p:tags r:id="rId1"/>
            </p:custDataLst>
          </p:nvPr>
        </p:nvGrpSpPr>
        <p:grpSpPr>
          <a:xfrm>
            <a:off x="292800" y="304200"/>
            <a:ext cx="11606400" cy="6249600"/>
            <a:chOff x="292800" y="304200"/>
            <a:chExt cx="11606400" cy="6249600"/>
          </a:xfrm>
        </p:grpSpPr>
        <p:sp>
          <p:nvSpPr>
            <p:cNvPr id="34" name="矩形 33"/>
            <p:cNvSpPr/>
            <p:nvPr userDrawn="1">
              <p:custDataLst>
                <p:tags r:id="rId7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34"/>
            <p:cNvGrpSpPr/>
            <p:nvPr userDrawn="1"/>
          </p:nvGrpSpPr>
          <p:grpSpPr>
            <a:xfrm>
              <a:off x="11407368" y="450850"/>
              <a:ext cx="379005" cy="311513"/>
              <a:chOff x="383382" y="4958557"/>
              <a:chExt cx="521493" cy="428627"/>
            </a:xfrm>
          </p:grpSpPr>
          <p:cxnSp>
            <p:nvCxnSpPr>
              <p:cNvPr id="37" name="直接连接符 36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 userDrawn="1">
                <p:custDataLst>
                  <p:tags r:id="rId11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/>
            <p:cNvSpPr/>
            <p:nvPr userDrawn="1">
              <p:custDataLst>
                <p:tags r:id="rId8"/>
              </p:custDataLst>
            </p:nvPr>
          </p:nvSpPr>
          <p:spPr>
            <a:xfrm rot="10800000">
              <a:off x="398278" y="58498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>
            <p:custDataLst>
              <p:tags r:id="rId1"/>
            </p:custDataLst>
          </p:nvPr>
        </p:nvGrpSpPr>
        <p:grpSpPr>
          <a:xfrm>
            <a:off x="292800" y="304200"/>
            <a:ext cx="11606400" cy="6249600"/>
            <a:chOff x="292800" y="304200"/>
            <a:chExt cx="11606400" cy="6249600"/>
          </a:xfrm>
        </p:grpSpPr>
        <p:sp>
          <p:nvSpPr>
            <p:cNvPr id="21" name="矩形 20"/>
            <p:cNvSpPr/>
            <p:nvPr userDrawn="1">
              <p:custDataLst>
                <p:tags r:id="rId6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 userDrawn="1"/>
          </p:nvGrpSpPr>
          <p:grpSpPr>
            <a:xfrm>
              <a:off x="11407368" y="450850"/>
              <a:ext cx="379005" cy="311513"/>
              <a:chOff x="383382" y="4958557"/>
              <a:chExt cx="521493" cy="428627"/>
            </a:xfrm>
          </p:grpSpPr>
          <p:cxnSp>
            <p:nvCxnSpPr>
              <p:cNvPr id="24" name="直接连接符 23"/>
              <p:cNvCxnSpPr/>
              <p:nvPr userDrawn="1">
                <p:custDataLst>
                  <p:tags r:id="rId8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任意多边形: 形状 22"/>
            <p:cNvSpPr/>
            <p:nvPr userDrawn="1">
              <p:custDataLst>
                <p:tags r:id="rId7"/>
              </p:custDataLst>
            </p:nvPr>
          </p:nvSpPr>
          <p:spPr>
            <a:xfrm rot="10800000">
              <a:off x="398278" y="58498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/>
          <p:nvPr userDrawn="1">
            <p:custDataLst>
              <p:tags r:id="rId1"/>
            </p:custDataLst>
          </p:nvPr>
        </p:nvCxnSpPr>
        <p:spPr>
          <a:xfrm>
            <a:off x="5538533" y="4074977"/>
            <a:ext cx="1114934" cy="0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7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383382" y="0"/>
            <a:ext cx="10860880" cy="6868160"/>
            <a:chOff x="383382" y="0"/>
            <a:chExt cx="10860880" cy="6868160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074934" y="0"/>
              <a:ext cx="10169328" cy="6868160"/>
              <a:chOff x="1074934" y="0"/>
              <a:chExt cx="10169328" cy="6868160"/>
            </a:xfrm>
          </p:grpSpPr>
          <p:sp>
            <p:nvSpPr>
              <p:cNvPr id="32" name="任意多边形: 形状 31"/>
              <p:cNvSpPr/>
              <p:nvPr userDrawn="1">
                <p:custDataLst>
                  <p:tags r:id="rId23"/>
                </p:custDataLst>
              </p:nvPr>
            </p:nvSpPr>
            <p:spPr>
              <a:xfrm>
                <a:off x="6471729" y="0"/>
                <a:ext cx="4498061" cy="2192408"/>
              </a:xfrm>
              <a:custGeom>
                <a:avLst/>
                <a:gdLst>
                  <a:gd name="connsiteX0" fmla="*/ 0 w 4498061"/>
                  <a:gd name="connsiteY0" fmla="*/ 0 h 2192408"/>
                  <a:gd name="connsiteX1" fmla="*/ 4498061 w 4498061"/>
                  <a:gd name="connsiteY1" fmla="*/ 0 h 2192408"/>
                  <a:gd name="connsiteX2" fmla="*/ 4489445 w 4498061"/>
                  <a:gd name="connsiteY2" fmla="*/ 170624 h 2192408"/>
                  <a:gd name="connsiteX3" fmla="*/ 2249030 w 4498061"/>
                  <a:gd name="connsiteY3" fmla="*/ 2192408 h 2192408"/>
                  <a:gd name="connsiteX4" fmla="*/ 8615 w 4498061"/>
                  <a:gd name="connsiteY4" fmla="*/ 170624 h 219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8061" h="2192408">
                    <a:moveTo>
                      <a:pt x="0" y="0"/>
                    </a:moveTo>
                    <a:lnTo>
                      <a:pt x="4498061" y="0"/>
                    </a:lnTo>
                    <a:lnTo>
                      <a:pt x="4489445" y="170624"/>
                    </a:lnTo>
                    <a:cubicBezTo>
                      <a:pt x="4374118" y="1306230"/>
                      <a:pt x="3415063" y="2192408"/>
                      <a:pt x="2249030" y="2192408"/>
                    </a:cubicBezTo>
                    <a:cubicBezTo>
                      <a:pt x="1082998" y="2192408"/>
                      <a:pt x="123943" y="1306230"/>
                      <a:pt x="8615" y="170624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 userDrawn="1">
                <p:custDataLst>
                  <p:tags r:id="rId24"/>
                </p:custDataLst>
              </p:nvPr>
            </p:nvSpPr>
            <p:spPr>
              <a:xfrm>
                <a:off x="1465625" y="5164237"/>
                <a:ext cx="3559491" cy="1693763"/>
              </a:xfrm>
              <a:custGeom>
                <a:avLst/>
                <a:gdLst>
                  <a:gd name="connsiteX0" fmla="*/ 1779745 w 3559491"/>
                  <a:gd name="connsiteY0" fmla="*/ 0 h 1693763"/>
                  <a:gd name="connsiteX1" fmla="*/ 3554851 w 3559491"/>
                  <a:gd name="connsiteY1" fmla="*/ 1601882 h 1693763"/>
                  <a:gd name="connsiteX2" fmla="*/ 3559491 w 3559491"/>
                  <a:gd name="connsiteY2" fmla="*/ 1693763 h 1693763"/>
                  <a:gd name="connsiteX3" fmla="*/ 0 w 3559491"/>
                  <a:gd name="connsiteY3" fmla="*/ 1693763 h 1693763"/>
                  <a:gd name="connsiteX4" fmla="*/ 4639 w 3559491"/>
                  <a:gd name="connsiteY4" fmla="*/ 1601882 h 1693763"/>
                  <a:gd name="connsiteX5" fmla="*/ 1779745 w 3559491"/>
                  <a:gd name="connsiteY5" fmla="*/ 0 h 16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9491" h="1693763">
                    <a:moveTo>
                      <a:pt x="1779745" y="0"/>
                    </a:moveTo>
                    <a:cubicBezTo>
                      <a:pt x="2703606" y="0"/>
                      <a:pt x="3463476" y="702129"/>
                      <a:pt x="3554851" y="1601882"/>
                    </a:cubicBezTo>
                    <a:lnTo>
                      <a:pt x="3559491" y="1693763"/>
                    </a:lnTo>
                    <a:lnTo>
                      <a:pt x="0" y="1693763"/>
                    </a:lnTo>
                    <a:lnTo>
                      <a:pt x="4639" y="1601882"/>
                    </a:lnTo>
                    <a:cubicBezTo>
                      <a:pt x="96014" y="702129"/>
                      <a:pt x="855884" y="0"/>
                      <a:pt x="1779745" y="0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" name="矩形 33"/>
              <p:cNvSpPr/>
              <p:nvPr userDrawn="1">
                <p:custDataLst>
                  <p:tags r:id="rId25"/>
                </p:custDataLst>
              </p:nvPr>
            </p:nvSpPr>
            <p:spPr>
              <a:xfrm>
                <a:off x="1074934" y="0"/>
                <a:ext cx="2379466" cy="1660525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 userDrawn="1">
                <p:custDataLst>
                  <p:tags r:id="rId26"/>
                </p:custDataLst>
              </p:nvPr>
            </p:nvSpPr>
            <p:spPr>
              <a:xfrm>
                <a:off x="8075999" y="5283200"/>
                <a:ext cx="3168263" cy="1584960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383382" y="4958557"/>
              <a:ext cx="521493" cy="428627"/>
              <a:chOff x="383382" y="4958557"/>
              <a:chExt cx="521493" cy="428627"/>
            </a:xfrm>
          </p:grpSpPr>
          <p:cxnSp>
            <p:nvCxnSpPr>
              <p:cNvPr id="29" name="直接连接符 28"/>
              <p:cNvCxnSpPr/>
              <p:nvPr userDrawn="1">
                <p:custDataLst>
                  <p:tags r:id="rId20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 userDrawn="1">
                <p:custDataLst>
                  <p:tags r:id="rId21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 userDrawn="1">
                <p:custDataLst>
                  <p:tags r:id="rId22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 userDrawn="1"/>
          </p:nvGrpSpPr>
          <p:grpSpPr>
            <a:xfrm rot="5400000">
              <a:off x="7319943" y="6431755"/>
              <a:ext cx="423862" cy="428627"/>
              <a:chOff x="383382" y="4958557"/>
              <a:chExt cx="521493" cy="428627"/>
            </a:xfrm>
          </p:grpSpPr>
          <p:cxnSp>
            <p:nvCxnSpPr>
              <p:cNvPr id="26" name="直接连接符 25"/>
              <p:cNvCxnSpPr/>
              <p:nvPr userDrawn="1">
                <p:custDataLst>
                  <p:tags r:id="rId17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 userDrawn="1">
                <p:custDataLst>
                  <p:tags r:id="rId18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 userDrawn="1">
                <p:custDataLst>
                  <p:tags r:id="rId19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 userDrawn="1"/>
          </p:nvGrpSpPr>
          <p:grpSpPr>
            <a:xfrm rot="5400000">
              <a:off x="5744084" y="14288"/>
              <a:ext cx="457202" cy="428627"/>
              <a:chOff x="383382" y="4958557"/>
              <a:chExt cx="521493" cy="428627"/>
            </a:xfrm>
          </p:grpSpPr>
          <p:cxnSp>
            <p:nvCxnSpPr>
              <p:cNvPr id="23" name="直接连接符 22"/>
              <p:cNvCxnSpPr/>
              <p:nvPr userDrawn="1">
                <p:custDataLst>
                  <p:tags r:id="rId14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 userDrawn="1">
                <p:custDataLst>
                  <p:tags r:id="rId15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 userDrawn="1">
                <p:custDataLst>
                  <p:tags r:id="rId16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 userDrawn="1"/>
          </p:nvGrpSpPr>
          <p:grpSpPr>
            <a:xfrm>
              <a:off x="1844952" y="1028704"/>
              <a:ext cx="8494436" cy="1579353"/>
              <a:chOff x="1844952" y="1028704"/>
              <a:chExt cx="8494436" cy="1579353"/>
            </a:xfrm>
          </p:grpSpPr>
          <p:cxnSp>
            <p:nvCxnSpPr>
              <p:cNvPr id="20" name="直接连接符 19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 userDrawn="1">
                <p:custDataLst>
                  <p:tags r:id="rId12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 userDrawn="1">
                <p:custDataLst>
                  <p:tags r:id="rId13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 userDrawn="1"/>
          </p:nvGrpSpPr>
          <p:grpSpPr>
            <a:xfrm flipV="1">
              <a:off x="1844952" y="4074976"/>
              <a:ext cx="8494436" cy="1975897"/>
              <a:chOff x="1844952" y="1028704"/>
              <a:chExt cx="8494436" cy="1579353"/>
            </a:xfrm>
          </p:grpSpPr>
          <p:cxnSp>
            <p:nvCxnSpPr>
              <p:cNvPr id="17" name="直接连接符 16"/>
              <p:cNvCxnSpPr/>
              <p:nvPr userDrawn="1">
                <p:custDataLst>
                  <p:tags r:id="rId8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 userDrawn="1">
                <p:custDataLst>
                  <p:tags r:id="rId9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 userDrawn="1">
                <p:custDataLst>
                  <p:tags r:id="rId10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815573" y="2943093"/>
            <a:ext cx="6560820" cy="1014730"/>
          </a:xfrm>
        </p:spPr>
        <p:txBody>
          <a:bodyPr vert="horz" lIns="90170" tIns="46990" rIns="90170" bIns="4699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2815573" y="4232960"/>
            <a:ext cx="6560820" cy="803497"/>
          </a:xfrm>
        </p:spPr>
        <p:txBody>
          <a:bodyPr lIns="90170" tIns="46990" rIns="90170" bIns="46990"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15" name="直接连接符 14"/>
            <p:cNvCxnSpPr/>
            <p:nvPr userDrawn="1">
              <p:custDataLst>
                <p:tags r:id="rId7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8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9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 userDrawn="1">
            <p:custDataLst>
              <p:tags r:id="rId2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 userDrawn="1">
            <p:custDataLst>
              <p:tags r:id="rId2"/>
            </p:custDataLst>
          </p:nvPr>
        </p:nvGrpSpPr>
        <p:grpSpPr>
          <a:xfrm>
            <a:off x="11407140" y="450850"/>
            <a:ext cx="379095" cy="311785"/>
            <a:chOff x="383382" y="4958557"/>
            <a:chExt cx="521493" cy="428627"/>
          </a:xfrm>
        </p:grpSpPr>
        <p:cxnSp>
          <p:nvCxnSpPr>
            <p:cNvPr id="24" name="直接连接符 23"/>
            <p:cNvCxnSpPr/>
            <p:nvPr userDrawn="1">
              <p:custDataLst>
                <p:tags r:id="rId9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 userDrawn="1">
              <p:custDataLst>
                <p:tags r:id="rId10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 userDrawn="1">
              <p:custDataLst>
                <p:tags r:id="rId11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任意多边形: 形状 22"/>
          <p:cNvSpPr/>
          <p:nvPr userDrawn="1">
            <p:custDataLst>
              <p:tags r:id="rId3"/>
            </p:custDataLst>
          </p:nvPr>
        </p:nvSpPr>
        <p:spPr>
          <a:xfrm rot="10800000">
            <a:off x="398145" y="5849620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24" name="组合 23"/>
          <p:cNvGrpSpPr/>
          <p:nvPr userDrawn="1">
            <p:custDataLst>
              <p:tags r:id="rId2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26" name="直接连接符 25"/>
            <p:cNvCxnSpPr/>
            <p:nvPr userDrawn="1">
              <p:custDataLst>
                <p:tags r:id="rId10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 userDrawn="1">
              <p:custDataLst>
                <p:tags r:id="rId11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>
              <p:custDataLst>
                <p:tags r:id="rId12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任意多边形: 形状 24"/>
          <p:cNvSpPr/>
          <p:nvPr userDrawn="1">
            <p:custDataLst>
              <p:tags r:id="rId3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14" name="直接连接符 13"/>
            <p:cNvCxnSpPr/>
            <p:nvPr userDrawn="1">
              <p:custDataLst>
                <p:tags r:id="rId10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11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12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任意多边形: 形状 12"/>
          <p:cNvSpPr/>
          <p:nvPr userDrawn="1">
            <p:custDataLst>
              <p:tags r:id="rId3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30" name="组合 29"/>
          <p:cNvGrpSpPr/>
          <p:nvPr userDrawn="1">
            <p:custDataLst>
              <p:tags r:id="rId2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32" name="直接连接符 31"/>
            <p:cNvCxnSpPr/>
            <p:nvPr userDrawn="1">
              <p:custDataLst>
                <p:tags r:id="rId10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 userDrawn="1">
              <p:custDataLst>
                <p:tags r:id="rId11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 userDrawn="1">
              <p:custDataLst>
                <p:tags r:id="rId12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任意多边形: 形状 30"/>
          <p:cNvSpPr/>
          <p:nvPr userDrawn="1">
            <p:custDataLst>
              <p:tags r:id="rId3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23" name="组合 22"/>
          <p:cNvGrpSpPr/>
          <p:nvPr userDrawn="1">
            <p:custDataLst>
              <p:tags r:id="rId10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25" name="直接连接符 24"/>
            <p:cNvCxnSpPr/>
            <p:nvPr userDrawn="1">
              <p:custDataLst>
                <p:tags r:id="rId12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 userDrawn="1">
              <p:custDataLst>
                <p:tags r:id="rId13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 userDrawn="1">
              <p:custDataLst>
                <p:tags r:id="rId14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任意多边形: 形状 23"/>
          <p:cNvSpPr/>
          <p:nvPr userDrawn="1">
            <p:custDataLst>
              <p:tags r:id="rId11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: 形状 62"/>
          <p:cNvSpPr/>
          <p:nvPr userDrawn="1">
            <p:custDataLst>
              <p:tags r:id="rId1"/>
            </p:custDataLst>
          </p:nvPr>
        </p:nvSpPr>
        <p:spPr>
          <a:xfrm>
            <a:off x="6471920" y="0"/>
            <a:ext cx="4498340" cy="219265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任意多边形: 形状 63"/>
          <p:cNvSpPr/>
          <p:nvPr userDrawn="1">
            <p:custDataLst>
              <p:tags r:id="rId2"/>
            </p:custDataLst>
          </p:nvPr>
        </p:nvSpPr>
        <p:spPr>
          <a:xfrm>
            <a:off x="1465580" y="5164455"/>
            <a:ext cx="3559175" cy="1693545"/>
          </a:xfrm>
          <a:custGeom>
            <a:avLst/>
            <a:gdLst>
              <a:gd name="connsiteX0" fmla="*/ 1779745 w 3559491"/>
              <a:gd name="connsiteY0" fmla="*/ 0 h 1693763"/>
              <a:gd name="connsiteX1" fmla="*/ 3554851 w 3559491"/>
              <a:gd name="connsiteY1" fmla="*/ 1601882 h 1693763"/>
              <a:gd name="connsiteX2" fmla="*/ 3559491 w 3559491"/>
              <a:gd name="connsiteY2" fmla="*/ 1693763 h 1693763"/>
              <a:gd name="connsiteX3" fmla="*/ 0 w 3559491"/>
              <a:gd name="connsiteY3" fmla="*/ 1693763 h 1693763"/>
              <a:gd name="connsiteX4" fmla="*/ 4639 w 3559491"/>
              <a:gd name="connsiteY4" fmla="*/ 1601882 h 1693763"/>
              <a:gd name="connsiteX5" fmla="*/ 1779745 w 3559491"/>
              <a:gd name="connsiteY5" fmla="*/ 0 h 16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9491" h="1693763">
                <a:moveTo>
                  <a:pt x="1779745" y="0"/>
                </a:moveTo>
                <a:cubicBezTo>
                  <a:pt x="2703606" y="0"/>
                  <a:pt x="3463476" y="702129"/>
                  <a:pt x="3554851" y="1601882"/>
                </a:cubicBezTo>
                <a:lnTo>
                  <a:pt x="3559491" y="1693763"/>
                </a:lnTo>
                <a:lnTo>
                  <a:pt x="0" y="1693763"/>
                </a:lnTo>
                <a:lnTo>
                  <a:pt x="4639" y="1601882"/>
                </a:lnTo>
                <a:cubicBezTo>
                  <a:pt x="96014" y="702129"/>
                  <a:pt x="855884" y="0"/>
                  <a:pt x="1779745" y="0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tags" Target="../tags/tag259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tags" Target="../tags/tag26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ags" Target="../tags/tag2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ags" Target="../tags/tag26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tags" Target="../tags/tag261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ags" Target="../tags/tag2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17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69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568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5" Type="http://schemas.openxmlformats.org/officeDocument/2006/relationships/tags" Target="../tags/tag571.xml"/><Relationship Id="rId4" Type="http://schemas.openxmlformats.org/officeDocument/2006/relationships/tags" Target="../tags/tag57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80.xml"/><Relationship Id="rId3" Type="http://schemas.openxmlformats.org/officeDocument/2006/relationships/tags" Target="../tags/tag575.xml"/><Relationship Id="rId7" Type="http://schemas.openxmlformats.org/officeDocument/2006/relationships/tags" Target="../tags/tag579.xml"/><Relationship Id="rId2" Type="http://schemas.openxmlformats.org/officeDocument/2006/relationships/tags" Target="../tags/tag574.xml"/><Relationship Id="rId1" Type="http://schemas.openxmlformats.org/officeDocument/2006/relationships/tags" Target="../tags/tag573.xml"/><Relationship Id="rId6" Type="http://schemas.openxmlformats.org/officeDocument/2006/relationships/tags" Target="../tags/tag578.xml"/><Relationship Id="rId11" Type="http://schemas.openxmlformats.org/officeDocument/2006/relationships/slideLayout" Target="../slideLayouts/slideLayout36.xml"/><Relationship Id="rId5" Type="http://schemas.openxmlformats.org/officeDocument/2006/relationships/tags" Target="../tags/tag577.xml"/><Relationship Id="rId10" Type="http://schemas.openxmlformats.org/officeDocument/2006/relationships/tags" Target="../tags/tag582.xml"/><Relationship Id="rId4" Type="http://schemas.openxmlformats.org/officeDocument/2006/relationships/tags" Target="../tags/tag576.xml"/><Relationship Id="rId9" Type="http://schemas.openxmlformats.org/officeDocument/2006/relationships/tags" Target="../tags/tag58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tags" Target="../tags/tag520.xml"/><Relationship Id="rId7" Type="http://schemas.openxmlformats.org/officeDocument/2006/relationships/tags" Target="../tags/tag524.xml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5" Type="http://schemas.openxmlformats.org/officeDocument/2006/relationships/tags" Target="../tags/tag522.xml"/><Relationship Id="rId4" Type="http://schemas.openxmlformats.org/officeDocument/2006/relationships/tags" Target="../tags/tag52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27.xml"/><Relationship Id="rId7" Type="http://schemas.openxmlformats.org/officeDocument/2006/relationships/slideLayout" Target="../slideLayouts/slideLayout36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5" Type="http://schemas.openxmlformats.org/officeDocument/2006/relationships/tags" Target="../tags/tag529.xml"/><Relationship Id="rId4" Type="http://schemas.openxmlformats.org/officeDocument/2006/relationships/tags" Target="../tags/tag528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33.xml"/><Relationship Id="rId7" Type="http://schemas.openxmlformats.org/officeDocument/2006/relationships/slideLayout" Target="../slideLayouts/slideLayout36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5" Type="http://schemas.openxmlformats.org/officeDocument/2006/relationships/tags" Target="../tags/tag535.xml"/><Relationship Id="rId4" Type="http://schemas.openxmlformats.org/officeDocument/2006/relationships/tags" Target="../tags/tag5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39.xml"/><Relationship Id="rId7" Type="http://schemas.openxmlformats.org/officeDocument/2006/relationships/slideLayout" Target="../slideLayouts/slideLayout36.xml"/><Relationship Id="rId2" Type="http://schemas.openxmlformats.org/officeDocument/2006/relationships/tags" Target="../tags/tag538.xml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5" Type="http://schemas.openxmlformats.org/officeDocument/2006/relationships/tags" Target="../tags/tag541.xml"/><Relationship Id="rId4" Type="http://schemas.openxmlformats.org/officeDocument/2006/relationships/tags" Target="../tags/tag540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45.xml"/><Relationship Id="rId7" Type="http://schemas.openxmlformats.org/officeDocument/2006/relationships/slideLayout" Target="../slideLayouts/slideLayout36.xm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tags" Target="../tags/tag5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51.xml"/><Relationship Id="rId7" Type="http://schemas.openxmlformats.org/officeDocument/2006/relationships/slideLayout" Target="../slideLayouts/slideLayout36.xml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5" Type="http://schemas.openxmlformats.org/officeDocument/2006/relationships/tags" Target="../tags/tag553.xml"/><Relationship Id="rId4" Type="http://schemas.openxmlformats.org/officeDocument/2006/relationships/tags" Target="../tags/tag55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57.xml"/><Relationship Id="rId7" Type="http://schemas.openxmlformats.org/officeDocument/2006/relationships/slideLayout" Target="../slideLayouts/slideLayout36.xml"/><Relationship Id="rId2" Type="http://schemas.openxmlformats.org/officeDocument/2006/relationships/tags" Target="../tags/tag556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5" Type="http://schemas.openxmlformats.org/officeDocument/2006/relationships/tags" Target="../tags/tag559.xml"/><Relationship Id="rId4" Type="http://schemas.openxmlformats.org/officeDocument/2006/relationships/tags" Target="../tags/tag55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63.xml"/><Relationship Id="rId7" Type="http://schemas.openxmlformats.org/officeDocument/2006/relationships/slideLayout" Target="../slideLayouts/slideLayout36.xml"/><Relationship Id="rId2" Type="http://schemas.openxmlformats.org/officeDocument/2006/relationships/tags" Target="../tags/tag562.xml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5" Type="http://schemas.openxmlformats.org/officeDocument/2006/relationships/tags" Target="../tags/tag565.xml"/><Relationship Id="rId4" Type="http://schemas.openxmlformats.org/officeDocument/2006/relationships/tags" Target="../tags/tag5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002915" y="2815430"/>
            <a:ext cx="6187440" cy="1068070"/>
          </a:xfrm>
        </p:spPr>
        <p:txBody>
          <a:bodyPr>
            <a:normAutofit/>
          </a:bodyPr>
          <a:lstStyle/>
          <a:p>
            <a: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800">
                <a:solidFill>
                  <a:schemeClr val="accent1">
                    <a:lumMod val="50000"/>
                  </a:schemeClr>
                </a:solidFill>
                <a:ea typeface="微软雅黑" panose="020B0503020204020204" charset="-122"/>
              </a:rPr>
              <a:t>p21基因PCR实验设计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ea typeface="微软雅黑" panose="020B0503020204020204" charset="-122"/>
            </a:endParaRPr>
          </a:p>
          <a:p>
            <a: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1600">
              <a:solidFill>
                <a:schemeClr val="accent1">
                  <a:lumMod val="50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3918585" y="4082415"/>
            <a:ext cx="4354195" cy="328930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周璇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15" name="直接连接符 14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5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6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67055" y="0"/>
            <a:ext cx="10424795" cy="11811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200">
                <a:solidFill>
                  <a:schemeClr val="accent1">
                    <a:lumMod val="50000"/>
                  </a:schemeClr>
                </a:solidFill>
                <a:latin typeface="汉仪旗黑-85S" charset="0"/>
                <a:ea typeface="汉仪旗黑-85S" charset="0"/>
                <a:sym typeface="+mn-ea"/>
              </a:rPr>
              <a:t>血液DNA的提取：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7055" y="991235"/>
            <a:ext cx="1105852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（1）  将冰冻的血在室温下溶化；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（2）  取1ml血液转入一无菌的2ml离心管中，加入等体积的PBS磷酸盐缓冲液，充分混匀后12000rpm离心5min，弃上清；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（3）  加入667µl STE，24µl的20%的SDS，37℃水浴1h；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（4）  加10µl的20mg/ml的蛋白酶K混匀，55℃水浴消化过夜（10～14h）；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（5）  将消化的样品加入等体积的Tris饱和酚，充分摇匀，12000rpm离心10min；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（6）  将上层水相转入另一无菌2ml离心管中；再加入等体积的Tris饱和酚，充分摇匀，12000rpm离心10min；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（7）  将上层水相转入另一无菌2ml离心管中；并加入等体积的酚∶氯仿∶异戊醇（25∶24∶1），旋涡振荡至充分混匀，12000rpm离心10min；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（8）  将上层水相转入另一无菌2ml离心管中；并加入等体积的氯仿∶异戊醇（24∶1），充分振荡混匀，12000rpm离心10min；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（9）  将上清液转移到另一无菌2ml离心管中；加入2倍体积的冰乙醇，1/10体积醋酸钠水平摇动，直到可见絮状DNA析出；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（10）  将样品置-20℃冰箱冷冻30min或冰浴15～20min，取出后再次12000rpm离心10min，使DNA沉淀；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（11）  用枪头将DNA挑到另一无菌离心管中，用适量的70%乙醇洗涤并晃动，以洗出DNA的杂质；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（12）  倒出乙醇，将DNA用真空干燥或自然晾干，加入适量的TE缓冲液回溶，-20℃保存备用。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15" name="直接连接符 14"/>
            <p:cNvCxnSpPr/>
            <p:nvPr userDrawn="1">
              <p:custDataLst>
                <p:tags r:id="rId8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9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10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949960" y="20891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汉仪旗黑-85S" charset="0"/>
                <a:cs typeface="汉仪旗黑-85S" charset="0"/>
                <a:sym typeface="+mn-ea"/>
              </a:rPr>
              <a:t>PCR扩增：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1405255" y="1327150"/>
            <a:ext cx="5087620" cy="4888865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buClrTx/>
              <a:buSzTx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上游引物：</a:t>
            </a:r>
            <a:r>
              <a:rPr lang="zh-CN" altLang="en-US" sz="1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TTGTCGCTGTCTTGCACTCT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>
              <a:buClrTx/>
              <a:buSzTx/>
              <a:buNone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下游引物：</a:t>
            </a:r>
            <a:r>
              <a:rPr lang="zh-CN" altLang="en-US" sz="1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ATTTCCGGTGCTGGGAATCA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>
              <a:buClrTx/>
              <a:buSzTx/>
              <a:buNone/>
            </a:pP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在PCR反应管中加入特异性引物、缓冲液以及Tap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DNA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聚合酶，如下比例配好</a:t>
            </a:r>
            <a:r>
              <a:rPr lang="zh-CN" altLang="en-US" sz="1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反应体系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</a:p>
          <a:p>
            <a:pPr marL="0" lvl="0" indent="0" algn="l">
              <a:buClrTx/>
              <a:buSzTx/>
              <a:buNone/>
            </a:pP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6818630" y="2894965"/>
            <a:ext cx="4225925" cy="1753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dk1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反应条件</a:t>
            </a:r>
            <a:r>
              <a:rPr lang="zh-CN" altLang="en-US">
                <a:solidFill>
                  <a:schemeClr val="dk1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：</a:t>
            </a:r>
          </a:p>
          <a:p>
            <a:r>
              <a:rPr lang="zh-CN" altLang="en-US">
                <a:solidFill>
                  <a:schemeClr val="dk1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9</a:t>
            </a:r>
            <a:r>
              <a:rPr lang="en-US" altLang="zh-CN">
                <a:solidFill>
                  <a:schemeClr val="dk1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4</a:t>
            </a:r>
            <a:r>
              <a:rPr lang="zh-CN" altLang="en-US">
                <a:solidFill>
                  <a:schemeClr val="dk1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℃</a:t>
            </a:r>
            <a:r>
              <a:rPr lang="en-US" altLang="zh-CN">
                <a:solidFill>
                  <a:schemeClr val="dk1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      4min</a:t>
            </a:r>
            <a:endParaRPr lang="zh-CN" altLang="en-US">
              <a:solidFill>
                <a:schemeClr val="dk1"/>
              </a:solidFill>
              <a:latin typeface="Arial Black" panose="020B0A04020102020204" charset="0"/>
              <a:ea typeface="微软雅黑" panose="020B0503020204020204" charset="-122"/>
              <a:cs typeface="Arial Black" panose="020B0A04020102020204" charset="0"/>
            </a:endParaRPr>
          </a:p>
          <a:p>
            <a:r>
              <a:rPr lang="zh-CN" altLang="en-US">
                <a:solidFill>
                  <a:schemeClr val="dk1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  <a:sym typeface="+mn-ea"/>
              </a:rPr>
              <a:t>9</a:t>
            </a:r>
            <a:r>
              <a:rPr lang="en-US" altLang="zh-CN">
                <a:solidFill>
                  <a:schemeClr val="dk1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  <a:sym typeface="+mn-ea"/>
              </a:rPr>
              <a:t>4</a:t>
            </a:r>
            <a:r>
              <a:rPr lang="zh-CN" altLang="en-US">
                <a:solidFill>
                  <a:schemeClr val="dk1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  <a:sym typeface="+mn-ea"/>
              </a:rPr>
              <a:t>℃</a:t>
            </a:r>
            <a:r>
              <a:rPr lang="en-US" altLang="zh-CN">
                <a:solidFill>
                  <a:schemeClr val="dk1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  <a:sym typeface="+mn-ea"/>
              </a:rPr>
              <a:t>      30s</a:t>
            </a:r>
            <a:endParaRPr lang="en-US" altLang="zh-CN">
              <a:solidFill>
                <a:schemeClr val="dk1"/>
              </a:solidFill>
              <a:latin typeface="Arial Black" panose="020B0A04020102020204" charset="0"/>
              <a:ea typeface="微软雅黑" panose="020B0503020204020204" charset="-122"/>
              <a:cs typeface="Arial Black" panose="020B0A04020102020204" charset="0"/>
            </a:endParaRPr>
          </a:p>
          <a:p>
            <a:r>
              <a:rPr lang="en-US" altLang="zh-CN">
                <a:solidFill>
                  <a:schemeClr val="dk1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55</a:t>
            </a:r>
            <a:r>
              <a:rPr lang="zh-CN" altLang="en-US">
                <a:solidFill>
                  <a:schemeClr val="dk1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℃</a:t>
            </a:r>
            <a:r>
              <a:rPr lang="en-US" altLang="zh-CN">
                <a:solidFill>
                  <a:schemeClr val="dk1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      30s         30cycles</a:t>
            </a:r>
            <a:endParaRPr lang="zh-CN" altLang="en-US">
              <a:solidFill>
                <a:schemeClr val="dk1"/>
              </a:solidFill>
              <a:latin typeface="Arial Black" panose="020B0A04020102020204" charset="0"/>
              <a:ea typeface="微软雅黑" panose="020B0503020204020204" charset="-122"/>
              <a:cs typeface="Arial Black" panose="020B0A04020102020204" charset="0"/>
            </a:endParaRPr>
          </a:p>
          <a:p>
            <a:r>
              <a:rPr lang="en-US" altLang="zh-CN">
                <a:solidFill>
                  <a:schemeClr val="dk1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72</a:t>
            </a:r>
            <a:r>
              <a:rPr lang="zh-CN" altLang="en-US">
                <a:solidFill>
                  <a:schemeClr val="dk1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℃</a:t>
            </a:r>
            <a:r>
              <a:rPr lang="en-US" altLang="zh-CN">
                <a:solidFill>
                  <a:schemeClr val="dk1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      2min</a:t>
            </a:r>
          </a:p>
          <a:p>
            <a:r>
              <a:rPr lang="en-US" altLang="zh-CN">
                <a:solidFill>
                  <a:schemeClr val="dk1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</a:rPr>
              <a:t>72</a:t>
            </a:r>
            <a:r>
              <a:rPr lang="zh-CN" altLang="en-US">
                <a:solidFill>
                  <a:schemeClr val="dk1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  <a:sym typeface="+mn-ea"/>
              </a:rPr>
              <a:t>℃</a:t>
            </a:r>
            <a:r>
              <a:rPr lang="en-US" altLang="zh-CN">
                <a:solidFill>
                  <a:schemeClr val="dk1"/>
                </a:solidFill>
                <a:latin typeface="Arial Black" panose="020B0A04020102020204" charset="0"/>
                <a:ea typeface="微软雅黑" panose="020B0503020204020204" charset="-122"/>
                <a:cs typeface="Arial Black" panose="020B0A04020102020204" charset="0"/>
                <a:sym typeface="+mn-ea"/>
              </a:rPr>
              <a:t>      10min</a:t>
            </a:r>
          </a:p>
        </p:txBody>
      </p:sp>
      <p:sp>
        <p:nvSpPr>
          <p:cNvPr id="5" name="右大括号 4"/>
          <p:cNvSpPr/>
          <p:nvPr>
            <p:custDataLst>
              <p:tags r:id="rId6"/>
            </p:custDataLst>
          </p:nvPr>
        </p:nvSpPr>
        <p:spPr>
          <a:xfrm>
            <a:off x="8633460" y="3593465"/>
            <a:ext cx="75565" cy="646430"/>
          </a:xfrm>
          <a:prstGeom prst="rightBrace">
            <a:avLst/>
          </a:prstGeom>
          <a:ln>
            <a:solidFill>
              <a:schemeClr val="dk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7"/>
            </p:custDataLst>
          </p:nvPr>
        </p:nvGraphicFramePr>
        <p:xfrm>
          <a:off x="1731010" y="3593465"/>
          <a:ext cx="4436110" cy="2560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18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lvl="0"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/>
                        <a:t>10×扩增缓冲液 　 　 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/>
                        <a:t>10ul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4种dNTP混合物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各200umol/L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引物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各10～100pmol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模板DNA 　　　 </a:t>
                      </a:r>
                      <a:r>
                        <a:rPr lang="en-US" altLang="zh-CN" sz="1800"/>
                        <a:t> 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0.1～2ug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Taq DNA聚合酶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2.5u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Mg</a:t>
                      </a:r>
                      <a:r>
                        <a:rPr lang="zh-CN" altLang="en-US" sz="1800" baseline="30000"/>
                        <a:t>2+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1.5mmol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加双或三蒸水至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100ul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2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15" name="直接连接符 14"/>
            <p:cNvCxnSpPr/>
            <p:nvPr userDrawn="1">
              <p:custDataLst>
                <p:tags r:id="rId5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6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7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200">
                <a:solidFill>
                  <a:schemeClr val="accent1">
                    <a:lumMod val="50000"/>
                  </a:schemeClr>
                </a:solidFill>
                <a:latin typeface="汉仪旗黑-85S" charset="0"/>
                <a:ea typeface="汉仪旗黑-85S" charset="0"/>
                <a:sym typeface="+mn-ea"/>
              </a:rPr>
              <a:t>基因组区域：</a:t>
            </a:r>
          </a:p>
        </p:txBody>
      </p:sp>
      <p:pic>
        <p:nvPicPr>
          <p:cNvPr id="6" name="图片 15"/>
          <p:cNvPicPr>
            <a:picLocks noGrp="1" noChangeAspect="1"/>
          </p:cNvPicPr>
          <p:nvPr>
            <p:ph idx="4294967295"/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5130" y="1855470"/>
            <a:ext cx="11381740" cy="334391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15" name="直接连接符 14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5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6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2150" y="20891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200">
                <a:solidFill>
                  <a:schemeClr val="accent1">
                    <a:lumMod val="50000"/>
                  </a:schemeClr>
                </a:solidFill>
                <a:latin typeface="汉仪旗黑-85S" charset="0"/>
                <a:ea typeface="汉仪旗黑-85S" charset="0"/>
                <a:sym typeface="+mn-ea"/>
              </a:rPr>
              <a:t>核酸序列：</a:t>
            </a:r>
          </a:p>
        </p:txBody>
      </p:sp>
      <p:pic>
        <p:nvPicPr>
          <p:cNvPr id="4" name="图片 4"/>
          <p:cNvPicPr>
            <a:picLocks noGrp="1" noChangeAspect="1"/>
          </p:cNvPicPr>
          <p:nvPr>
            <p:ph idx="4294967295"/>
          </p:nvPr>
        </p:nvPicPr>
        <p:blipFill>
          <a:blip r:embed="rId8"/>
          <a:stretch>
            <a:fillRect/>
          </a:stretch>
        </p:blipFill>
        <p:spPr>
          <a:xfrm>
            <a:off x="363855" y="1268730"/>
            <a:ext cx="4993640" cy="5098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4655" y="1251585"/>
            <a:ext cx="6433820" cy="485902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2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15" name="直接连接符 14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5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6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200">
                <a:solidFill>
                  <a:schemeClr val="accent1">
                    <a:lumMod val="50000"/>
                  </a:schemeClr>
                </a:solidFill>
                <a:latin typeface="汉仪旗黑-85S" charset="0"/>
                <a:ea typeface="汉仪旗黑-85S" charset="0"/>
                <a:sym typeface="+mn-ea"/>
              </a:rPr>
              <a:t>引物设计：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4294967295"/>
          </p:nvPr>
        </p:nvPicPr>
        <p:blipFill>
          <a:blip r:embed="rId8"/>
          <a:stretch>
            <a:fillRect/>
          </a:stretch>
        </p:blipFill>
        <p:spPr>
          <a:xfrm>
            <a:off x="233680" y="1887855"/>
            <a:ext cx="11725275" cy="3797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15" name="直接连接符 14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5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6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60730" y="7366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200">
                <a:solidFill>
                  <a:schemeClr val="accent1">
                    <a:lumMod val="50000"/>
                  </a:schemeClr>
                </a:solidFill>
                <a:latin typeface="汉仪旗黑-85S" charset="0"/>
                <a:ea typeface="汉仪旗黑-85S" charset="0"/>
                <a:sym typeface="+mn-ea"/>
              </a:rPr>
              <a:t>引物设计：</a:t>
            </a: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4294967295"/>
          </p:nvPr>
        </p:nvPicPr>
        <p:blipFill>
          <a:blip r:embed="rId8"/>
          <a:stretch>
            <a:fillRect/>
          </a:stretch>
        </p:blipFill>
        <p:spPr>
          <a:xfrm>
            <a:off x="819150" y="1017270"/>
            <a:ext cx="10675620" cy="53828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975" y="3161665"/>
            <a:ext cx="9561195" cy="29267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15" name="直接连接符 14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5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6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76910" y="49276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200">
                <a:solidFill>
                  <a:schemeClr val="accent1">
                    <a:lumMod val="50000"/>
                  </a:schemeClr>
                </a:solidFill>
                <a:latin typeface="汉仪旗黑-85S" charset="0"/>
                <a:ea typeface="汉仪旗黑-85S" charset="0"/>
                <a:sym typeface="+mn-ea"/>
              </a:rPr>
              <a:t>引物设计：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645" y="1818640"/>
            <a:ext cx="11014710" cy="33718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15" name="直接连接符 14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5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6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76910" y="49276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200">
                <a:solidFill>
                  <a:schemeClr val="accent1">
                    <a:lumMod val="50000"/>
                  </a:schemeClr>
                </a:solidFill>
                <a:latin typeface="汉仪旗黑-85S" charset="0"/>
                <a:ea typeface="汉仪旗黑-85S" charset="0"/>
                <a:sym typeface="+mn-ea"/>
              </a:rPr>
              <a:t>引物设计：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550" y="1733550"/>
            <a:ext cx="10248900" cy="3390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15" name="直接连接符 14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5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6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07365" y="37528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200">
                <a:solidFill>
                  <a:schemeClr val="accent1">
                    <a:lumMod val="50000"/>
                  </a:schemeClr>
                </a:solidFill>
                <a:latin typeface="汉仪旗黑-85S" charset="0"/>
                <a:ea typeface="汉仪旗黑-85S" charset="0"/>
                <a:sym typeface="+mn-ea"/>
              </a:rPr>
              <a:t>引物设计：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365" y="1381760"/>
            <a:ext cx="11340465" cy="45275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1310620" y="443230"/>
            <a:ext cx="521335" cy="428625"/>
            <a:chOff x="383382" y="4958557"/>
            <a:chExt cx="521493" cy="428627"/>
          </a:xfrm>
        </p:grpSpPr>
        <p:cxnSp>
          <p:nvCxnSpPr>
            <p:cNvPr id="15" name="直接连接符 14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5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6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57480" y="6153785"/>
            <a:ext cx="1443990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61975" y="-81915"/>
            <a:ext cx="10424795" cy="11811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200">
                <a:solidFill>
                  <a:schemeClr val="accent1">
                    <a:lumMod val="50000"/>
                  </a:schemeClr>
                </a:solidFill>
                <a:latin typeface="汉仪旗黑-85S" charset="0"/>
                <a:ea typeface="汉仪旗黑-85S" charset="0"/>
                <a:sym typeface="+mn-ea"/>
              </a:rPr>
              <a:t>引物设计：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4660" y="793115"/>
            <a:ext cx="8099425" cy="58921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8"/>
  <p:tag name="KSO_WM_UNIT_ID" val="_1*y*8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4"/>
  <p:tag name="KSO_WM_UNIT_ID" val="_1*y*4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2"/>
  <p:tag name="KSO_WM_UNIT_ID" val="_1*y*2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3"/>
  <p:tag name="KSO_WM_UNIT_ID" val="_1*y*3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7"/>
  <p:tag name="KSO_WM_UNIT_ID" val="_1*y*7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6"/>
  <p:tag name="KSO_WM_UNIT_ID" val="_1*y*6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5"/>
  <p:tag name="KSO_WM_UNIT_ID" val="_1*y*5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2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8、9、10、11、12、13、14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62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8"/>
  <p:tag name="KSO_WM_UNIT_ID" val="_1*y*8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4"/>
  <p:tag name="KSO_WM_UNIT_ID" val="_1*y*4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2"/>
  <p:tag name="KSO_WM_UNIT_ID" val="_1*y*2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3"/>
  <p:tag name="KSO_WM_UNIT_ID" val="_1*y*3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7"/>
  <p:tag name="KSO_WM_UNIT_ID" val="_1*y*7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6"/>
  <p:tag name="KSO_WM_UNIT_ID" val="_1*y*6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5"/>
  <p:tag name="KSO_WM_UNIT_ID" val="_1*y*5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8、9、10、11、12、13、14、15"/>
  <p:tag name="KSO_WM_SLIDE_ID" val="custom20202620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620"/>
  <p:tag name="KSO_WM_SLIDE_LAYOUT" val="a_b"/>
  <p:tag name="KSO_WM_SLIDE_LAYOUT_CNT" val="1_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20_1*a*1"/>
  <p:tag name="KSO_WM_TEMPLATE_CATEGORY" val="custom"/>
  <p:tag name="KSO_WM_TEMPLATE_INDEX" val="20202620"/>
  <p:tag name="KSO_WM_UNIT_LAYERLEVEL" val="1"/>
  <p:tag name="KSO_WM_TAG_VERSION" val="1.0"/>
  <p:tag name="KSO_WM_BEAUTIFY_FLAG" val="#wm#"/>
  <p:tag name="KSO_WM_UNIT_PRESET_TEXT" val="简约工作汇报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2620_1*b*2"/>
  <p:tag name="KSO_WM_TEMPLATE_CATEGORY" val="custom"/>
  <p:tag name="KSO_WM_TEMPLATE_INDEX" val="20202620"/>
  <p:tag name="KSO_WM_UNIT_LAYERLEVEL" val="1"/>
  <p:tag name="KSO_WM_TAG_VERSION" val="1.0"/>
  <p:tag name="KSO_WM_BEAUTIFY_FLAG" val="#wm#"/>
  <p:tag name="KSO_WM_UNIT_PRESET_TEXT" val="汇报人姓名"/>
  <p:tag name="KSO_WM_UNIT_TEXT_FILL_FORE_SCHEMECOLOR_INDEX_BRIGHTNESS" val="0.15"/>
  <p:tag name="KSO_WM_UNIT_TEXT_FILL_FORE_SCHEMECOLOR_INDEX" val="13"/>
  <p:tag name="KSO_WM_UNIT_TEXT_FILL_TYPE" val="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c96b5de0-c790-4860-9161-4269c01a0e95}"/>
  <p:tag name="KSO_WM_UNIT_TYPE" val="i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087e735-4e42-43ad-9650-f1e758f9f5f2}"/>
  <p:tag name="KSO_WM_UNIT_TYPE" val="i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5,&quot;width&quot;:16560}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94fdf2ab-09ce-4b98-8b18-a1d7c36dab84}"/>
  <p:tag name="KSO_WM_UNIT_TYPE" val="i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ae4e373-652d-43f9-9afa-3104781dfe7a}"/>
  <p:tag name="KSO_WM_UNIT_TYPE" val="i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c2ac3d-fb58-4808-aa51-e4f0470d0439}"/>
  <p:tag name="KSO_WM_UNIT_TYPE" val="i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ddbe3c4-8355-4957-b5fb-393df4effb7a}"/>
  <p:tag name="KSO_WM_UNIT_TYPE" val="i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70947c7-bdfe-45bb-80c3-2a727c8bb665}"/>
  <p:tag name="KSO_WM_UNIT_TYPE" val="i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19aeb9e-2e36-42ec-8ed1-08b73ced9022}"/>
  <p:tag name="KSO_WM_UNIT_TYPE" val="i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bccfb39-0847-4f2e-bc50-1efaa8e45e7a}"/>
  <p:tag name="KSO_WM_UNIT_TYPE" val="i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3fd608ff-17f6-461e-baef-76852e5a2271}"/>
  <p:tag name="KSO_WM_UNIT_TYPE" val="i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04abd18b-be1f-46ea-b3fb-e1afdb98c6ee}"/>
  <p:tag name="KSO_WM_UNIT_TYPE" val="i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091a2c9f-f56f-4fd7-ac60-002dbd947400}"/>
  <p:tag name="KSO_WM_UNIT_TYPE" val="i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34971a1-6885-4fad-a730-5aca6ac29d8b}"/>
  <p:tag name="KSO_WM_UNIT_TYPE" val="i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c0075e1-2883-40a9-8a39-aeb6a4e0c01b}"/>
  <p:tag name="KSO_WM_UNIT_TYPE" val="i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3ac6e04-d17c-4b29-bc4d-a7c181520ed6}"/>
  <p:tag name="KSO_WM_UNIT_TYPE" val="i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e90cee38-6660-4b3b-813d-7ad9c52a31e9}"/>
  <p:tag name="KSO_WM_UNIT_TYPE" val="i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3ac6e04-d17c-4b29-bc4d-a7c181520ed6}"/>
  <p:tag name="KSO_WM_UNIT_TYPE" val="i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e90cee38-6660-4b3b-813d-7ad9c52a31e9}"/>
  <p:tag name="KSO_WM_UNIT_TYPE" val="i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a29ac45-895d-4a52-92e9-c111fe7f07e2}"/>
  <p:tag name="KSO_WM_UNIT_TYPE" val="i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efaa88d2-7eb8-4a51-a75a-8def68e6620c}"/>
  <p:tag name="KSO_WM_UNIT_TYPE" val="i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c36d096-9f2c-4ebb-bde4-b112a5aaac42}"/>
  <p:tag name="TABLE_ENDDRAG_ORIGIN_RECT" val="434*213"/>
  <p:tag name="TABLE_ENDDRAG_RECT" val="144*146*434*21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8、9、10、11、12、13、14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6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23">
      <a:dk1>
        <a:srgbClr val="000000"/>
      </a:dk1>
      <a:lt1>
        <a:srgbClr val="FFFFFF"/>
      </a:lt1>
      <a:dk2>
        <a:srgbClr val="F0F0EF"/>
      </a:dk2>
      <a:lt2>
        <a:srgbClr val="FFFFFF"/>
      </a:lt2>
      <a:accent1>
        <a:srgbClr val="E2B08A"/>
      </a:accent1>
      <a:accent2>
        <a:srgbClr val="EDA499"/>
      </a:accent2>
      <a:accent3>
        <a:srgbClr val="EB9EAF"/>
      </a:accent3>
      <a:accent4>
        <a:srgbClr val="DDA0C7"/>
      </a:accent4>
      <a:accent5>
        <a:srgbClr val="C1A6D9"/>
      </a:accent5>
      <a:accent6>
        <a:srgbClr val="9FAEE0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63500">
          <a:solidFill>
            <a:srgbClr val="C4AC6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3">
      <a:dk1>
        <a:srgbClr val="000000"/>
      </a:dk1>
      <a:lt1>
        <a:srgbClr val="FFFFFF"/>
      </a:lt1>
      <a:dk2>
        <a:srgbClr val="F0F0EF"/>
      </a:dk2>
      <a:lt2>
        <a:srgbClr val="FFFFFF"/>
      </a:lt2>
      <a:accent1>
        <a:srgbClr val="E2B08A"/>
      </a:accent1>
      <a:accent2>
        <a:srgbClr val="EDA499"/>
      </a:accent2>
      <a:accent3>
        <a:srgbClr val="EB9EAF"/>
      </a:accent3>
      <a:accent4>
        <a:srgbClr val="DDA0C7"/>
      </a:accent4>
      <a:accent5>
        <a:srgbClr val="C1A6D9"/>
      </a:accent5>
      <a:accent6>
        <a:srgbClr val="9FAEE0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63500">
          <a:solidFill>
            <a:srgbClr val="C4AC6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Office PowerPoint</Application>
  <PresentationFormat>宽屏</PresentationFormat>
  <Paragraphs>48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汉仪旗黑-85S</vt:lpstr>
      <vt:lpstr>微软雅黑</vt:lpstr>
      <vt:lpstr>Arial</vt:lpstr>
      <vt:lpstr>Arial Black</vt:lpstr>
      <vt:lpstr>Calibri</vt:lpstr>
      <vt:lpstr>Office 主题</vt:lpstr>
      <vt:lpstr>2_Office 主题​​</vt:lpstr>
      <vt:lpstr>1_Office 主题​​</vt:lpstr>
      <vt:lpstr>p21基因PCR实验设计 </vt:lpstr>
      <vt:lpstr>基因组区域：</vt:lpstr>
      <vt:lpstr>核酸序列：</vt:lpstr>
      <vt:lpstr>引物设计：</vt:lpstr>
      <vt:lpstr>引物设计：</vt:lpstr>
      <vt:lpstr>引物设计：</vt:lpstr>
      <vt:lpstr>引物设计：</vt:lpstr>
      <vt:lpstr>引物设计：</vt:lpstr>
      <vt:lpstr>引物设计：</vt:lpstr>
      <vt:lpstr>血液DNA的提取：</vt:lpstr>
      <vt:lpstr>PCR扩增：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p21基因PCR实验设计 </dc:title>
  <dc:creator>柠檬璇子</dc:creator>
  <cp:lastModifiedBy>Administrator</cp:lastModifiedBy>
  <cp:revision>8</cp:revision>
  <dcterms:created xsi:type="dcterms:W3CDTF">2021-10-15T13:11:00Z</dcterms:created>
  <dcterms:modified xsi:type="dcterms:W3CDTF">2021-12-22T02:21:41Z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0D719F2BDDC744838EF05852BC253B06</vt:lpwstr>
  </property>
  <property fmtid="{D5CDD505-2E9C-101B-9397-08002B2CF9AE}" pid="3" name="KSOProductBuildVer">
    <vt:lpwstr>2052-11.1.0.10938</vt:lpwstr>
  </property>
</Properties>
</file>