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66" r:id="rId4"/>
    <p:sldId id="942" r:id="rId5"/>
    <p:sldId id="296" r:id="rId6"/>
    <p:sldId id="879" r:id="rId7"/>
    <p:sldId id="882" r:id="rId8"/>
    <p:sldId id="297" r:id="rId9"/>
    <p:sldId id="883" r:id="rId10"/>
    <p:sldId id="944" r:id="rId11"/>
    <p:sldId id="292" r:id="rId12"/>
    <p:sldId id="885" r:id="rId13"/>
    <p:sldId id="911" r:id="rId14"/>
    <p:sldId id="884" r:id="rId15"/>
    <p:sldId id="936" r:id="rId16"/>
    <p:sldId id="943" r:id="rId17"/>
    <p:sldId id="913" r:id="rId18"/>
    <p:sldId id="288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7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4D4D4D"/>
    <a:srgbClr val="FF6600"/>
    <a:srgbClr val="333333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6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704" y="32"/>
      </p:cViewPr>
      <p:guideLst>
        <p:guide orient="horz" pos="2137"/>
        <p:guide pos="37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effectLst/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A6-4C36-8F7D-EFCB6C0963FB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BA6-4C36-8F7D-EFCB6C0963FB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BA6-4C36-8F7D-EFCB6C0963FB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BA6-4C36-8F7D-EFCB6C0963FB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40</c:v>
                </c:pt>
                <c:pt idx="2">
                  <c:v>15</c:v>
                </c:pt>
                <c:pt idx="3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销售额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红</c:v>
                      </c:pt>
                      <c:pt idx="1">
                        <c:v>蓝</c:v>
                      </c:pt>
                      <c:pt idx="2">
                        <c:v>青</c:v>
                      </c:pt>
                      <c:pt idx="3">
                        <c:v>橙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9BA6-4C36-8F7D-EFCB6C0963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7"/>
        <c:holeSize val="9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effectLst/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A6-4C36-8F7D-EFCB6C0963FB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BA6-4C36-8F7D-EFCB6C0963FB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BA6-4C36-8F7D-EFCB6C0963FB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BA6-4C36-8F7D-EFCB6C0963FB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40</c:v>
                </c:pt>
                <c:pt idx="2">
                  <c:v>15</c:v>
                </c:pt>
                <c:pt idx="3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销售额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红</c:v>
                      </c:pt>
                      <c:pt idx="1">
                        <c:v>蓝</c:v>
                      </c:pt>
                      <c:pt idx="2">
                        <c:v>青</c:v>
                      </c:pt>
                      <c:pt idx="3">
                        <c:v>橙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9BA6-4C36-8F7D-EFCB6C0963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7"/>
        <c:holeSize val="9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42986-7278-4353-98A2-826C12DEB039}" type="datetimeFigureOut">
              <a:rPr lang="zh-CN" altLang="en-US" smtClean="0"/>
              <a:pPr/>
              <a:t>2021-12-11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86AFD-4707-4CD9-9835-ABA1131554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63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282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124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81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86BF53-C741-41CC-A4C2-2ED13A46C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7181ACB-A3D5-420E-BC90-2DE41A8259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EE3A95-2DC2-469C-B7AA-C0CCDA966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A018-8C96-452A-8D04-8C32C85D355E}" type="datetime1">
              <a:rPr lang="zh-CN" altLang="en-US" smtClean="0"/>
              <a:pPr/>
              <a:t>2021-12-11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DB4484-3BD7-4387-85E0-9455C563B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550BFAF-C326-47FF-ACF9-3DE11D2465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0560" y="6437606"/>
            <a:ext cx="2895600" cy="457200"/>
          </a:xfrm>
          <a:prstGeom prst="rect">
            <a:avLst/>
          </a:prstGeom>
          <a:ln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暨南大学药学院  朱颖杰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484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53E398-72CF-41A3-B71A-EADB512E9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E93A744-4B15-4323-A77F-A54DD485B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13DE38-1E6A-42C3-8D75-EF782140D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A91E-9F0C-4383-AE93-F8124F2244E7}" type="datetime1">
              <a:rPr lang="zh-CN" altLang="en-US" smtClean="0"/>
              <a:pPr/>
              <a:t>2021-12-11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DCC699-ED50-45DC-9FF1-B6B0709A0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8E0B4DD-CAFF-4279-90CA-24A90C74D207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0560" y="6437606"/>
            <a:ext cx="2895600" cy="457200"/>
          </a:xfrm>
          <a:prstGeom prst="rect">
            <a:avLst/>
          </a:prstGeom>
          <a:ln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暨南大学药学院  朱颖杰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1515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82304E-EA87-48C4-86F5-F28B1200BB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288FE64-72A5-44DB-9950-4AAF64DFA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737A50-210F-4CC8-AB61-074D1B9B3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5BA4-7321-4A94-8A9B-F74B5E5EE5C7}" type="datetime1">
              <a:rPr lang="zh-CN" altLang="en-US" smtClean="0"/>
              <a:pPr/>
              <a:t>2021-12-11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A3563C-9998-428D-9A77-2A4F8B175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060109E-F887-4DB9-9CE2-2075F6FA4C5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0560" y="6437606"/>
            <a:ext cx="2895600" cy="457200"/>
          </a:xfrm>
          <a:prstGeom prst="rect">
            <a:avLst/>
          </a:prstGeom>
          <a:ln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暨南大学药学院  朱颖杰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5399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510-FE67-4513-9D27-72B74984153B}" type="datetime1">
              <a:rPr lang="zh-CN" altLang="en-US" smtClean="0"/>
              <a:pPr/>
              <a:t>2021-12-11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387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4A9B6D6-7F52-4575-8AD1-2C9785FD3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E9ED-7426-41C6-83E1-BD493EA191AA}" type="datetime1">
              <a:rPr lang="zh-CN" altLang="en-US" smtClean="0"/>
              <a:pPr/>
              <a:t>2021-12-11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EE11EAA-E363-4415-A78D-EDB420063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06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0A57B5-2528-4CCA-862D-2CB77F623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07D56C-8D75-49D7-8DE6-0A9331B85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9AFBB1-740D-47DC-8951-AD591095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B2DA-12F1-4467-AF7B-DE9C5CCD5ADC}" type="datetime1">
              <a:rPr lang="zh-CN" altLang="en-US" smtClean="0"/>
              <a:pPr/>
              <a:t>2021-12-11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7E119A-7FB5-4E6A-888B-8AE25982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628D44C-2EDC-4235-BFD4-E3174DCB978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0560" y="6437606"/>
            <a:ext cx="2895600" cy="457200"/>
          </a:xfrm>
          <a:prstGeom prst="rect">
            <a:avLst/>
          </a:prstGeom>
          <a:ln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暨南大学药学院  朱颖杰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8481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7376C4-3C0D-4FE7-8672-51202DB3C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F3C31C5-7BF3-42D1-AF3F-D9CF77365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ACB1C4-76D7-4E57-B0DB-971979F92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B1DB-030D-461D-B830-220F69C71C25}" type="datetime1">
              <a:rPr lang="zh-CN" altLang="en-US" smtClean="0"/>
              <a:pPr/>
              <a:t>2021-12-11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FD4D02-5C67-42BC-B126-47B414DBD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DF468AD-6DC1-4802-B79C-1CEB2F996C00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0560" y="6437606"/>
            <a:ext cx="2895600" cy="457200"/>
          </a:xfrm>
          <a:prstGeom prst="rect">
            <a:avLst/>
          </a:prstGeom>
          <a:ln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暨南大学药学院  朱颖杰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722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81B9C2-8ADC-4AEA-8B0D-4DFEE8629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2B9CC7-D6C3-4556-94C1-509F0162AB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1F2E296-39A5-4FCF-A328-2F3F4F935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D2F270-8889-443B-BC1E-F60649A57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75EB-9C31-4229-AFD9-B7CCC30FA0C9}" type="datetime1">
              <a:rPr lang="zh-CN" altLang="en-US" smtClean="0"/>
              <a:pPr/>
              <a:t>2021-12-11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EB7D93D-3C2E-431C-B90A-9000E8DC0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F61C899-6570-482F-ADAB-CB4B3F36FFA6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0560" y="6437606"/>
            <a:ext cx="2895600" cy="457200"/>
          </a:xfrm>
          <a:prstGeom prst="rect">
            <a:avLst/>
          </a:prstGeom>
          <a:ln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暨南大学药学院  朱颖杰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739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FC656E-05FC-4DC2-B134-3180C4A4B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ED72B1-2910-4438-98DB-B1DB1D3BC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F5555FE-B489-476A-8691-BD55F4D29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8A19DC-36A5-48C2-9A38-3AAB566AB4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D29564C-DA7C-4BDC-B9D1-6085E0AF68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2C3023B-7FDE-4673-8835-C07952E7E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A6B3-ECF0-4F63-B163-818869D65164}" type="datetime1">
              <a:rPr lang="zh-CN" altLang="en-US" smtClean="0"/>
              <a:pPr/>
              <a:t>2021-12-11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8691342-2615-4D52-B6D5-D53C2DB74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B50CC14D-486E-43F3-A515-B58215D8D2B7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0560" y="6437606"/>
            <a:ext cx="2895600" cy="457200"/>
          </a:xfrm>
          <a:prstGeom prst="rect">
            <a:avLst/>
          </a:prstGeom>
          <a:ln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暨南大学药学院  朱颖杰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8569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D3937B-AE62-48E0-8B2A-208E37610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4F99A37-9209-4905-90F5-66A6DCEF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12E0-2F2D-4CC2-BE70-1F8E99DE53A6}" type="datetime1">
              <a:rPr lang="zh-CN" altLang="en-US" smtClean="0"/>
              <a:pPr/>
              <a:t>2021-12-11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616C570-4411-49E6-A289-8875F5C5F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5CD7CC-BB8B-4B81-82DA-5689A013F96E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0560" y="6437606"/>
            <a:ext cx="2895600" cy="457200"/>
          </a:xfrm>
          <a:prstGeom prst="rect">
            <a:avLst/>
          </a:prstGeom>
          <a:ln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暨南大学药学院  朱颖杰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074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A3CD310-3A67-45BA-A1CE-3A27CF0C7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1A56-445F-4A62-9927-9AFD8EC50834}" type="datetime1">
              <a:rPr lang="zh-CN" altLang="en-US" smtClean="0"/>
              <a:pPr/>
              <a:t>2021-12-11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4FB22FC-A7D5-493D-91D9-C1C4983B9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9947C50-CBCC-4C56-A284-EC6BDC7AF29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0560" y="6437606"/>
            <a:ext cx="2895600" cy="457200"/>
          </a:xfrm>
          <a:prstGeom prst="rect">
            <a:avLst/>
          </a:prstGeom>
          <a:ln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暨南大学药学院  朱颖杰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75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C73286-3520-4C8C-B820-D30690F3D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4E60F6-9008-47D4-BF9D-685240C86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0A33894-7D66-41FC-8AB5-AA5B71902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699D1B4-9FA2-41CA-9621-EEDC5A7E2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51D10-53C0-49BC-8420-4D9F07BF32C2}" type="datetime1">
              <a:rPr lang="zh-CN" altLang="en-US" smtClean="0"/>
              <a:pPr/>
              <a:t>2021-12-11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C4D0663-A674-47F0-88EE-A43432FE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112141F-BB88-4105-B434-06216D850D60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0560" y="6437606"/>
            <a:ext cx="2895600" cy="457200"/>
          </a:xfrm>
          <a:prstGeom prst="rect">
            <a:avLst/>
          </a:prstGeom>
          <a:ln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暨南大学药学院  朱颖杰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9033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FF08D9-963D-4997-A5C5-4DDDB99CC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D686096-0E0A-484A-984C-459A5885CE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72785B8-41BA-46FD-AE50-B3952BE21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A74D386-917B-4213-8CE3-EDEC24876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0600-CD98-4613-97F5-63EEA8A2476C}" type="datetime1">
              <a:rPr lang="zh-CN" altLang="en-US" smtClean="0"/>
              <a:pPr/>
              <a:t>2021-12-11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132D1F-AAFC-429A-BBB4-E1A8B0418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00867BC-461B-43AE-B13B-8A1D02293BF7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0560" y="6437606"/>
            <a:ext cx="2895600" cy="457200"/>
          </a:xfrm>
          <a:prstGeom prst="rect">
            <a:avLst/>
          </a:prstGeom>
          <a:ln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暨南大学药学院  朱颖杰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278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1283C56-99C6-455A-B67C-9BA367A02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9F4AFA-F3DF-4DC4-9E99-18E9BCD0C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330F2B-B535-47BA-9B02-D55C87872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50A35-F5C6-4E1A-8D58-8FEFF700A7F3}" type="datetime1">
              <a:rPr lang="zh-CN" altLang="en-US" smtClean="0"/>
              <a:pPr/>
              <a:t>2021-12-11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BB740E-592E-49C2-8A9B-55F995743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25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5E9ED-7426-41C6-83E1-BD493EA191AA}" type="datetime1">
              <a:rPr lang="zh-CN" altLang="en-US" smtClean="0"/>
              <a:pPr/>
              <a:t>2021-12-11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71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79.xml"/><Relationship Id="rId7" Type="http://schemas.openxmlformats.org/officeDocument/2006/relationships/chart" Target="../charts/chart2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8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tags" Target="../tags/tag93.xml"/><Relationship Id="rId18" Type="http://schemas.openxmlformats.org/officeDocument/2006/relationships/tags" Target="../tags/tag9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17" Type="http://schemas.openxmlformats.org/officeDocument/2006/relationships/tags" Target="../tags/tag97.xml"/><Relationship Id="rId2" Type="http://schemas.openxmlformats.org/officeDocument/2006/relationships/tags" Target="../tags/tag82.xml"/><Relationship Id="rId16" Type="http://schemas.openxmlformats.org/officeDocument/2006/relationships/tags" Target="../tags/tag96.xml"/><Relationship Id="rId20" Type="http://schemas.openxmlformats.org/officeDocument/2006/relationships/image" Target="../media/image3.tmp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5" Type="http://schemas.openxmlformats.org/officeDocument/2006/relationships/tags" Target="../tags/tag85.xml"/><Relationship Id="rId15" Type="http://schemas.openxmlformats.org/officeDocument/2006/relationships/tags" Target="../tags/tag95.xml"/><Relationship Id="rId10" Type="http://schemas.openxmlformats.org/officeDocument/2006/relationships/tags" Target="../tags/tag90.xml"/><Relationship Id="rId19" Type="http://schemas.openxmlformats.org/officeDocument/2006/relationships/slideLayout" Target="../slideLayouts/slideLayout13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10" Type="http://schemas.openxmlformats.org/officeDocument/2006/relationships/image" Target="../media/image1.png"/><Relationship Id="rId4" Type="http://schemas.openxmlformats.org/officeDocument/2006/relationships/tags" Target="../tags/tag104.xml"/><Relationship Id="rId9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14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tags" Target="../tags/tag3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tags" Target="../tags/tag33.xml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20" Type="http://schemas.openxmlformats.org/officeDocument/2006/relationships/image" Target="../media/image3.tmp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10" Type="http://schemas.openxmlformats.org/officeDocument/2006/relationships/tags" Target="../tags/tag26.xml"/><Relationship Id="rId19" Type="http://schemas.openxmlformats.org/officeDocument/2006/relationships/slideLayout" Target="../slideLayouts/slideLayout13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tags" Target="../tags/tag37.xml"/><Relationship Id="rId7" Type="http://schemas.openxmlformats.org/officeDocument/2006/relationships/image" Target="../media/image5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8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slideLayout" Target="../slideLayouts/slideLayout12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10" Type="http://schemas.openxmlformats.org/officeDocument/2006/relationships/tags" Target="../tags/tag49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3" Type="http://schemas.openxmlformats.org/officeDocument/2006/relationships/tags" Target="../tags/tag59.xml"/><Relationship Id="rId21" Type="http://schemas.openxmlformats.org/officeDocument/2006/relationships/slideLayout" Target="../slideLayouts/slideLayout13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tags" Target="../tags/tag76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image" Target="../media/image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文本框 21"/>
          <p:cNvSpPr txBox="1"/>
          <p:nvPr>
            <p:custDataLst>
              <p:tags r:id="rId1"/>
            </p:custDataLst>
          </p:nvPr>
        </p:nvSpPr>
        <p:spPr>
          <a:xfrm>
            <a:off x="-5048" y="1509199"/>
            <a:ext cx="11168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zh-CN" altLang="en-US" sz="4800" b="1" dirty="0">
                <a:ln w="63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血管紧张素转化酶抑制药</a:t>
            </a:r>
          </a:p>
        </p:txBody>
      </p:sp>
      <p:sp>
        <p:nvSpPr>
          <p:cNvPr id="23" name="PA_圆角矩形 22"/>
          <p:cNvSpPr/>
          <p:nvPr>
            <p:custDataLst>
              <p:tags r:id="rId2"/>
            </p:custDataLst>
          </p:nvPr>
        </p:nvSpPr>
        <p:spPr>
          <a:xfrm>
            <a:off x="-5046" y="2854314"/>
            <a:ext cx="11168338" cy="64633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1219170"/>
            <a:r>
              <a:rPr kumimoji="1" lang="en-US" altLang="zh-CN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Angiotensin Converting Enzyme Inhibitors (ACEIs)</a:t>
            </a:r>
            <a:endParaRPr lang="zh-CN" alt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PA_文本框 1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22102" y="3904393"/>
            <a:ext cx="30572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170"/>
            <a:r>
              <a:rPr lang="zh-CN" altLang="en-US" sz="2800" b="1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课程名称：药理学</a:t>
            </a:r>
          </a:p>
        </p:txBody>
      </p:sp>
      <p:grpSp>
        <p:nvGrpSpPr>
          <p:cNvPr id="21" name="PA_组合 20"/>
          <p:cNvGrpSpPr/>
          <p:nvPr>
            <p:custDataLst>
              <p:tags r:id="rId4"/>
            </p:custDataLst>
          </p:nvPr>
        </p:nvGrpSpPr>
        <p:grpSpPr>
          <a:xfrm>
            <a:off x="0" y="2596813"/>
            <a:ext cx="12192000" cy="72008"/>
            <a:chOff x="2190216" y="0"/>
            <a:chExt cx="7128792" cy="108012"/>
          </a:xfrm>
        </p:grpSpPr>
        <p:sp>
          <p:nvSpPr>
            <p:cNvPr id="4" name="矩形 3"/>
            <p:cNvSpPr/>
            <p:nvPr/>
          </p:nvSpPr>
          <p:spPr>
            <a:xfrm>
              <a:off x="2190216" y="0"/>
              <a:ext cx="1188132" cy="1080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378348" y="0"/>
              <a:ext cx="1188132" cy="1080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566480" y="0"/>
              <a:ext cx="1188132" cy="1080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754612" y="0"/>
              <a:ext cx="1188132" cy="1080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6942744" y="0"/>
              <a:ext cx="1188132" cy="1080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130876" y="0"/>
              <a:ext cx="1188132" cy="1080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36" name="组合 3">
            <a:extLst>
              <a:ext uri="{FF2B5EF4-FFF2-40B4-BE49-F238E27FC236}">
                <a16:creationId xmlns:a16="http://schemas.microsoft.com/office/drawing/2014/main" id="{F6C0A925-E1C4-411C-829A-D34259866661}"/>
              </a:ext>
            </a:extLst>
          </p:cNvPr>
          <p:cNvGrpSpPr>
            <a:grpSpLocks/>
          </p:cNvGrpSpPr>
          <p:nvPr/>
        </p:nvGrpSpPr>
        <p:grpSpPr bwMode="auto">
          <a:xfrm>
            <a:off x="121184" y="103022"/>
            <a:ext cx="3020740" cy="914760"/>
            <a:chOff x="2141234" y="1246449"/>
            <a:chExt cx="4759751" cy="1501965"/>
          </a:xfrm>
        </p:grpSpPr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10BB1150-DDA4-44A2-AF2A-AC57DD230D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1234" y="1246449"/>
              <a:ext cx="1473256" cy="1501965"/>
            </a:xfrm>
            <a:custGeom>
              <a:avLst/>
              <a:gdLst>
                <a:gd name="T0" fmla="*/ 2147483647 w 849"/>
                <a:gd name="T1" fmla="*/ 2147483647 h 846"/>
                <a:gd name="T2" fmla="*/ 2147483647 w 849"/>
                <a:gd name="T3" fmla="*/ 2147483647 h 846"/>
                <a:gd name="T4" fmla="*/ 2147483647 w 849"/>
                <a:gd name="T5" fmla="*/ 2147483647 h 846"/>
                <a:gd name="T6" fmla="*/ 2147483647 w 849"/>
                <a:gd name="T7" fmla="*/ 2147483647 h 846"/>
                <a:gd name="T8" fmla="*/ 2147483647 w 849"/>
                <a:gd name="T9" fmla="*/ 2147483647 h 846"/>
                <a:gd name="T10" fmla="*/ 2147483647 w 849"/>
                <a:gd name="T11" fmla="*/ 2147483647 h 846"/>
                <a:gd name="T12" fmla="*/ 2147483647 w 849"/>
                <a:gd name="T13" fmla="*/ 2147483647 h 846"/>
                <a:gd name="T14" fmla="*/ 2147483647 w 849"/>
                <a:gd name="T15" fmla="*/ 2147483647 h 846"/>
                <a:gd name="T16" fmla="*/ 2147483647 w 849"/>
                <a:gd name="T17" fmla="*/ 2147483647 h 846"/>
                <a:gd name="T18" fmla="*/ 2147483647 w 849"/>
                <a:gd name="T19" fmla="*/ 2147483647 h 846"/>
                <a:gd name="T20" fmla="*/ 2147483647 w 849"/>
                <a:gd name="T21" fmla="*/ 2147483647 h 846"/>
                <a:gd name="T22" fmla="*/ 2147483647 w 849"/>
                <a:gd name="T23" fmla="*/ 2147483647 h 846"/>
                <a:gd name="T24" fmla="*/ 2147483647 w 849"/>
                <a:gd name="T25" fmla="*/ 2147483647 h 846"/>
                <a:gd name="T26" fmla="*/ 2147483647 w 849"/>
                <a:gd name="T27" fmla="*/ 2147483647 h 846"/>
                <a:gd name="T28" fmla="*/ 2147483647 w 849"/>
                <a:gd name="T29" fmla="*/ 2147483647 h 846"/>
                <a:gd name="T30" fmla="*/ 2147483647 w 849"/>
                <a:gd name="T31" fmla="*/ 2147483647 h 846"/>
                <a:gd name="T32" fmla="*/ 2147483647 w 849"/>
                <a:gd name="T33" fmla="*/ 2147483647 h 846"/>
                <a:gd name="T34" fmla="*/ 2147483647 w 849"/>
                <a:gd name="T35" fmla="*/ 2147483647 h 846"/>
                <a:gd name="T36" fmla="*/ 2147483647 w 849"/>
                <a:gd name="T37" fmla="*/ 2147483647 h 846"/>
                <a:gd name="T38" fmla="*/ 2147483647 w 849"/>
                <a:gd name="T39" fmla="*/ 2147483647 h 846"/>
                <a:gd name="T40" fmla="*/ 2147483647 w 849"/>
                <a:gd name="T41" fmla="*/ 2147483647 h 846"/>
                <a:gd name="T42" fmla="*/ 2147483647 w 849"/>
                <a:gd name="T43" fmla="*/ 2147483647 h 846"/>
                <a:gd name="T44" fmla="*/ 2147483647 w 849"/>
                <a:gd name="T45" fmla="*/ 2147483647 h 846"/>
                <a:gd name="T46" fmla="*/ 2147483647 w 849"/>
                <a:gd name="T47" fmla="*/ 2147483647 h 846"/>
                <a:gd name="T48" fmla="*/ 2147483647 w 849"/>
                <a:gd name="T49" fmla="*/ 2147483647 h 846"/>
                <a:gd name="T50" fmla="*/ 2147483647 w 849"/>
                <a:gd name="T51" fmla="*/ 2147483647 h 846"/>
                <a:gd name="T52" fmla="*/ 2147483647 w 849"/>
                <a:gd name="T53" fmla="*/ 2147483647 h 846"/>
                <a:gd name="T54" fmla="*/ 2147483647 w 849"/>
                <a:gd name="T55" fmla="*/ 2147483647 h 846"/>
                <a:gd name="T56" fmla="*/ 2147483647 w 849"/>
                <a:gd name="T57" fmla="*/ 2147483647 h 846"/>
                <a:gd name="T58" fmla="*/ 2147483647 w 849"/>
                <a:gd name="T59" fmla="*/ 2147483647 h 846"/>
                <a:gd name="T60" fmla="*/ 2147483647 w 849"/>
                <a:gd name="T61" fmla="*/ 2147483647 h 846"/>
                <a:gd name="T62" fmla="*/ 2147483647 w 849"/>
                <a:gd name="T63" fmla="*/ 2147483647 h 846"/>
                <a:gd name="T64" fmla="*/ 2147483647 w 849"/>
                <a:gd name="T65" fmla="*/ 2147483647 h 846"/>
                <a:gd name="T66" fmla="*/ 2147483647 w 849"/>
                <a:gd name="T67" fmla="*/ 2147483647 h 846"/>
                <a:gd name="T68" fmla="*/ 2147483647 w 849"/>
                <a:gd name="T69" fmla="*/ 2147483647 h 846"/>
                <a:gd name="T70" fmla="*/ 2147483647 w 849"/>
                <a:gd name="T71" fmla="*/ 2147483647 h 846"/>
                <a:gd name="T72" fmla="*/ 2147483647 w 849"/>
                <a:gd name="T73" fmla="*/ 2147483647 h 846"/>
                <a:gd name="T74" fmla="*/ 2147483647 w 849"/>
                <a:gd name="T75" fmla="*/ 2147483647 h 846"/>
                <a:gd name="T76" fmla="*/ 2147483647 w 849"/>
                <a:gd name="T77" fmla="*/ 2147483647 h 846"/>
                <a:gd name="T78" fmla="*/ 2147483647 w 849"/>
                <a:gd name="T79" fmla="*/ 2147483647 h 846"/>
                <a:gd name="T80" fmla="*/ 2147483647 w 849"/>
                <a:gd name="T81" fmla="*/ 2147483647 h 846"/>
                <a:gd name="T82" fmla="*/ 2147483647 w 849"/>
                <a:gd name="T83" fmla="*/ 2147483647 h 846"/>
                <a:gd name="T84" fmla="*/ 2147483647 w 849"/>
                <a:gd name="T85" fmla="*/ 2147483647 h 846"/>
                <a:gd name="T86" fmla="*/ 2147483647 w 849"/>
                <a:gd name="T87" fmla="*/ 2147483647 h 846"/>
                <a:gd name="T88" fmla="*/ 2147483647 w 849"/>
                <a:gd name="T89" fmla="*/ 2147483647 h 846"/>
                <a:gd name="T90" fmla="*/ 2147483647 w 849"/>
                <a:gd name="T91" fmla="*/ 2147483647 h 846"/>
                <a:gd name="T92" fmla="*/ 2147483647 w 849"/>
                <a:gd name="T93" fmla="*/ 2147483647 h 846"/>
                <a:gd name="T94" fmla="*/ 2147483647 w 849"/>
                <a:gd name="T95" fmla="*/ 2147483647 h 846"/>
                <a:gd name="T96" fmla="*/ 2147483647 w 849"/>
                <a:gd name="T97" fmla="*/ 2147483647 h 846"/>
                <a:gd name="T98" fmla="*/ 2147483647 w 849"/>
                <a:gd name="T99" fmla="*/ 2147483647 h 846"/>
                <a:gd name="T100" fmla="*/ 2147483647 w 849"/>
                <a:gd name="T101" fmla="*/ 2147483647 h 846"/>
                <a:gd name="T102" fmla="*/ 2147483647 w 849"/>
                <a:gd name="T103" fmla="*/ 2147483647 h 846"/>
                <a:gd name="T104" fmla="*/ 2147483647 w 849"/>
                <a:gd name="T105" fmla="*/ 2147483647 h 846"/>
                <a:gd name="T106" fmla="*/ 2147483647 w 849"/>
                <a:gd name="T107" fmla="*/ 2147483647 h 846"/>
                <a:gd name="T108" fmla="*/ 2147483647 w 849"/>
                <a:gd name="T109" fmla="*/ 2147483647 h 846"/>
                <a:gd name="T110" fmla="*/ 2147483647 w 849"/>
                <a:gd name="T111" fmla="*/ 2147483647 h 846"/>
                <a:gd name="T112" fmla="*/ 2147483647 w 849"/>
                <a:gd name="T113" fmla="*/ 2147483647 h 846"/>
                <a:gd name="T114" fmla="*/ 2147483647 w 849"/>
                <a:gd name="T115" fmla="*/ 2147483647 h 846"/>
                <a:gd name="T116" fmla="*/ 2147483647 w 849"/>
                <a:gd name="T117" fmla="*/ 2147483647 h 846"/>
                <a:gd name="T118" fmla="*/ 2147483647 w 849"/>
                <a:gd name="T119" fmla="*/ 2147483647 h 846"/>
                <a:gd name="T120" fmla="*/ 2147483647 w 849"/>
                <a:gd name="T121" fmla="*/ 2147483647 h 84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49"/>
                <a:gd name="T184" fmla="*/ 0 h 846"/>
                <a:gd name="T185" fmla="*/ 849 w 849"/>
                <a:gd name="T186" fmla="*/ 846 h 84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49" h="846">
                  <a:moveTo>
                    <a:pt x="425" y="0"/>
                  </a:moveTo>
                  <a:cubicBezTo>
                    <a:pt x="659" y="0"/>
                    <a:pt x="849" y="189"/>
                    <a:pt x="849" y="423"/>
                  </a:cubicBezTo>
                  <a:cubicBezTo>
                    <a:pt x="849" y="657"/>
                    <a:pt x="659" y="846"/>
                    <a:pt x="425" y="846"/>
                  </a:cubicBezTo>
                  <a:cubicBezTo>
                    <a:pt x="190" y="846"/>
                    <a:pt x="0" y="657"/>
                    <a:pt x="0" y="423"/>
                  </a:cubicBezTo>
                  <a:cubicBezTo>
                    <a:pt x="0" y="189"/>
                    <a:pt x="190" y="0"/>
                    <a:pt x="425" y="0"/>
                  </a:cubicBezTo>
                  <a:close/>
                  <a:moveTo>
                    <a:pt x="349" y="604"/>
                  </a:moveTo>
                  <a:cubicBezTo>
                    <a:pt x="343" y="604"/>
                    <a:pt x="343" y="604"/>
                    <a:pt x="343" y="604"/>
                  </a:cubicBezTo>
                  <a:cubicBezTo>
                    <a:pt x="343" y="560"/>
                    <a:pt x="343" y="560"/>
                    <a:pt x="343" y="560"/>
                  </a:cubicBezTo>
                  <a:cubicBezTo>
                    <a:pt x="332" y="569"/>
                    <a:pt x="332" y="569"/>
                    <a:pt x="332" y="569"/>
                  </a:cubicBezTo>
                  <a:cubicBezTo>
                    <a:pt x="332" y="562"/>
                    <a:pt x="332" y="562"/>
                    <a:pt x="332" y="562"/>
                  </a:cubicBezTo>
                  <a:cubicBezTo>
                    <a:pt x="343" y="553"/>
                    <a:pt x="343" y="553"/>
                    <a:pt x="343" y="553"/>
                  </a:cubicBezTo>
                  <a:cubicBezTo>
                    <a:pt x="349" y="553"/>
                    <a:pt x="349" y="553"/>
                    <a:pt x="349" y="553"/>
                  </a:cubicBezTo>
                  <a:cubicBezTo>
                    <a:pt x="349" y="604"/>
                    <a:pt x="349" y="604"/>
                    <a:pt x="349" y="604"/>
                  </a:cubicBezTo>
                  <a:close/>
                  <a:moveTo>
                    <a:pt x="390" y="588"/>
                  </a:moveTo>
                  <a:cubicBezTo>
                    <a:pt x="387" y="588"/>
                    <a:pt x="384" y="587"/>
                    <a:pt x="382" y="585"/>
                  </a:cubicBezTo>
                  <a:cubicBezTo>
                    <a:pt x="379" y="584"/>
                    <a:pt x="377" y="582"/>
                    <a:pt x="376" y="579"/>
                  </a:cubicBezTo>
                  <a:cubicBezTo>
                    <a:pt x="375" y="577"/>
                    <a:pt x="374" y="573"/>
                    <a:pt x="374" y="570"/>
                  </a:cubicBezTo>
                  <a:cubicBezTo>
                    <a:pt x="375" y="566"/>
                    <a:pt x="375" y="562"/>
                    <a:pt x="377" y="560"/>
                  </a:cubicBezTo>
                  <a:cubicBezTo>
                    <a:pt x="379" y="557"/>
                    <a:pt x="381" y="556"/>
                    <a:pt x="383" y="555"/>
                  </a:cubicBezTo>
                  <a:cubicBezTo>
                    <a:pt x="386" y="553"/>
                    <a:pt x="389" y="553"/>
                    <a:pt x="392" y="553"/>
                  </a:cubicBezTo>
                  <a:cubicBezTo>
                    <a:pt x="398" y="553"/>
                    <a:pt x="402" y="554"/>
                    <a:pt x="404" y="556"/>
                  </a:cubicBezTo>
                  <a:cubicBezTo>
                    <a:pt x="407" y="559"/>
                    <a:pt x="409" y="562"/>
                    <a:pt x="410" y="566"/>
                  </a:cubicBezTo>
                  <a:cubicBezTo>
                    <a:pt x="411" y="569"/>
                    <a:pt x="412" y="574"/>
                    <a:pt x="412" y="579"/>
                  </a:cubicBezTo>
                  <a:cubicBezTo>
                    <a:pt x="411" y="586"/>
                    <a:pt x="410" y="592"/>
                    <a:pt x="407" y="597"/>
                  </a:cubicBezTo>
                  <a:cubicBezTo>
                    <a:pt x="404" y="601"/>
                    <a:pt x="399" y="604"/>
                    <a:pt x="393" y="604"/>
                  </a:cubicBezTo>
                  <a:cubicBezTo>
                    <a:pt x="385" y="604"/>
                    <a:pt x="381" y="602"/>
                    <a:pt x="379" y="600"/>
                  </a:cubicBezTo>
                  <a:cubicBezTo>
                    <a:pt x="376" y="597"/>
                    <a:pt x="375" y="594"/>
                    <a:pt x="375" y="591"/>
                  </a:cubicBezTo>
                  <a:cubicBezTo>
                    <a:pt x="381" y="591"/>
                    <a:pt x="381" y="591"/>
                    <a:pt x="381" y="591"/>
                  </a:cubicBezTo>
                  <a:cubicBezTo>
                    <a:pt x="381" y="591"/>
                    <a:pt x="381" y="592"/>
                    <a:pt x="382" y="593"/>
                  </a:cubicBezTo>
                  <a:cubicBezTo>
                    <a:pt x="382" y="594"/>
                    <a:pt x="382" y="595"/>
                    <a:pt x="383" y="596"/>
                  </a:cubicBezTo>
                  <a:cubicBezTo>
                    <a:pt x="384" y="597"/>
                    <a:pt x="385" y="598"/>
                    <a:pt x="386" y="598"/>
                  </a:cubicBezTo>
                  <a:cubicBezTo>
                    <a:pt x="388" y="599"/>
                    <a:pt x="390" y="599"/>
                    <a:pt x="392" y="599"/>
                  </a:cubicBezTo>
                  <a:cubicBezTo>
                    <a:pt x="397" y="599"/>
                    <a:pt x="400" y="597"/>
                    <a:pt x="402" y="594"/>
                  </a:cubicBezTo>
                  <a:cubicBezTo>
                    <a:pt x="404" y="590"/>
                    <a:pt x="405" y="587"/>
                    <a:pt x="405" y="583"/>
                  </a:cubicBezTo>
                  <a:cubicBezTo>
                    <a:pt x="405" y="582"/>
                    <a:pt x="405" y="581"/>
                    <a:pt x="405" y="581"/>
                  </a:cubicBezTo>
                  <a:cubicBezTo>
                    <a:pt x="404" y="582"/>
                    <a:pt x="403" y="583"/>
                    <a:pt x="401" y="585"/>
                  </a:cubicBezTo>
                  <a:cubicBezTo>
                    <a:pt x="399" y="587"/>
                    <a:pt x="395" y="588"/>
                    <a:pt x="390" y="588"/>
                  </a:cubicBezTo>
                  <a:close/>
                  <a:moveTo>
                    <a:pt x="404" y="570"/>
                  </a:moveTo>
                  <a:cubicBezTo>
                    <a:pt x="404" y="562"/>
                    <a:pt x="400" y="557"/>
                    <a:pt x="392" y="557"/>
                  </a:cubicBezTo>
                  <a:cubicBezTo>
                    <a:pt x="385" y="557"/>
                    <a:pt x="381" y="562"/>
                    <a:pt x="381" y="570"/>
                  </a:cubicBezTo>
                  <a:cubicBezTo>
                    <a:pt x="381" y="574"/>
                    <a:pt x="382" y="577"/>
                    <a:pt x="384" y="580"/>
                  </a:cubicBezTo>
                  <a:cubicBezTo>
                    <a:pt x="386" y="582"/>
                    <a:pt x="389" y="583"/>
                    <a:pt x="392" y="583"/>
                  </a:cubicBezTo>
                  <a:cubicBezTo>
                    <a:pt x="396" y="583"/>
                    <a:pt x="399" y="582"/>
                    <a:pt x="401" y="580"/>
                  </a:cubicBezTo>
                  <a:cubicBezTo>
                    <a:pt x="403" y="577"/>
                    <a:pt x="404" y="574"/>
                    <a:pt x="404" y="570"/>
                  </a:cubicBezTo>
                  <a:close/>
                  <a:moveTo>
                    <a:pt x="461" y="578"/>
                  </a:moveTo>
                  <a:cubicBezTo>
                    <a:pt x="461" y="583"/>
                    <a:pt x="461" y="587"/>
                    <a:pt x="460" y="591"/>
                  </a:cubicBezTo>
                  <a:cubicBezTo>
                    <a:pt x="458" y="595"/>
                    <a:pt x="456" y="598"/>
                    <a:pt x="453" y="600"/>
                  </a:cubicBezTo>
                  <a:cubicBezTo>
                    <a:pt x="450" y="603"/>
                    <a:pt x="447" y="604"/>
                    <a:pt x="442" y="604"/>
                  </a:cubicBezTo>
                  <a:cubicBezTo>
                    <a:pt x="428" y="604"/>
                    <a:pt x="422" y="595"/>
                    <a:pt x="422" y="578"/>
                  </a:cubicBezTo>
                  <a:cubicBezTo>
                    <a:pt x="422" y="574"/>
                    <a:pt x="422" y="570"/>
                    <a:pt x="424" y="566"/>
                  </a:cubicBezTo>
                  <a:cubicBezTo>
                    <a:pt x="425" y="562"/>
                    <a:pt x="427" y="559"/>
                    <a:pt x="430" y="557"/>
                  </a:cubicBezTo>
                  <a:cubicBezTo>
                    <a:pt x="433" y="554"/>
                    <a:pt x="437" y="553"/>
                    <a:pt x="442" y="553"/>
                  </a:cubicBezTo>
                  <a:cubicBezTo>
                    <a:pt x="447" y="553"/>
                    <a:pt x="451" y="554"/>
                    <a:pt x="454" y="556"/>
                  </a:cubicBezTo>
                  <a:cubicBezTo>
                    <a:pt x="456" y="559"/>
                    <a:pt x="458" y="562"/>
                    <a:pt x="460" y="566"/>
                  </a:cubicBezTo>
                  <a:cubicBezTo>
                    <a:pt x="461" y="569"/>
                    <a:pt x="461" y="574"/>
                    <a:pt x="461" y="578"/>
                  </a:cubicBezTo>
                  <a:close/>
                  <a:moveTo>
                    <a:pt x="442" y="558"/>
                  </a:moveTo>
                  <a:cubicBezTo>
                    <a:pt x="437" y="558"/>
                    <a:pt x="433" y="560"/>
                    <a:pt x="432" y="564"/>
                  </a:cubicBezTo>
                  <a:cubicBezTo>
                    <a:pt x="430" y="568"/>
                    <a:pt x="429" y="572"/>
                    <a:pt x="429" y="578"/>
                  </a:cubicBezTo>
                  <a:cubicBezTo>
                    <a:pt x="429" y="584"/>
                    <a:pt x="430" y="589"/>
                    <a:pt x="432" y="593"/>
                  </a:cubicBezTo>
                  <a:cubicBezTo>
                    <a:pt x="433" y="597"/>
                    <a:pt x="437" y="599"/>
                    <a:pt x="442" y="599"/>
                  </a:cubicBezTo>
                  <a:cubicBezTo>
                    <a:pt x="450" y="599"/>
                    <a:pt x="454" y="592"/>
                    <a:pt x="454" y="578"/>
                  </a:cubicBezTo>
                  <a:cubicBezTo>
                    <a:pt x="454" y="572"/>
                    <a:pt x="453" y="568"/>
                    <a:pt x="452" y="564"/>
                  </a:cubicBezTo>
                  <a:cubicBezTo>
                    <a:pt x="450" y="560"/>
                    <a:pt x="447" y="558"/>
                    <a:pt x="442" y="558"/>
                  </a:cubicBezTo>
                  <a:close/>
                  <a:moveTo>
                    <a:pt x="493" y="569"/>
                  </a:moveTo>
                  <a:cubicBezTo>
                    <a:pt x="498" y="569"/>
                    <a:pt x="502" y="571"/>
                    <a:pt x="505" y="574"/>
                  </a:cubicBezTo>
                  <a:cubicBezTo>
                    <a:pt x="507" y="577"/>
                    <a:pt x="509" y="581"/>
                    <a:pt x="509" y="587"/>
                  </a:cubicBezTo>
                  <a:cubicBezTo>
                    <a:pt x="509" y="591"/>
                    <a:pt x="508" y="594"/>
                    <a:pt x="506" y="597"/>
                  </a:cubicBezTo>
                  <a:cubicBezTo>
                    <a:pt x="504" y="599"/>
                    <a:pt x="502" y="601"/>
                    <a:pt x="500" y="602"/>
                  </a:cubicBezTo>
                  <a:cubicBezTo>
                    <a:pt x="497" y="603"/>
                    <a:pt x="494" y="604"/>
                    <a:pt x="491" y="604"/>
                  </a:cubicBezTo>
                  <a:cubicBezTo>
                    <a:pt x="485" y="604"/>
                    <a:pt x="481" y="603"/>
                    <a:pt x="479" y="600"/>
                  </a:cubicBezTo>
                  <a:cubicBezTo>
                    <a:pt x="476" y="598"/>
                    <a:pt x="474" y="595"/>
                    <a:pt x="473" y="591"/>
                  </a:cubicBezTo>
                  <a:cubicBezTo>
                    <a:pt x="472" y="587"/>
                    <a:pt x="472" y="583"/>
                    <a:pt x="472" y="578"/>
                  </a:cubicBezTo>
                  <a:cubicBezTo>
                    <a:pt x="472" y="573"/>
                    <a:pt x="472" y="569"/>
                    <a:pt x="473" y="566"/>
                  </a:cubicBezTo>
                  <a:cubicBezTo>
                    <a:pt x="475" y="562"/>
                    <a:pt x="477" y="559"/>
                    <a:pt x="479" y="557"/>
                  </a:cubicBezTo>
                  <a:cubicBezTo>
                    <a:pt x="482" y="554"/>
                    <a:pt x="486" y="553"/>
                    <a:pt x="491" y="553"/>
                  </a:cubicBezTo>
                  <a:cubicBezTo>
                    <a:pt x="496" y="553"/>
                    <a:pt x="499" y="554"/>
                    <a:pt x="502" y="556"/>
                  </a:cubicBezTo>
                  <a:cubicBezTo>
                    <a:pt x="505" y="557"/>
                    <a:pt x="506" y="559"/>
                    <a:pt x="507" y="561"/>
                  </a:cubicBezTo>
                  <a:cubicBezTo>
                    <a:pt x="508" y="563"/>
                    <a:pt x="508" y="564"/>
                    <a:pt x="508" y="566"/>
                  </a:cubicBezTo>
                  <a:cubicBezTo>
                    <a:pt x="502" y="566"/>
                    <a:pt x="502" y="566"/>
                    <a:pt x="502" y="566"/>
                  </a:cubicBezTo>
                  <a:cubicBezTo>
                    <a:pt x="502" y="565"/>
                    <a:pt x="502" y="565"/>
                    <a:pt x="502" y="564"/>
                  </a:cubicBezTo>
                  <a:cubicBezTo>
                    <a:pt x="501" y="563"/>
                    <a:pt x="501" y="562"/>
                    <a:pt x="500" y="561"/>
                  </a:cubicBezTo>
                  <a:cubicBezTo>
                    <a:pt x="500" y="560"/>
                    <a:pt x="498" y="559"/>
                    <a:pt x="497" y="559"/>
                  </a:cubicBezTo>
                  <a:cubicBezTo>
                    <a:pt x="495" y="558"/>
                    <a:pt x="493" y="557"/>
                    <a:pt x="491" y="557"/>
                  </a:cubicBezTo>
                  <a:cubicBezTo>
                    <a:pt x="486" y="558"/>
                    <a:pt x="483" y="560"/>
                    <a:pt x="481" y="563"/>
                  </a:cubicBezTo>
                  <a:cubicBezTo>
                    <a:pt x="479" y="567"/>
                    <a:pt x="478" y="571"/>
                    <a:pt x="478" y="576"/>
                  </a:cubicBezTo>
                  <a:cubicBezTo>
                    <a:pt x="479" y="575"/>
                    <a:pt x="480" y="574"/>
                    <a:pt x="482" y="572"/>
                  </a:cubicBezTo>
                  <a:cubicBezTo>
                    <a:pt x="484" y="570"/>
                    <a:pt x="488" y="569"/>
                    <a:pt x="493" y="569"/>
                  </a:cubicBezTo>
                  <a:close/>
                  <a:moveTo>
                    <a:pt x="479" y="587"/>
                  </a:moveTo>
                  <a:cubicBezTo>
                    <a:pt x="479" y="595"/>
                    <a:pt x="483" y="599"/>
                    <a:pt x="491" y="599"/>
                  </a:cubicBezTo>
                  <a:cubicBezTo>
                    <a:pt x="499" y="599"/>
                    <a:pt x="502" y="595"/>
                    <a:pt x="502" y="587"/>
                  </a:cubicBezTo>
                  <a:cubicBezTo>
                    <a:pt x="502" y="583"/>
                    <a:pt x="501" y="579"/>
                    <a:pt x="499" y="577"/>
                  </a:cubicBezTo>
                  <a:cubicBezTo>
                    <a:pt x="498" y="575"/>
                    <a:pt x="495" y="574"/>
                    <a:pt x="491" y="574"/>
                  </a:cubicBezTo>
                  <a:cubicBezTo>
                    <a:pt x="483" y="574"/>
                    <a:pt x="479" y="578"/>
                    <a:pt x="479" y="587"/>
                  </a:cubicBezTo>
                  <a:close/>
                  <a:moveTo>
                    <a:pt x="658" y="432"/>
                  </a:moveTo>
                  <a:cubicBezTo>
                    <a:pt x="655" y="460"/>
                    <a:pt x="645" y="487"/>
                    <a:pt x="628" y="508"/>
                  </a:cubicBezTo>
                  <a:cubicBezTo>
                    <a:pt x="624" y="514"/>
                    <a:pt x="616" y="516"/>
                    <a:pt x="612" y="516"/>
                  </a:cubicBezTo>
                  <a:cubicBezTo>
                    <a:pt x="574" y="516"/>
                    <a:pt x="574" y="516"/>
                    <a:pt x="574" y="516"/>
                  </a:cubicBezTo>
                  <a:cubicBezTo>
                    <a:pt x="597" y="453"/>
                    <a:pt x="597" y="453"/>
                    <a:pt x="597" y="453"/>
                  </a:cubicBezTo>
                  <a:cubicBezTo>
                    <a:pt x="605" y="451"/>
                    <a:pt x="613" y="448"/>
                    <a:pt x="621" y="446"/>
                  </a:cubicBezTo>
                  <a:cubicBezTo>
                    <a:pt x="611" y="474"/>
                    <a:pt x="611" y="474"/>
                    <a:pt x="611" y="474"/>
                  </a:cubicBezTo>
                  <a:cubicBezTo>
                    <a:pt x="610" y="476"/>
                    <a:pt x="612" y="477"/>
                    <a:pt x="614" y="477"/>
                  </a:cubicBezTo>
                  <a:cubicBezTo>
                    <a:pt x="616" y="477"/>
                    <a:pt x="616" y="477"/>
                    <a:pt x="616" y="477"/>
                  </a:cubicBezTo>
                  <a:cubicBezTo>
                    <a:pt x="617" y="477"/>
                    <a:pt x="618" y="476"/>
                    <a:pt x="618" y="476"/>
                  </a:cubicBezTo>
                  <a:cubicBezTo>
                    <a:pt x="630" y="443"/>
                    <a:pt x="630" y="443"/>
                    <a:pt x="630" y="443"/>
                  </a:cubicBezTo>
                  <a:cubicBezTo>
                    <a:pt x="639" y="439"/>
                    <a:pt x="649" y="436"/>
                    <a:pt x="658" y="432"/>
                  </a:cubicBezTo>
                  <a:close/>
                  <a:moveTo>
                    <a:pt x="567" y="516"/>
                  </a:moveTo>
                  <a:cubicBezTo>
                    <a:pt x="547" y="516"/>
                    <a:pt x="547" y="516"/>
                    <a:pt x="547" y="516"/>
                  </a:cubicBezTo>
                  <a:cubicBezTo>
                    <a:pt x="544" y="500"/>
                    <a:pt x="544" y="500"/>
                    <a:pt x="544" y="500"/>
                  </a:cubicBezTo>
                  <a:cubicBezTo>
                    <a:pt x="538" y="516"/>
                    <a:pt x="538" y="516"/>
                    <a:pt x="538" y="516"/>
                  </a:cubicBezTo>
                  <a:cubicBezTo>
                    <a:pt x="515" y="516"/>
                    <a:pt x="515" y="516"/>
                    <a:pt x="515" y="516"/>
                  </a:cubicBezTo>
                  <a:cubicBezTo>
                    <a:pt x="523" y="499"/>
                    <a:pt x="529" y="481"/>
                    <a:pt x="534" y="463"/>
                  </a:cubicBezTo>
                  <a:cubicBezTo>
                    <a:pt x="541" y="463"/>
                    <a:pt x="547" y="462"/>
                    <a:pt x="554" y="461"/>
                  </a:cubicBezTo>
                  <a:cubicBezTo>
                    <a:pt x="558" y="479"/>
                    <a:pt x="558" y="479"/>
                    <a:pt x="558" y="479"/>
                  </a:cubicBezTo>
                  <a:cubicBezTo>
                    <a:pt x="565" y="459"/>
                    <a:pt x="565" y="459"/>
                    <a:pt x="565" y="459"/>
                  </a:cubicBezTo>
                  <a:cubicBezTo>
                    <a:pt x="573" y="458"/>
                    <a:pt x="581" y="456"/>
                    <a:pt x="588" y="455"/>
                  </a:cubicBezTo>
                  <a:cubicBezTo>
                    <a:pt x="567" y="516"/>
                    <a:pt x="567" y="516"/>
                    <a:pt x="567" y="516"/>
                  </a:cubicBezTo>
                  <a:close/>
                  <a:moveTo>
                    <a:pt x="493" y="221"/>
                  </a:moveTo>
                  <a:cubicBezTo>
                    <a:pt x="520" y="268"/>
                    <a:pt x="534" y="322"/>
                    <a:pt x="534" y="380"/>
                  </a:cubicBezTo>
                  <a:cubicBezTo>
                    <a:pt x="534" y="428"/>
                    <a:pt x="524" y="474"/>
                    <a:pt x="505" y="516"/>
                  </a:cubicBezTo>
                  <a:cubicBezTo>
                    <a:pt x="250" y="516"/>
                    <a:pt x="250" y="516"/>
                    <a:pt x="250" y="516"/>
                  </a:cubicBezTo>
                  <a:cubicBezTo>
                    <a:pt x="234" y="516"/>
                    <a:pt x="200" y="486"/>
                    <a:pt x="200" y="465"/>
                  </a:cubicBezTo>
                  <a:cubicBezTo>
                    <a:pt x="217" y="465"/>
                    <a:pt x="217" y="465"/>
                    <a:pt x="217" y="465"/>
                  </a:cubicBezTo>
                  <a:cubicBezTo>
                    <a:pt x="217" y="465"/>
                    <a:pt x="217" y="465"/>
                    <a:pt x="217" y="465"/>
                  </a:cubicBezTo>
                  <a:cubicBezTo>
                    <a:pt x="227" y="471"/>
                    <a:pt x="239" y="475"/>
                    <a:pt x="251" y="475"/>
                  </a:cubicBezTo>
                  <a:cubicBezTo>
                    <a:pt x="271" y="475"/>
                    <a:pt x="289" y="465"/>
                    <a:pt x="301" y="451"/>
                  </a:cubicBezTo>
                  <a:cubicBezTo>
                    <a:pt x="304" y="448"/>
                    <a:pt x="304" y="448"/>
                    <a:pt x="304" y="448"/>
                  </a:cubicBezTo>
                  <a:cubicBezTo>
                    <a:pt x="319" y="431"/>
                    <a:pt x="320" y="404"/>
                    <a:pt x="320" y="380"/>
                  </a:cubicBezTo>
                  <a:cubicBezTo>
                    <a:pt x="320" y="354"/>
                    <a:pt x="313" y="329"/>
                    <a:pt x="302" y="308"/>
                  </a:cubicBezTo>
                  <a:cubicBezTo>
                    <a:pt x="493" y="221"/>
                    <a:pt x="493" y="221"/>
                    <a:pt x="493" y="221"/>
                  </a:cubicBezTo>
                  <a:close/>
                  <a:moveTo>
                    <a:pt x="423" y="406"/>
                  </a:moveTo>
                  <a:cubicBezTo>
                    <a:pt x="444" y="406"/>
                    <a:pt x="444" y="406"/>
                    <a:pt x="444" y="406"/>
                  </a:cubicBezTo>
                  <a:cubicBezTo>
                    <a:pt x="444" y="406"/>
                    <a:pt x="444" y="406"/>
                    <a:pt x="444" y="406"/>
                  </a:cubicBezTo>
                  <a:cubicBezTo>
                    <a:pt x="444" y="416"/>
                    <a:pt x="444" y="416"/>
                    <a:pt x="444" y="416"/>
                  </a:cubicBezTo>
                  <a:cubicBezTo>
                    <a:pt x="423" y="416"/>
                    <a:pt x="423" y="416"/>
                    <a:pt x="423" y="416"/>
                  </a:cubicBezTo>
                  <a:cubicBezTo>
                    <a:pt x="423" y="416"/>
                    <a:pt x="423" y="416"/>
                    <a:pt x="423" y="416"/>
                  </a:cubicBezTo>
                  <a:cubicBezTo>
                    <a:pt x="407" y="416"/>
                    <a:pt x="407" y="416"/>
                    <a:pt x="407" y="416"/>
                  </a:cubicBezTo>
                  <a:cubicBezTo>
                    <a:pt x="407" y="416"/>
                    <a:pt x="407" y="416"/>
                    <a:pt x="407" y="416"/>
                  </a:cubicBezTo>
                  <a:cubicBezTo>
                    <a:pt x="407" y="406"/>
                    <a:pt x="407" y="406"/>
                    <a:pt x="407" y="406"/>
                  </a:cubicBezTo>
                  <a:cubicBezTo>
                    <a:pt x="423" y="406"/>
                    <a:pt x="423" y="406"/>
                    <a:pt x="423" y="406"/>
                  </a:cubicBezTo>
                  <a:close/>
                  <a:moveTo>
                    <a:pt x="426" y="314"/>
                  </a:moveTo>
                  <a:cubicBezTo>
                    <a:pt x="428" y="314"/>
                    <a:pt x="431" y="314"/>
                    <a:pt x="434" y="314"/>
                  </a:cubicBezTo>
                  <a:cubicBezTo>
                    <a:pt x="434" y="314"/>
                    <a:pt x="434" y="314"/>
                    <a:pt x="434" y="314"/>
                  </a:cubicBezTo>
                  <a:cubicBezTo>
                    <a:pt x="434" y="332"/>
                    <a:pt x="434" y="332"/>
                    <a:pt x="434" y="332"/>
                  </a:cubicBezTo>
                  <a:cubicBezTo>
                    <a:pt x="434" y="332"/>
                    <a:pt x="434" y="332"/>
                    <a:pt x="434" y="332"/>
                  </a:cubicBezTo>
                  <a:cubicBezTo>
                    <a:pt x="434" y="335"/>
                    <a:pt x="434" y="335"/>
                    <a:pt x="434" y="335"/>
                  </a:cubicBezTo>
                  <a:cubicBezTo>
                    <a:pt x="434" y="341"/>
                    <a:pt x="434" y="341"/>
                    <a:pt x="434" y="341"/>
                  </a:cubicBezTo>
                  <a:cubicBezTo>
                    <a:pt x="434" y="344"/>
                    <a:pt x="434" y="344"/>
                    <a:pt x="434" y="344"/>
                  </a:cubicBezTo>
                  <a:cubicBezTo>
                    <a:pt x="466" y="344"/>
                    <a:pt x="466" y="344"/>
                    <a:pt x="466" y="344"/>
                  </a:cubicBezTo>
                  <a:cubicBezTo>
                    <a:pt x="459" y="340"/>
                    <a:pt x="452" y="336"/>
                    <a:pt x="444" y="334"/>
                  </a:cubicBezTo>
                  <a:cubicBezTo>
                    <a:pt x="444" y="334"/>
                    <a:pt x="444" y="334"/>
                    <a:pt x="444" y="334"/>
                  </a:cubicBezTo>
                  <a:cubicBezTo>
                    <a:pt x="443" y="333"/>
                    <a:pt x="442" y="333"/>
                    <a:pt x="441" y="333"/>
                  </a:cubicBezTo>
                  <a:cubicBezTo>
                    <a:pt x="441" y="315"/>
                    <a:pt x="441" y="315"/>
                    <a:pt x="441" y="315"/>
                  </a:cubicBezTo>
                  <a:cubicBezTo>
                    <a:pt x="442" y="316"/>
                    <a:pt x="443" y="316"/>
                    <a:pt x="444" y="316"/>
                  </a:cubicBezTo>
                  <a:cubicBezTo>
                    <a:pt x="444" y="316"/>
                    <a:pt x="444" y="316"/>
                    <a:pt x="444" y="316"/>
                  </a:cubicBezTo>
                  <a:cubicBezTo>
                    <a:pt x="468" y="322"/>
                    <a:pt x="489" y="337"/>
                    <a:pt x="500" y="358"/>
                  </a:cubicBezTo>
                  <a:cubicBezTo>
                    <a:pt x="500" y="358"/>
                    <a:pt x="500" y="358"/>
                    <a:pt x="500" y="358"/>
                  </a:cubicBezTo>
                  <a:cubicBezTo>
                    <a:pt x="480" y="358"/>
                    <a:pt x="480" y="358"/>
                    <a:pt x="480" y="358"/>
                  </a:cubicBezTo>
                  <a:cubicBezTo>
                    <a:pt x="480" y="358"/>
                    <a:pt x="480" y="358"/>
                    <a:pt x="480" y="358"/>
                  </a:cubicBezTo>
                  <a:cubicBezTo>
                    <a:pt x="444" y="358"/>
                    <a:pt x="444" y="358"/>
                    <a:pt x="444" y="358"/>
                  </a:cubicBezTo>
                  <a:cubicBezTo>
                    <a:pt x="434" y="358"/>
                    <a:pt x="434" y="358"/>
                    <a:pt x="434" y="358"/>
                  </a:cubicBezTo>
                  <a:cubicBezTo>
                    <a:pt x="434" y="368"/>
                    <a:pt x="434" y="368"/>
                    <a:pt x="434" y="368"/>
                  </a:cubicBezTo>
                  <a:cubicBezTo>
                    <a:pt x="434" y="392"/>
                    <a:pt x="434" y="392"/>
                    <a:pt x="434" y="392"/>
                  </a:cubicBezTo>
                  <a:cubicBezTo>
                    <a:pt x="444" y="392"/>
                    <a:pt x="444" y="392"/>
                    <a:pt x="444" y="392"/>
                  </a:cubicBezTo>
                  <a:cubicBezTo>
                    <a:pt x="444" y="383"/>
                    <a:pt x="444" y="383"/>
                    <a:pt x="444" y="383"/>
                  </a:cubicBezTo>
                  <a:cubicBezTo>
                    <a:pt x="444" y="368"/>
                    <a:pt x="444" y="368"/>
                    <a:pt x="444" y="368"/>
                  </a:cubicBezTo>
                  <a:cubicBezTo>
                    <a:pt x="458" y="368"/>
                    <a:pt x="458" y="368"/>
                    <a:pt x="458" y="368"/>
                  </a:cubicBezTo>
                  <a:cubicBezTo>
                    <a:pt x="486" y="368"/>
                    <a:pt x="486" y="368"/>
                    <a:pt x="486" y="368"/>
                  </a:cubicBezTo>
                  <a:cubicBezTo>
                    <a:pt x="486" y="368"/>
                    <a:pt x="486" y="368"/>
                    <a:pt x="486" y="368"/>
                  </a:cubicBezTo>
                  <a:cubicBezTo>
                    <a:pt x="505" y="368"/>
                    <a:pt x="505" y="368"/>
                    <a:pt x="505" y="368"/>
                  </a:cubicBezTo>
                  <a:cubicBezTo>
                    <a:pt x="505" y="368"/>
                    <a:pt x="505" y="368"/>
                    <a:pt x="505" y="368"/>
                  </a:cubicBezTo>
                  <a:cubicBezTo>
                    <a:pt x="506" y="373"/>
                    <a:pt x="508" y="378"/>
                    <a:pt x="509" y="383"/>
                  </a:cubicBezTo>
                  <a:cubicBezTo>
                    <a:pt x="509" y="383"/>
                    <a:pt x="509" y="383"/>
                    <a:pt x="509" y="383"/>
                  </a:cubicBezTo>
                  <a:cubicBezTo>
                    <a:pt x="491" y="383"/>
                    <a:pt x="491" y="383"/>
                    <a:pt x="491" y="383"/>
                  </a:cubicBezTo>
                  <a:cubicBezTo>
                    <a:pt x="491" y="383"/>
                    <a:pt x="491" y="383"/>
                    <a:pt x="491" y="383"/>
                  </a:cubicBezTo>
                  <a:cubicBezTo>
                    <a:pt x="458" y="383"/>
                    <a:pt x="458" y="383"/>
                    <a:pt x="458" y="383"/>
                  </a:cubicBezTo>
                  <a:cubicBezTo>
                    <a:pt x="458" y="392"/>
                    <a:pt x="458" y="392"/>
                    <a:pt x="458" y="392"/>
                  </a:cubicBezTo>
                  <a:cubicBezTo>
                    <a:pt x="493" y="392"/>
                    <a:pt x="493" y="392"/>
                    <a:pt x="493" y="392"/>
                  </a:cubicBezTo>
                  <a:cubicBezTo>
                    <a:pt x="493" y="392"/>
                    <a:pt x="493" y="392"/>
                    <a:pt x="493" y="392"/>
                  </a:cubicBezTo>
                  <a:cubicBezTo>
                    <a:pt x="510" y="392"/>
                    <a:pt x="510" y="392"/>
                    <a:pt x="510" y="392"/>
                  </a:cubicBezTo>
                  <a:cubicBezTo>
                    <a:pt x="510" y="392"/>
                    <a:pt x="510" y="392"/>
                    <a:pt x="510" y="392"/>
                  </a:cubicBezTo>
                  <a:cubicBezTo>
                    <a:pt x="510" y="394"/>
                    <a:pt x="510" y="397"/>
                    <a:pt x="510" y="399"/>
                  </a:cubicBezTo>
                  <a:cubicBezTo>
                    <a:pt x="510" y="402"/>
                    <a:pt x="510" y="405"/>
                    <a:pt x="510" y="407"/>
                  </a:cubicBezTo>
                  <a:cubicBezTo>
                    <a:pt x="510" y="407"/>
                    <a:pt x="510" y="407"/>
                    <a:pt x="510" y="407"/>
                  </a:cubicBezTo>
                  <a:cubicBezTo>
                    <a:pt x="510" y="410"/>
                    <a:pt x="509" y="413"/>
                    <a:pt x="509" y="416"/>
                  </a:cubicBezTo>
                  <a:cubicBezTo>
                    <a:pt x="509" y="416"/>
                    <a:pt x="509" y="416"/>
                    <a:pt x="509" y="416"/>
                  </a:cubicBezTo>
                  <a:cubicBezTo>
                    <a:pt x="508" y="417"/>
                    <a:pt x="508" y="417"/>
                    <a:pt x="508" y="418"/>
                  </a:cubicBezTo>
                  <a:cubicBezTo>
                    <a:pt x="508" y="418"/>
                    <a:pt x="508" y="418"/>
                    <a:pt x="508" y="418"/>
                  </a:cubicBezTo>
                  <a:cubicBezTo>
                    <a:pt x="508" y="419"/>
                    <a:pt x="508" y="419"/>
                    <a:pt x="508" y="420"/>
                  </a:cubicBezTo>
                  <a:cubicBezTo>
                    <a:pt x="508" y="420"/>
                    <a:pt x="508" y="420"/>
                    <a:pt x="508" y="420"/>
                  </a:cubicBezTo>
                  <a:cubicBezTo>
                    <a:pt x="507" y="423"/>
                    <a:pt x="506" y="425"/>
                    <a:pt x="505" y="428"/>
                  </a:cubicBezTo>
                  <a:cubicBezTo>
                    <a:pt x="505" y="428"/>
                    <a:pt x="505" y="428"/>
                    <a:pt x="505" y="428"/>
                  </a:cubicBezTo>
                  <a:cubicBezTo>
                    <a:pt x="505" y="429"/>
                    <a:pt x="505" y="429"/>
                    <a:pt x="504" y="430"/>
                  </a:cubicBezTo>
                  <a:cubicBezTo>
                    <a:pt x="504" y="430"/>
                    <a:pt x="504" y="430"/>
                    <a:pt x="504" y="430"/>
                  </a:cubicBezTo>
                  <a:cubicBezTo>
                    <a:pt x="504" y="431"/>
                    <a:pt x="504" y="431"/>
                    <a:pt x="504" y="431"/>
                  </a:cubicBezTo>
                  <a:cubicBezTo>
                    <a:pt x="504" y="432"/>
                    <a:pt x="504" y="432"/>
                    <a:pt x="504" y="432"/>
                  </a:cubicBezTo>
                  <a:cubicBezTo>
                    <a:pt x="503" y="432"/>
                    <a:pt x="503" y="433"/>
                    <a:pt x="503" y="433"/>
                  </a:cubicBezTo>
                  <a:cubicBezTo>
                    <a:pt x="503" y="434"/>
                    <a:pt x="503" y="434"/>
                    <a:pt x="503" y="434"/>
                  </a:cubicBezTo>
                  <a:cubicBezTo>
                    <a:pt x="503" y="434"/>
                    <a:pt x="502" y="435"/>
                    <a:pt x="502" y="435"/>
                  </a:cubicBezTo>
                  <a:cubicBezTo>
                    <a:pt x="502" y="436"/>
                    <a:pt x="502" y="436"/>
                    <a:pt x="502" y="436"/>
                  </a:cubicBezTo>
                  <a:cubicBezTo>
                    <a:pt x="501" y="437"/>
                    <a:pt x="501" y="438"/>
                    <a:pt x="500" y="439"/>
                  </a:cubicBezTo>
                  <a:cubicBezTo>
                    <a:pt x="500" y="439"/>
                    <a:pt x="500" y="439"/>
                    <a:pt x="500" y="439"/>
                  </a:cubicBezTo>
                  <a:cubicBezTo>
                    <a:pt x="500" y="440"/>
                    <a:pt x="499" y="440"/>
                    <a:pt x="499" y="441"/>
                  </a:cubicBezTo>
                  <a:cubicBezTo>
                    <a:pt x="499" y="441"/>
                    <a:pt x="499" y="441"/>
                    <a:pt x="499" y="441"/>
                  </a:cubicBezTo>
                  <a:cubicBezTo>
                    <a:pt x="499" y="442"/>
                    <a:pt x="498" y="442"/>
                    <a:pt x="498" y="442"/>
                  </a:cubicBezTo>
                  <a:cubicBezTo>
                    <a:pt x="498" y="443"/>
                    <a:pt x="498" y="443"/>
                    <a:pt x="498" y="443"/>
                  </a:cubicBezTo>
                  <a:cubicBezTo>
                    <a:pt x="498" y="443"/>
                    <a:pt x="497" y="444"/>
                    <a:pt x="497" y="444"/>
                  </a:cubicBezTo>
                  <a:cubicBezTo>
                    <a:pt x="497" y="445"/>
                    <a:pt x="497" y="445"/>
                    <a:pt x="497" y="445"/>
                  </a:cubicBezTo>
                  <a:cubicBezTo>
                    <a:pt x="497" y="445"/>
                    <a:pt x="496" y="445"/>
                    <a:pt x="496" y="446"/>
                  </a:cubicBezTo>
                  <a:cubicBezTo>
                    <a:pt x="496" y="446"/>
                    <a:pt x="496" y="446"/>
                    <a:pt x="496" y="446"/>
                  </a:cubicBezTo>
                  <a:cubicBezTo>
                    <a:pt x="495" y="447"/>
                    <a:pt x="495" y="447"/>
                    <a:pt x="495" y="448"/>
                  </a:cubicBezTo>
                  <a:cubicBezTo>
                    <a:pt x="495" y="448"/>
                    <a:pt x="495" y="448"/>
                    <a:pt x="495" y="448"/>
                  </a:cubicBezTo>
                  <a:cubicBezTo>
                    <a:pt x="494" y="448"/>
                    <a:pt x="494" y="449"/>
                    <a:pt x="494" y="449"/>
                  </a:cubicBezTo>
                  <a:cubicBezTo>
                    <a:pt x="493" y="450"/>
                    <a:pt x="493" y="450"/>
                    <a:pt x="493" y="450"/>
                  </a:cubicBezTo>
                  <a:cubicBezTo>
                    <a:pt x="493" y="450"/>
                    <a:pt x="493" y="451"/>
                    <a:pt x="492" y="451"/>
                  </a:cubicBezTo>
                  <a:cubicBezTo>
                    <a:pt x="492" y="451"/>
                    <a:pt x="492" y="451"/>
                    <a:pt x="492" y="451"/>
                  </a:cubicBezTo>
                  <a:cubicBezTo>
                    <a:pt x="492" y="452"/>
                    <a:pt x="491" y="452"/>
                    <a:pt x="491" y="452"/>
                  </a:cubicBezTo>
                  <a:cubicBezTo>
                    <a:pt x="491" y="453"/>
                    <a:pt x="491" y="453"/>
                    <a:pt x="491" y="453"/>
                  </a:cubicBezTo>
                  <a:cubicBezTo>
                    <a:pt x="490" y="453"/>
                    <a:pt x="490" y="454"/>
                    <a:pt x="490" y="454"/>
                  </a:cubicBezTo>
                  <a:cubicBezTo>
                    <a:pt x="490" y="454"/>
                    <a:pt x="490" y="454"/>
                    <a:pt x="489" y="454"/>
                  </a:cubicBezTo>
                  <a:cubicBezTo>
                    <a:pt x="489" y="455"/>
                    <a:pt x="489" y="455"/>
                    <a:pt x="489" y="455"/>
                  </a:cubicBezTo>
                  <a:cubicBezTo>
                    <a:pt x="489" y="455"/>
                    <a:pt x="488" y="456"/>
                    <a:pt x="488" y="456"/>
                  </a:cubicBezTo>
                  <a:cubicBezTo>
                    <a:pt x="488" y="456"/>
                    <a:pt x="488" y="456"/>
                    <a:pt x="488" y="456"/>
                  </a:cubicBezTo>
                  <a:cubicBezTo>
                    <a:pt x="487" y="457"/>
                    <a:pt x="486" y="459"/>
                    <a:pt x="485" y="460"/>
                  </a:cubicBezTo>
                  <a:cubicBezTo>
                    <a:pt x="484" y="460"/>
                    <a:pt x="484" y="460"/>
                    <a:pt x="484" y="460"/>
                  </a:cubicBezTo>
                  <a:cubicBezTo>
                    <a:pt x="484" y="460"/>
                    <a:pt x="484" y="460"/>
                    <a:pt x="483" y="461"/>
                  </a:cubicBezTo>
                  <a:cubicBezTo>
                    <a:pt x="483" y="461"/>
                    <a:pt x="483" y="461"/>
                    <a:pt x="483" y="461"/>
                  </a:cubicBezTo>
                  <a:cubicBezTo>
                    <a:pt x="483" y="461"/>
                    <a:pt x="482" y="462"/>
                    <a:pt x="482" y="462"/>
                  </a:cubicBezTo>
                  <a:cubicBezTo>
                    <a:pt x="482" y="462"/>
                    <a:pt x="482" y="462"/>
                    <a:pt x="482" y="462"/>
                  </a:cubicBezTo>
                  <a:cubicBezTo>
                    <a:pt x="481" y="463"/>
                    <a:pt x="481" y="463"/>
                    <a:pt x="481" y="463"/>
                  </a:cubicBezTo>
                  <a:cubicBezTo>
                    <a:pt x="480" y="464"/>
                    <a:pt x="480" y="464"/>
                    <a:pt x="480" y="464"/>
                  </a:cubicBezTo>
                  <a:cubicBezTo>
                    <a:pt x="480" y="464"/>
                    <a:pt x="480" y="464"/>
                    <a:pt x="479" y="464"/>
                  </a:cubicBezTo>
                  <a:cubicBezTo>
                    <a:pt x="479" y="465"/>
                    <a:pt x="479" y="465"/>
                    <a:pt x="479" y="465"/>
                  </a:cubicBezTo>
                  <a:cubicBezTo>
                    <a:pt x="478" y="466"/>
                    <a:pt x="477" y="467"/>
                    <a:pt x="475" y="467"/>
                  </a:cubicBezTo>
                  <a:cubicBezTo>
                    <a:pt x="475" y="468"/>
                    <a:pt x="475" y="468"/>
                    <a:pt x="475" y="468"/>
                  </a:cubicBezTo>
                  <a:cubicBezTo>
                    <a:pt x="475" y="468"/>
                    <a:pt x="474" y="468"/>
                    <a:pt x="474" y="468"/>
                  </a:cubicBezTo>
                  <a:cubicBezTo>
                    <a:pt x="473" y="469"/>
                    <a:pt x="473" y="469"/>
                    <a:pt x="473" y="469"/>
                  </a:cubicBezTo>
                  <a:cubicBezTo>
                    <a:pt x="473" y="469"/>
                    <a:pt x="473" y="469"/>
                    <a:pt x="472" y="469"/>
                  </a:cubicBezTo>
                  <a:cubicBezTo>
                    <a:pt x="472" y="470"/>
                    <a:pt x="472" y="470"/>
                    <a:pt x="472" y="470"/>
                  </a:cubicBezTo>
                  <a:cubicBezTo>
                    <a:pt x="471" y="470"/>
                    <a:pt x="471" y="470"/>
                    <a:pt x="471" y="470"/>
                  </a:cubicBezTo>
                  <a:cubicBezTo>
                    <a:pt x="470" y="471"/>
                    <a:pt x="470" y="471"/>
                    <a:pt x="470" y="471"/>
                  </a:cubicBezTo>
                  <a:cubicBezTo>
                    <a:pt x="470" y="471"/>
                    <a:pt x="469" y="471"/>
                    <a:pt x="469" y="471"/>
                  </a:cubicBezTo>
                  <a:cubicBezTo>
                    <a:pt x="469" y="472"/>
                    <a:pt x="469" y="472"/>
                    <a:pt x="469" y="472"/>
                  </a:cubicBezTo>
                  <a:cubicBezTo>
                    <a:pt x="467" y="473"/>
                    <a:pt x="466" y="473"/>
                    <a:pt x="465" y="474"/>
                  </a:cubicBezTo>
                  <a:cubicBezTo>
                    <a:pt x="464" y="474"/>
                    <a:pt x="464" y="474"/>
                    <a:pt x="464" y="474"/>
                  </a:cubicBezTo>
                  <a:cubicBezTo>
                    <a:pt x="464" y="474"/>
                    <a:pt x="464" y="475"/>
                    <a:pt x="463" y="475"/>
                  </a:cubicBezTo>
                  <a:cubicBezTo>
                    <a:pt x="463" y="475"/>
                    <a:pt x="463" y="475"/>
                    <a:pt x="463" y="475"/>
                  </a:cubicBezTo>
                  <a:cubicBezTo>
                    <a:pt x="462" y="475"/>
                    <a:pt x="462" y="475"/>
                    <a:pt x="462" y="476"/>
                  </a:cubicBezTo>
                  <a:cubicBezTo>
                    <a:pt x="461" y="476"/>
                    <a:pt x="461" y="476"/>
                    <a:pt x="461" y="476"/>
                  </a:cubicBezTo>
                  <a:cubicBezTo>
                    <a:pt x="461" y="476"/>
                    <a:pt x="460" y="476"/>
                    <a:pt x="460" y="476"/>
                  </a:cubicBezTo>
                  <a:cubicBezTo>
                    <a:pt x="459" y="476"/>
                    <a:pt x="459" y="476"/>
                    <a:pt x="459" y="476"/>
                  </a:cubicBezTo>
                  <a:cubicBezTo>
                    <a:pt x="459" y="477"/>
                    <a:pt x="459" y="477"/>
                    <a:pt x="458" y="477"/>
                  </a:cubicBezTo>
                  <a:cubicBezTo>
                    <a:pt x="458" y="477"/>
                    <a:pt x="458" y="477"/>
                    <a:pt x="458" y="477"/>
                  </a:cubicBezTo>
                  <a:cubicBezTo>
                    <a:pt x="457" y="477"/>
                    <a:pt x="457" y="478"/>
                    <a:pt x="456" y="478"/>
                  </a:cubicBezTo>
                  <a:cubicBezTo>
                    <a:pt x="456" y="478"/>
                    <a:pt x="456" y="478"/>
                    <a:pt x="456" y="478"/>
                  </a:cubicBezTo>
                  <a:cubicBezTo>
                    <a:pt x="455" y="478"/>
                    <a:pt x="453" y="479"/>
                    <a:pt x="452" y="479"/>
                  </a:cubicBezTo>
                  <a:cubicBezTo>
                    <a:pt x="452" y="479"/>
                    <a:pt x="451" y="480"/>
                    <a:pt x="451" y="480"/>
                  </a:cubicBezTo>
                  <a:cubicBezTo>
                    <a:pt x="451" y="480"/>
                    <a:pt x="450" y="480"/>
                    <a:pt x="450" y="480"/>
                  </a:cubicBezTo>
                  <a:cubicBezTo>
                    <a:pt x="449" y="480"/>
                    <a:pt x="449" y="480"/>
                    <a:pt x="449" y="480"/>
                  </a:cubicBezTo>
                  <a:cubicBezTo>
                    <a:pt x="449" y="480"/>
                    <a:pt x="449" y="480"/>
                    <a:pt x="448" y="480"/>
                  </a:cubicBezTo>
                  <a:cubicBezTo>
                    <a:pt x="448" y="481"/>
                    <a:pt x="448" y="481"/>
                    <a:pt x="447" y="481"/>
                  </a:cubicBezTo>
                  <a:cubicBezTo>
                    <a:pt x="447" y="481"/>
                    <a:pt x="447" y="481"/>
                    <a:pt x="446" y="481"/>
                  </a:cubicBezTo>
                  <a:cubicBezTo>
                    <a:pt x="446" y="481"/>
                    <a:pt x="446" y="481"/>
                    <a:pt x="445" y="481"/>
                  </a:cubicBezTo>
                  <a:cubicBezTo>
                    <a:pt x="445" y="481"/>
                    <a:pt x="445" y="481"/>
                    <a:pt x="445" y="481"/>
                  </a:cubicBezTo>
                  <a:cubicBezTo>
                    <a:pt x="444" y="481"/>
                    <a:pt x="444" y="481"/>
                    <a:pt x="444" y="481"/>
                  </a:cubicBezTo>
                  <a:cubicBezTo>
                    <a:pt x="444" y="481"/>
                    <a:pt x="444" y="481"/>
                    <a:pt x="444" y="481"/>
                  </a:cubicBezTo>
                  <a:cubicBezTo>
                    <a:pt x="443" y="482"/>
                    <a:pt x="442" y="482"/>
                    <a:pt x="441" y="482"/>
                  </a:cubicBezTo>
                  <a:cubicBezTo>
                    <a:pt x="441" y="465"/>
                    <a:pt x="441" y="465"/>
                    <a:pt x="441" y="465"/>
                  </a:cubicBezTo>
                  <a:cubicBezTo>
                    <a:pt x="442" y="465"/>
                    <a:pt x="443" y="464"/>
                    <a:pt x="444" y="464"/>
                  </a:cubicBezTo>
                  <a:cubicBezTo>
                    <a:pt x="444" y="464"/>
                    <a:pt x="444" y="464"/>
                    <a:pt x="444" y="464"/>
                  </a:cubicBezTo>
                  <a:cubicBezTo>
                    <a:pt x="470" y="456"/>
                    <a:pt x="490" y="434"/>
                    <a:pt x="493" y="406"/>
                  </a:cubicBezTo>
                  <a:cubicBezTo>
                    <a:pt x="458" y="406"/>
                    <a:pt x="458" y="406"/>
                    <a:pt x="458" y="406"/>
                  </a:cubicBezTo>
                  <a:cubicBezTo>
                    <a:pt x="458" y="416"/>
                    <a:pt x="458" y="416"/>
                    <a:pt x="458" y="416"/>
                  </a:cubicBezTo>
                  <a:cubicBezTo>
                    <a:pt x="480" y="416"/>
                    <a:pt x="480" y="416"/>
                    <a:pt x="480" y="416"/>
                  </a:cubicBezTo>
                  <a:cubicBezTo>
                    <a:pt x="479" y="420"/>
                    <a:pt x="477" y="425"/>
                    <a:pt x="473" y="430"/>
                  </a:cubicBezTo>
                  <a:cubicBezTo>
                    <a:pt x="434" y="430"/>
                    <a:pt x="434" y="430"/>
                    <a:pt x="434" y="430"/>
                  </a:cubicBezTo>
                  <a:cubicBezTo>
                    <a:pt x="434" y="438"/>
                    <a:pt x="434" y="438"/>
                    <a:pt x="434" y="438"/>
                  </a:cubicBezTo>
                  <a:cubicBezTo>
                    <a:pt x="465" y="438"/>
                    <a:pt x="465" y="438"/>
                    <a:pt x="465" y="438"/>
                  </a:cubicBezTo>
                  <a:cubicBezTo>
                    <a:pt x="457" y="446"/>
                    <a:pt x="446" y="452"/>
                    <a:pt x="434" y="454"/>
                  </a:cubicBezTo>
                  <a:cubicBezTo>
                    <a:pt x="434" y="456"/>
                    <a:pt x="434" y="456"/>
                    <a:pt x="434" y="456"/>
                  </a:cubicBezTo>
                  <a:cubicBezTo>
                    <a:pt x="434" y="463"/>
                    <a:pt x="434" y="463"/>
                    <a:pt x="434" y="463"/>
                  </a:cubicBezTo>
                  <a:cubicBezTo>
                    <a:pt x="434" y="466"/>
                    <a:pt x="434" y="466"/>
                    <a:pt x="434" y="466"/>
                  </a:cubicBezTo>
                  <a:cubicBezTo>
                    <a:pt x="434" y="466"/>
                    <a:pt x="434" y="466"/>
                    <a:pt x="434" y="466"/>
                  </a:cubicBezTo>
                  <a:cubicBezTo>
                    <a:pt x="434" y="483"/>
                    <a:pt x="434" y="483"/>
                    <a:pt x="434" y="483"/>
                  </a:cubicBezTo>
                  <a:cubicBezTo>
                    <a:pt x="434" y="483"/>
                    <a:pt x="434" y="483"/>
                    <a:pt x="434" y="483"/>
                  </a:cubicBezTo>
                  <a:cubicBezTo>
                    <a:pt x="431" y="483"/>
                    <a:pt x="428" y="484"/>
                    <a:pt x="426" y="484"/>
                  </a:cubicBezTo>
                  <a:cubicBezTo>
                    <a:pt x="423" y="484"/>
                    <a:pt x="420" y="483"/>
                    <a:pt x="417" y="483"/>
                  </a:cubicBezTo>
                  <a:cubicBezTo>
                    <a:pt x="417" y="483"/>
                    <a:pt x="417" y="483"/>
                    <a:pt x="417" y="483"/>
                  </a:cubicBezTo>
                  <a:cubicBezTo>
                    <a:pt x="417" y="466"/>
                    <a:pt x="417" y="466"/>
                    <a:pt x="417" y="466"/>
                  </a:cubicBezTo>
                  <a:cubicBezTo>
                    <a:pt x="417" y="466"/>
                    <a:pt x="417" y="466"/>
                    <a:pt x="417" y="466"/>
                  </a:cubicBezTo>
                  <a:cubicBezTo>
                    <a:pt x="417" y="463"/>
                    <a:pt x="417" y="463"/>
                    <a:pt x="417" y="463"/>
                  </a:cubicBezTo>
                  <a:cubicBezTo>
                    <a:pt x="417" y="460"/>
                    <a:pt x="417" y="460"/>
                    <a:pt x="417" y="460"/>
                  </a:cubicBezTo>
                  <a:cubicBezTo>
                    <a:pt x="417" y="454"/>
                    <a:pt x="417" y="454"/>
                    <a:pt x="417" y="454"/>
                  </a:cubicBezTo>
                  <a:cubicBezTo>
                    <a:pt x="405" y="453"/>
                    <a:pt x="393" y="447"/>
                    <a:pt x="385" y="438"/>
                  </a:cubicBezTo>
                  <a:cubicBezTo>
                    <a:pt x="417" y="438"/>
                    <a:pt x="417" y="438"/>
                    <a:pt x="417" y="438"/>
                  </a:cubicBezTo>
                  <a:cubicBezTo>
                    <a:pt x="417" y="430"/>
                    <a:pt x="417" y="430"/>
                    <a:pt x="417" y="430"/>
                  </a:cubicBezTo>
                  <a:cubicBezTo>
                    <a:pt x="378" y="430"/>
                    <a:pt x="378" y="430"/>
                    <a:pt x="378" y="430"/>
                  </a:cubicBezTo>
                  <a:cubicBezTo>
                    <a:pt x="375" y="425"/>
                    <a:pt x="372" y="420"/>
                    <a:pt x="371" y="416"/>
                  </a:cubicBezTo>
                  <a:cubicBezTo>
                    <a:pt x="393" y="416"/>
                    <a:pt x="393" y="416"/>
                    <a:pt x="393" y="416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58" y="406"/>
                    <a:pt x="358" y="406"/>
                    <a:pt x="358" y="406"/>
                  </a:cubicBezTo>
                  <a:cubicBezTo>
                    <a:pt x="361" y="434"/>
                    <a:pt x="381" y="456"/>
                    <a:pt x="407" y="464"/>
                  </a:cubicBezTo>
                  <a:cubicBezTo>
                    <a:pt x="407" y="464"/>
                    <a:pt x="407" y="464"/>
                    <a:pt x="407" y="464"/>
                  </a:cubicBezTo>
                  <a:cubicBezTo>
                    <a:pt x="408" y="464"/>
                    <a:pt x="409" y="465"/>
                    <a:pt x="410" y="465"/>
                  </a:cubicBezTo>
                  <a:cubicBezTo>
                    <a:pt x="410" y="482"/>
                    <a:pt x="410" y="482"/>
                    <a:pt x="410" y="482"/>
                  </a:cubicBezTo>
                  <a:cubicBezTo>
                    <a:pt x="409" y="482"/>
                    <a:pt x="408" y="482"/>
                    <a:pt x="407" y="481"/>
                  </a:cubicBezTo>
                  <a:cubicBezTo>
                    <a:pt x="407" y="481"/>
                    <a:pt x="407" y="481"/>
                    <a:pt x="407" y="481"/>
                  </a:cubicBezTo>
                  <a:cubicBezTo>
                    <a:pt x="406" y="481"/>
                    <a:pt x="405" y="481"/>
                    <a:pt x="405" y="481"/>
                  </a:cubicBezTo>
                  <a:cubicBezTo>
                    <a:pt x="404" y="481"/>
                    <a:pt x="404" y="481"/>
                    <a:pt x="404" y="481"/>
                  </a:cubicBezTo>
                  <a:cubicBezTo>
                    <a:pt x="404" y="481"/>
                    <a:pt x="403" y="480"/>
                    <a:pt x="403" y="480"/>
                  </a:cubicBezTo>
                  <a:cubicBezTo>
                    <a:pt x="402" y="480"/>
                    <a:pt x="402" y="480"/>
                    <a:pt x="402" y="480"/>
                  </a:cubicBezTo>
                  <a:cubicBezTo>
                    <a:pt x="402" y="480"/>
                    <a:pt x="401" y="480"/>
                    <a:pt x="400" y="480"/>
                  </a:cubicBezTo>
                  <a:cubicBezTo>
                    <a:pt x="400" y="480"/>
                    <a:pt x="400" y="480"/>
                    <a:pt x="400" y="480"/>
                  </a:cubicBezTo>
                  <a:cubicBezTo>
                    <a:pt x="398" y="479"/>
                    <a:pt x="395" y="478"/>
                    <a:pt x="393" y="477"/>
                  </a:cubicBezTo>
                  <a:cubicBezTo>
                    <a:pt x="393" y="477"/>
                    <a:pt x="393" y="477"/>
                    <a:pt x="393" y="477"/>
                  </a:cubicBezTo>
                  <a:cubicBezTo>
                    <a:pt x="362" y="464"/>
                    <a:pt x="341" y="434"/>
                    <a:pt x="341" y="399"/>
                  </a:cubicBezTo>
                  <a:cubicBezTo>
                    <a:pt x="341" y="397"/>
                    <a:pt x="341" y="394"/>
                    <a:pt x="341" y="392"/>
                  </a:cubicBezTo>
                  <a:cubicBezTo>
                    <a:pt x="341" y="392"/>
                    <a:pt x="341" y="392"/>
                    <a:pt x="341" y="392"/>
                  </a:cubicBezTo>
                  <a:cubicBezTo>
                    <a:pt x="358" y="392"/>
                    <a:pt x="358" y="392"/>
                    <a:pt x="358" y="392"/>
                  </a:cubicBezTo>
                  <a:cubicBezTo>
                    <a:pt x="358" y="392"/>
                    <a:pt x="358" y="392"/>
                    <a:pt x="358" y="392"/>
                  </a:cubicBezTo>
                  <a:cubicBezTo>
                    <a:pt x="393" y="392"/>
                    <a:pt x="393" y="392"/>
                    <a:pt x="393" y="392"/>
                  </a:cubicBezTo>
                  <a:cubicBezTo>
                    <a:pt x="393" y="383"/>
                    <a:pt x="393" y="383"/>
                    <a:pt x="393" y="383"/>
                  </a:cubicBezTo>
                  <a:cubicBezTo>
                    <a:pt x="360" y="383"/>
                    <a:pt x="360" y="383"/>
                    <a:pt x="360" y="383"/>
                  </a:cubicBezTo>
                  <a:cubicBezTo>
                    <a:pt x="360" y="383"/>
                    <a:pt x="360" y="383"/>
                    <a:pt x="360" y="383"/>
                  </a:cubicBezTo>
                  <a:cubicBezTo>
                    <a:pt x="342" y="383"/>
                    <a:pt x="342" y="383"/>
                    <a:pt x="342" y="383"/>
                  </a:cubicBezTo>
                  <a:cubicBezTo>
                    <a:pt x="342" y="383"/>
                    <a:pt x="342" y="383"/>
                    <a:pt x="342" y="383"/>
                  </a:cubicBezTo>
                  <a:cubicBezTo>
                    <a:pt x="343" y="378"/>
                    <a:pt x="345" y="373"/>
                    <a:pt x="346" y="368"/>
                  </a:cubicBezTo>
                  <a:cubicBezTo>
                    <a:pt x="346" y="368"/>
                    <a:pt x="346" y="368"/>
                    <a:pt x="346" y="368"/>
                  </a:cubicBezTo>
                  <a:cubicBezTo>
                    <a:pt x="365" y="368"/>
                    <a:pt x="365" y="368"/>
                    <a:pt x="365" y="368"/>
                  </a:cubicBezTo>
                  <a:cubicBezTo>
                    <a:pt x="365" y="368"/>
                    <a:pt x="365" y="368"/>
                    <a:pt x="365" y="368"/>
                  </a:cubicBezTo>
                  <a:cubicBezTo>
                    <a:pt x="393" y="368"/>
                    <a:pt x="393" y="368"/>
                    <a:pt x="393" y="368"/>
                  </a:cubicBezTo>
                  <a:cubicBezTo>
                    <a:pt x="405" y="368"/>
                    <a:pt x="405" y="368"/>
                    <a:pt x="405" y="368"/>
                  </a:cubicBezTo>
                  <a:cubicBezTo>
                    <a:pt x="407" y="368"/>
                    <a:pt x="407" y="368"/>
                    <a:pt x="407" y="368"/>
                  </a:cubicBezTo>
                  <a:cubicBezTo>
                    <a:pt x="407" y="383"/>
                    <a:pt x="407" y="383"/>
                    <a:pt x="407" y="383"/>
                  </a:cubicBezTo>
                  <a:cubicBezTo>
                    <a:pt x="407" y="392"/>
                    <a:pt x="407" y="392"/>
                    <a:pt x="407" y="392"/>
                  </a:cubicBezTo>
                  <a:cubicBezTo>
                    <a:pt x="417" y="392"/>
                    <a:pt x="417" y="392"/>
                    <a:pt x="417" y="392"/>
                  </a:cubicBezTo>
                  <a:cubicBezTo>
                    <a:pt x="417" y="368"/>
                    <a:pt x="417" y="368"/>
                    <a:pt x="417" y="368"/>
                  </a:cubicBezTo>
                  <a:cubicBezTo>
                    <a:pt x="417" y="358"/>
                    <a:pt x="417" y="358"/>
                    <a:pt x="417" y="358"/>
                  </a:cubicBezTo>
                  <a:cubicBezTo>
                    <a:pt x="405" y="358"/>
                    <a:pt x="405" y="358"/>
                    <a:pt x="405" y="358"/>
                  </a:cubicBezTo>
                  <a:cubicBezTo>
                    <a:pt x="371" y="358"/>
                    <a:pt x="371" y="358"/>
                    <a:pt x="371" y="358"/>
                  </a:cubicBezTo>
                  <a:cubicBezTo>
                    <a:pt x="371" y="358"/>
                    <a:pt x="371" y="358"/>
                    <a:pt x="371" y="358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63" y="337"/>
                    <a:pt x="383" y="322"/>
                    <a:pt x="407" y="316"/>
                  </a:cubicBezTo>
                  <a:cubicBezTo>
                    <a:pt x="407" y="316"/>
                    <a:pt x="407" y="316"/>
                    <a:pt x="407" y="316"/>
                  </a:cubicBezTo>
                  <a:cubicBezTo>
                    <a:pt x="408" y="316"/>
                    <a:pt x="409" y="316"/>
                    <a:pt x="410" y="315"/>
                  </a:cubicBezTo>
                  <a:cubicBezTo>
                    <a:pt x="410" y="333"/>
                    <a:pt x="410" y="333"/>
                    <a:pt x="410" y="333"/>
                  </a:cubicBezTo>
                  <a:cubicBezTo>
                    <a:pt x="409" y="333"/>
                    <a:pt x="408" y="333"/>
                    <a:pt x="407" y="334"/>
                  </a:cubicBezTo>
                  <a:cubicBezTo>
                    <a:pt x="407" y="334"/>
                    <a:pt x="407" y="334"/>
                    <a:pt x="407" y="334"/>
                  </a:cubicBezTo>
                  <a:cubicBezTo>
                    <a:pt x="399" y="336"/>
                    <a:pt x="392" y="340"/>
                    <a:pt x="385" y="344"/>
                  </a:cubicBezTo>
                  <a:cubicBezTo>
                    <a:pt x="417" y="344"/>
                    <a:pt x="417" y="344"/>
                    <a:pt x="417" y="344"/>
                  </a:cubicBezTo>
                  <a:cubicBezTo>
                    <a:pt x="417" y="339"/>
                    <a:pt x="417" y="339"/>
                    <a:pt x="417" y="339"/>
                  </a:cubicBezTo>
                  <a:cubicBezTo>
                    <a:pt x="417" y="335"/>
                    <a:pt x="417" y="335"/>
                    <a:pt x="417" y="335"/>
                  </a:cubicBezTo>
                  <a:cubicBezTo>
                    <a:pt x="417" y="332"/>
                    <a:pt x="417" y="332"/>
                    <a:pt x="417" y="332"/>
                  </a:cubicBezTo>
                  <a:cubicBezTo>
                    <a:pt x="417" y="331"/>
                    <a:pt x="417" y="331"/>
                    <a:pt x="417" y="331"/>
                  </a:cubicBezTo>
                  <a:cubicBezTo>
                    <a:pt x="417" y="314"/>
                    <a:pt x="417" y="314"/>
                    <a:pt x="417" y="314"/>
                  </a:cubicBezTo>
                  <a:cubicBezTo>
                    <a:pt x="417" y="314"/>
                    <a:pt x="417" y="314"/>
                    <a:pt x="417" y="314"/>
                  </a:cubicBezTo>
                  <a:cubicBezTo>
                    <a:pt x="420" y="314"/>
                    <a:pt x="423" y="314"/>
                    <a:pt x="426" y="314"/>
                  </a:cubicBezTo>
                  <a:close/>
                  <a:moveTo>
                    <a:pt x="91" y="410"/>
                  </a:moveTo>
                  <a:cubicBezTo>
                    <a:pt x="98" y="410"/>
                    <a:pt x="103" y="416"/>
                    <a:pt x="103" y="423"/>
                  </a:cubicBezTo>
                  <a:cubicBezTo>
                    <a:pt x="103" y="430"/>
                    <a:pt x="98" y="436"/>
                    <a:pt x="91" y="436"/>
                  </a:cubicBezTo>
                  <a:cubicBezTo>
                    <a:pt x="84" y="436"/>
                    <a:pt x="78" y="430"/>
                    <a:pt x="78" y="423"/>
                  </a:cubicBezTo>
                  <a:cubicBezTo>
                    <a:pt x="78" y="416"/>
                    <a:pt x="84" y="410"/>
                    <a:pt x="91" y="410"/>
                  </a:cubicBezTo>
                  <a:close/>
                  <a:moveTo>
                    <a:pt x="760" y="410"/>
                  </a:moveTo>
                  <a:cubicBezTo>
                    <a:pt x="768" y="410"/>
                    <a:pt x="773" y="416"/>
                    <a:pt x="773" y="423"/>
                  </a:cubicBezTo>
                  <a:cubicBezTo>
                    <a:pt x="773" y="430"/>
                    <a:pt x="768" y="436"/>
                    <a:pt x="760" y="436"/>
                  </a:cubicBezTo>
                  <a:cubicBezTo>
                    <a:pt x="753" y="436"/>
                    <a:pt x="748" y="430"/>
                    <a:pt x="748" y="423"/>
                  </a:cubicBezTo>
                  <a:cubicBezTo>
                    <a:pt x="748" y="416"/>
                    <a:pt x="753" y="410"/>
                    <a:pt x="760" y="410"/>
                  </a:cubicBezTo>
                  <a:close/>
                  <a:moveTo>
                    <a:pt x="121" y="510"/>
                  </a:moveTo>
                  <a:cubicBezTo>
                    <a:pt x="122" y="510"/>
                    <a:pt x="122" y="510"/>
                    <a:pt x="122" y="510"/>
                  </a:cubicBezTo>
                  <a:cubicBezTo>
                    <a:pt x="129" y="531"/>
                    <a:pt x="129" y="531"/>
                    <a:pt x="129" y="531"/>
                  </a:cubicBezTo>
                  <a:cubicBezTo>
                    <a:pt x="128" y="532"/>
                    <a:pt x="128" y="532"/>
                    <a:pt x="128" y="532"/>
                  </a:cubicBezTo>
                  <a:cubicBezTo>
                    <a:pt x="127" y="530"/>
                    <a:pt x="127" y="530"/>
                    <a:pt x="127" y="530"/>
                  </a:cubicBezTo>
                  <a:cubicBezTo>
                    <a:pt x="127" y="528"/>
                    <a:pt x="126" y="527"/>
                    <a:pt x="124" y="526"/>
                  </a:cubicBezTo>
                  <a:cubicBezTo>
                    <a:pt x="123" y="526"/>
                    <a:pt x="121" y="526"/>
                    <a:pt x="118" y="527"/>
                  </a:cubicBezTo>
                  <a:cubicBezTo>
                    <a:pt x="93" y="535"/>
                    <a:pt x="93" y="535"/>
                    <a:pt x="93" y="535"/>
                  </a:cubicBezTo>
                  <a:cubicBezTo>
                    <a:pt x="90" y="536"/>
                    <a:pt x="86" y="537"/>
                    <a:pt x="84" y="537"/>
                  </a:cubicBezTo>
                  <a:cubicBezTo>
                    <a:pt x="81" y="537"/>
                    <a:pt x="79" y="536"/>
                    <a:pt x="76" y="535"/>
                  </a:cubicBezTo>
                  <a:cubicBezTo>
                    <a:pt x="74" y="533"/>
                    <a:pt x="72" y="531"/>
                    <a:pt x="71" y="528"/>
                  </a:cubicBezTo>
                  <a:cubicBezTo>
                    <a:pt x="70" y="526"/>
                    <a:pt x="70" y="524"/>
                    <a:pt x="71" y="522"/>
                  </a:cubicBezTo>
                  <a:cubicBezTo>
                    <a:pt x="72" y="520"/>
                    <a:pt x="73" y="519"/>
                    <a:pt x="74" y="519"/>
                  </a:cubicBezTo>
                  <a:cubicBezTo>
                    <a:pt x="76" y="518"/>
                    <a:pt x="77" y="518"/>
                    <a:pt x="77" y="519"/>
                  </a:cubicBezTo>
                  <a:cubicBezTo>
                    <a:pt x="79" y="519"/>
                    <a:pt x="79" y="520"/>
                    <a:pt x="80" y="521"/>
                  </a:cubicBezTo>
                  <a:cubicBezTo>
                    <a:pt x="80" y="522"/>
                    <a:pt x="80" y="523"/>
                    <a:pt x="79" y="524"/>
                  </a:cubicBezTo>
                  <a:cubicBezTo>
                    <a:pt x="79" y="524"/>
                    <a:pt x="78" y="526"/>
                    <a:pt x="76" y="527"/>
                  </a:cubicBezTo>
                  <a:cubicBezTo>
                    <a:pt x="75" y="528"/>
                    <a:pt x="75" y="529"/>
                    <a:pt x="75" y="530"/>
                  </a:cubicBezTo>
                  <a:cubicBezTo>
                    <a:pt x="75" y="531"/>
                    <a:pt x="76" y="531"/>
                    <a:pt x="77" y="532"/>
                  </a:cubicBezTo>
                  <a:cubicBezTo>
                    <a:pt x="78" y="532"/>
                    <a:pt x="79" y="532"/>
                    <a:pt x="81" y="531"/>
                  </a:cubicBezTo>
                  <a:cubicBezTo>
                    <a:pt x="116" y="520"/>
                    <a:pt x="116" y="520"/>
                    <a:pt x="116" y="520"/>
                  </a:cubicBezTo>
                  <a:cubicBezTo>
                    <a:pt x="118" y="519"/>
                    <a:pt x="120" y="518"/>
                    <a:pt x="121" y="518"/>
                  </a:cubicBezTo>
                  <a:cubicBezTo>
                    <a:pt x="121" y="517"/>
                    <a:pt x="122" y="517"/>
                    <a:pt x="122" y="516"/>
                  </a:cubicBezTo>
                  <a:cubicBezTo>
                    <a:pt x="122" y="515"/>
                    <a:pt x="122" y="513"/>
                    <a:pt x="122" y="512"/>
                  </a:cubicBezTo>
                  <a:cubicBezTo>
                    <a:pt x="121" y="510"/>
                    <a:pt x="121" y="510"/>
                    <a:pt x="121" y="510"/>
                  </a:cubicBezTo>
                  <a:close/>
                  <a:moveTo>
                    <a:pt x="96" y="585"/>
                  </a:moveTo>
                  <a:cubicBezTo>
                    <a:pt x="95" y="585"/>
                    <a:pt x="95" y="585"/>
                    <a:pt x="95" y="585"/>
                  </a:cubicBezTo>
                  <a:cubicBezTo>
                    <a:pt x="85" y="565"/>
                    <a:pt x="85" y="565"/>
                    <a:pt x="85" y="565"/>
                  </a:cubicBezTo>
                  <a:cubicBezTo>
                    <a:pt x="87" y="564"/>
                    <a:pt x="87" y="564"/>
                    <a:pt x="87" y="564"/>
                  </a:cubicBezTo>
                  <a:cubicBezTo>
                    <a:pt x="87" y="566"/>
                    <a:pt x="87" y="566"/>
                    <a:pt x="87" y="566"/>
                  </a:cubicBezTo>
                  <a:cubicBezTo>
                    <a:pt x="88" y="568"/>
                    <a:pt x="90" y="569"/>
                    <a:pt x="91" y="569"/>
                  </a:cubicBezTo>
                  <a:cubicBezTo>
                    <a:pt x="92" y="570"/>
                    <a:pt x="94" y="569"/>
                    <a:pt x="97" y="568"/>
                  </a:cubicBezTo>
                  <a:cubicBezTo>
                    <a:pt x="128" y="554"/>
                    <a:pt x="128" y="554"/>
                    <a:pt x="128" y="554"/>
                  </a:cubicBezTo>
                  <a:cubicBezTo>
                    <a:pt x="131" y="553"/>
                    <a:pt x="132" y="552"/>
                    <a:pt x="133" y="551"/>
                  </a:cubicBezTo>
                  <a:cubicBezTo>
                    <a:pt x="134" y="551"/>
                    <a:pt x="134" y="550"/>
                    <a:pt x="134" y="549"/>
                  </a:cubicBezTo>
                  <a:cubicBezTo>
                    <a:pt x="134" y="548"/>
                    <a:pt x="134" y="546"/>
                    <a:pt x="133" y="545"/>
                  </a:cubicBezTo>
                  <a:cubicBezTo>
                    <a:pt x="133" y="544"/>
                    <a:pt x="133" y="544"/>
                    <a:pt x="133" y="544"/>
                  </a:cubicBezTo>
                  <a:cubicBezTo>
                    <a:pt x="134" y="543"/>
                    <a:pt x="134" y="543"/>
                    <a:pt x="134" y="543"/>
                  </a:cubicBezTo>
                  <a:cubicBezTo>
                    <a:pt x="143" y="564"/>
                    <a:pt x="143" y="564"/>
                    <a:pt x="143" y="564"/>
                  </a:cubicBezTo>
                  <a:cubicBezTo>
                    <a:pt x="142" y="564"/>
                    <a:pt x="142" y="564"/>
                    <a:pt x="142" y="564"/>
                  </a:cubicBezTo>
                  <a:cubicBezTo>
                    <a:pt x="141" y="563"/>
                    <a:pt x="141" y="563"/>
                    <a:pt x="141" y="563"/>
                  </a:cubicBezTo>
                  <a:cubicBezTo>
                    <a:pt x="140" y="561"/>
                    <a:pt x="139" y="559"/>
                    <a:pt x="137" y="559"/>
                  </a:cubicBezTo>
                  <a:cubicBezTo>
                    <a:pt x="136" y="559"/>
                    <a:pt x="134" y="559"/>
                    <a:pt x="131" y="561"/>
                  </a:cubicBezTo>
                  <a:cubicBezTo>
                    <a:pt x="100" y="575"/>
                    <a:pt x="100" y="575"/>
                    <a:pt x="100" y="575"/>
                  </a:cubicBezTo>
                  <a:cubicBezTo>
                    <a:pt x="98" y="576"/>
                    <a:pt x="96" y="577"/>
                    <a:pt x="95" y="577"/>
                  </a:cubicBezTo>
                  <a:cubicBezTo>
                    <a:pt x="95" y="578"/>
                    <a:pt x="95" y="578"/>
                    <a:pt x="95" y="579"/>
                  </a:cubicBezTo>
                  <a:cubicBezTo>
                    <a:pt x="94" y="581"/>
                    <a:pt x="95" y="582"/>
                    <a:pt x="95" y="583"/>
                  </a:cubicBezTo>
                  <a:cubicBezTo>
                    <a:pt x="96" y="585"/>
                    <a:pt x="96" y="585"/>
                    <a:pt x="96" y="585"/>
                  </a:cubicBezTo>
                  <a:close/>
                  <a:moveTo>
                    <a:pt x="148" y="572"/>
                  </a:moveTo>
                  <a:cubicBezTo>
                    <a:pt x="155" y="584"/>
                    <a:pt x="155" y="584"/>
                    <a:pt x="155" y="584"/>
                  </a:cubicBezTo>
                  <a:cubicBezTo>
                    <a:pt x="139" y="633"/>
                    <a:pt x="139" y="633"/>
                    <a:pt x="139" y="633"/>
                  </a:cubicBezTo>
                  <a:cubicBezTo>
                    <a:pt x="165" y="617"/>
                    <a:pt x="165" y="617"/>
                    <a:pt x="165" y="617"/>
                  </a:cubicBezTo>
                  <a:cubicBezTo>
                    <a:pt x="167" y="615"/>
                    <a:pt x="169" y="614"/>
                    <a:pt x="169" y="613"/>
                  </a:cubicBezTo>
                  <a:cubicBezTo>
                    <a:pt x="170" y="611"/>
                    <a:pt x="169" y="610"/>
                    <a:pt x="168" y="608"/>
                  </a:cubicBezTo>
                  <a:cubicBezTo>
                    <a:pt x="167" y="606"/>
                    <a:pt x="167" y="606"/>
                    <a:pt x="167" y="606"/>
                  </a:cubicBezTo>
                  <a:cubicBezTo>
                    <a:pt x="169" y="606"/>
                    <a:pt x="169" y="606"/>
                    <a:pt x="169" y="606"/>
                  </a:cubicBezTo>
                  <a:cubicBezTo>
                    <a:pt x="178" y="621"/>
                    <a:pt x="178" y="621"/>
                    <a:pt x="178" y="621"/>
                  </a:cubicBezTo>
                  <a:cubicBezTo>
                    <a:pt x="177" y="622"/>
                    <a:pt x="177" y="622"/>
                    <a:pt x="177" y="622"/>
                  </a:cubicBezTo>
                  <a:cubicBezTo>
                    <a:pt x="176" y="621"/>
                    <a:pt x="176" y="621"/>
                    <a:pt x="176" y="621"/>
                  </a:cubicBezTo>
                  <a:cubicBezTo>
                    <a:pt x="175" y="619"/>
                    <a:pt x="173" y="618"/>
                    <a:pt x="172" y="618"/>
                  </a:cubicBezTo>
                  <a:cubicBezTo>
                    <a:pt x="171" y="617"/>
                    <a:pt x="169" y="618"/>
                    <a:pt x="167" y="620"/>
                  </a:cubicBezTo>
                  <a:cubicBezTo>
                    <a:pt x="129" y="644"/>
                    <a:pt x="129" y="644"/>
                    <a:pt x="129" y="644"/>
                  </a:cubicBezTo>
                  <a:cubicBezTo>
                    <a:pt x="128" y="642"/>
                    <a:pt x="128" y="642"/>
                    <a:pt x="128" y="642"/>
                  </a:cubicBezTo>
                  <a:cubicBezTo>
                    <a:pt x="146" y="590"/>
                    <a:pt x="146" y="590"/>
                    <a:pt x="146" y="590"/>
                  </a:cubicBezTo>
                  <a:cubicBezTo>
                    <a:pt x="118" y="607"/>
                    <a:pt x="118" y="607"/>
                    <a:pt x="118" y="607"/>
                  </a:cubicBezTo>
                  <a:cubicBezTo>
                    <a:pt x="115" y="609"/>
                    <a:pt x="113" y="610"/>
                    <a:pt x="113" y="611"/>
                  </a:cubicBezTo>
                  <a:cubicBezTo>
                    <a:pt x="113" y="613"/>
                    <a:pt x="113" y="614"/>
                    <a:pt x="114" y="616"/>
                  </a:cubicBezTo>
                  <a:cubicBezTo>
                    <a:pt x="115" y="618"/>
                    <a:pt x="115" y="618"/>
                    <a:pt x="115" y="618"/>
                  </a:cubicBezTo>
                  <a:cubicBezTo>
                    <a:pt x="114" y="619"/>
                    <a:pt x="114" y="619"/>
                    <a:pt x="114" y="619"/>
                  </a:cubicBezTo>
                  <a:cubicBezTo>
                    <a:pt x="104" y="603"/>
                    <a:pt x="104" y="603"/>
                    <a:pt x="104" y="603"/>
                  </a:cubicBezTo>
                  <a:cubicBezTo>
                    <a:pt x="105" y="602"/>
                    <a:pt x="105" y="602"/>
                    <a:pt x="105" y="602"/>
                  </a:cubicBezTo>
                  <a:cubicBezTo>
                    <a:pt x="106" y="604"/>
                    <a:pt x="106" y="604"/>
                    <a:pt x="106" y="604"/>
                  </a:cubicBezTo>
                  <a:cubicBezTo>
                    <a:pt x="108" y="606"/>
                    <a:pt x="109" y="607"/>
                    <a:pt x="111" y="607"/>
                  </a:cubicBezTo>
                  <a:cubicBezTo>
                    <a:pt x="112" y="607"/>
                    <a:pt x="113" y="606"/>
                    <a:pt x="116" y="604"/>
                  </a:cubicBezTo>
                  <a:cubicBezTo>
                    <a:pt x="147" y="585"/>
                    <a:pt x="147" y="585"/>
                    <a:pt x="147" y="585"/>
                  </a:cubicBezTo>
                  <a:cubicBezTo>
                    <a:pt x="148" y="583"/>
                    <a:pt x="148" y="581"/>
                    <a:pt x="148" y="580"/>
                  </a:cubicBezTo>
                  <a:cubicBezTo>
                    <a:pt x="149" y="579"/>
                    <a:pt x="148" y="578"/>
                    <a:pt x="148" y="576"/>
                  </a:cubicBezTo>
                  <a:cubicBezTo>
                    <a:pt x="148" y="575"/>
                    <a:pt x="147" y="574"/>
                    <a:pt x="146" y="573"/>
                  </a:cubicBezTo>
                  <a:cubicBezTo>
                    <a:pt x="148" y="572"/>
                    <a:pt x="148" y="572"/>
                    <a:pt x="148" y="572"/>
                  </a:cubicBezTo>
                  <a:close/>
                  <a:moveTo>
                    <a:pt x="183" y="676"/>
                  </a:moveTo>
                  <a:cubicBezTo>
                    <a:pt x="168" y="662"/>
                    <a:pt x="168" y="662"/>
                    <a:pt x="168" y="662"/>
                  </a:cubicBezTo>
                  <a:cubicBezTo>
                    <a:pt x="160" y="665"/>
                    <a:pt x="160" y="665"/>
                    <a:pt x="160" y="665"/>
                  </a:cubicBezTo>
                  <a:cubicBezTo>
                    <a:pt x="158" y="666"/>
                    <a:pt x="156" y="667"/>
                    <a:pt x="156" y="667"/>
                  </a:cubicBezTo>
                  <a:cubicBezTo>
                    <a:pt x="155" y="668"/>
                    <a:pt x="155" y="669"/>
                    <a:pt x="155" y="670"/>
                  </a:cubicBezTo>
                  <a:cubicBezTo>
                    <a:pt x="155" y="671"/>
                    <a:pt x="156" y="672"/>
                    <a:pt x="158" y="674"/>
                  </a:cubicBezTo>
                  <a:cubicBezTo>
                    <a:pt x="157" y="675"/>
                    <a:pt x="157" y="675"/>
                    <a:pt x="157" y="675"/>
                  </a:cubicBezTo>
                  <a:cubicBezTo>
                    <a:pt x="145" y="664"/>
                    <a:pt x="145" y="664"/>
                    <a:pt x="145" y="664"/>
                  </a:cubicBezTo>
                  <a:cubicBezTo>
                    <a:pt x="146" y="663"/>
                    <a:pt x="146" y="663"/>
                    <a:pt x="146" y="663"/>
                  </a:cubicBezTo>
                  <a:cubicBezTo>
                    <a:pt x="148" y="664"/>
                    <a:pt x="149" y="664"/>
                    <a:pt x="150" y="664"/>
                  </a:cubicBezTo>
                  <a:cubicBezTo>
                    <a:pt x="152" y="664"/>
                    <a:pt x="154" y="664"/>
                    <a:pt x="158" y="662"/>
                  </a:cubicBezTo>
                  <a:cubicBezTo>
                    <a:pt x="202" y="644"/>
                    <a:pt x="202" y="644"/>
                    <a:pt x="202" y="644"/>
                  </a:cubicBezTo>
                  <a:cubicBezTo>
                    <a:pt x="203" y="644"/>
                    <a:pt x="203" y="644"/>
                    <a:pt x="203" y="644"/>
                  </a:cubicBezTo>
                  <a:cubicBezTo>
                    <a:pt x="186" y="689"/>
                    <a:pt x="186" y="689"/>
                    <a:pt x="186" y="689"/>
                  </a:cubicBezTo>
                  <a:cubicBezTo>
                    <a:pt x="184" y="693"/>
                    <a:pt x="184" y="695"/>
                    <a:pt x="184" y="697"/>
                  </a:cubicBezTo>
                  <a:cubicBezTo>
                    <a:pt x="184" y="699"/>
                    <a:pt x="185" y="700"/>
                    <a:pt x="186" y="702"/>
                  </a:cubicBezTo>
                  <a:cubicBezTo>
                    <a:pt x="185" y="703"/>
                    <a:pt x="185" y="703"/>
                    <a:pt x="185" y="703"/>
                  </a:cubicBezTo>
                  <a:cubicBezTo>
                    <a:pt x="170" y="688"/>
                    <a:pt x="170" y="688"/>
                    <a:pt x="170" y="688"/>
                  </a:cubicBezTo>
                  <a:cubicBezTo>
                    <a:pt x="171" y="687"/>
                    <a:pt x="171" y="687"/>
                    <a:pt x="171" y="687"/>
                  </a:cubicBezTo>
                  <a:cubicBezTo>
                    <a:pt x="173" y="689"/>
                    <a:pt x="174" y="689"/>
                    <a:pt x="175" y="689"/>
                  </a:cubicBezTo>
                  <a:cubicBezTo>
                    <a:pt x="176" y="689"/>
                    <a:pt x="177" y="689"/>
                    <a:pt x="177" y="689"/>
                  </a:cubicBezTo>
                  <a:cubicBezTo>
                    <a:pt x="178" y="688"/>
                    <a:pt x="179" y="686"/>
                    <a:pt x="180" y="684"/>
                  </a:cubicBezTo>
                  <a:cubicBezTo>
                    <a:pt x="183" y="676"/>
                    <a:pt x="183" y="676"/>
                    <a:pt x="183" y="676"/>
                  </a:cubicBezTo>
                  <a:close/>
                  <a:moveTo>
                    <a:pt x="184" y="673"/>
                  </a:moveTo>
                  <a:cubicBezTo>
                    <a:pt x="193" y="651"/>
                    <a:pt x="193" y="651"/>
                    <a:pt x="193" y="651"/>
                  </a:cubicBezTo>
                  <a:cubicBezTo>
                    <a:pt x="171" y="660"/>
                    <a:pt x="171" y="660"/>
                    <a:pt x="171" y="660"/>
                  </a:cubicBezTo>
                  <a:cubicBezTo>
                    <a:pt x="184" y="673"/>
                    <a:pt x="184" y="673"/>
                    <a:pt x="184" y="673"/>
                  </a:cubicBezTo>
                  <a:close/>
                  <a:moveTo>
                    <a:pt x="226" y="669"/>
                  </a:moveTo>
                  <a:cubicBezTo>
                    <a:pt x="238" y="677"/>
                    <a:pt x="238" y="677"/>
                    <a:pt x="238" y="677"/>
                  </a:cubicBezTo>
                  <a:cubicBezTo>
                    <a:pt x="244" y="728"/>
                    <a:pt x="244" y="728"/>
                    <a:pt x="244" y="728"/>
                  </a:cubicBezTo>
                  <a:cubicBezTo>
                    <a:pt x="260" y="703"/>
                    <a:pt x="260" y="703"/>
                    <a:pt x="260" y="703"/>
                  </a:cubicBezTo>
                  <a:cubicBezTo>
                    <a:pt x="262" y="700"/>
                    <a:pt x="263" y="698"/>
                    <a:pt x="263" y="697"/>
                  </a:cubicBezTo>
                  <a:cubicBezTo>
                    <a:pt x="263" y="695"/>
                    <a:pt x="262" y="694"/>
                    <a:pt x="260" y="693"/>
                  </a:cubicBezTo>
                  <a:cubicBezTo>
                    <a:pt x="258" y="692"/>
                    <a:pt x="258" y="692"/>
                    <a:pt x="258" y="692"/>
                  </a:cubicBezTo>
                  <a:cubicBezTo>
                    <a:pt x="259" y="691"/>
                    <a:pt x="259" y="691"/>
                    <a:pt x="259" y="691"/>
                  </a:cubicBezTo>
                  <a:cubicBezTo>
                    <a:pt x="275" y="701"/>
                    <a:pt x="275" y="701"/>
                    <a:pt x="275" y="701"/>
                  </a:cubicBezTo>
                  <a:cubicBezTo>
                    <a:pt x="274" y="702"/>
                    <a:pt x="274" y="702"/>
                    <a:pt x="274" y="702"/>
                  </a:cubicBezTo>
                  <a:cubicBezTo>
                    <a:pt x="272" y="701"/>
                    <a:pt x="272" y="701"/>
                    <a:pt x="272" y="701"/>
                  </a:cubicBezTo>
                  <a:cubicBezTo>
                    <a:pt x="270" y="700"/>
                    <a:pt x="269" y="700"/>
                    <a:pt x="267" y="700"/>
                  </a:cubicBezTo>
                  <a:cubicBezTo>
                    <a:pt x="266" y="701"/>
                    <a:pt x="265" y="702"/>
                    <a:pt x="263" y="705"/>
                  </a:cubicBezTo>
                  <a:cubicBezTo>
                    <a:pt x="239" y="742"/>
                    <a:pt x="239" y="742"/>
                    <a:pt x="239" y="742"/>
                  </a:cubicBezTo>
                  <a:cubicBezTo>
                    <a:pt x="238" y="741"/>
                    <a:pt x="238" y="741"/>
                    <a:pt x="238" y="741"/>
                  </a:cubicBezTo>
                  <a:cubicBezTo>
                    <a:pt x="232" y="686"/>
                    <a:pt x="232" y="686"/>
                    <a:pt x="232" y="686"/>
                  </a:cubicBezTo>
                  <a:cubicBezTo>
                    <a:pt x="214" y="714"/>
                    <a:pt x="214" y="714"/>
                    <a:pt x="214" y="714"/>
                  </a:cubicBezTo>
                  <a:cubicBezTo>
                    <a:pt x="212" y="717"/>
                    <a:pt x="211" y="718"/>
                    <a:pt x="211" y="719"/>
                  </a:cubicBezTo>
                  <a:cubicBezTo>
                    <a:pt x="212" y="721"/>
                    <a:pt x="213" y="722"/>
                    <a:pt x="214" y="723"/>
                  </a:cubicBezTo>
                  <a:cubicBezTo>
                    <a:pt x="216" y="724"/>
                    <a:pt x="216" y="724"/>
                    <a:pt x="216" y="724"/>
                  </a:cubicBezTo>
                  <a:cubicBezTo>
                    <a:pt x="215" y="726"/>
                    <a:pt x="215" y="726"/>
                    <a:pt x="215" y="726"/>
                  </a:cubicBezTo>
                  <a:cubicBezTo>
                    <a:pt x="200" y="716"/>
                    <a:pt x="200" y="716"/>
                    <a:pt x="200" y="716"/>
                  </a:cubicBezTo>
                  <a:cubicBezTo>
                    <a:pt x="200" y="714"/>
                    <a:pt x="200" y="714"/>
                    <a:pt x="200" y="714"/>
                  </a:cubicBezTo>
                  <a:cubicBezTo>
                    <a:pt x="202" y="715"/>
                    <a:pt x="202" y="715"/>
                    <a:pt x="202" y="715"/>
                  </a:cubicBezTo>
                  <a:cubicBezTo>
                    <a:pt x="204" y="717"/>
                    <a:pt x="206" y="717"/>
                    <a:pt x="207" y="716"/>
                  </a:cubicBezTo>
                  <a:cubicBezTo>
                    <a:pt x="208" y="716"/>
                    <a:pt x="209" y="714"/>
                    <a:pt x="211" y="712"/>
                  </a:cubicBezTo>
                  <a:cubicBezTo>
                    <a:pt x="231" y="681"/>
                    <a:pt x="231" y="681"/>
                    <a:pt x="231" y="681"/>
                  </a:cubicBezTo>
                  <a:cubicBezTo>
                    <a:pt x="231" y="679"/>
                    <a:pt x="230" y="677"/>
                    <a:pt x="230" y="676"/>
                  </a:cubicBezTo>
                  <a:cubicBezTo>
                    <a:pt x="230" y="675"/>
                    <a:pt x="229" y="674"/>
                    <a:pt x="228" y="673"/>
                  </a:cubicBezTo>
                  <a:cubicBezTo>
                    <a:pt x="228" y="672"/>
                    <a:pt x="227" y="671"/>
                    <a:pt x="225" y="671"/>
                  </a:cubicBezTo>
                  <a:cubicBezTo>
                    <a:pt x="226" y="669"/>
                    <a:pt x="226" y="669"/>
                    <a:pt x="226" y="669"/>
                  </a:cubicBezTo>
                  <a:close/>
                  <a:moveTo>
                    <a:pt x="328" y="725"/>
                  </a:moveTo>
                  <a:cubicBezTo>
                    <a:pt x="329" y="723"/>
                    <a:pt x="329" y="723"/>
                    <a:pt x="329" y="723"/>
                  </a:cubicBezTo>
                  <a:cubicBezTo>
                    <a:pt x="347" y="729"/>
                    <a:pt x="347" y="729"/>
                    <a:pt x="347" y="729"/>
                  </a:cubicBezTo>
                  <a:cubicBezTo>
                    <a:pt x="346" y="731"/>
                    <a:pt x="346" y="731"/>
                    <a:pt x="346" y="731"/>
                  </a:cubicBezTo>
                  <a:cubicBezTo>
                    <a:pt x="344" y="730"/>
                    <a:pt x="344" y="730"/>
                    <a:pt x="344" y="730"/>
                  </a:cubicBezTo>
                  <a:cubicBezTo>
                    <a:pt x="342" y="729"/>
                    <a:pt x="340" y="730"/>
                    <a:pt x="339" y="731"/>
                  </a:cubicBezTo>
                  <a:cubicBezTo>
                    <a:pt x="338" y="732"/>
                    <a:pt x="337" y="733"/>
                    <a:pt x="336" y="736"/>
                  </a:cubicBezTo>
                  <a:cubicBezTo>
                    <a:pt x="329" y="756"/>
                    <a:pt x="329" y="756"/>
                    <a:pt x="329" y="756"/>
                  </a:cubicBezTo>
                  <a:cubicBezTo>
                    <a:pt x="327" y="762"/>
                    <a:pt x="326" y="765"/>
                    <a:pt x="324" y="768"/>
                  </a:cubicBezTo>
                  <a:cubicBezTo>
                    <a:pt x="322" y="770"/>
                    <a:pt x="319" y="772"/>
                    <a:pt x="315" y="773"/>
                  </a:cubicBezTo>
                  <a:cubicBezTo>
                    <a:pt x="312" y="774"/>
                    <a:pt x="307" y="773"/>
                    <a:pt x="302" y="772"/>
                  </a:cubicBezTo>
                  <a:cubicBezTo>
                    <a:pt x="297" y="770"/>
                    <a:pt x="293" y="767"/>
                    <a:pt x="291" y="765"/>
                  </a:cubicBezTo>
                  <a:cubicBezTo>
                    <a:pt x="289" y="762"/>
                    <a:pt x="287" y="758"/>
                    <a:pt x="287" y="755"/>
                  </a:cubicBezTo>
                  <a:cubicBezTo>
                    <a:pt x="287" y="752"/>
                    <a:pt x="288" y="748"/>
                    <a:pt x="290" y="742"/>
                  </a:cubicBezTo>
                  <a:cubicBezTo>
                    <a:pt x="297" y="722"/>
                    <a:pt x="297" y="722"/>
                    <a:pt x="297" y="722"/>
                  </a:cubicBezTo>
                  <a:cubicBezTo>
                    <a:pt x="298" y="719"/>
                    <a:pt x="299" y="717"/>
                    <a:pt x="298" y="716"/>
                  </a:cubicBezTo>
                  <a:cubicBezTo>
                    <a:pt x="298" y="715"/>
                    <a:pt x="296" y="714"/>
                    <a:pt x="294" y="713"/>
                  </a:cubicBezTo>
                  <a:cubicBezTo>
                    <a:pt x="293" y="712"/>
                    <a:pt x="293" y="712"/>
                    <a:pt x="293" y="712"/>
                  </a:cubicBezTo>
                  <a:cubicBezTo>
                    <a:pt x="293" y="711"/>
                    <a:pt x="293" y="711"/>
                    <a:pt x="293" y="711"/>
                  </a:cubicBezTo>
                  <a:cubicBezTo>
                    <a:pt x="315" y="718"/>
                    <a:pt x="315" y="718"/>
                    <a:pt x="315" y="718"/>
                  </a:cubicBezTo>
                  <a:cubicBezTo>
                    <a:pt x="314" y="720"/>
                    <a:pt x="314" y="720"/>
                    <a:pt x="314" y="720"/>
                  </a:cubicBezTo>
                  <a:cubicBezTo>
                    <a:pt x="312" y="719"/>
                    <a:pt x="312" y="719"/>
                    <a:pt x="312" y="719"/>
                  </a:cubicBezTo>
                  <a:cubicBezTo>
                    <a:pt x="310" y="718"/>
                    <a:pt x="309" y="719"/>
                    <a:pt x="307" y="720"/>
                  </a:cubicBezTo>
                  <a:cubicBezTo>
                    <a:pt x="306" y="720"/>
                    <a:pt x="305" y="722"/>
                    <a:pt x="304" y="725"/>
                  </a:cubicBezTo>
                  <a:cubicBezTo>
                    <a:pt x="297" y="747"/>
                    <a:pt x="297" y="747"/>
                    <a:pt x="297" y="747"/>
                  </a:cubicBezTo>
                  <a:cubicBezTo>
                    <a:pt x="296" y="749"/>
                    <a:pt x="296" y="751"/>
                    <a:pt x="295" y="754"/>
                  </a:cubicBezTo>
                  <a:cubicBezTo>
                    <a:pt x="295" y="756"/>
                    <a:pt x="294" y="758"/>
                    <a:pt x="295" y="760"/>
                  </a:cubicBezTo>
                  <a:cubicBezTo>
                    <a:pt x="295" y="762"/>
                    <a:pt x="296" y="764"/>
                    <a:pt x="298" y="765"/>
                  </a:cubicBezTo>
                  <a:cubicBezTo>
                    <a:pt x="299" y="767"/>
                    <a:pt x="301" y="768"/>
                    <a:pt x="304" y="769"/>
                  </a:cubicBezTo>
                  <a:cubicBezTo>
                    <a:pt x="307" y="770"/>
                    <a:pt x="310" y="770"/>
                    <a:pt x="313" y="770"/>
                  </a:cubicBezTo>
                  <a:cubicBezTo>
                    <a:pt x="316" y="769"/>
                    <a:pt x="319" y="768"/>
                    <a:pt x="321" y="766"/>
                  </a:cubicBezTo>
                  <a:cubicBezTo>
                    <a:pt x="322" y="764"/>
                    <a:pt x="324" y="760"/>
                    <a:pt x="326" y="755"/>
                  </a:cubicBezTo>
                  <a:cubicBezTo>
                    <a:pt x="333" y="735"/>
                    <a:pt x="333" y="735"/>
                    <a:pt x="333" y="735"/>
                  </a:cubicBezTo>
                  <a:cubicBezTo>
                    <a:pt x="334" y="732"/>
                    <a:pt x="334" y="729"/>
                    <a:pt x="334" y="728"/>
                  </a:cubicBezTo>
                  <a:cubicBezTo>
                    <a:pt x="333" y="727"/>
                    <a:pt x="332" y="726"/>
                    <a:pt x="330" y="725"/>
                  </a:cubicBezTo>
                  <a:cubicBezTo>
                    <a:pt x="328" y="725"/>
                    <a:pt x="328" y="725"/>
                    <a:pt x="328" y="725"/>
                  </a:cubicBezTo>
                  <a:close/>
                  <a:moveTo>
                    <a:pt x="352" y="731"/>
                  </a:moveTo>
                  <a:cubicBezTo>
                    <a:pt x="367" y="733"/>
                    <a:pt x="367" y="733"/>
                    <a:pt x="367" y="733"/>
                  </a:cubicBezTo>
                  <a:cubicBezTo>
                    <a:pt x="393" y="777"/>
                    <a:pt x="393" y="777"/>
                    <a:pt x="393" y="777"/>
                  </a:cubicBezTo>
                  <a:cubicBezTo>
                    <a:pt x="398" y="746"/>
                    <a:pt x="398" y="746"/>
                    <a:pt x="398" y="746"/>
                  </a:cubicBezTo>
                  <a:cubicBezTo>
                    <a:pt x="398" y="743"/>
                    <a:pt x="398" y="741"/>
                    <a:pt x="397" y="740"/>
                  </a:cubicBezTo>
                  <a:cubicBezTo>
                    <a:pt x="397" y="739"/>
                    <a:pt x="395" y="738"/>
                    <a:pt x="393" y="738"/>
                  </a:cubicBezTo>
                  <a:cubicBezTo>
                    <a:pt x="391" y="738"/>
                    <a:pt x="391" y="738"/>
                    <a:pt x="391" y="738"/>
                  </a:cubicBezTo>
                  <a:cubicBezTo>
                    <a:pt x="391" y="736"/>
                    <a:pt x="391" y="736"/>
                    <a:pt x="391" y="736"/>
                  </a:cubicBezTo>
                  <a:cubicBezTo>
                    <a:pt x="410" y="739"/>
                    <a:pt x="410" y="739"/>
                    <a:pt x="410" y="739"/>
                  </a:cubicBezTo>
                  <a:cubicBezTo>
                    <a:pt x="410" y="740"/>
                    <a:pt x="410" y="740"/>
                    <a:pt x="410" y="740"/>
                  </a:cubicBezTo>
                  <a:cubicBezTo>
                    <a:pt x="408" y="740"/>
                    <a:pt x="408" y="740"/>
                    <a:pt x="408" y="740"/>
                  </a:cubicBezTo>
                  <a:cubicBezTo>
                    <a:pt x="405" y="740"/>
                    <a:pt x="404" y="740"/>
                    <a:pt x="403" y="741"/>
                  </a:cubicBezTo>
                  <a:cubicBezTo>
                    <a:pt x="402" y="742"/>
                    <a:pt x="401" y="744"/>
                    <a:pt x="401" y="747"/>
                  </a:cubicBezTo>
                  <a:cubicBezTo>
                    <a:pt x="395" y="791"/>
                    <a:pt x="395" y="791"/>
                    <a:pt x="395" y="791"/>
                  </a:cubicBezTo>
                  <a:cubicBezTo>
                    <a:pt x="393" y="791"/>
                    <a:pt x="393" y="791"/>
                    <a:pt x="393" y="791"/>
                  </a:cubicBezTo>
                  <a:cubicBezTo>
                    <a:pt x="365" y="744"/>
                    <a:pt x="365" y="744"/>
                    <a:pt x="365" y="744"/>
                  </a:cubicBezTo>
                  <a:cubicBezTo>
                    <a:pt x="360" y="776"/>
                    <a:pt x="360" y="776"/>
                    <a:pt x="360" y="776"/>
                  </a:cubicBezTo>
                  <a:cubicBezTo>
                    <a:pt x="360" y="779"/>
                    <a:pt x="360" y="782"/>
                    <a:pt x="360" y="782"/>
                  </a:cubicBezTo>
                  <a:cubicBezTo>
                    <a:pt x="361" y="784"/>
                    <a:pt x="363" y="784"/>
                    <a:pt x="365" y="785"/>
                  </a:cubicBezTo>
                  <a:cubicBezTo>
                    <a:pt x="366" y="785"/>
                    <a:pt x="366" y="785"/>
                    <a:pt x="366" y="785"/>
                  </a:cubicBezTo>
                  <a:cubicBezTo>
                    <a:pt x="366" y="786"/>
                    <a:pt x="366" y="786"/>
                    <a:pt x="366" y="786"/>
                  </a:cubicBezTo>
                  <a:cubicBezTo>
                    <a:pt x="348" y="784"/>
                    <a:pt x="348" y="784"/>
                    <a:pt x="348" y="784"/>
                  </a:cubicBezTo>
                  <a:cubicBezTo>
                    <a:pt x="348" y="782"/>
                    <a:pt x="348" y="782"/>
                    <a:pt x="348" y="782"/>
                  </a:cubicBezTo>
                  <a:cubicBezTo>
                    <a:pt x="350" y="783"/>
                    <a:pt x="350" y="783"/>
                    <a:pt x="350" y="783"/>
                  </a:cubicBezTo>
                  <a:cubicBezTo>
                    <a:pt x="352" y="783"/>
                    <a:pt x="354" y="782"/>
                    <a:pt x="355" y="781"/>
                  </a:cubicBezTo>
                  <a:cubicBezTo>
                    <a:pt x="356" y="781"/>
                    <a:pt x="356" y="779"/>
                    <a:pt x="357" y="776"/>
                  </a:cubicBezTo>
                  <a:cubicBezTo>
                    <a:pt x="362" y="739"/>
                    <a:pt x="362" y="739"/>
                    <a:pt x="362" y="739"/>
                  </a:cubicBezTo>
                  <a:cubicBezTo>
                    <a:pt x="361" y="737"/>
                    <a:pt x="360" y="736"/>
                    <a:pt x="359" y="735"/>
                  </a:cubicBezTo>
                  <a:cubicBezTo>
                    <a:pt x="358" y="734"/>
                    <a:pt x="357" y="734"/>
                    <a:pt x="356" y="733"/>
                  </a:cubicBezTo>
                  <a:cubicBezTo>
                    <a:pt x="355" y="733"/>
                    <a:pt x="354" y="732"/>
                    <a:pt x="352" y="732"/>
                  </a:cubicBezTo>
                  <a:cubicBezTo>
                    <a:pt x="352" y="731"/>
                    <a:pt x="352" y="731"/>
                    <a:pt x="352" y="731"/>
                  </a:cubicBezTo>
                  <a:close/>
                  <a:moveTo>
                    <a:pt x="444" y="789"/>
                  </a:moveTo>
                  <a:cubicBezTo>
                    <a:pt x="444" y="791"/>
                    <a:pt x="444" y="791"/>
                    <a:pt x="444" y="791"/>
                  </a:cubicBezTo>
                  <a:cubicBezTo>
                    <a:pt x="421" y="791"/>
                    <a:pt x="421" y="791"/>
                    <a:pt x="421" y="791"/>
                  </a:cubicBezTo>
                  <a:cubicBezTo>
                    <a:pt x="421" y="790"/>
                    <a:pt x="421" y="790"/>
                    <a:pt x="421" y="790"/>
                  </a:cubicBezTo>
                  <a:cubicBezTo>
                    <a:pt x="423" y="790"/>
                    <a:pt x="423" y="790"/>
                    <a:pt x="423" y="790"/>
                  </a:cubicBezTo>
                  <a:cubicBezTo>
                    <a:pt x="425" y="790"/>
                    <a:pt x="427" y="789"/>
                    <a:pt x="428" y="788"/>
                  </a:cubicBezTo>
                  <a:cubicBezTo>
                    <a:pt x="428" y="787"/>
                    <a:pt x="429" y="785"/>
                    <a:pt x="428" y="782"/>
                  </a:cubicBezTo>
                  <a:cubicBezTo>
                    <a:pt x="427" y="748"/>
                    <a:pt x="427" y="748"/>
                    <a:pt x="427" y="748"/>
                  </a:cubicBezTo>
                  <a:cubicBezTo>
                    <a:pt x="427" y="745"/>
                    <a:pt x="427" y="743"/>
                    <a:pt x="427" y="742"/>
                  </a:cubicBezTo>
                  <a:cubicBezTo>
                    <a:pt x="426" y="742"/>
                    <a:pt x="426" y="741"/>
                    <a:pt x="425" y="741"/>
                  </a:cubicBezTo>
                  <a:cubicBezTo>
                    <a:pt x="424" y="740"/>
                    <a:pt x="423" y="740"/>
                    <a:pt x="421" y="740"/>
                  </a:cubicBezTo>
                  <a:cubicBezTo>
                    <a:pt x="419" y="740"/>
                    <a:pt x="419" y="740"/>
                    <a:pt x="419" y="740"/>
                  </a:cubicBezTo>
                  <a:cubicBezTo>
                    <a:pt x="419" y="738"/>
                    <a:pt x="419" y="738"/>
                    <a:pt x="419" y="738"/>
                  </a:cubicBezTo>
                  <a:cubicBezTo>
                    <a:pt x="442" y="738"/>
                    <a:pt x="442" y="738"/>
                    <a:pt x="442" y="738"/>
                  </a:cubicBezTo>
                  <a:cubicBezTo>
                    <a:pt x="442" y="739"/>
                    <a:pt x="442" y="739"/>
                    <a:pt x="442" y="739"/>
                  </a:cubicBezTo>
                  <a:cubicBezTo>
                    <a:pt x="440" y="739"/>
                    <a:pt x="440" y="739"/>
                    <a:pt x="440" y="739"/>
                  </a:cubicBezTo>
                  <a:cubicBezTo>
                    <a:pt x="438" y="739"/>
                    <a:pt x="437" y="740"/>
                    <a:pt x="436" y="741"/>
                  </a:cubicBezTo>
                  <a:cubicBezTo>
                    <a:pt x="435" y="742"/>
                    <a:pt x="435" y="744"/>
                    <a:pt x="435" y="747"/>
                  </a:cubicBezTo>
                  <a:cubicBezTo>
                    <a:pt x="436" y="782"/>
                    <a:pt x="436" y="782"/>
                    <a:pt x="436" y="782"/>
                  </a:cubicBezTo>
                  <a:cubicBezTo>
                    <a:pt x="436" y="784"/>
                    <a:pt x="436" y="786"/>
                    <a:pt x="437" y="787"/>
                  </a:cubicBezTo>
                  <a:cubicBezTo>
                    <a:pt x="437" y="788"/>
                    <a:pt x="438" y="788"/>
                    <a:pt x="438" y="788"/>
                  </a:cubicBezTo>
                  <a:cubicBezTo>
                    <a:pt x="440" y="789"/>
                    <a:pt x="441" y="789"/>
                    <a:pt x="442" y="789"/>
                  </a:cubicBezTo>
                  <a:cubicBezTo>
                    <a:pt x="444" y="789"/>
                    <a:pt x="444" y="789"/>
                    <a:pt x="444" y="789"/>
                  </a:cubicBezTo>
                  <a:close/>
                  <a:moveTo>
                    <a:pt x="509" y="729"/>
                  </a:moveTo>
                  <a:cubicBezTo>
                    <a:pt x="509" y="730"/>
                    <a:pt x="509" y="730"/>
                    <a:pt x="509" y="730"/>
                  </a:cubicBezTo>
                  <a:cubicBezTo>
                    <a:pt x="507" y="731"/>
                    <a:pt x="506" y="731"/>
                    <a:pt x="505" y="732"/>
                  </a:cubicBezTo>
                  <a:cubicBezTo>
                    <a:pt x="504" y="734"/>
                    <a:pt x="503" y="736"/>
                    <a:pt x="503" y="739"/>
                  </a:cubicBezTo>
                  <a:cubicBezTo>
                    <a:pt x="492" y="787"/>
                    <a:pt x="492" y="787"/>
                    <a:pt x="492" y="787"/>
                  </a:cubicBezTo>
                  <a:cubicBezTo>
                    <a:pt x="491" y="787"/>
                    <a:pt x="491" y="787"/>
                    <a:pt x="491" y="787"/>
                  </a:cubicBezTo>
                  <a:cubicBezTo>
                    <a:pt x="463" y="745"/>
                    <a:pt x="463" y="745"/>
                    <a:pt x="463" y="745"/>
                  </a:cubicBezTo>
                  <a:cubicBezTo>
                    <a:pt x="462" y="743"/>
                    <a:pt x="461" y="742"/>
                    <a:pt x="460" y="741"/>
                  </a:cubicBezTo>
                  <a:cubicBezTo>
                    <a:pt x="460" y="741"/>
                    <a:pt x="459" y="740"/>
                    <a:pt x="458" y="740"/>
                  </a:cubicBezTo>
                  <a:cubicBezTo>
                    <a:pt x="457" y="740"/>
                    <a:pt x="455" y="740"/>
                    <a:pt x="454" y="740"/>
                  </a:cubicBezTo>
                  <a:cubicBezTo>
                    <a:pt x="453" y="738"/>
                    <a:pt x="453" y="738"/>
                    <a:pt x="453" y="738"/>
                  </a:cubicBezTo>
                  <a:cubicBezTo>
                    <a:pt x="475" y="735"/>
                    <a:pt x="475" y="735"/>
                    <a:pt x="475" y="735"/>
                  </a:cubicBezTo>
                  <a:cubicBezTo>
                    <a:pt x="475" y="736"/>
                    <a:pt x="475" y="736"/>
                    <a:pt x="475" y="736"/>
                  </a:cubicBezTo>
                  <a:cubicBezTo>
                    <a:pt x="473" y="737"/>
                    <a:pt x="471" y="737"/>
                    <a:pt x="471" y="738"/>
                  </a:cubicBezTo>
                  <a:cubicBezTo>
                    <a:pt x="470" y="739"/>
                    <a:pt x="470" y="740"/>
                    <a:pt x="470" y="740"/>
                  </a:cubicBezTo>
                  <a:cubicBezTo>
                    <a:pt x="470" y="742"/>
                    <a:pt x="471" y="744"/>
                    <a:pt x="473" y="746"/>
                  </a:cubicBezTo>
                  <a:cubicBezTo>
                    <a:pt x="491" y="775"/>
                    <a:pt x="491" y="775"/>
                    <a:pt x="491" y="775"/>
                  </a:cubicBezTo>
                  <a:cubicBezTo>
                    <a:pt x="498" y="742"/>
                    <a:pt x="498" y="742"/>
                    <a:pt x="498" y="742"/>
                  </a:cubicBezTo>
                  <a:cubicBezTo>
                    <a:pt x="499" y="739"/>
                    <a:pt x="499" y="737"/>
                    <a:pt x="499" y="736"/>
                  </a:cubicBezTo>
                  <a:cubicBezTo>
                    <a:pt x="499" y="735"/>
                    <a:pt x="499" y="734"/>
                    <a:pt x="498" y="734"/>
                  </a:cubicBezTo>
                  <a:cubicBezTo>
                    <a:pt x="497" y="733"/>
                    <a:pt x="495" y="733"/>
                    <a:pt x="494" y="733"/>
                  </a:cubicBezTo>
                  <a:cubicBezTo>
                    <a:pt x="493" y="733"/>
                    <a:pt x="493" y="733"/>
                    <a:pt x="493" y="733"/>
                  </a:cubicBezTo>
                  <a:cubicBezTo>
                    <a:pt x="493" y="731"/>
                    <a:pt x="493" y="731"/>
                    <a:pt x="493" y="731"/>
                  </a:cubicBezTo>
                  <a:cubicBezTo>
                    <a:pt x="509" y="729"/>
                    <a:pt x="509" y="729"/>
                    <a:pt x="509" y="729"/>
                  </a:cubicBezTo>
                  <a:close/>
                  <a:moveTo>
                    <a:pt x="532" y="723"/>
                  </a:moveTo>
                  <a:cubicBezTo>
                    <a:pt x="540" y="743"/>
                    <a:pt x="540" y="743"/>
                    <a:pt x="540" y="743"/>
                  </a:cubicBezTo>
                  <a:cubicBezTo>
                    <a:pt x="551" y="739"/>
                    <a:pt x="551" y="739"/>
                    <a:pt x="551" y="739"/>
                  </a:cubicBezTo>
                  <a:cubicBezTo>
                    <a:pt x="553" y="737"/>
                    <a:pt x="555" y="736"/>
                    <a:pt x="556" y="735"/>
                  </a:cubicBezTo>
                  <a:cubicBezTo>
                    <a:pt x="556" y="733"/>
                    <a:pt x="556" y="731"/>
                    <a:pt x="555" y="728"/>
                  </a:cubicBezTo>
                  <a:cubicBezTo>
                    <a:pt x="557" y="728"/>
                    <a:pt x="557" y="728"/>
                    <a:pt x="557" y="728"/>
                  </a:cubicBezTo>
                  <a:cubicBezTo>
                    <a:pt x="564" y="745"/>
                    <a:pt x="564" y="745"/>
                    <a:pt x="564" y="745"/>
                  </a:cubicBezTo>
                  <a:cubicBezTo>
                    <a:pt x="562" y="745"/>
                    <a:pt x="562" y="745"/>
                    <a:pt x="562" y="745"/>
                  </a:cubicBezTo>
                  <a:cubicBezTo>
                    <a:pt x="561" y="743"/>
                    <a:pt x="560" y="742"/>
                    <a:pt x="559" y="741"/>
                  </a:cubicBezTo>
                  <a:cubicBezTo>
                    <a:pt x="559" y="741"/>
                    <a:pt x="558" y="740"/>
                    <a:pt x="556" y="740"/>
                  </a:cubicBezTo>
                  <a:cubicBezTo>
                    <a:pt x="555" y="740"/>
                    <a:pt x="554" y="740"/>
                    <a:pt x="552" y="741"/>
                  </a:cubicBezTo>
                  <a:cubicBezTo>
                    <a:pt x="541" y="746"/>
                    <a:pt x="541" y="746"/>
                    <a:pt x="541" y="746"/>
                  </a:cubicBezTo>
                  <a:cubicBezTo>
                    <a:pt x="547" y="762"/>
                    <a:pt x="547" y="762"/>
                    <a:pt x="547" y="762"/>
                  </a:cubicBezTo>
                  <a:cubicBezTo>
                    <a:pt x="548" y="764"/>
                    <a:pt x="549" y="765"/>
                    <a:pt x="549" y="766"/>
                  </a:cubicBezTo>
                  <a:cubicBezTo>
                    <a:pt x="550" y="766"/>
                    <a:pt x="550" y="766"/>
                    <a:pt x="551" y="766"/>
                  </a:cubicBezTo>
                  <a:cubicBezTo>
                    <a:pt x="551" y="766"/>
                    <a:pt x="552" y="766"/>
                    <a:pt x="554" y="766"/>
                  </a:cubicBezTo>
                  <a:cubicBezTo>
                    <a:pt x="562" y="762"/>
                    <a:pt x="562" y="762"/>
                    <a:pt x="562" y="762"/>
                  </a:cubicBezTo>
                  <a:cubicBezTo>
                    <a:pt x="565" y="761"/>
                    <a:pt x="567" y="760"/>
                    <a:pt x="568" y="759"/>
                  </a:cubicBezTo>
                  <a:cubicBezTo>
                    <a:pt x="569" y="758"/>
                    <a:pt x="570" y="757"/>
                    <a:pt x="571" y="756"/>
                  </a:cubicBezTo>
                  <a:cubicBezTo>
                    <a:pt x="571" y="753"/>
                    <a:pt x="572" y="751"/>
                    <a:pt x="572" y="747"/>
                  </a:cubicBezTo>
                  <a:cubicBezTo>
                    <a:pt x="574" y="746"/>
                    <a:pt x="574" y="746"/>
                    <a:pt x="574" y="746"/>
                  </a:cubicBezTo>
                  <a:cubicBezTo>
                    <a:pt x="575" y="760"/>
                    <a:pt x="575" y="760"/>
                    <a:pt x="575" y="760"/>
                  </a:cubicBezTo>
                  <a:cubicBezTo>
                    <a:pt x="537" y="776"/>
                    <a:pt x="537" y="776"/>
                    <a:pt x="537" y="776"/>
                  </a:cubicBezTo>
                  <a:cubicBezTo>
                    <a:pt x="536" y="774"/>
                    <a:pt x="536" y="774"/>
                    <a:pt x="536" y="774"/>
                  </a:cubicBezTo>
                  <a:cubicBezTo>
                    <a:pt x="538" y="774"/>
                    <a:pt x="538" y="774"/>
                    <a:pt x="538" y="774"/>
                  </a:cubicBezTo>
                  <a:cubicBezTo>
                    <a:pt x="539" y="773"/>
                    <a:pt x="540" y="772"/>
                    <a:pt x="541" y="771"/>
                  </a:cubicBezTo>
                  <a:cubicBezTo>
                    <a:pt x="541" y="771"/>
                    <a:pt x="542" y="770"/>
                    <a:pt x="542" y="769"/>
                  </a:cubicBezTo>
                  <a:cubicBezTo>
                    <a:pt x="542" y="768"/>
                    <a:pt x="541" y="767"/>
                    <a:pt x="540" y="764"/>
                  </a:cubicBezTo>
                  <a:cubicBezTo>
                    <a:pt x="527" y="732"/>
                    <a:pt x="527" y="732"/>
                    <a:pt x="527" y="732"/>
                  </a:cubicBezTo>
                  <a:cubicBezTo>
                    <a:pt x="526" y="729"/>
                    <a:pt x="525" y="727"/>
                    <a:pt x="524" y="727"/>
                  </a:cubicBezTo>
                  <a:cubicBezTo>
                    <a:pt x="523" y="726"/>
                    <a:pt x="521" y="726"/>
                    <a:pt x="519" y="727"/>
                  </a:cubicBezTo>
                  <a:cubicBezTo>
                    <a:pt x="517" y="728"/>
                    <a:pt x="517" y="728"/>
                    <a:pt x="517" y="728"/>
                  </a:cubicBezTo>
                  <a:cubicBezTo>
                    <a:pt x="517" y="726"/>
                    <a:pt x="517" y="726"/>
                    <a:pt x="517" y="726"/>
                  </a:cubicBezTo>
                  <a:cubicBezTo>
                    <a:pt x="555" y="711"/>
                    <a:pt x="555" y="711"/>
                    <a:pt x="555" y="711"/>
                  </a:cubicBezTo>
                  <a:cubicBezTo>
                    <a:pt x="560" y="722"/>
                    <a:pt x="560" y="722"/>
                    <a:pt x="560" y="722"/>
                  </a:cubicBezTo>
                  <a:cubicBezTo>
                    <a:pt x="558" y="722"/>
                    <a:pt x="558" y="722"/>
                    <a:pt x="558" y="722"/>
                  </a:cubicBezTo>
                  <a:cubicBezTo>
                    <a:pt x="557" y="720"/>
                    <a:pt x="555" y="718"/>
                    <a:pt x="554" y="718"/>
                  </a:cubicBezTo>
                  <a:cubicBezTo>
                    <a:pt x="553" y="717"/>
                    <a:pt x="552" y="716"/>
                    <a:pt x="551" y="716"/>
                  </a:cubicBezTo>
                  <a:cubicBezTo>
                    <a:pt x="550" y="716"/>
                    <a:pt x="548" y="717"/>
                    <a:pt x="545" y="718"/>
                  </a:cubicBezTo>
                  <a:cubicBezTo>
                    <a:pt x="532" y="723"/>
                    <a:pt x="532" y="723"/>
                    <a:pt x="532" y="723"/>
                  </a:cubicBezTo>
                  <a:close/>
                  <a:moveTo>
                    <a:pt x="641" y="722"/>
                  </a:moveTo>
                  <a:cubicBezTo>
                    <a:pt x="629" y="730"/>
                    <a:pt x="629" y="730"/>
                    <a:pt x="629" y="730"/>
                  </a:cubicBezTo>
                  <a:cubicBezTo>
                    <a:pt x="600" y="719"/>
                    <a:pt x="600" y="719"/>
                    <a:pt x="600" y="719"/>
                  </a:cubicBezTo>
                  <a:cubicBezTo>
                    <a:pt x="599" y="719"/>
                    <a:pt x="598" y="720"/>
                    <a:pt x="598" y="720"/>
                  </a:cubicBezTo>
                  <a:cubicBezTo>
                    <a:pt x="597" y="721"/>
                    <a:pt x="597" y="721"/>
                    <a:pt x="597" y="721"/>
                  </a:cubicBezTo>
                  <a:cubicBezTo>
                    <a:pt x="596" y="721"/>
                    <a:pt x="596" y="721"/>
                    <a:pt x="596" y="722"/>
                  </a:cubicBezTo>
                  <a:cubicBezTo>
                    <a:pt x="604" y="735"/>
                    <a:pt x="604" y="735"/>
                    <a:pt x="604" y="735"/>
                  </a:cubicBezTo>
                  <a:cubicBezTo>
                    <a:pt x="606" y="737"/>
                    <a:pt x="607" y="739"/>
                    <a:pt x="608" y="739"/>
                  </a:cubicBezTo>
                  <a:cubicBezTo>
                    <a:pt x="610" y="740"/>
                    <a:pt x="611" y="739"/>
                    <a:pt x="613" y="738"/>
                  </a:cubicBezTo>
                  <a:cubicBezTo>
                    <a:pt x="615" y="737"/>
                    <a:pt x="615" y="737"/>
                    <a:pt x="615" y="737"/>
                  </a:cubicBezTo>
                  <a:cubicBezTo>
                    <a:pt x="616" y="738"/>
                    <a:pt x="616" y="738"/>
                    <a:pt x="616" y="738"/>
                  </a:cubicBezTo>
                  <a:cubicBezTo>
                    <a:pt x="596" y="751"/>
                    <a:pt x="596" y="751"/>
                    <a:pt x="596" y="751"/>
                  </a:cubicBezTo>
                  <a:cubicBezTo>
                    <a:pt x="596" y="749"/>
                    <a:pt x="596" y="749"/>
                    <a:pt x="596" y="749"/>
                  </a:cubicBezTo>
                  <a:cubicBezTo>
                    <a:pt x="597" y="748"/>
                    <a:pt x="597" y="748"/>
                    <a:pt x="597" y="748"/>
                  </a:cubicBezTo>
                  <a:cubicBezTo>
                    <a:pt x="599" y="747"/>
                    <a:pt x="600" y="746"/>
                    <a:pt x="600" y="744"/>
                  </a:cubicBezTo>
                  <a:cubicBezTo>
                    <a:pt x="600" y="743"/>
                    <a:pt x="599" y="741"/>
                    <a:pt x="598" y="739"/>
                  </a:cubicBezTo>
                  <a:cubicBezTo>
                    <a:pt x="579" y="710"/>
                    <a:pt x="579" y="710"/>
                    <a:pt x="579" y="710"/>
                  </a:cubicBezTo>
                  <a:cubicBezTo>
                    <a:pt x="577" y="707"/>
                    <a:pt x="576" y="705"/>
                    <a:pt x="575" y="705"/>
                  </a:cubicBezTo>
                  <a:cubicBezTo>
                    <a:pt x="573" y="705"/>
                    <a:pt x="572" y="705"/>
                    <a:pt x="570" y="706"/>
                  </a:cubicBezTo>
                  <a:cubicBezTo>
                    <a:pt x="568" y="707"/>
                    <a:pt x="568" y="707"/>
                    <a:pt x="568" y="707"/>
                  </a:cubicBezTo>
                  <a:cubicBezTo>
                    <a:pt x="568" y="706"/>
                    <a:pt x="568" y="706"/>
                    <a:pt x="568" y="706"/>
                  </a:cubicBezTo>
                  <a:cubicBezTo>
                    <a:pt x="584" y="696"/>
                    <a:pt x="584" y="696"/>
                    <a:pt x="584" y="696"/>
                  </a:cubicBezTo>
                  <a:cubicBezTo>
                    <a:pt x="588" y="692"/>
                    <a:pt x="592" y="691"/>
                    <a:pt x="595" y="690"/>
                  </a:cubicBezTo>
                  <a:cubicBezTo>
                    <a:pt x="598" y="689"/>
                    <a:pt x="600" y="689"/>
                    <a:pt x="603" y="690"/>
                  </a:cubicBezTo>
                  <a:cubicBezTo>
                    <a:pt x="606" y="691"/>
                    <a:pt x="608" y="692"/>
                    <a:pt x="610" y="695"/>
                  </a:cubicBezTo>
                  <a:cubicBezTo>
                    <a:pt x="612" y="698"/>
                    <a:pt x="612" y="701"/>
                    <a:pt x="612" y="704"/>
                  </a:cubicBezTo>
                  <a:cubicBezTo>
                    <a:pt x="611" y="707"/>
                    <a:pt x="609" y="710"/>
                    <a:pt x="606" y="714"/>
                  </a:cubicBezTo>
                  <a:cubicBezTo>
                    <a:pt x="624" y="720"/>
                    <a:pt x="624" y="720"/>
                    <a:pt x="624" y="720"/>
                  </a:cubicBezTo>
                  <a:cubicBezTo>
                    <a:pt x="628" y="722"/>
                    <a:pt x="631" y="723"/>
                    <a:pt x="633" y="723"/>
                  </a:cubicBezTo>
                  <a:cubicBezTo>
                    <a:pt x="635" y="723"/>
                    <a:pt x="637" y="722"/>
                    <a:pt x="640" y="721"/>
                  </a:cubicBezTo>
                  <a:cubicBezTo>
                    <a:pt x="641" y="722"/>
                    <a:pt x="641" y="722"/>
                    <a:pt x="641" y="722"/>
                  </a:cubicBezTo>
                  <a:close/>
                  <a:moveTo>
                    <a:pt x="594" y="720"/>
                  </a:moveTo>
                  <a:cubicBezTo>
                    <a:pt x="595" y="719"/>
                    <a:pt x="595" y="719"/>
                    <a:pt x="595" y="719"/>
                  </a:cubicBezTo>
                  <a:cubicBezTo>
                    <a:pt x="596" y="719"/>
                    <a:pt x="596" y="718"/>
                    <a:pt x="596" y="718"/>
                  </a:cubicBezTo>
                  <a:cubicBezTo>
                    <a:pt x="600" y="716"/>
                    <a:pt x="603" y="713"/>
                    <a:pt x="604" y="709"/>
                  </a:cubicBezTo>
                  <a:cubicBezTo>
                    <a:pt x="605" y="706"/>
                    <a:pt x="604" y="703"/>
                    <a:pt x="603" y="700"/>
                  </a:cubicBezTo>
                  <a:cubicBezTo>
                    <a:pt x="601" y="697"/>
                    <a:pt x="598" y="696"/>
                    <a:pt x="596" y="695"/>
                  </a:cubicBezTo>
                  <a:cubicBezTo>
                    <a:pt x="593" y="695"/>
                    <a:pt x="590" y="695"/>
                    <a:pt x="587" y="697"/>
                  </a:cubicBezTo>
                  <a:cubicBezTo>
                    <a:pt x="586" y="698"/>
                    <a:pt x="584" y="699"/>
                    <a:pt x="582" y="701"/>
                  </a:cubicBezTo>
                  <a:cubicBezTo>
                    <a:pt x="594" y="720"/>
                    <a:pt x="594" y="720"/>
                    <a:pt x="594" y="720"/>
                  </a:cubicBezTo>
                  <a:close/>
                  <a:moveTo>
                    <a:pt x="645" y="648"/>
                  </a:moveTo>
                  <a:cubicBezTo>
                    <a:pt x="657" y="662"/>
                    <a:pt x="657" y="662"/>
                    <a:pt x="657" y="662"/>
                  </a:cubicBezTo>
                  <a:cubicBezTo>
                    <a:pt x="656" y="662"/>
                    <a:pt x="656" y="662"/>
                    <a:pt x="656" y="662"/>
                  </a:cubicBezTo>
                  <a:cubicBezTo>
                    <a:pt x="653" y="660"/>
                    <a:pt x="651" y="659"/>
                    <a:pt x="648" y="658"/>
                  </a:cubicBezTo>
                  <a:cubicBezTo>
                    <a:pt x="646" y="657"/>
                    <a:pt x="644" y="657"/>
                    <a:pt x="641" y="658"/>
                  </a:cubicBezTo>
                  <a:cubicBezTo>
                    <a:pt x="639" y="658"/>
                    <a:pt x="636" y="659"/>
                    <a:pt x="635" y="661"/>
                  </a:cubicBezTo>
                  <a:cubicBezTo>
                    <a:pt x="633" y="663"/>
                    <a:pt x="632" y="665"/>
                    <a:pt x="631" y="667"/>
                  </a:cubicBezTo>
                  <a:cubicBezTo>
                    <a:pt x="631" y="670"/>
                    <a:pt x="632" y="672"/>
                    <a:pt x="633" y="673"/>
                  </a:cubicBezTo>
                  <a:cubicBezTo>
                    <a:pt x="634" y="675"/>
                    <a:pt x="636" y="675"/>
                    <a:pt x="637" y="676"/>
                  </a:cubicBezTo>
                  <a:cubicBezTo>
                    <a:pt x="640" y="676"/>
                    <a:pt x="644" y="675"/>
                    <a:pt x="651" y="674"/>
                  </a:cubicBezTo>
                  <a:cubicBezTo>
                    <a:pt x="657" y="672"/>
                    <a:pt x="661" y="672"/>
                    <a:pt x="663" y="671"/>
                  </a:cubicBezTo>
                  <a:cubicBezTo>
                    <a:pt x="665" y="671"/>
                    <a:pt x="667" y="672"/>
                    <a:pt x="669" y="672"/>
                  </a:cubicBezTo>
                  <a:cubicBezTo>
                    <a:pt x="671" y="673"/>
                    <a:pt x="673" y="674"/>
                    <a:pt x="675" y="676"/>
                  </a:cubicBezTo>
                  <a:cubicBezTo>
                    <a:pt x="677" y="679"/>
                    <a:pt x="678" y="682"/>
                    <a:pt x="678" y="687"/>
                  </a:cubicBezTo>
                  <a:cubicBezTo>
                    <a:pt x="678" y="691"/>
                    <a:pt x="676" y="695"/>
                    <a:pt x="672" y="698"/>
                  </a:cubicBezTo>
                  <a:cubicBezTo>
                    <a:pt x="671" y="699"/>
                    <a:pt x="670" y="700"/>
                    <a:pt x="668" y="701"/>
                  </a:cubicBezTo>
                  <a:cubicBezTo>
                    <a:pt x="668" y="701"/>
                    <a:pt x="666" y="702"/>
                    <a:pt x="664" y="703"/>
                  </a:cubicBezTo>
                  <a:cubicBezTo>
                    <a:pt x="661" y="704"/>
                    <a:pt x="660" y="705"/>
                    <a:pt x="659" y="705"/>
                  </a:cubicBezTo>
                  <a:cubicBezTo>
                    <a:pt x="659" y="706"/>
                    <a:pt x="659" y="706"/>
                    <a:pt x="659" y="707"/>
                  </a:cubicBezTo>
                  <a:cubicBezTo>
                    <a:pt x="659" y="707"/>
                    <a:pt x="659" y="708"/>
                    <a:pt x="660" y="709"/>
                  </a:cubicBezTo>
                  <a:cubicBezTo>
                    <a:pt x="659" y="710"/>
                    <a:pt x="659" y="710"/>
                    <a:pt x="659" y="710"/>
                  </a:cubicBezTo>
                  <a:cubicBezTo>
                    <a:pt x="646" y="697"/>
                    <a:pt x="646" y="697"/>
                    <a:pt x="646" y="697"/>
                  </a:cubicBezTo>
                  <a:cubicBezTo>
                    <a:pt x="647" y="696"/>
                    <a:pt x="647" y="696"/>
                    <a:pt x="647" y="696"/>
                  </a:cubicBezTo>
                  <a:cubicBezTo>
                    <a:pt x="650" y="698"/>
                    <a:pt x="653" y="699"/>
                    <a:pt x="655" y="700"/>
                  </a:cubicBezTo>
                  <a:cubicBezTo>
                    <a:pt x="657" y="701"/>
                    <a:pt x="660" y="701"/>
                    <a:pt x="662" y="700"/>
                  </a:cubicBezTo>
                  <a:cubicBezTo>
                    <a:pt x="665" y="699"/>
                    <a:pt x="667" y="698"/>
                    <a:pt x="669" y="696"/>
                  </a:cubicBezTo>
                  <a:cubicBezTo>
                    <a:pt x="672" y="694"/>
                    <a:pt x="673" y="692"/>
                    <a:pt x="673" y="689"/>
                  </a:cubicBezTo>
                  <a:cubicBezTo>
                    <a:pt x="674" y="687"/>
                    <a:pt x="673" y="684"/>
                    <a:pt x="671" y="683"/>
                  </a:cubicBezTo>
                  <a:cubicBezTo>
                    <a:pt x="670" y="682"/>
                    <a:pt x="669" y="681"/>
                    <a:pt x="668" y="681"/>
                  </a:cubicBezTo>
                  <a:cubicBezTo>
                    <a:pt x="666" y="680"/>
                    <a:pt x="665" y="680"/>
                    <a:pt x="663" y="680"/>
                  </a:cubicBezTo>
                  <a:cubicBezTo>
                    <a:pt x="662" y="680"/>
                    <a:pt x="658" y="681"/>
                    <a:pt x="653" y="682"/>
                  </a:cubicBezTo>
                  <a:cubicBezTo>
                    <a:pt x="648" y="683"/>
                    <a:pt x="645" y="684"/>
                    <a:pt x="642" y="684"/>
                  </a:cubicBezTo>
                  <a:cubicBezTo>
                    <a:pt x="640" y="684"/>
                    <a:pt x="637" y="684"/>
                    <a:pt x="635" y="683"/>
                  </a:cubicBezTo>
                  <a:cubicBezTo>
                    <a:pt x="634" y="682"/>
                    <a:pt x="632" y="681"/>
                    <a:pt x="630" y="680"/>
                  </a:cubicBezTo>
                  <a:cubicBezTo>
                    <a:pt x="628" y="677"/>
                    <a:pt x="627" y="673"/>
                    <a:pt x="627" y="669"/>
                  </a:cubicBezTo>
                  <a:cubicBezTo>
                    <a:pt x="627" y="665"/>
                    <a:pt x="629" y="662"/>
                    <a:pt x="633" y="659"/>
                  </a:cubicBezTo>
                  <a:cubicBezTo>
                    <a:pt x="635" y="657"/>
                    <a:pt x="637" y="655"/>
                    <a:pt x="641" y="654"/>
                  </a:cubicBezTo>
                  <a:cubicBezTo>
                    <a:pt x="642" y="654"/>
                    <a:pt x="643" y="653"/>
                    <a:pt x="644" y="653"/>
                  </a:cubicBezTo>
                  <a:cubicBezTo>
                    <a:pt x="644" y="652"/>
                    <a:pt x="644" y="652"/>
                    <a:pt x="644" y="651"/>
                  </a:cubicBezTo>
                  <a:cubicBezTo>
                    <a:pt x="644" y="651"/>
                    <a:pt x="644" y="650"/>
                    <a:pt x="644" y="649"/>
                  </a:cubicBezTo>
                  <a:cubicBezTo>
                    <a:pt x="645" y="648"/>
                    <a:pt x="645" y="648"/>
                    <a:pt x="645" y="648"/>
                  </a:cubicBezTo>
                  <a:close/>
                  <a:moveTo>
                    <a:pt x="713" y="652"/>
                  </a:moveTo>
                  <a:cubicBezTo>
                    <a:pt x="714" y="652"/>
                    <a:pt x="714" y="652"/>
                    <a:pt x="714" y="652"/>
                  </a:cubicBezTo>
                  <a:cubicBezTo>
                    <a:pt x="699" y="670"/>
                    <a:pt x="699" y="670"/>
                    <a:pt x="699" y="670"/>
                  </a:cubicBezTo>
                  <a:cubicBezTo>
                    <a:pt x="698" y="669"/>
                    <a:pt x="698" y="669"/>
                    <a:pt x="698" y="669"/>
                  </a:cubicBezTo>
                  <a:cubicBezTo>
                    <a:pt x="699" y="667"/>
                    <a:pt x="699" y="667"/>
                    <a:pt x="699" y="667"/>
                  </a:cubicBezTo>
                  <a:cubicBezTo>
                    <a:pt x="700" y="666"/>
                    <a:pt x="701" y="664"/>
                    <a:pt x="701" y="662"/>
                  </a:cubicBezTo>
                  <a:cubicBezTo>
                    <a:pt x="700" y="661"/>
                    <a:pt x="699" y="660"/>
                    <a:pt x="697" y="658"/>
                  </a:cubicBezTo>
                  <a:cubicBezTo>
                    <a:pt x="671" y="635"/>
                    <a:pt x="671" y="635"/>
                    <a:pt x="671" y="635"/>
                  </a:cubicBezTo>
                  <a:cubicBezTo>
                    <a:pt x="669" y="633"/>
                    <a:pt x="667" y="632"/>
                    <a:pt x="666" y="632"/>
                  </a:cubicBezTo>
                  <a:cubicBezTo>
                    <a:pt x="666" y="632"/>
                    <a:pt x="665" y="632"/>
                    <a:pt x="664" y="632"/>
                  </a:cubicBezTo>
                  <a:cubicBezTo>
                    <a:pt x="663" y="633"/>
                    <a:pt x="662" y="633"/>
                    <a:pt x="661" y="634"/>
                  </a:cubicBezTo>
                  <a:cubicBezTo>
                    <a:pt x="660" y="636"/>
                    <a:pt x="660" y="636"/>
                    <a:pt x="660" y="636"/>
                  </a:cubicBezTo>
                  <a:cubicBezTo>
                    <a:pt x="659" y="635"/>
                    <a:pt x="659" y="635"/>
                    <a:pt x="659" y="635"/>
                  </a:cubicBezTo>
                  <a:cubicBezTo>
                    <a:pt x="674" y="618"/>
                    <a:pt x="674" y="618"/>
                    <a:pt x="674" y="618"/>
                  </a:cubicBezTo>
                  <a:cubicBezTo>
                    <a:pt x="675" y="619"/>
                    <a:pt x="675" y="619"/>
                    <a:pt x="675" y="619"/>
                  </a:cubicBezTo>
                  <a:cubicBezTo>
                    <a:pt x="673" y="620"/>
                    <a:pt x="673" y="620"/>
                    <a:pt x="673" y="620"/>
                  </a:cubicBezTo>
                  <a:cubicBezTo>
                    <a:pt x="672" y="622"/>
                    <a:pt x="671" y="623"/>
                    <a:pt x="672" y="625"/>
                  </a:cubicBezTo>
                  <a:cubicBezTo>
                    <a:pt x="672" y="626"/>
                    <a:pt x="673" y="627"/>
                    <a:pt x="676" y="630"/>
                  </a:cubicBezTo>
                  <a:cubicBezTo>
                    <a:pt x="702" y="652"/>
                    <a:pt x="702" y="652"/>
                    <a:pt x="702" y="652"/>
                  </a:cubicBezTo>
                  <a:cubicBezTo>
                    <a:pt x="704" y="654"/>
                    <a:pt x="705" y="655"/>
                    <a:pt x="706" y="655"/>
                  </a:cubicBezTo>
                  <a:cubicBezTo>
                    <a:pt x="707" y="655"/>
                    <a:pt x="707" y="655"/>
                    <a:pt x="708" y="655"/>
                  </a:cubicBezTo>
                  <a:cubicBezTo>
                    <a:pt x="709" y="655"/>
                    <a:pt x="710" y="654"/>
                    <a:pt x="711" y="653"/>
                  </a:cubicBezTo>
                  <a:cubicBezTo>
                    <a:pt x="713" y="652"/>
                    <a:pt x="713" y="652"/>
                    <a:pt x="713" y="652"/>
                  </a:cubicBezTo>
                  <a:close/>
                  <a:moveTo>
                    <a:pt x="704" y="571"/>
                  </a:moveTo>
                  <a:cubicBezTo>
                    <a:pt x="715" y="578"/>
                    <a:pt x="715" y="578"/>
                    <a:pt x="715" y="578"/>
                  </a:cubicBezTo>
                  <a:cubicBezTo>
                    <a:pt x="714" y="579"/>
                    <a:pt x="714" y="579"/>
                    <a:pt x="714" y="579"/>
                  </a:cubicBezTo>
                  <a:cubicBezTo>
                    <a:pt x="712" y="578"/>
                    <a:pt x="711" y="577"/>
                    <a:pt x="710" y="577"/>
                  </a:cubicBezTo>
                  <a:cubicBezTo>
                    <a:pt x="708" y="577"/>
                    <a:pt x="707" y="578"/>
                    <a:pt x="705" y="578"/>
                  </a:cubicBezTo>
                  <a:cubicBezTo>
                    <a:pt x="704" y="579"/>
                    <a:pt x="703" y="580"/>
                    <a:pt x="702" y="582"/>
                  </a:cubicBezTo>
                  <a:cubicBezTo>
                    <a:pt x="698" y="589"/>
                    <a:pt x="698" y="589"/>
                    <a:pt x="698" y="589"/>
                  </a:cubicBezTo>
                  <a:cubicBezTo>
                    <a:pt x="732" y="610"/>
                    <a:pt x="732" y="610"/>
                    <a:pt x="732" y="610"/>
                  </a:cubicBezTo>
                  <a:cubicBezTo>
                    <a:pt x="735" y="612"/>
                    <a:pt x="737" y="613"/>
                    <a:pt x="738" y="612"/>
                  </a:cubicBezTo>
                  <a:cubicBezTo>
                    <a:pt x="739" y="612"/>
                    <a:pt x="741" y="611"/>
                    <a:pt x="742" y="609"/>
                  </a:cubicBezTo>
                  <a:cubicBezTo>
                    <a:pt x="743" y="608"/>
                    <a:pt x="743" y="608"/>
                    <a:pt x="743" y="608"/>
                  </a:cubicBezTo>
                  <a:cubicBezTo>
                    <a:pt x="744" y="609"/>
                    <a:pt x="744" y="609"/>
                    <a:pt x="744" y="609"/>
                  </a:cubicBezTo>
                  <a:cubicBezTo>
                    <a:pt x="732" y="628"/>
                    <a:pt x="732" y="628"/>
                    <a:pt x="732" y="628"/>
                  </a:cubicBezTo>
                  <a:cubicBezTo>
                    <a:pt x="731" y="627"/>
                    <a:pt x="731" y="627"/>
                    <a:pt x="731" y="627"/>
                  </a:cubicBezTo>
                  <a:cubicBezTo>
                    <a:pt x="732" y="625"/>
                    <a:pt x="732" y="625"/>
                    <a:pt x="732" y="625"/>
                  </a:cubicBezTo>
                  <a:cubicBezTo>
                    <a:pt x="733" y="624"/>
                    <a:pt x="733" y="622"/>
                    <a:pt x="732" y="620"/>
                  </a:cubicBezTo>
                  <a:cubicBezTo>
                    <a:pt x="732" y="619"/>
                    <a:pt x="731" y="618"/>
                    <a:pt x="728" y="617"/>
                  </a:cubicBezTo>
                  <a:cubicBezTo>
                    <a:pt x="694" y="595"/>
                    <a:pt x="694" y="595"/>
                    <a:pt x="694" y="595"/>
                  </a:cubicBezTo>
                  <a:cubicBezTo>
                    <a:pt x="690" y="600"/>
                    <a:pt x="690" y="600"/>
                    <a:pt x="690" y="600"/>
                  </a:cubicBezTo>
                  <a:cubicBezTo>
                    <a:pt x="689" y="603"/>
                    <a:pt x="688" y="604"/>
                    <a:pt x="688" y="605"/>
                  </a:cubicBezTo>
                  <a:cubicBezTo>
                    <a:pt x="688" y="607"/>
                    <a:pt x="688" y="608"/>
                    <a:pt x="688" y="610"/>
                  </a:cubicBezTo>
                  <a:cubicBezTo>
                    <a:pt x="689" y="611"/>
                    <a:pt x="690" y="613"/>
                    <a:pt x="692" y="614"/>
                  </a:cubicBezTo>
                  <a:cubicBezTo>
                    <a:pt x="692" y="615"/>
                    <a:pt x="692" y="615"/>
                    <a:pt x="692" y="615"/>
                  </a:cubicBezTo>
                  <a:cubicBezTo>
                    <a:pt x="681" y="608"/>
                    <a:pt x="681" y="608"/>
                    <a:pt x="681" y="608"/>
                  </a:cubicBezTo>
                  <a:cubicBezTo>
                    <a:pt x="704" y="571"/>
                    <a:pt x="704" y="571"/>
                    <a:pt x="704" y="571"/>
                  </a:cubicBezTo>
                  <a:close/>
                  <a:moveTo>
                    <a:pt x="723" y="528"/>
                  </a:moveTo>
                  <a:cubicBezTo>
                    <a:pt x="729" y="511"/>
                    <a:pt x="729" y="511"/>
                    <a:pt x="729" y="511"/>
                  </a:cubicBezTo>
                  <a:cubicBezTo>
                    <a:pt x="731" y="511"/>
                    <a:pt x="731" y="511"/>
                    <a:pt x="731" y="511"/>
                  </a:cubicBezTo>
                  <a:cubicBezTo>
                    <a:pt x="730" y="512"/>
                    <a:pt x="730" y="512"/>
                    <a:pt x="730" y="512"/>
                  </a:cubicBezTo>
                  <a:cubicBezTo>
                    <a:pt x="730" y="513"/>
                    <a:pt x="730" y="514"/>
                    <a:pt x="730" y="515"/>
                  </a:cubicBezTo>
                  <a:cubicBezTo>
                    <a:pt x="730" y="517"/>
                    <a:pt x="731" y="518"/>
                    <a:pt x="731" y="520"/>
                  </a:cubicBezTo>
                  <a:cubicBezTo>
                    <a:pt x="732" y="521"/>
                    <a:pt x="733" y="523"/>
                    <a:pt x="735" y="525"/>
                  </a:cubicBezTo>
                  <a:cubicBezTo>
                    <a:pt x="749" y="544"/>
                    <a:pt x="749" y="544"/>
                    <a:pt x="749" y="544"/>
                  </a:cubicBezTo>
                  <a:cubicBezTo>
                    <a:pt x="762" y="549"/>
                    <a:pt x="762" y="549"/>
                    <a:pt x="762" y="549"/>
                  </a:cubicBezTo>
                  <a:cubicBezTo>
                    <a:pt x="765" y="550"/>
                    <a:pt x="767" y="551"/>
                    <a:pt x="768" y="550"/>
                  </a:cubicBezTo>
                  <a:cubicBezTo>
                    <a:pt x="769" y="550"/>
                    <a:pt x="770" y="549"/>
                    <a:pt x="771" y="547"/>
                  </a:cubicBezTo>
                  <a:cubicBezTo>
                    <a:pt x="772" y="545"/>
                    <a:pt x="772" y="545"/>
                    <a:pt x="772" y="545"/>
                  </a:cubicBezTo>
                  <a:cubicBezTo>
                    <a:pt x="773" y="546"/>
                    <a:pt x="773" y="546"/>
                    <a:pt x="773" y="546"/>
                  </a:cubicBezTo>
                  <a:cubicBezTo>
                    <a:pt x="765" y="567"/>
                    <a:pt x="765" y="567"/>
                    <a:pt x="765" y="567"/>
                  </a:cubicBezTo>
                  <a:cubicBezTo>
                    <a:pt x="763" y="566"/>
                    <a:pt x="763" y="566"/>
                    <a:pt x="763" y="566"/>
                  </a:cubicBezTo>
                  <a:cubicBezTo>
                    <a:pt x="764" y="564"/>
                    <a:pt x="764" y="564"/>
                    <a:pt x="764" y="564"/>
                  </a:cubicBezTo>
                  <a:cubicBezTo>
                    <a:pt x="765" y="562"/>
                    <a:pt x="765" y="560"/>
                    <a:pt x="764" y="559"/>
                  </a:cubicBezTo>
                  <a:cubicBezTo>
                    <a:pt x="763" y="558"/>
                    <a:pt x="762" y="557"/>
                    <a:pt x="759" y="556"/>
                  </a:cubicBezTo>
                  <a:cubicBezTo>
                    <a:pt x="747" y="552"/>
                    <a:pt x="747" y="552"/>
                    <a:pt x="747" y="552"/>
                  </a:cubicBezTo>
                  <a:cubicBezTo>
                    <a:pt x="721" y="557"/>
                    <a:pt x="721" y="557"/>
                    <a:pt x="721" y="557"/>
                  </a:cubicBezTo>
                  <a:cubicBezTo>
                    <a:pt x="718" y="558"/>
                    <a:pt x="716" y="559"/>
                    <a:pt x="715" y="559"/>
                  </a:cubicBezTo>
                  <a:cubicBezTo>
                    <a:pt x="715" y="559"/>
                    <a:pt x="713" y="560"/>
                    <a:pt x="712" y="562"/>
                  </a:cubicBezTo>
                  <a:cubicBezTo>
                    <a:pt x="711" y="562"/>
                    <a:pt x="711" y="563"/>
                    <a:pt x="711" y="564"/>
                  </a:cubicBezTo>
                  <a:cubicBezTo>
                    <a:pt x="709" y="563"/>
                    <a:pt x="709" y="563"/>
                    <a:pt x="709" y="563"/>
                  </a:cubicBezTo>
                  <a:cubicBezTo>
                    <a:pt x="717" y="542"/>
                    <a:pt x="717" y="542"/>
                    <a:pt x="717" y="542"/>
                  </a:cubicBezTo>
                  <a:cubicBezTo>
                    <a:pt x="719" y="542"/>
                    <a:pt x="719" y="542"/>
                    <a:pt x="719" y="542"/>
                  </a:cubicBezTo>
                  <a:cubicBezTo>
                    <a:pt x="718" y="543"/>
                    <a:pt x="718" y="543"/>
                    <a:pt x="718" y="543"/>
                  </a:cubicBezTo>
                  <a:cubicBezTo>
                    <a:pt x="718" y="545"/>
                    <a:pt x="718" y="546"/>
                    <a:pt x="718" y="547"/>
                  </a:cubicBezTo>
                  <a:cubicBezTo>
                    <a:pt x="718" y="548"/>
                    <a:pt x="719" y="549"/>
                    <a:pt x="720" y="549"/>
                  </a:cubicBezTo>
                  <a:cubicBezTo>
                    <a:pt x="721" y="550"/>
                    <a:pt x="723" y="550"/>
                    <a:pt x="725" y="549"/>
                  </a:cubicBezTo>
                  <a:cubicBezTo>
                    <a:pt x="745" y="545"/>
                    <a:pt x="745" y="545"/>
                    <a:pt x="745" y="545"/>
                  </a:cubicBezTo>
                  <a:cubicBezTo>
                    <a:pt x="734" y="529"/>
                    <a:pt x="734" y="529"/>
                    <a:pt x="734" y="529"/>
                  </a:cubicBezTo>
                  <a:cubicBezTo>
                    <a:pt x="732" y="527"/>
                    <a:pt x="731" y="525"/>
                    <a:pt x="730" y="525"/>
                  </a:cubicBezTo>
                  <a:cubicBezTo>
                    <a:pt x="729" y="525"/>
                    <a:pt x="728" y="525"/>
                    <a:pt x="727" y="525"/>
                  </a:cubicBezTo>
                  <a:cubicBezTo>
                    <a:pt x="727" y="525"/>
                    <a:pt x="726" y="525"/>
                    <a:pt x="726" y="526"/>
                  </a:cubicBezTo>
                  <a:cubicBezTo>
                    <a:pt x="725" y="526"/>
                    <a:pt x="725" y="527"/>
                    <a:pt x="724" y="529"/>
                  </a:cubicBezTo>
                  <a:cubicBezTo>
                    <a:pt x="723" y="528"/>
                    <a:pt x="723" y="528"/>
                    <a:pt x="723" y="528"/>
                  </a:cubicBezTo>
                  <a:close/>
                  <a:moveTo>
                    <a:pt x="662" y="260"/>
                  </a:moveTo>
                  <a:cubicBezTo>
                    <a:pt x="661" y="262"/>
                    <a:pt x="660" y="265"/>
                    <a:pt x="661" y="267"/>
                  </a:cubicBezTo>
                  <a:cubicBezTo>
                    <a:pt x="666" y="274"/>
                    <a:pt x="677" y="271"/>
                    <a:pt x="685" y="266"/>
                  </a:cubicBezTo>
                  <a:cubicBezTo>
                    <a:pt x="690" y="261"/>
                    <a:pt x="690" y="261"/>
                    <a:pt x="690" y="261"/>
                  </a:cubicBezTo>
                  <a:cubicBezTo>
                    <a:pt x="692" y="264"/>
                    <a:pt x="692" y="264"/>
                    <a:pt x="692" y="264"/>
                  </a:cubicBezTo>
                  <a:cubicBezTo>
                    <a:pt x="694" y="267"/>
                    <a:pt x="698" y="270"/>
                    <a:pt x="700" y="269"/>
                  </a:cubicBezTo>
                  <a:cubicBezTo>
                    <a:pt x="701" y="268"/>
                    <a:pt x="701" y="268"/>
                    <a:pt x="701" y="268"/>
                  </a:cubicBezTo>
                  <a:cubicBezTo>
                    <a:pt x="701" y="268"/>
                    <a:pt x="701" y="268"/>
                    <a:pt x="701" y="268"/>
                  </a:cubicBezTo>
                  <a:cubicBezTo>
                    <a:pt x="703" y="265"/>
                    <a:pt x="701" y="260"/>
                    <a:pt x="699" y="256"/>
                  </a:cubicBezTo>
                  <a:cubicBezTo>
                    <a:pt x="698" y="255"/>
                    <a:pt x="698" y="255"/>
                    <a:pt x="698" y="255"/>
                  </a:cubicBezTo>
                  <a:cubicBezTo>
                    <a:pt x="701" y="249"/>
                    <a:pt x="701" y="249"/>
                    <a:pt x="701" y="249"/>
                  </a:cubicBezTo>
                  <a:cubicBezTo>
                    <a:pt x="705" y="251"/>
                    <a:pt x="710" y="256"/>
                    <a:pt x="714" y="253"/>
                  </a:cubicBezTo>
                  <a:cubicBezTo>
                    <a:pt x="716" y="252"/>
                    <a:pt x="715" y="246"/>
                    <a:pt x="713" y="243"/>
                  </a:cubicBezTo>
                  <a:cubicBezTo>
                    <a:pt x="710" y="239"/>
                    <a:pt x="710" y="239"/>
                    <a:pt x="710" y="239"/>
                  </a:cubicBezTo>
                  <a:cubicBezTo>
                    <a:pt x="709" y="237"/>
                    <a:pt x="704" y="233"/>
                    <a:pt x="702" y="234"/>
                  </a:cubicBezTo>
                  <a:cubicBezTo>
                    <a:pt x="700" y="236"/>
                    <a:pt x="699" y="239"/>
                    <a:pt x="700" y="241"/>
                  </a:cubicBezTo>
                  <a:cubicBezTo>
                    <a:pt x="702" y="243"/>
                    <a:pt x="704" y="244"/>
                    <a:pt x="705" y="245"/>
                  </a:cubicBezTo>
                  <a:cubicBezTo>
                    <a:pt x="703" y="247"/>
                    <a:pt x="701" y="246"/>
                    <a:pt x="699" y="245"/>
                  </a:cubicBezTo>
                  <a:cubicBezTo>
                    <a:pt x="698" y="245"/>
                    <a:pt x="698" y="245"/>
                    <a:pt x="698" y="245"/>
                  </a:cubicBezTo>
                  <a:cubicBezTo>
                    <a:pt x="697" y="246"/>
                    <a:pt x="697" y="246"/>
                    <a:pt x="697" y="246"/>
                  </a:cubicBezTo>
                  <a:cubicBezTo>
                    <a:pt x="696" y="247"/>
                    <a:pt x="696" y="247"/>
                    <a:pt x="696" y="247"/>
                  </a:cubicBezTo>
                  <a:cubicBezTo>
                    <a:pt x="696" y="247"/>
                    <a:pt x="695" y="248"/>
                    <a:pt x="694" y="249"/>
                  </a:cubicBezTo>
                  <a:cubicBezTo>
                    <a:pt x="694" y="249"/>
                    <a:pt x="693" y="249"/>
                    <a:pt x="693" y="248"/>
                  </a:cubicBezTo>
                  <a:cubicBezTo>
                    <a:pt x="691" y="246"/>
                    <a:pt x="691" y="246"/>
                    <a:pt x="691" y="246"/>
                  </a:cubicBezTo>
                  <a:cubicBezTo>
                    <a:pt x="683" y="236"/>
                    <a:pt x="683" y="236"/>
                    <a:pt x="683" y="236"/>
                  </a:cubicBezTo>
                  <a:cubicBezTo>
                    <a:pt x="681" y="237"/>
                    <a:pt x="682" y="236"/>
                    <a:pt x="681" y="237"/>
                  </a:cubicBezTo>
                  <a:cubicBezTo>
                    <a:pt x="680" y="237"/>
                    <a:pt x="680" y="242"/>
                    <a:pt x="681" y="244"/>
                  </a:cubicBezTo>
                  <a:cubicBezTo>
                    <a:pt x="681" y="246"/>
                    <a:pt x="683" y="249"/>
                    <a:pt x="684" y="251"/>
                  </a:cubicBezTo>
                  <a:cubicBezTo>
                    <a:pt x="685" y="253"/>
                    <a:pt x="685" y="253"/>
                    <a:pt x="686" y="254"/>
                  </a:cubicBezTo>
                  <a:cubicBezTo>
                    <a:pt x="682" y="257"/>
                    <a:pt x="682" y="257"/>
                    <a:pt x="682" y="257"/>
                  </a:cubicBezTo>
                  <a:cubicBezTo>
                    <a:pt x="681" y="258"/>
                    <a:pt x="681" y="258"/>
                    <a:pt x="681" y="258"/>
                  </a:cubicBezTo>
                  <a:cubicBezTo>
                    <a:pt x="678" y="259"/>
                    <a:pt x="672" y="260"/>
                    <a:pt x="670" y="260"/>
                  </a:cubicBezTo>
                  <a:cubicBezTo>
                    <a:pt x="669" y="258"/>
                    <a:pt x="669" y="258"/>
                    <a:pt x="669" y="258"/>
                  </a:cubicBezTo>
                  <a:cubicBezTo>
                    <a:pt x="670" y="257"/>
                    <a:pt x="670" y="255"/>
                    <a:pt x="669" y="254"/>
                  </a:cubicBezTo>
                  <a:cubicBezTo>
                    <a:pt x="669" y="254"/>
                    <a:pt x="668" y="254"/>
                    <a:pt x="668" y="254"/>
                  </a:cubicBezTo>
                  <a:cubicBezTo>
                    <a:pt x="668" y="254"/>
                    <a:pt x="668" y="254"/>
                    <a:pt x="668" y="254"/>
                  </a:cubicBezTo>
                  <a:cubicBezTo>
                    <a:pt x="666" y="256"/>
                    <a:pt x="664" y="259"/>
                    <a:pt x="662" y="260"/>
                  </a:cubicBezTo>
                  <a:close/>
                  <a:moveTo>
                    <a:pt x="722" y="238"/>
                  </a:moveTo>
                  <a:cubicBezTo>
                    <a:pt x="719" y="233"/>
                    <a:pt x="719" y="233"/>
                    <a:pt x="719" y="233"/>
                  </a:cubicBezTo>
                  <a:cubicBezTo>
                    <a:pt x="721" y="232"/>
                    <a:pt x="720" y="232"/>
                    <a:pt x="721" y="233"/>
                  </a:cubicBezTo>
                  <a:cubicBezTo>
                    <a:pt x="722" y="233"/>
                    <a:pt x="722" y="233"/>
                    <a:pt x="722" y="233"/>
                  </a:cubicBezTo>
                  <a:cubicBezTo>
                    <a:pt x="722" y="232"/>
                    <a:pt x="722" y="232"/>
                    <a:pt x="722" y="232"/>
                  </a:cubicBezTo>
                  <a:cubicBezTo>
                    <a:pt x="723" y="232"/>
                    <a:pt x="723" y="232"/>
                    <a:pt x="723" y="232"/>
                  </a:cubicBezTo>
                  <a:cubicBezTo>
                    <a:pt x="727" y="232"/>
                    <a:pt x="727" y="232"/>
                    <a:pt x="727" y="232"/>
                  </a:cubicBezTo>
                  <a:cubicBezTo>
                    <a:pt x="727" y="231"/>
                    <a:pt x="727" y="231"/>
                    <a:pt x="727" y="231"/>
                  </a:cubicBezTo>
                  <a:cubicBezTo>
                    <a:pt x="729" y="230"/>
                    <a:pt x="729" y="230"/>
                    <a:pt x="729" y="230"/>
                  </a:cubicBezTo>
                  <a:cubicBezTo>
                    <a:pt x="730" y="230"/>
                    <a:pt x="730" y="230"/>
                    <a:pt x="730" y="230"/>
                  </a:cubicBezTo>
                  <a:cubicBezTo>
                    <a:pt x="731" y="228"/>
                    <a:pt x="731" y="228"/>
                    <a:pt x="731" y="228"/>
                  </a:cubicBezTo>
                  <a:cubicBezTo>
                    <a:pt x="732" y="227"/>
                    <a:pt x="732" y="227"/>
                    <a:pt x="732" y="227"/>
                  </a:cubicBezTo>
                  <a:cubicBezTo>
                    <a:pt x="732" y="226"/>
                    <a:pt x="740" y="221"/>
                    <a:pt x="740" y="222"/>
                  </a:cubicBezTo>
                  <a:cubicBezTo>
                    <a:pt x="741" y="221"/>
                    <a:pt x="741" y="221"/>
                    <a:pt x="741" y="221"/>
                  </a:cubicBezTo>
                  <a:cubicBezTo>
                    <a:pt x="742" y="222"/>
                    <a:pt x="743" y="223"/>
                    <a:pt x="744" y="223"/>
                  </a:cubicBezTo>
                  <a:cubicBezTo>
                    <a:pt x="744" y="224"/>
                    <a:pt x="745" y="223"/>
                    <a:pt x="746" y="224"/>
                  </a:cubicBezTo>
                  <a:cubicBezTo>
                    <a:pt x="748" y="228"/>
                    <a:pt x="748" y="228"/>
                    <a:pt x="748" y="228"/>
                  </a:cubicBezTo>
                  <a:cubicBezTo>
                    <a:pt x="749" y="229"/>
                    <a:pt x="748" y="229"/>
                    <a:pt x="747" y="230"/>
                  </a:cubicBezTo>
                  <a:cubicBezTo>
                    <a:pt x="744" y="228"/>
                    <a:pt x="742" y="228"/>
                    <a:pt x="738" y="228"/>
                  </a:cubicBezTo>
                  <a:cubicBezTo>
                    <a:pt x="738" y="229"/>
                    <a:pt x="738" y="229"/>
                    <a:pt x="738" y="229"/>
                  </a:cubicBezTo>
                  <a:cubicBezTo>
                    <a:pt x="737" y="229"/>
                    <a:pt x="737" y="229"/>
                    <a:pt x="737" y="229"/>
                  </a:cubicBezTo>
                  <a:cubicBezTo>
                    <a:pt x="736" y="231"/>
                    <a:pt x="734" y="235"/>
                    <a:pt x="733" y="236"/>
                  </a:cubicBezTo>
                  <a:cubicBezTo>
                    <a:pt x="732" y="237"/>
                    <a:pt x="726" y="234"/>
                    <a:pt x="724" y="235"/>
                  </a:cubicBezTo>
                  <a:cubicBezTo>
                    <a:pt x="724" y="236"/>
                    <a:pt x="724" y="236"/>
                    <a:pt x="724" y="236"/>
                  </a:cubicBezTo>
                  <a:cubicBezTo>
                    <a:pt x="723" y="236"/>
                    <a:pt x="723" y="237"/>
                    <a:pt x="724" y="238"/>
                  </a:cubicBezTo>
                  <a:cubicBezTo>
                    <a:pt x="728" y="238"/>
                    <a:pt x="728" y="239"/>
                    <a:pt x="731" y="240"/>
                  </a:cubicBezTo>
                  <a:cubicBezTo>
                    <a:pt x="734" y="242"/>
                    <a:pt x="736" y="241"/>
                    <a:pt x="738" y="243"/>
                  </a:cubicBezTo>
                  <a:cubicBezTo>
                    <a:pt x="739" y="243"/>
                    <a:pt x="741" y="244"/>
                    <a:pt x="743" y="244"/>
                  </a:cubicBezTo>
                  <a:cubicBezTo>
                    <a:pt x="745" y="244"/>
                    <a:pt x="746" y="244"/>
                    <a:pt x="748" y="244"/>
                  </a:cubicBezTo>
                  <a:cubicBezTo>
                    <a:pt x="748" y="243"/>
                    <a:pt x="748" y="243"/>
                    <a:pt x="748" y="243"/>
                  </a:cubicBezTo>
                  <a:cubicBezTo>
                    <a:pt x="749" y="243"/>
                    <a:pt x="749" y="243"/>
                    <a:pt x="749" y="243"/>
                  </a:cubicBezTo>
                  <a:cubicBezTo>
                    <a:pt x="750" y="242"/>
                    <a:pt x="750" y="242"/>
                    <a:pt x="750" y="242"/>
                  </a:cubicBezTo>
                  <a:cubicBezTo>
                    <a:pt x="751" y="241"/>
                    <a:pt x="751" y="241"/>
                    <a:pt x="750" y="239"/>
                  </a:cubicBezTo>
                  <a:cubicBezTo>
                    <a:pt x="753" y="236"/>
                    <a:pt x="753" y="236"/>
                    <a:pt x="753" y="236"/>
                  </a:cubicBezTo>
                  <a:cubicBezTo>
                    <a:pt x="757" y="237"/>
                    <a:pt x="758" y="240"/>
                    <a:pt x="763" y="239"/>
                  </a:cubicBezTo>
                  <a:cubicBezTo>
                    <a:pt x="764" y="239"/>
                    <a:pt x="764" y="239"/>
                    <a:pt x="764" y="239"/>
                  </a:cubicBezTo>
                  <a:cubicBezTo>
                    <a:pt x="764" y="238"/>
                    <a:pt x="764" y="238"/>
                    <a:pt x="764" y="238"/>
                  </a:cubicBezTo>
                  <a:cubicBezTo>
                    <a:pt x="764" y="237"/>
                    <a:pt x="764" y="235"/>
                    <a:pt x="763" y="233"/>
                  </a:cubicBezTo>
                  <a:cubicBezTo>
                    <a:pt x="764" y="232"/>
                    <a:pt x="764" y="231"/>
                    <a:pt x="764" y="231"/>
                  </a:cubicBezTo>
                  <a:cubicBezTo>
                    <a:pt x="766" y="230"/>
                    <a:pt x="766" y="230"/>
                    <a:pt x="766" y="230"/>
                  </a:cubicBezTo>
                  <a:cubicBezTo>
                    <a:pt x="769" y="227"/>
                    <a:pt x="769" y="226"/>
                    <a:pt x="769" y="222"/>
                  </a:cubicBezTo>
                  <a:cubicBezTo>
                    <a:pt x="767" y="221"/>
                    <a:pt x="764" y="219"/>
                    <a:pt x="762" y="220"/>
                  </a:cubicBezTo>
                  <a:cubicBezTo>
                    <a:pt x="761" y="221"/>
                    <a:pt x="760" y="222"/>
                    <a:pt x="758" y="223"/>
                  </a:cubicBezTo>
                  <a:cubicBezTo>
                    <a:pt x="757" y="224"/>
                    <a:pt x="757" y="224"/>
                    <a:pt x="757" y="224"/>
                  </a:cubicBezTo>
                  <a:cubicBezTo>
                    <a:pt x="755" y="226"/>
                    <a:pt x="750" y="219"/>
                    <a:pt x="746" y="218"/>
                  </a:cubicBezTo>
                  <a:cubicBezTo>
                    <a:pt x="746" y="217"/>
                    <a:pt x="746" y="216"/>
                    <a:pt x="747" y="215"/>
                  </a:cubicBezTo>
                  <a:cubicBezTo>
                    <a:pt x="750" y="214"/>
                    <a:pt x="750" y="214"/>
                    <a:pt x="750" y="214"/>
                  </a:cubicBezTo>
                  <a:cubicBezTo>
                    <a:pt x="751" y="213"/>
                    <a:pt x="751" y="213"/>
                    <a:pt x="751" y="213"/>
                  </a:cubicBezTo>
                  <a:cubicBezTo>
                    <a:pt x="752" y="211"/>
                    <a:pt x="753" y="208"/>
                    <a:pt x="751" y="205"/>
                  </a:cubicBezTo>
                  <a:cubicBezTo>
                    <a:pt x="752" y="204"/>
                    <a:pt x="752" y="204"/>
                    <a:pt x="752" y="204"/>
                  </a:cubicBezTo>
                  <a:cubicBezTo>
                    <a:pt x="750" y="203"/>
                    <a:pt x="749" y="202"/>
                    <a:pt x="747" y="203"/>
                  </a:cubicBezTo>
                  <a:cubicBezTo>
                    <a:pt x="745" y="204"/>
                    <a:pt x="744" y="205"/>
                    <a:pt x="743" y="207"/>
                  </a:cubicBezTo>
                  <a:cubicBezTo>
                    <a:pt x="742" y="208"/>
                    <a:pt x="740" y="208"/>
                    <a:pt x="739" y="209"/>
                  </a:cubicBezTo>
                  <a:cubicBezTo>
                    <a:pt x="738" y="210"/>
                    <a:pt x="738" y="210"/>
                    <a:pt x="738" y="210"/>
                  </a:cubicBezTo>
                  <a:cubicBezTo>
                    <a:pt x="736" y="211"/>
                    <a:pt x="736" y="210"/>
                    <a:pt x="734" y="212"/>
                  </a:cubicBezTo>
                  <a:cubicBezTo>
                    <a:pt x="733" y="212"/>
                    <a:pt x="734" y="213"/>
                    <a:pt x="732" y="214"/>
                  </a:cubicBezTo>
                  <a:cubicBezTo>
                    <a:pt x="729" y="216"/>
                    <a:pt x="729" y="216"/>
                    <a:pt x="729" y="216"/>
                  </a:cubicBezTo>
                  <a:cubicBezTo>
                    <a:pt x="724" y="219"/>
                    <a:pt x="724" y="219"/>
                    <a:pt x="724" y="219"/>
                  </a:cubicBezTo>
                  <a:cubicBezTo>
                    <a:pt x="722" y="221"/>
                    <a:pt x="719" y="221"/>
                    <a:pt x="716" y="223"/>
                  </a:cubicBezTo>
                  <a:cubicBezTo>
                    <a:pt x="715" y="224"/>
                    <a:pt x="716" y="225"/>
                    <a:pt x="715" y="225"/>
                  </a:cubicBezTo>
                  <a:cubicBezTo>
                    <a:pt x="715" y="225"/>
                    <a:pt x="714" y="225"/>
                    <a:pt x="713" y="226"/>
                  </a:cubicBezTo>
                  <a:cubicBezTo>
                    <a:pt x="712" y="224"/>
                    <a:pt x="711" y="225"/>
                    <a:pt x="710" y="223"/>
                  </a:cubicBezTo>
                  <a:cubicBezTo>
                    <a:pt x="711" y="222"/>
                    <a:pt x="711" y="222"/>
                    <a:pt x="711" y="222"/>
                  </a:cubicBezTo>
                  <a:cubicBezTo>
                    <a:pt x="712" y="224"/>
                    <a:pt x="712" y="222"/>
                    <a:pt x="714" y="223"/>
                  </a:cubicBezTo>
                  <a:cubicBezTo>
                    <a:pt x="717" y="222"/>
                    <a:pt x="717" y="222"/>
                    <a:pt x="717" y="222"/>
                  </a:cubicBezTo>
                  <a:cubicBezTo>
                    <a:pt x="730" y="214"/>
                    <a:pt x="730" y="214"/>
                    <a:pt x="730" y="214"/>
                  </a:cubicBezTo>
                  <a:cubicBezTo>
                    <a:pt x="731" y="213"/>
                    <a:pt x="732" y="212"/>
                    <a:pt x="733" y="211"/>
                  </a:cubicBezTo>
                  <a:cubicBezTo>
                    <a:pt x="733" y="210"/>
                    <a:pt x="733" y="210"/>
                    <a:pt x="733" y="210"/>
                  </a:cubicBezTo>
                  <a:cubicBezTo>
                    <a:pt x="737" y="208"/>
                    <a:pt x="737" y="208"/>
                    <a:pt x="737" y="208"/>
                  </a:cubicBezTo>
                  <a:cubicBezTo>
                    <a:pt x="737" y="208"/>
                    <a:pt x="737" y="208"/>
                    <a:pt x="737" y="208"/>
                  </a:cubicBezTo>
                  <a:cubicBezTo>
                    <a:pt x="739" y="204"/>
                    <a:pt x="739" y="202"/>
                    <a:pt x="741" y="199"/>
                  </a:cubicBezTo>
                  <a:cubicBezTo>
                    <a:pt x="740" y="199"/>
                    <a:pt x="740" y="199"/>
                    <a:pt x="740" y="199"/>
                  </a:cubicBezTo>
                  <a:cubicBezTo>
                    <a:pt x="739" y="196"/>
                    <a:pt x="735" y="197"/>
                    <a:pt x="733" y="197"/>
                  </a:cubicBezTo>
                  <a:cubicBezTo>
                    <a:pt x="732" y="198"/>
                    <a:pt x="732" y="198"/>
                    <a:pt x="732" y="198"/>
                  </a:cubicBezTo>
                  <a:cubicBezTo>
                    <a:pt x="728" y="200"/>
                    <a:pt x="728" y="200"/>
                    <a:pt x="728" y="200"/>
                  </a:cubicBezTo>
                  <a:cubicBezTo>
                    <a:pt x="721" y="205"/>
                    <a:pt x="721" y="205"/>
                    <a:pt x="721" y="205"/>
                  </a:cubicBezTo>
                  <a:cubicBezTo>
                    <a:pt x="721" y="205"/>
                    <a:pt x="721" y="205"/>
                    <a:pt x="721" y="205"/>
                  </a:cubicBezTo>
                  <a:cubicBezTo>
                    <a:pt x="720" y="206"/>
                    <a:pt x="720" y="206"/>
                    <a:pt x="720" y="206"/>
                  </a:cubicBezTo>
                  <a:cubicBezTo>
                    <a:pt x="719" y="207"/>
                    <a:pt x="718" y="208"/>
                    <a:pt x="717" y="209"/>
                  </a:cubicBezTo>
                  <a:cubicBezTo>
                    <a:pt x="713" y="212"/>
                    <a:pt x="713" y="212"/>
                    <a:pt x="713" y="212"/>
                  </a:cubicBezTo>
                  <a:cubicBezTo>
                    <a:pt x="712" y="212"/>
                    <a:pt x="710" y="215"/>
                    <a:pt x="709" y="216"/>
                  </a:cubicBezTo>
                  <a:cubicBezTo>
                    <a:pt x="708" y="218"/>
                    <a:pt x="709" y="218"/>
                    <a:pt x="708" y="220"/>
                  </a:cubicBezTo>
                  <a:cubicBezTo>
                    <a:pt x="706" y="217"/>
                    <a:pt x="700" y="214"/>
                    <a:pt x="700" y="214"/>
                  </a:cubicBezTo>
                  <a:cubicBezTo>
                    <a:pt x="699" y="213"/>
                    <a:pt x="699" y="213"/>
                    <a:pt x="699" y="213"/>
                  </a:cubicBezTo>
                  <a:cubicBezTo>
                    <a:pt x="699" y="211"/>
                    <a:pt x="699" y="211"/>
                    <a:pt x="699" y="211"/>
                  </a:cubicBezTo>
                  <a:cubicBezTo>
                    <a:pt x="698" y="210"/>
                    <a:pt x="698" y="210"/>
                    <a:pt x="698" y="210"/>
                  </a:cubicBezTo>
                  <a:cubicBezTo>
                    <a:pt x="697" y="208"/>
                    <a:pt x="687" y="208"/>
                    <a:pt x="684" y="210"/>
                  </a:cubicBezTo>
                  <a:cubicBezTo>
                    <a:pt x="682" y="211"/>
                    <a:pt x="682" y="211"/>
                    <a:pt x="682" y="211"/>
                  </a:cubicBezTo>
                  <a:cubicBezTo>
                    <a:pt x="682" y="212"/>
                    <a:pt x="682" y="212"/>
                    <a:pt x="682" y="212"/>
                  </a:cubicBezTo>
                  <a:cubicBezTo>
                    <a:pt x="680" y="217"/>
                    <a:pt x="680" y="217"/>
                    <a:pt x="680" y="217"/>
                  </a:cubicBezTo>
                  <a:cubicBezTo>
                    <a:pt x="680" y="218"/>
                    <a:pt x="680" y="218"/>
                    <a:pt x="681" y="219"/>
                  </a:cubicBezTo>
                  <a:cubicBezTo>
                    <a:pt x="682" y="221"/>
                    <a:pt x="682" y="221"/>
                    <a:pt x="682" y="221"/>
                  </a:cubicBezTo>
                  <a:cubicBezTo>
                    <a:pt x="682" y="222"/>
                    <a:pt x="682" y="222"/>
                    <a:pt x="682" y="222"/>
                  </a:cubicBezTo>
                  <a:cubicBezTo>
                    <a:pt x="684" y="223"/>
                    <a:pt x="686" y="223"/>
                    <a:pt x="688" y="223"/>
                  </a:cubicBezTo>
                  <a:cubicBezTo>
                    <a:pt x="689" y="223"/>
                    <a:pt x="689" y="223"/>
                    <a:pt x="689" y="223"/>
                  </a:cubicBezTo>
                  <a:cubicBezTo>
                    <a:pt x="690" y="222"/>
                    <a:pt x="690" y="222"/>
                    <a:pt x="690" y="222"/>
                  </a:cubicBezTo>
                  <a:cubicBezTo>
                    <a:pt x="691" y="222"/>
                    <a:pt x="691" y="222"/>
                    <a:pt x="691" y="222"/>
                  </a:cubicBezTo>
                  <a:cubicBezTo>
                    <a:pt x="691" y="221"/>
                    <a:pt x="691" y="219"/>
                    <a:pt x="692" y="219"/>
                  </a:cubicBezTo>
                  <a:cubicBezTo>
                    <a:pt x="694" y="218"/>
                    <a:pt x="694" y="218"/>
                    <a:pt x="694" y="218"/>
                  </a:cubicBezTo>
                  <a:cubicBezTo>
                    <a:pt x="694" y="218"/>
                    <a:pt x="694" y="218"/>
                    <a:pt x="694" y="218"/>
                  </a:cubicBezTo>
                  <a:cubicBezTo>
                    <a:pt x="696" y="217"/>
                    <a:pt x="699" y="218"/>
                    <a:pt x="699" y="219"/>
                  </a:cubicBezTo>
                  <a:cubicBezTo>
                    <a:pt x="701" y="221"/>
                    <a:pt x="701" y="221"/>
                    <a:pt x="701" y="221"/>
                  </a:cubicBezTo>
                  <a:cubicBezTo>
                    <a:pt x="713" y="237"/>
                    <a:pt x="713" y="237"/>
                    <a:pt x="713" y="237"/>
                  </a:cubicBezTo>
                  <a:cubicBezTo>
                    <a:pt x="720" y="248"/>
                    <a:pt x="720" y="248"/>
                    <a:pt x="720" y="248"/>
                  </a:cubicBezTo>
                  <a:cubicBezTo>
                    <a:pt x="724" y="255"/>
                    <a:pt x="724" y="255"/>
                    <a:pt x="724" y="255"/>
                  </a:cubicBezTo>
                  <a:cubicBezTo>
                    <a:pt x="724" y="256"/>
                    <a:pt x="725" y="257"/>
                    <a:pt x="724" y="257"/>
                  </a:cubicBezTo>
                  <a:cubicBezTo>
                    <a:pt x="720" y="259"/>
                    <a:pt x="720" y="259"/>
                    <a:pt x="720" y="259"/>
                  </a:cubicBezTo>
                  <a:cubicBezTo>
                    <a:pt x="722" y="261"/>
                    <a:pt x="723" y="261"/>
                    <a:pt x="724" y="262"/>
                  </a:cubicBezTo>
                  <a:cubicBezTo>
                    <a:pt x="725" y="263"/>
                    <a:pt x="725" y="265"/>
                    <a:pt x="726" y="267"/>
                  </a:cubicBezTo>
                  <a:cubicBezTo>
                    <a:pt x="728" y="269"/>
                    <a:pt x="730" y="270"/>
                    <a:pt x="733" y="269"/>
                  </a:cubicBezTo>
                  <a:cubicBezTo>
                    <a:pt x="735" y="267"/>
                    <a:pt x="733" y="263"/>
                    <a:pt x="733" y="261"/>
                  </a:cubicBezTo>
                  <a:cubicBezTo>
                    <a:pt x="733" y="258"/>
                    <a:pt x="733" y="254"/>
                    <a:pt x="732" y="252"/>
                  </a:cubicBezTo>
                  <a:cubicBezTo>
                    <a:pt x="729" y="248"/>
                    <a:pt x="729" y="248"/>
                    <a:pt x="729" y="248"/>
                  </a:cubicBezTo>
                  <a:cubicBezTo>
                    <a:pt x="722" y="238"/>
                    <a:pt x="722" y="238"/>
                    <a:pt x="722" y="238"/>
                  </a:cubicBezTo>
                  <a:close/>
                  <a:moveTo>
                    <a:pt x="514" y="118"/>
                  </a:moveTo>
                  <a:cubicBezTo>
                    <a:pt x="512" y="120"/>
                    <a:pt x="513" y="121"/>
                    <a:pt x="510" y="121"/>
                  </a:cubicBezTo>
                  <a:cubicBezTo>
                    <a:pt x="508" y="123"/>
                    <a:pt x="508" y="122"/>
                    <a:pt x="505" y="124"/>
                  </a:cubicBezTo>
                  <a:cubicBezTo>
                    <a:pt x="504" y="124"/>
                    <a:pt x="504" y="124"/>
                    <a:pt x="504" y="124"/>
                  </a:cubicBezTo>
                  <a:cubicBezTo>
                    <a:pt x="504" y="124"/>
                    <a:pt x="501" y="127"/>
                    <a:pt x="501" y="127"/>
                  </a:cubicBezTo>
                  <a:cubicBezTo>
                    <a:pt x="500" y="127"/>
                    <a:pt x="500" y="127"/>
                    <a:pt x="499" y="127"/>
                  </a:cubicBezTo>
                  <a:cubicBezTo>
                    <a:pt x="498" y="127"/>
                    <a:pt x="498" y="128"/>
                    <a:pt x="497" y="128"/>
                  </a:cubicBezTo>
                  <a:cubicBezTo>
                    <a:pt x="493" y="131"/>
                    <a:pt x="494" y="130"/>
                    <a:pt x="489" y="131"/>
                  </a:cubicBezTo>
                  <a:cubicBezTo>
                    <a:pt x="489" y="133"/>
                    <a:pt x="489" y="133"/>
                    <a:pt x="489" y="133"/>
                  </a:cubicBezTo>
                  <a:cubicBezTo>
                    <a:pt x="490" y="133"/>
                    <a:pt x="490" y="133"/>
                    <a:pt x="490" y="133"/>
                  </a:cubicBezTo>
                  <a:cubicBezTo>
                    <a:pt x="490" y="134"/>
                    <a:pt x="490" y="134"/>
                    <a:pt x="490" y="134"/>
                  </a:cubicBezTo>
                  <a:cubicBezTo>
                    <a:pt x="496" y="136"/>
                    <a:pt x="499" y="133"/>
                    <a:pt x="503" y="133"/>
                  </a:cubicBezTo>
                  <a:cubicBezTo>
                    <a:pt x="507" y="133"/>
                    <a:pt x="506" y="133"/>
                    <a:pt x="509" y="132"/>
                  </a:cubicBezTo>
                  <a:cubicBezTo>
                    <a:pt x="511" y="131"/>
                    <a:pt x="513" y="131"/>
                    <a:pt x="515" y="130"/>
                  </a:cubicBezTo>
                  <a:cubicBezTo>
                    <a:pt x="521" y="128"/>
                    <a:pt x="520" y="127"/>
                    <a:pt x="525" y="123"/>
                  </a:cubicBezTo>
                  <a:cubicBezTo>
                    <a:pt x="528" y="120"/>
                    <a:pt x="531" y="118"/>
                    <a:pt x="534" y="115"/>
                  </a:cubicBezTo>
                  <a:cubicBezTo>
                    <a:pt x="535" y="114"/>
                    <a:pt x="536" y="110"/>
                    <a:pt x="538" y="111"/>
                  </a:cubicBezTo>
                  <a:cubicBezTo>
                    <a:pt x="539" y="111"/>
                    <a:pt x="539" y="115"/>
                    <a:pt x="539" y="116"/>
                  </a:cubicBezTo>
                  <a:cubicBezTo>
                    <a:pt x="539" y="116"/>
                    <a:pt x="539" y="116"/>
                    <a:pt x="539" y="116"/>
                  </a:cubicBezTo>
                  <a:cubicBezTo>
                    <a:pt x="539" y="117"/>
                    <a:pt x="540" y="126"/>
                    <a:pt x="540" y="127"/>
                  </a:cubicBezTo>
                  <a:cubicBezTo>
                    <a:pt x="541" y="130"/>
                    <a:pt x="541" y="130"/>
                    <a:pt x="542" y="132"/>
                  </a:cubicBezTo>
                  <a:cubicBezTo>
                    <a:pt x="542" y="134"/>
                    <a:pt x="543" y="135"/>
                    <a:pt x="543" y="137"/>
                  </a:cubicBezTo>
                  <a:cubicBezTo>
                    <a:pt x="543" y="142"/>
                    <a:pt x="545" y="144"/>
                    <a:pt x="548" y="147"/>
                  </a:cubicBezTo>
                  <a:cubicBezTo>
                    <a:pt x="549" y="148"/>
                    <a:pt x="554" y="153"/>
                    <a:pt x="556" y="154"/>
                  </a:cubicBezTo>
                  <a:cubicBezTo>
                    <a:pt x="559" y="155"/>
                    <a:pt x="563" y="156"/>
                    <a:pt x="565" y="154"/>
                  </a:cubicBezTo>
                  <a:cubicBezTo>
                    <a:pt x="565" y="150"/>
                    <a:pt x="564" y="150"/>
                    <a:pt x="562" y="147"/>
                  </a:cubicBezTo>
                  <a:cubicBezTo>
                    <a:pt x="560" y="145"/>
                    <a:pt x="561" y="144"/>
                    <a:pt x="559" y="141"/>
                  </a:cubicBezTo>
                  <a:cubicBezTo>
                    <a:pt x="555" y="136"/>
                    <a:pt x="554" y="135"/>
                    <a:pt x="553" y="129"/>
                  </a:cubicBezTo>
                  <a:cubicBezTo>
                    <a:pt x="551" y="125"/>
                    <a:pt x="550" y="120"/>
                    <a:pt x="548" y="116"/>
                  </a:cubicBezTo>
                  <a:cubicBezTo>
                    <a:pt x="546" y="114"/>
                    <a:pt x="547" y="112"/>
                    <a:pt x="546" y="109"/>
                  </a:cubicBezTo>
                  <a:cubicBezTo>
                    <a:pt x="546" y="108"/>
                    <a:pt x="546" y="107"/>
                    <a:pt x="546" y="106"/>
                  </a:cubicBezTo>
                  <a:cubicBezTo>
                    <a:pt x="545" y="103"/>
                    <a:pt x="544" y="105"/>
                    <a:pt x="545" y="102"/>
                  </a:cubicBezTo>
                  <a:cubicBezTo>
                    <a:pt x="551" y="104"/>
                    <a:pt x="551" y="104"/>
                    <a:pt x="551" y="104"/>
                  </a:cubicBezTo>
                  <a:cubicBezTo>
                    <a:pt x="553" y="105"/>
                    <a:pt x="553" y="105"/>
                    <a:pt x="553" y="105"/>
                  </a:cubicBezTo>
                  <a:cubicBezTo>
                    <a:pt x="558" y="106"/>
                    <a:pt x="563" y="107"/>
                    <a:pt x="566" y="104"/>
                  </a:cubicBezTo>
                  <a:cubicBezTo>
                    <a:pt x="566" y="103"/>
                    <a:pt x="566" y="103"/>
                    <a:pt x="566" y="103"/>
                  </a:cubicBezTo>
                  <a:cubicBezTo>
                    <a:pt x="567" y="99"/>
                    <a:pt x="567" y="96"/>
                    <a:pt x="563" y="95"/>
                  </a:cubicBezTo>
                  <a:cubicBezTo>
                    <a:pt x="560" y="94"/>
                    <a:pt x="560" y="94"/>
                    <a:pt x="560" y="94"/>
                  </a:cubicBezTo>
                  <a:cubicBezTo>
                    <a:pt x="557" y="93"/>
                    <a:pt x="557" y="94"/>
                    <a:pt x="555" y="93"/>
                  </a:cubicBezTo>
                  <a:cubicBezTo>
                    <a:pt x="550" y="91"/>
                    <a:pt x="550" y="91"/>
                    <a:pt x="550" y="91"/>
                  </a:cubicBezTo>
                  <a:cubicBezTo>
                    <a:pt x="553" y="84"/>
                    <a:pt x="553" y="84"/>
                    <a:pt x="553" y="84"/>
                  </a:cubicBezTo>
                  <a:cubicBezTo>
                    <a:pt x="555" y="77"/>
                    <a:pt x="555" y="77"/>
                    <a:pt x="555" y="77"/>
                  </a:cubicBezTo>
                  <a:cubicBezTo>
                    <a:pt x="558" y="71"/>
                    <a:pt x="558" y="71"/>
                    <a:pt x="558" y="71"/>
                  </a:cubicBezTo>
                  <a:cubicBezTo>
                    <a:pt x="558" y="70"/>
                    <a:pt x="557" y="68"/>
                    <a:pt x="556" y="67"/>
                  </a:cubicBezTo>
                  <a:cubicBezTo>
                    <a:pt x="553" y="67"/>
                    <a:pt x="553" y="67"/>
                    <a:pt x="553" y="67"/>
                  </a:cubicBezTo>
                  <a:cubicBezTo>
                    <a:pt x="552" y="68"/>
                    <a:pt x="551" y="69"/>
                    <a:pt x="550" y="71"/>
                  </a:cubicBezTo>
                  <a:cubicBezTo>
                    <a:pt x="550" y="71"/>
                    <a:pt x="550" y="71"/>
                    <a:pt x="550" y="71"/>
                  </a:cubicBezTo>
                  <a:cubicBezTo>
                    <a:pt x="549" y="74"/>
                    <a:pt x="548" y="75"/>
                    <a:pt x="547" y="77"/>
                  </a:cubicBezTo>
                  <a:cubicBezTo>
                    <a:pt x="546" y="80"/>
                    <a:pt x="546" y="80"/>
                    <a:pt x="546" y="80"/>
                  </a:cubicBezTo>
                  <a:cubicBezTo>
                    <a:pt x="543" y="89"/>
                    <a:pt x="543" y="89"/>
                    <a:pt x="543" y="89"/>
                  </a:cubicBezTo>
                  <a:cubicBezTo>
                    <a:pt x="541" y="88"/>
                    <a:pt x="541" y="88"/>
                    <a:pt x="540" y="88"/>
                  </a:cubicBezTo>
                  <a:cubicBezTo>
                    <a:pt x="539" y="88"/>
                    <a:pt x="539" y="88"/>
                    <a:pt x="539" y="88"/>
                  </a:cubicBezTo>
                  <a:cubicBezTo>
                    <a:pt x="537" y="87"/>
                    <a:pt x="535" y="88"/>
                    <a:pt x="534" y="88"/>
                  </a:cubicBezTo>
                  <a:cubicBezTo>
                    <a:pt x="534" y="88"/>
                    <a:pt x="534" y="88"/>
                    <a:pt x="534" y="88"/>
                  </a:cubicBezTo>
                  <a:cubicBezTo>
                    <a:pt x="532" y="87"/>
                    <a:pt x="532" y="86"/>
                    <a:pt x="530" y="86"/>
                  </a:cubicBezTo>
                  <a:cubicBezTo>
                    <a:pt x="529" y="85"/>
                    <a:pt x="524" y="88"/>
                    <a:pt x="523" y="89"/>
                  </a:cubicBezTo>
                  <a:cubicBezTo>
                    <a:pt x="523" y="90"/>
                    <a:pt x="523" y="90"/>
                    <a:pt x="523" y="90"/>
                  </a:cubicBezTo>
                  <a:cubicBezTo>
                    <a:pt x="522" y="92"/>
                    <a:pt x="525" y="96"/>
                    <a:pt x="526" y="97"/>
                  </a:cubicBezTo>
                  <a:cubicBezTo>
                    <a:pt x="527" y="98"/>
                    <a:pt x="527" y="98"/>
                    <a:pt x="527" y="98"/>
                  </a:cubicBezTo>
                  <a:cubicBezTo>
                    <a:pt x="528" y="98"/>
                    <a:pt x="528" y="98"/>
                    <a:pt x="528" y="98"/>
                  </a:cubicBezTo>
                  <a:cubicBezTo>
                    <a:pt x="531" y="99"/>
                    <a:pt x="532" y="98"/>
                    <a:pt x="535" y="99"/>
                  </a:cubicBezTo>
                  <a:cubicBezTo>
                    <a:pt x="534" y="100"/>
                    <a:pt x="535" y="98"/>
                    <a:pt x="534" y="100"/>
                  </a:cubicBezTo>
                  <a:cubicBezTo>
                    <a:pt x="534" y="102"/>
                    <a:pt x="531" y="104"/>
                    <a:pt x="530" y="105"/>
                  </a:cubicBezTo>
                  <a:cubicBezTo>
                    <a:pt x="528" y="107"/>
                    <a:pt x="527" y="109"/>
                    <a:pt x="525" y="111"/>
                  </a:cubicBezTo>
                  <a:cubicBezTo>
                    <a:pt x="523" y="114"/>
                    <a:pt x="521" y="113"/>
                    <a:pt x="519" y="114"/>
                  </a:cubicBezTo>
                  <a:cubicBezTo>
                    <a:pt x="517" y="117"/>
                    <a:pt x="518" y="117"/>
                    <a:pt x="514" y="118"/>
                  </a:cubicBezTo>
                  <a:close/>
                  <a:moveTo>
                    <a:pt x="301" y="116"/>
                  </a:moveTo>
                  <a:cubicBezTo>
                    <a:pt x="301" y="114"/>
                    <a:pt x="301" y="114"/>
                    <a:pt x="301" y="114"/>
                  </a:cubicBezTo>
                  <a:cubicBezTo>
                    <a:pt x="300" y="112"/>
                    <a:pt x="296" y="114"/>
                    <a:pt x="295" y="111"/>
                  </a:cubicBezTo>
                  <a:cubicBezTo>
                    <a:pt x="299" y="110"/>
                    <a:pt x="299" y="110"/>
                    <a:pt x="299" y="110"/>
                  </a:cubicBezTo>
                  <a:cubicBezTo>
                    <a:pt x="299" y="110"/>
                    <a:pt x="299" y="110"/>
                    <a:pt x="299" y="110"/>
                  </a:cubicBezTo>
                  <a:cubicBezTo>
                    <a:pt x="300" y="110"/>
                    <a:pt x="300" y="110"/>
                    <a:pt x="300" y="110"/>
                  </a:cubicBezTo>
                  <a:cubicBezTo>
                    <a:pt x="301" y="109"/>
                    <a:pt x="301" y="109"/>
                    <a:pt x="301" y="109"/>
                  </a:cubicBezTo>
                  <a:cubicBezTo>
                    <a:pt x="302" y="109"/>
                    <a:pt x="303" y="109"/>
                    <a:pt x="303" y="110"/>
                  </a:cubicBezTo>
                  <a:cubicBezTo>
                    <a:pt x="304" y="111"/>
                    <a:pt x="304" y="111"/>
                    <a:pt x="304" y="111"/>
                  </a:cubicBezTo>
                  <a:cubicBezTo>
                    <a:pt x="304" y="113"/>
                    <a:pt x="304" y="115"/>
                    <a:pt x="302" y="116"/>
                  </a:cubicBezTo>
                  <a:cubicBezTo>
                    <a:pt x="303" y="117"/>
                    <a:pt x="303" y="118"/>
                    <a:pt x="302" y="119"/>
                  </a:cubicBezTo>
                  <a:cubicBezTo>
                    <a:pt x="302" y="119"/>
                    <a:pt x="301" y="119"/>
                    <a:pt x="301" y="118"/>
                  </a:cubicBezTo>
                  <a:cubicBezTo>
                    <a:pt x="301" y="117"/>
                    <a:pt x="302" y="117"/>
                    <a:pt x="301" y="116"/>
                  </a:cubicBezTo>
                  <a:close/>
                  <a:moveTo>
                    <a:pt x="287" y="118"/>
                  </a:moveTo>
                  <a:cubicBezTo>
                    <a:pt x="288" y="117"/>
                    <a:pt x="288" y="116"/>
                    <a:pt x="289" y="116"/>
                  </a:cubicBezTo>
                  <a:cubicBezTo>
                    <a:pt x="290" y="115"/>
                    <a:pt x="291" y="117"/>
                    <a:pt x="291" y="117"/>
                  </a:cubicBezTo>
                  <a:cubicBezTo>
                    <a:pt x="292" y="119"/>
                    <a:pt x="294" y="121"/>
                    <a:pt x="296" y="121"/>
                  </a:cubicBezTo>
                  <a:cubicBezTo>
                    <a:pt x="296" y="123"/>
                    <a:pt x="293" y="123"/>
                    <a:pt x="294" y="125"/>
                  </a:cubicBezTo>
                  <a:cubicBezTo>
                    <a:pt x="295" y="125"/>
                    <a:pt x="295" y="125"/>
                    <a:pt x="295" y="125"/>
                  </a:cubicBezTo>
                  <a:cubicBezTo>
                    <a:pt x="295" y="126"/>
                    <a:pt x="295" y="126"/>
                    <a:pt x="295" y="126"/>
                  </a:cubicBezTo>
                  <a:cubicBezTo>
                    <a:pt x="298" y="129"/>
                    <a:pt x="298" y="129"/>
                    <a:pt x="298" y="129"/>
                  </a:cubicBezTo>
                  <a:cubicBezTo>
                    <a:pt x="300" y="129"/>
                    <a:pt x="298" y="129"/>
                    <a:pt x="300" y="129"/>
                  </a:cubicBezTo>
                  <a:cubicBezTo>
                    <a:pt x="301" y="128"/>
                    <a:pt x="301" y="128"/>
                    <a:pt x="301" y="128"/>
                  </a:cubicBezTo>
                  <a:cubicBezTo>
                    <a:pt x="303" y="127"/>
                    <a:pt x="303" y="126"/>
                    <a:pt x="305" y="125"/>
                  </a:cubicBezTo>
                  <a:cubicBezTo>
                    <a:pt x="306" y="125"/>
                    <a:pt x="306" y="125"/>
                    <a:pt x="306" y="125"/>
                  </a:cubicBezTo>
                  <a:cubicBezTo>
                    <a:pt x="307" y="127"/>
                    <a:pt x="307" y="127"/>
                    <a:pt x="307" y="127"/>
                  </a:cubicBezTo>
                  <a:cubicBezTo>
                    <a:pt x="306" y="128"/>
                    <a:pt x="303" y="131"/>
                    <a:pt x="301" y="132"/>
                  </a:cubicBezTo>
                  <a:cubicBezTo>
                    <a:pt x="301" y="132"/>
                    <a:pt x="301" y="132"/>
                    <a:pt x="301" y="132"/>
                  </a:cubicBezTo>
                  <a:cubicBezTo>
                    <a:pt x="300" y="132"/>
                    <a:pt x="299" y="133"/>
                    <a:pt x="298" y="134"/>
                  </a:cubicBezTo>
                  <a:cubicBezTo>
                    <a:pt x="298" y="135"/>
                    <a:pt x="298" y="134"/>
                    <a:pt x="298" y="135"/>
                  </a:cubicBezTo>
                  <a:cubicBezTo>
                    <a:pt x="299" y="136"/>
                    <a:pt x="299" y="136"/>
                    <a:pt x="299" y="136"/>
                  </a:cubicBezTo>
                  <a:cubicBezTo>
                    <a:pt x="299" y="137"/>
                    <a:pt x="303" y="137"/>
                    <a:pt x="304" y="137"/>
                  </a:cubicBezTo>
                  <a:cubicBezTo>
                    <a:pt x="310" y="134"/>
                    <a:pt x="310" y="134"/>
                    <a:pt x="310" y="134"/>
                  </a:cubicBezTo>
                  <a:cubicBezTo>
                    <a:pt x="310" y="135"/>
                    <a:pt x="310" y="135"/>
                    <a:pt x="311" y="136"/>
                  </a:cubicBezTo>
                  <a:cubicBezTo>
                    <a:pt x="314" y="143"/>
                    <a:pt x="314" y="143"/>
                    <a:pt x="314" y="143"/>
                  </a:cubicBezTo>
                  <a:cubicBezTo>
                    <a:pt x="315" y="142"/>
                    <a:pt x="315" y="143"/>
                    <a:pt x="316" y="142"/>
                  </a:cubicBezTo>
                  <a:cubicBezTo>
                    <a:pt x="316" y="142"/>
                    <a:pt x="318" y="136"/>
                    <a:pt x="318" y="135"/>
                  </a:cubicBezTo>
                  <a:cubicBezTo>
                    <a:pt x="317" y="134"/>
                    <a:pt x="317" y="134"/>
                    <a:pt x="317" y="134"/>
                  </a:cubicBezTo>
                  <a:cubicBezTo>
                    <a:pt x="317" y="133"/>
                    <a:pt x="317" y="133"/>
                    <a:pt x="317" y="133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18" y="130"/>
                    <a:pt x="318" y="130"/>
                    <a:pt x="318" y="130"/>
                  </a:cubicBezTo>
                  <a:cubicBezTo>
                    <a:pt x="319" y="129"/>
                    <a:pt x="319" y="129"/>
                    <a:pt x="319" y="129"/>
                  </a:cubicBezTo>
                  <a:cubicBezTo>
                    <a:pt x="321" y="129"/>
                    <a:pt x="321" y="127"/>
                    <a:pt x="321" y="127"/>
                  </a:cubicBezTo>
                  <a:cubicBezTo>
                    <a:pt x="320" y="125"/>
                    <a:pt x="320" y="125"/>
                    <a:pt x="320" y="125"/>
                  </a:cubicBezTo>
                  <a:cubicBezTo>
                    <a:pt x="319" y="125"/>
                    <a:pt x="316" y="124"/>
                    <a:pt x="314" y="125"/>
                  </a:cubicBezTo>
                  <a:cubicBezTo>
                    <a:pt x="312" y="122"/>
                    <a:pt x="312" y="122"/>
                    <a:pt x="312" y="122"/>
                  </a:cubicBezTo>
                  <a:cubicBezTo>
                    <a:pt x="313" y="121"/>
                    <a:pt x="313" y="121"/>
                    <a:pt x="314" y="120"/>
                  </a:cubicBezTo>
                  <a:cubicBezTo>
                    <a:pt x="316" y="119"/>
                    <a:pt x="316" y="119"/>
                    <a:pt x="316" y="119"/>
                  </a:cubicBezTo>
                  <a:cubicBezTo>
                    <a:pt x="316" y="118"/>
                    <a:pt x="316" y="118"/>
                    <a:pt x="316" y="118"/>
                  </a:cubicBezTo>
                  <a:cubicBezTo>
                    <a:pt x="314" y="115"/>
                    <a:pt x="310" y="116"/>
                    <a:pt x="309" y="114"/>
                  </a:cubicBezTo>
                  <a:cubicBezTo>
                    <a:pt x="309" y="114"/>
                    <a:pt x="311" y="111"/>
                    <a:pt x="311" y="109"/>
                  </a:cubicBezTo>
                  <a:cubicBezTo>
                    <a:pt x="312" y="108"/>
                    <a:pt x="311" y="106"/>
                    <a:pt x="311" y="104"/>
                  </a:cubicBezTo>
                  <a:cubicBezTo>
                    <a:pt x="315" y="103"/>
                    <a:pt x="323" y="95"/>
                    <a:pt x="326" y="102"/>
                  </a:cubicBezTo>
                  <a:cubicBezTo>
                    <a:pt x="327" y="107"/>
                    <a:pt x="327" y="107"/>
                    <a:pt x="327" y="107"/>
                  </a:cubicBezTo>
                  <a:cubicBezTo>
                    <a:pt x="331" y="114"/>
                    <a:pt x="331" y="114"/>
                    <a:pt x="331" y="114"/>
                  </a:cubicBezTo>
                  <a:cubicBezTo>
                    <a:pt x="331" y="115"/>
                    <a:pt x="331" y="115"/>
                    <a:pt x="331" y="115"/>
                  </a:cubicBezTo>
                  <a:cubicBezTo>
                    <a:pt x="331" y="116"/>
                    <a:pt x="331" y="118"/>
                    <a:pt x="331" y="118"/>
                  </a:cubicBezTo>
                  <a:cubicBezTo>
                    <a:pt x="332" y="121"/>
                    <a:pt x="333" y="120"/>
                    <a:pt x="334" y="125"/>
                  </a:cubicBezTo>
                  <a:cubicBezTo>
                    <a:pt x="335" y="127"/>
                    <a:pt x="335" y="129"/>
                    <a:pt x="335" y="131"/>
                  </a:cubicBezTo>
                  <a:cubicBezTo>
                    <a:pt x="334" y="132"/>
                    <a:pt x="334" y="132"/>
                    <a:pt x="334" y="132"/>
                  </a:cubicBezTo>
                  <a:cubicBezTo>
                    <a:pt x="334" y="132"/>
                    <a:pt x="334" y="132"/>
                    <a:pt x="334" y="132"/>
                  </a:cubicBezTo>
                  <a:cubicBezTo>
                    <a:pt x="331" y="134"/>
                    <a:pt x="331" y="134"/>
                    <a:pt x="331" y="134"/>
                  </a:cubicBezTo>
                  <a:cubicBezTo>
                    <a:pt x="330" y="134"/>
                    <a:pt x="330" y="134"/>
                    <a:pt x="330" y="135"/>
                  </a:cubicBezTo>
                  <a:cubicBezTo>
                    <a:pt x="331" y="137"/>
                    <a:pt x="335" y="138"/>
                    <a:pt x="335" y="139"/>
                  </a:cubicBezTo>
                  <a:cubicBezTo>
                    <a:pt x="335" y="140"/>
                    <a:pt x="335" y="140"/>
                    <a:pt x="335" y="140"/>
                  </a:cubicBezTo>
                  <a:cubicBezTo>
                    <a:pt x="335" y="140"/>
                    <a:pt x="335" y="140"/>
                    <a:pt x="335" y="140"/>
                  </a:cubicBezTo>
                  <a:cubicBezTo>
                    <a:pt x="337" y="141"/>
                    <a:pt x="339" y="143"/>
                    <a:pt x="341" y="142"/>
                  </a:cubicBezTo>
                  <a:cubicBezTo>
                    <a:pt x="343" y="141"/>
                    <a:pt x="343" y="141"/>
                    <a:pt x="343" y="141"/>
                  </a:cubicBezTo>
                  <a:cubicBezTo>
                    <a:pt x="344" y="141"/>
                    <a:pt x="344" y="141"/>
                    <a:pt x="344" y="141"/>
                  </a:cubicBezTo>
                  <a:cubicBezTo>
                    <a:pt x="347" y="137"/>
                    <a:pt x="346" y="135"/>
                    <a:pt x="346" y="130"/>
                  </a:cubicBezTo>
                  <a:cubicBezTo>
                    <a:pt x="346" y="126"/>
                    <a:pt x="347" y="122"/>
                    <a:pt x="344" y="117"/>
                  </a:cubicBezTo>
                  <a:cubicBezTo>
                    <a:pt x="344" y="115"/>
                    <a:pt x="344" y="115"/>
                    <a:pt x="344" y="115"/>
                  </a:cubicBezTo>
                  <a:cubicBezTo>
                    <a:pt x="342" y="112"/>
                    <a:pt x="341" y="109"/>
                    <a:pt x="340" y="106"/>
                  </a:cubicBezTo>
                  <a:cubicBezTo>
                    <a:pt x="339" y="102"/>
                    <a:pt x="338" y="101"/>
                    <a:pt x="336" y="97"/>
                  </a:cubicBezTo>
                  <a:cubicBezTo>
                    <a:pt x="334" y="92"/>
                    <a:pt x="334" y="92"/>
                    <a:pt x="334" y="92"/>
                  </a:cubicBezTo>
                  <a:cubicBezTo>
                    <a:pt x="332" y="87"/>
                    <a:pt x="326" y="88"/>
                    <a:pt x="321" y="90"/>
                  </a:cubicBezTo>
                  <a:cubicBezTo>
                    <a:pt x="311" y="95"/>
                    <a:pt x="311" y="95"/>
                    <a:pt x="311" y="95"/>
                  </a:cubicBezTo>
                  <a:cubicBezTo>
                    <a:pt x="307" y="98"/>
                    <a:pt x="304" y="100"/>
                    <a:pt x="298" y="103"/>
                  </a:cubicBezTo>
                  <a:cubicBezTo>
                    <a:pt x="291" y="107"/>
                    <a:pt x="291" y="107"/>
                    <a:pt x="291" y="107"/>
                  </a:cubicBezTo>
                  <a:cubicBezTo>
                    <a:pt x="291" y="105"/>
                    <a:pt x="293" y="101"/>
                    <a:pt x="293" y="100"/>
                  </a:cubicBezTo>
                  <a:cubicBezTo>
                    <a:pt x="293" y="99"/>
                    <a:pt x="293" y="99"/>
                    <a:pt x="293" y="99"/>
                  </a:cubicBezTo>
                  <a:cubicBezTo>
                    <a:pt x="294" y="95"/>
                    <a:pt x="294" y="95"/>
                    <a:pt x="294" y="95"/>
                  </a:cubicBezTo>
                  <a:cubicBezTo>
                    <a:pt x="295" y="95"/>
                    <a:pt x="295" y="95"/>
                    <a:pt x="295" y="95"/>
                  </a:cubicBezTo>
                  <a:cubicBezTo>
                    <a:pt x="299" y="93"/>
                    <a:pt x="299" y="93"/>
                    <a:pt x="299" y="93"/>
                  </a:cubicBezTo>
                  <a:cubicBezTo>
                    <a:pt x="300" y="93"/>
                    <a:pt x="300" y="93"/>
                    <a:pt x="300" y="93"/>
                  </a:cubicBezTo>
                  <a:cubicBezTo>
                    <a:pt x="303" y="89"/>
                    <a:pt x="303" y="89"/>
                    <a:pt x="303" y="89"/>
                  </a:cubicBezTo>
                  <a:cubicBezTo>
                    <a:pt x="304" y="88"/>
                    <a:pt x="304" y="88"/>
                    <a:pt x="304" y="88"/>
                  </a:cubicBezTo>
                  <a:cubicBezTo>
                    <a:pt x="306" y="88"/>
                    <a:pt x="306" y="88"/>
                    <a:pt x="306" y="88"/>
                  </a:cubicBezTo>
                  <a:cubicBezTo>
                    <a:pt x="307" y="87"/>
                    <a:pt x="308" y="84"/>
                    <a:pt x="307" y="83"/>
                  </a:cubicBezTo>
                  <a:cubicBezTo>
                    <a:pt x="306" y="80"/>
                    <a:pt x="304" y="80"/>
                    <a:pt x="302" y="79"/>
                  </a:cubicBezTo>
                  <a:cubicBezTo>
                    <a:pt x="301" y="80"/>
                    <a:pt x="301" y="80"/>
                    <a:pt x="301" y="80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297" y="82"/>
                    <a:pt x="297" y="79"/>
                    <a:pt x="296" y="79"/>
                  </a:cubicBezTo>
                  <a:cubicBezTo>
                    <a:pt x="295" y="80"/>
                    <a:pt x="296" y="80"/>
                    <a:pt x="295" y="81"/>
                  </a:cubicBezTo>
                  <a:cubicBezTo>
                    <a:pt x="295" y="84"/>
                    <a:pt x="295" y="84"/>
                    <a:pt x="295" y="84"/>
                  </a:cubicBezTo>
                  <a:cubicBezTo>
                    <a:pt x="294" y="84"/>
                    <a:pt x="294" y="84"/>
                    <a:pt x="293" y="83"/>
                  </a:cubicBezTo>
                  <a:cubicBezTo>
                    <a:pt x="293" y="83"/>
                    <a:pt x="293" y="83"/>
                    <a:pt x="293" y="83"/>
                  </a:cubicBezTo>
                  <a:cubicBezTo>
                    <a:pt x="292" y="81"/>
                    <a:pt x="293" y="80"/>
                    <a:pt x="292" y="78"/>
                  </a:cubicBezTo>
                  <a:cubicBezTo>
                    <a:pt x="288" y="70"/>
                    <a:pt x="288" y="70"/>
                    <a:pt x="288" y="70"/>
                  </a:cubicBezTo>
                  <a:cubicBezTo>
                    <a:pt x="288" y="69"/>
                    <a:pt x="288" y="69"/>
                    <a:pt x="288" y="69"/>
                  </a:cubicBezTo>
                  <a:cubicBezTo>
                    <a:pt x="285" y="67"/>
                    <a:pt x="284" y="67"/>
                    <a:pt x="281" y="67"/>
                  </a:cubicBezTo>
                  <a:cubicBezTo>
                    <a:pt x="278" y="68"/>
                    <a:pt x="279" y="69"/>
                    <a:pt x="278" y="70"/>
                  </a:cubicBezTo>
                  <a:cubicBezTo>
                    <a:pt x="278" y="72"/>
                    <a:pt x="278" y="72"/>
                    <a:pt x="279" y="75"/>
                  </a:cubicBezTo>
                  <a:cubicBezTo>
                    <a:pt x="281" y="79"/>
                    <a:pt x="281" y="79"/>
                    <a:pt x="281" y="79"/>
                  </a:cubicBezTo>
                  <a:cubicBezTo>
                    <a:pt x="282" y="81"/>
                    <a:pt x="282" y="83"/>
                    <a:pt x="282" y="85"/>
                  </a:cubicBezTo>
                  <a:cubicBezTo>
                    <a:pt x="282" y="85"/>
                    <a:pt x="282" y="85"/>
                    <a:pt x="282" y="85"/>
                  </a:cubicBezTo>
                  <a:cubicBezTo>
                    <a:pt x="283" y="87"/>
                    <a:pt x="283" y="87"/>
                    <a:pt x="283" y="87"/>
                  </a:cubicBezTo>
                  <a:cubicBezTo>
                    <a:pt x="283" y="88"/>
                    <a:pt x="283" y="88"/>
                    <a:pt x="283" y="88"/>
                  </a:cubicBezTo>
                  <a:cubicBezTo>
                    <a:pt x="283" y="89"/>
                    <a:pt x="283" y="90"/>
                    <a:pt x="282" y="91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77" y="93"/>
                    <a:pt x="277" y="93"/>
                    <a:pt x="277" y="93"/>
                  </a:cubicBezTo>
                  <a:cubicBezTo>
                    <a:pt x="277" y="94"/>
                    <a:pt x="276" y="95"/>
                    <a:pt x="276" y="96"/>
                  </a:cubicBezTo>
                  <a:cubicBezTo>
                    <a:pt x="277" y="97"/>
                    <a:pt x="277" y="97"/>
                    <a:pt x="277" y="97"/>
                  </a:cubicBezTo>
                  <a:cubicBezTo>
                    <a:pt x="277" y="99"/>
                    <a:pt x="283" y="99"/>
                    <a:pt x="284" y="100"/>
                  </a:cubicBezTo>
                  <a:cubicBezTo>
                    <a:pt x="285" y="103"/>
                    <a:pt x="284" y="117"/>
                    <a:pt x="282" y="118"/>
                  </a:cubicBezTo>
                  <a:cubicBezTo>
                    <a:pt x="281" y="119"/>
                    <a:pt x="281" y="118"/>
                    <a:pt x="280" y="117"/>
                  </a:cubicBezTo>
                  <a:cubicBezTo>
                    <a:pt x="280" y="117"/>
                    <a:pt x="280" y="117"/>
                    <a:pt x="280" y="117"/>
                  </a:cubicBezTo>
                  <a:cubicBezTo>
                    <a:pt x="280" y="116"/>
                    <a:pt x="279" y="116"/>
                    <a:pt x="278" y="116"/>
                  </a:cubicBezTo>
                  <a:cubicBezTo>
                    <a:pt x="278" y="117"/>
                    <a:pt x="278" y="117"/>
                    <a:pt x="278" y="117"/>
                  </a:cubicBezTo>
                  <a:cubicBezTo>
                    <a:pt x="276" y="118"/>
                    <a:pt x="276" y="125"/>
                    <a:pt x="277" y="128"/>
                  </a:cubicBezTo>
                  <a:cubicBezTo>
                    <a:pt x="279" y="132"/>
                    <a:pt x="278" y="136"/>
                    <a:pt x="280" y="139"/>
                  </a:cubicBezTo>
                  <a:cubicBezTo>
                    <a:pt x="283" y="147"/>
                    <a:pt x="283" y="147"/>
                    <a:pt x="283" y="147"/>
                  </a:cubicBezTo>
                  <a:cubicBezTo>
                    <a:pt x="284" y="150"/>
                    <a:pt x="284" y="150"/>
                    <a:pt x="284" y="150"/>
                  </a:cubicBezTo>
                  <a:cubicBezTo>
                    <a:pt x="288" y="159"/>
                    <a:pt x="288" y="159"/>
                    <a:pt x="288" y="159"/>
                  </a:cubicBezTo>
                  <a:cubicBezTo>
                    <a:pt x="289" y="162"/>
                    <a:pt x="292" y="163"/>
                    <a:pt x="294" y="165"/>
                  </a:cubicBezTo>
                  <a:cubicBezTo>
                    <a:pt x="295" y="164"/>
                    <a:pt x="295" y="164"/>
                    <a:pt x="295" y="164"/>
                  </a:cubicBezTo>
                  <a:cubicBezTo>
                    <a:pt x="300" y="162"/>
                    <a:pt x="299" y="157"/>
                    <a:pt x="297" y="153"/>
                  </a:cubicBezTo>
                  <a:cubicBezTo>
                    <a:pt x="290" y="138"/>
                    <a:pt x="290" y="138"/>
                    <a:pt x="290" y="138"/>
                  </a:cubicBezTo>
                  <a:cubicBezTo>
                    <a:pt x="286" y="130"/>
                    <a:pt x="286" y="130"/>
                    <a:pt x="286" y="130"/>
                  </a:cubicBezTo>
                  <a:cubicBezTo>
                    <a:pt x="282" y="121"/>
                    <a:pt x="282" y="121"/>
                    <a:pt x="282" y="121"/>
                  </a:cubicBezTo>
                  <a:cubicBezTo>
                    <a:pt x="283" y="120"/>
                    <a:pt x="283" y="120"/>
                    <a:pt x="283" y="120"/>
                  </a:cubicBezTo>
                  <a:cubicBezTo>
                    <a:pt x="285" y="119"/>
                    <a:pt x="285" y="119"/>
                    <a:pt x="287" y="118"/>
                  </a:cubicBezTo>
                  <a:close/>
                  <a:moveTo>
                    <a:pt x="131" y="237"/>
                  </a:moveTo>
                  <a:cubicBezTo>
                    <a:pt x="131" y="238"/>
                    <a:pt x="131" y="238"/>
                    <a:pt x="131" y="238"/>
                  </a:cubicBezTo>
                  <a:cubicBezTo>
                    <a:pt x="140" y="238"/>
                    <a:pt x="140" y="238"/>
                    <a:pt x="140" y="238"/>
                  </a:cubicBezTo>
                  <a:cubicBezTo>
                    <a:pt x="140" y="238"/>
                    <a:pt x="140" y="239"/>
                    <a:pt x="141" y="237"/>
                  </a:cubicBezTo>
                  <a:cubicBezTo>
                    <a:pt x="141" y="237"/>
                    <a:pt x="141" y="237"/>
                    <a:pt x="141" y="237"/>
                  </a:cubicBezTo>
                  <a:cubicBezTo>
                    <a:pt x="142" y="235"/>
                    <a:pt x="142" y="231"/>
                    <a:pt x="140" y="230"/>
                  </a:cubicBezTo>
                  <a:cubicBezTo>
                    <a:pt x="137" y="228"/>
                    <a:pt x="135" y="230"/>
                    <a:pt x="133" y="230"/>
                  </a:cubicBezTo>
                  <a:cubicBezTo>
                    <a:pt x="132" y="232"/>
                    <a:pt x="131" y="232"/>
                    <a:pt x="130" y="233"/>
                  </a:cubicBezTo>
                  <a:cubicBezTo>
                    <a:pt x="130" y="234"/>
                    <a:pt x="130" y="234"/>
                    <a:pt x="130" y="234"/>
                  </a:cubicBezTo>
                  <a:cubicBezTo>
                    <a:pt x="129" y="234"/>
                    <a:pt x="129" y="234"/>
                    <a:pt x="129" y="234"/>
                  </a:cubicBezTo>
                  <a:cubicBezTo>
                    <a:pt x="129" y="236"/>
                    <a:pt x="129" y="236"/>
                    <a:pt x="129" y="236"/>
                  </a:cubicBezTo>
                  <a:cubicBezTo>
                    <a:pt x="131" y="237"/>
                    <a:pt x="131" y="237"/>
                    <a:pt x="131" y="237"/>
                  </a:cubicBezTo>
                  <a:close/>
                  <a:moveTo>
                    <a:pt x="123" y="195"/>
                  </a:moveTo>
                  <a:cubicBezTo>
                    <a:pt x="123" y="194"/>
                    <a:pt x="123" y="194"/>
                    <a:pt x="123" y="194"/>
                  </a:cubicBezTo>
                  <a:cubicBezTo>
                    <a:pt x="128" y="197"/>
                    <a:pt x="128" y="197"/>
                    <a:pt x="128" y="197"/>
                  </a:cubicBezTo>
                  <a:cubicBezTo>
                    <a:pt x="130" y="198"/>
                    <a:pt x="131" y="200"/>
                    <a:pt x="133" y="202"/>
                  </a:cubicBezTo>
                  <a:cubicBezTo>
                    <a:pt x="136" y="205"/>
                    <a:pt x="134" y="204"/>
                    <a:pt x="134" y="207"/>
                  </a:cubicBezTo>
                  <a:cubicBezTo>
                    <a:pt x="132" y="206"/>
                    <a:pt x="132" y="206"/>
                    <a:pt x="132" y="206"/>
                  </a:cubicBezTo>
                  <a:cubicBezTo>
                    <a:pt x="130" y="205"/>
                    <a:pt x="130" y="204"/>
                    <a:pt x="129" y="203"/>
                  </a:cubicBezTo>
                  <a:cubicBezTo>
                    <a:pt x="128" y="203"/>
                    <a:pt x="127" y="202"/>
                    <a:pt x="126" y="202"/>
                  </a:cubicBezTo>
                  <a:cubicBezTo>
                    <a:pt x="124" y="203"/>
                    <a:pt x="124" y="203"/>
                    <a:pt x="124" y="203"/>
                  </a:cubicBezTo>
                  <a:cubicBezTo>
                    <a:pt x="123" y="204"/>
                    <a:pt x="123" y="204"/>
                    <a:pt x="123" y="204"/>
                  </a:cubicBezTo>
                  <a:cubicBezTo>
                    <a:pt x="122" y="205"/>
                    <a:pt x="123" y="206"/>
                    <a:pt x="122" y="207"/>
                  </a:cubicBezTo>
                  <a:cubicBezTo>
                    <a:pt x="127" y="210"/>
                    <a:pt x="127" y="210"/>
                    <a:pt x="127" y="210"/>
                  </a:cubicBezTo>
                  <a:cubicBezTo>
                    <a:pt x="128" y="211"/>
                    <a:pt x="129" y="213"/>
                    <a:pt x="129" y="215"/>
                  </a:cubicBezTo>
                  <a:cubicBezTo>
                    <a:pt x="130" y="215"/>
                    <a:pt x="130" y="215"/>
                    <a:pt x="130" y="215"/>
                  </a:cubicBezTo>
                  <a:cubicBezTo>
                    <a:pt x="131" y="216"/>
                    <a:pt x="131" y="216"/>
                    <a:pt x="131" y="216"/>
                  </a:cubicBezTo>
                  <a:cubicBezTo>
                    <a:pt x="132" y="217"/>
                    <a:pt x="133" y="217"/>
                    <a:pt x="133" y="218"/>
                  </a:cubicBezTo>
                  <a:cubicBezTo>
                    <a:pt x="135" y="218"/>
                    <a:pt x="134" y="218"/>
                    <a:pt x="136" y="217"/>
                  </a:cubicBezTo>
                  <a:cubicBezTo>
                    <a:pt x="137" y="216"/>
                    <a:pt x="137" y="216"/>
                    <a:pt x="137" y="216"/>
                  </a:cubicBezTo>
                  <a:cubicBezTo>
                    <a:pt x="139" y="211"/>
                    <a:pt x="139" y="211"/>
                    <a:pt x="139" y="211"/>
                  </a:cubicBezTo>
                  <a:cubicBezTo>
                    <a:pt x="143" y="214"/>
                    <a:pt x="143" y="217"/>
                    <a:pt x="144" y="220"/>
                  </a:cubicBezTo>
                  <a:cubicBezTo>
                    <a:pt x="147" y="223"/>
                    <a:pt x="147" y="223"/>
                    <a:pt x="147" y="223"/>
                  </a:cubicBezTo>
                  <a:cubicBezTo>
                    <a:pt x="147" y="223"/>
                    <a:pt x="148" y="223"/>
                    <a:pt x="148" y="223"/>
                  </a:cubicBezTo>
                  <a:cubicBezTo>
                    <a:pt x="149" y="222"/>
                    <a:pt x="149" y="222"/>
                    <a:pt x="149" y="222"/>
                  </a:cubicBezTo>
                  <a:cubicBezTo>
                    <a:pt x="150" y="220"/>
                    <a:pt x="150" y="216"/>
                    <a:pt x="151" y="213"/>
                  </a:cubicBezTo>
                  <a:cubicBezTo>
                    <a:pt x="153" y="214"/>
                    <a:pt x="158" y="215"/>
                    <a:pt x="160" y="213"/>
                  </a:cubicBezTo>
                  <a:cubicBezTo>
                    <a:pt x="166" y="206"/>
                    <a:pt x="166" y="206"/>
                    <a:pt x="166" y="206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9" y="201"/>
                    <a:pt x="168" y="196"/>
                    <a:pt x="167" y="193"/>
                  </a:cubicBezTo>
                  <a:cubicBezTo>
                    <a:pt x="163" y="193"/>
                    <a:pt x="164" y="192"/>
                    <a:pt x="161" y="194"/>
                  </a:cubicBezTo>
                  <a:cubicBezTo>
                    <a:pt x="160" y="193"/>
                    <a:pt x="160" y="193"/>
                    <a:pt x="160" y="193"/>
                  </a:cubicBezTo>
                  <a:cubicBezTo>
                    <a:pt x="159" y="193"/>
                    <a:pt x="157" y="192"/>
                    <a:pt x="157" y="193"/>
                  </a:cubicBezTo>
                  <a:cubicBezTo>
                    <a:pt x="156" y="194"/>
                    <a:pt x="159" y="197"/>
                    <a:pt x="159" y="201"/>
                  </a:cubicBezTo>
                  <a:cubicBezTo>
                    <a:pt x="158" y="201"/>
                    <a:pt x="158" y="201"/>
                    <a:pt x="158" y="201"/>
                  </a:cubicBezTo>
                  <a:cubicBezTo>
                    <a:pt x="157" y="204"/>
                    <a:pt x="157" y="204"/>
                    <a:pt x="157" y="204"/>
                  </a:cubicBezTo>
                  <a:cubicBezTo>
                    <a:pt x="155" y="206"/>
                    <a:pt x="155" y="206"/>
                    <a:pt x="155" y="206"/>
                  </a:cubicBezTo>
                  <a:cubicBezTo>
                    <a:pt x="152" y="205"/>
                    <a:pt x="151" y="206"/>
                    <a:pt x="146" y="203"/>
                  </a:cubicBezTo>
                  <a:cubicBezTo>
                    <a:pt x="146" y="203"/>
                    <a:pt x="146" y="203"/>
                    <a:pt x="146" y="203"/>
                  </a:cubicBezTo>
                  <a:cubicBezTo>
                    <a:pt x="144" y="202"/>
                    <a:pt x="146" y="195"/>
                    <a:pt x="147" y="193"/>
                  </a:cubicBezTo>
                  <a:cubicBezTo>
                    <a:pt x="146" y="192"/>
                    <a:pt x="146" y="192"/>
                    <a:pt x="145" y="191"/>
                  </a:cubicBezTo>
                  <a:cubicBezTo>
                    <a:pt x="143" y="190"/>
                    <a:pt x="138" y="191"/>
                    <a:pt x="136" y="190"/>
                  </a:cubicBezTo>
                  <a:cubicBezTo>
                    <a:pt x="135" y="191"/>
                    <a:pt x="135" y="191"/>
                    <a:pt x="135" y="191"/>
                  </a:cubicBezTo>
                  <a:cubicBezTo>
                    <a:pt x="138" y="195"/>
                    <a:pt x="138" y="195"/>
                    <a:pt x="138" y="195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1" y="190"/>
                    <a:pt x="131" y="190"/>
                    <a:pt x="131" y="190"/>
                  </a:cubicBezTo>
                  <a:cubicBezTo>
                    <a:pt x="130" y="189"/>
                    <a:pt x="130" y="189"/>
                    <a:pt x="130" y="189"/>
                  </a:cubicBezTo>
                  <a:cubicBezTo>
                    <a:pt x="129" y="189"/>
                    <a:pt x="129" y="189"/>
                    <a:pt x="128" y="189"/>
                  </a:cubicBezTo>
                  <a:cubicBezTo>
                    <a:pt x="127" y="188"/>
                    <a:pt x="128" y="186"/>
                    <a:pt x="129" y="185"/>
                  </a:cubicBezTo>
                  <a:cubicBezTo>
                    <a:pt x="129" y="184"/>
                    <a:pt x="129" y="181"/>
                    <a:pt x="128" y="180"/>
                  </a:cubicBezTo>
                  <a:cubicBezTo>
                    <a:pt x="126" y="179"/>
                    <a:pt x="126" y="179"/>
                    <a:pt x="124" y="179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17" y="188"/>
                    <a:pt x="117" y="188"/>
                    <a:pt x="117" y="188"/>
                  </a:cubicBezTo>
                  <a:cubicBezTo>
                    <a:pt x="117" y="188"/>
                    <a:pt x="117" y="190"/>
                    <a:pt x="118" y="190"/>
                  </a:cubicBezTo>
                  <a:cubicBezTo>
                    <a:pt x="117" y="191"/>
                    <a:pt x="117" y="191"/>
                    <a:pt x="117" y="191"/>
                  </a:cubicBezTo>
                  <a:cubicBezTo>
                    <a:pt x="115" y="194"/>
                    <a:pt x="115" y="194"/>
                    <a:pt x="115" y="194"/>
                  </a:cubicBezTo>
                  <a:cubicBezTo>
                    <a:pt x="115" y="195"/>
                    <a:pt x="115" y="195"/>
                    <a:pt x="115" y="195"/>
                  </a:cubicBezTo>
                  <a:cubicBezTo>
                    <a:pt x="112" y="198"/>
                    <a:pt x="112" y="198"/>
                    <a:pt x="112" y="198"/>
                  </a:cubicBezTo>
                  <a:cubicBezTo>
                    <a:pt x="111" y="200"/>
                    <a:pt x="112" y="200"/>
                    <a:pt x="111" y="201"/>
                  </a:cubicBezTo>
                  <a:cubicBezTo>
                    <a:pt x="116" y="205"/>
                    <a:pt x="119" y="200"/>
                    <a:pt x="123" y="195"/>
                  </a:cubicBezTo>
                  <a:close/>
                  <a:moveTo>
                    <a:pt x="116" y="230"/>
                  </a:moveTo>
                  <a:cubicBezTo>
                    <a:pt x="116" y="229"/>
                    <a:pt x="116" y="229"/>
                    <a:pt x="117" y="227"/>
                  </a:cubicBezTo>
                  <a:cubicBezTo>
                    <a:pt x="119" y="229"/>
                    <a:pt x="119" y="229"/>
                    <a:pt x="119" y="229"/>
                  </a:cubicBezTo>
                  <a:cubicBezTo>
                    <a:pt x="121" y="230"/>
                    <a:pt x="119" y="235"/>
                    <a:pt x="118" y="236"/>
                  </a:cubicBezTo>
                  <a:cubicBezTo>
                    <a:pt x="117" y="237"/>
                    <a:pt x="117" y="237"/>
                    <a:pt x="117" y="238"/>
                  </a:cubicBezTo>
                  <a:cubicBezTo>
                    <a:pt x="115" y="237"/>
                    <a:pt x="115" y="237"/>
                    <a:pt x="115" y="237"/>
                  </a:cubicBezTo>
                  <a:cubicBezTo>
                    <a:pt x="113" y="234"/>
                    <a:pt x="113" y="234"/>
                    <a:pt x="113" y="234"/>
                  </a:cubicBezTo>
                  <a:cubicBezTo>
                    <a:pt x="114" y="233"/>
                    <a:pt x="113" y="234"/>
                    <a:pt x="114" y="233"/>
                  </a:cubicBezTo>
                  <a:cubicBezTo>
                    <a:pt x="115" y="231"/>
                    <a:pt x="115" y="231"/>
                    <a:pt x="115" y="231"/>
                  </a:cubicBezTo>
                  <a:cubicBezTo>
                    <a:pt x="116" y="230"/>
                    <a:pt x="116" y="230"/>
                    <a:pt x="116" y="230"/>
                  </a:cubicBezTo>
                  <a:close/>
                  <a:moveTo>
                    <a:pt x="139" y="243"/>
                  </a:moveTo>
                  <a:cubicBezTo>
                    <a:pt x="136" y="240"/>
                    <a:pt x="136" y="240"/>
                    <a:pt x="136" y="240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2" y="243"/>
                    <a:pt x="133" y="245"/>
                    <a:pt x="132" y="248"/>
                  </a:cubicBezTo>
                  <a:cubicBezTo>
                    <a:pt x="123" y="242"/>
                    <a:pt x="123" y="242"/>
                    <a:pt x="123" y="242"/>
                  </a:cubicBezTo>
                  <a:cubicBezTo>
                    <a:pt x="125" y="239"/>
                    <a:pt x="125" y="240"/>
                    <a:pt x="127" y="238"/>
                  </a:cubicBezTo>
                  <a:cubicBezTo>
                    <a:pt x="127" y="238"/>
                    <a:pt x="128" y="233"/>
                    <a:pt x="128" y="232"/>
                  </a:cubicBezTo>
                  <a:cubicBezTo>
                    <a:pt x="129" y="230"/>
                    <a:pt x="128" y="228"/>
                    <a:pt x="128" y="227"/>
                  </a:cubicBezTo>
                  <a:cubicBezTo>
                    <a:pt x="127" y="226"/>
                    <a:pt x="127" y="226"/>
                    <a:pt x="127" y="226"/>
                  </a:cubicBezTo>
                  <a:cubicBezTo>
                    <a:pt x="126" y="224"/>
                    <a:pt x="126" y="222"/>
                    <a:pt x="125" y="221"/>
                  </a:cubicBezTo>
                  <a:cubicBezTo>
                    <a:pt x="123" y="219"/>
                    <a:pt x="122" y="219"/>
                    <a:pt x="121" y="216"/>
                  </a:cubicBezTo>
                  <a:cubicBezTo>
                    <a:pt x="121" y="216"/>
                    <a:pt x="121" y="216"/>
                    <a:pt x="121" y="216"/>
                  </a:cubicBezTo>
                  <a:cubicBezTo>
                    <a:pt x="118" y="214"/>
                    <a:pt x="118" y="214"/>
                    <a:pt x="118" y="214"/>
                  </a:cubicBezTo>
                  <a:cubicBezTo>
                    <a:pt x="112" y="211"/>
                    <a:pt x="112" y="211"/>
                    <a:pt x="112" y="211"/>
                  </a:cubicBezTo>
                  <a:cubicBezTo>
                    <a:pt x="108" y="207"/>
                    <a:pt x="108" y="207"/>
                    <a:pt x="108" y="207"/>
                  </a:cubicBezTo>
                  <a:cubicBezTo>
                    <a:pt x="107" y="207"/>
                    <a:pt x="107" y="207"/>
                    <a:pt x="107" y="207"/>
                  </a:cubicBezTo>
                  <a:cubicBezTo>
                    <a:pt x="104" y="207"/>
                    <a:pt x="104" y="206"/>
                    <a:pt x="101" y="208"/>
                  </a:cubicBezTo>
                  <a:cubicBezTo>
                    <a:pt x="101" y="208"/>
                    <a:pt x="101" y="208"/>
                    <a:pt x="101" y="208"/>
                  </a:cubicBezTo>
                  <a:cubicBezTo>
                    <a:pt x="98" y="212"/>
                    <a:pt x="98" y="212"/>
                    <a:pt x="98" y="212"/>
                  </a:cubicBezTo>
                  <a:cubicBezTo>
                    <a:pt x="98" y="213"/>
                    <a:pt x="98" y="213"/>
                    <a:pt x="98" y="213"/>
                  </a:cubicBezTo>
                  <a:cubicBezTo>
                    <a:pt x="98" y="214"/>
                    <a:pt x="97" y="217"/>
                    <a:pt x="96" y="219"/>
                  </a:cubicBezTo>
                  <a:cubicBezTo>
                    <a:pt x="92" y="225"/>
                    <a:pt x="92" y="225"/>
                    <a:pt x="92" y="225"/>
                  </a:cubicBezTo>
                  <a:cubicBezTo>
                    <a:pt x="90" y="229"/>
                    <a:pt x="90" y="229"/>
                    <a:pt x="90" y="229"/>
                  </a:cubicBezTo>
                  <a:cubicBezTo>
                    <a:pt x="90" y="230"/>
                    <a:pt x="90" y="230"/>
                    <a:pt x="90" y="230"/>
                  </a:cubicBezTo>
                  <a:cubicBezTo>
                    <a:pt x="89" y="231"/>
                    <a:pt x="89" y="231"/>
                    <a:pt x="89" y="231"/>
                  </a:cubicBezTo>
                  <a:cubicBezTo>
                    <a:pt x="91" y="232"/>
                    <a:pt x="91" y="232"/>
                    <a:pt x="91" y="232"/>
                  </a:cubicBezTo>
                  <a:cubicBezTo>
                    <a:pt x="93" y="233"/>
                    <a:pt x="94" y="233"/>
                    <a:pt x="95" y="233"/>
                  </a:cubicBezTo>
                  <a:cubicBezTo>
                    <a:pt x="98" y="230"/>
                    <a:pt x="98" y="230"/>
                    <a:pt x="98" y="230"/>
                  </a:cubicBezTo>
                  <a:cubicBezTo>
                    <a:pt x="98" y="230"/>
                    <a:pt x="98" y="230"/>
                    <a:pt x="98" y="230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100" y="228"/>
                    <a:pt x="104" y="227"/>
                    <a:pt x="104" y="225"/>
                  </a:cubicBezTo>
                  <a:cubicBezTo>
                    <a:pt x="107" y="220"/>
                    <a:pt x="107" y="220"/>
                    <a:pt x="107" y="220"/>
                  </a:cubicBezTo>
                  <a:cubicBezTo>
                    <a:pt x="110" y="222"/>
                    <a:pt x="110" y="222"/>
                    <a:pt x="110" y="222"/>
                  </a:cubicBezTo>
                  <a:cubicBezTo>
                    <a:pt x="110" y="223"/>
                    <a:pt x="110" y="223"/>
                    <a:pt x="110" y="223"/>
                  </a:cubicBezTo>
                  <a:cubicBezTo>
                    <a:pt x="109" y="224"/>
                    <a:pt x="109" y="224"/>
                    <a:pt x="109" y="224"/>
                  </a:cubicBezTo>
                  <a:cubicBezTo>
                    <a:pt x="106" y="230"/>
                    <a:pt x="106" y="230"/>
                    <a:pt x="106" y="230"/>
                  </a:cubicBezTo>
                  <a:cubicBezTo>
                    <a:pt x="106" y="231"/>
                    <a:pt x="105" y="231"/>
                    <a:pt x="104" y="231"/>
                  </a:cubicBezTo>
                  <a:cubicBezTo>
                    <a:pt x="104" y="231"/>
                    <a:pt x="104" y="231"/>
                    <a:pt x="104" y="231"/>
                  </a:cubicBezTo>
                  <a:cubicBezTo>
                    <a:pt x="103" y="230"/>
                    <a:pt x="103" y="230"/>
                    <a:pt x="103" y="230"/>
                  </a:cubicBezTo>
                  <a:cubicBezTo>
                    <a:pt x="101" y="230"/>
                    <a:pt x="100" y="230"/>
                    <a:pt x="99" y="232"/>
                  </a:cubicBezTo>
                  <a:cubicBezTo>
                    <a:pt x="98" y="233"/>
                    <a:pt x="98" y="233"/>
                    <a:pt x="98" y="233"/>
                  </a:cubicBezTo>
                  <a:cubicBezTo>
                    <a:pt x="101" y="234"/>
                    <a:pt x="101" y="234"/>
                    <a:pt x="101" y="234"/>
                  </a:cubicBezTo>
                  <a:cubicBezTo>
                    <a:pt x="101" y="234"/>
                    <a:pt x="101" y="234"/>
                    <a:pt x="101" y="234"/>
                  </a:cubicBezTo>
                  <a:cubicBezTo>
                    <a:pt x="109" y="240"/>
                    <a:pt x="109" y="240"/>
                    <a:pt x="109" y="240"/>
                  </a:cubicBezTo>
                  <a:cubicBezTo>
                    <a:pt x="121" y="248"/>
                    <a:pt x="121" y="248"/>
                    <a:pt x="121" y="248"/>
                  </a:cubicBezTo>
                  <a:cubicBezTo>
                    <a:pt x="125" y="251"/>
                    <a:pt x="125" y="251"/>
                    <a:pt x="125" y="251"/>
                  </a:cubicBezTo>
                  <a:cubicBezTo>
                    <a:pt x="127" y="252"/>
                    <a:pt x="127" y="252"/>
                    <a:pt x="127" y="252"/>
                  </a:cubicBezTo>
                  <a:cubicBezTo>
                    <a:pt x="131" y="258"/>
                    <a:pt x="131" y="258"/>
                    <a:pt x="131" y="258"/>
                  </a:cubicBezTo>
                  <a:cubicBezTo>
                    <a:pt x="132" y="258"/>
                    <a:pt x="132" y="258"/>
                    <a:pt x="132" y="258"/>
                  </a:cubicBezTo>
                  <a:cubicBezTo>
                    <a:pt x="133" y="259"/>
                    <a:pt x="133" y="259"/>
                    <a:pt x="133" y="259"/>
                  </a:cubicBezTo>
                  <a:cubicBezTo>
                    <a:pt x="134" y="260"/>
                    <a:pt x="134" y="260"/>
                    <a:pt x="134" y="260"/>
                  </a:cubicBezTo>
                  <a:cubicBezTo>
                    <a:pt x="136" y="260"/>
                    <a:pt x="140" y="260"/>
                    <a:pt x="142" y="258"/>
                  </a:cubicBezTo>
                  <a:cubicBezTo>
                    <a:pt x="143" y="256"/>
                    <a:pt x="142" y="252"/>
                    <a:pt x="141" y="251"/>
                  </a:cubicBezTo>
                  <a:cubicBezTo>
                    <a:pt x="140" y="248"/>
                    <a:pt x="139" y="245"/>
                    <a:pt x="139" y="243"/>
                  </a:cubicBezTo>
                  <a:close/>
                  <a:moveTo>
                    <a:pt x="179" y="244"/>
                  </a:moveTo>
                  <a:cubicBezTo>
                    <a:pt x="179" y="243"/>
                    <a:pt x="179" y="243"/>
                    <a:pt x="179" y="243"/>
                  </a:cubicBezTo>
                  <a:cubicBezTo>
                    <a:pt x="176" y="243"/>
                    <a:pt x="176" y="243"/>
                    <a:pt x="176" y="243"/>
                  </a:cubicBezTo>
                  <a:cubicBezTo>
                    <a:pt x="176" y="244"/>
                    <a:pt x="176" y="244"/>
                    <a:pt x="176" y="244"/>
                  </a:cubicBezTo>
                  <a:cubicBezTo>
                    <a:pt x="173" y="247"/>
                    <a:pt x="173" y="247"/>
                    <a:pt x="173" y="247"/>
                  </a:cubicBezTo>
                  <a:cubicBezTo>
                    <a:pt x="172" y="248"/>
                    <a:pt x="172" y="248"/>
                    <a:pt x="172" y="248"/>
                  </a:cubicBezTo>
                  <a:cubicBezTo>
                    <a:pt x="172" y="249"/>
                    <a:pt x="172" y="249"/>
                    <a:pt x="172" y="249"/>
                  </a:cubicBezTo>
                  <a:cubicBezTo>
                    <a:pt x="172" y="250"/>
                    <a:pt x="172" y="251"/>
                    <a:pt x="171" y="252"/>
                  </a:cubicBezTo>
                  <a:cubicBezTo>
                    <a:pt x="169" y="252"/>
                    <a:pt x="169" y="252"/>
                    <a:pt x="168" y="251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5" y="248"/>
                    <a:pt x="165" y="248"/>
                    <a:pt x="166" y="248"/>
                  </a:cubicBezTo>
                  <a:cubicBezTo>
                    <a:pt x="167" y="249"/>
                    <a:pt x="167" y="249"/>
                    <a:pt x="167" y="249"/>
                  </a:cubicBezTo>
                  <a:cubicBezTo>
                    <a:pt x="168" y="249"/>
                    <a:pt x="168" y="249"/>
                    <a:pt x="168" y="249"/>
                  </a:cubicBezTo>
                  <a:cubicBezTo>
                    <a:pt x="169" y="250"/>
                    <a:pt x="169" y="250"/>
                    <a:pt x="169" y="250"/>
                  </a:cubicBezTo>
                  <a:cubicBezTo>
                    <a:pt x="171" y="247"/>
                    <a:pt x="171" y="247"/>
                    <a:pt x="171" y="247"/>
                  </a:cubicBezTo>
                  <a:cubicBezTo>
                    <a:pt x="170" y="246"/>
                    <a:pt x="170" y="246"/>
                    <a:pt x="170" y="246"/>
                  </a:cubicBezTo>
                  <a:cubicBezTo>
                    <a:pt x="171" y="245"/>
                    <a:pt x="171" y="245"/>
                    <a:pt x="171" y="245"/>
                  </a:cubicBezTo>
                  <a:cubicBezTo>
                    <a:pt x="171" y="244"/>
                    <a:pt x="171" y="244"/>
                    <a:pt x="171" y="244"/>
                  </a:cubicBezTo>
                  <a:cubicBezTo>
                    <a:pt x="172" y="244"/>
                    <a:pt x="172" y="244"/>
                    <a:pt x="172" y="244"/>
                  </a:cubicBezTo>
                  <a:cubicBezTo>
                    <a:pt x="171" y="238"/>
                    <a:pt x="171" y="238"/>
                    <a:pt x="171" y="238"/>
                  </a:cubicBezTo>
                  <a:cubicBezTo>
                    <a:pt x="169" y="236"/>
                    <a:pt x="169" y="236"/>
                    <a:pt x="169" y="236"/>
                  </a:cubicBezTo>
                  <a:cubicBezTo>
                    <a:pt x="168" y="235"/>
                    <a:pt x="168" y="236"/>
                    <a:pt x="166" y="235"/>
                  </a:cubicBezTo>
                  <a:cubicBezTo>
                    <a:pt x="165" y="237"/>
                    <a:pt x="165" y="237"/>
                    <a:pt x="165" y="237"/>
                  </a:cubicBezTo>
                  <a:cubicBezTo>
                    <a:pt x="165" y="239"/>
                    <a:pt x="164" y="242"/>
                    <a:pt x="163" y="243"/>
                  </a:cubicBezTo>
                  <a:cubicBezTo>
                    <a:pt x="163" y="244"/>
                    <a:pt x="163" y="244"/>
                    <a:pt x="163" y="244"/>
                  </a:cubicBezTo>
                  <a:cubicBezTo>
                    <a:pt x="162" y="244"/>
                    <a:pt x="162" y="244"/>
                    <a:pt x="162" y="244"/>
                  </a:cubicBezTo>
                  <a:cubicBezTo>
                    <a:pt x="162" y="246"/>
                    <a:pt x="162" y="246"/>
                    <a:pt x="162" y="246"/>
                  </a:cubicBezTo>
                  <a:cubicBezTo>
                    <a:pt x="161" y="247"/>
                    <a:pt x="161" y="247"/>
                    <a:pt x="161" y="247"/>
                  </a:cubicBezTo>
                  <a:cubicBezTo>
                    <a:pt x="161" y="248"/>
                    <a:pt x="160" y="248"/>
                    <a:pt x="160" y="247"/>
                  </a:cubicBezTo>
                  <a:cubicBezTo>
                    <a:pt x="153" y="244"/>
                    <a:pt x="153" y="244"/>
                    <a:pt x="153" y="244"/>
                  </a:cubicBezTo>
                  <a:cubicBezTo>
                    <a:pt x="152" y="243"/>
                    <a:pt x="152" y="243"/>
                    <a:pt x="152" y="243"/>
                  </a:cubicBezTo>
                  <a:cubicBezTo>
                    <a:pt x="154" y="240"/>
                    <a:pt x="154" y="240"/>
                    <a:pt x="154" y="240"/>
                  </a:cubicBezTo>
                  <a:cubicBezTo>
                    <a:pt x="154" y="239"/>
                    <a:pt x="156" y="239"/>
                    <a:pt x="157" y="238"/>
                  </a:cubicBezTo>
                  <a:cubicBezTo>
                    <a:pt x="161" y="232"/>
                    <a:pt x="161" y="232"/>
                    <a:pt x="161" y="232"/>
                  </a:cubicBezTo>
                  <a:cubicBezTo>
                    <a:pt x="162" y="231"/>
                    <a:pt x="162" y="230"/>
                    <a:pt x="164" y="231"/>
                  </a:cubicBezTo>
                  <a:cubicBezTo>
                    <a:pt x="174" y="236"/>
                    <a:pt x="174" y="236"/>
                    <a:pt x="174" y="236"/>
                  </a:cubicBezTo>
                  <a:cubicBezTo>
                    <a:pt x="175" y="236"/>
                    <a:pt x="176" y="238"/>
                    <a:pt x="178" y="239"/>
                  </a:cubicBezTo>
                  <a:cubicBezTo>
                    <a:pt x="180" y="241"/>
                    <a:pt x="180" y="241"/>
                    <a:pt x="180" y="241"/>
                  </a:cubicBezTo>
                  <a:cubicBezTo>
                    <a:pt x="181" y="241"/>
                    <a:pt x="181" y="241"/>
                    <a:pt x="181" y="241"/>
                  </a:cubicBezTo>
                  <a:cubicBezTo>
                    <a:pt x="183" y="241"/>
                    <a:pt x="183" y="241"/>
                    <a:pt x="183" y="241"/>
                  </a:cubicBezTo>
                  <a:cubicBezTo>
                    <a:pt x="184" y="240"/>
                    <a:pt x="184" y="240"/>
                    <a:pt x="184" y="240"/>
                  </a:cubicBezTo>
                  <a:cubicBezTo>
                    <a:pt x="186" y="237"/>
                    <a:pt x="184" y="231"/>
                    <a:pt x="181" y="228"/>
                  </a:cubicBezTo>
                  <a:cubicBezTo>
                    <a:pt x="177" y="226"/>
                    <a:pt x="177" y="226"/>
                    <a:pt x="177" y="226"/>
                  </a:cubicBezTo>
                  <a:cubicBezTo>
                    <a:pt x="175" y="225"/>
                    <a:pt x="176" y="224"/>
                    <a:pt x="174" y="223"/>
                  </a:cubicBezTo>
                  <a:cubicBezTo>
                    <a:pt x="170" y="220"/>
                    <a:pt x="170" y="220"/>
                    <a:pt x="170" y="220"/>
                  </a:cubicBezTo>
                  <a:cubicBezTo>
                    <a:pt x="170" y="220"/>
                    <a:pt x="170" y="220"/>
                    <a:pt x="170" y="220"/>
                  </a:cubicBezTo>
                  <a:cubicBezTo>
                    <a:pt x="168" y="220"/>
                    <a:pt x="168" y="220"/>
                    <a:pt x="168" y="220"/>
                  </a:cubicBezTo>
                  <a:cubicBezTo>
                    <a:pt x="167" y="219"/>
                    <a:pt x="167" y="219"/>
                    <a:pt x="167" y="219"/>
                  </a:cubicBezTo>
                  <a:cubicBezTo>
                    <a:pt x="164" y="218"/>
                    <a:pt x="164" y="218"/>
                    <a:pt x="164" y="218"/>
                  </a:cubicBezTo>
                  <a:cubicBezTo>
                    <a:pt x="162" y="219"/>
                    <a:pt x="162" y="219"/>
                    <a:pt x="162" y="219"/>
                  </a:cubicBezTo>
                  <a:cubicBezTo>
                    <a:pt x="162" y="220"/>
                    <a:pt x="162" y="220"/>
                    <a:pt x="162" y="220"/>
                  </a:cubicBezTo>
                  <a:cubicBezTo>
                    <a:pt x="160" y="221"/>
                    <a:pt x="158" y="222"/>
                    <a:pt x="157" y="225"/>
                  </a:cubicBezTo>
                  <a:cubicBezTo>
                    <a:pt x="153" y="232"/>
                    <a:pt x="153" y="232"/>
                    <a:pt x="153" y="232"/>
                  </a:cubicBezTo>
                  <a:cubicBezTo>
                    <a:pt x="150" y="236"/>
                    <a:pt x="150" y="236"/>
                    <a:pt x="150" y="236"/>
                  </a:cubicBezTo>
                  <a:cubicBezTo>
                    <a:pt x="149" y="237"/>
                    <a:pt x="149" y="237"/>
                    <a:pt x="149" y="237"/>
                  </a:cubicBezTo>
                  <a:cubicBezTo>
                    <a:pt x="149" y="240"/>
                    <a:pt x="149" y="240"/>
                    <a:pt x="149" y="240"/>
                  </a:cubicBezTo>
                  <a:cubicBezTo>
                    <a:pt x="149" y="241"/>
                    <a:pt x="149" y="241"/>
                    <a:pt x="149" y="241"/>
                  </a:cubicBezTo>
                  <a:cubicBezTo>
                    <a:pt x="148" y="242"/>
                    <a:pt x="148" y="242"/>
                    <a:pt x="147" y="242"/>
                  </a:cubicBezTo>
                  <a:cubicBezTo>
                    <a:pt x="146" y="245"/>
                    <a:pt x="146" y="245"/>
                    <a:pt x="146" y="245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48" y="246"/>
                    <a:pt x="148" y="246"/>
                    <a:pt x="148" y="246"/>
                  </a:cubicBezTo>
                  <a:cubicBezTo>
                    <a:pt x="149" y="246"/>
                    <a:pt x="149" y="246"/>
                    <a:pt x="149" y="246"/>
                  </a:cubicBezTo>
                  <a:cubicBezTo>
                    <a:pt x="150" y="250"/>
                    <a:pt x="150" y="250"/>
                    <a:pt x="150" y="250"/>
                  </a:cubicBezTo>
                  <a:cubicBezTo>
                    <a:pt x="151" y="250"/>
                    <a:pt x="151" y="250"/>
                    <a:pt x="151" y="250"/>
                  </a:cubicBezTo>
                  <a:cubicBezTo>
                    <a:pt x="160" y="258"/>
                    <a:pt x="160" y="258"/>
                    <a:pt x="160" y="258"/>
                  </a:cubicBezTo>
                  <a:cubicBezTo>
                    <a:pt x="164" y="260"/>
                    <a:pt x="164" y="260"/>
                    <a:pt x="164" y="260"/>
                  </a:cubicBezTo>
                  <a:cubicBezTo>
                    <a:pt x="166" y="262"/>
                    <a:pt x="167" y="261"/>
                    <a:pt x="169" y="262"/>
                  </a:cubicBezTo>
                  <a:cubicBezTo>
                    <a:pt x="171" y="262"/>
                    <a:pt x="172" y="262"/>
                    <a:pt x="173" y="261"/>
                  </a:cubicBezTo>
                  <a:cubicBezTo>
                    <a:pt x="175" y="258"/>
                    <a:pt x="175" y="258"/>
                    <a:pt x="175" y="258"/>
                  </a:cubicBezTo>
                  <a:cubicBezTo>
                    <a:pt x="175" y="257"/>
                    <a:pt x="175" y="256"/>
                    <a:pt x="175" y="255"/>
                  </a:cubicBezTo>
                  <a:cubicBezTo>
                    <a:pt x="177" y="253"/>
                    <a:pt x="177" y="253"/>
                    <a:pt x="177" y="253"/>
                  </a:cubicBezTo>
                  <a:cubicBezTo>
                    <a:pt x="179" y="250"/>
                    <a:pt x="178" y="247"/>
                    <a:pt x="178" y="247"/>
                  </a:cubicBezTo>
                  <a:cubicBezTo>
                    <a:pt x="179" y="246"/>
                    <a:pt x="179" y="246"/>
                    <a:pt x="179" y="246"/>
                  </a:cubicBezTo>
                  <a:cubicBezTo>
                    <a:pt x="179" y="245"/>
                    <a:pt x="179" y="245"/>
                    <a:pt x="179" y="244"/>
                  </a:cubicBezTo>
                  <a:close/>
                  <a:moveTo>
                    <a:pt x="203" y="245"/>
                  </a:moveTo>
                  <a:cubicBezTo>
                    <a:pt x="203" y="243"/>
                    <a:pt x="205" y="237"/>
                    <a:pt x="203" y="236"/>
                  </a:cubicBezTo>
                  <a:cubicBezTo>
                    <a:pt x="201" y="235"/>
                    <a:pt x="196" y="240"/>
                    <a:pt x="195" y="241"/>
                  </a:cubicBezTo>
                  <a:cubicBezTo>
                    <a:pt x="193" y="245"/>
                    <a:pt x="193" y="245"/>
                    <a:pt x="193" y="245"/>
                  </a:cubicBezTo>
                  <a:cubicBezTo>
                    <a:pt x="192" y="247"/>
                    <a:pt x="191" y="247"/>
                    <a:pt x="189" y="250"/>
                  </a:cubicBezTo>
                  <a:cubicBezTo>
                    <a:pt x="189" y="252"/>
                    <a:pt x="187" y="254"/>
                    <a:pt x="186" y="256"/>
                  </a:cubicBezTo>
                  <a:cubicBezTo>
                    <a:pt x="178" y="266"/>
                    <a:pt x="178" y="266"/>
                    <a:pt x="178" y="266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75" y="271"/>
                    <a:pt x="175" y="271"/>
                    <a:pt x="175" y="271"/>
                  </a:cubicBezTo>
                  <a:cubicBezTo>
                    <a:pt x="175" y="275"/>
                    <a:pt x="175" y="275"/>
                    <a:pt x="175" y="275"/>
                  </a:cubicBezTo>
                  <a:cubicBezTo>
                    <a:pt x="175" y="276"/>
                    <a:pt x="175" y="276"/>
                    <a:pt x="175" y="276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78" y="277"/>
                    <a:pt x="185" y="275"/>
                    <a:pt x="186" y="274"/>
                  </a:cubicBezTo>
                  <a:cubicBezTo>
                    <a:pt x="186" y="274"/>
                    <a:pt x="186" y="274"/>
                    <a:pt x="186" y="274"/>
                  </a:cubicBezTo>
                  <a:cubicBezTo>
                    <a:pt x="187" y="272"/>
                    <a:pt x="186" y="272"/>
                    <a:pt x="187" y="271"/>
                  </a:cubicBezTo>
                  <a:cubicBezTo>
                    <a:pt x="187" y="270"/>
                    <a:pt x="187" y="270"/>
                    <a:pt x="187" y="270"/>
                  </a:cubicBezTo>
                  <a:cubicBezTo>
                    <a:pt x="188" y="268"/>
                    <a:pt x="191" y="263"/>
                    <a:pt x="192" y="262"/>
                  </a:cubicBezTo>
                  <a:cubicBezTo>
                    <a:pt x="196" y="257"/>
                    <a:pt x="196" y="257"/>
                    <a:pt x="196" y="257"/>
                  </a:cubicBezTo>
                  <a:cubicBezTo>
                    <a:pt x="197" y="256"/>
                    <a:pt x="197" y="256"/>
                    <a:pt x="197" y="256"/>
                  </a:cubicBezTo>
                  <a:cubicBezTo>
                    <a:pt x="197" y="254"/>
                    <a:pt x="197" y="254"/>
                    <a:pt x="197" y="254"/>
                  </a:cubicBezTo>
                  <a:cubicBezTo>
                    <a:pt x="198" y="253"/>
                    <a:pt x="198" y="253"/>
                    <a:pt x="198" y="253"/>
                  </a:cubicBezTo>
                  <a:cubicBezTo>
                    <a:pt x="202" y="246"/>
                    <a:pt x="202" y="246"/>
                    <a:pt x="202" y="246"/>
                  </a:cubicBezTo>
                  <a:cubicBezTo>
                    <a:pt x="203" y="245"/>
                    <a:pt x="203" y="245"/>
                    <a:pt x="203" y="245"/>
                  </a:cubicBezTo>
                  <a:close/>
                  <a:moveTo>
                    <a:pt x="425" y="10"/>
                  </a:moveTo>
                  <a:cubicBezTo>
                    <a:pt x="653" y="10"/>
                    <a:pt x="838" y="195"/>
                    <a:pt x="838" y="423"/>
                  </a:cubicBezTo>
                  <a:cubicBezTo>
                    <a:pt x="838" y="651"/>
                    <a:pt x="653" y="836"/>
                    <a:pt x="425" y="836"/>
                  </a:cubicBezTo>
                  <a:cubicBezTo>
                    <a:pt x="196" y="836"/>
                    <a:pt x="11" y="651"/>
                    <a:pt x="11" y="423"/>
                  </a:cubicBezTo>
                  <a:cubicBezTo>
                    <a:pt x="11" y="195"/>
                    <a:pt x="196" y="10"/>
                    <a:pt x="425" y="10"/>
                  </a:cubicBezTo>
                  <a:close/>
                  <a:moveTo>
                    <a:pt x="425" y="19"/>
                  </a:moveTo>
                  <a:cubicBezTo>
                    <a:pt x="648" y="19"/>
                    <a:pt x="829" y="200"/>
                    <a:pt x="829" y="423"/>
                  </a:cubicBezTo>
                  <a:cubicBezTo>
                    <a:pt x="829" y="646"/>
                    <a:pt x="648" y="827"/>
                    <a:pt x="425" y="827"/>
                  </a:cubicBezTo>
                  <a:cubicBezTo>
                    <a:pt x="201" y="827"/>
                    <a:pt x="20" y="646"/>
                    <a:pt x="20" y="423"/>
                  </a:cubicBezTo>
                  <a:cubicBezTo>
                    <a:pt x="20" y="200"/>
                    <a:pt x="201" y="19"/>
                    <a:pt x="425" y="19"/>
                  </a:cubicBezTo>
                  <a:close/>
                  <a:moveTo>
                    <a:pt x="425" y="154"/>
                  </a:moveTo>
                  <a:cubicBezTo>
                    <a:pt x="573" y="154"/>
                    <a:pt x="693" y="275"/>
                    <a:pt x="693" y="423"/>
                  </a:cubicBezTo>
                  <a:cubicBezTo>
                    <a:pt x="693" y="572"/>
                    <a:pt x="573" y="692"/>
                    <a:pt x="425" y="692"/>
                  </a:cubicBezTo>
                  <a:cubicBezTo>
                    <a:pt x="276" y="692"/>
                    <a:pt x="156" y="572"/>
                    <a:pt x="156" y="423"/>
                  </a:cubicBezTo>
                  <a:cubicBezTo>
                    <a:pt x="156" y="275"/>
                    <a:pt x="276" y="154"/>
                    <a:pt x="425" y="154"/>
                  </a:cubicBezTo>
                  <a:close/>
                </a:path>
              </a:pathLst>
            </a:custGeom>
            <a:solidFill>
              <a:srgbClr val="0069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zh-CN" dirty="0"/>
            </a:p>
          </p:txBody>
        </p:sp>
        <p:grpSp>
          <p:nvGrpSpPr>
            <p:cNvPr id="40" name="组合 9">
              <a:extLst>
                <a:ext uri="{FF2B5EF4-FFF2-40B4-BE49-F238E27FC236}">
                  <a16:creationId xmlns:a16="http://schemas.microsoft.com/office/drawing/2014/main" id="{46D1E27E-BD7A-4F26-B544-97178CFDE2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0665" y="1385010"/>
              <a:ext cx="2880320" cy="1224842"/>
              <a:chOff x="3597598" y="2447345"/>
              <a:chExt cx="1967524" cy="836680"/>
            </a:xfrm>
          </p:grpSpPr>
          <p:sp>
            <p:nvSpPr>
              <p:cNvPr id="41" name="Freeform 8">
                <a:extLst>
                  <a:ext uri="{FF2B5EF4-FFF2-40B4-BE49-F238E27FC236}">
                    <a16:creationId xmlns:a16="http://schemas.microsoft.com/office/drawing/2014/main" id="{6C527FA9-65C2-408E-AF62-3DB442C6FF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14490" y="2447345"/>
                <a:ext cx="1936678" cy="602139"/>
              </a:xfrm>
              <a:custGeom>
                <a:avLst/>
                <a:gdLst>
                  <a:gd name="T0" fmla="*/ 2147483647 w 1116"/>
                  <a:gd name="T1" fmla="*/ 2147483647 h 339"/>
                  <a:gd name="T2" fmla="*/ 2147483647 w 1116"/>
                  <a:gd name="T3" fmla="*/ 2147483647 h 339"/>
                  <a:gd name="T4" fmla="*/ 2147483647 w 1116"/>
                  <a:gd name="T5" fmla="*/ 2147483647 h 339"/>
                  <a:gd name="T6" fmla="*/ 2147483647 w 1116"/>
                  <a:gd name="T7" fmla="*/ 2147483647 h 339"/>
                  <a:gd name="T8" fmla="*/ 2147483647 w 1116"/>
                  <a:gd name="T9" fmla="*/ 2147483647 h 339"/>
                  <a:gd name="T10" fmla="*/ 2147483647 w 1116"/>
                  <a:gd name="T11" fmla="*/ 2147483647 h 339"/>
                  <a:gd name="T12" fmla="*/ 2147483647 w 1116"/>
                  <a:gd name="T13" fmla="*/ 2147483647 h 339"/>
                  <a:gd name="T14" fmla="*/ 2147483647 w 1116"/>
                  <a:gd name="T15" fmla="*/ 2147483647 h 339"/>
                  <a:gd name="T16" fmla="*/ 2147483647 w 1116"/>
                  <a:gd name="T17" fmla="*/ 2147483647 h 339"/>
                  <a:gd name="T18" fmla="*/ 2147483647 w 1116"/>
                  <a:gd name="T19" fmla="*/ 2147483647 h 339"/>
                  <a:gd name="T20" fmla="*/ 2147483647 w 1116"/>
                  <a:gd name="T21" fmla="*/ 2147483647 h 339"/>
                  <a:gd name="T22" fmla="*/ 2147483647 w 1116"/>
                  <a:gd name="T23" fmla="*/ 2147483647 h 339"/>
                  <a:gd name="T24" fmla="*/ 2147483647 w 1116"/>
                  <a:gd name="T25" fmla="*/ 2147483647 h 339"/>
                  <a:gd name="T26" fmla="*/ 2147483647 w 1116"/>
                  <a:gd name="T27" fmla="*/ 2147483647 h 339"/>
                  <a:gd name="T28" fmla="*/ 2147483647 w 1116"/>
                  <a:gd name="T29" fmla="*/ 2147483647 h 339"/>
                  <a:gd name="T30" fmla="*/ 2147483647 w 1116"/>
                  <a:gd name="T31" fmla="*/ 2147483647 h 339"/>
                  <a:gd name="T32" fmla="*/ 0 w 1116"/>
                  <a:gd name="T33" fmla="*/ 2147483647 h 339"/>
                  <a:gd name="T34" fmla="*/ 2147483647 w 1116"/>
                  <a:gd name="T35" fmla="*/ 2147483647 h 339"/>
                  <a:gd name="T36" fmla="*/ 2147483647 w 1116"/>
                  <a:gd name="T37" fmla="*/ 2147483647 h 339"/>
                  <a:gd name="T38" fmla="*/ 2147483647 w 1116"/>
                  <a:gd name="T39" fmla="*/ 2147483647 h 339"/>
                  <a:gd name="T40" fmla="*/ 2147483647 w 1116"/>
                  <a:gd name="T41" fmla="*/ 2147483647 h 339"/>
                  <a:gd name="T42" fmla="*/ 2147483647 w 1116"/>
                  <a:gd name="T43" fmla="*/ 2147483647 h 339"/>
                  <a:gd name="T44" fmla="*/ 2147483647 w 1116"/>
                  <a:gd name="T45" fmla="*/ 2147483647 h 339"/>
                  <a:gd name="T46" fmla="*/ 2147483647 w 1116"/>
                  <a:gd name="T47" fmla="*/ 2147483647 h 339"/>
                  <a:gd name="T48" fmla="*/ 2147483647 w 1116"/>
                  <a:gd name="T49" fmla="*/ 2147483647 h 339"/>
                  <a:gd name="T50" fmla="*/ 2147483647 w 1116"/>
                  <a:gd name="T51" fmla="*/ 2147483647 h 339"/>
                  <a:gd name="T52" fmla="*/ 2147483647 w 1116"/>
                  <a:gd name="T53" fmla="*/ 2147483647 h 339"/>
                  <a:gd name="T54" fmla="*/ 2147483647 w 1116"/>
                  <a:gd name="T55" fmla="*/ 2147483647 h 339"/>
                  <a:gd name="T56" fmla="*/ 2147483647 w 1116"/>
                  <a:gd name="T57" fmla="*/ 2147483647 h 339"/>
                  <a:gd name="T58" fmla="*/ 2147483647 w 1116"/>
                  <a:gd name="T59" fmla="*/ 2147483647 h 339"/>
                  <a:gd name="T60" fmla="*/ 2147483647 w 1116"/>
                  <a:gd name="T61" fmla="*/ 2147483647 h 339"/>
                  <a:gd name="T62" fmla="*/ 2147483647 w 1116"/>
                  <a:gd name="T63" fmla="*/ 2147483647 h 339"/>
                  <a:gd name="T64" fmla="*/ 2147483647 w 1116"/>
                  <a:gd name="T65" fmla="*/ 2147483647 h 339"/>
                  <a:gd name="T66" fmla="*/ 2147483647 w 1116"/>
                  <a:gd name="T67" fmla="*/ 2147483647 h 339"/>
                  <a:gd name="T68" fmla="*/ 2147483647 w 1116"/>
                  <a:gd name="T69" fmla="*/ 2147483647 h 339"/>
                  <a:gd name="T70" fmla="*/ 2147483647 w 1116"/>
                  <a:gd name="T71" fmla="*/ 2147483647 h 339"/>
                  <a:gd name="T72" fmla="*/ 2147483647 w 1116"/>
                  <a:gd name="T73" fmla="*/ 2147483647 h 339"/>
                  <a:gd name="T74" fmla="*/ 2147483647 w 1116"/>
                  <a:gd name="T75" fmla="*/ 2147483647 h 339"/>
                  <a:gd name="T76" fmla="*/ 2147483647 w 1116"/>
                  <a:gd name="T77" fmla="*/ 2147483647 h 339"/>
                  <a:gd name="T78" fmla="*/ 2147483647 w 1116"/>
                  <a:gd name="T79" fmla="*/ 2147483647 h 339"/>
                  <a:gd name="T80" fmla="*/ 2147483647 w 1116"/>
                  <a:gd name="T81" fmla="*/ 2147483647 h 339"/>
                  <a:gd name="T82" fmla="*/ 2147483647 w 1116"/>
                  <a:gd name="T83" fmla="*/ 2147483647 h 339"/>
                  <a:gd name="T84" fmla="*/ 2147483647 w 1116"/>
                  <a:gd name="T85" fmla="*/ 2147483647 h 339"/>
                  <a:gd name="T86" fmla="*/ 2147483647 w 1116"/>
                  <a:gd name="T87" fmla="*/ 2147483647 h 339"/>
                  <a:gd name="T88" fmla="*/ 2147483647 w 1116"/>
                  <a:gd name="T89" fmla="*/ 2147483647 h 339"/>
                  <a:gd name="T90" fmla="*/ 2147483647 w 1116"/>
                  <a:gd name="T91" fmla="*/ 2147483647 h 339"/>
                  <a:gd name="T92" fmla="*/ 2147483647 w 1116"/>
                  <a:gd name="T93" fmla="*/ 2147483647 h 339"/>
                  <a:gd name="T94" fmla="*/ 2147483647 w 1116"/>
                  <a:gd name="T95" fmla="*/ 2147483647 h 339"/>
                  <a:gd name="T96" fmla="*/ 2147483647 w 1116"/>
                  <a:gd name="T97" fmla="*/ 2147483647 h 339"/>
                  <a:gd name="T98" fmla="*/ 2147483647 w 1116"/>
                  <a:gd name="T99" fmla="*/ 2147483647 h 339"/>
                  <a:gd name="T100" fmla="*/ 2147483647 w 1116"/>
                  <a:gd name="T101" fmla="*/ 2147483647 h 339"/>
                  <a:gd name="T102" fmla="*/ 2147483647 w 1116"/>
                  <a:gd name="T103" fmla="*/ 2147483647 h 339"/>
                  <a:gd name="T104" fmla="*/ 2147483647 w 1116"/>
                  <a:gd name="T105" fmla="*/ 2147483647 h 339"/>
                  <a:gd name="T106" fmla="*/ 2147483647 w 1116"/>
                  <a:gd name="T107" fmla="*/ 2147483647 h 339"/>
                  <a:gd name="T108" fmla="*/ 2147483647 w 1116"/>
                  <a:gd name="T109" fmla="*/ 2147483647 h 339"/>
                  <a:gd name="T110" fmla="*/ 2147483647 w 1116"/>
                  <a:gd name="T111" fmla="*/ 2147483647 h 339"/>
                  <a:gd name="T112" fmla="*/ 2147483647 w 1116"/>
                  <a:gd name="T113" fmla="*/ 2147483647 h 339"/>
                  <a:gd name="T114" fmla="*/ 2147483647 w 1116"/>
                  <a:gd name="T115" fmla="*/ 2147483647 h 33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16"/>
                  <a:gd name="T175" fmla="*/ 0 h 339"/>
                  <a:gd name="T176" fmla="*/ 1116 w 1116"/>
                  <a:gd name="T177" fmla="*/ 339 h 33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16" h="339">
                    <a:moveTo>
                      <a:pt x="980" y="326"/>
                    </a:moveTo>
                    <a:cubicBezTo>
                      <a:pt x="982" y="331"/>
                      <a:pt x="990" y="339"/>
                      <a:pt x="995" y="339"/>
                    </a:cubicBezTo>
                    <a:cubicBezTo>
                      <a:pt x="1020" y="339"/>
                      <a:pt x="1031" y="306"/>
                      <a:pt x="1030" y="279"/>
                    </a:cubicBezTo>
                    <a:cubicBezTo>
                      <a:pt x="1028" y="259"/>
                      <a:pt x="1028" y="259"/>
                      <a:pt x="1028" y="259"/>
                    </a:cubicBezTo>
                    <a:cubicBezTo>
                      <a:pt x="1038" y="259"/>
                      <a:pt x="1038" y="259"/>
                      <a:pt x="1038" y="259"/>
                    </a:cubicBezTo>
                    <a:cubicBezTo>
                      <a:pt x="1048" y="259"/>
                      <a:pt x="1062" y="253"/>
                      <a:pt x="1062" y="245"/>
                    </a:cubicBezTo>
                    <a:cubicBezTo>
                      <a:pt x="1062" y="244"/>
                      <a:pt x="1062" y="244"/>
                      <a:pt x="1062" y="244"/>
                    </a:cubicBezTo>
                    <a:cubicBezTo>
                      <a:pt x="1062" y="241"/>
                      <a:pt x="1062" y="241"/>
                      <a:pt x="1062" y="241"/>
                    </a:cubicBezTo>
                    <a:cubicBezTo>
                      <a:pt x="1058" y="233"/>
                      <a:pt x="1043" y="229"/>
                      <a:pt x="1030" y="229"/>
                    </a:cubicBezTo>
                    <a:cubicBezTo>
                      <a:pt x="1023" y="229"/>
                      <a:pt x="1023" y="229"/>
                      <a:pt x="1023" y="229"/>
                    </a:cubicBezTo>
                    <a:cubicBezTo>
                      <a:pt x="1015" y="211"/>
                      <a:pt x="1015" y="211"/>
                      <a:pt x="1015" y="211"/>
                    </a:cubicBezTo>
                    <a:cubicBezTo>
                      <a:pt x="1025" y="206"/>
                      <a:pt x="1046" y="201"/>
                      <a:pt x="1046" y="187"/>
                    </a:cubicBezTo>
                    <a:cubicBezTo>
                      <a:pt x="1046" y="177"/>
                      <a:pt x="1031" y="172"/>
                      <a:pt x="1019" y="172"/>
                    </a:cubicBezTo>
                    <a:cubicBezTo>
                      <a:pt x="1004" y="172"/>
                      <a:pt x="1004" y="172"/>
                      <a:pt x="1004" y="172"/>
                    </a:cubicBezTo>
                    <a:cubicBezTo>
                      <a:pt x="997" y="172"/>
                      <a:pt x="980" y="178"/>
                      <a:pt x="980" y="185"/>
                    </a:cubicBezTo>
                    <a:cubicBezTo>
                      <a:pt x="980" y="192"/>
                      <a:pt x="988" y="200"/>
                      <a:pt x="993" y="200"/>
                    </a:cubicBezTo>
                    <a:cubicBezTo>
                      <a:pt x="1001" y="200"/>
                      <a:pt x="1007" y="195"/>
                      <a:pt x="1013" y="195"/>
                    </a:cubicBezTo>
                    <a:cubicBezTo>
                      <a:pt x="1012" y="203"/>
                      <a:pt x="1007" y="207"/>
                      <a:pt x="1000" y="210"/>
                    </a:cubicBezTo>
                    <a:cubicBezTo>
                      <a:pt x="1000" y="212"/>
                      <a:pt x="1000" y="212"/>
                      <a:pt x="1000" y="212"/>
                    </a:cubicBezTo>
                    <a:cubicBezTo>
                      <a:pt x="1000" y="217"/>
                      <a:pt x="1000" y="217"/>
                      <a:pt x="1000" y="217"/>
                    </a:cubicBezTo>
                    <a:cubicBezTo>
                      <a:pt x="1000" y="220"/>
                      <a:pt x="1000" y="220"/>
                      <a:pt x="1000" y="220"/>
                    </a:cubicBezTo>
                    <a:cubicBezTo>
                      <a:pt x="1002" y="222"/>
                      <a:pt x="1003" y="224"/>
                      <a:pt x="1003" y="228"/>
                    </a:cubicBezTo>
                    <a:cubicBezTo>
                      <a:pt x="1003" y="229"/>
                      <a:pt x="1001" y="230"/>
                      <a:pt x="999" y="230"/>
                    </a:cubicBezTo>
                    <a:cubicBezTo>
                      <a:pt x="990" y="230"/>
                      <a:pt x="990" y="230"/>
                      <a:pt x="990" y="230"/>
                    </a:cubicBezTo>
                    <a:cubicBezTo>
                      <a:pt x="954" y="236"/>
                      <a:pt x="954" y="236"/>
                      <a:pt x="954" y="236"/>
                    </a:cubicBezTo>
                    <a:cubicBezTo>
                      <a:pt x="952" y="241"/>
                      <a:pt x="951" y="237"/>
                      <a:pt x="951" y="241"/>
                    </a:cubicBezTo>
                    <a:cubicBezTo>
                      <a:pt x="951" y="246"/>
                      <a:pt x="964" y="252"/>
                      <a:pt x="968" y="253"/>
                    </a:cubicBezTo>
                    <a:cubicBezTo>
                      <a:pt x="975" y="255"/>
                      <a:pt x="986" y="257"/>
                      <a:pt x="994" y="257"/>
                    </a:cubicBezTo>
                    <a:cubicBezTo>
                      <a:pt x="999" y="257"/>
                      <a:pt x="999" y="258"/>
                      <a:pt x="1003" y="258"/>
                    </a:cubicBezTo>
                    <a:cubicBezTo>
                      <a:pt x="1005" y="272"/>
                      <a:pt x="1005" y="272"/>
                      <a:pt x="1005" y="272"/>
                    </a:cubicBezTo>
                    <a:cubicBezTo>
                      <a:pt x="1004" y="276"/>
                      <a:pt x="1004" y="276"/>
                      <a:pt x="1004" y="276"/>
                    </a:cubicBezTo>
                    <a:cubicBezTo>
                      <a:pt x="1004" y="285"/>
                      <a:pt x="996" y="300"/>
                      <a:pt x="992" y="306"/>
                    </a:cubicBezTo>
                    <a:cubicBezTo>
                      <a:pt x="985" y="304"/>
                      <a:pt x="985" y="304"/>
                      <a:pt x="985" y="304"/>
                    </a:cubicBezTo>
                    <a:cubicBezTo>
                      <a:pt x="984" y="302"/>
                      <a:pt x="981" y="298"/>
                      <a:pt x="976" y="298"/>
                    </a:cubicBezTo>
                    <a:cubicBezTo>
                      <a:pt x="975" y="298"/>
                      <a:pt x="974" y="300"/>
                      <a:pt x="974" y="302"/>
                    </a:cubicBezTo>
                    <a:cubicBezTo>
                      <a:pt x="974" y="303"/>
                      <a:pt x="974" y="303"/>
                      <a:pt x="974" y="303"/>
                    </a:cubicBezTo>
                    <a:cubicBezTo>
                      <a:pt x="974" y="310"/>
                      <a:pt x="979" y="320"/>
                      <a:pt x="980" y="326"/>
                    </a:cubicBezTo>
                    <a:close/>
                    <a:moveTo>
                      <a:pt x="151" y="334"/>
                    </a:moveTo>
                    <a:cubicBezTo>
                      <a:pt x="156" y="331"/>
                      <a:pt x="174" y="325"/>
                      <a:pt x="174" y="318"/>
                    </a:cubicBezTo>
                    <a:cubicBezTo>
                      <a:pt x="174" y="314"/>
                      <a:pt x="153" y="307"/>
                      <a:pt x="147" y="308"/>
                    </a:cubicBezTo>
                    <a:cubicBezTo>
                      <a:pt x="136" y="309"/>
                      <a:pt x="136" y="309"/>
                      <a:pt x="136" y="309"/>
                    </a:cubicBezTo>
                    <a:cubicBezTo>
                      <a:pt x="128" y="310"/>
                      <a:pt x="127" y="306"/>
                      <a:pt x="118" y="308"/>
                    </a:cubicBezTo>
                    <a:cubicBezTo>
                      <a:pt x="112" y="309"/>
                      <a:pt x="105" y="310"/>
                      <a:pt x="99" y="310"/>
                    </a:cubicBezTo>
                    <a:cubicBezTo>
                      <a:pt x="60" y="308"/>
                      <a:pt x="60" y="308"/>
                      <a:pt x="60" y="308"/>
                    </a:cubicBezTo>
                    <a:cubicBezTo>
                      <a:pt x="46" y="309"/>
                      <a:pt x="46" y="309"/>
                      <a:pt x="46" y="309"/>
                    </a:cubicBezTo>
                    <a:cubicBezTo>
                      <a:pt x="43" y="309"/>
                      <a:pt x="43" y="309"/>
                      <a:pt x="43" y="309"/>
                    </a:cubicBezTo>
                    <a:cubicBezTo>
                      <a:pt x="33" y="313"/>
                      <a:pt x="33" y="313"/>
                      <a:pt x="33" y="313"/>
                    </a:cubicBezTo>
                    <a:cubicBezTo>
                      <a:pt x="32" y="316"/>
                      <a:pt x="32" y="316"/>
                      <a:pt x="32" y="316"/>
                    </a:cubicBezTo>
                    <a:cubicBezTo>
                      <a:pt x="32" y="319"/>
                      <a:pt x="32" y="319"/>
                      <a:pt x="32" y="319"/>
                    </a:cubicBezTo>
                    <a:cubicBezTo>
                      <a:pt x="32" y="326"/>
                      <a:pt x="49" y="339"/>
                      <a:pt x="54" y="339"/>
                    </a:cubicBezTo>
                    <a:cubicBezTo>
                      <a:pt x="55" y="339"/>
                      <a:pt x="55" y="339"/>
                      <a:pt x="55" y="339"/>
                    </a:cubicBezTo>
                    <a:cubicBezTo>
                      <a:pt x="59" y="339"/>
                      <a:pt x="58" y="335"/>
                      <a:pt x="62" y="335"/>
                    </a:cubicBezTo>
                    <a:cubicBezTo>
                      <a:pt x="65" y="335"/>
                      <a:pt x="65" y="335"/>
                      <a:pt x="65" y="335"/>
                    </a:cubicBezTo>
                    <a:cubicBezTo>
                      <a:pt x="72" y="335"/>
                      <a:pt x="89" y="334"/>
                      <a:pt x="93" y="334"/>
                    </a:cubicBezTo>
                    <a:cubicBezTo>
                      <a:pt x="113" y="337"/>
                      <a:pt x="113" y="337"/>
                      <a:pt x="113" y="337"/>
                    </a:cubicBezTo>
                    <a:cubicBezTo>
                      <a:pt x="115" y="337"/>
                      <a:pt x="115" y="337"/>
                      <a:pt x="115" y="337"/>
                    </a:cubicBezTo>
                    <a:cubicBezTo>
                      <a:pt x="121" y="334"/>
                      <a:pt x="121" y="334"/>
                      <a:pt x="121" y="334"/>
                    </a:cubicBezTo>
                    <a:cubicBezTo>
                      <a:pt x="123" y="334"/>
                      <a:pt x="123" y="334"/>
                      <a:pt x="123" y="334"/>
                    </a:cubicBezTo>
                    <a:cubicBezTo>
                      <a:pt x="148" y="334"/>
                      <a:pt x="148" y="334"/>
                      <a:pt x="148" y="334"/>
                    </a:cubicBezTo>
                    <a:cubicBezTo>
                      <a:pt x="151" y="334"/>
                      <a:pt x="151" y="334"/>
                      <a:pt x="151" y="334"/>
                    </a:cubicBezTo>
                    <a:close/>
                    <a:moveTo>
                      <a:pt x="115" y="275"/>
                    </a:moveTo>
                    <a:cubicBezTo>
                      <a:pt x="117" y="272"/>
                      <a:pt x="117" y="272"/>
                      <a:pt x="117" y="272"/>
                    </a:cubicBezTo>
                    <a:cubicBezTo>
                      <a:pt x="113" y="265"/>
                      <a:pt x="113" y="265"/>
                      <a:pt x="113" y="265"/>
                    </a:cubicBezTo>
                    <a:cubicBezTo>
                      <a:pt x="110" y="265"/>
                      <a:pt x="110" y="265"/>
                      <a:pt x="110" y="265"/>
                    </a:cubicBezTo>
                    <a:cubicBezTo>
                      <a:pt x="99" y="263"/>
                      <a:pt x="99" y="263"/>
                      <a:pt x="99" y="263"/>
                    </a:cubicBezTo>
                    <a:cubicBezTo>
                      <a:pt x="94" y="263"/>
                      <a:pt x="94" y="263"/>
                      <a:pt x="94" y="263"/>
                    </a:cubicBezTo>
                    <a:cubicBezTo>
                      <a:pt x="91" y="263"/>
                      <a:pt x="91" y="263"/>
                      <a:pt x="91" y="263"/>
                    </a:cubicBezTo>
                    <a:cubicBezTo>
                      <a:pt x="88" y="265"/>
                      <a:pt x="87" y="267"/>
                      <a:pt x="81" y="267"/>
                    </a:cubicBezTo>
                    <a:cubicBezTo>
                      <a:pt x="80" y="263"/>
                      <a:pt x="79" y="263"/>
                      <a:pt x="79" y="258"/>
                    </a:cubicBezTo>
                    <a:cubicBezTo>
                      <a:pt x="79" y="246"/>
                      <a:pt x="79" y="246"/>
                      <a:pt x="79" y="246"/>
                    </a:cubicBezTo>
                    <a:cubicBezTo>
                      <a:pt x="82" y="246"/>
                      <a:pt x="84" y="246"/>
                      <a:pt x="84" y="249"/>
                    </a:cubicBezTo>
                    <a:cubicBezTo>
                      <a:pt x="84" y="252"/>
                      <a:pt x="84" y="252"/>
                      <a:pt x="84" y="252"/>
                    </a:cubicBezTo>
                    <a:cubicBezTo>
                      <a:pt x="84" y="254"/>
                      <a:pt x="84" y="254"/>
                      <a:pt x="84" y="254"/>
                    </a:cubicBezTo>
                    <a:cubicBezTo>
                      <a:pt x="85" y="258"/>
                      <a:pt x="85" y="258"/>
                      <a:pt x="85" y="258"/>
                    </a:cubicBezTo>
                    <a:cubicBezTo>
                      <a:pt x="95" y="258"/>
                      <a:pt x="95" y="258"/>
                      <a:pt x="95" y="258"/>
                    </a:cubicBezTo>
                    <a:cubicBezTo>
                      <a:pt x="96" y="254"/>
                      <a:pt x="96" y="254"/>
                      <a:pt x="96" y="254"/>
                    </a:cubicBezTo>
                    <a:cubicBezTo>
                      <a:pt x="99" y="254"/>
                      <a:pt x="99" y="254"/>
                      <a:pt x="99" y="254"/>
                    </a:cubicBezTo>
                    <a:cubicBezTo>
                      <a:pt x="102" y="254"/>
                      <a:pt x="102" y="254"/>
                      <a:pt x="102" y="254"/>
                    </a:cubicBezTo>
                    <a:cubicBezTo>
                      <a:pt x="104" y="254"/>
                      <a:pt x="104" y="254"/>
                      <a:pt x="104" y="254"/>
                    </a:cubicBezTo>
                    <a:cubicBezTo>
                      <a:pt x="117" y="244"/>
                      <a:pt x="117" y="244"/>
                      <a:pt x="117" y="244"/>
                    </a:cubicBezTo>
                    <a:cubicBezTo>
                      <a:pt x="118" y="237"/>
                      <a:pt x="118" y="237"/>
                      <a:pt x="118" y="237"/>
                    </a:cubicBezTo>
                    <a:cubicBezTo>
                      <a:pt x="118" y="232"/>
                      <a:pt x="117" y="232"/>
                      <a:pt x="115" y="228"/>
                    </a:cubicBezTo>
                    <a:cubicBezTo>
                      <a:pt x="108" y="228"/>
                      <a:pt x="108" y="228"/>
                      <a:pt x="108" y="228"/>
                    </a:cubicBezTo>
                    <a:cubicBezTo>
                      <a:pt x="104" y="230"/>
                      <a:pt x="97" y="233"/>
                      <a:pt x="91" y="233"/>
                    </a:cubicBezTo>
                    <a:cubicBezTo>
                      <a:pt x="89" y="233"/>
                      <a:pt x="89" y="233"/>
                      <a:pt x="89" y="233"/>
                    </a:cubicBezTo>
                    <a:cubicBezTo>
                      <a:pt x="86" y="233"/>
                      <a:pt x="86" y="233"/>
                      <a:pt x="86" y="233"/>
                    </a:cubicBezTo>
                    <a:cubicBezTo>
                      <a:pt x="81" y="236"/>
                      <a:pt x="81" y="236"/>
                      <a:pt x="81" y="236"/>
                    </a:cubicBezTo>
                    <a:cubicBezTo>
                      <a:pt x="79" y="236"/>
                      <a:pt x="79" y="236"/>
                      <a:pt x="79" y="236"/>
                    </a:cubicBezTo>
                    <a:cubicBezTo>
                      <a:pt x="76" y="236"/>
                      <a:pt x="75" y="235"/>
                      <a:pt x="75" y="232"/>
                    </a:cubicBezTo>
                    <a:cubicBezTo>
                      <a:pt x="73" y="210"/>
                      <a:pt x="73" y="210"/>
                      <a:pt x="73" y="210"/>
                    </a:cubicBezTo>
                    <a:cubicBezTo>
                      <a:pt x="74" y="205"/>
                      <a:pt x="74" y="205"/>
                      <a:pt x="74" y="205"/>
                    </a:cubicBezTo>
                    <a:cubicBezTo>
                      <a:pt x="83" y="205"/>
                      <a:pt x="83" y="205"/>
                      <a:pt x="83" y="205"/>
                    </a:cubicBezTo>
                    <a:cubicBezTo>
                      <a:pt x="87" y="205"/>
                      <a:pt x="90" y="207"/>
                      <a:pt x="93" y="209"/>
                    </a:cubicBezTo>
                    <a:cubicBezTo>
                      <a:pt x="115" y="209"/>
                      <a:pt x="115" y="209"/>
                      <a:pt x="115" y="209"/>
                    </a:cubicBezTo>
                    <a:cubicBezTo>
                      <a:pt x="119" y="211"/>
                      <a:pt x="121" y="211"/>
                      <a:pt x="122" y="215"/>
                    </a:cubicBezTo>
                    <a:cubicBezTo>
                      <a:pt x="127" y="248"/>
                      <a:pt x="127" y="248"/>
                      <a:pt x="127" y="248"/>
                    </a:cubicBezTo>
                    <a:cubicBezTo>
                      <a:pt x="127" y="250"/>
                      <a:pt x="124" y="258"/>
                      <a:pt x="124" y="263"/>
                    </a:cubicBezTo>
                    <a:cubicBezTo>
                      <a:pt x="124" y="271"/>
                      <a:pt x="124" y="271"/>
                      <a:pt x="124" y="271"/>
                    </a:cubicBezTo>
                    <a:cubicBezTo>
                      <a:pt x="124" y="273"/>
                      <a:pt x="125" y="273"/>
                      <a:pt x="126" y="275"/>
                    </a:cubicBezTo>
                    <a:cubicBezTo>
                      <a:pt x="128" y="280"/>
                      <a:pt x="128" y="280"/>
                      <a:pt x="128" y="280"/>
                    </a:cubicBezTo>
                    <a:cubicBezTo>
                      <a:pt x="133" y="280"/>
                      <a:pt x="133" y="280"/>
                      <a:pt x="133" y="280"/>
                    </a:cubicBezTo>
                    <a:cubicBezTo>
                      <a:pt x="145" y="280"/>
                      <a:pt x="156" y="264"/>
                      <a:pt x="156" y="252"/>
                    </a:cubicBezTo>
                    <a:cubicBezTo>
                      <a:pt x="156" y="239"/>
                      <a:pt x="156" y="239"/>
                      <a:pt x="156" y="239"/>
                    </a:cubicBezTo>
                    <a:cubicBezTo>
                      <a:pt x="156" y="232"/>
                      <a:pt x="158" y="232"/>
                      <a:pt x="158" y="225"/>
                    </a:cubicBezTo>
                    <a:cubicBezTo>
                      <a:pt x="158" y="214"/>
                      <a:pt x="158" y="214"/>
                      <a:pt x="158" y="214"/>
                    </a:cubicBezTo>
                    <a:cubicBezTo>
                      <a:pt x="158" y="211"/>
                      <a:pt x="158" y="211"/>
                      <a:pt x="158" y="211"/>
                    </a:cubicBezTo>
                    <a:cubicBezTo>
                      <a:pt x="156" y="206"/>
                      <a:pt x="156" y="206"/>
                      <a:pt x="156" y="206"/>
                    </a:cubicBezTo>
                    <a:cubicBezTo>
                      <a:pt x="156" y="204"/>
                      <a:pt x="156" y="204"/>
                      <a:pt x="156" y="204"/>
                    </a:cubicBezTo>
                    <a:cubicBezTo>
                      <a:pt x="154" y="194"/>
                      <a:pt x="154" y="194"/>
                      <a:pt x="154" y="194"/>
                    </a:cubicBezTo>
                    <a:cubicBezTo>
                      <a:pt x="148" y="191"/>
                      <a:pt x="148" y="191"/>
                      <a:pt x="148" y="191"/>
                    </a:cubicBezTo>
                    <a:cubicBezTo>
                      <a:pt x="146" y="191"/>
                      <a:pt x="146" y="191"/>
                      <a:pt x="146" y="191"/>
                    </a:cubicBezTo>
                    <a:cubicBezTo>
                      <a:pt x="140" y="191"/>
                      <a:pt x="134" y="188"/>
                      <a:pt x="126" y="189"/>
                    </a:cubicBezTo>
                    <a:cubicBezTo>
                      <a:pt x="100" y="190"/>
                      <a:pt x="100" y="190"/>
                      <a:pt x="100" y="190"/>
                    </a:cubicBezTo>
                    <a:cubicBezTo>
                      <a:pt x="86" y="190"/>
                      <a:pt x="86" y="190"/>
                      <a:pt x="86" y="190"/>
                    </a:cubicBezTo>
                    <a:cubicBezTo>
                      <a:pt x="84" y="190"/>
                      <a:pt x="84" y="190"/>
                      <a:pt x="84" y="190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74" y="194"/>
                      <a:pt x="74" y="194"/>
                      <a:pt x="74" y="194"/>
                    </a:cubicBezTo>
                    <a:cubicBezTo>
                      <a:pt x="70" y="194"/>
                      <a:pt x="69" y="193"/>
                      <a:pt x="66" y="193"/>
                    </a:cubicBezTo>
                    <a:cubicBezTo>
                      <a:pt x="60" y="195"/>
                      <a:pt x="60" y="195"/>
                      <a:pt x="60" y="195"/>
                    </a:cubicBezTo>
                    <a:cubicBezTo>
                      <a:pt x="60" y="198"/>
                      <a:pt x="60" y="198"/>
                      <a:pt x="60" y="198"/>
                    </a:cubicBezTo>
                    <a:cubicBezTo>
                      <a:pt x="60" y="201"/>
                      <a:pt x="60" y="201"/>
                      <a:pt x="60" y="201"/>
                    </a:cubicBezTo>
                    <a:cubicBezTo>
                      <a:pt x="60" y="204"/>
                      <a:pt x="60" y="204"/>
                      <a:pt x="60" y="204"/>
                    </a:cubicBezTo>
                    <a:cubicBezTo>
                      <a:pt x="55" y="213"/>
                      <a:pt x="55" y="213"/>
                      <a:pt x="55" y="213"/>
                    </a:cubicBezTo>
                    <a:cubicBezTo>
                      <a:pt x="55" y="215"/>
                      <a:pt x="55" y="215"/>
                      <a:pt x="55" y="215"/>
                    </a:cubicBezTo>
                    <a:cubicBezTo>
                      <a:pt x="50" y="249"/>
                      <a:pt x="50" y="249"/>
                      <a:pt x="50" y="249"/>
                    </a:cubicBezTo>
                    <a:cubicBezTo>
                      <a:pt x="51" y="263"/>
                      <a:pt x="51" y="263"/>
                      <a:pt x="51" y="263"/>
                    </a:cubicBezTo>
                    <a:cubicBezTo>
                      <a:pt x="51" y="272"/>
                      <a:pt x="55" y="272"/>
                      <a:pt x="55" y="280"/>
                    </a:cubicBezTo>
                    <a:cubicBezTo>
                      <a:pt x="58" y="282"/>
                      <a:pt x="59" y="285"/>
                      <a:pt x="64" y="286"/>
                    </a:cubicBezTo>
                    <a:cubicBezTo>
                      <a:pt x="74" y="287"/>
                      <a:pt x="74" y="287"/>
                      <a:pt x="74" y="287"/>
                    </a:cubicBezTo>
                    <a:cubicBezTo>
                      <a:pt x="77" y="285"/>
                      <a:pt x="78" y="282"/>
                      <a:pt x="81" y="282"/>
                    </a:cubicBezTo>
                    <a:cubicBezTo>
                      <a:pt x="89" y="282"/>
                      <a:pt x="89" y="282"/>
                      <a:pt x="89" y="282"/>
                    </a:cubicBezTo>
                    <a:cubicBezTo>
                      <a:pt x="101" y="282"/>
                      <a:pt x="105" y="276"/>
                      <a:pt x="108" y="276"/>
                    </a:cubicBezTo>
                    <a:cubicBezTo>
                      <a:pt x="109" y="276"/>
                      <a:pt x="109" y="276"/>
                      <a:pt x="109" y="276"/>
                    </a:cubicBezTo>
                    <a:cubicBezTo>
                      <a:pt x="113" y="276"/>
                      <a:pt x="113" y="275"/>
                      <a:pt x="115" y="275"/>
                    </a:cubicBezTo>
                    <a:close/>
                    <a:moveTo>
                      <a:pt x="45" y="96"/>
                    </a:moveTo>
                    <a:cubicBezTo>
                      <a:pt x="48" y="94"/>
                      <a:pt x="49" y="94"/>
                      <a:pt x="55" y="94"/>
                    </a:cubicBezTo>
                    <a:cubicBezTo>
                      <a:pt x="55" y="103"/>
                      <a:pt x="55" y="103"/>
                      <a:pt x="55" y="103"/>
                    </a:cubicBezTo>
                    <a:cubicBezTo>
                      <a:pt x="55" y="109"/>
                      <a:pt x="39" y="112"/>
                      <a:pt x="33" y="112"/>
                    </a:cubicBezTo>
                    <a:cubicBezTo>
                      <a:pt x="31" y="112"/>
                      <a:pt x="31" y="112"/>
                      <a:pt x="30" y="113"/>
                    </a:cubicBezTo>
                    <a:cubicBezTo>
                      <a:pt x="28" y="105"/>
                      <a:pt x="28" y="105"/>
                      <a:pt x="28" y="10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5" y="97"/>
                      <a:pt x="31" y="96"/>
                      <a:pt x="36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5" y="96"/>
                      <a:pt x="45" y="96"/>
                      <a:pt x="45" y="96"/>
                    </a:cubicBezTo>
                    <a:close/>
                    <a:moveTo>
                      <a:pt x="51" y="174"/>
                    </a:moveTo>
                    <a:cubicBezTo>
                      <a:pt x="54" y="162"/>
                      <a:pt x="54" y="162"/>
                      <a:pt x="54" y="162"/>
                    </a:cubicBezTo>
                    <a:cubicBezTo>
                      <a:pt x="49" y="156"/>
                      <a:pt x="49" y="156"/>
                      <a:pt x="49" y="156"/>
                    </a:cubicBezTo>
                    <a:cubicBezTo>
                      <a:pt x="40" y="157"/>
                      <a:pt x="38" y="165"/>
                      <a:pt x="28" y="165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37" y="133"/>
                      <a:pt x="38" y="136"/>
                      <a:pt x="45" y="136"/>
                    </a:cubicBezTo>
                    <a:cubicBezTo>
                      <a:pt x="45" y="136"/>
                      <a:pt x="58" y="131"/>
                      <a:pt x="62" y="130"/>
                    </a:cubicBezTo>
                    <a:cubicBezTo>
                      <a:pt x="68" y="128"/>
                      <a:pt x="70" y="125"/>
                      <a:pt x="74" y="120"/>
                    </a:cubicBezTo>
                    <a:cubicBezTo>
                      <a:pt x="74" y="117"/>
                      <a:pt x="74" y="117"/>
                      <a:pt x="74" y="117"/>
                    </a:cubicBezTo>
                    <a:cubicBezTo>
                      <a:pt x="77" y="111"/>
                      <a:pt x="81" y="109"/>
                      <a:pt x="82" y="104"/>
                    </a:cubicBezTo>
                    <a:cubicBezTo>
                      <a:pt x="85" y="97"/>
                      <a:pt x="84" y="94"/>
                      <a:pt x="88" y="88"/>
                    </a:cubicBezTo>
                    <a:cubicBezTo>
                      <a:pt x="88" y="85"/>
                      <a:pt x="88" y="85"/>
                      <a:pt x="88" y="85"/>
                    </a:cubicBezTo>
                    <a:cubicBezTo>
                      <a:pt x="88" y="76"/>
                      <a:pt x="88" y="76"/>
                      <a:pt x="88" y="76"/>
                    </a:cubicBezTo>
                    <a:cubicBezTo>
                      <a:pt x="87" y="55"/>
                      <a:pt x="87" y="55"/>
                      <a:pt x="87" y="55"/>
                    </a:cubicBezTo>
                    <a:cubicBezTo>
                      <a:pt x="88" y="40"/>
                      <a:pt x="88" y="40"/>
                      <a:pt x="88" y="40"/>
                    </a:cubicBezTo>
                    <a:cubicBezTo>
                      <a:pt x="88" y="37"/>
                      <a:pt x="88" y="37"/>
                      <a:pt x="88" y="37"/>
                    </a:cubicBezTo>
                    <a:cubicBezTo>
                      <a:pt x="84" y="30"/>
                      <a:pt x="84" y="28"/>
                      <a:pt x="76" y="24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59" y="24"/>
                      <a:pt x="59" y="24"/>
                      <a:pt x="59" y="24"/>
                    </a:cubicBezTo>
                    <a:cubicBezTo>
                      <a:pt x="54" y="27"/>
                      <a:pt x="46" y="31"/>
                      <a:pt x="40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6"/>
                      <a:pt x="3" y="47"/>
                      <a:pt x="4" y="52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4" y="55"/>
                      <a:pt x="34" y="61"/>
                      <a:pt x="38" y="61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52" y="71"/>
                      <a:pt x="52" y="71"/>
                      <a:pt x="52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27" y="74"/>
                      <a:pt x="24" y="71"/>
                      <a:pt x="24" y="69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4" y="65"/>
                      <a:pt x="24" y="65"/>
                      <a:pt x="24" y="65"/>
                    </a:cubicBezTo>
                    <a:cubicBezTo>
                      <a:pt x="22" y="60"/>
                      <a:pt x="21" y="58"/>
                      <a:pt x="13" y="58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2" y="66"/>
                      <a:pt x="12" y="66"/>
                      <a:pt x="12" y="66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12" y="96"/>
                      <a:pt x="12" y="96"/>
                      <a:pt x="12" y="96"/>
                    </a:cubicBezTo>
                    <a:cubicBezTo>
                      <a:pt x="9" y="138"/>
                      <a:pt x="9" y="138"/>
                      <a:pt x="9" y="138"/>
                    </a:cubicBezTo>
                    <a:cubicBezTo>
                      <a:pt x="9" y="152"/>
                      <a:pt x="9" y="152"/>
                      <a:pt x="9" y="152"/>
                    </a:cubicBezTo>
                    <a:cubicBezTo>
                      <a:pt x="10" y="161"/>
                      <a:pt x="10" y="161"/>
                      <a:pt x="10" y="161"/>
                    </a:cubicBezTo>
                    <a:cubicBezTo>
                      <a:pt x="3" y="179"/>
                      <a:pt x="3" y="179"/>
                      <a:pt x="3" y="179"/>
                    </a:cubicBezTo>
                    <a:cubicBezTo>
                      <a:pt x="3" y="181"/>
                      <a:pt x="3" y="181"/>
                      <a:pt x="3" y="181"/>
                    </a:cubicBezTo>
                    <a:cubicBezTo>
                      <a:pt x="3" y="187"/>
                      <a:pt x="3" y="187"/>
                      <a:pt x="3" y="187"/>
                    </a:cubicBezTo>
                    <a:cubicBezTo>
                      <a:pt x="3" y="190"/>
                      <a:pt x="3" y="190"/>
                      <a:pt x="3" y="190"/>
                    </a:cubicBezTo>
                    <a:cubicBezTo>
                      <a:pt x="6" y="195"/>
                      <a:pt x="12" y="206"/>
                      <a:pt x="19" y="206"/>
                    </a:cubicBezTo>
                    <a:cubicBezTo>
                      <a:pt x="27" y="206"/>
                      <a:pt x="33" y="196"/>
                      <a:pt x="37" y="191"/>
                    </a:cubicBezTo>
                    <a:cubicBezTo>
                      <a:pt x="41" y="183"/>
                      <a:pt x="47" y="179"/>
                      <a:pt x="51" y="174"/>
                    </a:cubicBezTo>
                    <a:close/>
                    <a:moveTo>
                      <a:pt x="142" y="56"/>
                    </a:moveTo>
                    <a:cubicBezTo>
                      <a:pt x="146" y="56"/>
                      <a:pt x="146" y="56"/>
                      <a:pt x="146" y="56"/>
                    </a:cubicBezTo>
                    <a:cubicBezTo>
                      <a:pt x="146" y="71"/>
                      <a:pt x="146" y="71"/>
                      <a:pt x="146" y="71"/>
                    </a:cubicBezTo>
                    <a:cubicBezTo>
                      <a:pt x="146" y="79"/>
                      <a:pt x="144" y="85"/>
                      <a:pt x="142" y="92"/>
                    </a:cubicBezTo>
                    <a:cubicBezTo>
                      <a:pt x="139" y="105"/>
                      <a:pt x="140" y="98"/>
                      <a:pt x="131" y="103"/>
                    </a:cubicBezTo>
                    <a:cubicBezTo>
                      <a:pt x="131" y="96"/>
                      <a:pt x="131" y="96"/>
                      <a:pt x="131" y="96"/>
                    </a:cubicBezTo>
                    <a:cubicBezTo>
                      <a:pt x="131" y="90"/>
                      <a:pt x="133" y="89"/>
                      <a:pt x="133" y="84"/>
                    </a:cubicBezTo>
                    <a:cubicBezTo>
                      <a:pt x="133" y="82"/>
                      <a:pt x="131" y="77"/>
                      <a:pt x="131" y="75"/>
                    </a:cubicBezTo>
                    <a:cubicBezTo>
                      <a:pt x="124" y="71"/>
                      <a:pt x="124" y="71"/>
                      <a:pt x="124" y="71"/>
                    </a:cubicBezTo>
                    <a:cubicBezTo>
                      <a:pt x="122" y="71"/>
                      <a:pt x="122" y="71"/>
                      <a:pt x="122" y="71"/>
                    </a:cubicBezTo>
                    <a:cubicBezTo>
                      <a:pt x="118" y="71"/>
                      <a:pt x="117" y="74"/>
                      <a:pt x="113" y="75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95"/>
                      <a:pt x="107" y="100"/>
                      <a:pt x="105" y="104"/>
                    </a:cubicBezTo>
                    <a:cubicBezTo>
                      <a:pt x="105" y="107"/>
                      <a:pt x="105" y="107"/>
                      <a:pt x="105" y="107"/>
                    </a:cubicBezTo>
                    <a:cubicBezTo>
                      <a:pt x="105" y="112"/>
                      <a:pt x="105" y="112"/>
                      <a:pt x="105" y="112"/>
                    </a:cubicBezTo>
                    <a:cubicBezTo>
                      <a:pt x="105" y="115"/>
                      <a:pt x="105" y="116"/>
                      <a:pt x="104" y="119"/>
                    </a:cubicBezTo>
                    <a:cubicBezTo>
                      <a:pt x="107" y="125"/>
                      <a:pt x="105" y="123"/>
                      <a:pt x="110" y="126"/>
                    </a:cubicBezTo>
                    <a:cubicBezTo>
                      <a:pt x="114" y="126"/>
                      <a:pt x="114" y="126"/>
                      <a:pt x="114" y="126"/>
                    </a:cubicBezTo>
                    <a:cubicBezTo>
                      <a:pt x="131" y="123"/>
                      <a:pt x="131" y="123"/>
                      <a:pt x="131" y="123"/>
                    </a:cubicBezTo>
                    <a:cubicBezTo>
                      <a:pt x="130" y="137"/>
                      <a:pt x="121" y="141"/>
                      <a:pt x="115" y="148"/>
                    </a:cubicBezTo>
                    <a:cubicBezTo>
                      <a:pt x="114" y="161"/>
                      <a:pt x="114" y="161"/>
                      <a:pt x="114" y="161"/>
                    </a:cubicBezTo>
                    <a:cubicBezTo>
                      <a:pt x="114" y="161"/>
                      <a:pt x="115" y="163"/>
                      <a:pt x="115" y="165"/>
                    </a:cubicBezTo>
                    <a:cubicBezTo>
                      <a:pt x="121" y="165"/>
                      <a:pt x="121" y="165"/>
                      <a:pt x="121" y="165"/>
                    </a:cubicBezTo>
                    <a:cubicBezTo>
                      <a:pt x="127" y="165"/>
                      <a:pt x="135" y="156"/>
                      <a:pt x="143" y="155"/>
                    </a:cubicBezTo>
                    <a:cubicBezTo>
                      <a:pt x="145" y="161"/>
                      <a:pt x="152" y="175"/>
                      <a:pt x="158" y="176"/>
                    </a:cubicBezTo>
                    <a:cubicBezTo>
                      <a:pt x="186" y="179"/>
                      <a:pt x="186" y="179"/>
                      <a:pt x="186" y="179"/>
                    </a:cubicBezTo>
                    <a:cubicBezTo>
                      <a:pt x="193" y="179"/>
                      <a:pt x="193" y="179"/>
                      <a:pt x="193" y="179"/>
                    </a:cubicBezTo>
                    <a:cubicBezTo>
                      <a:pt x="204" y="179"/>
                      <a:pt x="214" y="168"/>
                      <a:pt x="219" y="161"/>
                    </a:cubicBezTo>
                    <a:cubicBezTo>
                      <a:pt x="215" y="152"/>
                      <a:pt x="216" y="153"/>
                      <a:pt x="208" y="147"/>
                    </a:cubicBezTo>
                    <a:cubicBezTo>
                      <a:pt x="208" y="144"/>
                      <a:pt x="208" y="144"/>
                      <a:pt x="208" y="144"/>
                    </a:cubicBezTo>
                    <a:cubicBezTo>
                      <a:pt x="208" y="141"/>
                      <a:pt x="205" y="136"/>
                      <a:pt x="203" y="136"/>
                    </a:cubicBezTo>
                    <a:cubicBezTo>
                      <a:pt x="198" y="136"/>
                      <a:pt x="197" y="148"/>
                      <a:pt x="188" y="153"/>
                    </a:cubicBezTo>
                    <a:cubicBezTo>
                      <a:pt x="185" y="153"/>
                      <a:pt x="185" y="153"/>
                      <a:pt x="185" y="153"/>
                    </a:cubicBezTo>
                    <a:cubicBezTo>
                      <a:pt x="176" y="154"/>
                      <a:pt x="176" y="154"/>
                      <a:pt x="176" y="154"/>
                    </a:cubicBezTo>
                    <a:cubicBezTo>
                      <a:pt x="169" y="153"/>
                      <a:pt x="169" y="153"/>
                      <a:pt x="169" y="153"/>
                    </a:cubicBezTo>
                    <a:cubicBezTo>
                      <a:pt x="166" y="143"/>
                      <a:pt x="161" y="142"/>
                      <a:pt x="161" y="127"/>
                    </a:cubicBezTo>
                    <a:cubicBezTo>
                      <a:pt x="161" y="126"/>
                      <a:pt x="161" y="126"/>
                      <a:pt x="161" y="126"/>
                    </a:cubicBezTo>
                    <a:cubicBezTo>
                      <a:pt x="161" y="119"/>
                      <a:pt x="181" y="112"/>
                      <a:pt x="188" y="112"/>
                    </a:cubicBezTo>
                    <a:cubicBezTo>
                      <a:pt x="188" y="106"/>
                      <a:pt x="189" y="109"/>
                      <a:pt x="189" y="104"/>
                    </a:cubicBezTo>
                    <a:cubicBezTo>
                      <a:pt x="189" y="97"/>
                      <a:pt x="177" y="87"/>
                      <a:pt x="175" y="80"/>
                    </a:cubicBezTo>
                    <a:cubicBezTo>
                      <a:pt x="171" y="80"/>
                      <a:pt x="171" y="80"/>
                      <a:pt x="171" y="80"/>
                    </a:cubicBezTo>
                    <a:cubicBezTo>
                      <a:pt x="168" y="94"/>
                      <a:pt x="168" y="94"/>
                      <a:pt x="168" y="94"/>
                    </a:cubicBezTo>
                    <a:cubicBezTo>
                      <a:pt x="166" y="94"/>
                      <a:pt x="166" y="94"/>
                      <a:pt x="166" y="94"/>
                    </a:cubicBezTo>
                    <a:cubicBezTo>
                      <a:pt x="166" y="89"/>
                      <a:pt x="166" y="89"/>
                      <a:pt x="166" y="89"/>
                    </a:cubicBezTo>
                    <a:cubicBezTo>
                      <a:pt x="169" y="67"/>
                      <a:pt x="169" y="67"/>
                      <a:pt x="169" y="67"/>
                    </a:cubicBezTo>
                    <a:cubicBezTo>
                      <a:pt x="169" y="65"/>
                      <a:pt x="169" y="65"/>
                      <a:pt x="169" y="65"/>
                    </a:cubicBezTo>
                    <a:cubicBezTo>
                      <a:pt x="167" y="62"/>
                      <a:pt x="166" y="61"/>
                      <a:pt x="166" y="57"/>
                    </a:cubicBezTo>
                    <a:cubicBezTo>
                      <a:pt x="166" y="54"/>
                      <a:pt x="174" y="53"/>
                      <a:pt x="177" y="53"/>
                    </a:cubicBezTo>
                    <a:cubicBezTo>
                      <a:pt x="180" y="53"/>
                      <a:pt x="188" y="48"/>
                      <a:pt x="188" y="45"/>
                    </a:cubicBezTo>
                    <a:cubicBezTo>
                      <a:pt x="188" y="39"/>
                      <a:pt x="186" y="38"/>
                      <a:pt x="185" y="33"/>
                    </a:cubicBezTo>
                    <a:cubicBezTo>
                      <a:pt x="169" y="32"/>
                      <a:pt x="169" y="32"/>
                      <a:pt x="169" y="32"/>
                    </a:cubicBezTo>
                    <a:cubicBezTo>
                      <a:pt x="151" y="30"/>
                      <a:pt x="151" y="30"/>
                      <a:pt x="151" y="30"/>
                    </a:cubicBezTo>
                    <a:cubicBezTo>
                      <a:pt x="149" y="31"/>
                      <a:pt x="147" y="35"/>
                      <a:pt x="146" y="36"/>
                    </a:cubicBezTo>
                    <a:cubicBezTo>
                      <a:pt x="143" y="36"/>
                      <a:pt x="143" y="36"/>
                      <a:pt x="143" y="36"/>
                    </a:cubicBezTo>
                    <a:cubicBezTo>
                      <a:pt x="132" y="37"/>
                      <a:pt x="132" y="37"/>
                      <a:pt x="132" y="37"/>
                    </a:cubicBezTo>
                    <a:cubicBezTo>
                      <a:pt x="131" y="37"/>
                      <a:pt x="131" y="37"/>
                      <a:pt x="131" y="37"/>
                    </a:cubicBezTo>
                    <a:cubicBezTo>
                      <a:pt x="117" y="36"/>
                      <a:pt x="117" y="36"/>
                      <a:pt x="117" y="36"/>
                    </a:cubicBezTo>
                    <a:cubicBezTo>
                      <a:pt x="112" y="35"/>
                      <a:pt x="113" y="37"/>
                      <a:pt x="108" y="37"/>
                    </a:cubicBezTo>
                    <a:cubicBezTo>
                      <a:pt x="108" y="55"/>
                      <a:pt x="123" y="56"/>
                      <a:pt x="142" y="56"/>
                    </a:cubicBezTo>
                    <a:close/>
                    <a:moveTo>
                      <a:pt x="52" y="144"/>
                    </a:moveTo>
                    <a:cubicBezTo>
                      <a:pt x="52" y="147"/>
                      <a:pt x="52" y="147"/>
                      <a:pt x="52" y="147"/>
                    </a:cubicBezTo>
                    <a:cubicBezTo>
                      <a:pt x="65" y="169"/>
                      <a:pt x="65" y="169"/>
                      <a:pt x="65" y="169"/>
                    </a:cubicBezTo>
                    <a:cubicBezTo>
                      <a:pt x="66" y="170"/>
                      <a:pt x="63" y="170"/>
                      <a:pt x="69" y="170"/>
                    </a:cubicBezTo>
                    <a:cubicBezTo>
                      <a:pt x="71" y="170"/>
                      <a:pt x="71" y="170"/>
                      <a:pt x="71" y="170"/>
                    </a:cubicBezTo>
                    <a:cubicBezTo>
                      <a:pt x="76" y="167"/>
                      <a:pt x="86" y="162"/>
                      <a:pt x="86" y="155"/>
                    </a:cubicBezTo>
                    <a:cubicBezTo>
                      <a:pt x="86" y="146"/>
                      <a:pt x="77" y="143"/>
                      <a:pt x="74" y="139"/>
                    </a:cubicBezTo>
                    <a:cubicBezTo>
                      <a:pt x="68" y="139"/>
                      <a:pt x="68" y="137"/>
                      <a:pt x="61" y="137"/>
                    </a:cubicBezTo>
                    <a:cubicBezTo>
                      <a:pt x="60" y="137"/>
                      <a:pt x="60" y="137"/>
                      <a:pt x="60" y="137"/>
                    </a:cubicBezTo>
                    <a:cubicBezTo>
                      <a:pt x="57" y="137"/>
                      <a:pt x="57" y="137"/>
                      <a:pt x="57" y="137"/>
                    </a:cubicBezTo>
                    <a:cubicBezTo>
                      <a:pt x="52" y="139"/>
                      <a:pt x="52" y="139"/>
                      <a:pt x="52" y="139"/>
                    </a:cubicBezTo>
                    <a:cubicBezTo>
                      <a:pt x="52" y="144"/>
                      <a:pt x="52" y="144"/>
                      <a:pt x="52" y="144"/>
                    </a:cubicBezTo>
                    <a:close/>
                    <a:moveTo>
                      <a:pt x="385" y="204"/>
                    </a:moveTo>
                    <a:cubicBezTo>
                      <a:pt x="385" y="200"/>
                      <a:pt x="385" y="200"/>
                      <a:pt x="385" y="200"/>
                    </a:cubicBezTo>
                    <a:cubicBezTo>
                      <a:pt x="385" y="192"/>
                      <a:pt x="373" y="194"/>
                      <a:pt x="372" y="185"/>
                    </a:cubicBezTo>
                    <a:cubicBezTo>
                      <a:pt x="386" y="185"/>
                      <a:pt x="386" y="185"/>
                      <a:pt x="386" y="185"/>
                    </a:cubicBezTo>
                    <a:cubicBezTo>
                      <a:pt x="386" y="187"/>
                      <a:pt x="386" y="187"/>
                      <a:pt x="386" y="187"/>
                    </a:cubicBezTo>
                    <a:cubicBezTo>
                      <a:pt x="390" y="187"/>
                      <a:pt x="390" y="187"/>
                      <a:pt x="390" y="187"/>
                    </a:cubicBezTo>
                    <a:cubicBezTo>
                      <a:pt x="392" y="187"/>
                      <a:pt x="392" y="187"/>
                      <a:pt x="394" y="186"/>
                    </a:cubicBezTo>
                    <a:cubicBezTo>
                      <a:pt x="395" y="189"/>
                      <a:pt x="397" y="189"/>
                      <a:pt x="397" y="192"/>
                    </a:cubicBezTo>
                    <a:cubicBezTo>
                      <a:pt x="397" y="195"/>
                      <a:pt x="397" y="195"/>
                      <a:pt x="397" y="195"/>
                    </a:cubicBezTo>
                    <a:cubicBezTo>
                      <a:pt x="395" y="200"/>
                      <a:pt x="393" y="205"/>
                      <a:pt x="387" y="206"/>
                    </a:cubicBezTo>
                    <a:cubicBezTo>
                      <a:pt x="387" y="209"/>
                      <a:pt x="386" y="214"/>
                      <a:pt x="383" y="214"/>
                    </a:cubicBezTo>
                    <a:cubicBezTo>
                      <a:pt x="382" y="214"/>
                      <a:pt x="381" y="212"/>
                      <a:pt x="381" y="210"/>
                    </a:cubicBezTo>
                    <a:cubicBezTo>
                      <a:pt x="381" y="208"/>
                      <a:pt x="385" y="208"/>
                      <a:pt x="385" y="204"/>
                    </a:cubicBezTo>
                    <a:close/>
                    <a:moveTo>
                      <a:pt x="344" y="192"/>
                    </a:moveTo>
                    <a:cubicBezTo>
                      <a:pt x="346" y="191"/>
                      <a:pt x="348" y="190"/>
                      <a:pt x="352" y="190"/>
                    </a:cubicBezTo>
                    <a:cubicBezTo>
                      <a:pt x="354" y="190"/>
                      <a:pt x="355" y="194"/>
                      <a:pt x="356" y="196"/>
                    </a:cubicBezTo>
                    <a:cubicBezTo>
                      <a:pt x="356" y="203"/>
                      <a:pt x="358" y="209"/>
                      <a:pt x="363" y="211"/>
                    </a:cubicBezTo>
                    <a:cubicBezTo>
                      <a:pt x="361" y="218"/>
                      <a:pt x="354" y="215"/>
                      <a:pt x="354" y="221"/>
                    </a:cubicBezTo>
                    <a:cubicBezTo>
                      <a:pt x="354" y="223"/>
                      <a:pt x="354" y="223"/>
                      <a:pt x="354" y="223"/>
                    </a:cubicBezTo>
                    <a:cubicBezTo>
                      <a:pt x="354" y="225"/>
                      <a:pt x="354" y="225"/>
                      <a:pt x="354" y="225"/>
                    </a:cubicBezTo>
                    <a:cubicBezTo>
                      <a:pt x="361" y="237"/>
                      <a:pt x="361" y="237"/>
                      <a:pt x="361" y="237"/>
                    </a:cubicBezTo>
                    <a:cubicBezTo>
                      <a:pt x="364" y="238"/>
                      <a:pt x="360" y="238"/>
                      <a:pt x="364" y="238"/>
                    </a:cubicBezTo>
                    <a:cubicBezTo>
                      <a:pt x="368" y="238"/>
                      <a:pt x="368" y="238"/>
                      <a:pt x="368" y="238"/>
                    </a:cubicBezTo>
                    <a:cubicBezTo>
                      <a:pt x="375" y="238"/>
                      <a:pt x="375" y="235"/>
                      <a:pt x="382" y="235"/>
                    </a:cubicBezTo>
                    <a:cubicBezTo>
                      <a:pt x="386" y="235"/>
                      <a:pt x="386" y="235"/>
                      <a:pt x="386" y="235"/>
                    </a:cubicBezTo>
                    <a:cubicBezTo>
                      <a:pt x="388" y="243"/>
                      <a:pt x="388" y="243"/>
                      <a:pt x="388" y="243"/>
                    </a:cubicBezTo>
                    <a:cubicBezTo>
                      <a:pt x="382" y="244"/>
                      <a:pt x="370" y="248"/>
                      <a:pt x="366" y="248"/>
                    </a:cubicBezTo>
                    <a:cubicBezTo>
                      <a:pt x="364" y="248"/>
                      <a:pt x="364" y="248"/>
                      <a:pt x="364" y="248"/>
                    </a:cubicBezTo>
                    <a:cubicBezTo>
                      <a:pt x="360" y="248"/>
                      <a:pt x="357" y="249"/>
                      <a:pt x="354" y="250"/>
                    </a:cubicBezTo>
                    <a:cubicBezTo>
                      <a:pt x="353" y="254"/>
                      <a:pt x="353" y="249"/>
                      <a:pt x="353" y="254"/>
                    </a:cubicBezTo>
                    <a:cubicBezTo>
                      <a:pt x="353" y="257"/>
                      <a:pt x="353" y="257"/>
                      <a:pt x="353" y="257"/>
                    </a:cubicBezTo>
                    <a:cubicBezTo>
                      <a:pt x="353" y="261"/>
                      <a:pt x="363" y="266"/>
                      <a:pt x="367" y="266"/>
                    </a:cubicBezTo>
                    <a:cubicBezTo>
                      <a:pt x="385" y="266"/>
                      <a:pt x="385" y="266"/>
                      <a:pt x="385" y="266"/>
                    </a:cubicBezTo>
                    <a:cubicBezTo>
                      <a:pt x="385" y="268"/>
                      <a:pt x="386" y="269"/>
                      <a:pt x="386" y="272"/>
                    </a:cubicBezTo>
                    <a:cubicBezTo>
                      <a:pt x="386" y="293"/>
                      <a:pt x="386" y="293"/>
                      <a:pt x="386" y="293"/>
                    </a:cubicBezTo>
                    <a:cubicBezTo>
                      <a:pt x="390" y="294"/>
                      <a:pt x="388" y="295"/>
                      <a:pt x="391" y="295"/>
                    </a:cubicBezTo>
                    <a:cubicBezTo>
                      <a:pt x="393" y="295"/>
                      <a:pt x="405" y="279"/>
                      <a:pt x="406" y="277"/>
                    </a:cubicBezTo>
                    <a:cubicBezTo>
                      <a:pt x="406" y="275"/>
                      <a:pt x="406" y="275"/>
                      <a:pt x="406" y="275"/>
                    </a:cubicBezTo>
                    <a:cubicBezTo>
                      <a:pt x="406" y="272"/>
                      <a:pt x="406" y="272"/>
                      <a:pt x="406" y="272"/>
                    </a:cubicBezTo>
                    <a:cubicBezTo>
                      <a:pt x="410" y="264"/>
                      <a:pt x="410" y="264"/>
                      <a:pt x="410" y="264"/>
                    </a:cubicBezTo>
                    <a:cubicBezTo>
                      <a:pt x="413" y="264"/>
                      <a:pt x="413" y="264"/>
                      <a:pt x="413" y="264"/>
                    </a:cubicBezTo>
                    <a:cubicBezTo>
                      <a:pt x="418" y="264"/>
                      <a:pt x="418" y="264"/>
                      <a:pt x="418" y="264"/>
                    </a:cubicBezTo>
                    <a:cubicBezTo>
                      <a:pt x="421" y="264"/>
                      <a:pt x="424" y="260"/>
                      <a:pt x="425" y="258"/>
                    </a:cubicBezTo>
                    <a:cubicBezTo>
                      <a:pt x="425" y="253"/>
                      <a:pt x="425" y="253"/>
                      <a:pt x="425" y="253"/>
                    </a:cubicBezTo>
                    <a:cubicBezTo>
                      <a:pt x="421" y="251"/>
                      <a:pt x="413" y="246"/>
                      <a:pt x="409" y="245"/>
                    </a:cubicBezTo>
                    <a:cubicBezTo>
                      <a:pt x="406" y="235"/>
                      <a:pt x="406" y="235"/>
                      <a:pt x="406" y="235"/>
                    </a:cubicBezTo>
                    <a:cubicBezTo>
                      <a:pt x="410" y="233"/>
                      <a:pt x="410" y="232"/>
                      <a:pt x="414" y="230"/>
                    </a:cubicBezTo>
                    <a:cubicBezTo>
                      <a:pt x="421" y="230"/>
                      <a:pt x="421" y="230"/>
                      <a:pt x="421" y="230"/>
                    </a:cubicBezTo>
                    <a:cubicBezTo>
                      <a:pt x="423" y="228"/>
                      <a:pt x="423" y="228"/>
                      <a:pt x="423" y="228"/>
                    </a:cubicBezTo>
                    <a:cubicBezTo>
                      <a:pt x="421" y="220"/>
                      <a:pt x="409" y="217"/>
                      <a:pt x="409" y="210"/>
                    </a:cubicBezTo>
                    <a:cubicBezTo>
                      <a:pt x="409" y="208"/>
                      <a:pt x="417" y="204"/>
                      <a:pt x="420" y="200"/>
                    </a:cubicBezTo>
                    <a:cubicBezTo>
                      <a:pt x="423" y="196"/>
                      <a:pt x="424" y="190"/>
                      <a:pt x="426" y="186"/>
                    </a:cubicBezTo>
                    <a:cubicBezTo>
                      <a:pt x="438" y="186"/>
                      <a:pt x="470" y="174"/>
                      <a:pt x="468" y="197"/>
                    </a:cubicBezTo>
                    <a:cubicBezTo>
                      <a:pt x="467" y="214"/>
                      <a:pt x="467" y="214"/>
                      <a:pt x="467" y="214"/>
                    </a:cubicBezTo>
                    <a:cubicBezTo>
                      <a:pt x="467" y="237"/>
                      <a:pt x="467" y="237"/>
                      <a:pt x="467" y="237"/>
                    </a:cubicBezTo>
                    <a:cubicBezTo>
                      <a:pt x="467" y="239"/>
                      <a:pt x="467" y="239"/>
                      <a:pt x="467" y="239"/>
                    </a:cubicBezTo>
                    <a:cubicBezTo>
                      <a:pt x="466" y="241"/>
                      <a:pt x="463" y="246"/>
                      <a:pt x="463" y="248"/>
                    </a:cubicBezTo>
                    <a:cubicBezTo>
                      <a:pt x="463" y="258"/>
                      <a:pt x="467" y="256"/>
                      <a:pt x="464" y="269"/>
                    </a:cubicBezTo>
                    <a:cubicBezTo>
                      <a:pt x="463" y="276"/>
                      <a:pt x="461" y="282"/>
                      <a:pt x="459" y="288"/>
                    </a:cubicBezTo>
                    <a:cubicBezTo>
                      <a:pt x="456" y="290"/>
                      <a:pt x="456" y="290"/>
                      <a:pt x="456" y="290"/>
                    </a:cubicBezTo>
                    <a:cubicBezTo>
                      <a:pt x="453" y="290"/>
                      <a:pt x="453" y="290"/>
                      <a:pt x="453" y="290"/>
                    </a:cubicBezTo>
                    <a:cubicBezTo>
                      <a:pt x="444" y="290"/>
                      <a:pt x="444" y="290"/>
                      <a:pt x="444" y="290"/>
                    </a:cubicBezTo>
                    <a:cubicBezTo>
                      <a:pt x="442" y="290"/>
                      <a:pt x="440" y="290"/>
                      <a:pt x="440" y="292"/>
                    </a:cubicBezTo>
                    <a:cubicBezTo>
                      <a:pt x="440" y="301"/>
                      <a:pt x="448" y="307"/>
                      <a:pt x="448" y="310"/>
                    </a:cubicBezTo>
                    <a:cubicBezTo>
                      <a:pt x="448" y="311"/>
                      <a:pt x="448" y="311"/>
                      <a:pt x="448" y="311"/>
                    </a:cubicBezTo>
                    <a:cubicBezTo>
                      <a:pt x="448" y="314"/>
                      <a:pt x="448" y="314"/>
                      <a:pt x="448" y="314"/>
                    </a:cubicBezTo>
                    <a:cubicBezTo>
                      <a:pt x="450" y="317"/>
                      <a:pt x="456" y="325"/>
                      <a:pt x="461" y="325"/>
                    </a:cubicBezTo>
                    <a:cubicBezTo>
                      <a:pt x="467" y="325"/>
                      <a:pt x="467" y="325"/>
                      <a:pt x="467" y="325"/>
                    </a:cubicBezTo>
                    <a:cubicBezTo>
                      <a:pt x="469" y="325"/>
                      <a:pt x="469" y="325"/>
                      <a:pt x="469" y="325"/>
                    </a:cubicBezTo>
                    <a:cubicBezTo>
                      <a:pt x="483" y="318"/>
                      <a:pt x="484" y="312"/>
                      <a:pt x="490" y="297"/>
                    </a:cubicBezTo>
                    <a:cubicBezTo>
                      <a:pt x="494" y="286"/>
                      <a:pt x="501" y="276"/>
                      <a:pt x="501" y="261"/>
                    </a:cubicBezTo>
                    <a:cubicBezTo>
                      <a:pt x="501" y="256"/>
                      <a:pt x="501" y="256"/>
                      <a:pt x="501" y="256"/>
                    </a:cubicBezTo>
                    <a:cubicBezTo>
                      <a:pt x="501" y="245"/>
                      <a:pt x="502" y="236"/>
                      <a:pt x="504" y="226"/>
                    </a:cubicBezTo>
                    <a:cubicBezTo>
                      <a:pt x="505" y="214"/>
                      <a:pt x="504" y="210"/>
                      <a:pt x="504" y="197"/>
                    </a:cubicBezTo>
                    <a:cubicBezTo>
                      <a:pt x="504" y="180"/>
                      <a:pt x="504" y="180"/>
                      <a:pt x="504" y="180"/>
                    </a:cubicBezTo>
                    <a:cubicBezTo>
                      <a:pt x="504" y="164"/>
                      <a:pt x="486" y="159"/>
                      <a:pt x="469" y="159"/>
                    </a:cubicBezTo>
                    <a:cubicBezTo>
                      <a:pt x="438" y="161"/>
                      <a:pt x="438" y="161"/>
                      <a:pt x="438" y="161"/>
                    </a:cubicBezTo>
                    <a:cubicBezTo>
                      <a:pt x="422" y="162"/>
                      <a:pt x="410" y="166"/>
                      <a:pt x="391" y="166"/>
                    </a:cubicBezTo>
                    <a:cubicBezTo>
                      <a:pt x="368" y="167"/>
                      <a:pt x="368" y="167"/>
                      <a:pt x="368" y="167"/>
                    </a:cubicBezTo>
                    <a:cubicBezTo>
                      <a:pt x="370" y="162"/>
                      <a:pt x="379" y="153"/>
                      <a:pt x="383" y="151"/>
                    </a:cubicBezTo>
                    <a:cubicBezTo>
                      <a:pt x="383" y="148"/>
                      <a:pt x="383" y="148"/>
                      <a:pt x="383" y="148"/>
                    </a:cubicBezTo>
                    <a:cubicBezTo>
                      <a:pt x="390" y="139"/>
                      <a:pt x="390" y="139"/>
                      <a:pt x="390" y="139"/>
                    </a:cubicBezTo>
                    <a:cubicBezTo>
                      <a:pt x="392" y="139"/>
                      <a:pt x="392" y="139"/>
                      <a:pt x="392" y="139"/>
                    </a:cubicBezTo>
                    <a:cubicBezTo>
                      <a:pt x="406" y="139"/>
                      <a:pt x="406" y="139"/>
                      <a:pt x="406" y="139"/>
                    </a:cubicBezTo>
                    <a:cubicBezTo>
                      <a:pt x="409" y="139"/>
                      <a:pt x="409" y="139"/>
                      <a:pt x="409" y="139"/>
                    </a:cubicBezTo>
                    <a:cubicBezTo>
                      <a:pt x="423" y="133"/>
                      <a:pt x="423" y="133"/>
                      <a:pt x="423" y="133"/>
                    </a:cubicBezTo>
                    <a:cubicBezTo>
                      <a:pt x="425" y="133"/>
                      <a:pt x="425" y="133"/>
                      <a:pt x="425" y="133"/>
                    </a:cubicBezTo>
                    <a:cubicBezTo>
                      <a:pt x="432" y="133"/>
                      <a:pt x="432" y="133"/>
                      <a:pt x="432" y="133"/>
                    </a:cubicBezTo>
                    <a:cubicBezTo>
                      <a:pt x="435" y="133"/>
                      <a:pt x="442" y="126"/>
                      <a:pt x="442" y="123"/>
                    </a:cubicBezTo>
                    <a:cubicBezTo>
                      <a:pt x="442" y="113"/>
                      <a:pt x="438" y="110"/>
                      <a:pt x="432" y="106"/>
                    </a:cubicBezTo>
                    <a:cubicBezTo>
                      <a:pt x="429" y="106"/>
                      <a:pt x="429" y="106"/>
                      <a:pt x="429" y="106"/>
                    </a:cubicBezTo>
                    <a:cubicBezTo>
                      <a:pt x="421" y="106"/>
                      <a:pt x="421" y="106"/>
                      <a:pt x="421" y="106"/>
                    </a:cubicBezTo>
                    <a:cubicBezTo>
                      <a:pt x="415" y="106"/>
                      <a:pt x="420" y="99"/>
                      <a:pt x="415" y="99"/>
                    </a:cubicBezTo>
                    <a:cubicBezTo>
                      <a:pt x="412" y="99"/>
                      <a:pt x="413" y="99"/>
                      <a:pt x="410" y="100"/>
                    </a:cubicBezTo>
                    <a:cubicBezTo>
                      <a:pt x="406" y="109"/>
                      <a:pt x="406" y="109"/>
                      <a:pt x="406" y="109"/>
                    </a:cubicBezTo>
                    <a:cubicBezTo>
                      <a:pt x="403" y="108"/>
                      <a:pt x="402" y="109"/>
                      <a:pt x="402" y="105"/>
                    </a:cubicBezTo>
                    <a:cubicBezTo>
                      <a:pt x="402" y="104"/>
                      <a:pt x="402" y="104"/>
                      <a:pt x="402" y="104"/>
                    </a:cubicBezTo>
                    <a:cubicBezTo>
                      <a:pt x="402" y="97"/>
                      <a:pt x="405" y="97"/>
                      <a:pt x="405" y="90"/>
                    </a:cubicBezTo>
                    <a:cubicBezTo>
                      <a:pt x="405" y="62"/>
                      <a:pt x="405" y="62"/>
                      <a:pt x="405" y="62"/>
                    </a:cubicBezTo>
                    <a:cubicBezTo>
                      <a:pt x="405" y="60"/>
                      <a:pt x="405" y="60"/>
                      <a:pt x="405" y="60"/>
                    </a:cubicBezTo>
                    <a:cubicBezTo>
                      <a:pt x="400" y="51"/>
                      <a:pt x="396" y="49"/>
                      <a:pt x="389" y="44"/>
                    </a:cubicBezTo>
                    <a:cubicBezTo>
                      <a:pt x="381" y="46"/>
                      <a:pt x="382" y="48"/>
                      <a:pt x="377" y="49"/>
                    </a:cubicBezTo>
                    <a:cubicBezTo>
                      <a:pt x="377" y="56"/>
                      <a:pt x="375" y="57"/>
                      <a:pt x="375" y="65"/>
                    </a:cubicBezTo>
                    <a:cubicBezTo>
                      <a:pt x="375" y="79"/>
                      <a:pt x="375" y="79"/>
                      <a:pt x="375" y="79"/>
                    </a:cubicBezTo>
                    <a:cubicBezTo>
                      <a:pt x="375" y="84"/>
                      <a:pt x="372" y="91"/>
                      <a:pt x="370" y="95"/>
                    </a:cubicBezTo>
                    <a:cubicBezTo>
                      <a:pt x="370" y="97"/>
                      <a:pt x="370" y="97"/>
                      <a:pt x="370" y="97"/>
                    </a:cubicBezTo>
                    <a:cubicBezTo>
                      <a:pt x="370" y="104"/>
                      <a:pt x="370" y="104"/>
                      <a:pt x="370" y="104"/>
                    </a:cubicBezTo>
                    <a:cubicBezTo>
                      <a:pt x="370" y="106"/>
                      <a:pt x="370" y="106"/>
                      <a:pt x="370" y="106"/>
                    </a:cubicBezTo>
                    <a:cubicBezTo>
                      <a:pt x="368" y="109"/>
                      <a:pt x="367" y="113"/>
                      <a:pt x="363" y="113"/>
                    </a:cubicBezTo>
                    <a:cubicBezTo>
                      <a:pt x="349" y="113"/>
                      <a:pt x="349" y="113"/>
                      <a:pt x="349" y="113"/>
                    </a:cubicBezTo>
                    <a:cubicBezTo>
                      <a:pt x="347" y="113"/>
                      <a:pt x="347" y="113"/>
                      <a:pt x="347" y="113"/>
                    </a:cubicBezTo>
                    <a:cubicBezTo>
                      <a:pt x="344" y="114"/>
                      <a:pt x="340" y="115"/>
                      <a:pt x="340" y="119"/>
                    </a:cubicBezTo>
                    <a:cubicBezTo>
                      <a:pt x="340" y="123"/>
                      <a:pt x="340" y="123"/>
                      <a:pt x="340" y="123"/>
                    </a:cubicBezTo>
                    <a:cubicBezTo>
                      <a:pt x="340" y="129"/>
                      <a:pt x="357" y="137"/>
                      <a:pt x="357" y="140"/>
                    </a:cubicBezTo>
                    <a:cubicBezTo>
                      <a:pt x="357" y="151"/>
                      <a:pt x="335" y="187"/>
                      <a:pt x="328" y="187"/>
                    </a:cubicBezTo>
                    <a:cubicBezTo>
                      <a:pt x="326" y="187"/>
                      <a:pt x="325" y="186"/>
                      <a:pt x="325" y="183"/>
                    </a:cubicBezTo>
                    <a:cubicBezTo>
                      <a:pt x="325" y="182"/>
                      <a:pt x="325" y="182"/>
                      <a:pt x="325" y="182"/>
                    </a:cubicBezTo>
                    <a:cubicBezTo>
                      <a:pt x="325" y="179"/>
                      <a:pt x="324" y="178"/>
                      <a:pt x="322" y="178"/>
                    </a:cubicBezTo>
                    <a:cubicBezTo>
                      <a:pt x="319" y="178"/>
                      <a:pt x="319" y="178"/>
                      <a:pt x="319" y="178"/>
                    </a:cubicBezTo>
                    <a:cubicBezTo>
                      <a:pt x="312" y="178"/>
                      <a:pt x="304" y="199"/>
                      <a:pt x="304" y="209"/>
                    </a:cubicBezTo>
                    <a:cubicBezTo>
                      <a:pt x="304" y="220"/>
                      <a:pt x="298" y="231"/>
                      <a:pt x="297" y="240"/>
                    </a:cubicBezTo>
                    <a:cubicBezTo>
                      <a:pt x="296" y="268"/>
                      <a:pt x="296" y="268"/>
                      <a:pt x="296" y="268"/>
                    </a:cubicBezTo>
                    <a:cubicBezTo>
                      <a:pt x="296" y="277"/>
                      <a:pt x="296" y="277"/>
                      <a:pt x="296" y="277"/>
                    </a:cubicBezTo>
                    <a:cubicBezTo>
                      <a:pt x="295" y="307"/>
                      <a:pt x="295" y="307"/>
                      <a:pt x="295" y="307"/>
                    </a:cubicBezTo>
                    <a:cubicBezTo>
                      <a:pt x="294" y="316"/>
                      <a:pt x="302" y="324"/>
                      <a:pt x="304" y="330"/>
                    </a:cubicBezTo>
                    <a:cubicBezTo>
                      <a:pt x="309" y="330"/>
                      <a:pt x="309" y="330"/>
                      <a:pt x="309" y="330"/>
                    </a:cubicBezTo>
                    <a:cubicBezTo>
                      <a:pt x="323" y="330"/>
                      <a:pt x="327" y="315"/>
                      <a:pt x="327" y="300"/>
                    </a:cubicBezTo>
                    <a:cubicBezTo>
                      <a:pt x="327" y="253"/>
                      <a:pt x="327" y="253"/>
                      <a:pt x="327" y="253"/>
                    </a:cubicBezTo>
                    <a:cubicBezTo>
                      <a:pt x="326" y="224"/>
                      <a:pt x="326" y="224"/>
                      <a:pt x="326" y="224"/>
                    </a:cubicBezTo>
                    <a:cubicBezTo>
                      <a:pt x="327" y="195"/>
                      <a:pt x="327" y="195"/>
                      <a:pt x="327" y="195"/>
                    </a:cubicBezTo>
                    <a:cubicBezTo>
                      <a:pt x="330" y="195"/>
                      <a:pt x="330" y="195"/>
                      <a:pt x="330" y="195"/>
                    </a:cubicBezTo>
                    <a:cubicBezTo>
                      <a:pt x="337" y="195"/>
                      <a:pt x="337" y="192"/>
                      <a:pt x="344" y="192"/>
                    </a:cubicBezTo>
                    <a:close/>
                    <a:moveTo>
                      <a:pt x="659" y="259"/>
                    </a:moveTo>
                    <a:cubicBezTo>
                      <a:pt x="655" y="265"/>
                      <a:pt x="656" y="268"/>
                      <a:pt x="649" y="272"/>
                    </a:cubicBezTo>
                    <a:cubicBezTo>
                      <a:pt x="645" y="278"/>
                      <a:pt x="643" y="276"/>
                      <a:pt x="639" y="284"/>
                    </a:cubicBezTo>
                    <a:cubicBezTo>
                      <a:pt x="634" y="284"/>
                      <a:pt x="634" y="284"/>
                      <a:pt x="634" y="284"/>
                    </a:cubicBezTo>
                    <a:cubicBezTo>
                      <a:pt x="634" y="286"/>
                      <a:pt x="629" y="296"/>
                      <a:pt x="629" y="296"/>
                    </a:cubicBezTo>
                    <a:cubicBezTo>
                      <a:pt x="627" y="297"/>
                      <a:pt x="625" y="297"/>
                      <a:pt x="622" y="299"/>
                    </a:cubicBezTo>
                    <a:cubicBezTo>
                      <a:pt x="621" y="300"/>
                      <a:pt x="621" y="302"/>
                      <a:pt x="619" y="304"/>
                    </a:cubicBezTo>
                    <a:cubicBezTo>
                      <a:pt x="608" y="315"/>
                      <a:pt x="613" y="312"/>
                      <a:pt x="599" y="320"/>
                    </a:cubicBezTo>
                    <a:cubicBezTo>
                      <a:pt x="599" y="325"/>
                      <a:pt x="599" y="325"/>
                      <a:pt x="599" y="325"/>
                    </a:cubicBezTo>
                    <a:cubicBezTo>
                      <a:pt x="602" y="326"/>
                      <a:pt x="602" y="326"/>
                      <a:pt x="602" y="326"/>
                    </a:cubicBezTo>
                    <a:cubicBezTo>
                      <a:pt x="605" y="326"/>
                      <a:pt x="605" y="326"/>
                      <a:pt x="605" y="326"/>
                    </a:cubicBezTo>
                    <a:cubicBezTo>
                      <a:pt x="623" y="326"/>
                      <a:pt x="629" y="315"/>
                      <a:pt x="641" y="312"/>
                    </a:cubicBezTo>
                    <a:cubicBezTo>
                      <a:pt x="653" y="308"/>
                      <a:pt x="649" y="310"/>
                      <a:pt x="657" y="302"/>
                    </a:cubicBezTo>
                    <a:cubicBezTo>
                      <a:pt x="662" y="297"/>
                      <a:pt x="666" y="296"/>
                      <a:pt x="672" y="291"/>
                    </a:cubicBezTo>
                    <a:cubicBezTo>
                      <a:pt x="686" y="280"/>
                      <a:pt x="685" y="279"/>
                      <a:pt x="694" y="264"/>
                    </a:cubicBezTo>
                    <a:cubicBezTo>
                      <a:pt x="701" y="252"/>
                      <a:pt x="706" y="243"/>
                      <a:pt x="712" y="231"/>
                    </a:cubicBezTo>
                    <a:cubicBezTo>
                      <a:pt x="715" y="226"/>
                      <a:pt x="714" y="216"/>
                      <a:pt x="720" y="216"/>
                    </a:cubicBezTo>
                    <a:cubicBezTo>
                      <a:pt x="722" y="216"/>
                      <a:pt x="725" y="226"/>
                      <a:pt x="726" y="229"/>
                    </a:cubicBezTo>
                    <a:cubicBezTo>
                      <a:pt x="726" y="231"/>
                      <a:pt x="726" y="231"/>
                      <a:pt x="726" y="231"/>
                    </a:cubicBezTo>
                    <a:cubicBezTo>
                      <a:pt x="727" y="232"/>
                      <a:pt x="740" y="256"/>
                      <a:pt x="742" y="260"/>
                    </a:cubicBezTo>
                    <a:cubicBezTo>
                      <a:pt x="746" y="267"/>
                      <a:pt x="746" y="268"/>
                      <a:pt x="751" y="274"/>
                    </a:cubicBezTo>
                    <a:cubicBezTo>
                      <a:pt x="754" y="278"/>
                      <a:pt x="757" y="282"/>
                      <a:pt x="759" y="287"/>
                    </a:cubicBezTo>
                    <a:cubicBezTo>
                      <a:pt x="764" y="300"/>
                      <a:pt x="769" y="303"/>
                      <a:pt x="781" y="310"/>
                    </a:cubicBezTo>
                    <a:cubicBezTo>
                      <a:pt x="786" y="312"/>
                      <a:pt x="807" y="322"/>
                      <a:pt x="812" y="322"/>
                    </a:cubicBezTo>
                    <a:cubicBezTo>
                      <a:pt x="822" y="322"/>
                      <a:pt x="832" y="321"/>
                      <a:pt x="836" y="315"/>
                    </a:cubicBezTo>
                    <a:cubicBezTo>
                      <a:pt x="833" y="302"/>
                      <a:pt x="832" y="303"/>
                      <a:pt x="823" y="298"/>
                    </a:cubicBezTo>
                    <a:cubicBezTo>
                      <a:pt x="816" y="293"/>
                      <a:pt x="816" y="289"/>
                      <a:pt x="808" y="283"/>
                    </a:cubicBezTo>
                    <a:cubicBezTo>
                      <a:pt x="793" y="273"/>
                      <a:pt x="789" y="269"/>
                      <a:pt x="778" y="255"/>
                    </a:cubicBezTo>
                    <a:cubicBezTo>
                      <a:pt x="770" y="244"/>
                      <a:pt x="762" y="232"/>
                      <a:pt x="753" y="223"/>
                    </a:cubicBezTo>
                    <a:cubicBezTo>
                      <a:pt x="747" y="217"/>
                      <a:pt x="746" y="211"/>
                      <a:pt x="742" y="204"/>
                    </a:cubicBezTo>
                    <a:cubicBezTo>
                      <a:pt x="741" y="201"/>
                      <a:pt x="739" y="196"/>
                      <a:pt x="737" y="194"/>
                    </a:cubicBezTo>
                    <a:cubicBezTo>
                      <a:pt x="734" y="188"/>
                      <a:pt x="732" y="192"/>
                      <a:pt x="731" y="186"/>
                    </a:cubicBezTo>
                    <a:cubicBezTo>
                      <a:pt x="752" y="184"/>
                      <a:pt x="752" y="184"/>
                      <a:pt x="752" y="184"/>
                    </a:cubicBezTo>
                    <a:cubicBezTo>
                      <a:pt x="758" y="184"/>
                      <a:pt x="758" y="184"/>
                      <a:pt x="758" y="184"/>
                    </a:cubicBezTo>
                    <a:cubicBezTo>
                      <a:pt x="773" y="184"/>
                      <a:pt x="787" y="181"/>
                      <a:pt x="792" y="170"/>
                    </a:cubicBezTo>
                    <a:cubicBezTo>
                      <a:pt x="792" y="168"/>
                      <a:pt x="792" y="168"/>
                      <a:pt x="792" y="168"/>
                    </a:cubicBezTo>
                    <a:cubicBezTo>
                      <a:pt x="792" y="155"/>
                      <a:pt x="788" y="146"/>
                      <a:pt x="776" y="146"/>
                    </a:cubicBezTo>
                    <a:cubicBezTo>
                      <a:pt x="766" y="146"/>
                      <a:pt x="766" y="146"/>
                      <a:pt x="766" y="146"/>
                    </a:cubicBezTo>
                    <a:cubicBezTo>
                      <a:pt x="759" y="146"/>
                      <a:pt x="759" y="149"/>
                      <a:pt x="752" y="149"/>
                    </a:cubicBezTo>
                    <a:cubicBezTo>
                      <a:pt x="736" y="149"/>
                      <a:pt x="736" y="149"/>
                      <a:pt x="736" y="149"/>
                    </a:cubicBezTo>
                    <a:cubicBezTo>
                      <a:pt x="738" y="126"/>
                      <a:pt x="738" y="126"/>
                      <a:pt x="738" y="126"/>
                    </a:cubicBezTo>
                    <a:cubicBezTo>
                      <a:pt x="738" y="102"/>
                      <a:pt x="738" y="102"/>
                      <a:pt x="738" y="102"/>
                    </a:cubicBezTo>
                    <a:cubicBezTo>
                      <a:pt x="739" y="84"/>
                      <a:pt x="739" y="84"/>
                      <a:pt x="739" y="84"/>
                    </a:cubicBezTo>
                    <a:cubicBezTo>
                      <a:pt x="739" y="79"/>
                      <a:pt x="733" y="75"/>
                      <a:pt x="729" y="74"/>
                    </a:cubicBezTo>
                    <a:cubicBezTo>
                      <a:pt x="720" y="76"/>
                      <a:pt x="720" y="76"/>
                      <a:pt x="720" y="76"/>
                    </a:cubicBezTo>
                    <a:cubicBezTo>
                      <a:pt x="719" y="80"/>
                      <a:pt x="717" y="83"/>
                      <a:pt x="717" y="89"/>
                    </a:cubicBezTo>
                    <a:cubicBezTo>
                      <a:pt x="717" y="91"/>
                      <a:pt x="717" y="91"/>
                      <a:pt x="717" y="91"/>
                    </a:cubicBezTo>
                    <a:cubicBezTo>
                      <a:pt x="717" y="100"/>
                      <a:pt x="714" y="103"/>
                      <a:pt x="714" y="111"/>
                    </a:cubicBezTo>
                    <a:cubicBezTo>
                      <a:pt x="714" y="119"/>
                      <a:pt x="714" y="119"/>
                      <a:pt x="714" y="119"/>
                    </a:cubicBezTo>
                    <a:cubicBezTo>
                      <a:pt x="712" y="148"/>
                      <a:pt x="712" y="148"/>
                      <a:pt x="712" y="148"/>
                    </a:cubicBezTo>
                    <a:cubicBezTo>
                      <a:pt x="708" y="148"/>
                      <a:pt x="708" y="149"/>
                      <a:pt x="704" y="149"/>
                    </a:cubicBezTo>
                    <a:cubicBezTo>
                      <a:pt x="702" y="149"/>
                      <a:pt x="702" y="149"/>
                      <a:pt x="702" y="149"/>
                    </a:cubicBezTo>
                    <a:cubicBezTo>
                      <a:pt x="694" y="149"/>
                      <a:pt x="690" y="154"/>
                      <a:pt x="687" y="154"/>
                    </a:cubicBezTo>
                    <a:cubicBezTo>
                      <a:pt x="686" y="154"/>
                      <a:pt x="686" y="154"/>
                      <a:pt x="686" y="154"/>
                    </a:cubicBezTo>
                    <a:cubicBezTo>
                      <a:pt x="679" y="154"/>
                      <a:pt x="679" y="151"/>
                      <a:pt x="673" y="151"/>
                    </a:cubicBezTo>
                    <a:cubicBezTo>
                      <a:pt x="670" y="151"/>
                      <a:pt x="659" y="163"/>
                      <a:pt x="657" y="167"/>
                    </a:cubicBezTo>
                    <a:cubicBezTo>
                      <a:pt x="657" y="169"/>
                      <a:pt x="657" y="169"/>
                      <a:pt x="657" y="169"/>
                    </a:cubicBezTo>
                    <a:cubicBezTo>
                      <a:pt x="657" y="178"/>
                      <a:pt x="667" y="185"/>
                      <a:pt x="673" y="188"/>
                    </a:cubicBezTo>
                    <a:cubicBezTo>
                      <a:pt x="676" y="188"/>
                      <a:pt x="676" y="188"/>
                      <a:pt x="676" y="188"/>
                    </a:cubicBezTo>
                    <a:cubicBezTo>
                      <a:pt x="678" y="188"/>
                      <a:pt x="678" y="188"/>
                      <a:pt x="678" y="188"/>
                    </a:cubicBezTo>
                    <a:cubicBezTo>
                      <a:pt x="688" y="188"/>
                      <a:pt x="691" y="184"/>
                      <a:pt x="700" y="184"/>
                    </a:cubicBezTo>
                    <a:cubicBezTo>
                      <a:pt x="698" y="188"/>
                      <a:pt x="699" y="183"/>
                      <a:pt x="699" y="188"/>
                    </a:cubicBezTo>
                    <a:cubicBezTo>
                      <a:pt x="699" y="194"/>
                      <a:pt x="693" y="204"/>
                      <a:pt x="691" y="208"/>
                    </a:cubicBezTo>
                    <a:cubicBezTo>
                      <a:pt x="687" y="216"/>
                      <a:pt x="686" y="220"/>
                      <a:pt x="683" y="228"/>
                    </a:cubicBezTo>
                    <a:cubicBezTo>
                      <a:pt x="680" y="237"/>
                      <a:pt x="673" y="238"/>
                      <a:pt x="670" y="243"/>
                    </a:cubicBezTo>
                    <a:cubicBezTo>
                      <a:pt x="665" y="252"/>
                      <a:pt x="669" y="252"/>
                      <a:pt x="659" y="259"/>
                    </a:cubicBezTo>
                    <a:close/>
                    <a:moveTo>
                      <a:pt x="1021" y="140"/>
                    </a:moveTo>
                    <a:cubicBezTo>
                      <a:pt x="1004" y="140"/>
                      <a:pt x="1004" y="140"/>
                      <a:pt x="1004" y="140"/>
                    </a:cubicBezTo>
                    <a:cubicBezTo>
                      <a:pt x="1005" y="134"/>
                      <a:pt x="1003" y="138"/>
                      <a:pt x="1008" y="135"/>
                    </a:cubicBezTo>
                    <a:cubicBezTo>
                      <a:pt x="1008" y="133"/>
                      <a:pt x="1008" y="133"/>
                      <a:pt x="1008" y="133"/>
                    </a:cubicBezTo>
                    <a:cubicBezTo>
                      <a:pt x="1008" y="131"/>
                      <a:pt x="1008" y="131"/>
                      <a:pt x="1008" y="131"/>
                    </a:cubicBezTo>
                    <a:cubicBezTo>
                      <a:pt x="1008" y="129"/>
                      <a:pt x="1008" y="129"/>
                      <a:pt x="1008" y="129"/>
                    </a:cubicBezTo>
                    <a:cubicBezTo>
                      <a:pt x="1013" y="120"/>
                      <a:pt x="1013" y="120"/>
                      <a:pt x="1013" y="120"/>
                    </a:cubicBezTo>
                    <a:cubicBezTo>
                      <a:pt x="1013" y="118"/>
                      <a:pt x="1013" y="118"/>
                      <a:pt x="1013" y="118"/>
                    </a:cubicBezTo>
                    <a:cubicBezTo>
                      <a:pt x="1013" y="111"/>
                      <a:pt x="1013" y="111"/>
                      <a:pt x="1013" y="111"/>
                    </a:cubicBezTo>
                    <a:cubicBezTo>
                      <a:pt x="1013" y="109"/>
                      <a:pt x="1013" y="109"/>
                      <a:pt x="1013" y="109"/>
                    </a:cubicBezTo>
                    <a:cubicBezTo>
                      <a:pt x="1011" y="104"/>
                      <a:pt x="1011" y="104"/>
                      <a:pt x="1011" y="104"/>
                    </a:cubicBezTo>
                    <a:cubicBezTo>
                      <a:pt x="1011" y="100"/>
                      <a:pt x="1011" y="100"/>
                      <a:pt x="1011" y="100"/>
                    </a:cubicBezTo>
                    <a:cubicBezTo>
                      <a:pt x="1009" y="98"/>
                      <a:pt x="1008" y="71"/>
                      <a:pt x="1011" y="71"/>
                    </a:cubicBezTo>
                    <a:cubicBezTo>
                      <a:pt x="1011" y="66"/>
                      <a:pt x="1011" y="66"/>
                      <a:pt x="1011" y="66"/>
                    </a:cubicBezTo>
                    <a:cubicBezTo>
                      <a:pt x="1013" y="65"/>
                      <a:pt x="1017" y="65"/>
                      <a:pt x="1019" y="64"/>
                    </a:cubicBezTo>
                    <a:cubicBezTo>
                      <a:pt x="1023" y="63"/>
                      <a:pt x="1022" y="61"/>
                      <a:pt x="1026" y="61"/>
                    </a:cubicBezTo>
                    <a:cubicBezTo>
                      <a:pt x="1037" y="61"/>
                      <a:pt x="1037" y="61"/>
                      <a:pt x="1037" y="61"/>
                    </a:cubicBezTo>
                    <a:cubicBezTo>
                      <a:pt x="1041" y="61"/>
                      <a:pt x="1042" y="63"/>
                      <a:pt x="1042" y="67"/>
                    </a:cubicBezTo>
                    <a:cubicBezTo>
                      <a:pt x="1031" y="70"/>
                      <a:pt x="1028" y="76"/>
                      <a:pt x="1023" y="85"/>
                    </a:cubicBezTo>
                    <a:cubicBezTo>
                      <a:pt x="1023" y="87"/>
                      <a:pt x="1023" y="87"/>
                      <a:pt x="1023" y="87"/>
                    </a:cubicBezTo>
                    <a:cubicBezTo>
                      <a:pt x="1023" y="91"/>
                      <a:pt x="1023" y="91"/>
                      <a:pt x="1023" y="91"/>
                    </a:cubicBezTo>
                    <a:cubicBezTo>
                      <a:pt x="1026" y="97"/>
                      <a:pt x="1035" y="107"/>
                      <a:pt x="1035" y="113"/>
                    </a:cubicBezTo>
                    <a:cubicBezTo>
                      <a:pt x="1035" y="114"/>
                      <a:pt x="1018" y="126"/>
                      <a:pt x="1018" y="131"/>
                    </a:cubicBezTo>
                    <a:cubicBezTo>
                      <a:pt x="1018" y="133"/>
                      <a:pt x="1018" y="133"/>
                      <a:pt x="1018" y="133"/>
                    </a:cubicBezTo>
                    <a:cubicBezTo>
                      <a:pt x="1018" y="137"/>
                      <a:pt x="1021" y="137"/>
                      <a:pt x="1026" y="137"/>
                    </a:cubicBezTo>
                    <a:cubicBezTo>
                      <a:pt x="1031" y="128"/>
                      <a:pt x="1034" y="128"/>
                      <a:pt x="1042" y="123"/>
                    </a:cubicBezTo>
                    <a:cubicBezTo>
                      <a:pt x="1049" y="118"/>
                      <a:pt x="1050" y="111"/>
                      <a:pt x="1060" y="111"/>
                    </a:cubicBezTo>
                    <a:cubicBezTo>
                      <a:pt x="1062" y="108"/>
                      <a:pt x="1067" y="105"/>
                      <a:pt x="1070" y="100"/>
                    </a:cubicBezTo>
                    <a:cubicBezTo>
                      <a:pt x="1074" y="96"/>
                      <a:pt x="1075" y="92"/>
                      <a:pt x="1078" y="87"/>
                    </a:cubicBezTo>
                    <a:cubicBezTo>
                      <a:pt x="1078" y="85"/>
                      <a:pt x="1078" y="85"/>
                      <a:pt x="1078" y="85"/>
                    </a:cubicBezTo>
                    <a:cubicBezTo>
                      <a:pt x="1078" y="81"/>
                      <a:pt x="1078" y="81"/>
                      <a:pt x="1078" y="81"/>
                    </a:cubicBezTo>
                    <a:cubicBezTo>
                      <a:pt x="1078" y="78"/>
                      <a:pt x="1078" y="78"/>
                      <a:pt x="1078" y="78"/>
                    </a:cubicBezTo>
                    <a:cubicBezTo>
                      <a:pt x="1075" y="74"/>
                      <a:pt x="1075" y="73"/>
                      <a:pt x="1069" y="72"/>
                    </a:cubicBezTo>
                    <a:cubicBezTo>
                      <a:pt x="1067" y="62"/>
                      <a:pt x="1067" y="62"/>
                      <a:pt x="1067" y="62"/>
                    </a:cubicBezTo>
                    <a:cubicBezTo>
                      <a:pt x="1075" y="51"/>
                      <a:pt x="1083" y="55"/>
                      <a:pt x="1090" y="42"/>
                    </a:cubicBezTo>
                    <a:cubicBezTo>
                      <a:pt x="1090" y="39"/>
                      <a:pt x="1090" y="39"/>
                      <a:pt x="1090" y="39"/>
                    </a:cubicBezTo>
                    <a:cubicBezTo>
                      <a:pt x="1090" y="37"/>
                      <a:pt x="1090" y="37"/>
                      <a:pt x="1090" y="37"/>
                    </a:cubicBezTo>
                    <a:cubicBezTo>
                      <a:pt x="1086" y="34"/>
                      <a:pt x="1082" y="32"/>
                      <a:pt x="1076" y="32"/>
                    </a:cubicBezTo>
                    <a:cubicBezTo>
                      <a:pt x="1074" y="29"/>
                      <a:pt x="1071" y="27"/>
                      <a:pt x="1071" y="24"/>
                    </a:cubicBezTo>
                    <a:cubicBezTo>
                      <a:pt x="1071" y="20"/>
                      <a:pt x="1071" y="20"/>
                      <a:pt x="1071" y="20"/>
                    </a:cubicBezTo>
                    <a:cubicBezTo>
                      <a:pt x="1071" y="6"/>
                      <a:pt x="1066" y="5"/>
                      <a:pt x="1057" y="0"/>
                    </a:cubicBezTo>
                    <a:cubicBezTo>
                      <a:pt x="1052" y="1"/>
                      <a:pt x="1041" y="6"/>
                      <a:pt x="1041" y="11"/>
                    </a:cubicBezTo>
                    <a:cubicBezTo>
                      <a:pt x="1041" y="18"/>
                      <a:pt x="1043" y="20"/>
                      <a:pt x="1043" y="28"/>
                    </a:cubicBezTo>
                    <a:cubicBezTo>
                      <a:pt x="1043" y="32"/>
                      <a:pt x="1043" y="32"/>
                      <a:pt x="1043" y="32"/>
                    </a:cubicBezTo>
                    <a:cubicBezTo>
                      <a:pt x="1043" y="40"/>
                      <a:pt x="1018" y="40"/>
                      <a:pt x="1012" y="49"/>
                    </a:cubicBezTo>
                    <a:cubicBezTo>
                      <a:pt x="1009" y="48"/>
                      <a:pt x="1006" y="47"/>
                      <a:pt x="1006" y="43"/>
                    </a:cubicBezTo>
                    <a:cubicBezTo>
                      <a:pt x="1006" y="33"/>
                      <a:pt x="1006" y="33"/>
                      <a:pt x="1006" y="33"/>
                    </a:cubicBezTo>
                    <a:cubicBezTo>
                      <a:pt x="1006" y="30"/>
                      <a:pt x="1006" y="30"/>
                      <a:pt x="1006" y="30"/>
                    </a:cubicBezTo>
                    <a:cubicBezTo>
                      <a:pt x="1002" y="23"/>
                      <a:pt x="998" y="15"/>
                      <a:pt x="987" y="15"/>
                    </a:cubicBezTo>
                    <a:cubicBezTo>
                      <a:pt x="984" y="12"/>
                      <a:pt x="984" y="12"/>
                      <a:pt x="984" y="12"/>
                    </a:cubicBezTo>
                    <a:cubicBezTo>
                      <a:pt x="980" y="15"/>
                      <a:pt x="975" y="17"/>
                      <a:pt x="975" y="23"/>
                    </a:cubicBezTo>
                    <a:cubicBezTo>
                      <a:pt x="975" y="29"/>
                      <a:pt x="976" y="33"/>
                      <a:pt x="977" y="38"/>
                    </a:cubicBezTo>
                    <a:cubicBezTo>
                      <a:pt x="979" y="45"/>
                      <a:pt x="976" y="47"/>
                      <a:pt x="976" y="53"/>
                    </a:cubicBezTo>
                    <a:cubicBezTo>
                      <a:pt x="976" y="57"/>
                      <a:pt x="976" y="57"/>
                      <a:pt x="976" y="57"/>
                    </a:cubicBezTo>
                    <a:cubicBezTo>
                      <a:pt x="976" y="63"/>
                      <a:pt x="974" y="63"/>
                      <a:pt x="975" y="68"/>
                    </a:cubicBezTo>
                    <a:cubicBezTo>
                      <a:pt x="976" y="72"/>
                      <a:pt x="978" y="72"/>
                      <a:pt x="978" y="78"/>
                    </a:cubicBezTo>
                    <a:cubicBezTo>
                      <a:pt x="978" y="87"/>
                      <a:pt x="978" y="87"/>
                      <a:pt x="978" y="87"/>
                    </a:cubicBezTo>
                    <a:cubicBezTo>
                      <a:pt x="979" y="106"/>
                      <a:pt x="979" y="106"/>
                      <a:pt x="979" y="106"/>
                    </a:cubicBezTo>
                    <a:cubicBezTo>
                      <a:pt x="980" y="116"/>
                      <a:pt x="975" y="122"/>
                      <a:pt x="975" y="131"/>
                    </a:cubicBezTo>
                    <a:cubicBezTo>
                      <a:pt x="975" y="135"/>
                      <a:pt x="978" y="136"/>
                      <a:pt x="978" y="139"/>
                    </a:cubicBezTo>
                    <a:cubicBezTo>
                      <a:pt x="978" y="139"/>
                      <a:pt x="977" y="141"/>
                      <a:pt x="976" y="143"/>
                    </a:cubicBezTo>
                    <a:cubicBezTo>
                      <a:pt x="970" y="144"/>
                      <a:pt x="971" y="146"/>
                      <a:pt x="964" y="147"/>
                    </a:cubicBezTo>
                    <a:cubicBezTo>
                      <a:pt x="964" y="144"/>
                      <a:pt x="964" y="144"/>
                      <a:pt x="964" y="144"/>
                    </a:cubicBezTo>
                    <a:cubicBezTo>
                      <a:pt x="970" y="142"/>
                      <a:pt x="967" y="141"/>
                      <a:pt x="971" y="138"/>
                    </a:cubicBezTo>
                    <a:cubicBezTo>
                      <a:pt x="973" y="126"/>
                      <a:pt x="973" y="126"/>
                      <a:pt x="973" y="126"/>
                    </a:cubicBezTo>
                    <a:cubicBezTo>
                      <a:pt x="973" y="83"/>
                      <a:pt x="973" y="83"/>
                      <a:pt x="973" y="83"/>
                    </a:cubicBezTo>
                    <a:cubicBezTo>
                      <a:pt x="974" y="78"/>
                      <a:pt x="972" y="74"/>
                      <a:pt x="970" y="71"/>
                    </a:cubicBezTo>
                    <a:cubicBezTo>
                      <a:pt x="970" y="68"/>
                      <a:pt x="970" y="68"/>
                      <a:pt x="970" y="68"/>
                    </a:cubicBezTo>
                    <a:cubicBezTo>
                      <a:pt x="970" y="57"/>
                      <a:pt x="970" y="57"/>
                      <a:pt x="970" y="57"/>
                    </a:cubicBezTo>
                    <a:cubicBezTo>
                      <a:pt x="970" y="54"/>
                      <a:pt x="970" y="54"/>
                      <a:pt x="970" y="54"/>
                    </a:cubicBezTo>
                    <a:cubicBezTo>
                      <a:pt x="965" y="44"/>
                      <a:pt x="959" y="41"/>
                      <a:pt x="955" y="33"/>
                    </a:cubicBezTo>
                    <a:cubicBezTo>
                      <a:pt x="952" y="33"/>
                      <a:pt x="952" y="33"/>
                      <a:pt x="952" y="33"/>
                    </a:cubicBezTo>
                    <a:cubicBezTo>
                      <a:pt x="945" y="33"/>
                      <a:pt x="940" y="43"/>
                      <a:pt x="937" y="48"/>
                    </a:cubicBezTo>
                    <a:cubicBezTo>
                      <a:pt x="937" y="51"/>
                      <a:pt x="937" y="51"/>
                      <a:pt x="937" y="51"/>
                    </a:cubicBezTo>
                    <a:cubicBezTo>
                      <a:pt x="937" y="66"/>
                      <a:pt x="937" y="66"/>
                      <a:pt x="937" y="66"/>
                    </a:cubicBezTo>
                    <a:cubicBezTo>
                      <a:pt x="938" y="91"/>
                      <a:pt x="938" y="91"/>
                      <a:pt x="938" y="91"/>
                    </a:cubicBezTo>
                    <a:cubicBezTo>
                      <a:pt x="937" y="92"/>
                      <a:pt x="937" y="92"/>
                      <a:pt x="937" y="92"/>
                    </a:cubicBezTo>
                    <a:cubicBezTo>
                      <a:pt x="937" y="95"/>
                      <a:pt x="937" y="95"/>
                      <a:pt x="937" y="95"/>
                    </a:cubicBezTo>
                    <a:cubicBezTo>
                      <a:pt x="939" y="98"/>
                      <a:pt x="941" y="102"/>
                      <a:pt x="941" y="107"/>
                    </a:cubicBezTo>
                    <a:cubicBezTo>
                      <a:pt x="941" y="121"/>
                      <a:pt x="941" y="121"/>
                      <a:pt x="941" y="121"/>
                    </a:cubicBezTo>
                    <a:cubicBezTo>
                      <a:pt x="941" y="124"/>
                      <a:pt x="944" y="135"/>
                      <a:pt x="945" y="138"/>
                    </a:cubicBezTo>
                    <a:cubicBezTo>
                      <a:pt x="948" y="144"/>
                      <a:pt x="952" y="142"/>
                      <a:pt x="955" y="147"/>
                    </a:cubicBezTo>
                    <a:cubicBezTo>
                      <a:pt x="943" y="148"/>
                      <a:pt x="925" y="158"/>
                      <a:pt x="925" y="158"/>
                    </a:cubicBezTo>
                    <a:cubicBezTo>
                      <a:pt x="922" y="158"/>
                      <a:pt x="922" y="158"/>
                      <a:pt x="922" y="158"/>
                    </a:cubicBezTo>
                    <a:cubicBezTo>
                      <a:pt x="917" y="155"/>
                      <a:pt x="917" y="155"/>
                      <a:pt x="917" y="155"/>
                    </a:cubicBezTo>
                    <a:cubicBezTo>
                      <a:pt x="915" y="156"/>
                      <a:pt x="915" y="156"/>
                      <a:pt x="915" y="156"/>
                    </a:cubicBezTo>
                    <a:cubicBezTo>
                      <a:pt x="906" y="156"/>
                      <a:pt x="890" y="180"/>
                      <a:pt x="890" y="190"/>
                    </a:cubicBezTo>
                    <a:cubicBezTo>
                      <a:pt x="890" y="197"/>
                      <a:pt x="890" y="197"/>
                      <a:pt x="890" y="197"/>
                    </a:cubicBezTo>
                    <a:cubicBezTo>
                      <a:pt x="890" y="200"/>
                      <a:pt x="890" y="200"/>
                      <a:pt x="890" y="200"/>
                    </a:cubicBezTo>
                    <a:cubicBezTo>
                      <a:pt x="900" y="212"/>
                      <a:pt x="900" y="212"/>
                      <a:pt x="900" y="212"/>
                    </a:cubicBezTo>
                    <a:cubicBezTo>
                      <a:pt x="903" y="213"/>
                      <a:pt x="904" y="214"/>
                      <a:pt x="908" y="214"/>
                    </a:cubicBezTo>
                    <a:cubicBezTo>
                      <a:pt x="915" y="214"/>
                      <a:pt x="915" y="214"/>
                      <a:pt x="915" y="214"/>
                    </a:cubicBezTo>
                    <a:cubicBezTo>
                      <a:pt x="917" y="214"/>
                      <a:pt x="917" y="214"/>
                      <a:pt x="917" y="214"/>
                    </a:cubicBezTo>
                    <a:cubicBezTo>
                      <a:pt x="923" y="211"/>
                      <a:pt x="927" y="208"/>
                      <a:pt x="930" y="202"/>
                    </a:cubicBezTo>
                    <a:cubicBezTo>
                      <a:pt x="930" y="200"/>
                      <a:pt x="930" y="200"/>
                      <a:pt x="930" y="200"/>
                    </a:cubicBezTo>
                    <a:cubicBezTo>
                      <a:pt x="930" y="196"/>
                      <a:pt x="930" y="196"/>
                      <a:pt x="930" y="196"/>
                    </a:cubicBezTo>
                    <a:cubicBezTo>
                      <a:pt x="930" y="193"/>
                      <a:pt x="930" y="193"/>
                      <a:pt x="930" y="193"/>
                    </a:cubicBezTo>
                    <a:cubicBezTo>
                      <a:pt x="929" y="191"/>
                      <a:pt x="926" y="188"/>
                      <a:pt x="926" y="186"/>
                    </a:cubicBezTo>
                    <a:cubicBezTo>
                      <a:pt x="926" y="180"/>
                      <a:pt x="926" y="180"/>
                      <a:pt x="926" y="180"/>
                    </a:cubicBezTo>
                    <a:cubicBezTo>
                      <a:pt x="926" y="177"/>
                      <a:pt x="926" y="177"/>
                      <a:pt x="926" y="177"/>
                    </a:cubicBezTo>
                    <a:cubicBezTo>
                      <a:pt x="927" y="174"/>
                      <a:pt x="933" y="167"/>
                      <a:pt x="937" y="167"/>
                    </a:cubicBezTo>
                    <a:cubicBezTo>
                      <a:pt x="945" y="167"/>
                      <a:pt x="945" y="167"/>
                      <a:pt x="945" y="167"/>
                    </a:cubicBezTo>
                    <a:cubicBezTo>
                      <a:pt x="1003" y="163"/>
                      <a:pt x="1003" y="163"/>
                      <a:pt x="1003" y="163"/>
                    </a:cubicBezTo>
                    <a:cubicBezTo>
                      <a:pt x="1041" y="163"/>
                      <a:pt x="1041" y="163"/>
                      <a:pt x="1041" y="163"/>
                    </a:cubicBezTo>
                    <a:cubicBezTo>
                      <a:pt x="1067" y="165"/>
                      <a:pt x="1067" y="165"/>
                      <a:pt x="1067" y="165"/>
                    </a:cubicBezTo>
                    <a:cubicBezTo>
                      <a:pt x="1069" y="164"/>
                      <a:pt x="1072" y="165"/>
                      <a:pt x="1071" y="167"/>
                    </a:cubicBezTo>
                    <a:cubicBezTo>
                      <a:pt x="1070" y="180"/>
                      <a:pt x="1070" y="180"/>
                      <a:pt x="1070" y="180"/>
                    </a:cubicBezTo>
                    <a:cubicBezTo>
                      <a:pt x="1078" y="180"/>
                      <a:pt x="1079" y="177"/>
                      <a:pt x="1084" y="174"/>
                    </a:cubicBezTo>
                    <a:cubicBezTo>
                      <a:pt x="1089" y="176"/>
                      <a:pt x="1093" y="177"/>
                      <a:pt x="1099" y="177"/>
                    </a:cubicBezTo>
                    <a:cubicBezTo>
                      <a:pt x="1107" y="177"/>
                      <a:pt x="1116" y="173"/>
                      <a:pt x="1116" y="164"/>
                    </a:cubicBezTo>
                    <a:cubicBezTo>
                      <a:pt x="1116" y="155"/>
                      <a:pt x="1102" y="154"/>
                      <a:pt x="1096" y="150"/>
                    </a:cubicBezTo>
                    <a:cubicBezTo>
                      <a:pt x="1090" y="147"/>
                      <a:pt x="1079" y="140"/>
                      <a:pt x="1071" y="140"/>
                    </a:cubicBezTo>
                    <a:cubicBezTo>
                      <a:pt x="1059" y="140"/>
                      <a:pt x="1059" y="140"/>
                      <a:pt x="1059" y="140"/>
                    </a:cubicBezTo>
                    <a:cubicBezTo>
                      <a:pt x="1021" y="140"/>
                      <a:pt x="1021" y="140"/>
                      <a:pt x="1021" y="140"/>
                    </a:cubicBezTo>
                    <a:close/>
                  </a:path>
                </a:pathLst>
              </a:custGeom>
              <a:solidFill>
                <a:srgbClr val="322B2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zh-CN" dirty="0"/>
              </a:p>
            </p:txBody>
          </p:sp>
          <p:sp>
            <p:nvSpPr>
              <p:cNvPr id="42" name="Freeform 9">
                <a:extLst>
                  <a:ext uri="{FF2B5EF4-FFF2-40B4-BE49-F238E27FC236}">
                    <a16:creationId xmlns:a16="http://schemas.microsoft.com/office/drawing/2014/main" id="{CA153E26-FD05-4726-8B16-CA61C11470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97598" y="3145706"/>
                <a:ext cx="1967524" cy="138319"/>
              </a:xfrm>
              <a:custGeom>
                <a:avLst/>
                <a:gdLst>
                  <a:gd name="T0" fmla="*/ 2147483647 w 1134"/>
                  <a:gd name="T1" fmla="*/ 2147483647 h 78"/>
                  <a:gd name="T2" fmla="*/ 2147483647 w 1134"/>
                  <a:gd name="T3" fmla="*/ 2147483647 h 78"/>
                  <a:gd name="T4" fmla="*/ 2147483647 w 1134"/>
                  <a:gd name="T5" fmla="*/ 2147483647 h 78"/>
                  <a:gd name="T6" fmla="*/ 2147483647 w 1134"/>
                  <a:gd name="T7" fmla="*/ 2147483647 h 78"/>
                  <a:gd name="T8" fmla="*/ 2147483647 w 1134"/>
                  <a:gd name="T9" fmla="*/ 2147483647 h 78"/>
                  <a:gd name="T10" fmla="*/ 2147483647 w 1134"/>
                  <a:gd name="T11" fmla="*/ 2147483647 h 78"/>
                  <a:gd name="T12" fmla="*/ 2147483647 w 1134"/>
                  <a:gd name="T13" fmla="*/ 2147483647 h 78"/>
                  <a:gd name="T14" fmla="*/ 2147483647 w 1134"/>
                  <a:gd name="T15" fmla="*/ 2147483647 h 78"/>
                  <a:gd name="T16" fmla="*/ 2147483647 w 1134"/>
                  <a:gd name="T17" fmla="*/ 2147483647 h 78"/>
                  <a:gd name="T18" fmla="*/ 2147483647 w 1134"/>
                  <a:gd name="T19" fmla="*/ 2147483647 h 78"/>
                  <a:gd name="T20" fmla="*/ 2147483647 w 1134"/>
                  <a:gd name="T21" fmla="*/ 2147483647 h 78"/>
                  <a:gd name="T22" fmla="*/ 2147483647 w 1134"/>
                  <a:gd name="T23" fmla="*/ 2147483647 h 78"/>
                  <a:gd name="T24" fmla="*/ 2147483647 w 1134"/>
                  <a:gd name="T25" fmla="*/ 2147483647 h 78"/>
                  <a:gd name="T26" fmla="*/ 2147483647 w 1134"/>
                  <a:gd name="T27" fmla="*/ 2147483647 h 78"/>
                  <a:gd name="T28" fmla="*/ 2147483647 w 1134"/>
                  <a:gd name="T29" fmla="*/ 2147483647 h 78"/>
                  <a:gd name="T30" fmla="*/ 2147483647 w 1134"/>
                  <a:gd name="T31" fmla="*/ 2147483647 h 78"/>
                  <a:gd name="T32" fmla="*/ 2147483647 w 1134"/>
                  <a:gd name="T33" fmla="*/ 2147483647 h 78"/>
                  <a:gd name="T34" fmla="*/ 2147483647 w 1134"/>
                  <a:gd name="T35" fmla="*/ 2147483647 h 78"/>
                  <a:gd name="T36" fmla="*/ 2147483647 w 1134"/>
                  <a:gd name="T37" fmla="*/ 2147483647 h 78"/>
                  <a:gd name="T38" fmla="*/ 2147483647 w 1134"/>
                  <a:gd name="T39" fmla="*/ 2147483647 h 78"/>
                  <a:gd name="T40" fmla="*/ 2147483647 w 1134"/>
                  <a:gd name="T41" fmla="*/ 2147483647 h 78"/>
                  <a:gd name="T42" fmla="*/ 2147483647 w 1134"/>
                  <a:gd name="T43" fmla="*/ 2147483647 h 78"/>
                  <a:gd name="T44" fmla="*/ 2147483647 w 1134"/>
                  <a:gd name="T45" fmla="*/ 2147483647 h 78"/>
                  <a:gd name="T46" fmla="*/ 2147483647 w 1134"/>
                  <a:gd name="T47" fmla="*/ 2147483647 h 78"/>
                  <a:gd name="T48" fmla="*/ 2147483647 w 1134"/>
                  <a:gd name="T49" fmla="*/ 2147483647 h 78"/>
                  <a:gd name="T50" fmla="*/ 2147483647 w 1134"/>
                  <a:gd name="T51" fmla="*/ 2147483647 h 78"/>
                  <a:gd name="T52" fmla="*/ 2147483647 w 1134"/>
                  <a:gd name="T53" fmla="*/ 2147483647 h 78"/>
                  <a:gd name="T54" fmla="*/ 2147483647 w 1134"/>
                  <a:gd name="T55" fmla="*/ 2147483647 h 78"/>
                  <a:gd name="T56" fmla="*/ 2147483647 w 1134"/>
                  <a:gd name="T57" fmla="*/ 2147483647 h 78"/>
                  <a:gd name="T58" fmla="*/ 2147483647 w 1134"/>
                  <a:gd name="T59" fmla="*/ 2147483647 h 78"/>
                  <a:gd name="T60" fmla="*/ 2147483647 w 1134"/>
                  <a:gd name="T61" fmla="*/ 2147483647 h 78"/>
                  <a:gd name="T62" fmla="*/ 2147483647 w 1134"/>
                  <a:gd name="T63" fmla="*/ 2147483647 h 78"/>
                  <a:gd name="T64" fmla="*/ 2147483647 w 1134"/>
                  <a:gd name="T65" fmla="*/ 2147483647 h 78"/>
                  <a:gd name="T66" fmla="*/ 2147483647 w 1134"/>
                  <a:gd name="T67" fmla="*/ 2147483647 h 78"/>
                  <a:gd name="T68" fmla="*/ 2147483647 w 1134"/>
                  <a:gd name="T69" fmla="*/ 2147483647 h 78"/>
                  <a:gd name="T70" fmla="*/ 2147483647 w 1134"/>
                  <a:gd name="T71" fmla="*/ 2147483647 h 78"/>
                  <a:gd name="T72" fmla="*/ 2147483647 w 1134"/>
                  <a:gd name="T73" fmla="*/ 2147483647 h 78"/>
                  <a:gd name="T74" fmla="*/ 2147483647 w 1134"/>
                  <a:gd name="T75" fmla="*/ 2147483647 h 78"/>
                  <a:gd name="T76" fmla="*/ 2147483647 w 1134"/>
                  <a:gd name="T77" fmla="*/ 2147483647 h 78"/>
                  <a:gd name="T78" fmla="*/ 2147483647 w 1134"/>
                  <a:gd name="T79" fmla="*/ 2147483647 h 78"/>
                  <a:gd name="T80" fmla="*/ 2147483647 w 1134"/>
                  <a:gd name="T81" fmla="*/ 2147483647 h 78"/>
                  <a:gd name="T82" fmla="*/ 2147483647 w 1134"/>
                  <a:gd name="T83" fmla="*/ 2147483647 h 78"/>
                  <a:gd name="T84" fmla="*/ 2147483647 w 1134"/>
                  <a:gd name="T85" fmla="*/ 2147483647 h 78"/>
                  <a:gd name="T86" fmla="*/ 2147483647 w 1134"/>
                  <a:gd name="T87" fmla="*/ 2147483647 h 78"/>
                  <a:gd name="T88" fmla="*/ 2147483647 w 1134"/>
                  <a:gd name="T89" fmla="*/ 2147483647 h 78"/>
                  <a:gd name="T90" fmla="*/ 2147483647 w 1134"/>
                  <a:gd name="T91" fmla="*/ 2147483647 h 78"/>
                  <a:gd name="T92" fmla="*/ 2147483647 w 1134"/>
                  <a:gd name="T93" fmla="*/ 2147483647 h 78"/>
                  <a:gd name="T94" fmla="*/ 2147483647 w 1134"/>
                  <a:gd name="T95" fmla="*/ 2147483647 h 78"/>
                  <a:gd name="T96" fmla="*/ 2147483647 w 1134"/>
                  <a:gd name="T97" fmla="*/ 2147483647 h 78"/>
                  <a:gd name="T98" fmla="*/ 2147483647 w 1134"/>
                  <a:gd name="T99" fmla="*/ 2147483647 h 78"/>
                  <a:gd name="T100" fmla="*/ 2147483647 w 1134"/>
                  <a:gd name="T101" fmla="*/ 2147483647 h 78"/>
                  <a:gd name="T102" fmla="*/ 2147483647 w 1134"/>
                  <a:gd name="T103" fmla="*/ 2147483647 h 78"/>
                  <a:gd name="T104" fmla="*/ 2147483647 w 1134"/>
                  <a:gd name="T105" fmla="*/ 2147483647 h 78"/>
                  <a:gd name="T106" fmla="*/ 2147483647 w 1134"/>
                  <a:gd name="T107" fmla="*/ 2147483647 h 78"/>
                  <a:gd name="T108" fmla="*/ 2147483647 w 1134"/>
                  <a:gd name="T109" fmla="*/ 2147483647 h 78"/>
                  <a:gd name="T110" fmla="*/ 2147483647 w 1134"/>
                  <a:gd name="T111" fmla="*/ 2147483647 h 78"/>
                  <a:gd name="T112" fmla="*/ 2147483647 w 1134"/>
                  <a:gd name="T113" fmla="*/ 2147483647 h 7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134"/>
                  <a:gd name="T172" fmla="*/ 0 h 78"/>
                  <a:gd name="T173" fmla="*/ 1134 w 1134"/>
                  <a:gd name="T174" fmla="*/ 78 h 7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134" h="78">
                    <a:moveTo>
                      <a:pt x="9" y="3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5" y="3"/>
                      <a:pt x="33" y="4"/>
                      <a:pt x="32" y="6"/>
                    </a:cubicBezTo>
                    <a:cubicBezTo>
                      <a:pt x="31" y="7"/>
                      <a:pt x="30" y="10"/>
                      <a:pt x="30" y="15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7"/>
                      <a:pt x="30" y="61"/>
                      <a:pt x="29" y="65"/>
                    </a:cubicBezTo>
                    <a:cubicBezTo>
                      <a:pt x="27" y="68"/>
                      <a:pt x="25" y="72"/>
                      <a:pt x="22" y="74"/>
                    </a:cubicBezTo>
                    <a:cubicBezTo>
                      <a:pt x="19" y="77"/>
                      <a:pt x="15" y="78"/>
                      <a:pt x="11" y="78"/>
                    </a:cubicBezTo>
                    <a:cubicBezTo>
                      <a:pt x="8" y="78"/>
                      <a:pt x="5" y="77"/>
                      <a:pt x="3" y="75"/>
                    </a:cubicBezTo>
                    <a:cubicBezTo>
                      <a:pt x="1" y="74"/>
                      <a:pt x="0" y="72"/>
                      <a:pt x="0" y="70"/>
                    </a:cubicBezTo>
                    <a:cubicBezTo>
                      <a:pt x="0" y="68"/>
                      <a:pt x="0" y="66"/>
                      <a:pt x="1" y="65"/>
                    </a:cubicBezTo>
                    <a:cubicBezTo>
                      <a:pt x="3" y="64"/>
                      <a:pt x="4" y="64"/>
                      <a:pt x="6" y="64"/>
                    </a:cubicBezTo>
                    <a:cubicBezTo>
                      <a:pt x="7" y="64"/>
                      <a:pt x="8" y="64"/>
                      <a:pt x="9" y="65"/>
                    </a:cubicBezTo>
                    <a:cubicBezTo>
                      <a:pt x="10" y="66"/>
                      <a:pt x="11" y="68"/>
                      <a:pt x="12" y="71"/>
                    </a:cubicBezTo>
                    <a:cubicBezTo>
                      <a:pt x="13" y="73"/>
                      <a:pt x="14" y="74"/>
                      <a:pt x="16" y="74"/>
                    </a:cubicBezTo>
                    <a:cubicBezTo>
                      <a:pt x="17" y="74"/>
                      <a:pt x="18" y="73"/>
                      <a:pt x="18" y="72"/>
                    </a:cubicBezTo>
                    <a:cubicBezTo>
                      <a:pt x="19" y="71"/>
                      <a:pt x="20" y="69"/>
                      <a:pt x="20" y="66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1"/>
                      <a:pt x="20" y="8"/>
                      <a:pt x="19" y="7"/>
                    </a:cubicBezTo>
                    <a:cubicBezTo>
                      <a:pt x="19" y="6"/>
                      <a:pt x="18" y="5"/>
                      <a:pt x="17" y="5"/>
                    </a:cubicBezTo>
                    <a:cubicBezTo>
                      <a:pt x="15" y="4"/>
                      <a:pt x="13" y="3"/>
                      <a:pt x="12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  <a:moveTo>
                      <a:pt x="82" y="74"/>
                    </a:moveTo>
                    <a:cubicBezTo>
                      <a:pt x="82" y="76"/>
                      <a:pt x="82" y="76"/>
                      <a:pt x="82" y="76"/>
                    </a:cubicBezTo>
                    <a:cubicBezTo>
                      <a:pt x="50" y="76"/>
                      <a:pt x="50" y="76"/>
                      <a:pt x="50" y="76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53" y="74"/>
                      <a:pt x="53" y="74"/>
                      <a:pt x="53" y="74"/>
                    </a:cubicBezTo>
                    <a:cubicBezTo>
                      <a:pt x="56" y="74"/>
                      <a:pt x="58" y="73"/>
                      <a:pt x="60" y="72"/>
                    </a:cubicBezTo>
                    <a:cubicBezTo>
                      <a:pt x="61" y="70"/>
                      <a:pt x="61" y="68"/>
                      <a:pt x="61" y="63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1"/>
                      <a:pt x="61" y="8"/>
                      <a:pt x="60" y="7"/>
                    </a:cubicBezTo>
                    <a:cubicBezTo>
                      <a:pt x="60" y="6"/>
                      <a:pt x="59" y="5"/>
                      <a:pt x="58" y="5"/>
                    </a:cubicBezTo>
                    <a:cubicBezTo>
                      <a:pt x="56" y="4"/>
                      <a:pt x="55" y="3"/>
                      <a:pt x="53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82" y="1"/>
                      <a:pt x="82" y="1"/>
                      <a:pt x="82" y="1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77" y="3"/>
                      <a:pt x="74" y="4"/>
                      <a:pt x="73" y="6"/>
                    </a:cubicBezTo>
                    <a:cubicBezTo>
                      <a:pt x="72" y="7"/>
                      <a:pt x="72" y="10"/>
                      <a:pt x="72" y="15"/>
                    </a:cubicBezTo>
                    <a:cubicBezTo>
                      <a:pt x="72" y="63"/>
                      <a:pt x="72" y="63"/>
                      <a:pt x="72" y="63"/>
                    </a:cubicBezTo>
                    <a:cubicBezTo>
                      <a:pt x="72" y="67"/>
                      <a:pt x="72" y="69"/>
                      <a:pt x="72" y="71"/>
                    </a:cubicBezTo>
                    <a:cubicBezTo>
                      <a:pt x="73" y="71"/>
                      <a:pt x="74" y="72"/>
                      <a:pt x="75" y="73"/>
                    </a:cubicBezTo>
                    <a:cubicBezTo>
                      <a:pt x="76" y="74"/>
                      <a:pt x="78" y="74"/>
                      <a:pt x="80" y="74"/>
                    </a:cubicBezTo>
                    <a:cubicBezTo>
                      <a:pt x="82" y="74"/>
                      <a:pt x="82" y="74"/>
                      <a:pt x="82" y="74"/>
                    </a:cubicBezTo>
                    <a:close/>
                    <a:moveTo>
                      <a:pt x="89" y="1"/>
                    </a:moveTo>
                    <a:cubicBezTo>
                      <a:pt x="110" y="1"/>
                      <a:pt x="110" y="1"/>
                      <a:pt x="110" y="1"/>
                    </a:cubicBezTo>
                    <a:cubicBezTo>
                      <a:pt x="156" y="58"/>
                      <a:pt x="156" y="58"/>
                      <a:pt x="156" y="58"/>
                    </a:cubicBezTo>
                    <a:cubicBezTo>
                      <a:pt x="156" y="14"/>
                      <a:pt x="156" y="14"/>
                      <a:pt x="156" y="14"/>
                    </a:cubicBezTo>
                    <a:cubicBezTo>
                      <a:pt x="156" y="10"/>
                      <a:pt x="155" y="7"/>
                      <a:pt x="154" y="6"/>
                    </a:cubicBezTo>
                    <a:cubicBezTo>
                      <a:pt x="153" y="4"/>
                      <a:pt x="151" y="3"/>
                      <a:pt x="148" y="3"/>
                    </a:cubicBezTo>
                    <a:cubicBezTo>
                      <a:pt x="145" y="3"/>
                      <a:pt x="145" y="3"/>
                      <a:pt x="145" y="3"/>
                    </a:cubicBezTo>
                    <a:cubicBezTo>
                      <a:pt x="145" y="1"/>
                      <a:pt x="145" y="1"/>
                      <a:pt x="145" y="1"/>
                    </a:cubicBezTo>
                    <a:cubicBezTo>
                      <a:pt x="171" y="1"/>
                      <a:pt x="171" y="1"/>
                      <a:pt x="171" y="1"/>
                    </a:cubicBezTo>
                    <a:cubicBezTo>
                      <a:pt x="171" y="3"/>
                      <a:pt x="171" y="3"/>
                      <a:pt x="171" y="3"/>
                    </a:cubicBezTo>
                    <a:cubicBezTo>
                      <a:pt x="168" y="3"/>
                      <a:pt x="168" y="3"/>
                      <a:pt x="168" y="3"/>
                    </a:cubicBezTo>
                    <a:cubicBezTo>
                      <a:pt x="165" y="3"/>
                      <a:pt x="163" y="4"/>
                      <a:pt x="162" y="6"/>
                    </a:cubicBezTo>
                    <a:cubicBezTo>
                      <a:pt x="161" y="7"/>
                      <a:pt x="161" y="10"/>
                      <a:pt x="161" y="14"/>
                    </a:cubicBezTo>
                    <a:cubicBezTo>
                      <a:pt x="161" y="78"/>
                      <a:pt x="161" y="78"/>
                      <a:pt x="161" y="78"/>
                    </a:cubicBezTo>
                    <a:cubicBezTo>
                      <a:pt x="159" y="78"/>
                      <a:pt x="159" y="78"/>
                      <a:pt x="159" y="78"/>
                    </a:cubicBezTo>
                    <a:cubicBezTo>
                      <a:pt x="109" y="17"/>
                      <a:pt x="109" y="17"/>
                      <a:pt x="109" y="17"/>
                    </a:cubicBezTo>
                    <a:cubicBezTo>
                      <a:pt x="109" y="63"/>
                      <a:pt x="109" y="63"/>
                      <a:pt x="109" y="63"/>
                    </a:cubicBezTo>
                    <a:cubicBezTo>
                      <a:pt x="109" y="68"/>
                      <a:pt x="110" y="71"/>
                      <a:pt x="111" y="72"/>
                    </a:cubicBezTo>
                    <a:cubicBezTo>
                      <a:pt x="112" y="73"/>
                      <a:pt x="114" y="74"/>
                      <a:pt x="117" y="74"/>
                    </a:cubicBezTo>
                    <a:cubicBezTo>
                      <a:pt x="120" y="74"/>
                      <a:pt x="120" y="74"/>
                      <a:pt x="120" y="74"/>
                    </a:cubicBezTo>
                    <a:cubicBezTo>
                      <a:pt x="120" y="76"/>
                      <a:pt x="120" y="76"/>
                      <a:pt x="120" y="76"/>
                    </a:cubicBezTo>
                    <a:cubicBezTo>
                      <a:pt x="94" y="76"/>
                      <a:pt x="94" y="76"/>
                      <a:pt x="94" y="76"/>
                    </a:cubicBezTo>
                    <a:cubicBezTo>
                      <a:pt x="94" y="74"/>
                      <a:pt x="94" y="74"/>
                      <a:pt x="94" y="74"/>
                    </a:cubicBezTo>
                    <a:cubicBezTo>
                      <a:pt x="96" y="74"/>
                      <a:pt x="96" y="74"/>
                      <a:pt x="96" y="74"/>
                    </a:cubicBezTo>
                    <a:cubicBezTo>
                      <a:pt x="99" y="74"/>
                      <a:pt x="102" y="73"/>
                      <a:pt x="103" y="71"/>
                    </a:cubicBezTo>
                    <a:cubicBezTo>
                      <a:pt x="104" y="70"/>
                      <a:pt x="104" y="68"/>
                      <a:pt x="104" y="63"/>
                    </a:cubicBezTo>
                    <a:cubicBezTo>
                      <a:pt x="104" y="11"/>
                      <a:pt x="104" y="11"/>
                      <a:pt x="104" y="11"/>
                    </a:cubicBezTo>
                    <a:cubicBezTo>
                      <a:pt x="102" y="9"/>
                      <a:pt x="100" y="7"/>
                      <a:pt x="99" y="6"/>
                    </a:cubicBezTo>
                    <a:cubicBezTo>
                      <a:pt x="98" y="5"/>
                      <a:pt x="96" y="4"/>
                      <a:pt x="94" y="4"/>
                    </a:cubicBezTo>
                    <a:cubicBezTo>
                      <a:pt x="93" y="3"/>
                      <a:pt x="92" y="3"/>
                      <a:pt x="89" y="3"/>
                    </a:cubicBezTo>
                    <a:cubicBezTo>
                      <a:pt x="89" y="1"/>
                      <a:pt x="89" y="1"/>
                      <a:pt x="89" y="1"/>
                    </a:cubicBezTo>
                    <a:close/>
                    <a:moveTo>
                      <a:pt x="230" y="51"/>
                    </a:moveTo>
                    <a:cubicBezTo>
                      <a:pt x="201" y="51"/>
                      <a:pt x="201" y="51"/>
                      <a:pt x="201" y="51"/>
                    </a:cubicBezTo>
                    <a:cubicBezTo>
                      <a:pt x="196" y="63"/>
                      <a:pt x="196" y="63"/>
                      <a:pt x="196" y="63"/>
                    </a:cubicBezTo>
                    <a:cubicBezTo>
                      <a:pt x="195" y="66"/>
                      <a:pt x="194" y="68"/>
                      <a:pt x="194" y="70"/>
                    </a:cubicBezTo>
                    <a:cubicBezTo>
                      <a:pt x="194" y="71"/>
                      <a:pt x="195" y="72"/>
                      <a:pt x="196" y="73"/>
                    </a:cubicBezTo>
                    <a:cubicBezTo>
                      <a:pt x="197" y="73"/>
                      <a:pt x="199" y="74"/>
                      <a:pt x="203" y="74"/>
                    </a:cubicBezTo>
                    <a:cubicBezTo>
                      <a:pt x="203" y="76"/>
                      <a:pt x="203" y="76"/>
                      <a:pt x="203" y="76"/>
                    </a:cubicBezTo>
                    <a:cubicBezTo>
                      <a:pt x="179" y="76"/>
                      <a:pt x="179" y="76"/>
                      <a:pt x="179" y="76"/>
                    </a:cubicBezTo>
                    <a:cubicBezTo>
                      <a:pt x="179" y="74"/>
                      <a:pt x="179" y="74"/>
                      <a:pt x="179" y="74"/>
                    </a:cubicBezTo>
                    <a:cubicBezTo>
                      <a:pt x="182" y="74"/>
                      <a:pt x="184" y="73"/>
                      <a:pt x="185" y="72"/>
                    </a:cubicBezTo>
                    <a:cubicBezTo>
                      <a:pt x="187" y="70"/>
                      <a:pt x="189" y="67"/>
                      <a:pt x="192" y="61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246" y="62"/>
                      <a:pt x="246" y="62"/>
                      <a:pt x="246" y="62"/>
                    </a:cubicBezTo>
                    <a:cubicBezTo>
                      <a:pt x="248" y="67"/>
                      <a:pt x="250" y="70"/>
                      <a:pt x="252" y="72"/>
                    </a:cubicBezTo>
                    <a:cubicBezTo>
                      <a:pt x="254" y="73"/>
                      <a:pt x="256" y="74"/>
                      <a:pt x="259" y="74"/>
                    </a:cubicBezTo>
                    <a:cubicBezTo>
                      <a:pt x="259" y="76"/>
                      <a:pt x="259" y="76"/>
                      <a:pt x="259" y="76"/>
                    </a:cubicBezTo>
                    <a:cubicBezTo>
                      <a:pt x="229" y="76"/>
                      <a:pt x="229" y="76"/>
                      <a:pt x="229" y="76"/>
                    </a:cubicBezTo>
                    <a:cubicBezTo>
                      <a:pt x="229" y="74"/>
                      <a:pt x="229" y="74"/>
                      <a:pt x="229" y="74"/>
                    </a:cubicBezTo>
                    <a:cubicBezTo>
                      <a:pt x="232" y="74"/>
                      <a:pt x="234" y="74"/>
                      <a:pt x="235" y="73"/>
                    </a:cubicBezTo>
                    <a:cubicBezTo>
                      <a:pt x="236" y="72"/>
                      <a:pt x="237" y="71"/>
                      <a:pt x="237" y="70"/>
                    </a:cubicBezTo>
                    <a:cubicBezTo>
                      <a:pt x="237" y="68"/>
                      <a:pt x="236" y="65"/>
                      <a:pt x="235" y="62"/>
                    </a:cubicBezTo>
                    <a:cubicBezTo>
                      <a:pt x="230" y="51"/>
                      <a:pt x="230" y="51"/>
                      <a:pt x="230" y="51"/>
                    </a:cubicBezTo>
                    <a:close/>
                    <a:moveTo>
                      <a:pt x="229" y="47"/>
                    </a:moveTo>
                    <a:cubicBezTo>
                      <a:pt x="216" y="17"/>
                      <a:pt x="216" y="17"/>
                      <a:pt x="216" y="17"/>
                    </a:cubicBezTo>
                    <a:cubicBezTo>
                      <a:pt x="203" y="47"/>
                      <a:pt x="203" y="47"/>
                      <a:pt x="203" y="47"/>
                    </a:cubicBezTo>
                    <a:cubicBezTo>
                      <a:pt x="229" y="47"/>
                      <a:pt x="229" y="47"/>
                      <a:pt x="229" y="47"/>
                    </a:cubicBezTo>
                    <a:close/>
                    <a:moveTo>
                      <a:pt x="264" y="1"/>
                    </a:moveTo>
                    <a:cubicBezTo>
                      <a:pt x="285" y="1"/>
                      <a:pt x="285" y="1"/>
                      <a:pt x="285" y="1"/>
                    </a:cubicBezTo>
                    <a:cubicBezTo>
                      <a:pt x="331" y="58"/>
                      <a:pt x="331" y="58"/>
                      <a:pt x="331" y="58"/>
                    </a:cubicBezTo>
                    <a:cubicBezTo>
                      <a:pt x="331" y="14"/>
                      <a:pt x="331" y="14"/>
                      <a:pt x="331" y="14"/>
                    </a:cubicBezTo>
                    <a:cubicBezTo>
                      <a:pt x="331" y="10"/>
                      <a:pt x="330" y="7"/>
                      <a:pt x="329" y="6"/>
                    </a:cubicBezTo>
                    <a:cubicBezTo>
                      <a:pt x="328" y="4"/>
                      <a:pt x="326" y="3"/>
                      <a:pt x="323" y="3"/>
                    </a:cubicBezTo>
                    <a:cubicBezTo>
                      <a:pt x="320" y="3"/>
                      <a:pt x="320" y="3"/>
                      <a:pt x="320" y="3"/>
                    </a:cubicBezTo>
                    <a:cubicBezTo>
                      <a:pt x="320" y="1"/>
                      <a:pt x="320" y="1"/>
                      <a:pt x="320" y="1"/>
                    </a:cubicBezTo>
                    <a:cubicBezTo>
                      <a:pt x="346" y="1"/>
                      <a:pt x="346" y="1"/>
                      <a:pt x="346" y="1"/>
                    </a:cubicBezTo>
                    <a:cubicBezTo>
                      <a:pt x="346" y="3"/>
                      <a:pt x="346" y="3"/>
                      <a:pt x="346" y="3"/>
                    </a:cubicBezTo>
                    <a:cubicBezTo>
                      <a:pt x="344" y="3"/>
                      <a:pt x="344" y="3"/>
                      <a:pt x="344" y="3"/>
                    </a:cubicBezTo>
                    <a:cubicBezTo>
                      <a:pt x="340" y="3"/>
                      <a:pt x="338" y="4"/>
                      <a:pt x="337" y="6"/>
                    </a:cubicBezTo>
                    <a:cubicBezTo>
                      <a:pt x="336" y="7"/>
                      <a:pt x="336" y="10"/>
                      <a:pt x="336" y="14"/>
                    </a:cubicBezTo>
                    <a:cubicBezTo>
                      <a:pt x="336" y="78"/>
                      <a:pt x="336" y="78"/>
                      <a:pt x="336" y="78"/>
                    </a:cubicBezTo>
                    <a:cubicBezTo>
                      <a:pt x="334" y="78"/>
                      <a:pt x="334" y="78"/>
                      <a:pt x="334" y="78"/>
                    </a:cubicBezTo>
                    <a:cubicBezTo>
                      <a:pt x="284" y="17"/>
                      <a:pt x="284" y="17"/>
                      <a:pt x="284" y="17"/>
                    </a:cubicBezTo>
                    <a:cubicBezTo>
                      <a:pt x="284" y="63"/>
                      <a:pt x="284" y="63"/>
                      <a:pt x="284" y="63"/>
                    </a:cubicBezTo>
                    <a:cubicBezTo>
                      <a:pt x="284" y="68"/>
                      <a:pt x="285" y="71"/>
                      <a:pt x="286" y="72"/>
                    </a:cubicBezTo>
                    <a:cubicBezTo>
                      <a:pt x="287" y="73"/>
                      <a:pt x="289" y="74"/>
                      <a:pt x="292" y="74"/>
                    </a:cubicBezTo>
                    <a:cubicBezTo>
                      <a:pt x="295" y="74"/>
                      <a:pt x="295" y="74"/>
                      <a:pt x="295" y="74"/>
                    </a:cubicBezTo>
                    <a:cubicBezTo>
                      <a:pt x="295" y="76"/>
                      <a:pt x="295" y="76"/>
                      <a:pt x="295" y="76"/>
                    </a:cubicBezTo>
                    <a:cubicBezTo>
                      <a:pt x="269" y="76"/>
                      <a:pt x="269" y="76"/>
                      <a:pt x="269" y="76"/>
                    </a:cubicBezTo>
                    <a:cubicBezTo>
                      <a:pt x="269" y="74"/>
                      <a:pt x="269" y="74"/>
                      <a:pt x="269" y="74"/>
                    </a:cubicBezTo>
                    <a:cubicBezTo>
                      <a:pt x="271" y="74"/>
                      <a:pt x="271" y="74"/>
                      <a:pt x="271" y="74"/>
                    </a:cubicBezTo>
                    <a:cubicBezTo>
                      <a:pt x="274" y="74"/>
                      <a:pt x="277" y="73"/>
                      <a:pt x="278" y="71"/>
                    </a:cubicBezTo>
                    <a:cubicBezTo>
                      <a:pt x="279" y="70"/>
                      <a:pt x="279" y="68"/>
                      <a:pt x="279" y="63"/>
                    </a:cubicBezTo>
                    <a:cubicBezTo>
                      <a:pt x="279" y="11"/>
                      <a:pt x="279" y="11"/>
                      <a:pt x="279" y="11"/>
                    </a:cubicBezTo>
                    <a:cubicBezTo>
                      <a:pt x="277" y="9"/>
                      <a:pt x="275" y="7"/>
                      <a:pt x="274" y="6"/>
                    </a:cubicBezTo>
                    <a:cubicBezTo>
                      <a:pt x="273" y="5"/>
                      <a:pt x="271" y="4"/>
                      <a:pt x="269" y="4"/>
                    </a:cubicBezTo>
                    <a:cubicBezTo>
                      <a:pt x="268" y="3"/>
                      <a:pt x="267" y="3"/>
                      <a:pt x="264" y="3"/>
                    </a:cubicBezTo>
                    <a:cubicBezTo>
                      <a:pt x="264" y="1"/>
                      <a:pt x="264" y="1"/>
                      <a:pt x="264" y="1"/>
                    </a:cubicBezTo>
                    <a:close/>
                    <a:moveTo>
                      <a:pt x="459" y="3"/>
                    </a:moveTo>
                    <a:cubicBezTo>
                      <a:pt x="459" y="1"/>
                      <a:pt x="459" y="1"/>
                      <a:pt x="459" y="1"/>
                    </a:cubicBezTo>
                    <a:cubicBezTo>
                      <a:pt x="485" y="1"/>
                      <a:pt x="485" y="1"/>
                      <a:pt x="485" y="1"/>
                    </a:cubicBezTo>
                    <a:cubicBezTo>
                      <a:pt x="485" y="3"/>
                      <a:pt x="485" y="3"/>
                      <a:pt x="485" y="3"/>
                    </a:cubicBezTo>
                    <a:cubicBezTo>
                      <a:pt x="482" y="3"/>
                      <a:pt x="482" y="3"/>
                      <a:pt x="482" y="3"/>
                    </a:cubicBezTo>
                    <a:cubicBezTo>
                      <a:pt x="479" y="3"/>
                      <a:pt x="477" y="5"/>
                      <a:pt x="475" y="7"/>
                    </a:cubicBezTo>
                    <a:cubicBezTo>
                      <a:pt x="475" y="8"/>
                      <a:pt x="474" y="11"/>
                      <a:pt x="474" y="15"/>
                    </a:cubicBezTo>
                    <a:cubicBezTo>
                      <a:pt x="474" y="45"/>
                      <a:pt x="474" y="45"/>
                      <a:pt x="474" y="45"/>
                    </a:cubicBezTo>
                    <a:cubicBezTo>
                      <a:pt x="474" y="53"/>
                      <a:pt x="474" y="59"/>
                      <a:pt x="472" y="63"/>
                    </a:cubicBezTo>
                    <a:cubicBezTo>
                      <a:pt x="471" y="67"/>
                      <a:pt x="468" y="71"/>
                      <a:pt x="463" y="74"/>
                    </a:cubicBezTo>
                    <a:cubicBezTo>
                      <a:pt x="459" y="77"/>
                      <a:pt x="453" y="78"/>
                      <a:pt x="445" y="78"/>
                    </a:cubicBezTo>
                    <a:cubicBezTo>
                      <a:pt x="437" y="78"/>
                      <a:pt x="431" y="77"/>
                      <a:pt x="427" y="74"/>
                    </a:cubicBezTo>
                    <a:cubicBezTo>
                      <a:pt x="423" y="71"/>
                      <a:pt x="420" y="67"/>
                      <a:pt x="418" y="62"/>
                    </a:cubicBezTo>
                    <a:cubicBezTo>
                      <a:pt x="417" y="59"/>
                      <a:pt x="416" y="53"/>
                      <a:pt x="416" y="44"/>
                    </a:cubicBezTo>
                    <a:cubicBezTo>
                      <a:pt x="416" y="15"/>
                      <a:pt x="416" y="15"/>
                      <a:pt x="416" y="15"/>
                    </a:cubicBezTo>
                    <a:cubicBezTo>
                      <a:pt x="416" y="10"/>
                      <a:pt x="415" y="7"/>
                      <a:pt x="414" y="5"/>
                    </a:cubicBezTo>
                    <a:cubicBezTo>
                      <a:pt x="413" y="4"/>
                      <a:pt x="411" y="3"/>
                      <a:pt x="408" y="3"/>
                    </a:cubicBezTo>
                    <a:cubicBezTo>
                      <a:pt x="405" y="3"/>
                      <a:pt x="405" y="3"/>
                      <a:pt x="405" y="3"/>
                    </a:cubicBezTo>
                    <a:cubicBezTo>
                      <a:pt x="405" y="1"/>
                      <a:pt x="405" y="1"/>
                      <a:pt x="405" y="1"/>
                    </a:cubicBezTo>
                    <a:cubicBezTo>
                      <a:pt x="438" y="1"/>
                      <a:pt x="438" y="1"/>
                      <a:pt x="438" y="1"/>
                    </a:cubicBezTo>
                    <a:cubicBezTo>
                      <a:pt x="438" y="3"/>
                      <a:pt x="438" y="3"/>
                      <a:pt x="438" y="3"/>
                    </a:cubicBezTo>
                    <a:cubicBezTo>
                      <a:pt x="435" y="3"/>
                      <a:pt x="435" y="3"/>
                      <a:pt x="435" y="3"/>
                    </a:cubicBezTo>
                    <a:cubicBezTo>
                      <a:pt x="432" y="3"/>
                      <a:pt x="429" y="4"/>
                      <a:pt x="428" y="6"/>
                    </a:cubicBezTo>
                    <a:cubicBezTo>
                      <a:pt x="427" y="8"/>
                      <a:pt x="427" y="10"/>
                      <a:pt x="427" y="15"/>
                    </a:cubicBezTo>
                    <a:cubicBezTo>
                      <a:pt x="427" y="47"/>
                      <a:pt x="427" y="47"/>
                      <a:pt x="427" y="47"/>
                    </a:cubicBezTo>
                    <a:cubicBezTo>
                      <a:pt x="427" y="50"/>
                      <a:pt x="427" y="54"/>
                      <a:pt x="427" y="57"/>
                    </a:cubicBezTo>
                    <a:cubicBezTo>
                      <a:pt x="428" y="61"/>
                      <a:pt x="429" y="64"/>
                      <a:pt x="430" y="66"/>
                    </a:cubicBezTo>
                    <a:cubicBezTo>
                      <a:pt x="432" y="68"/>
                      <a:pt x="434" y="70"/>
                      <a:pt x="436" y="71"/>
                    </a:cubicBezTo>
                    <a:cubicBezTo>
                      <a:pt x="439" y="73"/>
                      <a:pt x="442" y="73"/>
                      <a:pt x="446" y="73"/>
                    </a:cubicBezTo>
                    <a:cubicBezTo>
                      <a:pt x="451" y="73"/>
                      <a:pt x="455" y="72"/>
                      <a:pt x="459" y="70"/>
                    </a:cubicBezTo>
                    <a:cubicBezTo>
                      <a:pt x="463" y="68"/>
                      <a:pt x="466" y="65"/>
                      <a:pt x="467" y="62"/>
                    </a:cubicBezTo>
                    <a:cubicBezTo>
                      <a:pt x="469" y="59"/>
                      <a:pt x="469" y="53"/>
                      <a:pt x="469" y="45"/>
                    </a:cubicBezTo>
                    <a:cubicBezTo>
                      <a:pt x="469" y="15"/>
                      <a:pt x="469" y="15"/>
                      <a:pt x="469" y="15"/>
                    </a:cubicBezTo>
                    <a:cubicBezTo>
                      <a:pt x="469" y="10"/>
                      <a:pt x="469" y="7"/>
                      <a:pt x="468" y="6"/>
                    </a:cubicBezTo>
                    <a:cubicBezTo>
                      <a:pt x="466" y="4"/>
                      <a:pt x="464" y="3"/>
                      <a:pt x="461" y="3"/>
                    </a:cubicBezTo>
                    <a:cubicBezTo>
                      <a:pt x="459" y="3"/>
                      <a:pt x="459" y="3"/>
                      <a:pt x="459" y="3"/>
                    </a:cubicBezTo>
                    <a:close/>
                    <a:moveTo>
                      <a:pt x="490" y="1"/>
                    </a:moveTo>
                    <a:cubicBezTo>
                      <a:pt x="511" y="1"/>
                      <a:pt x="511" y="1"/>
                      <a:pt x="511" y="1"/>
                    </a:cubicBezTo>
                    <a:cubicBezTo>
                      <a:pt x="557" y="58"/>
                      <a:pt x="557" y="58"/>
                      <a:pt x="557" y="58"/>
                    </a:cubicBezTo>
                    <a:cubicBezTo>
                      <a:pt x="557" y="14"/>
                      <a:pt x="557" y="14"/>
                      <a:pt x="557" y="14"/>
                    </a:cubicBezTo>
                    <a:cubicBezTo>
                      <a:pt x="557" y="10"/>
                      <a:pt x="556" y="7"/>
                      <a:pt x="555" y="6"/>
                    </a:cubicBezTo>
                    <a:cubicBezTo>
                      <a:pt x="554" y="4"/>
                      <a:pt x="552" y="3"/>
                      <a:pt x="549" y="3"/>
                    </a:cubicBezTo>
                    <a:cubicBezTo>
                      <a:pt x="546" y="3"/>
                      <a:pt x="546" y="3"/>
                      <a:pt x="546" y="3"/>
                    </a:cubicBezTo>
                    <a:cubicBezTo>
                      <a:pt x="546" y="1"/>
                      <a:pt x="546" y="1"/>
                      <a:pt x="546" y="1"/>
                    </a:cubicBezTo>
                    <a:cubicBezTo>
                      <a:pt x="572" y="1"/>
                      <a:pt x="572" y="1"/>
                      <a:pt x="572" y="1"/>
                    </a:cubicBezTo>
                    <a:cubicBezTo>
                      <a:pt x="572" y="3"/>
                      <a:pt x="572" y="3"/>
                      <a:pt x="572" y="3"/>
                    </a:cubicBezTo>
                    <a:cubicBezTo>
                      <a:pt x="570" y="3"/>
                      <a:pt x="570" y="3"/>
                      <a:pt x="570" y="3"/>
                    </a:cubicBezTo>
                    <a:cubicBezTo>
                      <a:pt x="566" y="3"/>
                      <a:pt x="564" y="4"/>
                      <a:pt x="563" y="6"/>
                    </a:cubicBezTo>
                    <a:cubicBezTo>
                      <a:pt x="562" y="7"/>
                      <a:pt x="562" y="10"/>
                      <a:pt x="562" y="14"/>
                    </a:cubicBezTo>
                    <a:cubicBezTo>
                      <a:pt x="562" y="78"/>
                      <a:pt x="562" y="78"/>
                      <a:pt x="562" y="78"/>
                    </a:cubicBezTo>
                    <a:cubicBezTo>
                      <a:pt x="560" y="78"/>
                      <a:pt x="560" y="78"/>
                      <a:pt x="560" y="78"/>
                    </a:cubicBezTo>
                    <a:cubicBezTo>
                      <a:pt x="510" y="17"/>
                      <a:pt x="510" y="17"/>
                      <a:pt x="510" y="17"/>
                    </a:cubicBezTo>
                    <a:cubicBezTo>
                      <a:pt x="510" y="63"/>
                      <a:pt x="510" y="63"/>
                      <a:pt x="510" y="63"/>
                    </a:cubicBezTo>
                    <a:cubicBezTo>
                      <a:pt x="510" y="68"/>
                      <a:pt x="511" y="71"/>
                      <a:pt x="512" y="72"/>
                    </a:cubicBezTo>
                    <a:cubicBezTo>
                      <a:pt x="513" y="73"/>
                      <a:pt x="515" y="74"/>
                      <a:pt x="518" y="74"/>
                    </a:cubicBezTo>
                    <a:cubicBezTo>
                      <a:pt x="521" y="74"/>
                      <a:pt x="521" y="74"/>
                      <a:pt x="521" y="74"/>
                    </a:cubicBezTo>
                    <a:cubicBezTo>
                      <a:pt x="521" y="76"/>
                      <a:pt x="521" y="76"/>
                      <a:pt x="521" y="76"/>
                    </a:cubicBezTo>
                    <a:cubicBezTo>
                      <a:pt x="495" y="76"/>
                      <a:pt x="495" y="76"/>
                      <a:pt x="495" y="76"/>
                    </a:cubicBezTo>
                    <a:cubicBezTo>
                      <a:pt x="495" y="74"/>
                      <a:pt x="495" y="74"/>
                      <a:pt x="495" y="74"/>
                    </a:cubicBezTo>
                    <a:cubicBezTo>
                      <a:pt x="497" y="74"/>
                      <a:pt x="497" y="74"/>
                      <a:pt x="497" y="74"/>
                    </a:cubicBezTo>
                    <a:cubicBezTo>
                      <a:pt x="500" y="74"/>
                      <a:pt x="503" y="73"/>
                      <a:pt x="504" y="71"/>
                    </a:cubicBezTo>
                    <a:cubicBezTo>
                      <a:pt x="505" y="70"/>
                      <a:pt x="505" y="68"/>
                      <a:pt x="505" y="63"/>
                    </a:cubicBezTo>
                    <a:cubicBezTo>
                      <a:pt x="505" y="11"/>
                      <a:pt x="505" y="11"/>
                      <a:pt x="505" y="11"/>
                    </a:cubicBezTo>
                    <a:cubicBezTo>
                      <a:pt x="503" y="9"/>
                      <a:pt x="501" y="7"/>
                      <a:pt x="500" y="6"/>
                    </a:cubicBezTo>
                    <a:cubicBezTo>
                      <a:pt x="499" y="5"/>
                      <a:pt x="498" y="4"/>
                      <a:pt x="495" y="4"/>
                    </a:cubicBezTo>
                    <a:cubicBezTo>
                      <a:pt x="494" y="3"/>
                      <a:pt x="493" y="3"/>
                      <a:pt x="490" y="3"/>
                    </a:cubicBezTo>
                    <a:cubicBezTo>
                      <a:pt x="490" y="1"/>
                      <a:pt x="490" y="1"/>
                      <a:pt x="490" y="1"/>
                    </a:cubicBezTo>
                    <a:close/>
                    <a:moveTo>
                      <a:pt x="614" y="74"/>
                    </a:moveTo>
                    <a:cubicBezTo>
                      <a:pt x="614" y="76"/>
                      <a:pt x="614" y="76"/>
                      <a:pt x="614" y="76"/>
                    </a:cubicBezTo>
                    <a:cubicBezTo>
                      <a:pt x="582" y="76"/>
                      <a:pt x="582" y="76"/>
                      <a:pt x="582" y="76"/>
                    </a:cubicBezTo>
                    <a:cubicBezTo>
                      <a:pt x="582" y="74"/>
                      <a:pt x="582" y="74"/>
                      <a:pt x="582" y="74"/>
                    </a:cubicBezTo>
                    <a:cubicBezTo>
                      <a:pt x="585" y="74"/>
                      <a:pt x="585" y="74"/>
                      <a:pt x="585" y="74"/>
                    </a:cubicBezTo>
                    <a:cubicBezTo>
                      <a:pt x="588" y="74"/>
                      <a:pt x="590" y="73"/>
                      <a:pt x="592" y="72"/>
                    </a:cubicBezTo>
                    <a:cubicBezTo>
                      <a:pt x="593" y="70"/>
                      <a:pt x="593" y="68"/>
                      <a:pt x="593" y="63"/>
                    </a:cubicBezTo>
                    <a:cubicBezTo>
                      <a:pt x="593" y="15"/>
                      <a:pt x="593" y="15"/>
                      <a:pt x="593" y="15"/>
                    </a:cubicBezTo>
                    <a:cubicBezTo>
                      <a:pt x="593" y="11"/>
                      <a:pt x="593" y="8"/>
                      <a:pt x="592" y="7"/>
                    </a:cubicBezTo>
                    <a:cubicBezTo>
                      <a:pt x="592" y="6"/>
                      <a:pt x="591" y="5"/>
                      <a:pt x="590" y="5"/>
                    </a:cubicBezTo>
                    <a:cubicBezTo>
                      <a:pt x="588" y="4"/>
                      <a:pt x="587" y="3"/>
                      <a:pt x="585" y="3"/>
                    </a:cubicBezTo>
                    <a:cubicBezTo>
                      <a:pt x="582" y="3"/>
                      <a:pt x="582" y="3"/>
                      <a:pt x="582" y="3"/>
                    </a:cubicBezTo>
                    <a:cubicBezTo>
                      <a:pt x="582" y="1"/>
                      <a:pt x="582" y="1"/>
                      <a:pt x="582" y="1"/>
                    </a:cubicBezTo>
                    <a:cubicBezTo>
                      <a:pt x="614" y="1"/>
                      <a:pt x="614" y="1"/>
                      <a:pt x="614" y="1"/>
                    </a:cubicBezTo>
                    <a:cubicBezTo>
                      <a:pt x="614" y="3"/>
                      <a:pt x="614" y="3"/>
                      <a:pt x="614" y="3"/>
                    </a:cubicBezTo>
                    <a:cubicBezTo>
                      <a:pt x="612" y="3"/>
                      <a:pt x="612" y="3"/>
                      <a:pt x="612" y="3"/>
                    </a:cubicBezTo>
                    <a:cubicBezTo>
                      <a:pt x="609" y="3"/>
                      <a:pt x="606" y="4"/>
                      <a:pt x="605" y="6"/>
                    </a:cubicBezTo>
                    <a:cubicBezTo>
                      <a:pt x="604" y="7"/>
                      <a:pt x="604" y="10"/>
                      <a:pt x="604" y="15"/>
                    </a:cubicBezTo>
                    <a:cubicBezTo>
                      <a:pt x="604" y="63"/>
                      <a:pt x="604" y="63"/>
                      <a:pt x="604" y="63"/>
                    </a:cubicBezTo>
                    <a:cubicBezTo>
                      <a:pt x="604" y="67"/>
                      <a:pt x="604" y="69"/>
                      <a:pt x="604" y="71"/>
                    </a:cubicBezTo>
                    <a:cubicBezTo>
                      <a:pt x="605" y="71"/>
                      <a:pt x="606" y="72"/>
                      <a:pt x="607" y="73"/>
                    </a:cubicBezTo>
                    <a:cubicBezTo>
                      <a:pt x="608" y="74"/>
                      <a:pt x="610" y="74"/>
                      <a:pt x="612" y="74"/>
                    </a:cubicBezTo>
                    <a:cubicBezTo>
                      <a:pt x="614" y="74"/>
                      <a:pt x="614" y="74"/>
                      <a:pt x="614" y="74"/>
                    </a:cubicBezTo>
                    <a:close/>
                    <a:moveTo>
                      <a:pt x="703" y="1"/>
                    </a:moveTo>
                    <a:cubicBezTo>
                      <a:pt x="703" y="3"/>
                      <a:pt x="703" y="3"/>
                      <a:pt x="703" y="3"/>
                    </a:cubicBezTo>
                    <a:cubicBezTo>
                      <a:pt x="701" y="4"/>
                      <a:pt x="699" y="5"/>
                      <a:pt x="697" y="6"/>
                    </a:cubicBezTo>
                    <a:cubicBezTo>
                      <a:pt x="695" y="8"/>
                      <a:pt x="694" y="10"/>
                      <a:pt x="692" y="14"/>
                    </a:cubicBezTo>
                    <a:cubicBezTo>
                      <a:pt x="666" y="78"/>
                      <a:pt x="666" y="78"/>
                      <a:pt x="666" y="78"/>
                    </a:cubicBezTo>
                    <a:cubicBezTo>
                      <a:pt x="664" y="78"/>
                      <a:pt x="664" y="78"/>
                      <a:pt x="664" y="78"/>
                    </a:cubicBezTo>
                    <a:cubicBezTo>
                      <a:pt x="636" y="13"/>
                      <a:pt x="636" y="13"/>
                      <a:pt x="636" y="13"/>
                    </a:cubicBezTo>
                    <a:cubicBezTo>
                      <a:pt x="634" y="10"/>
                      <a:pt x="633" y="8"/>
                      <a:pt x="633" y="7"/>
                    </a:cubicBezTo>
                    <a:cubicBezTo>
                      <a:pt x="632" y="6"/>
                      <a:pt x="631" y="5"/>
                      <a:pt x="629" y="5"/>
                    </a:cubicBezTo>
                    <a:cubicBezTo>
                      <a:pt x="628" y="4"/>
                      <a:pt x="626" y="3"/>
                      <a:pt x="624" y="3"/>
                    </a:cubicBezTo>
                    <a:cubicBezTo>
                      <a:pt x="624" y="1"/>
                      <a:pt x="624" y="1"/>
                      <a:pt x="624" y="1"/>
                    </a:cubicBezTo>
                    <a:cubicBezTo>
                      <a:pt x="655" y="1"/>
                      <a:pt x="655" y="1"/>
                      <a:pt x="655" y="1"/>
                    </a:cubicBezTo>
                    <a:cubicBezTo>
                      <a:pt x="655" y="3"/>
                      <a:pt x="655" y="3"/>
                      <a:pt x="655" y="3"/>
                    </a:cubicBezTo>
                    <a:cubicBezTo>
                      <a:pt x="651" y="4"/>
                      <a:pt x="649" y="4"/>
                      <a:pt x="648" y="5"/>
                    </a:cubicBezTo>
                    <a:cubicBezTo>
                      <a:pt x="647" y="6"/>
                      <a:pt x="646" y="7"/>
                      <a:pt x="646" y="8"/>
                    </a:cubicBezTo>
                    <a:cubicBezTo>
                      <a:pt x="646" y="10"/>
                      <a:pt x="647" y="13"/>
                      <a:pt x="649" y="17"/>
                    </a:cubicBezTo>
                    <a:cubicBezTo>
                      <a:pt x="668" y="61"/>
                      <a:pt x="668" y="61"/>
                      <a:pt x="668" y="61"/>
                    </a:cubicBezTo>
                    <a:cubicBezTo>
                      <a:pt x="686" y="18"/>
                      <a:pt x="686" y="18"/>
                      <a:pt x="686" y="18"/>
                    </a:cubicBezTo>
                    <a:cubicBezTo>
                      <a:pt x="687" y="13"/>
                      <a:pt x="688" y="10"/>
                      <a:pt x="688" y="9"/>
                    </a:cubicBezTo>
                    <a:cubicBezTo>
                      <a:pt x="688" y="8"/>
                      <a:pt x="688" y="7"/>
                      <a:pt x="687" y="6"/>
                    </a:cubicBezTo>
                    <a:cubicBezTo>
                      <a:pt x="686" y="5"/>
                      <a:pt x="684" y="4"/>
                      <a:pt x="681" y="3"/>
                    </a:cubicBezTo>
                    <a:cubicBezTo>
                      <a:pt x="681" y="3"/>
                      <a:pt x="681" y="3"/>
                      <a:pt x="680" y="3"/>
                    </a:cubicBezTo>
                    <a:cubicBezTo>
                      <a:pt x="680" y="1"/>
                      <a:pt x="680" y="1"/>
                      <a:pt x="680" y="1"/>
                    </a:cubicBezTo>
                    <a:cubicBezTo>
                      <a:pt x="703" y="1"/>
                      <a:pt x="703" y="1"/>
                      <a:pt x="703" y="1"/>
                    </a:cubicBezTo>
                    <a:close/>
                    <a:moveTo>
                      <a:pt x="734" y="5"/>
                    </a:moveTo>
                    <a:cubicBezTo>
                      <a:pt x="734" y="35"/>
                      <a:pt x="734" y="35"/>
                      <a:pt x="734" y="35"/>
                    </a:cubicBezTo>
                    <a:cubicBezTo>
                      <a:pt x="751" y="35"/>
                      <a:pt x="751" y="35"/>
                      <a:pt x="751" y="35"/>
                    </a:cubicBezTo>
                    <a:cubicBezTo>
                      <a:pt x="755" y="35"/>
                      <a:pt x="758" y="34"/>
                      <a:pt x="759" y="33"/>
                    </a:cubicBezTo>
                    <a:cubicBezTo>
                      <a:pt x="761" y="31"/>
                      <a:pt x="762" y="28"/>
                      <a:pt x="762" y="24"/>
                    </a:cubicBezTo>
                    <a:cubicBezTo>
                      <a:pt x="764" y="24"/>
                      <a:pt x="764" y="24"/>
                      <a:pt x="764" y="24"/>
                    </a:cubicBezTo>
                    <a:cubicBezTo>
                      <a:pt x="764" y="50"/>
                      <a:pt x="764" y="50"/>
                      <a:pt x="764" y="50"/>
                    </a:cubicBezTo>
                    <a:cubicBezTo>
                      <a:pt x="762" y="50"/>
                      <a:pt x="762" y="50"/>
                      <a:pt x="762" y="50"/>
                    </a:cubicBezTo>
                    <a:cubicBezTo>
                      <a:pt x="762" y="47"/>
                      <a:pt x="761" y="44"/>
                      <a:pt x="761" y="43"/>
                    </a:cubicBezTo>
                    <a:cubicBezTo>
                      <a:pt x="760" y="42"/>
                      <a:pt x="759" y="41"/>
                      <a:pt x="758" y="40"/>
                    </a:cubicBezTo>
                    <a:cubicBezTo>
                      <a:pt x="756" y="39"/>
                      <a:pt x="754" y="39"/>
                      <a:pt x="751" y="39"/>
                    </a:cubicBezTo>
                    <a:cubicBezTo>
                      <a:pt x="734" y="39"/>
                      <a:pt x="734" y="39"/>
                      <a:pt x="734" y="39"/>
                    </a:cubicBezTo>
                    <a:cubicBezTo>
                      <a:pt x="734" y="64"/>
                      <a:pt x="734" y="64"/>
                      <a:pt x="734" y="64"/>
                    </a:cubicBezTo>
                    <a:cubicBezTo>
                      <a:pt x="734" y="67"/>
                      <a:pt x="734" y="69"/>
                      <a:pt x="735" y="70"/>
                    </a:cubicBezTo>
                    <a:cubicBezTo>
                      <a:pt x="735" y="71"/>
                      <a:pt x="735" y="71"/>
                      <a:pt x="736" y="72"/>
                    </a:cubicBezTo>
                    <a:cubicBezTo>
                      <a:pt x="737" y="72"/>
                      <a:pt x="738" y="72"/>
                      <a:pt x="740" y="72"/>
                    </a:cubicBezTo>
                    <a:cubicBezTo>
                      <a:pt x="753" y="72"/>
                      <a:pt x="753" y="72"/>
                      <a:pt x="753" y="72"/>
                    </a:cubicBezTo>
                    <a:cubicBezTo>
                      <a:pt x="757" y="72"/>
                      <a:pt x="760" y="72"/>
                      <a:pt x="762" y="71"/>
                    </a:cubicBezTo>
                    <a:cubicBezTo>
                      <a:pt x="764" y="71"/>
                      <a:pt x="766" y="70"/>
                      <a:pt x="768" y="68"/>
                    </a:cubicBezTo>
                    <a:cubicBezTo>
                      <a:pt x="770" y="66"/>
                      <a:pt x="772" y="62"/>
                      <a:pt x="775" y="57"/>
                    </a:cubicBezTo>
                    <a:cubicBezTo>
                      <a:pt x="777" y="57"/>
                      <a:pt x="777" y="57"/>
                      <a:pt x="777" y="57"/>
                    </a:cubicBezTo>
                    <a:cubicBezTo>
                      <a:pt x="771" y="76"/>
                      <a:pt x="771" y="76"/>
                      <a:pt x="771" y="76"/>
                    </a:cubicBezTo>
                    <a:cubicBezTo>
                      <a:pt x="713" y="76"/>
                      <a:pt x="713" y="76"/>
                      <a:pt x="713" y="76"/>
                    </a:cubicBezTo>
                    <a:cubicBezTo>
                      <a:pt x="713" y="74"/>
                      <a:pt x="713" y="74"/>
                      <a:pt x="713" y="74"/>
                    </a:cubicBezTo>
                    <a:cubicBezTo>
                      <a:pt x="715" y="74"/>
                      <a:pt x="715" y="74"/>
                      <a:pt x="715" y="74"/>
                    </a:cubicBezTo>
                    <a:cubicBezTo>
                      <a:pt x="717" y="74"/>
                      <a:pt x="719" y="74"/>
                      <a:pt x="720" y="73"/>
                    </a:cubicBezTo>
                    <a:cubicBezTo>
                      <a:pt x="722" y="72"/>
                      <a:pt x="722" y="72"/>
                      <a:pt x="723" y="70"/>
                    </a:cubicBezTo>
                    <a:cubicBezTo>
                      <a:pt x="723" y="69"/>
                      <a:pt x="724" y="67"/>
                      <a:pt x="724" y="63"/>
                    </a:cubicBezTo>
                    <a:cubicBezTo>
                      <a:pt x="724" y="14"/>
                      <a:pt x="724" y="14"/>
                      <a:pt x="724" y="14"/>
                    </a:cubicBezTo>
                    <a:cubicBezTo>
                      <a:pt x="724" y="10"/>
                      <a:pt x="723" y="7"/>
                      <a:pt x="722" y="6"/>
                    </a:cubicBezTo>
                    <a:cubicBezTo>
                      <a:pt x="721" y="4"/>
                      <a:pt x="719" y="3"/>
                      <a:pt x="715" y="3"/>
                    </a:cubicBezTo>
                    <a:cubicBezTo>
                      <a:pt x="713" y="3"/>
                      <a:pt x="713" y="3"/>
                      <a:pt x="713" y="3"/>
                    </a:cubicBezTo>
                    <a:cubicBezTo>
                      <a:pt x="713" y="1"/>
                      <a:pt x="713" y="1"/>
                      <a:pt x="713" y="1"/>
                    </a:cubicBezTo>
                    <a:cubicBezTo>
                      <a:pt x="771" y="1"/>
                      <a:pt x="771" y="1"/>
                      <a:pt x="771" y="1"/>
                    </a:cubicBezTo>
                    <a:cubicBezTo>
                      <a:pt x="771" y="18"/>
                      <a:pt x="771" y="18"/>
                      <a:pt x="771" y="18"/>
                    </a:cubicBezTo>
                    <a:cubicBezTo>
                      <a:pt x="769" y="18"/>
                      <a:pt x="769" y="18"/>
                      <a:pt x="769" y="18"/>
                    </a:cubicBezTo>
                    <a:cubicBezTo>
                      <a:pt x="769" y="14"/>
                      <a:pt x="768" y="11"/>
                      <a:pt x="767" y="10"/>
                    </a:cubicBezTo>
                    <a:cubicBezTo>
                      <a:pt x="766" y="8"/>
                      <a:pt x="764" y="7"/>
                      <a:pt x="763" y="6"/>
                    </a:cubicBezTo>
                    <a:cubicBezTo>
                      <a:pt x="761" y="6"/>
                      <a:pt x="758" y="5"/>
                      <a:pt x="755" y="5"/>
                    </a:cubicBezTo>
                    <a:cubicBezTo>
                      <a:pt x="734" y="5"/>
                      <a:pt x="734" y="5"/>
                      <a:pt x="734" y="5"/>
                    </a:cubicBezTo>
                    <a:close/>
                    <a:moveTo>
                      <a:pt x="862" y="76"/>
                    </a:moveTo>
                    <a:cubicBezTo>
                      <a:pt x="842" y="76"/>
                      <a:pt x="842" y="76"/>
                      <a:pt x="842" y="76"/>
                    </a:cubicBezTo>
                    <a:cubicBezTo>
                      <a:pt x="817" y="41"/>
                      <a:pt x="817" y="41"/>
                      <a:pt x="817" y="41"/>
                    </a:cubicBezTo>
                    <a:cubicBezTo>
                      <a:pt x="815" y="41"/>
                      <a:pt x="813" y="41"/>
                      <a:pt x="812" y="41"/>
                    </a:cubicBezTo>
                    <a:cubicBezTo>
                      <a:pt x="811" y="41"/>
                      <a:pt x="811" y="41"/>
                      <a:pt x="810" y="41"/>
                    </a:cubicBezTo>
                    <a:cubicBezTo>
                      <a:pt x="810" y="41"/>
                      <a:pt x="809" y="41"/>
                      <a:pt x="809" y="41"/>
                    </a:cubicBezTo>
                    <a:cubicBezTo>
                      <a:pt x="809" y="63"/>
                      <a:pt x="809" y="63"/>
                      <a:pt x="809" y="63"/>
                    </a:cubicBezTo>
                    <a:cubicBezTo>
                      <a:pt x="809" y="68"/>
                      <a:pt x="809" y="71"/>
                      <a:pt x="810" y="72"/>
                    </a:cubicBezTo>
                    <a:cubicBezTo>
                      <a:pt x="812" y="73"/>
                      <a:pt x="814" y="74"/>
                      <a:pt x="817" y="74"/>
                    </a:cubicBezTo>
                    <a:cubicBezTo>
                      <a:pt x="819" y="74"/>
                      <a:pt x="819" y="74"/>
                      <a:pt x="819" y="74"/>
                    </a:cubicBezTo>
                    <a:cubicBezTo>
                      <a:pt x="819" y="76"/>
                      <a:pt x="819" y="76"/>
                      <a:pt x="819" y="76"/>
                    </a:cubicBezTo>
                    <a:cubicBezTo>
                      <a:pt x="787" y="76"/>
                      <a:pt x="787" y="76"/>
                      <a:pt x="787" y="76"/>
                    </a:cubicBezTo>
                    <a:cubicBezTo>
                      <a:pt x="787" y="74"/>
                      <a:pt x="787" y="74"/>
                      <a:pt x="787" y="74"/>
                    </a:cubicBezTo>
                    <a:cubicBezTo>
                      <a:pt x="790" y="74"/>
                      <a:pt x="790" y="74"/>
                      <a:pt x="790" y="74"/>
                    </a:cubicBezTo>
                    <a:cubicBezTo>
                      <a:pt x="793" y="74"/>
                      <a:pt x="796" y="73"/>
                      <a:pt x="797" y="71"/>
                    </a:cubicBezTo>
                    <a:cubicBezTo>
                      <a:pt x="798" y="70"/>
                      <a:pt x="798" y="67"/>
                      <a:pt x="798" y="63"/>
                    </a:cubicBezTo>
                    <a:cubicBezTo>
                      <a:pt x="798" y="15"/>
                      <a:pt x="798" y="15"/>
                      <a:pt x="798" y="15"/>
                    </a:cubicBezTo>
                    <a:cubicBezTo>
                      <a:pt x="798" y="10"/>
                      <a:pt x="798" y="7"/>
                      <a:pt x="797" y="6"/>
                    </a:cubicBezTo>
                    <a:cubicBezTo>
                      <a:pt x="795" y="4"/>
                      <a:pt x="793" y="3"/>
                      <a:pt x="790" y="3"/>
                    </a:cubicBezTo>
                    <a:cubicBezTo>
                      <a:pt x="787" y="3"/>
                      <a:pt x="787" y="3"/>
                      <a:pt x="787" y="3"/>
                    </a:cubicBezTo>
                    <a:cubicBezTo>
                      <a:pt x="787" y="1"/>
                      <a:pt x="787" y="1"/>
                      <a:pt x="787" y="1"/>
                    </a:cubicBezTo>
                    <a:cubicBezTo>
                      <a:pt x="815" y="1"/>
                      <a:pt x="815" y="1"/>
                      <a:pt x="815" y="1"/>
                    </a:cubicBezTo>
                    <a:cubicBezTo>
                      <a:pt x="823" y="1"/>
                      <a:pt x="828" y="2"/>
                      <a:pt x="832" y="3"/>
                    </a:cubicBezTo>
                    <a:cubicBezTo>
                      <a:pt x="836" y="4"/>
                      <a:pt x="839" y="6"/>
                      <a:pt x="842" y="9"/>
                    </a:cubicBezTo>
                    <a:cubicBezTo>
                      <a:pt x="845" y="13"/>
                      <a:pt x="846" y="16"/>
                      <a:pt x="846" y="21"/>
                    </a:cubicBezTo>
                    <a:cubicBezTo>
                      <a:pt x="846" y="25"/>
                      <a:pt x="844" y="29"/>
                      <a:pt x="841" y="33"/>
                    </a:cubicBezTo>
                    <a:cubicBezTo>
                      <a:pt x="838" y="36"/>
                      <a:pt x="834" y="38"/>
                      <a:pt x="827" y="40"/>
                    </a:cubicBezTo>
                    <a:cubicBezTo>
                      <a:pt x="843" y="61"/>
                      <a:pt x="843" y="61"/>
                      <a:pt x="843" y="61"/>
                    </a:cubicBezTo>
                    <a:cubicBezTo>
                      <a:pt x="846" y="66"/>
                      <a:pt x="849" y="70"/>
                      <a:pt x="852" y="71"/>
                    </a:cubicBezTo>
                    <a:cubicBezTo>
                      <a:pt x="855" y="73"/>
                      <a:pt x="858" y="74"/>
                      <a:pt x="862" y="74"/>
                    </a:cubicBezTo>
                    <a:cubicBezTo>
                      <a:pt x="862" y="76"/>
                      <a:pt x="862" y="76"/>
                      <a:pt x="862" y="76"/>
                    </a:cubicBezTo>
                    <a:close/>
                    <a:moveTo>
                      <a:pt x="809" y="38"/>
                    </a:moveTo>
                    <a:cubicBezTo>
                      <a:pt x="809" y="38"/>
                      <a:pt x="810" y="38"/>
                      <a:pt x="810" y="38"/>
                    </a:cubicBezTo>
                    <a:cubicBezTo>
                      <a:pt x="811" y="38"/>
                      <a:pt x="811" y="38"/>
                      <a:pt x="812" y="38"/>
                    </a:cubicBezTo>
                    <a:cubicBezTo>
                      <a:pt x="819" y="38"/>
                      <a:pt x="824" y="36"/>
                      <a:pt x="828" y="33"/>
                    </a:cubicBezTo>
                    <a:cubicBezTo>
                      <a:pt x="832" y="30"/>
                      <a:pt x="833" y="26"/>
                      <a:pt x="833" y="21"/>
                    </a:cubicBezTo>
                    <a:cubicBezTo>
                      <a:pt x="833" y="17"/>
                      <a:pt x="832" y="13"/>
                      <a:pt x="829" y="10"/>
                    </a:cubicBezTo>
                    <a:cubicBezTo>
                      <a:pt x="826" y="7"/>
                      <a:pt x="822" y="5"/>
                      <a:pt x="817" y="5"/>
                    </a:cubicBezTo>
                    <a:cubicBezTo>
                      <a:pt x="815" y="5"/>
                      <a:pt x="812" y="6"/>
                      <a:pt x="809" y="7"/>
                    </a:cubicBezTo>
                    <a:cubicBezTo>
                      <a:pt x="809" y="38"/>
                      <a:pt x="809" y="38"/>
                      <a:pt x="809" y="38"/>
                    </a:cubicBezTo>
                    <a:close/>
                    <a:moveTo>
                      <a:pt x="919" y="0"/>
                    </a:moveTo>
                    <a:cubicBezTo>
                      <a:pt x="919" y="26"/>
                      <a:pt x="919" y="26"/>
                      <a:pt x="919" y="26"/>
                    </a:cubicBezTo>
                    <a:cubicBezTo>
                      <a:pt x="917" y="26"/>
                      <a:pt x="917" y="26"/>
                      <a:pt x="917" y="26"/>
                    </a:cubicBezTo>
                    <a:cubicBezTo>
                      <a:pt x="916" y="21"/>
                      <a:pt x="915" y="17"/>
                      <a:pt x="913" y="14"/>
                    </a:cubicBezTo>
                    <a:cubicBezTo>
                      <a:pt x="911" y="11"/>
                      <a:pt x="909" y="8"/>
                      <a:pt x="906" y="7"/>
                    </a:cubicBezTo>
                    <a:cubicBezTo>
                      <a:pt x="902" y="5"/>
                      <a:pt x="899" y="4"/>
                      <a:pt x="896" y="4"/>
                    </a:cubicBezTo>
                    <a:cubicBezTo>
                      <a:pt x="892" y="4"/>
                      <a:pt x="889" y="5"/>
                      <a:pt x="886" y="7"/>
                    </a:cubicBezTo>
                    <a:cubicBezTo>
                      <a:pt x="884" y="10"/>
                      <a:pt x="883" y="12"/>
                      <a:pt x="883" y="15"/>
                    </a:cubicBezTo>
                    <a:cubicBezTo>
                      <a:pt x="883" y="18"/>
                      <a:pt x="883" y="20"/>
                      <a:pt x="885" y="22"/>
                    </a:cubicBezTo>
                    <a:cubicBezTo>
                      <a:pt x="887" y="25"/>
                      <a:pt x="893" y="28"/>
                      <a:pt x="901" y="33"/>
                    </a:cubicBezTo>
                    <a:cubicBezTo>
                      <a:pt x="908" y="37"/>
                      <a:pt x="913" y="39"/>
                      <a:pt x="916" y="41"/>
                    </a:cubicBezTo>
                    <a:cubicBezTo>
                      <a:pt x="918" y="43"/>
                      <a:pt x="920" y="46"/>
                      <a:pt x="922" y="49"/>
                    </a:cubicBezTo>
                    <a:cubicBezTo>
                      <a:pt x="923" y="51"/>
                      <a:pt x="924" y="54"/>
                      <a:pt x="924" y="57"/>
                    </a:cubicBezTo>
                    <a:cubicBezTo>
                      <a:pt x="924" y="63"/>
                      <a:pt x="921" y="68"/>
                      <a:pt x="917" y="72"/>
                    </a:cubicBezTo>
                    <a:cubicBezTo>
                      <a:pt x="913" y="76"/>
                      <a:pt x="907" y="78"/>
                      <a:pt x="900" y="78"/>
                    </a:cubicBezTo>
                    <a:cubicBezTo>
                      <a:pt x="898" y="78"/>
                      <a:pt x="896" y="78"/>
                      <a:pt x="894" y="78"/>
                    </a:cubicBezTo>
                    <a:cubicBezTo>
                      <a:pt x="893" y="77"/>
                      <a:pt x="890" y="77"/>
                      <a:pt x="887" y="76"/>
                    </a:cubicBezTo>
                    <a:cubicBezTo>
                      <a:pt x="883" y="74"/>
                      <a:pt x="881" y="74"/>
                      <a:pt x="880" y="74"/>
                    </a:cubicBezTo>
                    <a:cubicBezTo>
                      <a:pt x="879" y="74"/>
                      <a:pt x="878" y="74"/>
                      <a:pt x="878" y="75"/>
                    </a:cubicBezTo>
                    <a:cubicBezTo>
                      <a:pt x="877" y="75"/>
                      <a:pt x="877" y="76"/>
                      <a:pt x="876" y="78"/>
                    </a:cubicBezTo>
                    <a:cubicBezTo>
                      <a:pt x="874" y="78"/>
                      <a:pt x="874" y="78"/>
                      <a:pt x="874" y="78"/>
                    </a:cubicBezTo>
                    <a:cubicBezTo>
                      <a:pt x="874" y="52"/>
                      <a:pt x="874" y="52"/>
                      <a:pt x="874" y="52"/>
                    </a:cubicBezTo>
                    <a:cubicBezTo>
                      <a:pt x="876" y="52"/>
                      <a:pt x="876" y="52"/>
                      <a:pt x="876" y="52"/>
                    </a:cubicBezTo>
                    <a:cubicBezTo>
                      <a:pt x="877" y="58"/>
                      <a:pt x="879" y="62"/>
                      <a:pt x="880" y="64"/>
                    </a:cubicBezTo>
                    <a:cubicBezTo>
                      <a:pt x="882" y="67"/>
                      <a:pt x="884" y="69"/>
                      <a:pt x="888" y="71"/>
                    </a:cubicBezTo>
                    <a:cubicBezTo>
                      <a:pt x="891" y="73"/>
                      <a:pt x="895" y="74"/>
                      <a:pt x="899" y="74"/>
                    </a:cubicBezTo>
                    <a:cubicBezTo>
                      <a:pt x="903" y="74"/>
                      <a:pt x="907" y="72"/>
                      <a:pt x="910" y="70"/>
                    </a:cubicBezTo>
                    <a:cubicBezTo>
                      <a:pt x="912" y="68"/>
                      <a:pt x="914" y="65"/>
                      <a:pt x="914" y="61"/>
                    </a:cubicBezTo>
                    <a:cubicBezTo>
                      <a:pt x="914" y="60"/>
                      <a:pt x="913" y="58"/>
                      <a:pt x="912" y="56"/>
                    </a:cubicBezTo>
                    <a:cubicBezTo>
                      <a:pt x="911" y="54"/>
                      <a:pt x="910" y="52"/>
                      <a:pt x="907" y="51"/>
                    </a:cubicBezTo>
                    <a:cubicBezTo>
                      <a:pt x="906" y="49"/>
                      <a:pt x="902" y="47"/>
                      <a:pt x="896" y="44"/>
                    </a:cubicBezTo>
                    <a:cubicBezTo>
                      <a:pt x="889" y="40"/>
                      <a:pt x="885" y="37"/>
                      <a:pt x="882" y="35"/>
                    </a:cubicBezTo>
                    <a:cubicBezTo>
                      <a:pt x="879" y="33"/>
                      <a:pt x="877" y="30"/>
                      <a:pt x="876" y="28"/>
                    </a:cubicBezTo>
                    <a:cubicBezTo>
                      <a:pt x="874" y="25"/>
                      <a:pt x="874" y="22"/>
                      <a:pt x="874" y="19"/>
                    </a:cubicBezTo>
                    <a:cubicBezTo>
                      <a:pt x="874" y="14"/>
                      <a:pt x="876" y="9"/>
                      <a:pt x="880" y="5"/>
                    </a:cubicBezTo>
                    <a:cubicBezTo>
                      <a:pt x="884" y="1"/>
                      <a:pt x="889" y="0"/>
                      <a:pt x="896" y="0"/>
                    </a:cubicBezTo>
                    <a:cubicBezTo>
                      <a:pt x="900" y="0"/>
                      <a:pt x="904" y="1"/>
                      <a:pt x="908" y="2"/>
                    </a:cubicBezTo>
                    <a:cubicBezTo>
                      <a:pt x="910" y="3"/>
                      <a:pt x="912" y="4"/>
                      <a:pt x="913" y="4"/>
                    </a:cubicBezTo>
                    <a:cubicBezTo>
                      <a:pt x="914" y="4"/>
                      <a:pt x="914" y="4"/>
                      <a:pt x="915" y="3"/>
                    </a:cubicBezTo>
                    <a:cubicBezTo>
                      <a:pt x="916" y="2"/>
                      <a:pt x="916" y="1"/>
                      <a:pt x="917" y="0"/>
                    </a:cubicBezTo>
                    <a:cubicBezTo>
                      <a:pt x="919" y="0"/>
                      <a:pt x="919" y="0"/>
                      <a:pt x="919" y="0"/>
                    </a:cubicBezTo>
                    <a:close/>
                    <a:moveTo>
                      <a:pt x="970" y="74"/>
                    </a:moveTo>
                    <a:cubicBezTo>
                      <a:pt x="970" y="76"/>
                      <a:pt x="970" y="76"/>
                      <a:pt x="970" y="76"/>
                    </a:cubicBezTo>
                    <a:cubicBezTo>
                      <a:pt x="938" y="76"/>
                      <a:pt x="938" y="76"/>
                      <a:pt x="938" y="76"/>
                    </a:cubicBezTo>
                    <a:cubicBezTo>
                      <a:pt x="938" y="74"/>
                      <a:pt x="938" y="74"/>
                      <a:pt x="938" y="74"/>
                    </a:cubicBezTo>
                    <a:cubicBezTo>
                      <a:pt x="941" y="74"/>
                      <a:pt x="941" y="74"/>
                      <a:pt x="941" y="74"/>
                    </a:cubicBezTo>
                    <a:cubicBezTo>
                      <a:pt x="944" y="74"/>
                      <a:pt x="946" y="73"/>
                      <a:pt x="948" y="72"/>
                    </a:cubicBezTo>
                    <a:cubicBezTo>
                      <a:pt x="948" y="70"/>
                      <a:pt x="949" y="68"/>
                      <a:pt x="949" y="63"/>
                    </a:cubicBezTo>
                    <a:cubicBezTo>
                      <a:pt x="949" y="15"/>
                      <a:pt x="949" y="15"/>
                      <a:pt x="949" y="15"/>
                    </a:cubicBezTo>
                    <a:cubicBezTo>
                      <a:pt x="949" y="11"/>
                      <a:pt x="949" y="8"/>
                      <a:pt x="948" y="7"/>
                    </a:cubicBezTo>
                    <a:cubicBezTo>
                      <a:pt x="948" y="6"/>
                      <a:pt x="947" y="5"/>
                      <a:pt x="946" y="5"/>
                    </a:cubicBezTo>
                    <a:cubicBezTo>
                      <a:pt x="944" y="4"/>
                      <a:pt x="943" y="3"/>
                      <a:pt x="941" y="3"/>
                    </a:cubicBezTo>
                    <a:cubicBezTo>
                      <a:pt x="938" y="3"/>
                      <a:pt x="938" y="3"/>
                      <a:pt x="938" y="3"/>
                    </a:cubicBezTo>
                    <a:cubicBezTo>
                      <a:pt x="938" y="1"/>
                      <a:pt x="938" y="1"/>
                      <a:pt x="938" y="1"/>
                    </a:cubicBezTo>
                    <a:cubicBezTo>
                      <a:pt x="970" y="1"/>
                      <a:pt x="970" y="1"/>
                      <a:pt x="970" y="1"/>
                    </a:cubicBezTo>
                    <a:cubicBezTo>
                      <a:pt x="970" y="3"/>
                      <a:pt x="970" y="3"/>
                      <a:pt x="970" y="3"/>
                    </a:cubicBezTo>
                    <a:cubicBezTo>
                      <a:pt x="968" y="3"/>
                      <a:pt x="968" y="3"/>
                      <a:pt x="968" y="3"/>
                    </a:cubicBezTo>
                    <a:cubicBezTo>
                      <a:pt x="965" y="3"/>
                      <a:pt x="962" y="4"/>
                      <a:pt x="961" y="6"/>
                    </a:cubicBezTo>
                    <a:cubicBezTo>
                      <a:pt x="960" y="7"/>
                      <a:pt x="960" y="10"/>
                      <a:pt x="960" y="15"/>
                    </a:cubicBezTo>
                    <a:cubicBezTo>
                      <a:pt x="960" y="63"/>
                      <a:pt x="960" y="63"/>
                      <a:pt x="960" y="63"/>
                    </a:cubicBezTo>
                    <a:cubicBezTo>
                      <a:pt x="960" y="67"/>
                      <a:pt x="960" y="69"/>
                      <a:pt x="960" y="71"/>
                    </a:cubicBezTo>
                    <a:cubicBezTo>
                      <a:pt x="961" y="71"/>
                      <a:pt x="961" y="72"/>
                      <a:pt x="963" y="73"/>
                    </a:cubicBezTo>
                    <a:cubicBezTo>
                      <a:pt x="964" y="74"/>
                      <a:pt x="966" y="74"/>
                      <a:pt x="968" y="74"/>
                    </a:cubicBezTo>
                    <a:cubicBezTo>
                      <a:pt x="970" y="74"/>
                      <a:pt x="970" y="74"/>
                      <a:pt x="970" y="74"/>
                    </a:cubicBezTo>
                    <a:close/>
                    <a:moveTo>
                      <a:pt x="1044" y="1"/>
                    </a:moveTo>
                    <a:cubicBezTo>
                      <a:pt x="1045" y="19"/>
                      <a:pt x="1045" y="19"/>
                      <a:pt x="1045" y="19"/>
                    </a:cubicBezTo>
                    <a:cubicBezTo>
                      <a:pt x="1043" y="19"/>
                      <a:pt x="1043" y="19"/>
                      <a:pt x="1043" y="19"/>
                    </a:cubicBezTo>
                    <a:cubicBezTo>
                      <a:pt x="1043" y="16"/>
                      <a:pt x="1042" y="14"/>
                      <a:pt x="1041" y="12"/>
                    </a:cubicBezTo>
                    <a:cubicBezTo>
                      <a:pt x="1040" y="10"/>
                      <a:pt x="1039" y="9"/>
                      <a:pt x="1037" y="7"/>
                    </a:cubicBezTo>
                    <a:cubicBezTo>
                      <a:pt x="1035" y="6"/>
                      <a:pt x="1032" y="6"/>
                      <a:pt x="1029" y="6"/>
                    </a:cubicBezTo>
                    <a:cubicBezTo>
                      <a:pt x="1019" y="6"/>
                      <a:pt x="1019" y="6"/>
                      <a:pt x="1019" y="6"/>
                    </a:cubicBezTo>
                    <a:cubicBezTo>
                      <a:pt x="1019" y="63"/>
                      <a:pt x="1019" y="63"/>
                      <a:pt x="1019" y="63"/>
                    </a:cubicBezTo>
                    <a:cubicBezTo>
                      <a:pt x="1019" y="68"/>
                      <a:pt x="1019" y="71"/>
                      <a:pt x="1020" y="72"/>
                    </a:cubicBezTo>
                    <a:cubicBezTo>
                      <a:pt x="1022" y="73"/>
                      <a:pt x="1024" y="74"/>
                      <a:pt x="1027" y="74"/>
                    </a:cubicBezTo>
                    <a:cubicBezTo>
                      <a:pt x="1029" y="74"/>
                      <a:pt x="1029" y="74"/>
                      <a:pt x="1029" y="74"/>
                    </a:cubicBezTo>
                    <a:cubicBezTo>
                      <a:pt x="1029" y="76"/>
                      <a:pt x="1029" y="76"/>
                      <a:pt x="1029" y="76"/>
                    </a:cubicBezTo>
                    <a:cubicBezTo>
                      <a:pt x="998" y="76"/>
                      <a:pt x="998" y="76"/>
                      <a:pt x="998" y="76"/>
                    </a:cubicBezTo>
                    <a:cubicBezTo>
                      <a:pt x="998" y="74"/>
                      <a:pt x="998" y="74"/>
                      <a:pt x="998" y="74"/>
                    </a:cubicBezTo>
                    <a:cubicBezTo>
                      <a:pt x="1000" y="74"/>
                      <a:pt x="1000" y="74"/>
                      <a:pt x="1000" y="74"/>
                    </a:cubicBezTo>
                    <a:cubicBezTo>
                      <a:pt x="1003" y="74"/>
                      <a:pt x="1006" y="73"/>
                      <a:pt x="1007" y="71"/>
                    </a:cubicBezTo>
                    <a:cubicBezTo>
                      <a:pt x="1008" y="70"/>
                      <a:pt x="1008" y="68"/>
                      <a:pt x="1008" y="63"/>
                    </a:cubicBezTo>
                    <a:cubicBezTo>
                      <a:pt x="1008" y="6"/>
                      <a:pt x="1008" y="6"/>
                      <a:pt x="1008" y="6"/>
                    </a:cubicBezTo>
                    <a:cubicBezTo>
                      <a:pt x="999" y="6"/>
                      <a:pt x="999" y="6"/>
                      <a:pt x="999" y="6"/>
                    </a:cubicBezTo>
                    <a:cubicBezTo>
                      <a:pt x="996" y="6"/>
                      <a:pt x="993" y="6"/>
                      <a:pt x="992" y="7"/>
                    </a:cubicBezTo>
                    <a:cubicBezTo>
                      <a:pt x="990" y="7"/>
                      <a:pt x="988" y="9"/>
                      <a:pt x="987" y="11"/>
                    </a:cubicBezTo>
                    <a:cubicBezTo>
                      <a:pt x="985" y="13"/>
                      <a:pt x="985" y="15"/>
                      <a:pt x="984" y="19"/>
                    </a:cubicBezTo>
                    <a:cubicBezTo>
                      <a:pt x="982" y="19"/>
                      <a:pt x="982" y="19"/>
                      <a:pt x="982" y="19"/>
                    </a:cubicBezTo>
                    <a:cubicBezTo>
                      <a:pt x="983" y="1"/>
                      <a:pt x="983" y="1"/>
                      <a:pt x="983" y="1"/>
                    </a:cubicBezTo>
                    <a:cubicBezTo>
                      <a:pt x="1044" y="1"/>
                      <a:pt x="1044" y="1"/>
                      <a:pt x="1044" y="1"/>
                    </a:cubicBezTo>
                    <a:close/>
                    <a:moveTo>
                      <a:pt x="1108" y="1"/>
                    </a:moveTo>
                    <a:cubicBezTo>
                      <a:pt x="1134" y="1"/>
                      <a:pt x="1134" y="1"/>
                      <a:pt x="1134" y="1"/>
                    </a:cubicBezTo>
                    <a:cubicBezTo>
                      <a:pt x="1134" y="3"/>
                      <a:pt x="1134" y="3"/>
                      <a:pt x="1134" y="3"/>
                    </a:cubicBezTo>
                    <a:cubicBezTo>
                      <a:pt x="1132" y="3"/>
                      <a:pt x="1132" y="3"/>
                      <a:pt x="1132" y="3"/>
                    </a:cubicBezTo>
                    <a:cubicBezTo>
                      <a:pt x="1131" y="3"/>
                      <a:pt x="1130" y="4"/>
                      <a:pt x="1128" y="5"/>
                    </a:cubicBezTo>
                    <a:cubicBezTo>
                      <a:pt x="1126" y="5"/>
                      <a:pt x="1125" y="7"/>
                      <a:pt x="1123" y="8"/>
                    </a:cubicBezTo>
                    <a:cubicBezTo>
                      <a:pt x="1122" y="10"/>
                      <a:pt x="1120" y="12"/>
                      <a:pt x="1118" y="16"/>
                    </a:cubicBezTo>
                    <a:cubicBezTo>
                      <a:pt x="1099" y="44"/>
                      <a:pt x="1099" y="44"/>
                      <a:pt x="1099" y="44"/>
                    </a:cubicBezTo>
                    <a:cubicBezTo>
                      <a:pt x="1099" y="63"/>
                      <a:pt x="1099" y="63"/>
                      <a:pt x="1099" y="63"/>
                    </a:cubicBezTo>
                    <a:cubicBezTo>
                      <a:pt x="1099" y="68"/>
                      <a:pt x="1100" y="71"/>
                      <a:pt x="1101" y="72"/>
                    </a:cubicBezTo>
                    <a:cubicBezTo>
                      <a:pt x="1102" y="73"/>
                      <a:pt x="1105" y="74"/>
                      <a:pt x="1108" y="74"/>
                    </a:cubicBezTo>
                    <a:cubicBezTo>
                      <a:pt x="1110" y="74"/>
                      <a:pt x="1110" y="74"/>
                      <a:pt x="1110" y="74"/>
                    </a:cubicBezTo>
                    <a:cubicBezTo>
                      <a:pt x="1110" y="76"/>
                      <a:pt x="1110" y="76"/>
                      <a:pt x="1110" y="76"/>
                    </a:cubicBezTo>
                    <a:cubicBezTo>
                      <a:pt x="1078" y="76"/>
                      <a:pt x="1078" y="76"/>
                      <a:pt x="1078" y="76"/>
                    </a:cubicBezTo>
                    <a:cubicBezTo>
                      <a:pt x="1078" y="74"/>
                      <a:pt x="1078" y="74"/>
                      <a:pt x="1078" y="74"/>
                    </a:cubicBezTo>
                    <a:cubicBezTo>
                      <a:pt x="1081" y="74"/>
                      <a:pt x="1081" y="74"/>
                      <a:pt x="1081" y="74"/>
                    </a:cubicBezTo>
                    <a:cubicBezTo>
                      <a:pt x="1084" y="74"/>
                      <a:pt x="1086" y="73"/>
                      <a:pt x="1088" y="71"/>
                    </a:cubicBezTo>
                    <a:cubicBezTo>
                      <a:pt x="1088" y="70"/>
                      <a:pt x="1089" y="68"/>
                      <a:pt x="1089" y="63"/>
                    </a:cubicBezTo>
                    <a:cubicBezTo>
                      <a:pt x="1089" y="46"/>
                      <a:pt x="1089" y="46"/>
                      <a:pt x="1089" y="46"/>
                    </a:cubicBezTo>
                    <a:cubicBezTo>
                      <a:pt x="1068" y="14"/>
                      <a:pt x="1068" y="14"/>
                      <a:pt x="1068" y="14"/>
                    </a:cubicBezTo>
                    <a:cubicBezTo>
                      <a:pt x="1066" y="10"/>
                      <a:pt x="1064" y="8"/>
                      <a:pt x="1063" y="7"/>
                    </a:cubicBezTo>
                    <a:cubicBezTo>
                      <a:pt x="1062" y="6"/>
                      <a:pt x="1061" y="5"/>
                      <a:pt x="1058" y="4"/>
                    </a:cubicBezTo>
                    <a:cubicBezTo>
                      <a:pt x="1057" y="3"/>
                      <a:pt x="1056" y="3"/>
                      <a:pt x="1055" y="3"/>
                    </a:cubicBezTo>
                    <a:cubicBezTo>
                      <a:pt x="1055" y="1"/>
                      <a:pt x="1055" y="1"/>
                      <a:pt x="1055" y="1"/>
                    </a:cubicBezTo>
                    <a:cubicBezTo>
                      <a:pt x="1087" y="1"/>
                      <a:pt x="1087" y="1"/>
                      <a:pt x="1087" y="1"/>
                    </a:cubicBezTo>
                    <a:cubicBezTo>
                      <a:pt x="1087" y="3"/>
                      <a:pt x="1087" y="3"/>
                      <a:pt x="1087" y="3"/>
                    </a:cubicBezTo>
                    <a:cubicBezTo>
                      <a:pt x="1085" y="3"/>
                      <a:pt x="1085" y="3"/>
                      <a:pt x="1085" y="3"/>
                    </a:cubicBezTo>
                    <a:cubicBezTo>
                      <a:pt x="1083" y="3"/>
                      <a:pt x="1082" y="4"/>
                      <a:pt x="1080" y="5"/>
                    </a:cubicBezTo>
                    <a:cubicBezTo>
                      <a:pt x="1079" y="5"/>
                      <a:pt x="1078" y="7"/>
                      <a:pt x="1078" y="8"/>
                    </a:cubicBezTo>
                    <a:cubicBezTo>
                      <a:pt x="1078" y="10"/>
                      <a:pt x="1079" y="12"/>
                      <a:pt x="1082" y="15"/>
                    </a:cubicBezTo>
                    <a:cubicBezTo>
                      <a:pt x="1097" y="40"/>
                      <a:pt x="1097" y="40"/>
                      <a:pt x="1097" y="40"/>
                    </a:cubicBezTo>
                    <a:cubicBezTo>
                      <a:pt x="1112" y="16"/>
                      <a:pt x="1112" y="16"/>
                      <a:pt x="1112" y="16"/>
                    </a:cubicBezTo>
                    <a:cubicBezTo>
                      <a:pt x="1114" y="13"/>
                      <a:pt x="1115" y="10"/>
                      <a:pt x="1115" y="9"/>
                    </a:cubicBezTo>
                    <a:cubicBezTo>
                      <a:pt x="1115" y="8"/>
                      <a:pt x="1115" y="7"/>
                      <a:pt x="1114" y="6"/>
                    </a:cubicBezTo>
                    <a:cubicBezTo>
                      <a:pt x="1114" y="5"/>
                      <a:pt x="1113" y="4"/>
                      <a:pt x="1112" y="4"/>
                    </a:cubicBezTo>
                    <a:cubicBezTo>
                      <a:pt x="1111" y="4"/>
                      <a:pt x="1110" y="3"/>
                      <a:pt x="1108" y="3"/>
                    </a:cubicBezTo>
                    <a:cubicBezTo>
                      <a:pt x="1108" y="1"/>
                      <a:pt x="1108" y="1"/>
                      <a:pt x="1108" y="1"/>
                    </a:cubicBezTo>
                    <a:close/>
                  </a:path>
                </a:pathLst>
              </a:custGeom>
              <a:solidFill>
                <a:srgbClr val="322B2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zh-CN" dirty="0"/>
              </a:p>
            </p:txBody>
          </p:sp>
        </p:grpSp>
      </p:grpSp>
      <p:sp>
        <p:nvSpPr>
          <p:cNvPr id="48" name="PA_文本框 19">
            <a:extLst>
              <a:ext uri="{FF2B5EF4-FFF2-40B4-BE49-F238E27FC236}">
                <a16:creationId xmlns:a16="http://schemas.microsoft.com/office/drawing/2014/main" id="{D366EF02-F901-4047-8DA3-0EF39C094B72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22102" y="4569384"/>
            <a:ext cx="30572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170"/>
            <a:r>
              <a:rPr lang="zh-CN" altLang="en-US" sz="2800" b="1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授课教师：朱颖杰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8CA373E-9E8F-48E6-92AD-D00224DE06DB}"/>
              </a:ext>
            </a:extLst>
          </p:cNvPr>
          <p:cNvGrpSpPr/>
          <p:nvPr/>
        </p:nvGrpSpPr>
        <p:grpSpPr>
          <a:xfrm>
            <a:off x="2944989" y="5894831"/>
            <a:ext cx="477114" cy="477262"/>
            <a:chOff x="2062490" y="5584876"/>
            <a:chExt cx="477114" cy="477262"/>
          </a:xfrm>
        </p:grpSpPr>
        <p:sp>
          <p:nvSpPr>
            <p:cNvPr id="47" name="PA_椭圆 53">
              <a:extLst>
                <a:ext uri="{FF2B5EF4-FFF2-40B4-BE49-F238E27FC236}">
                  <a16:creationId xmlns:a16="http://schemas.microsoft.com/office/drawing/2014/main" id="{33750B5D-DA20-4247-9B48-739E04719FA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062490" y="5584876"/>
              <a:ext cx="477114" cy="47726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219170"/>
              <a:endParaRPr lang="zh-CN" altLang="en-US" sz="2400" dirty="0">
                <a:solidFill>
                  <a:srgbClr val="333333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9" name="稻壳儿小白白(http://dwz.cn/Wu2UP)">
              <a:extLst>
                <a:ext uri="{FF2B5EF4-FFF2-40B4-BE49-F238E27FC236}">
                  <a16:creationId xmlns:a16="http://schemas.microsoft.com/office/drawing/2014/main" id="{DED0F52E-FC94-4313-ADA0-2F1BEA7360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1341" y="5666345"/>
              <a:ext cx="379412" cy="314325"/>
            </a:xfrm>
            <a:custGeom>
              <a:avLst/>
              <a:gdLst>
                <a:gd name="T0" fmla="*/ 260 w 287"/>
                <a:gd name="T1" fmla="*/ 78 h 237"/>
                <a:gd name="T2" fmla="*/ 244 w 287"/>
                <a:gd name="T3" fmla="*/ 94 h 237"/>
                <a:gd name="T4" fmla="*/ 260 w 287"/>
                <a:gd name="T5" fmla="*/ 111 h 237"/>
                <a:gd name="T6" fmla="*/ 277 w 287"/>
                <a:gd name="T7" fmla="*/ 94 h 237"/>
                <a:gd name="T8" fmla="*/ 260 w 287"/>
                <a:gd name="T9" fmla="*/ 78 h 237"/>
                <a:gd name="T10" fmla="*/ 27 w 287"/>
                <a:gd name="T11" fmla="*/ 78 h 237"/>
                <a:gd name="T12" fmla="*/ 11 w 287"/>
                <a:gd name="T13" fmla="*/ 94 h 237"/>
                <a:gd name="T14" fmla="*/ 27 w 287"/>
                <a:gd name="T15" fmla="*/ 111 h 237"/>
                <a:gd name="T16" fmla="*/ 43 w 287"/>
                <a:gd name="T17" fmla="*/ 94 h 237"/>
                <a:gd name="T18" fmla="*/ 27 w 287"/>
                <a:gd name="T19" fmla="*/ 78 h 237"/>
                <a:gd name="T20" fmla="*/ 212 w 287"/>
                <a:gd name="T21" fmla="*/ 49 h 237"/>
                <a:gd name="T22" fmla="*/ 188 w 287"/>
                <a:gd name="T23" fmla="*/ 73 h 237"/>
                <a:gd name="T24" fmla="*/ 212 w 287"/>
                <a:gd name="T25" fmla="*/ 97 h 237"/>
                <a:gd name="T26" fmla="*/ 236 w 287"/>
                <a:gd name="T27" fmla="*/ 73 h 237"/>
                <a:gd name="T28" fmla="*/ 212 w 287"/>
                <a:gd name="T29" fmla="*/ 49 h 237"/>
                <a:gd name="T30" fmla="*/ 287 w 287"/>
                <a:gd name="T31" fmla="*/ 196 h 237"/>
                <a:gd name="T32" fmla="*/ 259 w 287"/>
                <a:gd name="T33" fmla="*/ 196 h 237"/>
                <a:gd name="T34" fmla="*/ 259 w 287"/>
                <a:gd name="T35" fmla="*/ 145 h 237"/>
                <a:gd name="T36" fmla="*/ 253 w 287"/>
                <a:gd name="T37" fmla="*/ 121 h 237"/>
                <a:gd name="T38" fmla="*/ 260 w 287"/>
                <a:gd name="T39" fmla="*/ 120 h 237"/>
                <a:gd name="T40" fmla="*/ 287 w 287"/>
                <a:gd name="T41" fmla="*/ 147 h 237"/>
                <a:gd name="T42" fmla="*/ 287 w 287"/>
                <a:gd name="T43" fmla="*/ 196 h 237"/>
                <a:gd name="T44" fmla="*/ 75 w 287"/>
                <a:gd name="T45" fmla="*/ 49 h 237"/>
                <a:gd name="T46" fmla="*/ 51 w 287"/>
                <a:gd name="T47" fmla="*/ 73 h 237"/>
                <a:gd name="T48" fmla="*/ 75 w 287"/>
                <a:gd name="T49" fmla="*/ 97 h 237"/>
                <a:gd name="T50" fmla="*/ 99 w 287"/>
                <a:gd name="T51" fmla="*/ 73 h 237"/>
                <a:gd name="T52" fmla="*/ 75 w 287"/>
                <a:gd name="T53" fmla="*/ 49 h 237"/>
                <a:gd name="T54" fmla="*/ 27 w 287"/>
                <a:gd name="T55" fmla="*/ 120 h 237"/>
                <a:gd name="T56" fmla="*/ 34 w 287"/>
                <a:gd name="T57" fmla="*/ 121 h 237"/>
                <a:gd name="T58" fmla="*/ 28 w 287"/>
                <a:gd name="T59" fmla="*/ 145 h 237"/>
                <a:gd name="T60" fmla="*/ 28 w 287"/>
                <a:gd name="T61" fmla="*/ 196 h 237"/>
                <a:gd name="T62" fmla="*/ 0 w 287"/>
                <a:gd name="T63" fmla="*/ 196 h 237"/>
                <a:gd name="T64" fmla="*/ 0 w 287"/>
                <a:gd name="T65" fmla="*/ 147 h 237"/>
                <a:gd name="T66" fmla="*/ 27 w 287"/>
                <a:gd name="T67" fmla="*/ 120 h 237"/>
                <a:gd name="T68" fmla="*/ 144 w 287"/>
                <a:gd name="T69" fmla="*/ 0 h 237"/>
                <a:gd name="T70" fmla="*/ 108 w 287"/>
                <a:gd name="T71" fmla="*/ 36 h 237"/>
                <a:gd name="T72" fmla="*/ 144 w 287"/>
                <a:gd name="T73" fmla="*/ 72 h 237"/>
                <a:gd name="T74" fmla="*/ 179 w 287"/>
                <a:gd name="T75" fmla="*/ 36 h 237"/>
                <a:gd name="T76" fmla="*/ 144 w 287"/>
                <a:gd name="T77" fmla="*/ 0 h 237"/>
                <a:gd name="T78" fmla="*/ 251 w 287"/>
                <a:gd name="T79" fmla="*/ 214 h 237"/>
                <a:gd name="T80" fmla="*/ 208 w 287"/>
                <a:gd name="T81" fmla="*/ 214 h 237"/>
                <a:gd name="T82" fmla="*/ 208 w 287"/>
                <a:gd name="T83" fmla="*/ 137 h 237"/>
                <a:gd name="T84" fmla="*/ 201 w 287"/>
                <a:gd name="T85" fmla="*/ 108 h 237"/>
                <a:gd name="T86" fmla="*/ 212 w 287"/>
                <a:gd name="T87" fmla="*/ 106 h 237"/>
                <a:gd name="T88" fmla="*/ 251 w 287"/>
                <a:gd name="T89" fmla="*/ 145 h 237"/>
                <a:gd name="T90" fmla="*/ 251 w 287"/>
                <a:gd name="T91" fmla="*/ 214 h 237"/>
                <a:gd name="T92" fmla="*/ 79 w 287"/>
                <a:gd name="T93" fmla="*/ 137 h 237"/>
                <a:gd name="T94" fmla="*/ 79 w 287"/>
                <a:gd name="T95" fmla="*/ 214 h 237"/>
                <a:gd name="T96" fmla="*/ 37 w 287"/>
                <a:gd name="T97" fmla="*/ 214 h 237"/>
                <a:gd name="T98" fmla="*/ 37 w 287"/>
                <a:gd name="T99" fmla="*/ 145 h 237"/>
                <a:gd name="T100" fmla="*/ 75 w 287"/>
                <a:gd name="T101" fmla="*/ 106 h 237"/>
                <a:gd name="T102" fmla="*/ 86 w 287"/>
                <a:gd name="T103" fmla="*/ 108 h 237"/>
                <a:gd name="T104" fmla="*/ 79 w 287"/>
                <a:gd name="T105" fmla="*/ 137 h 237"/>
                <a:gd name="T106" fmla="*/ 88 w 287"/>
                <a:gd name="T107" fmla="*/ 237 h 237"/>
                <a:gd name="T108" fmla="*/ 200 w 287"/>
                <a:gd name="T109" fmla="*/ 237 h 237"/>
                <a:gd name="T110" fmla="*/ 200 w 287"/>
                <a:gd name="T111" fmla="*/ 137 h 237"/>
                <a:gd name="T112" fmla="*/ 144 w 287"/>
                <a:gd name="T113" fmla="*/ 81 h 237"/>
                <a:gd name="T114" fmla="*/ 88 w 287"/>
                <a:gd name="T115" fmla="*/ 137 h 237"/>
                <a:gd name="T116" fmla="*/ 88 w 287"/>
                <a:gd name="T117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7" y="103"/>
                    <a:pt x="277" y="94"/>
                  </a:cubicBezTo>
                  <a:cubicBezTo>
                    <a:pt x="277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1" y="85"/>
                    <a:pt x="11" y="94"/>
                  </a:cubicBezTo>
                  <a:cubicBezTo>
                    <a:pt x="11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4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4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4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5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7" y="124"/>
                    <a:pt x="54" y="106"/>
                    <a:pt x="75" y="106"/>
                  </a:cubicBezTo>
                  <a:cubicBezTo>
                    <a:pt x="79" y="106"/>
                    <a:pt x="83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8" y="237"/>
                  </a:moveTo>
                  <a:cubicBezTo>
                    <a:pt x="200" y="237"/>
                    <a:pt x="200" y="237"/>
                    <a:pt x="200" y="2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06"/>
                    <a:pt x="174" y="81"/>
                    <a:pt x="144" y="81"/>
                  </a:cubicBezTo>
                  <a:cubicBezTo>
                    <a:pt x="113" y="81"/>
                    <a:pt x="88" y="106"/>
                    <a:pt x="88" y="137"/>
                  </a:cubicBezTo>
                  <a:lnTo>
                    <a:pt x="88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solidFill>
                  <a:srgbClr val="333333"/>
                </a:solidFill>
              </a:endParaRPr>
            </a:p>
          </p:txBody>
        </p:sp>
      </p:grpSp>
      <p:sp>
        <p:nvSpPr>
          <p:cNvPr id="50" name="PA_文本框 19">
            <a:extLst>
              <a:ext uri="{FF2B5EF4-FFF2-40B4-BE49-F238E27FC236}">
                <a16:creationId xmlns:a16="http://schemas.microsoft.com/office/drawing/2014/main" id="{D893EF1A-F7A1-4A9C-ADB7-963D58E297C0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422102" y="5217453"/>
            <a:ext cx="37753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170"/>
            <a:r>
              <a:rPr lang="zh-CN" altLang="en-US" sz="2800" b="1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单位：暨南大学药学院</a:t>
            </a:r>
          </a:p>
        </p:txBody>
      </p:sp>
      <p:sp>
        <p:nvSpPr>
          <p:cNvPr id="51" name="PA_文本框 19">
            <a:extLst>
              <a:ext uri="{FF2B5EF4-FFF2-40B4-BE49-F238E27FC236}">
                <a16:creationId xmlns:a16="http://schemas.microsoft.com/office/drawing/2014/main" id="{DB6453BF-07CC-4273-93BD-D3C57D2354A6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22102" y="5871852"/>
            <a:ext cx="48526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170"/>
            <a:r>
              <a:rPr lang="zh-CN" altLang="en-US" sz="2800" b="1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授课对象：药学类专业本科生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21AD59A-3325-40A8-87D0-0B37060E7B9B}"/>
              </a:ext>
            </a:extLst>
          </p:cNvPr>
          <p:cNvGrpSpPr/>
          <p:nvPr/>
        </p:nvGrpSpPr>
        <p:grpSpPr>
          <a:xfrm>
            <a:off x="2944989" y="3927372"/>
            <a:ext cx="477114" cy="477262"/>
            <a:chOff x="3197662" y="3905904"/>
            <a:chExt cx="477114" cy="477262"/>
          </a:xfrm>
        </p:grpSpPr>
        <p:sp>
          <p:nvSpPr>
            <p:cNvPr id="44" name="PA_椭圆 6152">
              <a:extLst>
                <a:ext uri="{FF2B5EF4-FFF2-40B4-BE49-F238E27FC236}">
                  <a16:creationId xmlns:a16="http://schemas.microsoft.com/office/drawing/2014/main" id="{E2055115-5866-4CD1-8845-83558FA97E2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197662" y="3905904"/>
              <a:ext cx="477114" cy="4772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219170"/>
              <a:endParaRPr lang="zh-CN" altLang="en-US" sz="2400" dirty="0">
                <a:solidFill>
                  <a:srgbClr val="333333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2" name="稻壳儿小白白(http://dwz.cn/Wu2UP)">
              <a:extLst>
                <a:ext uri="{FF2B5EF4-FFF2-40B4-BE49-F238E27FC236}">
                  <a16:creationId xmlns:a16="http://schemas.microsoft.com/office/drawing/2014/main" id="{72F97219-9F41-4A5E-9809-4596B123C3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4294" y="4016742"/>
              <a:ext cx="323850" cy="255587"/>
            </a:xfrm>
            <a:custGeom>
              <a:avLst/>
              <a:gdLst>
                <a:gd name="T0" fmla="*/ 48 w 48"/>
                <a:gd name="T1" fmla="*/ 9 h 38"/>
                <a:gd name="T2" fmla="*/ 46 w 48"/>
                <a:gd name="T3" fmla="*/ 11 h 38"/>
                <a:gd name="T4" fmla="*/ 2 w 48"/>
                <a:gd name="T5" fmla="*/ 11 h 38"/>
                <a:gd name="T6" fmla="*/ 0 w 48"/>
                <a:gd name="T7" fmla="*/ 9 h 38"/>
                <a:gd name="T8" fmla="*/ 0 w 48"/>
                <a:gd name="T9" fmla="*/ 2 h 38"/>
                <a:gd name="T10" fmla="*/ 2 w 48"/>
                <a:gd name="T11" fmla="*/ 0 h 38"/>
                <a:gd name="T12" fmla="*/ 46 w 48"/>
                <a:gd name="T13" fmla="*/ 0 h 38"/>
                <a:gd name="T14" fmla="*/ 48 w 48"/>
                <a:gd name="T15" fmla="*/ 2 h 38"/>
                <a:gd name="T16" fmla="*/ 48 w 48"/>
                <a:gd name="T17" fmla="*/ 9 h 38"/>
                <a:gd name="T18" fmla="*/ 48 w 48"/>
                <a:gd name="T19" fmla="*/ 23 h 38"/>
                <a:gd name="T20" fmla="*/ 46 w 48"/>
                <a:gd name="T21" fmla="*/ 24 h 38"/>
                <a:gd name="T22" fmla="*/ 2 w 48"/>
                <a:gd name="T23" fmla="*/ 24 h 38"/>
                <a:gd name="T24" fmla="*/ 0 w 48"/>
                <a:gd name="T25" fmla="*/ 23 h 38"/>
                <a:gd name="T26" fmla="*/ 0 w 48"/>
                <a:gd name="T27" fmla="*/ 16 h 38"/>
                <a:gd name="T28" fmla="*/ 2 w 48"/>
                <a:gd name="T29" fmla="*/ 14 h 38"/>
                <a:gd name="T30" fmla="*/ 46 w 48"/>
                <a:gd name="T31" fmla="*/ 14 h 38"/>
                <a:gd name="T32" fmla="*/ 48 w 48"/>
                <a:gd name="T33" fmla="*/ 16 h 38"/>
                <a:gd name="T34" fmla="*/ 48 w 48"/>
                <a:gd name="T35" fmla="*/ 23 h 38"/>
                <a:gd name="T36" fmla="*/ 48 w 48"/>
                <a:gd name="T37" fmla="*/ 36 h 38"/>
                <a:gd name="T38" fmla="*/ 46 w 48"/>
                <a:gd name="T39" fmla="*/ 38 h 38"/>
                <a:gd name="T40" fmla="*/ 2 w 48"/>
                <a:gd name="T41" fmla="*/ 38 h 38"/>
                <a:gd name="T42" fmla="*/ 0 w 48"/>
                <a:gd name="T43" fmla="*/ 36 h 38"/>
                <a:gd name="T44" fmla="*/ 0 w 48"/>
                <a:gd name="T45" fmla="*/ 29 h 38"/>
                <a:gd name="T46" fmla="*/ 2 w 48"/>
                <a:gd name="T47" fmla="*/ 28 h 38"/>
                <a:gd name="T48" fmla="*/ 46 w 48"/>
                <a:gd name="T49" fmla="*/ 28 h 38"/>
                <a:gd name="T50" fmla="*/ 48 w 48"/>
                <a:gd name="T51" fmla="*/ 29 h 38"/>
                <a:gd name="T52" fmla="*/ 48 w 48"/>
                <a:gd name="T53" fmla="*/ 36 h 38"/>
                <a:gd name="T54" fmla="*/ 45 w 48"/>
                <a:gd name="T55" fmla="*/ 21 h 38"/>
                <a:gd name="T56" fmla="*/ 45 w 48"/>
                <a:gd name="T57" fmla="*/ 17 h 38"/>
                <a:gd name="T58" fmla="*/ 17 w 48"/>
                <a:gd name="T59" fmla="*/ 17 h 38"/>
                <a:gd name="T60" fmla="*/ 17 w 48"/>
                <a:gd name="T61" fmla="*/ 21 h 38"/>
                <a:gd name="T62" fmla="*/ 45 w 48"/>
                <a:gd name="T63" fmla="*/ 21 h 38"/>
                <a:gd name="T64" fmla="*/ 45 w 48"/>
                <a:gd name="T65" fmla="*/ 35 h 38"/>
                <a:gd name="T66" fmla="*/ 45 w 48"/>
                <a:gd name="T67" fmla="*/ 31 h 38"/>
                <a:gd name="T68" fmla="*/ 27 w 48"/>
                <a:gd name="T69" fmla="*/ 31 h 38"/>
                <a:gd name="T70" fmla="*/ 27 w 48"/>
                <a:gd name="T71" fmla="*/ 35 h 38"/>
                <a:gd name="T72" fmla="*/ 45 w 48"/>
                <a:gd name="T73" fmla="*/ 35 h 38"/>
                <a:gd name="T74" fmla="*/ 45 w 48"/>
                <a:gd name="T75" fmla="*/ 7 h 38"/>
                <a:gd name="T76" fmla="*/ 45 w 48"/>
                <a:gd name="T77" fmla="*/ 4 h 38"/>
                <a:gd name="T78" fmla="*/ 34 w 48"/>
                <a:gd name="T79" fmla="*/ 4 h 38"/>
                <a:gd name="T80" fmla="*/ 34 w 48"/>
                <a:gd name="T81" fmla="*/ 7 h 38"/>
                <a:gd name="T82" fmla="*/ 45 w 48"/>
                <a:gd name="T83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38">
                  <a:moveTo>
                    <a:pt x="48" y="9"/>
                  </a:moveTo>
                  <a:cubicBezTo>
                    <a:pt x="48" y="10"/>
                    <a:pt x="47" y="11"/>
                    <a:pt x="46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8" y="1"/>
                    <a:pt x="48" y="2"/>
                  </a:cubicBezTo>
                  <a:lnTo>
                    <a:pt x="48" y="9"/>
                  </a:lnTo>
                  <a:close/>
                  <a:moveTo>
                    <a:pt x="48" y="23"/>
                  </a:moveTo>
                  <a:cubicBezTo>
                    <a:pt x="48" y="24"/>
                    <a:pt x="47" y="24"/>
                    <a:pt x="46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4"/>
                    <a:pt x="0" y="2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4"/>
                    <a:pt x="2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7" y="14"/>
                    <a:pt x="48" y="15"/>
                    <a:pt x="48" y="16"/>
                  </a:cubicBezTo>
                  <a:lnTo>
                    <a:pt x="48" y="23"/>
                  </a:lnTo>
                  <a:close/>
                  <a:moveTo>
                    <a:pt x="48" y="36"/>
                  </a:moveTo>
                  <a:cubicBezTo>
                    <a:pt x="48" y="37"/>
                    <a:pt x="47" y="38"/>
                    <a:pt x="46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8"/>
                    <a:pt x="0" y="37"/>
                    <a:pt x="0" y="3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8"/>
                    <a:pt x="1" y="28"/>
                    <a:pt x="2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7" y="28"/>
                    <a:pt x="48" y="28"/>
                    <a:pt x="48" y="29"/>
                  </a:cubicBezTo>
                  <a:lnTo>
                    <a:pt x="48" y="36"/>
                  </a:lnTo>
                  <a:close/>
                  <a:moveTo>
                    <a:pt x="45" y="21"/>
                  </a:moveTo>
                  <a:cubicBezTo>
                    <a:pt x="45" y="17"/>
                    <a:pt x="45" y="17"/>
                    <a:pt x="4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21"/>
                    <a:pt x="17" y="21"/>
                    <a:pt x="17" y="21"/>
                  </a:cubicBezTo>
                  <a:lnTo>
                    <a:pt x="45" y="21"/>
                  </a:lnTo>
                  <a:close/>
                  <a:moveTo>
                    <a:pt x="45" y="35"/>
                  </a:moveTo>
                  <a:cubicBezTo>
                    <a:pt x="45" y="31"/>
                    <a:pt x="45" y="31"/>
                    <a:pt x="45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5"/>
                    <a:pt x="27" y="35"/>
                    <a:pt x="27" y="35"/>
                  </a:cubicBezTo>
                  <a:lnTo>
                    <a:pt x="45" y="35"/>
                  </a:lnTo>
                  <a:close/>
                  <a:moveTo>
                    <a:pt x="45" y="7"/>
                  </a:moveTo>
                  <a:cubicBezTo>
                    <a:pt x="45" y="4"/>
                    <a:pt x="45" y="4"/>
                    <a:pt x="45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7"/>
                    <a:pt x="34" y="7"/>
                    <a:pt x="34" y="7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>
                <a:solidFill>
                  <a:srgbClr val="333333"/>
                </a:solidFill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273B904D-5416-4DDD-9560-F1298692F43D}"/>
              </a:ext>
            </a:extLst>
          </p:cNvPr>
          <p:cNvGrpSpPr/>
          <p:nvPr/>
        </p:nvGrpSpPr>
        <p:grpSpPr>
          <a:xfrm>
            <a:off x="2944989" y="4592363"/>
            <a:ext cx="477114" cy="477262"/>
            <a:chOff x="3197662" y="4490638"/>
            <a:chExt cx="477114" cy="477262"/>
          </a:xfrm>
        </p:grpSpPr>
        <p:sp>
          <p:nvSpPr>
            <p:cNvPr id="45" name="PA_椭圆 49">
              <a:extLst>
                <a:ext uri="{FF2B5EF4-FFF2-40B4-BE49-F238E27FC236}">
                  <a16:creationId xmlns:a16="http://schemas.microsoft.com/office/drawing/2014/main" id="{06A6A667-A2E0-48B3-9449-F26756A5299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197662" y="4490638"/>
              <a:ext cx="477114" cy="4772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219170"/>
              <a:endParaRPr lang="zh-CN" altLang="en-US" sz="2400" dirty="0">
                <a:solidFill>
                  <a:srgbClr val="333333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3" name="稻壳儿小白白(http://dwz.cn/Wu2UP)">
              <a:extLst>
                <a:ext uri="{FF2B5EF4-FFF2-40B4-BE49-F238E27FC236}">
                  <a16:creationId xmlns:a16="http://schemas.microsoft.com/office/drawing/2014/main" id="{3B23422F-C859-4E36-9B73-E9F9150E7E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4932" y="4590616"/>
              <a:ext cx="282575" cy="277307"/>
            </a:xfrm>
            <a:custGeom>
              <a:avLst/>
              <a:gdLst>
                <a:gd name="T0" fmla="*/ 20 w 41"/>
                <a:gd name="T1" fmla="*/ 41 h 41"/>
                <a:gd name="T2" fmla="*/ 0 w 41"/>
                <a:gd name="T3" fmla="*/ 21 h 41"/>
                <a:gd name="T4" fmla="*/ 20 w 41"/>
                <a:gd name="T5" fmla="*/ 0 h 41"/>
                <a:gd name="T6" fmla="*/ 41 w 41"/>
                <a:gd name="T7" fmla="*/ 21 h 41"/>
                <a:gd name="T8" fmla="*/ 20 w 41"/>
                <a:gd name="T9" fmla="*/ 41 h 41"/>
                <a:gd name="T10" fmla="*/ 20 w 41"/>
                <a:gd name="T11" fmla="*/ 4 h 41"/>
                <a:gd name="T12" fmla="*/ 3 w 41"/>
                <a:gd name="T13" fmla="*/ 21 h 41"/>
                <a:gd name="T14" fmla="*/ 20 w 41"/>
                <a:gd name="T15" fmla="*/ 38 h 41"/>
                <a:gd name="T16" fmla="*/ 37 w 41"/>
                <a:gd name="T17" fmla="*/ 21 h 41"/>
                <a:gd name="T18" fmla="*/ 20 w 41"/>
                <a:gd name="T19" fmla="*/ 4 h 41"/>
                <a:gd name="T20" fmla="*/ 13 w 41"/>
                <a:gd name="T21" fmla="*/ 17 h 41"/>
                <a:gd name="T22" fmla="*/ 10 w 41"/>
                <a:gd name="T23" fmla="*/ 14 h 41"/>
                <a:gd name="T24" fmla="*/ 13 w 41"/>
                <a:gd name="T25" fmla="*/ 11 h 41"/>
                <a:gd name="T26" fmla="*/ 17 w 41"/>
                <a:gd name="T27" fmla="*/ 14 h 41"/>
                <a:gd name="T28" fmla="*/ 13 w 41"/>
                <a:gd name="T29" fmla="*/ 17 h 41"/>
                <a:gd name="T30" fmla="*/ 20 w 41"/>
                <a:gd name="T31" fmla="*/ 33 h 41"/>
                <a:gd name="T32" fmla="*/ 10 w 41"/>
                <a:gd name="T33" fmla="*/ 26 h 41"/>
                <a:gd name="T34" fmla="*/ 12 w 41"/>
                <a:gd name="T35" fmla="*/ 24 h 41"/>
                <a:gd name="T36" fmla="*/ 14 w 41"/>
                <a:gd name="T37" fmla="*/ 25 h 41"/>
                <a:gd name="T38" fmla="*/ 20 w 41"/>
                <a:gd name="T39" fmla="*/ 29 h 41"/>
                <a:gd name="T40" fmla="*/ 27 w 41"/>
                <a:gd name="T41" fmla="*/ 25 h 41"/>
                <a:gd name="T42" fmla="*/ 29 w 41"/>
                <a:gd name="T43" fmla="*/ 24 h 41"/>
                <a:gd name="T44" fmla="*/ 30 w 41"/>
                <a:gd name="T45" fmla="*/ 26 h 41"/>
                <a:gd name="T46" fmla="*/ 20 w 41"/>
                <a:gd name="T47" fmla="*/ 33 h 41"/>
                <a:gd name="T48" fmla="*/ 27 w 41"/>
                <a:gd name="T49" fmla="*/ 17 h 41"/>
                <a:gd name="T50" fmla="*/ 24 w 41"/>
                <a:gd name="T51" fmla="*/ 14 h 41"/>
                <a:gd name="T52" fmla="*/ 27 w 41"/>
                <a:gd name="T53" fmla="*/ 11 h 41"/>
                <a:gd name="T54" fmla="*/ 31 w 41"/>
                <a:gd name="T55" fmla="*/ 14 h 41"/>
                <a:gd name="T56" fmla="*/ 27 w 41"/>
                <a:gd name="T57" fmla="*/ 1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" h="41">
                  <a:moveTo>
                    <a:pt x="20" y="41"/>
                  </a:moveTo>
                  <a:cubicBezTo>
                    <a:pt x="9" y="41"/>
                    <a:pt x="0" y="32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1" y="9"/>
                    <a:pt x="41" y="21"/>
                  </a:cubicBezTo>
                  <a:cubicBezTo>
                    <a:pt x="41" y="32"/>
                    <a:pt x="32" y="41"/>
                    <a:pt x="20" y="41"/>
                  </a:cubicBezTo>
                  <a:close/>
                  <a:moveTo>
                    <a:pt x="20" y="4"/>
                  </a:moveTo>
                  <a:cubicBezTo>
                    <a:pt x="11" y="4"/>
                    <a:pt x="3" y="11"/>
                    <a:pt x="3" y="21"/>
                  </a:cubicBezTo>
                  <a:cubicBezTo>
                    <a:pt x="3" y="30"/>
                    <a:pt x="11" y="38"/>
                    <a:pt x="20" y="38"/>
                  </a:cubicBezTo>
                  <a:cubicBezTo>
                    <a:pt x="30" y="38"/>
                    <a:pt x="37" y="30"/>
                    <a:pt x="37" y="21"/>
                  </a:cubicBezTo>
                  <a:cubicBezTo>
                    <a:pt x="37" y="11"/>
                    <a:pt x="30" y="4"/>
                    <a:pt x="20" y="4"/>
                  </a:cubicBezTo>
                  <a:close/>
                  <a:moveTo>
                    <a:pt x="13" y="17"/>
                  </a:moveTo>
                  <a:cubicBezTo>
                    <a:pt x="12" y="17"/>
                    <a:pt x="10" y="16"/>
                    <a:pt x="10" y="14"/>
                  </a:cubicBezTo>
                  <a:cubicBezTo>
                    <a:pt x="10" y="12"/>
                    <a:pt x="12" y="11"/>
                    <a:pt x="13" y="11"/>
                  </a:cubicBezTo>
                  <a:cubicBezTo>
                    <a:pt x="15" y="11"/>
                    <a:pt x="17" y="12"/>
                    <a:pt x="17" y="14"/>
                  </a:cubicBezTo>
                  <a:cubicBezTo>
                    <a:pt x="17" y="16"/>
                    <a:pt x="15" y="17"/>
                    <a:pt x="13" y="17"/>
                  </a:cubicBezTo>
                  <a:close/>
                  <a:moveTo>
                    <a:pt x="20" y="33"/>
                  </a:moveTo>
                  <a:cubicBezTo>
                    <a:pt x="16" y="33"/>
                    <a:pt x="12" y="30"/>
                    <a:pt x="10" y="26"/>
                  </a:cubicBezTo>
                  <a:cubicBezTo>
                    <a:pt x="10" y="25"/>
                    <a:pt x="11" y="24"/>
                    <a:pt x="12" y="24"/>
                  </a:cubicBezTo>
                  <a:cubicBezTo>
                    <a:pt x="13" y="23"/>
                    <a:pt x="13" y="24"/>
                    <a:pt x="14" y="25"/>
                  </a:cubicBezTo>
                  <a:cubicBezTo>
                    <a:pt x="15" y="27"/>
                    <a:pt x="17" y="29"/>
                    <a:pt x="20" y="29"/>
                  </a:cubicBezTo>
                  <a:cubicBezTo>
                    <a:pt x="23" y="29"/>
                    <a:pt x="26" y="27"/>
                    <a:pt x="27" y="25"/>
                  </a:cubicBezTo>
                  <a:cubicBezTo>
                    <a:pt x="27" y="24"/>
                    <a:pt x="28" y="23"/>
                    <a:pt x="29" y="24"/>
                  </a:cubicBezTo>
                  <a:cubicBezTo>
                    <a:pt x="30" y="24"/>
                    <a:pt x="30" y="25"/>
                    <a:pt x="30" y="26"/>
                  </a:cubicBezTo>
                  <a:cubicBezTo>
                    <a:pt x="29" y="30"/>
                    <a:pt x="25" y="33"/>
                    <a:pt x="20" y="33"/>
                  </a:cubicBezTo>
                  <a:close/>
                  <a:moveTo>
                    <a:pt x="27" y="17"/>
                  </a:moveTo>
                  <a:cubicBezTo>
                    <a:pt x="25" y="17"/>
                    <a:pt x="24" y="16"/>
                    <a:pt x="24" y="14"/>
                  </a:cubicBezTo>
                  <a:cubicBezTo>
                    <a:pt x="24" y="12"/>
                    <a:pt x="25" y="11"/>
                    <a:pt x="27" y="11"/>
                  </a:cubicBezTo>
                  <a:cubicBezTo>
                    <a:pt x="29" y="11"/>
                    <a:pt x="31" y="12"/>
                    <a:pt x="31" y="14"/>
                  </a:cubicBezTo>
                  <a:cubicBezTo>
                    <a:pt x="31" y="16"/>
                    <a:pt x="29" y="17"/>
                    <a:pt x="27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>
                <a:solidFill>
                  <a:srgbClr val="333333"/>
                </a:solidFill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3333023-9662-4FD9-966F-D70872575EEA}"/>
              </a:ext>
            </a:extLst>
          </p:cNvPr>
          <p:cNvGrpSpPr/>
          <p:nvPr/>
        </p:nvGrpSpPr>
        <p:grpSpPr>
          <a:xfrm>
            <a:off x="2944989" y="5240432"/>
            <a:ext cx="477114" cy="477262"/>
            <a:chOff x="3197662" y="5081428"/>
            <a:chExt cx="477114" cy="477262"/>
          </a:xfrm>
        </p:grpSpPr>
        <p:sp>
          <p:nvSpPr>
            <p:cNvPr id="46" name="PA_椭圆 51">
              <a:extLst>
                <a:ext uri="{FF2B5EF4-FFF2-40B4-BE49-F238E27FC236}">
                  <a16:creationId xmlns:a16="http://schemas.microsoft.com/office/drawing/2014/main" id="{5CBE744F-6940-4A74-B1FF-CF6C00BB6F9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197662" y="5081428"/>
              <a:ext cx="477114" cy="47726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219170"/>
              <a:endParaRPr lang="zh-CN" altLang="en-US" sz="2400" dirty="0">
                <a:solidFill>
                  <a:srgbClr val="333333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0D7437B4-4D83-4F16-93A0-A8567E421BA2}"/>
                </a:ext>
              </a:extLst>
            </p:cNvPr>
            <p:cNvGrpSpPr/>
            <p:nvPr/>
          </p:nvGrpSpPr>
          <p:grpSpPr>
            <a:xfrm>
              <a:off x="3242544" y="5151284"/>
              <a:ext cx="387350" cy="325438"/>
              <a:chOff x="8556625" y="3559175"/>
              <a:chExt cx="387350" cy="325438"/>
            </a:xfrm>
          </p:grpSpPr>
          <p:sp>
            <p:nvSpPr>
              <p:cNvPr id="56" name="稻壳儿小白白(http://dwz.cn/Wu2UP)">
                <a:extLst>
                  <a:ext uri="{FF2B5EF4-FFF2-40B4-BE49-F238E27FC236}">
                    <a16:creationId xmlns:a16="http://schemas.microsoft.com/office/drawing/2014/main" id="{3D82B13E-65A7-473C-9408-51AA5235C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3300" y="3656013"/>
                <a:ext cx="254000" cy="228600"/>
              </a:xfrm>
              <a:custGeom>
                <a:avLst/>
                <a:gdLst>
                  <a:gd name="T0" fmla="*/ 0 w 161"/>
                  <a:gd name="T1" fmla="*/ 62 h 145"/>
                  <a:gd name="T2" fmla="*/ 0 w 161"/>
                  <a:gd name="T3" fmla="*/ 145 h 145"/>
                  <a:gd name="T4" fmla="*/ 31 w 161"/>
                  <a:gd name="T5" fmla="*/ 145 h 145"/>
                  <a:gd name="T6" fmla="*/ 130 w 161"/>
                  <a:gd name="T7" fmla="*/ 145 h 145"/>
                  <a:gd name="T8" fmla="*/ 161 w 161"/>
                  <a:gd name="T9" fmla="*/ 145 h 145"/>
                  <a:gd name="T10" fmla="*/ 161 w 161"/>
                  <a:gd name="T11" fmla="*/ 62 h 145"/>
                  <a:gd name="T12" fmla="*/ 81 w 161"/>
                  <a:gd name="T13" fmla="*/ 0 h 145"/>
                  <a:gd name="T14" fmla="*/ 0 w 161"/>
                  <a:gd name="T15" fmla="*/ 6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145">
                    <a:moveTo>
                      <a:pt x="0" y="62"/>
                    </a:moveTo>
                    <a:lnTo>
                      <a:pt x="0" y="145"/>
                    </a:lnTo>
                    <a:lnTo>
                      <a:pt x="31" y="145"/>
                    </a:lnTo>
                    <a:lnTo>
                      <a:pt x="130" y="145"/>
                    </a:lnTo>
                    <a:lnTo>
                      <a:pt x="161" y="145"/>
                    </a:lnTo>
                    <a:lnTo>
                      <a:pt x="161" y="62"/>
                    </a:lnTo>
                    <a:lnTo>
                      <a:pt x="8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333333"/>
                  </a:solidFill>
                </a:endParaRPr>
              </a:p>
            </p:txBody>
          </p:sp>
          <p:sp>
            <p:nvSpPr>
              <p:cNvPr id="57" name="稻壳儿小白白(http://dwz.cn/Wu2UP)">
                <a:extLst>
                  <a:ext uri="{FF2B5EF4-FFF2-40B4-BE49-F238E27FC236}">
                    <a16:creationId xmlns:a16="http://schemas.microsoft.com/office/drawing/2014/main" id="{D38761FE-9D3B-4962-A6DD-701368C49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6625" y="3559175"/>
                <a:ext cx="387350" cy="193675"/>
              </a:xfrm>
              <a:custGeom>
                <a:avLst/>
                <a:gdLst>
                  <a:gd name="T0" fmla="*/ 225 w 246"/>
                  <a:gd name="T1" fmla="*/ 80 h 123"/>
                  <a:gd name="T2" fmla="*/ 225 w 246"/>
                  <a:gd name="T3" fmla="*/ 21 h 123"/>
                  <a:gd name="T4" fmla="*/ 182 w 246"/>
                  <a:gd name="T5" fmla="*/ 21 h 123"/>
                  <a:gd name="T6" fmla="*/ 182 w 246"/>
                  <a:gd name="T7" fmla="*/ 47 h 123"/>
                  <a:gd name="T8" fmla="*/ 123 w 246"/>
                  <a:gd name="T9" fmla="*/ 0 h 123"/>
                  <a:gd name="T10" fmla="*/ 123 w 246"/>
                  <a:gd name="T11" fmla="*/ 0 h 123"/>
                  <a:gd name="T12" fmla="*/ 123 w 246"/>
                  <a:gd name="T13" fmla="*/ 0 h 123"/>
                  <a:gd name="T14" fmla="*/ 123 w 246"/>
                  <a:gd name="T15" fmla="*/ 0 h 123"/>
                  <a:gd name="T16" fmla="*/ 123 w 246"/>
                  <a:gd name="T17" fmla="*/ 0 h 123"/>
                  <a:gd name="T18" fmla="*/ 0 w 246"/>
                  <a:gd name="T19" fmla="*/ 97 h 123"/>
                  <a:gd name="T20" fmla="*/ 21 w 246"/>
                  <a:gd name="T21" fmla="*/ 123 h 123"/>
                  <a:gd name="T22" fmla="*/ 123 w 246"/>
                  <a:gd name="T23" fmla="*/ 42 h 123"/>
                  <a:gd name="T24" fmla="*/ 225 w 246"/>
                  <a:gd name="T25" fmla="*/ 123 h 123"/>
                  <a:gd name="T26" fmla="*/ 246 w 246"/>
                  <a:gd name="T27" fmla="*/ 97 h 123"/>
                  <a:gd name="T28" fmla="*/ 225 w 246"/>
                  <a:gd name="T29" fmla="*/ 8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6" h="123">
                    <a:moveTo>
                      <a:pt x="225" y="80"/>
                    </a:moveTo>
                    <a:lnTo>
                      <a:pt x="225" y="21"/>
                    </a:lnTo>
                    <a:lnTo>
                      <a:pt x="182" y="21"/>
                    </a:lnTo>
                    <a:lnTo>
                      <a:pt x="182" y="47"/>
                    </a:lnTo>
                    <a:lnTo>
                      <a:pt x="123" y="0"/>
                    </a:lnTo>
                    <a:lnTo>
                      <a:pt x="0" y="97"/>
                    </a:lnTo>
                    <a:lnTo>
                      <a:pt x="21" y="123"/>
                    </a:lnTo>
                    <a:lnTo>
                      <a:pt x="123" y="42"/>
                    </a:lnTo>
                    <a:lnTo>
                      <a:pt x="225" y="123"/>
                    </a:lnTo>
                    <a:lnTo>
                      <a:pt x="246" y="97"/>
                    </a:lnTo>
                    <a:lnTo>
                      <a:pt x="225" y="8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333333"/>
                  </a:solidFill>
                </a:endParaRPr>
              </a:p>
            </p:txBody>
          </p:sp>
        </p:grpSp>
      </p:grpSp>
      <p:pic>
        <p:nvPicPr>
          <p:cNvPr id="59" name="图片 58">
            <a:extLst>
              <a:ext uri="{FF2B5EF4-FFF2-40B4-BE49-F238E27FC236}">
                <a16:creationId xmlns:a16="http://schemas.microsoft.com/office/drawing/2014/main" id="{1536CF1A-6B9D-4E31-9C6C-D12DF93F923F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163291" y="0"/>
            <a:ext cx="1028709" cy="1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8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1658862B-529C-4521-AAC1-CA09C1E3DDC6}"/>
              </a:ext>
            </a:extLst>
          </p:cNvPr>
          <p:cNvGrpSpPr/>
          <p:nvPr/>
        </p:nvGrpSpPr>
        <p:grpSpPr>
          <a:xfrm>
            <a:off x="0" y="264977"/>
            <a:ext cx="5935635" cy="646331"/>
            <a:chOff x="4508162" y="3278970"/>
            <a:chExt cx="5935635" cy="646331"/>
          </a:xfrm>
        </p:grpSpPr>
        <p:sp>
          <p:nvSpPr>
            <p:cNvPr id="27" name="文本框 6">
              <a:extLst>
                <a:ext uri="{FF2B5EF4-FFF2-40B4-BE49-F238E27FC236}">
                  <a16:creationId xmlns:a16="http://schemas.microsoft.com/office/drawing/2014/main" id="{215F51DB-BE61-4185-A8E5-47F7C0F136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8162" y="3278970"/>
              <a:ext cx="745717" cy="6463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2 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" name="文本框 10">
              <a:extLst>
                <a:ext uri="{FF2B5EF4-FFF2-40B4-BE49-F238E27FC236}">
                  <a16:creationId xmlns:a16="http://schemas.microsoft.com/office/drawing/2014/main" id="{F1FB7BA3-317B-4EF2-ACAD-07F98227D3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9921" y="3278970"/>
              <a:ext cx="479387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ACE</a:t>
              </a:r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抑制药的临床应用</a:t>
              </a:r>
            </a:p>
          </p:txBody>
        </p:sp>
        <p:cxnSp>
          <p:nvCxnSpPr>
            <p:cNvPr id="29" name="直接连接符 15">
              <a:extLst>
                <a:ext uri="{FF2B5EF4-FFF2-40B4-BE49-F238E27FC236}">
                  <a16:creationId xmlns:a16="http://schemas.microsoft.com/office/drawing/2014/main" id="{7BCC1104-4E98-40A2-9650-10279A8CF3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14625" y="3373535"/>
              <a:ext cx="0" cy="457200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直接连接符 24">
              <a:extLst>
                <a:ext uri="{FF2B5EF4-FFF2-40B4-BE49-F238E27FC236}">
                  <a16:creationId xmlns:a16="http://schemas.microsoft.com/office/drawing/2014/main" id="{2496D262-1E33-493F-95C9-DD23C097CF4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357475" y="3373535"/>
              <a:ext cx="0" cy="4572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8" name="Rectangle 2">
            <a:extLst>
              <a:ext uri="{FF2B5EF4-FFF2-40B4-BE49-F238E27FC236}">
                <a16:creationId xmlns:a16="http://schemas.microsoft.com/office/drawing/2014/main" id="{881E05C4-DC66-4D29-B455-9AA20F6D1F9A}"/>
              </a:ext>
            </a:extLst>
          </p:cNvPr>
          <p:cNvSpPr txBox="1">
            <a:spLocks noChangeArrowheads="1"/>
          </p:cNvSpPr>
          <p:nvPr/>
        </p:nvSpPr>
        <p:spPr>
          <a:xfrm>
            <a:off x="30280" y="6437136"/>
            <a:ext cx="2895600" cy="4572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暨南大学药学院   朱颖杰</a:t>
            </a:r>
            <a:endParaRPr lang="en-US" altLang="zh-CN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69" y="911309"/>
            <a:ext cx="6579705" cy="585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1B60C53-371A-4587-A277-E3DE75EE6B3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1466" y="4272166"/>
            <a:ext cx="2164890" cy="1611903"/>
          </a:xfrm>
          <a:prstGeom prst="rect">
            <a:avLst/>
          </a:prstGeom>
        </p:spPr>
      </p:pic>
      <p:sp>
        <p:nvSpPr>
          <p:cNvPr id="14" name="乘 1">
            <a:extLst>
              <a:ext uri="{FF2B5EF4-FFF2-40B4-BE49-F238E27FC236}">
                <a16:creationId xmlns:a16="http://schemas.microsoft.com/office/drawing/2014/main" id="{1C50B58A-2F32-4858-B3CF-260CD091EDF9}"/>
              </a:ext>
            </a:extLst>
          </p:cNvPr>
          <p:cNvSpPr/>
          <p:nvPr/>
        </p:nvSpPr>
        <p:spPr bwMode="auto">
          <a:xfrm>
            <a:off x="4165443" y="2605624"/>
            <a:ext cx="1085522" cy="976828"/>
          </a:xfrm>
          <a:prstGeom prst="mathMultiply">
            <a:avLst>
              <a:gd name="adj1" fmla="val 12367"/>
            </a:avLst>
          </a:prstGeom>
          <a:solidFill>
            <a:srgbClr val="FF1DF4"/>
          </a:solidFill>
          <a:ln w="12700" cap="sq" cmpd="sng" algn="ctr">
            <a:solidFill>
              <a:srgbClr val="FF1DF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zh-CN" altLang="en-US" sz="2000">
              <a:latin typeface="Arial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5983831-ABB6-4FD9-BCC7-F3138C554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5368" y="986375"/>
            <a:ext cx="2164890" cy="303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2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259E09C-DB86-4542-B299-DCBC16AFEC5C}"/>
              </a:ext>
            </a:extLst>
          </p:cNvPr>
          <p:cNvGrpSpPr/>
          <p:nvPr/>
        </p:nvGrpSpPr>
        <p:grpSpPr>
          <a:xfrm>
            <a:off x="0" y="275994"/>
            <a:ext cx="5935635" cy="646331"/>
            <a:chOff x="4552228" y="4408285"/>
            <a:chExt cx="5935635" cy="646331"/>
          </a:xfrm>
        </p:grpSpPr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139C5D07-ED80-447B-8476-ECC90B91E7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2228" y="4408285"/>
              <a:ext cx="745717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3 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" name="文本框 11">
              <a:extLst>
                <a:ext uri="{FF2B5EF4-FFF2-40B4-BE49-F238E27FC236}">
                  <a16:creationId xmlns:a16="http://schemas.microsoft.com/office/drawing/2014/main" id="{DBF0607D-88E3-40A6-84AA-F46978B89B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3987" y="4408285"/>
              <a:ext cx="479387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ACE</a:t>
              </a:r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抑制药的不良反应</a:t>
              </a:r>
            </a:p>
          </p:txBody>
        </p:sp>
        <p:cxnSp>
          <p:nvCxnSpPr>
            <p:cNvPr id="9" name="直接连接符 16">
              <a:extLst>
                <a:ext uri="{FF2B5EF4-FFF2-40B4-BE49-F238E27FC236}">
                  <a16:creationId xmlns:a16="http://schemas.microsoft.com/office/drawing/2014/main" id="{E6033657-B226-46CE-AFB1-ACF3E1040D3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58691" y="4502850"/>
              <a:ext cx="0" cy="457200"/>
            </a:xfrm>
            <a:prstGeom prst="line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直接连接符 25">
              <a:extLst>
                <a:ext uri="{FF2B5EF4-FFF2-40B4-BE49-F238E27FC236}">
                  <a16:creationId xmlns:a16="http://schemas.microsoft.com/office/drawing/2014/main" id="{3DDC428F-AE9F-4324-9664-6FB564949D3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01541" y="4502850"/>
              <a:ext cx="0" cy="4572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0" name="Rectangle 2">
            <a:extLst>
              <a:ext uri="{FF2B5EF4-FFF2-40B4-BE49-F238E27FC236}">
                <a16:creationId xmlns:a16="http://schemas.microsoft.com/office/drawing/2014/main" id="{4F7DDC3A-1E05-4448-97DB-0C41869D00B8}"/>
              </a:ext>
            </a:extLst>
          </p:cNvPr>
          <p:cNvSpPr txBox="1">
            <a:spLocks noChangeArrowheads="1"/>
          </p:cNvSpPr>
          <p:nvPr/>
        </p:nvSpPr>
        <p:spPr>
          <a:xfrm>
            <a:off x="30280" y="6437136"/>
            <a:ext cx="2895600" cy="4572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暨南大学药学院   朱颖杰</a:t>
            </a:r>
            <a:endParaRPr lang="en-US" altLang="zh-CN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983969" y="911309"/>
            <a:ext cx="6579705" cy="5856058"/>
            <a:chOff x="983969" y="911309"/>
            <a:chExt cx="6579705" cy="5856058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969" y="911309"/>
              <a:ext cx="6579705" cy="5856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乘 1">
              <a:extLst>
                <a:ext uri="{FF2B5EF4-FFF2-40B4-BE49-F238E27FC236}">
                  <a16:creationId xmlns:a16="http://schemas.microsoft.com/office/drawing/2014/main" id="{0C78D264-E553-4C42-8CFE-910F8BA70D1A}"/>
                </a:ext>
              </a:extLst>
            </p:cNvPr>
            <p:cNvSpPr/>
            <p:nvPr/>
          </p:nvSpPr>
          <p:spPr bwMode="auto">
            <a:xfrm>
              <a:off x="4184870" y="2592768"/>
              <a:ext cx="1085522" cy="976828"/>
            </a:xfrm>
            <a:prstGeom prst="mathMultiply">
              <a:avLst>
                <a:gd name="adj1" fmla="val 12367"/>
              </a:avLst>
            </a:prstGeom>
            <a:solidFill>
              <a:srgbClr val="FF1DF4"/>
            </a:solidFill>
            <a:ln w="12700" cap="sq" cmpd="sng" algn="ctr">
              <a:solidFill>
                <a:srgbClr val="FF1DF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zh-CN" altLang="en-US" sz="2000">
                <a:latin typeface="Arial" charset="0"/>
              </a:endParaRPr>
            </a:p>
          </p:txBody>
        </p:sp>
        <p:sp>
          <p:nvSpPr>
            <p:cNvPr id="15" name="右箭头 108">
              <a:extLst>
                <a:ext uri="{FF2B5EF4-FFF2-40B4-BE49-F238E27FC236}">
                  <a16:creationId xmlns:a16="http://schemas.microsoft.com/office/drawing/2014/main" id="{E3200666-8F64-4AEA-A07B-38D1D5103829}"/>
                </a:ext>
              </a:extLst>
            </p:cNvPr>
            <p:cNvSpPr/>
            <p:nvPr/>
          </p:nvSpPr>
          <p:spPr>
            <a:xfrm rot="16200000">
              <a:off x="6535677" y="1427340"/>
              <a:ext cx="659504" cy="142876"/>
            </a:xfrm>
            <a:prstGeom prst="rightArrow">
              <a:avLst/>
            </a:prstGeom>
            <a:solidFill>
              <a:srgbClr val="FF1DF4"/>
            </a:solidFill>
            <a:ln>
              <a:solidFill>
                <a:srgbClr val="FF1DF4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右箭头 112">
              <a:extLst>
                <a:ext uri="{FF2B5EF4-FFF2-40B4-BE49-F238E27FC236}">
                  <a16:creationId xmlns:a16="http://schemas.microsoft.com/office/drawing/2014/main" id="{AD84C043-2274-4CE9-9B23-AE1C06F2E625}"/>
                </a:ext>
              </a:extLst>
            </p:cNvPr>
            <p:cNvSpPr/>
            <p:nvPr/>
          </p:nvSpPr>
          <p:spPr>
            <a:xfrm rot="5400000">
              <a:off x="4025547" y="3634496"/>
              <a:ext cx="659504" cy="142876"/>
            </a:xfrm>
            <a:prstGeom prst="rightArrow">
              <a:avLst/>
            </a:prstGeom>
            <a:solidFill>
              <a:srgbClr val="FF1DF4"/>
            </a:solidFill>
            <a:ln>
              <a:solidFill>
                <a:srgbClr val="FF1DF4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乘 1">
              <a:extLst>
                <a:ext uri="{FF2B5EF4-FFF2-40B4-BE49-F238E27FC236}">
                  <a16:creationId xmlns:a16="http://schemas.microsoft.com/office/drawing/2014/main" id="{090E121B-04FC-476F-97F8-E9CF5F400C25}"/>
                </a:ext>
              </a:extLst>
            </p:cNvPr>
            <p:cNvSpPr/>
            <p:nvPr/>
          </p:nvSpPr>
          <p:spPr bwMode="auto">
            <a:xfrm>
              <a:off x="5887457" y="2875805"/>
              <a:ext cx="542761" cy="541630"/>
            </a:xfrm>
            <a:prstGeom prst="mathMultiply">
              <a:avLst>
                <a:gd name="adj1" fmla="val 12367"/>
              </a:avLst>
            </a:prstGeom>
            <a:solidFill>
              <a:srgbClr val="FF1DF4"/>
            </a:solidFill>
            <a:ln w="12700" cap="sq" cmpd="sng" algn="ctr">
              <a:solidFill>
                <a:srgbClr val="FF1DF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zh-CN" altLang="en-US" sz="2000">
                <a:latin typeface="Arial" charset="0"/>
              </a:endParaRPr>
            </a:p>
          </p:txBody>
        </p:sp>
        <p:sp>
          <p:nvSpPr>
            <p:cNvPr id="18" name="乘 1">
              <a:extLst>
                <a:ext uri="{FF2B5EF4-FFF2-40B4-BE49-F238E27FC236}">
                  <a16:creationId xmlns:a16="http://schemas.microsoft.com/office/drawing/2014/main" id="{C963E22A-D2FA-4D6C-988B-80D50D01A3C0}"/>
                </a:ext>
              </a:extLst>
            </p:cNvPr>
            <p:cNvSpPr/>
            <p:nvPr/>
          </p:nvSpPr>
          <p:spPr bwMode="auto">
            <a:xfrm>
              <a:off x="2985061" y="2903760"/>
              <a:ext cx="542761" cy="541630"/>
            </a:xfrm>
            <a:prstGeom prst="mathMultiply">
              <a:avLst>
                <a:gd name="adj1" fmla="val 12367"/>
              </a:avLst>
            </a:prstGeom>
            <a:solidFill>
              <a:srgbClr val="FF1DF4"/>
            </a:solidFill>
            <a:ln w="12700" cap="sq" cmpd="sng" algn="ctr">
              <a:solidFill>
                <a:srgbClr val="FF1DF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zh-CN" altLang="en-US" sz="2000">
                <a:latin typeface="Arial" charset="0"/>
              </a:endParaRPr>
            </a:p>
          </p:txBody>
        </p:sp>
        <p:sp>
          <p:nvSpPr>
            <p:cNvPr id="19" name="乘 1">
              <a:extLst>
                <a:ext uri="{FF2B5EF4-FFF2-40B4-BE49-F238E27FC236}">
                  <a16:creationId xmlns:a16="http://schemas.microsoft.com/office/drawing/2014/main" id="{FD571572-E8D4-447E-9388-E7875046A0AF}"/>
                </a:ext>
              </a:extLst>
            </p:cNvPr>
            <p:cNvSpPr/>
            <p:nvPr/>
          </p:nvSpPr>
          <p:spPr bwMode="auto">
            <a:xfrm>
              <a:off x="1623719" y="4835821"/>
              <a:ext cx="542761" cy="541630"/>
            </a:xfrm>
            <a:prstGeom prst="mathMultiply">
              <a:avLst>
                <a:gd name="adj1" fmla="val 12367"/>
              </a:avLst>
            </a:prstGeom>
            <a:solidFill>
              <a:srgbClr val="FF1DF4"/>
            </a:solidFill>
            <a:ln w="12700" cap="sq" cmpd="sng" algn="ctr">
              <a:solidFill>
                <a:srgbClr val="FF1DF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zh-CN" altLang="en-US" sz="2000">
                <a:latin typeface="Arial" charset="0"/>
              </a:endParaRPr>
            </a:p>
          </p:txBody>
        </p:sp>
        <p:sp>
          <p:nvSpPr>
            <p:cNvPr id="20" name="乘 1">
              <a:extLst>
                <a:ext uri="{FF2B5EF4-FFF2-40B4-BE49-F238E27FC236}">
                  <a16:creationId xmlns:a16="http://schemas.microsoft.com/office/drawing/2014/main" id="{81B05F75-3105-44DB-ABF1-A28242C7E376}"/>
                </a:ext>
              </a:extLst>
            </p:cNvPr>
            <p:cNvSpPr/>
            <p:nvPr/>
          </p:nvSpPr>
          <p:spPr bwMode="auto">
            <a:xfrm>
              <a:off x="2390311" y="4734405"/>
              <a:ext cx="669051" cy="646329"/>
            </a:xfrm>
            <a:prstGeom prst="mathMultiply">
              <a:avLst>
                <a:gd name="adj1" fmla="val 12367"/>
              </a:avLst>
            </a:prstGeom>
            <a:solidFill>
              <a:srgbClr val="FF1DF4"/>
            </a:solidFill>
            <a:ln w="12700" cap="sq" cmpd="sng" algn="ctr">
              <a:solidFill>
                <a:srgbClr val="FF1DF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zh-CN" altLang="en-US" sz="2000">
                <a:latin typeface="Arial" charset="0"/>
              </a:endParaRPr>
            </a:p>
          </p:txBody>
        </p:sp>
        <p:sp>
          <p:nvSpPr>
            <p:cNvPr id="21" name="乘 1">
              <a:extLst>
                <a:ext uri="{FF2B5EF4-FFF2-40B4-BE49-F238E27FC236}">
                  <a16:creationId xmlns:a16="http://schemas.microsoft.com/office/drawing/2014/main" id="{5C778101-E4D0-4537-84E7-E9408179D321}"/>
                </a:ext>
              </a:extLst>
            </p:cNvPr>
            <p:cNvSpPr/>
            <p:nvPr/>
          </p:nvSpPr>
          <p:spPr bwMode="auto">
            <a:xfrm>
              <a:off x="1618863" y="4052939"/>
              <a:ext cx="542761" cy="541630"/>
            </a:xfrm>
            <a:prstGeom prst="mathMultiply">
              <a:avLst>
                <a:gd name="adj1" fmla="val 12367"/>
              </a:avLst>
            </a:prstGeom>
            <a:solidFill>
              <a:srgbClr val="FF1DF4"/>
            </a:solidFill>
            <a:ln w="12700" cap="sq" cmpd="sng" algn="ctr">
              <a:solidFill>
                <a:srgbClr val="FF1DF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zh-CN" altLang="en-US" sz="2000">
                <a:latin typeface="Arial" charset="0"/>
              </a:endParaRPr>
            </a:p>
          </p:txBody>
        </p:sp>
        <p:sp>
          <p:nvSpPr>
            <p:cNvPr id="22" name="右箭头 126">
              <a:extLst>
                <a:ext uri="{FF2B5EF4-FFF2-40B4-BE49-F238E27FC236}">
                  <a16:creationId xmlns:a16="http://schemas.microsoft.com/office/drawing/2014/main" id="{D6548E42-2109-4ED5-B050-EC424E3E7390}"/>
                </a:ext>
              </a:extLst>
            </p:cNvPr>
            <p:cNvSpPr/>
            <p:nvPr/>
          </p:nvSpPr>
          <p:spPr>
            <a:xfrm rot="16200000">
              <a:off x="6409369" y="5156240"/>
              <a:ext cx="659504" cy="142876"/>
            </a:xfrm>
            <a:prstGeom prst="rightArrow">
              <a:avLst/>
            </a:prstGeom>
            <a:solidFill>
              <a:srgbClr val="FF1DF4"/>
            </a:solidFill>
            <a:ln>
              <a:solidFill>
                <a:srgbClr val="FF1DF4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Text Box 48">
              <a:extLst>
                <a:ext uri="{FF2B5EF4-FFF2-40B4-BE49-F238E27FC236}">
                  <a16:creationId xmlns:a16="http://schemas.microsoft.com/office/drawing/2014/main" id="{62ECAE59-AB0E-48CC-8B8D-5A3352C65D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4621" y="3650083"/>
              <a:ext cx="41389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600" b="1" dirty="0">
                  <a:solidFill>
                    <a:srgbClr val="FF1DF4"/>
                  </a:solidFill>
                  <a:ea typeface="宋体" pitchFamily="2" charset="-122"/>
                </a:rPr>
                <a:t>+</a:t>
              </a:r>
            </a:p>
          </p:txBody>
        </p: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B88B133C-6342-4179-AED5-50EA4173BAA2}"/>
              </a:ext>
            </a:extLst>
          </p:cNvPr>
          <p:cNvSpPr/>
          <p:nvPr/>
        </p:nvSpPr>
        <p:spPr>
          <a:xfrm>
            <a:off x="7822494" y="1257845"/>
            <a:ext cx="3289954" cy="477587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indent="-457200" defTabSz="1219170">
              <a:lnSpc>
                <a:spcPct val="160000"/>
              </a:lnSpc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AngⅡ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减少：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defTabSz="1219170">
              <a:lnSpc>
                <a:spcPct val="160000"/>
              </a:lnSpc>
              <a:buClr>
                <a:srgbClr val="FF0000"/>
              </a:buClr>
            </a:pPr>
            <a:endParaRPr lang="en-US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709F23D8-9C6D-4BE2-B985-56791F76B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422" y="2006416"/>
            <a:ext cx="2416672" cy="211712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BDBF99DA-AB1F-4C49-9E47-8503725B3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422" y="4245512"/>
            <a:ext cx="2416672" cy="150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3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259E09C-DB86-4542-B299-DCBC16AFEC5C}"/>
              </a:ext>
            </a:extLst>
          </p:cNvPr>
          <p:cNvGrpSpPr/>
          <p:nvPr/>
        </p:nvGrpSpPr>
        <p:grpSpPr>
          <a:xfrm>
            <a:off x="0" y="275994"/>
            <a:ext cx="5935635" cy="646331"/>
            <a:chOff x="4552228" y="4408285"/>
            <a:chExt cx="5935635" cy="646331"/>
          </a:xfrm>
        </p:grpSpPr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139C5D07-ED80-447B-8476-ECC90B91E7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2228" y="4408285"/>
              <a:ext cx="745717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3 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" name="文本框 11">
              <a:extLst>
                <a:ext uri="{FF2B5EF4-FFF2-40B4-BE49-F238E27FC236}">
                  <a16:creationId xmlns:a16="http://schemas.microsoft.com/office/drawing/2014/main" id="{DBF0607D-88E3-40A6-84AA-F46978B89B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3987" y="4408285"/>
              <a:ext cx="479387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ACE</a:t>
              </a:r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抑制药的不良反应</a:t>
              </a:r>
            </a:p>
          </p:txBody>
        </p:sp>
        <p:cxnSp>
          <p:nvCxnSpPr>
            <p:cNvPr id="9" name="直接连接符 16">
              <a:extLst>
                <a:ext uri="{FF2B5EF4-FFF2-40B4-BE49-F238E27FC236}">
                  <a16:creationId xmlns:a16="http://schemas.microsoft.com/office/drawing/2014/main" id="{E6033657-B226-46CE-AFB1-ACF3E1040D3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58691" y="4502850"/>
              <a:ext cx="0" cy="457200"/>
            </a:xfrm>
            <a:prstGeom prst="line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直接连接符 25">
              <a:extLst>
                <a:ext uri="{FF2B5EF4-FFF2-40B4-BE49-F238E27FC236}">
                  <a16:creationId xmlns:a16="http://schemas.microsoft.com/office/drawing/2014/main" id="{3DDC428F-AE9F-4324-9664-6FB564949D3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01541" y="4502850"/>
              <a:ext cx="0" cy="4572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9" name="矩形 68">
            <a:extLst>
              <a:ext uri="{FF2B5EF4-FFF2-40B4-BE49-F238E27FC236}">
                <a16:creationId xmlns:a16="http://schemas.microsoft.com/office/drawing/2014/main" id="{99917DEC-0F6E-44A6-8CEE-B7AECC00C7EC}"/>
              </a:ext>
            </a:extLst>
          </p:cNvPr>
          <p:cNvSpPr/>
          <p:nvPr/>
        </p:nvSpPr>
        <p:spPr>
          <a:xfrm>
            <a:off x="7930254" y="497046"/>
            <a:ext cx="3155956" cy="61059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indent="-457200" defTabSz="1219170">
              <a:lnSpc>
                <a:spcPct val="160000"/>
              </a:lnSpc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缓激肽增多：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defTabSz="1219170">
              <a:lnSpc>
                <a:spcPct val="160000"/>
              </a:lnSpc>
              <a:buClr>
                <a:srgbClr val="FF0000"/>
              </a:buClr>
            </a:pPr>
            <a:endParaRPr lang="en-US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Rectangle 2">
            <a:extLst>
              <a:ext uri="{FF2B5EF4-FFF2-40B4-BE49-F238E27FC236}">
                <a16:creationId xmlns:a16="http://schemas.microsoft.com/office/drawing/2014/main" id="{4F7DDC3A-1E05-4448-97DB-0C41869D00B8}"/>
              </a:ext>
            </a:extLst>
          </p:cNvPr>
          <p:cNvSpPr txBox="1">
            <a:spLocks noChangeArrowheads="1"/>
          </p:cNvSpPr>
          <p:nvPr/>
        </p:nvSpPr>
        <p:spPr>
          <a:xfrm>
            <a:off x="30280" y="6437136"/>
            <a:ext cx="2895600" cy="4572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暨南大学药学院   朱颖杰</a:t>
            </a:r>
            <a:endParaRPr lang="en-US" altLang="zh-CN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A231869-E998-4509-9183-C5AFDE637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8557" y="1161788"/>
            <a:ext cx="1492454" cy="2084698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8287C333-7A31-4A49-A60D-CE7D8365C6F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98558" y="4807861"/>
            <a:ext cx="1492453" cy="1586572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557" y="3355588"/>
            <a:ext cx="1492454" cy="133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983969" y="911309"/>
            <a:ext cx="6579705" cy="5856058"/>
            <a:chOff x="983969" y="911309"/>
            <a:chExt cx="6579705" cy="5856058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969" y="911309"/>
              <a:ext cx="6579705" cy="5856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乘 1">
              <a:extLst>
                <a:ext uri="{FF2B5EF4-FFF2-40B4-BE49-F238E27FC236}">
                  <a16:creationId xmlns:a16="http://schemas.microsoft.com/office/drawing/2014/main" id="{0C78D264-E553-4C42-8CFE-910F8BA70D1A}"/>
                </a:ext>
              </a:extLst>
            </p:cNvPr>
            <p:cNvSpPr/>
            <p:nvPr/>
          </p:nvSpPr>
          <p:spPr bwMode="auto">
            <a:xfrm>
              <a:off x="4184870" y="2592768"/>
              <a:ext cx="1085522" cy="976828"/>
            </a:xfrm>
            <a:prstGeom prst="mathMultiply">
              <a:avLst>
                <a:gd name="adj1" fmla="val 12367"/>
              </a:avLst>
            </a:prstGeom>
            <a:solidFill>
              <a:srgbClr val="FF1DF4"/>
            </a:solidFill>
            <a:ln w="12700" cap="sq" cmpd="sng" algn="ctr">
              <a:solidFill>
                <a:srgbClr val="FF1DF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zh-CN" altLang="en-US" sz="2000">
                <a:latin typeface="Arial" charset="0"/>
              </a:endParaRPr>
            </a:p>
          </p:txBody>
        </p:sp>
        <p:sp>
          <p:nvSpPr>
            <p:cNvPr id="16" name="右箭头 108">
              <a:extLst>
                <a:ext uri="{FF2B5EF4-FFF2-40B4-BE49-F238E27FC236}">
                  <a16:creationId xmlns:a16="http://schemas.microsoft.com/office/drawing/2014/main" id="{E3200666-8F64-4AEA-A07B-38D1D5103829}"/>
                </a:ext>
              </a:extLst>
            </p:cNvPr>
            <p:cNvSpPr/>
            <p:nvPr/>
          </p:nvSpPr>
          <p:spPr>
            <a:xfrm rot="16200000">
              <a:off x="6535677" y="1427340"/>
              <a:ext cx="659504" cy="142876"/>
            </a:xfrm>
            <a:prstGeom prst="rightArrow">
              <a:avLst/>
            </a:prstGeom>
            <a:solidFill>
              <a:srgbClr val="FF1DF4"/>
            </a:solidFill>
            <a:ln>
              <a:solidFill>
                <a:srgbClr val="FF1DF4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右箭头 112">
              <a:extLst>
                <a:ext uri="{FF2B5EF4-FFF2-40B4-BE49-F238E27FC236}">
                  <a16:creationId xmlns:a16="http://schemas.microsoft.com/office/drawing/2014/main" id="{AD84C043-2274-4CE9-9B23-AE1C06F2E625}"/>
                </a:ext>
              </a:extLst>
            </p:cNvPr>
            <p:cNvSpPr/>
            <p:nvPr/>
          </p:nvSpPr>
          <p:spPr>
            <a:xfrm rot="5400000">
              <a:off x="4025547" y="3634496"/>
              <a:ext cx="659504" cy="142876"/>
            </a:xfrm>
            <a:prstGeom prst="rightArrow">
              <a:avLst/>
            </a:prstGeom>
            <a:solidFill>
              <a:srgbClr val="FF1DF4"/>
            </a:solidFill>
            <a:ln>
              <a:solidFill>
                <a:srgbClr val="FF1DF4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乘 1">
              <a:extLst>
                <a:ext uri="{FF2B5EF4-FFF2-40B4-BE49-F238E27FC236}">
                  <a16:creationId xmlns:a16="http://schemas.microsoft.com/office/drawing/2014/main" id="{090E121B-04FC-476F-97F8-E9CF5F400C25}"/>
                </a:ext>
              </a:extLst>
            </p:cNvPr>
            <p:cNvSpPr/>
            <p:nvPr/>
          </p:nvSpPr>
          <p:spPr bwMode="auto">
            <a:xfrm>
              <a:off x="5887457" y="2875805"/>
              <a:ext cx="542761" cy="541630"/>
            </a:xfrm>
            <a:prstGeom prst="mathMultiply">
              <a:avLst>
                <a:gd name="adj1" fmla="val 12367"/>
              </a:avLst>
            </a:prstGeom>
            <a:solidFill>
              <a:srgbClr val="FF1DF4"/>
            </a:solidFill>
            <a:ln w="12700" cap="sq" cmpd="sng" algn="ctr">
              <a:solidFill>
                <a:srgbClr val="FF1DF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zh-CN" altLang="en-US" sz="2000">
                <a:latin typeface="Arial" charset="0"/>
              </a:endParaRPr>
            </a:p>
          </p:txBody>
        </p:sp>
        <p:sp>
          <p:nvSpPr>
            <p:cNvPr id="19" name="乘 1">
              <a:extLst>
                <a:ext uri="{FF2B5EF4-FFF2-40B4-BE49-F238E27FC236}">
                  <a16:creationId xmlns:a16="http://schemas.microsoft.com/office/drawing/2014/main" id="{C963E22A-D2FA-4D6C-988B-80D50D01A3C0}"/>
                </a:ext>
              </a:extLst>
            </p:cNvPr>
            <p:cNvSpPr/>
            <p:nvPr/>
          </p:nvSpPr>
          <p:spPr bwMode="auto">
            <a:xfrm>
              <a:off x="2985061" y="2903760"/>
              <a:ext cx="542761" cy="541630"/>
            </a:xfrm>
            <a:prstGeom prst="mathMultiply">
              <a:avLst>
                <a:gd name="adj1" fmla="val 12367"/>
              </a:avLst>
            </a:prstGeom>
            <a:solidFill>
              <a:srgbClr val="FF1DF4"/>
            </a:solidFill>
            <a:ln w="12700" cap="sq" cmpd="sng" algn="ctr">
              <a:solidFill>
                <a:srgbClr val="FF1DF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zh-CN" altLang="en-US" sz="2000">
                <a:latin typeface="Arial" charset="0"/>
              </a:endParaRPr>
            </a:p>
          </p:txBody>
        </p:sp>
        <p:sp>
          <p:nvSpPr>
            <p:cNvPr id="20" name="乘 1">
              <a:extLst>
                <a:ext uri="{FF2B5EF4-FFF2-40B4-BE49-F238E27FC236}">
                  <a16:creationId xmlns:a16="http://schemas.microsoft.com/office/drawing/2014/main" id="{FD571572-E8D4-447E-9388-E7875046A0AF}"/>
                </a:ext>
              </a:extLst>
            </p:cNvPr>
            <p:cNvSpPr/>
            <p:nvPr/>
          </p:nvSpPr>
          <p:spPr bwMode="auto">
            <a:xfrm>
              <a:off x="1623719" y="4835821"/>
              <a:ext cx="542761" cy="541630"/>
            </a:xfrm>
            <a:prstGeom prst="mathMultiply">
              <a:avLst>
                <a:gd name="adj1" fmla="val 12367"/>
              </a:avLst>
            </a:prstGeom>
            <a:solidFill>
              <a:srgbClr val="FF1DF4"/>
            </a:solidFill>
            <a:ln w="12700" cap="sq" cmpd="sng" algn="ctr">
              <a:solidFill>
                <a:srgbClr val="FF1DF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zh-CN" altLang="en-US" sz="2000">
                <a:latin typeface="Arial" charset="0"/>
              </a:endParaRPr>
            </a:p>
          </p:txBody>
        </p:sp>
        <p:sp>
          <p:nvSpPr>
            <p:cNvPr id="21" name="乘 1">
              <a:extLst>
                <a:ext uri="{FF2B5EF4-FFF2-40B4-BE49-F238E27FC236}">
                  <a16:creationId xmlns:a16="http://schemas.microsoft.com/office/drawing/2014/main" id="{81B05F75-3105-44DB-ABF1-A28242C7E376}"/>
                </a:ext>
              </a:extLst>
            </p:cNvPr>
            <p:cNvSpPr/>
            <p:nvPr/>
          </p:nvSpPr>
          <p:spPr bwMode="auto">
            <a:xfrm>
              <a:off x="2390311" y="4734405"/>
              <a:ext cx="669051" cy="646329"/>
            </a:xfrm>
            <a:prstGeom prst="mathMultiply">
              <a:avLst>
                <a:gd name="adj1" fmla="val 12367"/>
              </a:avLst>
            </a:prstGeom>
            <a:solidFill>
              <a:srgbClr val="FF1DF4"/>
            </a:solidFill>
            <a:ln w="12700" cap="sq" cmpd="sng" algn="ctr">
              <a:solidFill>
                <a:srgbClr val="FF1DF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zh-CN" altLang="en-US" sz="2000">
                <a:latin typeface="Arial" charset="0"/>
              </a:endParaRPr>
            </a:p>
          </p:txBody>
        </p:sp>
        <p:sp>
          <p:nvSpPr>
            <p:cNvPr id="22" name="乘 1">
              <a:extLst>
                <a:ext uri="{FF2B5EF4-FFF2-40B4-BE49-F238E27FC236}">
                  <a16:creationId xmlns:a16="http://schemas.microsoft.com/office/drawing/2014/main" id="{5C778101-E4D0-4537-84E7-E9408179D321}"/>
                </a:ext>
              </a:extLst>
            </p:cNvPr>
            <p:cNvSpPr/>
            <p:nvPr/>
          </p:nvSpPr>
          <p:spPr bwMode="auto">
            <a:xfrm>
              <a:off x="1618863" y="4052939"/>
              <a:ext cx="542761" cy="541630"/>
            </a:xfrm>
            <a:prstGeom prst="mathMultiply">
              <a:avLst>
                <a:gd name="adj1" fmla="val 12367"/>
              </a:avLst>
            </a:prstGeom>
            <a:solidFill>
              <a:srgbClr val="FF1DF4"/>
            </a:solidFill>
            <a:ln w="12700" cap="sq" cmpd="sng" algn="ctr">
              <a:solidFill>
                <a:srgbClr val="FF1DF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zh-CN" altLang="en-US" sz="2000">
                <a:latin typeface="Arial" charset="0"/>
              </a:endParaRPr>
            </a:p>
          </p:txBody>
        </p:sp>
        <p:sp>
          <p:nvSpPr>
            <p:cNvPr id="23" name="右箭头 126">
              <a:extLst>
                <a:ext uri="{FF2B5EF4-FFF2-40B4-BE49-F238E27FC236}">
                  <a16:creationId xmlns:a16="http://schemas.microsoft.com/office/drawing/2014/main" id="{D6548E42-2109-4ED5-B050-EC424E3E7390}"/>
                </a:ext>
              </a:extLst>
            </p:cNvPr>
            <p:cNvSpPr/>
            <p:nvPr/>
          </p:nvSpPr>
          <p:spPr>
            <a:xfrm rot="16200000">
              <a:off x="6409369" y="5156240"/>
              <a:ext cx="659504" cy="142876"/>
            </a:xfrm>
            <a:prstGeom prst="rightArrow">
              <a:avLst/>
            </a:prstGeom>
            <a:solidFill>
              <a:srgbClr val="FF1DF4"/>
            </a:solidFill>
            <a:ln>
              <a:solidFill>
                <a:srgbClr val="FF1DF4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Text Box 48">
              <a:extLst>
                <a:ext uri="{FF2B5EF4-FFF2-40B4-BE49-F238E27FC236}">
                  <a16:creationId xmlns:a16="http://schemas.microsoft.com/office/drawing/2014/main" id="{62ECAE59-AB0E-48CC-8B8D-5A3352C65D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4621" y="3650083"/>
              <a:ext cx="41389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600" b="1" dirty="0">
                  <a:solidFill>
                    <a:srgbClr val="FF1DF4"/>
                  </a:solidFill>
                  <a:ea typeface="宋体" pitchFamily="2" charset="-122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856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80172FC-62B4-430A-8179-42450E2E8367}"/>
              </a:ext>
            </a:extLst>
          </p:cNvPr>
          <p:cNvGrpSpPr/>
          <p:nvPr/>
        </p:nvGrpSpPr>
        <p:grpSpPr>
          <a:xfrm>
            <a:off x="0" y="275994"/>
            <a:ext cx="5935635" cy="646331"/>
            <a:chOff x="4552228" y="4408285"/>
            <a:chExt cx="5935635" cy="646331"/>
          </a:xfrm>
        </p:grpSpPr>
        <p:sp>
          <p:nvSpPr>
            <p:cNvPr id="3" name="文本框 7">
              <a:extLst>
                <a:ext uri="{FF2B5EF4-FFF2-40B4-BE49-F238E27FC236}">
                  <a16:creationId xmlns:a16="http://schemas.microsoft.com/office/drawing/2014/main" id="{410015AF-E99B-4084-B54D-E25EFE2838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2228" y="4408285"/>
              <a:ext cx="745717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3 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" name="文本框 11">
              <a:extLst>
                <a:ext uri="{FF2B5EF4-FFF2-40B4-BE49-F238E27FC236}">
                  <a16:creationId xmlns:a16="http://schemas.microsoft.com/office/drawing/2014/main" id="{3D0074BC-81B7-4F2D-A8E5-3FDCF3B87D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3987" y="4408285"/>
              <a:ext cx="479387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ACE</a:t>
              </a:r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抑制药的不良反应</a:t>
              </a:r>
            </a:p>
          </p:txBody>
        </p:sp>
        <p:cxnSp>
          <p:nvCxnSpPr>
            <p:cNvPr id="5" name="直接连接符 16">
              <a:extLst>
                <a:ext uri="{FF2B5EF4-FFF2-40B4-BE49-F238E27FC236}">
                  <a16:creationId xmlns:a16="http://schemas.microsoft.com/office/drawing/2014/main" id="{038C4AB4-E142-460D-BA91-4AC1BA039F4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58691" y="4502850"/>
              <a:ext cx="0" cy="457200"/>
            </a:xfrm>
            <a:prstGeom prst="line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直接连接符 25">
              <a:extLst>
                <a:ext uri="{FF2B5EF4-FFF2-40B4-BE49-F238E27FC236}">
                  <a16:creationId xmlns:a16="http://schemas.microsoft.com/office/drawing/2014/main" id="{72DFC133-05A4-48E5-8C2B-C1CA8BDC8B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01541" y="4502850"/>
              <a:ext cx="0" cy="4572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4F5C73AE-AC12-445C-9240-1A6718EE06D0}"/>
              </a:ext>
            </a:extLst>
          </p:cNvPr>
          <p:cNvSpPr/>
          <p:nvPr/>
        </p:nvSpPr>
        <p:spPr>
          <a:xfrm>
            <a:off x="795151" y="1152627"/>
            <a:ext cx="10270798" cy="4950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indent="-457200" defTabSz="1219170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对妊娠与哺乳的影响：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-457200" defTabSz="1219170">
              <a:lnSpc>
                <a:spcPct val="170000"/>
              </a:lnSpc>
              <a:buClr>
                <a:srgbClr val="FF6600"/>
              </a:buClr>
              <a:buFont typeface="Wingdings" panose="05000000000000000000" pitchFamily="2" charset="2"/>
              <a:buChar char="u"/>
            </a:pPr>
            <a:endParaRPr lang="en-US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defTabSz="1219170">
              <a:lnSpc>
                <a:spcPct val="170000"/>
              </a:lnSpc>
              <a:buClr>
                <a:srgbClr val="FF6600"/>
              </a:buClr>
            </a:pPr>
            <a:endParaRPr lang="en-US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defTabSz="1219170">
              <a:lnSpc>
                <a:spcPct val="170000"/>
              </a:lnSpc>
              <a:buClr>
                <a:srgbClr val="FF6600"/>
              </a:buClr>
            </a:pPr>
            <a:endParaRPr lang="en-US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-457200" defTabSz="1219170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青霉胺样反应：味觉障碍、皮疹、白细胞缺乏等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defTabSz="1219170">
              <a:lnSpc>
                <a:spcPct val="160000"/>
              </a:lnSpc>
              <a:buClr>
                <a:srgbClr val="FF0000"/>
              </a:buClr>
            </a:pPr>
            <a:endParaRPr lang="en-US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B2618DE-C563-459A-B63C-5771E7BE76FA}"/>
              </a:ext>
            </a:extLst>
          </p:cNvPr>
          <p:cNvSpPr txBox="1">
            <a:spLocks noChangeArrowheads="1"/>
          </p:cNvSpPr>
          <p:nvPr/>
        </p:nvSpPr>
        <p:spPr>
          <a:xfrm>
            <a:off x="30280" y="6437136"/>
            <a:ext cx="2895600" cy="4572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暨南大学药学院   朱颖杰</a:t>
            </a:r>
            <a:endParaRPr lang="en-US" altLang="zh-CN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C118C563-BD70-444C-8EE3-616D3753196E}"/>
              </a:ext>
            </a:extLst>
          </p:cNvPr>
          <p:cNvGrpSpPr/>
          <p:nvPr/>
        </p:nvGrpSpPr>
        <p:grpSpPr>
          <a:xfrm>
            <a:off x="1478080" y="1950084"/>
            <a:ext cx="3341668" cy="1592388"/>
            <a:chOff x="1479685" y="1850694"/>
            <a:chExt cx="3341668" cy="159238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AEE8AB6-85E4-42CB-9C75-805861FDE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55577" y="1850694"/>
              <a:ext cx="2465776" cy="1592388"/>
            </a:xfrm>
            <a:prstGeom prst="rect">
              <a:avLst/>
            </a:prstGeom>
          </p:spPr>
        </p:pic>
        <p:sp>
          <p:nvSpPr>
            <p:cNvPr id="11" name="文本框 9">
              <a:extLst>
                <a:ext uri="{FF2B5EF4-FFF2-40B4-BE49-F238E27FC236}">
                  <a16:creationId xmlns:a16="http://schemas.microsoft.com/office/drawing/2014/main" id="{88ADEC16-3232-40A0-A6D5-853BC9F40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9685" y="2416056"/>
              <a:ext cx="8002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致畸</a:t>
              </a: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782AD705-E15D-4FFF-B7BC-80505F15C7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8297" y="1952650"/>
            <a:ext cx="1807327" cy="1587256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2A94E1D4-E7C1-49EC-A6D6-02BBFF374EBE}"/>
              </a:ext>
            </a:extLst>
          </p:cNvPr>
          <p:cNvGrpSpPr/>
          <p:nvPr/>
        </p:nvGrpSpPr>
        <p:grpSpPr>
          <a:xfrm>
            <a:off x="7082166" y="1941498"/>
            <a:ext cx="3983783" cy="1609560"/>
            <a:chOff x="7092105" y="1816584"/>
            <a:chExt cx="3983783" cy="1609560"/>
          </a:xfrm>
        </p:grpSpPr>
        <p:sp>
          <p:nvSpPr>
            <p:cNvPr id="14" name="文本框 9">
              <a:extLst>
                <a:ext uri="{FF2B5EF4-FFF2-40B4-BE49-F238E27FC236}">
                  <a16:creationId xmlns:a16="http://schemas.microsoft.com/office/drawing/2014/main" id="{A3477FDF-B673-48F8-A1D4-189385D17B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2105" y="2390532"/>
              <a:ext cx="398378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（亲脂性强：                 ）</a:t>
              </a: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97448CBF-DC52-44E9-A559-FBEF5BC9802D}"/>
                </a:ext>
              </a:extLst>
            </p:cNvPr>
            <p:cNvGrpSpPr/>
            <p:nvPr/>
          </p:nvGrpSpPr>
          <p:grpSpPr>
            <a:xfrm>
              <a:off x="8990860" y="1816584"/>
              <a:ext cx="1380886" cy="1609560"/>
              <a:chOff x="8990860" y="1804370"/>
              <a:chExt cx="1380886" cy="1609560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13A146DD-9AAE-42F9-94A4-C0BA4601C6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93394" y="1804370"/>
                <a:ext cx="1375818" cy="937089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2A19ED2D-1505-4BB4-BBD7-FAFF055E2B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990860" y="2732190"/>
                <a:ext cx="1380886" cy="681740"/>
              </a:xfrm>
              <a:prstGeom prst="rect">
                <a:avLst/>
              </a:prstGeom>
            </p:spPr>
          </p:pic>
        </p:grp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0C6434A-5BED-492B-BF0F-9DAEB5122B8E}"/>
              </a:ext>
            </a:extLst>
          </p:cNvPr>
          <p:cNvGrpSpPr/>
          <p:nvPr/>
        </p:nvGrpSpPr>
        <p:grpSpPr>
          <a:xfrm>
            <a:off x="1478080" y="4503340"/>
            <a:ext cx="3723592" cy="1249396"/>
            <a:chOff x="1478080" y="4423828"/>
            <a:chExt cx="3723592" cy="1249396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290DB960-74CE-4A49-92C2-5CFE1BBB6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90439" y="4423828"/>
              <a:ext cx="2211233" cy="1249396"/>
            </a:xfrm>
            <a:prstGeom prst="rect">
              <a:avLst/>
            </a:prstGeom>
          </p:spPr>
        </p:pic>
        <p:sp>
          <p:nvSpPr>
            <p:cNvPr id="24" name="文本框 9">
              <a:extLst>
                <a:ext uri="{FF2B5EF4-FFF2-40B4-BE49-F238E27FC236}">
                  <a16:creationId xmlns:a16="http://schemas.microsoft.com/office/drawing/2014/main" id="{16B8B4FB-F01C-4C3A-9471-51B7AC31BC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8080" y="4817694"/>
              <a:ext cx="1415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卡托普利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933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>
            <a:extLst>
              <a:ext uri="{FF2B5EF4-FFF2-40B4-BE49-F238E27FC236}">
                <a16:creationId xmlns:a16="http://schemas.microsoft.com/office/drawing/2014/main" id="{D97E2078-959E-4325-A945-6A7973E611A9}"/>
              </a:ext>
            </a:extLst>
          </p:cNvPr>
          <p:cNvSpPr/>
          <p:nvPr/>
        </p:nvSpPr>
        <p:spPr>
          <a:xfrm>
            <a:off x="2962025" y="632551"/>
            <a:ext cx="9105299" cy="508245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 dirty="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4" name="PA_矩形 60">
            <a:extLst>
              <a:ext uri="{FF2B5EF4-FFF2-40B4-BE49-F238E27FC236}">
                <a16:creationId xmlns:a16="http://schemas.microsoft.com/office/drawing/2014/main" id="{C1D7CA33-C6BA-403F-ABE7-51EDBF85AA5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01784" y="776277"/>
            <a:ext cx="8559408" cy="4652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1219170">
              <a:lnSpc>
                <a:spcPct val="18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一位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岁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患者来到药店咨询治疗咳嗽的药物。患者有持续性的干咳，该症状已持续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周，没有痰，没有发冷、喉咙痛或其他病毒性感冒症状。自行服用止咳药，但咳嗽仍反复。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defTabSz="1219170">
              <a:lnSpc>
                <a:spcPct val="18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药师询问患者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疾病史及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用药史，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沟通后得知，患者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个月前新确诊高血压，医生开了雷米普利，患者一直按照医嘱服用：每天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次，每次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片（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 mg/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天），大约服用了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周多。除此以外，患者没有其他疾病史、长期用药史及药物过敏史。</a:t>
            </a:r>
            <a:endParaRPr lang="zh-CN" altLang="en-US" sz="2400" b="1" dirty="0">
              <a:ln w="6350">
                <a:noFill/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3DBD0202-6B52-4BC3-B835-12E33653EA3B}"/>
              </a:ext>
            </a:extLst>
          </p:cNvPr>
          <p:cNvSpPr txBox="1">
            <a:spLocks noChangeArrowheads="1"/>
          </p:cNvSpPr>
          <p:nvPr/>
        </p:nvSpPr>
        <p:spPr>
          <a:xfrm>
            <a:off x="30280" y="6437136"/>
            <a:ext cx="2895600" cy="4572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暨南大学药学院   朱颖杰</a:t>
            </a:r>
            <a:endParaRPr lang="en-US" altLang="zh-CN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101D9FE2-CC20-4BA3-9F6B-3DD0B36B0B1C}"/>
              </a:ext>
            </a:extLst>
          </p:cNvPr>
          <p:cNvGrpSpPr/>
          <p:nvPr/>
        </p:nvGrpSpPr>
        <p:grpSpPr>
          <a:xfrm>
            <a:off x="68653" y="68692"/>
            <a:ext cx="3882939" cy="4232483"/>
            <a:chOff x="135269" y="105028"/>
            <a:chExt cx="3985827" cy="4344633"/>
          </a:xfrm>
        </p:grpSpPr>
        <p:graphicFrame>
          <p:nvGraphicFramePr>
            <p:cNvPr id="48" name="PA_Chart 18">
              <a:extLst>
                <a:ext uri="{FF2B5EF4-FFF2-40B4-BE49-F238E27FC236}">
                  <a16:creationId xmlns:a16="http://schemas.microsoft.com/office/drawing/2014/main" id="{556D5840-8A30-4AB5-AF5D-D57616EE0ECE}"/>
                </a:ext>
              </a:extLst>
            </p:cNvPr>
            <p:cNvGraphicFramePr/>
            <p:nvPr>
              <p:custDataLst>
                <p:tags r:id="rId2"/>
              </p:custDataLst>
            </p:nvPr>
          </p:nvGraphicFramePr>
          <p:xfrm>
            <a:off x="135269" y="105028"/>
            <a:ext cx="3516243" cy="36162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pSp>
          <p:nvGrpSpPr>
            <p:cNvPr id="49" name="PA_组合 32">
              <a:extLst>
                <a:ext uri="{FF2B5EF4-FFF2-40B4-BE49-F238E27FC236}">
                  <a16:creationId xmlns:a16="http://schemas.microsoft.com/office/drawing/2014/main" id="{E1D22E2F-BF17-4AFB-AAE3-53839A9E5902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>
              <a:off x="350240" y="677641"/>
              <a:ext cx="3770856" cy="3772020"/>
              <a:chOff x="3491329" y="1261482"/>
              <a:chExt cx="3006725" cy="3006726"/>
            </a:xfrm>
          </p:grpSpPr>
          <p:grpSp>
            <p:nvGrpSpPr>
              <p:cNvPr id="51" name="组合 50">
                <a:extLst>
                  <a:ext uri="{FF2B5EF4-FFF2-40B4-BE49-F238E27FC236}">
                    <a16:creationId xmlns:a16="http://schemas.microsoft.com/office/drawing/2014/main" id="{B9A961B0-34B4-43ED-BC48-343D7D93CDC5}"/>
                  </a:ext>
                </a:extLst>
              </p:cNvPr>
              <p:cNvGrpSpPr/>
              <p:nvPr/>
            </p:nvGrpSpPr>
            <p:grpSpPr>
              <a:xfrm rot="900000">
                <a:off x="3491329" y="1261482"/>
                <a:ext cx="3006725" cy="3006726"/>
                <a:chOff x="3491329" y="1261482"/>
                <a:chExt cx="3006725" cy="3006726"/>
              </a:xfrm>
            </p:grpSpPr>
            <p:grpSp>
              <p:nvGrpSpPr>
                <p:cNvPr id="53" name="组合 52">
                  <a:extLst>
                    <a:ext uri="{FF2B5EF4-FFF2-40B4-BE49-F238E27FC236}">
                      <a16:creationId xmlns:a16="http://schemas.microsoft.com/office/drawing/2014/main" id="{B88BF20E-A65A-4698-8352-D5C7AEB54C43}"/>
                    </a:ext>
                  </a:extLst>
                </p:cNvPr>
                <p:cNvGrpSpPr/>
                <p:nvPr/>
              </p:nvGrpSpPr>
              <p:grpSpPr>
                <a:xfrm>
                  <a:off x="5015329" y="2787070"/>
                  <a:ext cx="1482725" cy="1481138"/>
                  <a:chOff x="4549776" y="2547938"/>
                  <a:chExt cx="1482725" cy="1481138"/>
                </a:xfrm>
              </p:grpSpPr>
              <p:sp>
                <p:nvSpPr>
                  <p:cNvPr id="55" name="Freeform 5">
                    <a:extLst>
                      <a:ext uri="{FF2B5EF4-FFF2-40B4-BE49-F238E27FC236}">
                        <a16:creationId xmlns:a16="http://schemas.microsoft.com/office/drawing/2014/main" id="{D7F2EF81-9950-4C07-80AB-695571A05AE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735513" y="2732088"/>
                    <a:ext cx="538163" cy="538163"/>
                  </a:xfrm>
                  <a:custGeom>
                    <a:avLst/>
                    <a:gdLst>
                      <a:gd name="T0" fmla="*/ 339 w 339"/>
                      <a:gd name="T1" fmla="*/ 270 h 339"/>
                      <a:gd name="T2" fmla="*/ 270 w 339"/>
                      <a:gd name="T3" fmla="*/ 339 h 339"/>
                      <a:gd name="T4" fmla="*/ 0 w 339"/>
                      <a:gd name="T5" fmla="*/ 71 h 339"/>
                      <a:gd name="T6" fmla="*/ 70 w 339"/>
                      <a:gd name="T7" fmla="*/ 0 h 339"/>
                      <a:gd name="T8" fmla="*/ 339 w 339"/>
                      <a:gd name="T9" fmla="*/ 270 h 3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9" h="339">
                        <a:moveTo>
                          <a:pt x="339" y="270"/>
                        </a:moveTo>
                        <a:lnTo>
                          <a:pt x="270" y="339"/>
                        </a:lnTo>
                        <a:lnTo>
                          <a:pt x="0" y="71"/>
                        </a:lnTo>
                        <a:lnTo>
                          <a:pt x="70" y="0"/>
                        </a:lnTo>
                        <a:lnTo>
                          <a:pt x="339" y="270"/>
                        </a:lnTo>
                        <a:close/>
                      </a:path>
                    </a:pathLst>
                  </a:custGeom>
                  <a:solidFill>
                    <a:srgbClr val="94949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pPr defTabSz="1219170"/>
                    <a:endParaRPr lang="zh-CN" altLang="en-US" sz="2400">
                      <a:solidFill>
                        <a:srgbClr val="333333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56" name="Freeform 6">
                    <a:extLst>
                      <a:ext uri="{FF2B5EF4-FFF2-40B4-BE49-F238E27FC236}">
                        <a16:creationId xmlns:a16="http://schemas.microsoft.com/office/drawing/2014/main" id="{DC4A89AA-4C4B-4EF1-BE98-DE2D81DF8F1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549776" y="2547938"/>
                    <a:ext cx="388938" cy="388938"/>
                  </a:xfrm>
                  <a:custGeom>
                    <a:avLst/>
                    <a:gdLst>
                      <a:gd name="T0" fmla="*/ 188 w 197"/>
                      <a:gd name="T1" fmla="*/ 77 h 197"/>
                      <a:gd name="T2" fmla="*/ 188 w 197"/>
                      <a:gd name="T3" fmla="*/ 111 h 197"/>
                      <a:gd name="T4" fmla="*/ 112 w 197"/>
                      <a:gd name="T5" fmla="*/ 187 h 197"/>
                      <a:gd name="T6" fmla="*/ 78 w 197"/>
                      <a:gd name="T7" fmla="*/ 187 h 197"/>
                      <a:gd name="T8" fmla="*/ 10 w 197"/>
                      <a:gd name="T9" fmla="*/ 120 h 197"/>
                      <a:gd name="T10" fmla="*/ 10 w 197"/>
                      <a:gd name="T11" fmla="*/ 86 h 197"/>
                      <a:gd name="T12" fmla="*/ 86 w 197"/>
                      <a:gd name="T13" fmla="*/ 9 h 197"/>
                      <a:gd name="T14" fmla="*/ 120 w 197"/>
                      <a:gd name="T15" fmla="*/ 9 h 197"/>
                      <a:gd name="T16" fmla="*/ 188 w 197"/>
                      <a:gd name="T17" fmla="*/ 77 h 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7" h="197">
                        <a:moveTo>
                          <a:pt x="188" y="77"/>
                        </a:moveTo>
                        <a:cubicBezTo>
                          <a:pt x="197" y="87"/>
                          <a:pt x="197" y="102"/>
                          <a:pt x="188" y="111"/>
                        </a:cubicBezTo>
                        <a:cubicBezTo>
                          <a:pt x="112" y="187"/>
                          <a:pt x="112" y="187"/>
                          <a:pt x="112" y="187"/>
                        </a:cubicBezTo>
                        <a:cubicBezTo>
                          <a:pt x="102" y="197"/>
                          <a:pt x="87" y="197"/>
                          <a:pt x="78" y="187"/>
                        </a:cubicBezTo>
                        <a:cubicBezTo>
                          <a:pt x="10" y="120"/>
                          <a:pt x="10" y="120"/>
                          <a:pt x="10" y="120"/>
                        </a:cubicBezTo>
                        <a:cubicBezTo>
                          <a:pt x="0" y="110"/>
                          <a:pt x="0" y="95"/>
                          <a:pt x="10" y="86"/>
                        </a:cubicBezTo>
                        <a:cubicBezTo>
                          <a:pt x="86" y="9"/>
                          <a:pt x="86" y="9"/>
                          <a:pt x="86" y="9"/>
                        </a:cubicBezTo>
                        <a:cubicBezTo>
                          <a:pt x="95" y="0"/>
                          <a:pt x="111" y="0"/>
                          <a:pt x="120" y="9"/>
                        </a:cubicBezTo>
                        <a:lnTo>
                          <a:pt x="188" y="77"/>
                        </a:lnTo>
                        <a:close/>
                      </a:path>
                    </a:pathLst>
                  </a:custGeom>
                  <a:solidFill>
                    <a:srgbClr val="CCCC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pPr defTabSz="1219170"/>
                    <a:endParaRPr lang="zh-CN" altLang="en-US" sz="2400">
                      <a:solidFill>
                        <a:srgbClr val="333333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57" name="Freeform 7">
                    <a:extLst>
                      <a:ext uri="{FF2B5EF4-FFF2-40B4-BE49-F238E27FC236}">
                        <a16:creationId xmlns:a16="http://schemas.microsoft.com/office/drawing/2014/main" id="{B5D038D3-003E-4CF3-ADFA-D963B0E3541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057776" y="3052763"/>
                    <a:ext cx="974725" cy="976313"/>
                  </a:xfrm>
                  <a:custGeom>
                    <a:avLst/>
                    <a:gdLst>
                      <a:gd name="T0" fmla="*/ 86 w 494"/>
                      <a:gd name="T1" fmla="*/ 10 h 495"/>
                      <a:gd name="T2" fmla="*/ 41 w 494"/>
                      <a:gd name="T3" fmla="*/ 55 h 495"/>
                      <a:gd name="T4" fmla="*/ 31 w 494"/>
                      <a:gd name="T5" fmla="*/ 64 h 495"/>
                      <a:gd name="T6" fmla="*/ 26 w 494"/>
                      <a:gd name="T7" fmla="*/ 70 h 495"/>
                      <a:gd name="T8" fmla="*/ 9 w 494"/>
                      <a:gd name="T9" fmla="*/ 86 h 495"/>
                      <a:gd name="T10" fmla="*/ 9 w 494"/>
                      <a:gd name="T11" fmla="*/ 120 h 495"/>
                      <a:gd name="T12" fmla="*/ 374 w 494"/>
                      <a:gd name="T13" fmla="*/ 485 h 495"/>
                      <a:gd name="T14" fmla="*/ 408 w 494"/>
                      <a:gd name="T15" fmla="*/ 485 h 495"/>
                      <a:gd name="T16" fmla="*/ 425 w 494"/>
                      <a:gd name="T17" fmla="*/ 469 h 495"/>
                      <a:gd name="T18" fmla="*/ 430 w 494"/>
                      <a:gd name="T19" fmla="*/ 463 h 495"/>
                      <a:gd name="T20" fmla="*/ 440 w 494"/>
                      <a:gd name="T21" fmla="*/ 454 h 495"/>
                      <a:gd name="T22" fmla="*/ 485 w 494"/>
                      <a:gd name="T23" fmla="*/ 409 h 495"/>
                      <a:gd name="T24" fmla="*/ 485 w 494"/>
                      <a:gd name="T25" fmla="*/ 375 h 495"/>
                      <a:gd name="T26" fmla="*/ 119 w 494"/>
                      <a:gd name="T27" fmla="*/ 10 h 495"/>
                      <a:gd name="T28" fmla="*/ 86 w 494"/>
                      <a:gd name="T29" fmla="*/ 10 h 4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94" h="495">
                        <a:moveTo>
                          <a:pt x="86" y="10"/>
                        </a:moveTo>
                        <a:cubicBezTo>
                          <a:pt x="41" y="55"/>
                          <a:pt x="41" y="55"/>
                          <a:pt x="41" y="55"/>
                        </a:cubicBezTo>
                        <a:cubicBezTo>
                          <a:pt x="31" y="64"/>
                          <a:pt x="31" y="64"/>
                          <a:pt x="31" y="64"/>
                        </a:cubicBezTo>
                        <a:cubicBezTo>
                          <a:pt x="26" y="70"/>
                          <a:pt x="26" y="70"/>
                          <a:pt x="26" y="70"/>
                        </a:cubicBezTo>
                        <a:cubicBezTo>
                          <a:pt x="9" y="86"/>
                          <a:pt x="9" y="86"/>
                          <a:pt x="9" y="86"/>
                        </a:cubicBezTo>
                        <a:cubicBezTo>
                          <a:pt x="0" y="95"/>
                          <a:pt x="0" y="111"/>
                          <a:pt x="9" y="120"/>
                        </a:cubicBezTo>
                        <a:cubicBezTo>
                          <a:pt x="374" y="485"/>
                          <a:pt x="374" y="485"/>
                          <a:pt x="374" y="485"/>
                        </a:cubicBezTo>
                        <a:cubicBezTo>
                          <a:pt x="384" y="495"/>
                          <a:pt x="399" y="495"/>
                          <a:pt x="408" y="485"/>
                        </a:cubicBezTo>
                        <a:cubicBezTo>
                          <a:pt x="425" y="469"/>
                          <a:pt x="425" y="469"/>
                          <a:pt x="425" y="469"/>
                        </a:cubicBezTo>
                        <a:cubicBezTo>
                          <a:pt x="430" y="463"/>
                          <a:pt x="430" y="463"/>
                          <a:pt x="430" y="463"/>
                        </a:cubicBezTo>
                        <a:cubicBezTo>
                          <a:pt x="440" y="454"/>
                          <a:pt x="440" y="454"/>
                          <a:pt x="440" y="454"/>
                        </a:cubicBezTo>
                        <a:cubicBezTo>
                          <a:pt x="485" y="409"/>
                          <a:pt x="485" y="409"/>
                          <a:pt x="485" y="409"/>
                        </a:cubicBezTo>
                        <a:cubicBezTo>
                          <a:pt x="494" y="399"/>
                          <a:pt x="494" y="384"/>
                          <a:pt x="485" y="375"/>
                        </a:cubicBezTo>
                        <a:cubicBezTo>
                          <a:pt x="119" y="10"/>
                          <a:pt x="119" y="10"/>
                          <a:pt x="119" y="10"/>
                        </a:cubicBezTo>
                        <a:cubicBezTo>
                          <a:pt x="110" y="0"/>
                          <a:pt x="95" y="0"/>
                          <a:pt x="86" y="10"/>
                        </a:cubicBezTo>
                        <a:close/>
                      </a:path>
                    </a:pathLst>
                  </a:custGeom>
                  <a:solidFill>
                    <a:srgbClr val="76767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pPr defTabSz="1219170"/>
                    <a:endParaRPr lang="zh-CN" altLang="en-US" sz="2400">
                      <a:solidFill>
                        <a:srgbClr val="333333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58" name="Freeform 8">
                    <a:extLst>
                      <a:ext uri="{FF2B5EF4-FFF2-40B4-BE49-F238E27FC236}">
                        <a16:creationId xmlns:a16="http://schemas.microsoft.com/office/drawing/2014/main" id="{212FB02C-E87A-490F-92A0-2D2FCD282C5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057776" y="3190875"/>
                    <a:ext cx="838200" cy="838200"/>
                  </a:xfrm>
                  <a:custGeom>
                    <a:avLst/>
                    <a:gdLst>
                      <a:gd name="T0" fmla="*/ 9 w 425"/>
                      <a:gd name="T1" fmla="*/ 16 h 425"/>
                      <a:gd name="T2" fmla="*/ 9 w 425"/>
                      <a:gd name="T3" fmla="*/ 50 h 425"/>
                      <a:gd name="T4" fmla="*/ 374 w 425"/>
                      <a:gd name="T5" fmla="*/ 415 h 425"/>
                      <a:gd name="T6" fmla="*/ 408 w 425"/>
                      <a:gd name="T7" fmla="*/ 415 h 425"/>
                      <a:gd name="T8" fmla="*/ 425 w 425"/>
                      <a:gd name="T9" fmla="*/ 399 h 425"/>
                      <a:gd name="T10" fmla="*/ 26 w 425"/>
                      <a:gd name="T11" fmla="*/ 0 h 425"/>
                      <a:gd name="T12" fmla="*/ 9 w 425"/>
                      <a:gd name="T13" fmla="*/ 16 h 4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25" h="425">
                        <a:moveTo>
                          <a:pt x="9" y="16"/>
                        </a:moveTo>
                        <a:cubicBezTo>
                          <a:pt x="0" y="25"/>
                          <a:pt x="0" y="41"/>
                          <a:pt x="9" y="50"/>
                        </a:cubicBezTo>
                        <a:cubicBezTo>
                          <a:pt x="374" y="415"/>
                          <a:pt x="374" y="415"/>
                          <a:pt x="374" y="415"/>
                        </a:cubicBezTo>
                        <a:cubicBezTo>
                          <a:pt x="384" y="425"/>
                          <a:pt x="399" y="425"/>
                          <a:pt x="408" y="415"/>
                        </a:cubicBezTo>
                        <a:cubicBezTo>
                          <a:pt x="425" y="399"/>
                          <a:pt x="425" y="399"/>
                          <a:pt x="425" y="399"/>
                        </a:cubicBezTo>
                        <a:cubicBezTo>
                          <a:pt x="26" y="0"/>
                          <a:pt x="26" y="0"/>
                          <a:pt x="26" y="0"/>
                        </a:cubicBezTo>
                        <a:lnTo>
                          <a:pt x="9" y="16"/>
                        </a:lnTo>
                        <a:close/>
                      </a:path>
                    </a:pathLst>
                  </a:custGeom>
                  <a:solidFill>
                    <a:srgbClr val="5A5A5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pPr defTabSz="1219170"/>
                    <a:endParaRPr lang="zh-CN" altLang="en-US" sz="2400">
                      <a:solidFill>
                        <a:srgbClr val="333333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59" name="Freeform 9">
                    <a:extLst>
                      <a:ext uri="{FF2B5EF4-FFF2-40B4-BE49-F238E27FC236}">
                        <a16:creationId xmlns:a16="http://schemas.microsoft.com/office/drawing/2014/main" id="{AA935066-9E78-4AF4-BF74-7B6C9DEFE7F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118101" y="3162300"/>
                    <a:ext cx="806450" cy="804863"/>
                  </a:xfrm>
                  <a:custGeom>
                    <a:avLst/>
                    <a:gdLst>
                      <a:gd name="T0" fmla="*/ 0 w 508"/>
                      <a:gd name="T1" fmla="*/ 11 h 507"/>
                      <a:gd name="T2" fmla="*/ 496 w 508"/>
                      <a:gd name="T3" fmla="*/ 507 h 507"/>
                      <a:gd name="T4" fmla="*/ 508 w 508"/>
                      <a:gd name="T5" fmla="*/ 496 h 507"/>
                      <a:gd name="T6" fmla="*/ 13 w 508"/>
                      <a:gd name="T7" fmla="*/ 0 h 507"/>
                      <a:gd name="T8" fmla="*/ 0 w 508"/>
                      <a:gd name="T9" fmla="*/ 11 h 5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08" h="507">
                        <a:moveTo>
                          <a:pt x="0" y="11"/>
                        </a:moveTo>
                        <a:lnTo>
                          <a:pt x="496" y="507"/>
                        </a:lnTo>
                        <a:lnTo>
                          <a:pt x="508" y="496"/>
                        </a:lnTo>
                        <a:lnTo>
                          <a:pt x="13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5A5A5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pPr defTabSz="1219170"/>
                    <a:endParaRPr lang="zh-CN" altLang="en-US" sz="2400">
                      <a:solidFill>
                        <a:srgbClr val="333333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60" name="Freeform 10">
                    <a:extLst>
                      <a:ext uri="{FF2B5EF4-FFF2-40B4-BE49-F238E27FC236}">
                        <a16:creationId xmlns:a16="http://schemas.microsoft.com/office/drawing/2014/main" id="{79CA217B-D786-4DB9-874F-4DACFFCCB0F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619626" y="2768600"/>
                    <a:ext cx="182563" cy="168275"/>
                  </a:xfrm>
                  <a:custGeom>
                    <a:avLst/>
                    <a:gdLst>
                      <a:gd name="T0" fmla="*/ 0 w 93"/>
                      <a:gd name="T1" fmla="*/ 33 h 85"/>
                      <a:gd name="T2" fmla="*/ 43 w 93"/>
                      <a:gd name="T3" fmla="*/ 75 h 85"/>
                      <a:gd name="T4" fmla="*/ 77 w 93"/>
                      <a:gd name="T5" fmla="*/ 75 h 85"/>
                      <a:gd name="T6" fmla="*/ 93 w 93"/>
                      <a:gd name="T7" fmla="*/ 59 h 85"/>
                      <a:gd name="T8" fmla="*/ 34 w 93"/>
                      <a:gd name="T9" fmla="*/ 0 h 85"/>
                      <a:gd name="T10" fmla="*/ 0 w 93"/>
                      <a:gd name="T11" fmla="*/ 33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3" h="85">
                        <a:moveTo>
                          <a:pt x="0" y="33"/>
                        </a:moveTo>
                        <a:cubicBezTo>
                          <a:pt x="43" y="75"/>
                          <a:pt x="43" y="75"/>
                          <a:pt x="43" y="75"/>
                        </a:cubicBezTo>
                        <a:cubicBezTo>
                          <a:pt x="52" y="85"/>
                          <a:pt x="67" y="85"/>
                          <a:pt x="77" y="75"/>
                        </a:cubicBezTo>
                        <a:cubicBezTo>
                          <a:pt x="93" y="59"/>
                          <a:pt x="93" y="59"/>
                          <a:pt x="93" y="59"/>
                        </a:cubicBezTo>
                        <a:cubicBezTo>
                          <a:pt x="34" y="0"/>
                          <a:pt x="34" y="0"/>
                          <a:pt x="34" y="0"/>
                        </a:cubicBez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B8B8B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pPr defTabSz="1219170"/>
                    <a:endParaRPr lang="zh-CN" altLang="en-US" sz="2400">
                      <a:solidFill>
                        <a:srgbClr val="333333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61" name="Freeform 11">
                    <a:extLst>
                      <a:ext uri="{FF2B5EF4-FFF2-40B4-BE49-F238E27FC236}">
                        <a16:creationId xmlns:a16="http://schemas.microsoft.com/office/drawing/2014/main" id="{F9B348E0-F03A-47B5-BC32-2CB8C5E9007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699001" y="2740025"/>
                    <a:ext cx="133350" cy="133350"/>
                  </a:xfrm>
                  <a:custGeom>
                    <a:avLst/>
                    <a:gdLst>
                      <a:gd name="T0" fmla="*/ 0 w 84"/>
                      <a:gd name="T1" fmla="*/ 11 h 84"/>
                      <a:gd name="T2" fmla="*/ 73 w 84"/>
                      <a:gd name="T3" fmla="*/ 84 h 84"/>
                      <a:gd name="T4" fmla="*/ 84 w 84"/>
                      <a:gd name="T5" fmla="*/ 73 h 84"/>
                      <a:gd name="T6" fmla="*/ 11 w 84"/>
                      <a:gd name="T7" fmla="*/ 0 h 84"/>
                      <a:gd name="T8" fmla="*/ 0 w 84"/>
                      <a:gd name="T9" fmla="*/ 11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4" h="84">
                        <a:moveTo>
                          <a:pt x="0" y="11"/>
                        </a:moveTo>
                        <a:lnTo>
                          <a:pt x="73" y="84"/>
                        </a:lnTo>
                        <a:lnTo>
                          <a:pt x="84" y="73"/>
                        </a:lnTo>
                        <a:lnTo>
                          <a:pt x="11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B8B8B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pPr defTabSz="1219170"/>
                    <a:endParaRPr lang="zh-CN" altLang="en-US" sz="2400">
                      <a:solidFill>
                        <a:srgbClr val="333333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54" name="Freeform 12">
                  <a:extLst>
                    <a:ext uri="{FF2B5EF4-FFF2-40B4-BE49-F238E27FC236}">
                      <a16:creationId xmlns:a16="http://schemas.microsoft.com/office/drawing/2014/main" id="{3298DCAC-1B33-43C4-9F06-E9B94EF5EFFB}"/>
                    </a:ext>
                  </a:extLst>
                </p:cNvPr>
                <p:cNvSpPr/>
                <p:nvPr/>
              </p:nvSpPr>
              <p:spPr bwMode="auto">
                <a:xfrm>
                  <a:off x="3491329" y="1261482"/>
                  <a:ext cx="2147888" cy="2147888"/>
                </a:xfrm>
                <a:custGeom>
                  <a:avLst/>
                  <a:gdLst>
                    <a:gd name="T0" fmla="*/ 895 w 1089"/>
                    <a:gd name="T1" fmla="*/ 194 h 1089"/>
                    <a:gd name="T2" fmla="*/ 895 w 1089"/>
                    <a:gd name="T3" fmla="*/ 895 h 1089"/>
                    <a:gd name="T4" fmla="*/ 193 w 1089"/>
                    <a:gd name="T5" fmla="*/ 895 h 1089"/>
                    <a:gd name="T6" fmla="*/ 193 w 1089"/>
                    <a:gd name="T7" fmla="*/ 194 h 1089"/>
                    <a:gd name="T8" fmla="*/ 895 w 1089"/>
                    <a:gd name="T9" fmla="*/ 194 h 10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89" h="1089">
                      <a:moveTo>
                        <a:pt x="895" y="194"/>
                      </a:moveTo>
                      <a:cubicBezTo>
                        <a:pt x="1089" y="388"/>
                        <a:pt x="1089" y="702"/>
                        <a:pt x="895" y="895"/>
                      </a:cubicBezTo>
                      <a:cubicBezTo>
                        <a:pt x="701" y="1089"/>
                        <a:pt x="387" y="1089"/>
                        <a:pt x="193" y="895"/>
                      </a:cubicBezTo>
                      <a:cubicBezTo>
                        <a:pt x="0" y="702"/>
                        <a:pt x="0" y="388"/>
                        <a:pt x="193" y="194"/>
                      </a:cubicBezTo>
                      <a:cubicBezTo>
                        <a:pt x="387" y="0"/>
                        <a:pt x="701" y="0"/>
                        <a:pt x="895" y="194"/>
                      </a:cubicBezTo>
                      <a:close/>
                    </a:path>
                  </a:pathLst>
                </a:custGeom>
                <a:solidFill>
                  <a:srgbClr val="E9E9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170"/>
                  <a:endParaRPr lang="zh-CN" altLang="en-US" sz="2400" dirty="0">
                    <a:solidFill>
                      <a:srgbClr val="333333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52" name="Freeform 14">
                <a:extLst>
                  <a:ext uri="{FF2B5EF4-FFF2-40B4-BE49-F238E27FC236}">
                    <a16:creationId xmlns:a16="http://schemas.microsoft.com/office/drawing/2014/main" id="{D447B3BF-0C67-4821-93A4-896A039A1199}"/>
                  </a:ext>
                </a:extLst>
              </p:cNvPr>
              <p:cNvSpPr/>
              <p:nvPr/>
            </p:nvSpPr>
            <p:spPr bwMode="auto">
              <a:xfrm rot="900000">
                <a:off x="3761174" y="1308636"/>
                <a:ext cx="1858620" cy="1858618"/>
              </a:xfrm>
              <a:custGeom>
                <a:avLst/>
                <a:gdLst>
                  <a:gd name="T0" fmla="*/ 809 w 984"/>
                  <a:gd name="T1" fmla="*/ 175 h 983"/>
                  <a:gd name="T2" fmla="*/ 809 w 984"/>
                  <a:gd name="T3" fmla="*/ 809 h 983"/>
                  <a:gd name="T4" fmla="*/ 175 w 984"/>
                  <a:gd name="T5" fmla="*/ 809 h 983"/>
                  <a:gd name="T6" fmla="*/ 175 w 984"/>
                  <a:gd name="T7" fmla="*/ 175 h 983"/>
                  <a:gd name="T8" fmla="*/ 809 w 984"/>
                  <a:gd name="T9" fmla="*/ 175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4" h="983">
                    <a:moveTo>
                      <a:pt x="809" y="175"/>
                    </a:moveTo>
                    <a:cubicBezTo>
                      <a:pt x="984" y="350"/>
                      <a:pt x="984" y="634"/>
                      <a:pt x="809" y="809"/>
                    </a:cubicBezTo>
                    <a:cubicBezTo>
                      <a:pt x="634" y="983"/>
                      <a:pt x="350" y="983"/>
                      <a:pt x="175" y="809"/>
                    </a:cubicBezTo>
                    <a:cubicBezTo>
                      <a:pt x="0" y="634"/>
                      <a:pt x="0" y="350"/>
                      <a:pt x="175" y="175"/>
                    </a:cubicBezTo>
                    <a:cubicBezTo>
                      <a:pt x="350" y="0"/>
                      <a:pt x="634" y="0"/>
                      <a:pt x="809" y="1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/>
                <a:endParaRPr lang="zh-CN" altLang="en-US" sz="2400" dirty="0">
                  <a:solidFill>
                    <a:srgbClr val="333333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0" name="PA_矩形 39">
              <a:extLst>
                <a:ext uri="{FF2B5EF4-FFF2-40B4-BE49-F238E27FC236}">
                  <a16:creationId xmlns:a16="http://schemas.microsoft.com/office/drawing/2014/main" id="{FFC0DB5E-80A2-4B1E-ADDF-129C83A0F5DB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19504" y="1611530"/>
              <a:ext cx="2889031" cy="568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defTabSz="1219170"/>
              <a:r>
                <a:rPr lang="zh-CN" altLang="en-US" sz="36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案例分析</a:t>
              </a:r>
              <a:endParaRPr lang="en-US" altLang="zh-CN" sz="3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64" name="图片 63">
            <a:extLst>
              <a:ext uri="{FF2B5EF4-FFF2-40B4-BE49-F238E27FC236}">
                <a16:creationId xmlns:a16="http://schemas.microsoft.com/office/drawing/2014/main" id="{7EE52E5C-002B-4554-AA97-68CCBB6B773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72444" y="3760154"/>
            <a:ext cx="1511031" cy="214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7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4BACE29C-6808-448F-80E6-CE4E6E17A9B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38400" y="2378556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icrosoft Yahei" panose="020B0503020204020204" pitchFamily="34" charset="-122"/>
              </a:rPr>
              <a:t>普通感冒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F9F944E-3A70-4490-878F-1E44D87D0B1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38400" y="3235806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Microsoft Yahei" panose="020B0503020204020204" pitchFamily="34" charset="-122"/>
              </a:rPr>
              <a:t>流行性感冒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40C4481-D4C4-43C8-BC0F-8F01E6E6E7F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38400" y="4093056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Microsoft Yahei" panose="020B0503020204020204" pitchFamily="34" charset="-122"/>
              </a:rPr>
              <a:t>肺部疾病如肺癌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143200A-84C9-47E5-8E46-C4C7C041DD5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38400" y="4950306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icrosoft Yahei" panose="020B0503020204020204" pitchFamily="34" charset="-122"/>
              </a:rPr>
              <a:t>雷米普利不良反应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0E4F9649-C6E3-4BB4-9F7D-0587AA7C3346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571625" y="2442849"/>
            <a:ext cx="514350" cy="514350"/>
          </a:xfrm>
          <a:prstGeom prst="ellipse">
            <a:avLst/>
          </a:prstGeom>
          <a:solidFill>
            <a:srgbClr val="808080"/>
          </a:solidFill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 b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 b="1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5EBE703D-62EF-4AD2-A01E-9FD816A91023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571625" y="3300099"/>
            <a:ext cx="514350" cy="514350"/>
          </a:xfrm>
          <a:prstGeom prst="ellipse">
            <a:avLst/>
          </a:prstGeom>
          <a:solidFill>
            <a:srgbClr val="808080"/>
          </a:solidFill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 b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 b="1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A116DE69-FEB3-424A-930E-523A8BC6A7F4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571625" y="4157349"/>
            <a:ext cx="514350" cy="514350"/>
          </a:xfrm>
          <a:prstGeom prst="ellipse">
            <a:avLst/>
          </a:prstGeom>
          <a:solidFill>
            <a:srgbClr val="808080"/>
          </a:solidFill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 b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C</a:t>
            </a:r>
            <a:endParaRPr lang="zh-CN" altLang="en-US" sz="1600" b="1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DBDCA11F-B787-484C-92E8-F1ED0F73E4F9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571625" y="5014599"/>
            <a:ext cx="514350" cy="514350"/>
          </a:xfrm>
          <a:prstGeom prst="ellipse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 b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</a:t>
            </a:r>
            <a:endParaRPr lang="zh-CN" altLang="en-US" sz="1600" b="1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1D7963E6-06A9-4184-B621-3E183B1BCBF7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759022B-D55D-435A-9BC2-04FBCBB286DF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219200" y="555488"/>
            <a:ext cx="97536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思考题</a:t>
            </a:r>
            <a:r>
              <a:rPr lang="en-US" altLang="zh-CN" sz="26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</a:t>
            </a:r>
            <a:r>
              <a:rPr lang="zh-CN" altLang="en-US" sz="26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：根据已知信息，该患者出现干咳最可能的原因是（   ）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45F02E33-C490-4EF8-B27A-68BE28FBDAC7}"/>
              </a:ext>
            </a:extLst>
          </p:cNvPr>
          <p:cNvGrpSpPr/>
          <p:nvPr/>
        </p:nvGrpSpPr>
        <p:grpSpPr>
          <a:xfrm>
            <a:off x="403962" y="1127461"/>
            <a:ext cx="685155" cy="999179"/>
            <a:chOff x="229245" y="241624"/>
            <a:chExt cx="685155" cy="999179"/>
          </a:xfrm>
        </p:grpSpPr>
        <p:grpSp>
          <p:nvGrpSpPr>
            <p:cNvPr id="31" name="PA_组合 19">
              <a:extLst>
                <a:ext uri="{FF2B5EF4-FFF2-40B4-BE49-F238E27FC236}">
                  <a16:creationId xmlns:a16="http://schemas.microsoft.com/office/drawing/2014/main" id="{637AF34B-165C-4CCD-9E28-1E7488E399EE}"/>
                </a:ext>
              </a:extLst>
            </p:cNvPr>
            <p:cNvGrpSpPr/>
            <p:nvPr>
              <p:custDataLst>
                <p:tags r:id="rId18"/>
              </p:custDataLst>
            </p:nvPr>
          </p:nvGrpSpPr>
          <p:grpSpPr bwMode="auto">
            <a:xfrm>
              <a:off x="229245" y="241624"/>
              <a:ext cx="685155" cy="999179"/>
              <a:chOff x="0" y="0"/>
              <a:chExt cx="1335" cy="1947"/>
            </a:xfrm>
          </p:grpSpPr>
          <p:sp>
            <p:nvSpPr>
              <p:cNvPr id="33" name="Freeform 20">
                <a:extLst>
                  <a:ext uri="{FF2B5EF4-FFF2-40B4-BE49-F238E27FC236}">
                    <a16:creationId xmlns:a16="http://schemas.microsoft.com/office/drawing/2014/main" id="{537204DD-5200-430F-BCA6-6CD70F2EC3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0" y="0"/>
                <a:ext cx="1335" cy="1609"/>
              </a:xfrm>
              <a:custGeom>
                <a:avLst/>
                <a:gdLst>
                  <a:gd name="T0" fmla="*/ 282 w 565"/>
                  <a:gd name="T1" fmla="*/ 0 h 681"/>
                  <a:gd name="T2" fmla="*/ 0 w 565"/>
                  <a:gd name="T3" fmla="*/ 283 h 681"/>
                  <a:gd name="T4" fmla="*/ 72 w 565"/>
                  <a:gd name="T5" fmla="*/ 472 h 681"/>
                  <a:gd name="T6" fmla="*/ 72 w 565"/>
                  <a:gd name="T7" fmla="*/ 472 h 681"/>
                  <a:gd name="T8" fmla="*/ 73 w 565"/>
                  <a:gd name="T9" fmla="*/ 473 h 681"/>
                  <a:gd name="T10" fmla="*/ 85 w 565"/>
                  <a:gd name="T11" fmla="*/ 486 h 681"/>
                  <a:gd name="T12" fmla="*/ 151 w 565"/>
                  <a:gd name="T13" fmla="*/ 568 h 681"/>
                  <a:gd name="T14" fmla="*/ 232 w 565"/>
                  <a:gd name="T15" fmla="*/ 681 h 681"/>
                  <a:gd name="T16" fmla="*/ 275 w 565"/>
                  <a:gd name="T17" fmla="*/ 681 h 681"/>
                  <a:gd name="T18" fmla="*/ 289 w 565"/>
                  <a:gd name="T19" fmla="*/ 681 h 681"/>
                  <a:gd name="T20" fmla="*/ 332 w 565"/>
                  <a:gd name="T21" fmla="*/ 681 h 681"/>
                  <a:gd name="T22" fmla="*/ 414 w 565"/>
                  <a:gd name="T23" fmla="*/ 568 h 681"/>
                  <a:gd name="T24" fmla="*/ 477 w 565"/>
                  <a:gd name="T25" fmla="*/ 488 h 681"/>
                  <a:gd name="T26" fmla="*/ 565 w 565"/>
                  <a:gd name="T27" fmla="*/ 283 h 681"/>
                  <a:gd name="T28" fmla="*/ 282 w 565"/>
                  <a:gd name="T29" fmla="*/ 0 h 681"/>
                  <a:gd name="T30" fmla="*/ 388 w 565"/>
                  <a:gd name="T31" fmla="*/ 410 h 681"/>
                  <a:gd name="T32" fmla="*/ 354 w 565"/>
                  <a:gd name="T33" fmla="*/ 455 h 681"/>
                  <a:gd name="T34" fmla="*/ 309 w 565"/>
                  <a:gd name="T35" fmla="*/ 520 h 681"/>
                  <a:gd name="T36" fmla="*/ 286 w 565"/>
                  <a:gd name="T37" fmla="*/ 520 h 681"/>
                  <a:gd name="T38" fmla="*/ 279 w 565"/>
                  <a:gd name="T39" fmla="*/ 520 h 681"/>
                  <a:gd name="T40" fmla="*/ 255 w 565"/>
                  <a:gd name="T41" fmla="*/ 520 h 681"/>
                  <a:gd name="T42" fmla="*/ 211 w 565"/>
                  <a:gd name="T43" fmla="*/ 455 h 681"/>
                  <a:gd name="T44" fmla="*/ 176 w 565"/>
                  <a:gd name="T45" fmla="*/ 408 h 681"/>
                  <a:gd name="T46" fmla="*/ 169 w 565"/>
                  <a:gd name="T47" fmla="*/ 401 h 681"/>
                  <a:gd name="T48" fmla="*/ 168 w 565"/>
                  <a:gd name="T49" fmla="*/ 400 h 681"/>
                  <a:gd name="T50" fmla="*/ 168 w 565"/>
                  <a:gd name="T51" fmla="*/ 400 h 681"/>
                  <a:gd name="T52" fmla="*/ 129 w 565"/>
                  <a:gd name="T53" fmla="*/ 292 h 681"/>
                  <a:gd name="T54" fmla="*/ 282 w 565"/>
                  <a:gd name="T55" fmla="*/ 129 h 681"/>
                  <a:gd name="T56" fmla="*/ 436 w 565"/>
                  <a:gd name="T57" fmla="*/ 292 h 681"/>
                  <a:gd name="T58" fmla="*/ 388 w 565"/>
                  <a:gd name="T59" fmla="*/ 41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65" h="681">
                    <a:moveTo>
                      <a:pt x="282" y="0"/>
                    </a:moveTo>
                    <a:cubicBezTo>
                      <a:pt x="126" y="0"/>
                      <a:pt x="0" y="127"/>
                      <a:pt x="0" y="283"/>
                    </a:cubicBezTo>
                    <a:cubicBezTo>
                      <a:pt x="0" y="356"/>
                      <a:pt x="27" y="422"/>
                      <a:pt x="72" y="472"/>
                    </a:cubicBezTo>
                    <a:cubicBezTo>
                      <a:pt x="72" y="472"/>
                      <a:pt x="72" y="472"/>
                      <a:pt x="72" y="472"/>
                    </a:cubicBezTo>
                    <a:cubicBezTo>
                      <a:pt x="72" y="472"/>
                      <a:pt x="72" y="473"/>
                      <a:pt x="73" y="473"/>
                    </a:cubicBezTo>
                    <a:cubicBezTo>
                      <a:pt x="77" y="478"/>
                      <a:pt x="81" y="482"/>
                      <a:pt x="85" y="486"/>
                    </a:cubicBezTo>
                    <a:cubicBezTo>
                      <a:pt x="102" y="504"/>
                      <a:pt x="131" y="536"/>
                      <a:pt x="151" y="568"/>
                    </a:cubicBezTo>
                    <a:cubicBezTo>
                      <a:pt x="180" y="615"/>
                      <a:pt x="165" y="681"/>
                      <a:pt x="232" y="681"/>
                    </a:cubicBezTo>
                    <a:cubicBezTo>
                      <a:pt x="275" y="681"/>
                      <a:pt x="275" y="681"/>
                      <a:pt x="275" y="681"/>
                    </a:cubicBezTo>
                    <a:cubicBezTo>
                      <a:pt x="289" y="681"/>
                      <a:pt x="289" y="681"/>
                      <a:pt x="289" y="681"/>
                    </a:cubicBezTo>
                    <a:cubicBezTo>
                      <a:pt x="332" y="681"/>
                      <a:pt x="332" y="681"/>
                      <a:pt x="332" y="681"/>
                    </a:cubicBezTo>
                    <a:cubicBezTo>
                      <a:pt x="399" y="681"/>
                      <a:pt x="385" y="615"/>
                      <a:pt x="414" y="568"/>
                    </a:cubicBezTo>
                    <a:cubicBezTo>
                      <a:pt x="433" y="538"/>
                      <a:pt x="460" y="507"/>
                      <a:pt x="477" y="488"/>
                    </a:cubicBezTo>
                    <a:cubicBezTo>
                      <a:pt x="531" y="437"/>
                      <a:pt x="565" y="364"/>
                      <a:pt x="565" y="283"/>
                    </a:cubicBezTo>
                    <a:cubicBezTo>
                      <a:pt x="565" y="127"/>
                      <a:pt x="439" y="0"/>
                      <a:pt x="282" y="0"/>
                    </a:cubicBezTo>
                    <a:close/>
                    <a:moveTo>
                      <a:pt x="388" y="410"/>
                    </a:moveTo>
                    <a:cubicBezTo>
                      <a:pt x="379" y="420"/>
                      <a:pt x="364" y="438"/>
                      <a:pt x="354" y="455"/>
                    </a:cubicBezTo>
                    <a:cubicBezTo>
                      <a:pt x="338" y="482"/>
                      <a:pt x="346" y="520"/>
                      <a:pt x="309" y="520"/>
                    </a:cubicBezTo>
                    <a:cubicBezTo>
                      <a:pt x="286" y="520"/>
                      <a:pt x="286" y="520"/>
                      <a:pt x="286" y="520"/>
                    </a:cubicBezTo>
                    <a:cubicBezTo>
                      <a:pt x="279" y="520"/>
                      <a:pt x="279" y="520"/>
                      <a:pt x="279" y="520"/>
                    </a:cubicBezTo>
                    <a:cubicBezTo>
                      <a:pt x="255" y="520"/>
                      <a:pt x="255" y="520"/>
                      <a:pt x="255" y="520"/>
                    </a:cubicBezTo>
                    <a:cubicBezTo>
                      <a:pt x="219" y="520"/>
                      <a:pt x="227" y="482"/>
                      <a:pt x="211" y="455"/>
                    </a:cubicBezTo>
                    <a:cubicBezTo>
                      <a:pt x="201" y="437"/>
                      <a:pt x="185" y="419"/>
                      <a:pt x="176" y="408"/>
                    </a:cubicBezTo>
                    <a:cubicBezTo>
                      <a:pt x="173" y="406"/>
                      <a:pt x="171" y="403"/>
                      <a:pt x="169" y="401"/>
                    </a:cubicBezTo>
                    <a:cubicBezTo>
                      <a:pt x="169" y="401"/>
                      <a:pt x="168" y="400"/>
                      <a:pt x="168" y="400"/>
                    </a:cubicBezTo>
                    <a:cubicBezTo>
                      <a:pt x="168" y="400"/>
                      <a:pt x="168" y="400"/>
                      <a:pt x="168" y="400"/>
                    </a:cubicBezTo>
                    <a:cubicBezTo>
                      <a:pt x="144" y="371"/>
                      <a:pt x="129" y="333"/>
                      <a:pt x="129" y="292"/>
                    </a:cubicBezTo>
                    <a:cubicBezTo>
                      <a:pt x="129" y="202"/>
                      <a:pt x="198" y="129"/>
                      <a:pt x="282" y="129"/>
                    </a:cubicBezTo>
                    <a:cubicBezTo>
                      <a:pt x="367" y="129"/>
                      <a:pt x="436" y="202"/>
                      <a:pt x="436" y="292"/>
                    </a:cubicBezTo>
                    <a:cubicBezTo>
                      <a:pt x="436" y="338"/>
                      <a:pt x="417" y="380"/>
                      <a:pt x="388" y="4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>
                  <a:solidFill>
                    <a:srgbClr val="1D69A3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34" name="Freeform 21">
                <a:extLst>
                  <a:ext uri="{FF2B5EF4-FFF2-40B4-BE49-F238E27FC236}">
                    <a16:creationId xmlns:a16="http://schemas.microsoft.com/office/drawing/2014/main" id="{D41CF542-97A5-4D41-A16C-0FBE84685202}"/>
                  </a:ext>
                </a:extLst>
              </p:cNvPr>
              <p:cNvSpPr/>
              <p:nvPr/>
            </p:nvSpPr>
            <p:spPr bwMode="auto">
              <a:xfrm>
                <a:off x="442" y="1621"/>
                <a:ext cx="449" cy="108"/>
              </a:xfrm>
              <a:custGeom>
                <a:avLst/>
                <a:gdLst>
                  <a:gd name="T0" fmla="*/ 168 w 190"/>
                  <a:gd name="T1" fmla="*/ 0 h 46"/>
                  <a:gd name="T2" fmla="*/ 20 w 190"/>
                  <a:gd name="T3" fmla="*/ 0 h 46"/>
                  <a:gd name="T4" fmla="*/ 0 w 190"/>
                  <a:gd name="T5" fmla="*/ 23 h 46"/>
                  <a:gd name="T6" fmla="*/ 0 w 190"/>
                  <a:gd name="T7" fmla="*/ 24 h 46"/>
                  <a:gd name="T8" fmla="*/ 20 w 190"/>
                  <a:gd name="T9" fmla="*/ 46 h 46"/>
                  <a:gd name="T10" fmla="*/ 168 w 190"/>
                  <a:gd name="T11" fmla="*/ 46 h 46"/>
                  <a:gd name="T12" fmla="*/ 190 w 190"/>
                  <a:gd name="T13" fmla="*/ 24 h 46"/>
                  <a:gd name="T14" fmla="*/ 190 w 190"/>
                  <a:gd name="T15" fmla="*/ 23 h 46"/>
                  <a:gd name="T16" fmla="*/ 168 w 19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46">
                    <a:moveTo>
                      <a:pt x="16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12"/>
                      <a:pt x="0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5"/>
                      <a:pt x="9" y="46"/>
                      <a:pt x="20" y="46"/>
                    </a:cubicBezTo>
                    <a:cubicBezTo>
                      <a:pt x="168" y="46"/>
                      <a:pt x="168" y="46"/>
                      <a:pt x="168" y="46"/>
                    </a:cubicBezTo>
                    <a:cubicBezTo>
                      <a:pt x="180" y="46"/>
                      <a:pt x="190" y="35"/>
                      <a:pt x="190" y="24"/>
                    </a:cubicBezTo>
                    <a:cubicBezTo>
                      <a:pt x="190" y="23"/>
                      <a:pt x="190" y="23"/>
                      <a:pt x="190" y="23"/>
                    </a:cubicBezTo>
                    <a:cubicBezTo>
                      <a:pt x="190" y="12"/>
                      <a:pt x="180" y="0"/>
                      <a:pt x="168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>
                  <a:solidFill>
                    <a:srgbClr val="333333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35" name="Freeform 22">
                <a:extLst>
                  <a:ext uri="{FF2B5EF4-FFF2-40B4-BE49-F238E27FC236}">
                    <a16:creationId xmlns:a16="http://schemas.microsoft.com/office/drawing/2014/main" id="{789F452E-B6AA-4BC0-BA20-A5E91FDE3C6E}"/>
                  </a:ext>
                </a:extLst>
              </p:cNvPr>
              <p:cNvSpPr/>
              <p:nvPr/>
            </p:nvSpPr>
            <p:spPr bwMode="auto">
              <a:xfrm>
                <a:off x="442" y="1748"/>
                <a:ext cx="449" cy="199"/>
              </a:xfrm>
              <a:custGeom>
                <a:avLst/>
                <a:gdLst>
                  <a:gd name="T0" fmla="*/ 168 w 190"/>
                  <a:gd name="T1" fmla="*/ 0 h 84"/>
                  <a:gd name="T2" fmla="*/ 20 w 190"/>
                  <a:gd name="T3" fmla="*/ 0 h 84"/>
                  <a:gd name="T4" fmla="*/ 0 w 190"/>
                  <a:gd name="T5" fmla="*/ 22 h 84"/>
                  <a:gd name="T6" fmla="*/ 0 w 190"/>
                  <a:gd name="T7" fmla="*/ 22 h 84"/>
                  <a:gd name="T8" fmla="*/ 20 w 190"/>
                  <a:gd name="T9" fmla="*/ 41 h 84"/>
                  <a:gd name="T10" fmla="*/ 48 w 190"/>
                  <a:gd name="T11" fmla="*/ 41 h 84"/>
                  <a:gd name="T12" fmla="*/ 48 w 190"/>
                  <a:gd name="T13" fmla="*/ 46 h 84"/>
                  <a:gd name="T14" fmla="*/ 95 w 190"/>
                  <a:gd name="T15" fmla="*/ 84 h 84"/>
                  <a:gd name="T16" fmla="*/ 141 w 190"/>
                  <a:gd name="T17" fmla="*/ 46 h 84"/>
                  <a:gd name="T18" fmla="*/ 141 w 190"/>
                  <a:gd name="T19" fmla="*/ 41 h 84"/>
                  <a:gd name="T20" fmla="*/ 168 w 190"/>
                  <a:gd name="T21" fmla="*/ 41 h 84"/>
                  <a:gd name="T22" fmla="*/ 190 w 190"/>
                  <a:gd name="T23" fmla="*/ 22 h 84"/>
                  <a:gd name="T24" fmla="*/ 190 w 190"/>
                  <a:gd name="T25" fmla="*/ 22 h 84"/>
                  <a:gd name="T26" fmla="*/ 168 w 190"/>
                  <a:gd name="T2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0" h="84">
                    <a:moveTo>
                      <a:pt x="16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11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33"/>
                      <a:pt x="9" y="41"/>
                      <a:pt x="20" y="41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8" y="43"/>
                      <a:pt x="48" y="44"/>
                      <a:pt x="48" y="46"/>
                    </a:cubicBezTo>
                    <a:cubicBezTo>
                      <a:pt x="48" y="67"/>
                      <a:pt x="69" y="84"/>
                      <a:pt x="95" y="84"/>
                    </a:cubicBezTo>
                    <a:cubicBezTo>
                      <a:pt x="120" y="84"/>
                      <a:pt x="141" y="67"/>
                      <a:pt x="141" y="46"/>
                    </a:cubicBezTo>
                    <a:cubicBezTo>
                      <a:pt x="141" y="44"/>
                      <a:pt x="141" y="43"/>
                      <a:pt x="141" y="41"/>
                    </a:cubicBezTo>
                    <a:cubicBezTo>
                      <a:pt x="168" y="41"/>
                      <a:pt x="168" y="41"/>
                      <a:pt x="168" y="41"/>
                    </a:cubicBezTo>
                    <a:cubicBezTo>
                      <a:pt x="180" y="41"/>
                      <a:pt x="190" y="33"/>
                      <a:pt x="190" y="22"/>
                    </a:cubicBezTo>
                    <a:cubicBezTo>
                      <a:pt x="190" y="22"/>
                      <a:pt x="190" y="22"/>
                      <a:pt x="190" y="22"/>
                    </a:cubicBezTo>
                    <a:cubicBezTo>
                      <a:pt x="190" y="11"/>
                      <a:pt x="180" y="0"/>
                      <a:pt x="168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>
                  <a:solidFill>
                    <a:srgbClr val="333333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B153A4E3-7C9B-4474-B666-A0D4F9A301B0}"/>
                </a:ext>
              </a:extLst>
            </p:cNvPr>
            <p:cNvSpPr txBox="1"/>
            <p:nvPr/>
          </p:nvSpPr>
          <p:spPr>
            <a:xfrm>
              <a:off x="542217" y="362096"/>
              <a:ext cx="24847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？</a:t>
              </a:r>
              <a:endParaRPr lang="zh-CN" altLang="en-US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6" name="Rectangle 2">
            <a:extLst>
              <a:ext uri="{FF2B5EF4-FFF2-40B4-BE49-F238E27FC236}">
                <a16:creationId xmlns:a16="http://schemas.microsoft.com/office/drawing/2014/main" id="{C6D791A6-6F9D-4378-A73E-5F5AF25FD03D}"/>
              </a:ext>
            </a:extLst>
          </p:cNvPr>
          <p:cNvSpPr txBox="1">
            <a:spLocks noChangeArrowheads="1"/>
          </p:cNvSpPr>
          <p:nvPr/>
        </p:nvSpPr>
        <p:spPr>
          <a:xfrm>
            <a:off x="30280" y="6437136"/>
            <a:ext cx="2895600" cy="4572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暨南大学药学院   朱颖杰</a:t>
            </a:r>
            <a:endParaRPr lang="en-US" altLang="zh-CN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5896161-D7BE-4D9B-A725-094C242E1E1E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14" name="TitleBackground">
              <a:extLst>
                <a:ext uri="{FF2B5EF4-FFF2-40B4-BE49-F238E27FC236}">
                  <a16:creationId xmlns:a16="http://schemas.microsoft.com/office/drawing/2014/main" id="{4E3417D4-2421-4877-B0CC-C16253950F7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ColorBlock">
              <a:extLst>
                <a:ext uri="{FF2B5EF4-FFF2-40B4-BE49-F238E27FC236}">
                  <a16:creationId xmlns:a16="http://schemas.microsoft.com/office/drawing/2014/main" id="{592D4FF2-99B9-4883-9FEB-D058E856265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TypeText">
              <a:extLst>
                <a:ext uri="{FF2B5EF4-FFF2-40B4-BE49-F238E27FC236}">
                  <a16:creationId xmlns:a16="http://schemas.microsoft.com/office/drawing/2014/main" id="{D9D9694C-7A94-41F7-B1EE-B963F5F86E53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</a:p>
          </p:txBody>
        </p:sp>
        <p:sp>
          <p:nvSpPr>
            <p:cNvPr id="17" name="TipText">
              <a:extLst>
                <a:ext uri="{FF2B5EF4-FFF2-40B4-BE49-F238E27FC236}">
                  <a16:creationId xmlns:a16="http://schemas.microsoft.com/office/drawing/2014/main" id="{BA23CE4C-6029-4096-AA5C-F7FA910579E6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A8315482-8C81-4CC3-9F75-DDD6AB5219FA}"/>
              </a:ext>
            </a:extLst>
          </p:cNvPr>
          <p:cNvPicPr>
            <a:picLocks/>
          </p:cNvPicPr>
          <p:nvPr>
            <p:custDataLst>
              <p:tags r:id="rId13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9323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矩形 39">
            <a:extLst>
              <a:ext uri="{FF2B5EF4-FFF2-40B4-BE49-F238E27FC236}">
                <a16:creationId xmlns:a16="http://schemas.microsoft.com/office/drawing/2014/main" id="{FC23E086-BB02-4EB5-AFED-FD474E193E6E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6587" y="419009"/>
            <a:ext cx="340770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1219170"/>
            <a:r>
              <a:rPr lang="zh-CN" altLang="en-US" sz="4000" b="1" dirty="0">
                <a:solidFill>
                  <a:schemeClr val="tx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课 堂 小 结</a:t>
            </a:r>
            <a:endParaRPr lang="en-US" altLang="zh-CN" sz="4000" b="1" dirty="0">
              <a:solidFill>
                <a:schemeClr val="tx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PA_组合 20">
            <a:extLst>
              <a:ext uri="{FF2B5EF4-FFF2-40B4-BE49-F238E27FC236}">
                <a16:creationId xmlns:a16="http://schemas.microsoft.com/office/drawing/2014/main" id="{78AE3878-007B-4368-9AE2-6DCEC4E36A3A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26587" y="1142017"/>
            <a:ext cx="3407701" cy="63239"/>
            <a:chOff x="2190216" y="0"/>
            <a:chExt cx="4752528" cy="108012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667C9C15-5BD5-46DE-A1CA-341B76A1CFF1}"/>
                </a:ext>
              </a:extLst>
            </p:cNvPr>
            <p:cNvSpPr/>
            <p:nvPr/>
          </p:nvSpPr>
          <p:spPr>
            <a:xfrm>
              <a:off x="2190216" y="0"/>
              <a:ext cx="1188132" cy="1080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4D09F605-8D5E-4623-96CD-2CF7CA0CF29C}"/>
                </a:ext>
              </a:extLst>
            </p:cNvPr>
            <p:cNvSpPr/>
            <p:nvPr/>
          </p:nvSpPr>
          <p:spPr>
            <a:xfrm>
              <a:off x="3378348" y="0"/>
              <a:ext cx="1188132" cy="1080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C6235BA-9EB2-4403-8D8F-B6D31A0ED946}"/>
                </a:ext>
              </a:extLst>
            </p:cNvPr>
            <p:cNvSpPr/>
            <p:nvPr/>
          </p:nvSpPr>
          <p:spPr>
            <a:xfrm>
              <a:off x="4566480" y="0"/>
              <a:ext cx="1188132" cy="1080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C86AB72-BF94-4082-8537-EAF6D21AE6E7}"/>
                </a:ext>
              </a:extLst>
            </p:cNvPr>
            <p:cNvSpPr/>
            <p:nvPr/>
          </p:nvSpPr>
          <p:spPr>
            <a:xfrm>
              <a:off x="5754612" y="0"/>
              <a:ext cx="1188132" cy="1080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8" name="Shape 539">
            <a:extLst>
              <a:ext uri="{FF2B5EF4-FFF2-40B4-BE49-F238E27FC236}">
                <a16:creationId xmlns:a16="http://schemas.microsoft.com/office/drawing/2014/main" id="{B308BD0F-D1AF-4365-BF00-02ED5E614599}"/>
              </a:ext>
            </a:extLst>
          </p:cNvPr>
          <p:cNvSpPr>
            <a:spLocks/>
          </p:cNvSpPr>
          <p:nvPr/>
        </p:nvSpPr>
        <p:spPr bwMode="auto">
          <a:xfrm>
            <a:off x="7803540" y="1781725"/>
            <a:ext cx="2527300" cy="943802"/>
          </a:xfrm>
          <a:custGeom>
            <a:avLst/>
            <a:gdLst>
              <a:gd name="T0" fmla="*/ 5499 w 21600"/>
              <a:gd name="T1" fmla="*/ 0 h 21600"/>
              <a:gd name="T2" fmla="*/ 364703 w 21600"/>
              <a:gd name="T3" fmla="*/ 641336 h 21600"/>
              <a:gd name="T4" fmla="*/ 0 w 21600"/>
              <a:gd name="T5" fmla="*/ 1274763 h 21600"/>
              <a:gd name="T6" fmla="*/ 2169851 w 21600"/>
              <a:gd name="T7" fmla="*/ 1274763 h 21600"/>
              <a:gd name="T8" fmla="*/ 2527300 w 21600"/>
              <a:gd name="T9" fmla="*/ 647001 h 21600"/>
              <a:gd name="T10" fmla="*/ 2184593 w 21600"/>
              <a:gd name="T11" fmla="*/ 1062 h 21600"/>
              <a:gd name="T12" fmla="*/ 5499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 extrusionOk="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药理作用</a:t>
            </a:r>
          </a:p>
        </p:txBody>
      </p:sp>
      <p:sp>
        <p:nvSpPr>
          <p:cNvPr id="10" name="Shape 544">
            <a:extLst>
              <a:ext uri="{FF2B5EF4-FFF2-40B4-BE49-F238E27FC236}">
                <a16:creationId xmlns:a16="http://schemas.microsoft.com/office/drawing/2014/main" id="{12A944D0-45E3-4AD8-A741-34768E44C4C9}"/>
              </a:ext>
            </a:extLst>
          </p:cNvPr>
          <p:cNvSpPr>
            <a:spLocks/>
          </p:cNvSpPr>
          <p:nvPr/>
        </p:nvSpPr>
        <p:spPr bwMode="auto">
          <a:xfrm>
            <a:off x="7802746" y="3295860"/>
            <a:ext cx="2528888" cy="944977"/>
          </a:xfrm>
          <a:custGeom>
            <a:avLst/>
            <a:gdLst>
              <a:gd name="T0" fmla="*/ 5503 w 21600"/>
              <a:gd name="T1" fmla="*/ 0 h 21600"/>
              <a:gd name="T2" fmla="*/ 364933 w 21600"/>
              <a:gd name="T3" fmla="*/ 642134 h 21600"/>
              <a:gd name="T4" fmla="*/ 0 w 21600"/>
              <a:gd name="T5" fmla="*/ 1276350 h 21600"/>
              <a:gd name="T6" fmla="*/ 2171214 w 21600"/>
              <a:gd name="T7" fmla="*/ 1276350 h 21600"/>
              <a:gd name="T8" fmla="*/ 2528888 w 21600"/>
              <a:gd name="T9" fmla="*/ 647807 h 21600"/>
              <a:gd name="T10" fmla="*/ 2185966 w 21600"/>
              <a:gd name="T11" fmla="*/ 1064 h 21600"/>
              <a:gd name="T12" fmla="*/ 5503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 extrusionOk="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临床应用</a:t>
            </a:r>
          </a:p>
        </p:txBody>
      </p:sp>
      <p:sp>
        <p:nvSpPr>
          <p:cNvPr id="12" name="Shape 549">
            <a:extLst>
              <a:ext uri="{FF2B5EF4-FFF2-40B4-BE49-F238E27FC236}">
                <a16:creationId xmlns:a16="http://schemas.microsoft.com/office/drawing/2014/main" id="{B5A244C4-C975-4F16-B1BD-54760C5502CA}"/>
              </a:ext>
            </a:extLst>
          </p:cNvPr>
          <p:cNvSpPr>
            <a:spLocks/>
          </p:cNvSpPr>
          <p:nvPr/>
        </p:nvSpPr>
        <p:spPr bwMode="auto">
          <a:xfrm>
            <a:off x="7803540" y="4811170"/>
            <a:ext cx="2527300" cy="944977"/>
          </a:xfrm>
          <a:custGeom>
            <a:avLst/>
            <a:gdLst>
              <a:gd name="T0" fmla="*/ 5499 w 21600"/>
              <a:gd name="T1" fmla="*/ 0 h 21600"/>
              <a:gd name="T2" fmla="*/ 364703 w 21600"/>
              <a:gd name="T3" fmla="*/ 642134 h 21600"/>
              <a:gd name="T4" fmla="*/ 0 w 21600"/>
              <a:gd name="T5" fmla="*/ 1276350 h 21600"/>
              <a:gd name="T6" fmla="*/ 2169851 w 21600"/>
              <a:gd name="T7" fmla="*/ 1276350 h 21600"/>
              <a:gd name="T8" fmla="*/ 2527300 w 21600"/>
              <a:gd name="T9" fmla="*/ 647807 h 21600"/>
              <a:gd name="T10" fmla="*/ 2184593 w 21600"/>
              <a:gd name="T11" fmla="*/ 1064 h 21600"/>
              <a:gd name="T12" fmla="*/ 5499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 extrusionOk="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不良反应</a:t>
            </a:r>
          </a:p>
        </p:txBody>
      </p:sp>
      <p:sp>
        <p:nvSpPr>
          <p:cNvPr id="75" name="Rectangle 2">
            <a:extLst>
              <a:ext uri="{FF2B5EF4-FFF2-40B4-BE49-F238E27FC236}">
                <a16:creationId xmlns:a16="http://schemas.microsoft.com/office/drawing/2014/main" id="{5193D9AA-07FC-447A-9154-4EFBAC61D762}"/>
              </a:ext>
            </a:extLst>
          </p:cNvPr>
          <p:cNvSpPr txBox="1">
            <a:spLocks noChangeArrowheads="1"/>
          </p:cNvSpPr>
          <p:nvPr/>
        </p:nvSpPr>
        <p:spPr>
          <a:xfrm>
            <a:off x="30280" y="6437136"/>
            <a:ext cx="2895600" cy="4572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暨南大学药学院   朱颖杰</a:t>
            </a:r>
            <a:endParaRPr lang="en-US" altLang="zh-CN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53" y="1221691"/>
            <a:ext cx="6753272" cy="514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49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_任意多边形 6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5791200" y="965004"/>
            <a:ext cx="609600" cy="791981"/>
          </a:xfrm>
          <a:custGeom>
            <a:avLst/>
            <a:gdLst>
              <a:gd name="T0" fmla="*/ 891 w 1347"/>
              <a:gd name="T1" fmla="*/ 639 h 1750"/>
              <a:gd name="T2" fmla="*/ 673 w 1347"/>
              <a:gd name="T3" fmla="*/ 728 h 1750"/>
              <a:gd name="T4" fmla="*/ 555 w 1347"/>
              <a:gd name="T5" fmla="*/ 706 h 1750"/>
              <a:gd name="T6" fmla="*/ 456 w 1347"/>
              <a:gd name="T7" fmla="*/ 639 h 1750"/>
              <a:gd name="T8" fmla="*/ 398 w 1347"/>
              <a:gd name="T9" fmla="*/ 639 h 1750"/>
              <a:gd name="T10" fmla="*/ 397 w 1347"/>
              <a:gd name="T11" fmla="*/ 696 h 1750"/>
              <a:gd name="T12" fmla="*/ 525 w 1347"/>
              <a:gd name="T13" fmla="*/ 781 h 1750"/>
              <a:gd name="T14" fmla="*/ 673 w 1347"/>
              <a:gd name="T15" fmla="*/ 810 h 1750"/>
              <a:gd name="T16" fmla="*/ 949 w 1347"/>
              <a:gd name="T17" fmla="*/ 696 h 1750"/>
              <a:gd name="T18" fmla="*/ 949 w 1347"/>
              <a:gd name="T19" fmla="*/ 639 h 1750"/>
              <a:gd name="T20" fmla="*/ 891 w 1347"/>
              <a:gd name="T21" fmla="*/ 639 h 1750"/>
              <a:gd name="T22" fmla="*/ 987 w 1347"/>
              <a:gd name="T23" fmla="*/ 1525 h 1750"/>
              <a:gd name="T24" fmla="*/ 987 w 1347"/>
              <a:gd name="T25" fmla="*/ 1525 h 1750"/>
              <a:gd name="T26" fmla="*/ 360 w 1347"/>
              <a:gd name="T27" fmla="*/ 1525 h 1750"/>
              <a:gd name="T28" fmla="*/ 318 w 1347"/>
              <a:gd name="T29" fmla="*/ 1566 h 1750"/>
              <a:gd name="T30" fmla="*/ 360 w 1347"/>
              <a:gd name="T31" fmla="*/ 1607 h 1750"/>
              <a:gd name="T32" fmla="*/ 987 w 1347"/>
              <a:gd name="T33" fmla="*/ 1607 h 1750"/>
              <a:gd name="T34" fmla="*/ 1027 w 1347"/>
              <a:gd name="T35" fmla="*/ 1566 h 1750"/>
              <a:gd name="T36" fmla="*/ 987 w 1347"/>
              <a:gd name="T37" fmla="*/ 1525 h 1750"/>
              <a:gd name="T38" fmla="*/ 1347 w 1347"/>
              <a:gd name="T39" fmla="*/ 674 h 1750"/>
              <a:gd name="T40" fmla="*/ 1347 w 1347"/>
              <a:gd name="T41" fmla="*/ 674 h 1750"/>
              <a:gd name="T42" fmla="*/ 1149 w 1347"/>
              <a:gd name="T43" fmla="*/ 198 h 1750"/>
              <a:gd name="T44" fmla="*/ 673 w 1347"/>
              <a:gd name="T45" fmla="*/ 0 h 1750"/>
              <a:gd name="T46" fmla="*/ 197 w 1347"/>
              <a:gd name="T47" fmla="*/ 198 h 1750"/>
              <a:gd name="T48" fmla="*/ 0 w 1347"/>
              <a:gd name="T49" fmla="*/ 674 h 1750"/>
              <a:gd name="T50" fmla="*/ 86 w 1347"/>
              <a:gd name="T51" fmla="*/ 1005 h 1750"/>
              <a:gd name="T52" fmla="*/ 292 w 1347"/>
              <a:gd name="T53" fmla="*/ 1229 h 1750"/>
              <a:gd name="T54" fmla="*/ 292 w 1347"/>
              <a:gd name="T55" fmla="*/ 1418 h 1750"/>
              <a:gd name="T56" fmla="*/ 360 w 1347"/>
              <a:gd name="T57" fmla="*/ 1487 h 1750"/>
              <a:gd name="T58" fmla="*/ 987 w 1347"/>
              <a:gd name="T59" fmla="*/ 1487 h 1750"/>
              <a:gd name="T60" fmla="*/ 1055 w 1347"/>
              <a:gd name="T61" fmla="*/ 1418 h 1750"/>
              <a:gd name="T62" fmla="*/ 1055 w 1347"/>
              <a:gd name="T63" fmla="*/ 1229 h 1750"/>
              <a:gd name="T64" fmla="*/ 1260 w 1347"/>
              <a:gd name="T65" fmla="*/ 1005 h 1750"/>
              <a:gd name="T66" fmla="*/ 1347 w 1347"/>
              <a:gd name="T67" fmla="*/ 674 h 1750"/>
              <a:gd name="T68" fmla="*/ 1142 w 1347"/>
              <a:gd name="T69" fmla="*/ 938 h 1750"/>
              <a:gd name="T70" fmla="*/ 1142 w 1347"/>
              <a:gd name="T71" fmla="*/ 938 h 1750"/>
              <a:gd name="T72" fmla="*/ 1141 w 1347"/>
              <a:gd name="T73" fmla="*/ 938 h 1750"/>
              <a:gd name="T74" fmla="*/ 951 w 1347"/>
              <a:gd name="T75" fmla="*/ 1135 h 1750"/>
              <a:gd name="T76" fmla="*/ 919 w 1347"/>
              <a:gd name="T77" fmla="*/ 1193 h 1750"/>
              <a:gd name="T78" fmla="*/ 918 w 1347"/>
              <a:gd name="T79" fmla="*/ 1193 h 1750"/>
              <a:gd name="T80" fmla="*/ 918 w 1347"/>
              <a:gd name="T81" fmla="*/ 1350 h 1750"/>
              <a:gd name="T82" fmla="*/ 429 w 1347"/>
              <a:gd name="T83" fmla="*/ 1350 h 1750"/>
              <a:gd name="T84" fmla="*/ 429 w 1347"/>
              <a:gd name="T85" fmla="*/ 1193 h 1750"/>
              <a:gd name="T86" fmla="*/ 389 w 1347"/>
              <a:gd name="T87" fmla="*/ 1132 h 1750"/>
              <a:gd name="T88" fmla="*/ 205 w 1347"/>
              <a:gd name="T89" fmla="*/ 938 h 1750"/>
              <a:gd name="T90" fmla="*/ 136 w 1347"/>
              <a:gd name="T91" fmla="*/ 674 h 1750"/>
              <a:gd name="T92" fmla="*/ 294 w 1347"/>
              <a:gd name="T93" fmla="*/ 295 h 1750"/>
              <a:gd name="T94" fmla="*/ 673 w 1347"/>
              <a:gd name="T95" fmla="*/ 137 h 1750"/>
              <a:gd name="T96" fmla="*/ 1053 w 1347"/>
              <a:gd name="T97" fmla="*/ 295 h 1750"/>
              <a:gd name="T98" fmla="*/ 1210 w 1347"/>
              <a:gd name="T99" fmla="*/ 674 h 1750"/>
              <a:gd name="T100" fmla="*/ 1142 w 1347"/>
              <a:gd name="T101" fmla="*/ 938 h 1750"/>
              <a:gd name="T102" fmla="*/ 855 w 1347"/>
              <a:gd name="T103" fmla="*/ 1668 h 1750"/>
              <a:gd name="T104" fmla="*/ 855 w 1347"/>
              <a:gd name="T105" fmla="*/ 1668 h 1750"/>
              <a:gd name="T106" fmla="*/ 492 w 1347"/>
              <a:gd name="T107" fmla="*/ 1668 h 1750"/>
              <a:gd name="T108" fmla="*/ 450 w 1347"/>
              <a:gd name="T109" fmla="*/ 1709 h 1750"/>
              <a:gd name="T110" fmla="*/ 492 w 1347"/>
              <a:gd name="T111" fmla="*/ 1750 h 1750"/>
              <a:gd name="T112" fmla="*/ 855 w 1347"/>
              <a:gd name="T113" fmla="*/ 1750 h 1750"/>
              <a:gd name="T114" fmla="*/ 896 w 1347"/>
              <a:gd name="T115" fmla="*/ 1709 h 1750"/>
              <a:gd name="T116" fmla="*/ 855 w 1347"/>
              <a:gd name="T117" fmla="*/ 1668 h 1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47" h="1750">
                <a:moveTo>
                  <a:pt x="891" y="639"/>
                </a:moveTo>
                <a:cubicBezTo>
                  <a:pt x="836" y="694"/>
                  <a:pt x="758" y="728"/>
                  <a:pt x="673" y="728"/>
                </a:cubicBezTo>
                <a:cubicBezTo>
                  <a:pt x="631" y="728"/>
                  <a:pt x="591" y="720"/>
                  <a:pt x="555" y="706"/>
                </a:cubicBezTo>
                <a:cubicBezTo>
                  <a:pt x="517" y="691"/>
                  <a:pt x="484" y="667"/>
                  <a:pt x="456" y="639"/>
                </a:cubicBezTo>
                <a:cubicBezTo>
                  <a:pt x="440" y="623"/>
                  <a:pt x="413" y="623"/>
                  <a:pt x="398" y="639"/>
                </a:cubicBezTo>
                <a:cubicBezTo>
                  <a:pt x="382" y="655"/>
                  <a:pt x="382" y="681"/>
                  <a:pt x="397" y="696"/>
                </a:cubicBezTo>
                <a:cubicBezTo>
                  <a:pt x="433" y="732"/>
                  <a:pt x="477" y="761"/>
                  <a:pt x="525" y="781"/>
                </a:cubicBezTo>
                <a:cubicBezTo>
                  <a:pt x="570" y="800"/>
                  <a:pt x="621" y="810"/>
                  <a:pt x="673" y="810"/>
                </a:cubicBezTo>
                <a:cubicBezTo>
                  <a:pt x="781" y="810"/>
                  <a:pt x="878" y="767"/>
                  <a:pt x="949" y="696"/>
                </a:cubicBezTo>
                <a:cubicBezTo>
                  <a:pt x="965" y="681"/>
                  <a:pt x="965" y="655"/>
                  <a:pt x="949" y="639"/>
                </a:cubicBezTo>
                <a:cubicBezTo>
                  <a:pt x="933" y="623"/>
                  <a:pt x="907" y="623"/>
                  <a:pt x="891" y="639"/>
                </a:cubicBezTo>
                <a:close/>
                <a:moveTo>
                  <a:pt x="987" y="1525"/>
                </a:moveTo>
                <a:cubicBezTo>
                  <a:pt x="987" y="1525"/>
                  <a:pt x="987" y="1525"/>
                  <a:pt x="987" y="1525"/>
                </a:cubicBezTo>
                <a:cubicBezTo>
                  <a:pt x="360" y="1525"/>
                  <a:pt x="360" y="1525"/>
                  <a:pt x="360" y="1525"/>
                </a:cubicBezTo>
                <a:cubicBezTo>
                  <a:pt x="337" y="1525"/>
                  <a:pt x="318" y="1544"/>
                  <a:pt x="318" y="1566"/>
                </a:cubicBezTo>
                <a:cubicBezTo>
                  <a:pt x="318" y="1589"/>
                  <a:pt x="337" y="1607"/>
                  <a:pt x="360" y="1607"/>
                </a:cubicBezTo>
                <a:cubicBezTo>
                  <a:pt x="987" y="1607"/>
                  <a:pt x="987" y="1607"/>
                  <a:pt x="987" y="1607"/>
                </a:cubicBezTo>
                <a:cubicBezTo>
                  <a:pt x="1009" y="1607"/>
                  <a:pt x="1027" y="1589"/>
                  <a:pt x="1027" y="1566"/>
                </a:cubicBezTo>
                <a:cubicBezTo>
                  <a:pt x="1027" y="1544"/>
                  <a:pt x="1009" y="1525"/>
                  <a:pt x="987" y="1525"/>
                </a:cubicBezTo>
                <a:close/>
                <a:moveTo>
                  <a:pt x="1347" y="674"/>
                </a:moveTo>
                <a:cubicBezTo>
                  <a:pt x="1347" y="674"/>
                  <a:pt x="1347" y="674"/>
                  <a:pt x="1347" y="674"/>
                </a:cubicBezTo>
                <a:cubicBezTo>
                  <a:pt x="1347" y="488"/>
                  <a:pt x="1272" y="320"/>
                  <a:pt x="1149" y="198"/>
                </a:cubicBezTo>
                <a:cubicBezTo>
                  <a:pt x="1027" y="76"/>
                  <a:pt x="859" y="0"/>
                  <a:pt x="673" y="0"/>
                </a:cubicBezTo>
                <a:cubicBezTo>
                  <a:pt x="488" y="0"/>
                  <a:pt x="318" y="76"/>
                  <a:pt x="197" y="198"/>
                </a:cubicBezTo>
                <a:cubicBezTo>
                  <a:pt x="75" y="320"/>
                  <a:pt x="0" y="488"/>
                  <a:pt x="0" y="674"/>
                </a:cubicBezTo>
                <a:cubicBezTo>
                  <a:pt x="0" y="794"/>
                  <a:pt x="31" y="907"/>
                  <a:pt x="86" y="1005"/>
                </a:cubicBezTo>
                <a:cubicBezTo>
                  <a:pt x="138" y="1094"/>
                  <a:pt x="207" y="1171"/>
                  <a:pt x="292" y="1229"/>
                </a:cubicBezTo>
                <a:cubicBezTo>
                  <a:pt x="292" y="1418"/>
                  <a:pt x="292" y="1418"/>
                  <a:pt x="292" y="1418"/>
                </a:cubicBezTo>
                <a:cubicBezTo>
                  <a:pt x="292" y="1456"/>
                  <a:pt x="322" y="1487"/>
                  <a:pt x="360" y="1487"/>
                </a:cubicBezTo>
                <a:cubicBezTo>
                  <a:pt x="987" y="1487"/>
                  <a:pt x="987" y="1487"/>
                  <a:pt x="987" y="1487"/>
                </a:cubicBezTo>
                <a:cubicBezTo>
                  <a:pt x="1025" y="1487"/>
                  <a:pt x="1055" y="1456"/>
                  <a:pt x="1055" y="1418"/>
                </a:cubicBezTo>
                <a:cubicBezTo>
                  <a:pt x="1055" y="1229"/>
                  <a:pt x="1055" y="1229"/>
                  <a:pt x="1055" y="1229"/>
                </a:cubicBezTo>
                <a:cubicBezTo>
                  <a:pt x="1140" y="1171"/>
                  <a:pt x="1210" y="1094"/>
                  <a:pt x="1260" y="1005"/>
                </a:cubicBezTo>
                <a:cubicBezTo>
                  <a:pt x="1316" y="906"/>
                  <a:pt x="1347" y="794"/>
                  <a:pt x="1347" y="674"/>
                </a:cubicBezTo>
                <a:close/>
                <a:moveTo>
                  <a:pt x="1142" y="938"/>
                </a:moveTo>
                <a:cubicBezTo>
                  <a:pt x="1142" y="938"/>
                  <a:pt x="1142" y="938"/>
                  <a:pt x="1142" y="938"/>
                </a:cubicBezTo>
                <a:cubicBezTo>
                  <a:pt x="1141" y="938"/>
                  <a:pt x="1141" y="938"/>
                  <a:pt x="1141" y="938"/>
                </a:cubicBezTo>
                <a:cubicBezTo>
                  <a:pt x="1096" y="1019"/>
                  <a:pt x="1030" y="1087"/>
                  <a:pt x="951" y="1135"/>
                </a:cubicBezTo>
                <a:cubicBezTo>
                  <a:pt x="931" y="1147"/>
                  <a:pt x="919" y="1170"/>
                  <a:pt x="919" y="1193"/>
                </a:cubicBezTo>
                <a:cubicBezTo>
                  <a:pt x="918" y="1193"/>
                  <a:pt x="918" y="1193"/>
                  <a:pt x="918" y="1193"/>
                </a:cubicBezTo>
                <a:cubicBezTo>
                  <a:pt x="918" y="1350"/>
                  <a:pt x="918" y="1350"/>
                  <a:pt x="918" y="1350"/>
                </a:cubicBezTo>
                <a:cubicBezTo>
                  <a:pt x="429" y="1350"/>
                  <a:pt x="429" y="1350"/>
                  <a:pt x="429" y="1350"/>
                </a:cubicBezTo>
                <a:cubicBezTo>
                  <a:pt x="429" y="1193"/>
                  <a:pt x="429" y="1193"/>
                  <a:pt x="429" y="1193"/>
                </a:cubicBezTo>
                <a:cubicBezTo>
                  <a:pt x="429" y="1165"/>
                  <a:pt x="413" y="1142"/>
                  <a:pt x="389" y="1132"/>
                </a:cubicBezTo>
                <a:cubicBezTo>
                  <a:pt x="313" y="1083"/>
                  <a:pt x="249" y="1017"/>
                  <a:pt x="205" y="938"/>
                </a:cubicBezTo>
                <a:cubicBezTo>
                  <a:pt x="161" y="860"/>
                  <a:pt x="136" y="770"/>
                  <a:pt x="136" y="674"/>
                </a:cubicBezTo>
                <a:cubicBezTo>
                  <a:pt x="136" y="527"/>
                  <a:pt x="197" y="392"/>
                  <a:pt x="294" y="295"/>
                </a:cubicBezTo>
                <a:cubicBezTo>
                  <a:pt x="390" y="197"/>
                  <a:pt x="526" y="137"/>
                  <a:pt x="673" y="137"/>
                </a:cubicBezTo>
                <a:cubicBezTo>
                  <a:pt x="821" y="137"/>
                  <a:pt x="956" y="197"/>
                  <a:pt x="1053" y="295"/>
                </a:cubicBezTo>
                <a:cubicBezTo>
                  <a:pt x="1150" y="392"/>
                  <a:pt x="1210" y="527"/>
                  <a:pt x="1210" y="674"/>
                </a:cubicBezTo>
                <a:cubicBezTo>
                  <a:pt x="1210" y="771"/>
                  <a:pt x="1186" y="861"/>
                  <a:pt x="1142" y="938"/>
                </a:cubicBezTo>
                <a:close/>
                <a:moveTo>
                  <a:pt x="855" y="1668"/>
                </a:moveTo>
                <a:cubicBezTo>
                  <a:pt x="855" y="1668"/>
                  <a:pt x="855" y="1668"/>
                  <a:pt x="855" y="1668"/>
                </a:cubicBezTo>
                <a:cubicBezTo>
                  <a:pt x="492" y="1668"/>
                  <a:pt x="492" y="1668"/>
                  <a:pt x="492" y="1668"/>
                </a:cubicBezTo>
                <a:cubicBezTo>
                  <a:pt x="469" y="1668"/>
                  <a:pt x="450" y="1686"/>
                  <a:pt x="450" y="1709"/>
                </a:cubicBezTo>
                <a:cubicBezTo>
                  <a:pt x="450" y="1731"/>
                  <a:pt x="469" y="1750"/>
                  <a:pt x="492" y="1750"/>
                </a:cubicBezTo>
                <a:cubicBezTo>
                  <a:pt x="855" y="1750"/>
                  <a:pt x="855" y="1750"/>
                  <a:pt x="855" y="1750"/>
                </a:cubicBezTo>
                <a:cubicBezTo>
                  <a:pt x="877" y="1750"/>
                  <a:pt x="896" y="1731"/>
                  <a:pt x="896" y="1709"/>
                </a:cubicBezTo>
                <a:cubicBezTo>
                  <a:pt x="896" y="1686"/>
                  <a:pt x="877" y="1668"/>
                  <a:pt x="855" y="166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170"/>
            <a:endParaRPr lang="zh-CN" altLang="en-US" sz="2400">
              <a:solidFill>
                <a:srgbClr val="333333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2" name="PA_文本框 21"/>
          <p:cNvSpPr txBox="1"/>
          <p:nvPr>
            <p:custDataLst>
              <p:tags r:id="rId2"/>
            </p:custDataLst>
          </p:nvPr>
        </p:nvSpPr>
        <p:spPr>
          <a:xfrm>
            <a:off x="1967542" y="2032887"/>
            <a:ext cx="8256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zh-CN" altLang="en-US" sz="5400" b="1" dirty="0">
                <a:ln w="6350">
                  <a:noFill/>
                </a:ln>
                <a:solidFill>
                  <a:schemeClr val="tx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谢谢观赏，请多指正！</a:t>
            </a:r>
          </a:p>
        </p:txBody>
      </p:sp>
      <p:sp>
        <p:nvSpPr>
          <p:cNvPr id="23" name="PA_圆角矩形 22"/>
          <p:cNvSpPr/>
          <p:nvPr>
            <p:custDataLst>
              <p:tags r:id="rId3"/>
            </p:custDataLst>
          </p:nvPr>
        </p:nvSpPr>
        <p:spPr>
          <a:xfrm>
            <a:off x="2092706" y="3454744"/>
            <a:ext cx="8006588" cy="76944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1219170"/>
            <a:r>
              <a:rPr lang="en-US" altLang="zh-CN" sz="4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TAHNK YOU FOR WATCHING</a:t>
            </a:r>
            <a:endParaRPr lang="zh-CN" altLang="en-US" sz="4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21" name="PA_组合 20"/>
          <p:cNvGrpSpPr/>
          <p:nvPr>
            <p:custDataLst>
              <p:tags r:id="rId4"/>
            </p:custDataLst>
          </p:nvPr>
        </p:nvGrpSpPr>
        <p:grpSpPr>
          <a:xfrm>
            <a:off x="0" y="3176885"/>
            <a:ext cx="12192000" cy="72008"/>
            <a:chOff x="2190216" y="0"/>
            <a:chExt cx="7128792" cy="108012"/>
          </a:xfrm>
        </p:grpSpPr>
        <p:sp>
          <p:nvSpPr>
            <p:cNvPr id="4" name="矩形 3"/>
            <p:cNvSpPr/>
            <p:nvPr/>
          </p:nvSpPr>
          <p:spPr>
            <a:xfrm>
              <a:off x="2190216" y="0"/>
              <a:ext cx="1188132" cy="1080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378348" y="0"/>
              <a:ext cx="1188132" cy="1080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566480" y="0"/>
              <a:ext cx="1188132" cy="1080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754612" y="0"/>
              <a:ext cx="1188132" cy="1080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6942744" y="0"/>
              <a:ext cx="1188132" cy="1080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130876" y="0"/>
              <a:ext cx="1188132" cy="1080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36" name="组合 3">
            <a:extLst>
              <a:ext uri="{FF2B5EF4-FFF2-40B4-BE49-F238E27FC236}">
                <a16:creationId xmlns:a16="http://schemas.microsoft.com/office/drawing/2014/main" id="{7BE847C4-70E0-496B-9BCE-9211A0247559}"/>
              </a:ext>
            </a:extLst>
          </p:cNvPr>
          <p:cNvGrpSpPr>
            <a:grpSpLocks/>
          </p:cNvGrpSpPr>
          <p:nvPr/>
        </p:nvGrpSpPr>
        <p:grpSpPr bwMode="auto">
          <a:xfrm>
            <a:off x="121184" y="103022"/>
            <a:ext cx="3020740" cy="914760"/>
            <a:chOff x="2141234" y="1246449"/>
            <a:chExt cx="4759751" cy="1501965"/>
          </a:xfrm>
        </p:grpSpPr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490A8E67-EC55-40C0-AE87-2C94C5C84C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1234" y="1246449"/>
              <a:ext cx="1473256" cy="1501965"/>
            </a:xfrm>
            <a:custGeom>
              <a:avLst/>
              <a:gdLst>
                <a:gd name="T0" fmla="*/ 2147483647 w 849"/>
                <a:gd name="T1" fmla="*/ 2147483647 h 846"/>
                <a:gd name="T2" fmla="*/ 2147483647 w 849"/>
                <a:gd name="T3" fmla="*/ 2147483647 h 846"/>
                <a:gd name="T4" fmla="*/ 2147483647 w 849"/>
                <a:gd name="T5" fmla="*/ 2147483647 h 846"/>
                <a:gd name="T6" fmla="*/ 2147483647 w 849"/>
                <a:gd name="T7" fmla="*/ 2147483647 h 846"/>
                <a:gd name="T8" fmla="*/ 2147483647 w 849"/>
                <a:gd name="T9" fmla="*/ 2147483647 h 846"/>
                <a:gd name="T10" fmla="*/ 2147483647 w 849"/>
                <a:gd name="T11" fmla="*/ 2147483647 h 846"/>
                <a:gd name="T12" fmla="*/ 2147483647 w 849"/>
                <a:gd name="T13" fmla="*/ 2147483647 h 846"/>
                <a:gd name="T14" fmla="*/ 2147483647 w 849"/>
                <a:gd name="T15" fmla="*/ 2147483647 h 846"/>
                <a:gd name="T16" fmla="*/ 2147483647 w 849"/>
                <a:gd name="T17" fmla="*/ 2147483647 h 846"/>
                <a:gd name="T18" fmla="*/ 2147483647 w 849"/>
                <a:gd name="T19" fmla="*/ 2147483647 h 846"/>
                <a:gd name="T20" fmla="*/ 2147483647 w 849"/>
                <a:gd name="T21" fmla="*/ 2147483647 h 846"/>
                <a:gd name="T22" fmla="*/ 2147483647 w 849"/>
                <a:gd name="T23" fmla="*/ 2147483647 h 846"/>
                <a:gd name="T24" fmla="*/ 2147483647 w 849"/>
                <a:gd name="T25" fmla="*/ 2147483647 h 846"/>
                <a:gd name="T26" fmla="*/ 2147483647 w 849"/>
                <a:gd name="T27" fmla="*/ 2147483647 h 846"/>
                <a:gd name="T28" fmla="*/ 2147483647 w 849"/>
                <a:gd name="T29" fmla="*/ 2147483647 h 846"/>
                <a:gd name="T30" fmla="*/ 2147483647 w 849"/>
                <a:gd name="T31" fmla="*/ 2147483647 h 846"/>
                <a:gd name="T32" fmla="*/ 2147483647 w 849"/>
                <a:gd name="T33" fmla="*/ 2147483647 h 846"/>
                <a:gd name="T34" fmla="*/ 2147483647 w 849"/>
                <a:gd name="T35" fmla="*/ 2147483647 h 846"/>
                <a:gd name="T36" fmla="*/ 2147483647 w 849"/>
                <a:gd name="T37" fmla="*/ 2147483647 h 846"/>
                <a:gd name="T38" fmla="*/ 2147483647 w 849"/>
                <a:gd name="T39" fmla="*/ 2147483647 h 846"/>
                <a:gd name="T40" fmla="*/ 2147483647 w 849"/>
                <a:gd name="T41" fmla="*/ 2147483647 h 846"/>
                <a:gd name="T42" fmla="*/ 2147483647 w 849"/>
                <a:gd name="T43" fmla="*/ 2147483647 h 846"/>
                <a:gd name="T44" fmla="*/ 2147483647 w 849"/>
                <a:gd name="T45" fmla="*/ 2147483647 h 846"/>
                <a:gd name="T46" fmla="*/ 2147483647 w 849"/>
                <a:gd name="T47" fmla="*/ 2147483647 h 846"/>
                <a:gd name="T48" fmla="*/ 2147483647 w 849"/>
                <a:gd name="T49" fmla="*/ 2147483647 h 846"/>
                <a:gd name="T50" fmla="*/ 2147483647 w 849"/>
                <a:gd name="T51" fmla="*/ 2147483647 h 846"/>
                <a:gd name="T52" fmla="*/ 2147483647 w 849"/>
                <a:gd name="T53" fmla="*/ 2147483647 h 846"/>
                <a:gd name="T54" fmla="*/ 2147483647 w 849"/>
                <a:gd name="T55" fmla="*/ 2147483647 h 846"/>
                <a:gd name="T56" fmla="*/ 2147483647 w 849"/>
                <a:gd name="T57" fmla="*/ 2147483647 h 846"/>
                <a:gd name="T58" fmla="*/ 2147483647 w 849"/>
                <a:gd name="T59" fmla="*/ 2147483647 h 846"/>
                <a:gd name="T60" fmla="*/ 2147483647 w 849"/>
                <a:gd name="T61" fmla="*/ 2147483647 h 846"/>
                <a:gd name="T62" fmla="*/ 2147483647 w 849"/>
                <a:gd name="T63" fmla="*/ 2147483647 h 846"/>
                <a:gd name="T64" fmla="*/ 2147483647 w 849"/>
                <a:gd name="T65" fmla="*/ 2147483647 h 846"/>
                <a:gd name="T66" fmla="*/ 2147483647 w 849"/>
                <a:gd name="T67" fmla="*/ 2147483647 h 846"/>
                <a:gd name="T68" fmla="*/ 2147483647 w 849"/>
                <a:gd name="T69" fmla="*/ 2147483647 h 846"/>
                <a:gd name="T70" fmla="*/ 2147483647 w 849"/>
                <a:gd name="T71" fmla="*/ 2147483647 h 846"/>
                <a:gd name="T72" fmla="*/ 2147483647 w 849"/>
                <a:gd name="T73" fmla="*/ 2147483647 h 846"/>
                <a:gd name="T74" fmla="*/ 2147483647 w 849"/>
                <a:gd name="T75" fmla="*/ 2147483647 h 846"/>
                <a:gd name="T76" fmla="*/ 2147483647 w 849"/>
                <a:gd name="T77" fmla="*/ 2147483647 h 846"/>
                <a:gd name="T78" fmla="*/ 2147483647 w 849"/>
                <a:gd name="T79" fmla="*/ 2147483647 h 846"/>
                <a:gd name="T80" fmla="*/ 2147483647 w 849"/>
                <a:gd name="T81" fmla="*/ 2147483647 h 846"/>
                <a:gd name="T82" fmla="*/ 2147483647 w 849"/>
                <a:gd name="T83" fmla="*/ 2147483647 h 846"/>
                <a:gd name="T84" fmla="*/ 2147483647 w 849"/>
                <a:gd name="T85" fmla="*/ 2147483647 h 846"/>
                <a:gd name="T86" fmla="*/ 2147483647 w 849"/>
                <a:gd name="T87" fmla="*/ 2147483647 h 846"/>
                <a:gd name="T88" fmla="*/ 2147483647 w 849"/>
                <a:gd name="T89" fmla="*/ 2147483647 h 846"/>
                <a:gd name="T90" fmla="*/ 2147483647 w 849"/>
                <a:gd name="T91" fmla="*/ 2147483647 h 846"/>
                <a:gd name="T92" fmla="*/ 2147483647 w 849"/>
                <a:gd name="T93" fmla="*/ 2147483647 h 846"/>
                <a:gd name="T94" fmla="*/ 2147483647 w 849"/>
                <a:gd name="T95" fmla="*/ 2147483647 h 846"/>
                <a:gd name="T96" fmla="*/ 2147483647 w 849"/>
                <a:gd name="T97" fmla="*/ 2147483647 h 846"/>
                <a:gd name="T98" fmla="*/ 2147483647 w 849"/>
                <a:gd name="T99" fmla="*/ 2147483647 h 846"/>
                <a:gd name="T100" fmla="*/ 2147483647 w 849"/>
                <a:gd name="T101" fmla="*/ 2147483647 h 846"/>
                <a:gd name="T102" fmla="*/ 2147483647 w 849"/>
                <a:gd name="T103" fmla="*/ 2147483647 h 846"/>
                <a:gd name="T104" fmla="*/ 2147483647 w 849"/>
                <a:gd name="T105" fmla="*/ 2147483647 h 846"/>
                <a:gd name="T106" fmla="*/ 2147483647 w 849"/>
                <a:gd name="T107" fmla="*/ 2147483647 h 846"/>
                <a:gd name="T108" fmla="*/ 2147483647 w 849"/>
                <a:gd name="T109" fmla="*/ 2147483647 h 846"/>
                <a:gd name="T110" fmla="*/ 2147483647 w 849"/>
                <a:gd name="T111" fmla="*/ 2147483647 h 846"/>
                <a:gd name="T112" fmla="*/ 2147483647 w 849"/>
                <a:gd name="T113" fmla="*/ 2147483647 h 846"/>
                <a:gd name="T114" fmla="*/ 2147483647 w 849"/>
                <a:gd name="T115" fmla="*/ 2147483647 h 846"/>
                <a:gd name="T116" fmla="*/ 2147483647 w 849"/>
                <a:gd name="T117" fmla="*/ 2147483647 h 846"/>
                <a:gd name="T118" fmla="*/ 2147483647 w 849"/>
                <a:gd name="T119" fmla="*/ 2147483647 h 846"/>
                <a:gd name="T120" fmla="*/ 2147483647 w 849"/>
                <a:gd name="T121" fmla="*/ 2147483647 h 84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49"/>
                <a:gd name="T184" fmla="*/ 0 h 846"/>
                <a:gd name="T185" fmla="*/ 849 w 849"/>
                <a:gd name="T186" fmla="*/ 846 h 84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49" h="846">
                  <a:moveTo>
                    <a:pt x="425" y="0"/>
                  </a:moveTo>
                  <a:cubicBezTo>
                    <a:pt x="659" y="0"/>
                    <a:pt x="849" y="189"/>
                    <a:pt x="849" y="423"/>
                  </a:cubicBezTo>
                  <a:cubicBezTo>
                    <a:pt x="849" y="657"/>
                    <a:pt x="659" y="846"/>
                    <a:pt x="425" y="846"/>
                  </a:cubicBezTo>
                  <a:cubicBezTo>
                    <a:pt x="190" y="846"/>
                    <a:pt x="0" y="657"/>
                    <a:pt x="0" y="423"/>
                  </a:cubicBezTo>
                  <a:cubicBezTo>
                    <a:pt x="0" y="189"/>
                    <a:pt x="190" y="0"/>
                    <a:pt x="425" y="0"/>
                  </a:cubicBezTo>
                  <a:close/>
                  <a:moveTo>
                    <a:pt x="349" y="604"/>
                  </a:moveTo>
                  <a:cubicBezTo>
                    <a:pt x="343" y="604"/>
                    <a:pt x="343" y="604"/>
                    <a:pt x="343" y="604"/>
                  </a:cubicBezTo>
                  <a:cubicBezTo>
                    <a:pt x="343" y="560"/>
                    <a:pt x="343" y="560"/>
                    <a:pt x="343" y="560"/>
                  </a:cubicBezTo>
                  <a:cubicBezTo>
                    <a:pt x="332" y="569"/>
                    <a:pt x="332" y="569"/>
                    <a:pt x="332" y="569"/>
                  </a:cubicBezTo>
                  <a:cubicBezTo>
                    <a:pt x="332" y="562"/>
                    <a:pt x="332" y="562"/>
                    <a:pt x="332" y="562"/>
                  </a:cubicBezTo>
                  <a:cubicBezTo>
                    <a:pt x="343" y="553"/>
                    <a:pt x="343" y="553"/>
                    <a:pt x="343" y="553"/>
                  </a:cubicBezTo>
                  <a:cubicBezTo>
                    <a:pt x="349" y="553"/>
                    <a:pt x="349" y="553"/>
                    <a:pt x="349" y="553"/>
                  </a:cubicBezTo>
                  <a:cubicBezTo>
                    <a:pt x="349" y="604"/>
                    <a:pt x="349" y="604"/>
                    <a:pt x="349" y="604"/>
                  </a:cubicBezTo>
                  <a:close/>
                  <a:moveTo>
                    <a:pt x="390" y="588"/>
                  </a:moveTo>
                  <a:cubicBezTo>
                    <a:pt x="387" y="588"/>
                    <a:pt x="384" y="587"/>
                    <a:pt x="382" y="585"/>
                  </a:cubicBezTo>
                  <a:cubicBezTo>
                    <a:pt x="379" y="584"/>
                    <a:pt x="377" y="582"/>
                    <a:pt x="376" y="579"/>
                  </a:cubicBezTo>
                  <a:cubicBezTo>
                    <a:pt x="375" y="577"/>
                    <a:pt x="374" y="573"/>
                    <a:pt x="374" y="570"/>
                  </a:cubicBezTo>
                  <a:cubicBezTo>
                    <a:pt x="375" y="566"/>
                    <a:pt x="375" y="562"/>
                    <a:pt x="377" y="560"/>
                  </a:cubicBezTo>
                  <a:cubicBezTo>
                    <a:pt x="379" y="557"/>
                    <a:pt x="381" y="556"/>
                    <a:pt x="383" y="555"/>
                  </a:cubicBezTo>
                  <a:cubicBezTo>
                    <a:pt x="386" y="553"/>
                    <a:pt x="389" y="553"/>
                    <a:pt x="392" y="553"/>
                  </a:cubicBezTo>
                  <a:cubicBezTo>
                    <a:pt x="398" y="553"/>
                    <a:pt x="402" y="554"/>
                    <a:pt x="404" y="556"/>
                  </a:cubicBezTo>
                  <a:cubicBezTo>
                    <a:pt x="407" y="559"/>
                    <a:pt x="409" y="562"/>
                    <a:pt x="410" y="566"/>
                  </a:cubicBezTo>
                  <a:cubicBezTo>
                    <a:pt x="411" y="569"/>
                    <a:pt x="412" y="574"/>
                    <a:pt x="412" y="579"/>
                  </a:cubicBezTo>
                  <a:cubicBezTo>
                    <a:pt x="411" y="586"/>
                    <a:pt x="410" y="592"/>
                    <a:pt x="407" y="597"/>
                  </a:cubicBezTo>
                  <a:cubicBezTo>
                    <a:pt x="404" y="601"/>
                    <a:pt x="399" y="604"/>
                    <a:pt x="393" y="604"/>
                  </a:cubicBezTo>
                  <a:cubicBezTo>
                    <a:pt x="385" y="604"/>
                    <a:pt x="381" y="602"/>
                    <a:pt x="379" y="600"/>
                  </a:cubicBezTo>
                  <a:cubicBezTo>
                    <a:pt x="376" y="597"/>
                    <a:pt x="375" y="594"/>
                    <a:pt x="375" y="591"/>
                  </a:cubicBezTo>
                  <a:cubicBezTo>
                    <a:pt x="381" y="591"/>
                    <a:pt x="381" y="591"/>
                    <a:pt x="381" y="591"/>
                  </a:cubicBezTo>
                  <a:cubicBezTo>
                    <a:pt x="381" y="591"/>
                    <a:pt x="381" y="592"/>
                    <a:pt x="382" y="593"/>
                  </a:cubicBezTo>
                  <a:cubicBezTo>
                    <a:pt x="382" y="594"/>
                    <a:pt x="382" y="595"/>
                    <a:pt x="383" y="596"/>
                  </a:cubicBezTo>
                  <a:cubicBezTo>
                    <a:pt x="384" y="597"/>
                    <a:pt x="385" y="598"/>
                    <a:pt x="386" y="598"/>
                  </a:cubicBezTo>
                  <a:cubicBezTo>
                    <a:pt x="388" y="599"/>
                    <a:pt x="390" y="599"/>
                    <a:pt x="392" y="599"/>
                  </a:cubicBezTo>
                  <a:cubicBezTo>
                    <a:pt x="397" y="599"/>
                    <a:pt x="400" y="597"/>
                    <a:pt x="402" y="594"/>
                  </a:cubicBezTo>
                  <a:cubicBezTo>
                    <a:pt x="404" y="590"/>
                    <a:pt x="405" y="587"/>
                    <a:pt x="405" y="583"/>
                  </a:cubicBezTo>
                  <a:cubicBezTo>
                    <a:pt x="405" y="582"/>
                    <a:pt x="405" y="581"/>
                    <a:pt x="405" y="581"/>
                  </a:cubicBezTo>
                  <a:cubicBezTo>
                    <a:pt x="404" y="582"/>
                    <a:pt x="403" y="583"/>
                    <a:pt x="401" y="585"/>
                  </a:cubicBezTo>
                  <a:cubicBezTo>
                    <a:pt x="399" y="587"/>
                    <a:pt x="395" y="588"/>
                    <a:pt x="390" y="588"/>
                  </a:cubicBezTo>
                  <a:close/>
                  <a:moveTo>
                    <a:pt x="404" y="570"/>
                  </a:moveTo>
                  <a:cubicBezTo>
                    <a:pt x="404" y="562"/>
                    <a:pt x="400" y="557"/>
                    <a:pt x="392" y="557"/>
                  </a:cubicBezTo>
                  <a:cubicBezTo>
                    <a:pt x="385" y="557"/>
                    <a:pt x="381" y="562"/>
                    <a:pt x="381" y="570"/>
                  </a:cubicBezTo>
                  <a:cubicBezTo>
                    <a:pt x="381" y="574"/>
                    <a:pt x="382" y="577"/>
                    <a:pt x="384" y="580"/>
                  </a:cubicBezTo>
                  <a:cubicBezTo>
                    <a:pt x="386" y="582"/>
                    <a:pt x="389" y="583"/>
                    <a:pt x="392" y="583"/>
                  </a:cubicBezTo>
                  <a:cubicBezTo>
                    <a:pt x="396" y="583"/>
                    <a:pt x="399" y="582"/>
                    <a:pt x="401" y="580"/>
                  </a:cubicBezTo>
                  <a:cubicBezTo>
                    <a:pt x="403" y="577"/>
                    <a:pt x="404" y="574"/>
                    <a:pt x="404" y="570"/>
                  </a:cubicBezTo>
                  <a:close/>
                  <a:moveTo>
                    <a:pt x="461" y="578"/>
                  </a:moveTo>
                  <a:cubicBezTo>
                    <a:pt x="461" y="583"/>
                    <a:pt x="461" y="587"/>
                    <a:pt x="460" y="591"/>
                  </a:cubicBezTo>
                  <a:cubicBezTo>
                    <a:pt x="458" y="595"/>
                    <a:pt x="456" y="598"/>
                    <a:pt x="453" y="600"/>
                  </a:cubicBezTo>
                  <a:cubicBezTo>
                    <a:pt x="450" y="603"/>
                    <a:pt x="447" y="604"/>
                    <a:pt x="442" y="604"/>
                  </a:cubicBezTo>
                  <a:cubicBezTo>
                    <a:pt x="428" y="604"/>
                    <a:pt x="422" y="595"/>
                    <a:pt x="422" y="578"/>
                  </a:cubicBezTo>
                  <a:cubicBezTo>
                    <a:pt x="422" y="574"/>
                    <a:pt x="422" y="570"/>
                    <a:pt x="424" y="566"/>
                  </a:cubicBezTo>
                  <a:cubicBezTo>
                    <a:pt x="425" y="562"/>
                    <a:pt x="427" y="559"/>
                    <a:pt x="430" y="557"/>
                  </a:cubicBezTo>
                  <a:cubicBezTo>
                    <a:pt x="433" y="554"/>
                    <a:pt x="437" y="553"/>
                    <a:pt x="442" y="553"/>
                  </a:cubicBezTo>
                  <a:cubicBezTo>
                    <a:pt x="447" y="553"/>
                    <a:pt x="451" y="554"/>
                    <a:pt x="454" y="556"/>
                  </a:cubicBezTo>
                  <a:cubicBezTo>
                    <a:pt x="456" y="559"/>
                    <a:pt x="458" y="562"/>
                    <a:pt x="460" y="566"/>
                  </a:cubicBezTo>
                  <a:cubicBezTo>
                    <a:pt x="461" y="569"/>
                    <a:pt x="461" y="574"/>
                    <a:pt x="461" y="578"/>
                  </a:cubicBezTo>
                  <a:close/>
                  <a:moveTo>
                    <a:pt x="442" y="558"/>
                  </a:moveTo>
                  <a:cubicBezTo>
                    <a:pt x="437" y="558"/>
                    <a:pt x="433" y="560"/>
                    <a:pt x="432" y="564"/>
                  </a:cubicBezTo>
                  <a:cubicBezTo>
                    <a:pt x="430" y="568"/>
                    <a:pt x="429" y="572"/>
                    <a:pt x="429" y="578"/>
                  </a:cubicBezTo>
                  <a:cubicBezTo>
                    <a:pt x="429" y="584"/>
                    <a:pt x="430" y="589"/>
                    <a:pt x="432" y="593"/>
                  </a:cubicBezTo>
                  <a:cubicBezTo>
                    <a:pt x="433" y="597"/>
                    <a:pt x="437" y="599"/>
                    <a:pt x="442" y="599"/>
                  </a:cubicBezTo>
                  <a:cubicBezTo>
                    <a:pt x="450" y="599"/>
                    <a:pt x="454" y="592"/>
                    <a:pt x="454" y="578"/>
                  </a:cubicBezTo>
                  <a:cubicBezTo>
                    <a:pt x="454" y="572"/>
                    <a:pt x="453" y="568"/>
                    <a:pt x="452" y="564"/>
                  </a:cubicBezTo>
                  <a:cubicBezTo>
                    <a:pt x="450" y="560"/>
                    <a:pt x="447" y="558"/>
                    <a:pt x="442" y="558"/>
                  </a:cubicBezTo>
                  <a:close/>
                  <a:moveTo>
                    <a:pt x="493" y="569"/>
                  </a:moveTo>
                  <a:cubicBezTo>
                    <a:pt x="498" y="569"/>
                    <a:pt x="502" y="571"/>
                    <a:pt x="505" y="574"/>
                  </a:cubicBezTo>
                  <a:cubicBezTo>
                    <a:pt x="507" y="577"/>
                    <a:pt x="509" y="581"/>
                    <a:pt x="509" y="587"/>
                  </a:cubicBezTo>
                  <a:cubicBezTo>
                    <a:pt x="509" y="591"/>
                    <a:pt x="508" y="594"/>
                    <a:pt x="506" y="597"/>
                  </a:cubicBezTo>
                  <a:cubicBezTo>
                    <a:pt x="504" y="599"/>
                    <a:pt x="502" y="601"/>
                    <a:pt x="500" y="602"/>
                  </a:cubicBezTo>
                  <a:cubicBezTo>
                    <a:pt x="497" y="603"/>
                    <a:pt x="494" y="604"/>
                    <a:pt x="491" y="604"/>
                  </a:cubicBezTo>
                  <a:cubicBezTo>
                    <a:pt x="485" y="604"/>
                    <a:pt x="481" y="603"/>
                    <a:pt x="479" y="600"/>
                  </a:cubicBezTo>
                  <a:cubicBezTo>
                    <a:pt x="476" y="598"/>
                    <a:pt x="474" y="595"/>
                    <a:pt x="473" y="591"/>
                  </a:cubicBezTo>
                  <a:cubicBezTo>
                    <a:pt x="472" y="587"/>
                    <a:pt x="472" y="583"/>
                    <a:pt x="472" y="578"/>
                  </a:cubicBezTo>
                  <a:cubicBezTo>
                    <a:pt x="472" y="573"/>
                    <a:pt x="472" y="569"/>
                    <a:pt x="473" y="566"/>
                  </a:cubicBezTo>
                  <a:cubicBezTo>
                    <a:pt x="475" y="562"/>
                    <a:pt x="477" y="559"/>
                    <a:pt x="479" y="557"/>
                  </a:cubicBezTo>
                  <a:cubicBezTo>
                    <a:pt x="482" y="554"/>
                    <a:pt x="486" y="553"/>
                    <a:pt x="491" y="553"/>
                  </a:cubicBezTo>
                  <a:cubicBezTo>
                    <a:pt x="496" y="553"/>
                    <a:pt x="499" y="554"/>
                    <a:pt x="502" y="556"/>
                  </a:cubicBezTo>
                  <a:cubicBezTo>
                    <a:pt x="505" y="557"/>
                    <a:pt x="506" y="559"/>
                    <a:pt x="507" y="561"/>
                  </a:cubicBezTo>
                  <a:cubicBezTo>
                    <a:pt x="508" y="563"/>
                    <a:pt x="508" y="564"/>
                    <a:pt x="508" y="566"/>
                  </a:cubicBezTo>
                  <a:cubicBezTo>
                    <a:pt x="502" y="566"/>
                    <a:pt x="502" y="566"/>
                    <a:pt x="502" y="566"/>
                  </a:cubicBezTo>
                  <a:cubicBezTo>
                    <a:pt x="502" y="565"/>
                    <a:pt x="502" y="565"/>
                    <a:pt x="502" y="564"/>
                  </a:cubicBezTo>
                  <a:cubicBezTo>
                    <a:pt x="501" y="563"/>
                    <a:pt x="501" y="562"/>
                    <a:pt x="500" y="561"/>
                  </a:cubicBezTo>
                  <a:cubicBezTo>
                    <a:pt x="500" y="560"/>
                    <a:pt x="498" y="559"/>
                    <a:pt x="497" y="559"/>
                  </a:cubicBezTo>
                  <a:cubicBezTo>
                    <a:pt x="495" y="558"/>
                    <a:pt x="493" y="557"/>
                    <a:pt x="491" y="557"/>
                  </a:cubicBezTo>
                  <a:cubicBezTo>
                    <a:pt x="486" y="558"/>
                    <a:pt x="483" y="560"/>
                    <a:pt x="481" y="563"/>
                  </a:cubicBezTo>
                  <a:cubicBezTo>
                    <a:pt x="479" y="567"/>
                    <a:pt x="478" y="571"/>
                    <a:pt x="478" y="576"/>
                  </a:cubicBezTo>
                  <a:cubicBezTo>
                    <a:pt x="479" y="575"/>
                    <a:pt x="480" y="574"/>
                    <a:pt x="482" y="572"/>
                  </a:cubicBezTo>
                  <a:cubicBezTo>
                    <a:pt x="484" y="570"/>
                    <a:pt x="488" y="569"/>
                    <a:pt x="493" y="569"/>
                  </a:cubicBezTo>
                  <a:close/>
                  <a:moveTo>
                    <a:pt x="479" y="587"/>
                  </a:moveTo>
                  <a:cubicBezTo>
                    <a:pt x="479" y="595"/>
                    <a:pt x="483" y="599"/>
                    <a:pt x="491" y="599"/>
                  </a:cubicBezTo>
                  <a:cubicBezTo>
                    <a:pt x="499" y="599"/>
                    <a:pt x="502" y="595"/>
                    <a:pt x="502" y="587"/>
                  </a:cubicBezTo>
                  <a:cubicBezTo>
                    <a:pt x="502" y="583"/>
                    <a:pt x="501" y="579"/>
                    <a:pt x="499" y="577"/>
                  </a:cubicBezTo>
                  <a:cubicBezTo>
                    <a:pt x="498" y="575"/>
                    <a:pt x="495" y="574"/>
                    <a:pt x="491" y="574"/>
                  </a:cubicBezTo>
                  <a:cubicBezTo>
                    <a:pt x="483" y="574"/>
                    <a:pt x="479" y="578"/>
                    <a:pt x="479" y="587"/>
                  </a:cubicBezTo>
                  <a:close/>
                  <a:moveTo>
                    <a:pt x="658" y="432"/>
                  </a:moveTo>
                  <a:cubicBezTo>
                    <a:pt x="655" y="460"/>
                    <a:pt x="645" y="487"/>
                    <a:pt x="628" y="508"/>
                  </a:cubicBezTo>
                  <a:cubicBezTo>
                    <a:pt x="624" y="514"/>
                    <a:pt x="616" y="516"/>
                    <a:pt x="612" y="516"/>
                  </a:cubicBezTo>
                  <a:cubicBezTo>
                    <a:pt x="574" y="516"/>
                    <a:pt x="574" y="516"/>
                    <a:pt x="574" y="516"/>
                  </a:cubicBezTo>
                  <a:cubicBezTo>
                    <a:pt x="597" y="453"/>
                    <a:pt x="597" y="453"/>
                    <a:pt x="597" y="453"/>
                  </a:cubicBezTo>
                  <a:cubicBezTo>
                    <a:pt x="605" y="451"/>
                    <a:pt x="613" y="448"/>
                    <a:pt x="621" y="446"/>
                  </a:cubicBezTo>
                  <a:cubicBezTo>
                    <a:pt x="611" y="474"/>
                    <a:pt x="611" y="474"/>
                    <a:pt x="611" y="474"/>
                  </a:cubicBezTo>
                  <a:cubicBezTo>
                    <a:pt x="610" y="476"/>
                    <a:pt x="612" y="477"/>
                    <a:pt x="614" y="477"/>
                  </a:cubicBezTo>
                  <a:cubicBezTo>
                    <a:pt x="616" y="477"/>
                    <a:pt x="616" y="477"/>
                    <a:pt x="616" y="477"/>
                  </a:cubicBezTo>
                  <a:cubicBezTo>
                    <a:pt x="617" y="477"/>
                    <a:pt x="618" y="476"/>
                    <a:pt x="618" y="476"/>
                  </a:cubicBezTo>
                  <a:cubicBezTo>
                    <a:pt x="630" y="443"/>
                    <a:pt x="630" y="443"/>
                    <a:pt x="630" y="443"/>
                  </a:cubicBezTo>
                  <a:cubicBezTo>
                    <a:pt x="639" y="439"/>
                    <a:pt x="649" y="436"/>
                    <a:pt x="658" y="432"/>
                  </a:cubicBezTo>
                  <a:close/>
                  <a:moveTo>
                    <a:pt x="567" y="516"/>
                  </a:moveTo>
                  <a:cubicBezTo>
                    <a:pt x="547" y="516"/>
                    <a:pt x="547" y="516"/>
                    <a:pt x="547" y="516"/>
                  </a:cubicBezTo>
                  <a:cubicBezTo>
                    <a:pt x="544" y="500"/>
                    <a:pt x="544" y="500"/>
                    <a:pt x="544" y="500"/>
                  </a:cubicBezTo>
                  <a:cubicBezTo>
                    <a:pt x="538" y="516"/>
                    <a:pt x="538" y="516"/>
                    <a:pt x="538" y="516"/>
                  </a:cubicBezTo>
                  <a:cubicBezTo>
                    <a:pt x="515" y="516"/>
                    <a:pt x="515" y="516"/>
                    <a:pt x="515" y="516"/>
                  </a:cubicBezTo>
                  <a:cubicBezTo>
                    <a:pt x="523" y="499"/>
                    <a:pt x="529" y="481"/>
                    <a:pt x="534" y="463"/>
                  </a:cubicBezTo>
                  <a:cubicBezTo>
                    <a:pt x="541" y="463"/>
                    <a:pt x="547" y="462"/>
                    <a:pt x="554" y="461"/>
                  </a:cubicBezTo>
                  <a:cubicBezTo>
                    <a:pt x="558" y="479"/>
                    <a:pt x="558" y="479"/>
                    <a:pt x="558" y="479"/>
                  </a:cubicBezTo>
                  <a:cubicBezTo>
                    <a:pt x="565" y="459"/>
                    <a:pt x="565" y="459"/>
                    <a:pt x="565" y="459"/>
                  </a:cubicBezTo>
                  <a:cubicBezTo>
                    <a:pt x="573" y="458"/>
                    <a:pt x="581" y="456"/>
                    <a:pt x="588" y="455"/>
                  </a:cubicBezTo>
                  <a:cubicBezTo>
                    <a:pt x="567" y="516"/>
                    <a:pt x="567" y="516"/>
                    <a:pt x="567" y="516"/>
                  </a:cubicBezTo>
                  <a:close/>
                  <a:moveTo>
                    <a:pt x="493" y="221"/>
                  </a:moveTo>
                  <a:cubicBezTo>
                    <a:pt x="520" y="268"/>
                    <a:pt x="534" y="322"/>
                    <a:pt x="534" y="380"/>
                  </a:cubicBezTo>
                  <a:cubicBezTo>
                    <a:pt x="534" y="428"/>
                    <a:pt x="524" y="474"/>
                    <a:pt x="505" y="516"/>
                  </a:cubicBezTo>
                  <a:cubicBezTo>
                    <a:pt x="250" y="516"/>
                    <a:pt x="250" y="516"/>
                    <a:pt x="250" y="516"/>
                  </a:cubicBezTo>
                  <a:cubicBezTo>
                    <a:pt x="234" y="516"/>
                    <a:pt x="200" y="486"/>
                    <a:pt x="200" y="465"/>
                  </a:cubicBezTo>
                  <a:cubicBezTo>
                    <a:pt x="217" y="465"/>
                    <a:pt x="217" y="465"/>
                    <a:pt x="217" y="465"/>
                  </a:cubicBezTo>
                  <a:cubicBezTo>
                    <a:pt x="217" y="465"/>
                    <a:pt x="217" y="465"/>
                    <a:pt x="217" y="465"/>
                  </a:cubicBezTo>
                  <a:cubicBezTo>
                    <a:pt x="227" y="471"/>
                    <a:pt x="239" y="475"/>
                    <a:pt x="251" y="475"/>
                  </a:cubicBezTo>
                  <a:cubicBezTo>
                    <a:pt x="271" y="475"/>
                    <a:pt x="289" y="465"/>
                    <a:pt x="301" y="451"/>
                  </a:cubicBezTo>
                  <a:cubicBezTo>
                    <a:pt x="304" y="448"/>
                    <a:pt x="304" y="448"/>
                    <a:pt x="304" y="448"/>
                  </a:cubicBezTo>
                  <a:cubicBezTo>
                    <a:pt x="319" y="431"/>
                    <a:pt x="320" y="404"/>
                    <a:pt x="320" y="380"/>
                  </a:cubicBezTo>
                  <a:cubicBezTo>
                    <a:pt x="320" y="354"/>
                    <a:pt x="313" y="329"/>
                    <a:pt x="302" y="308"/>
                  </a:cubicBezTo>
                  <a:cubicBezTo>
                    <a:pt x="493" y="221"/>
                    <a:pt x="493" y="221"/>
                    <a:pt x="493" y="221"/>
                  </a:cubicBezTo>
                  <a:close/>
                  <a:moveTo>
                    <a:pt x="423" y="406"/>
                  </a:moveTo>
                  <a:cubicBezTo>
                    <a:pt x="444" y="406"/>
                    <a:pt x="444" y="406"/>
                    <a:pt x="444" y="406"/>
                  </a:cubicBezTo>
                  <a:cubicBezTo>
                    <a:pt x="444" y="406"/>
                    <a:pt x="444" y="406"/>
                    <a:pt x="444" y="406"/>
                  </a:cubicBezTo>
                  <a:cubicBezTo>
                    <a:pt x="444" y="416"/>
                    <a:pt x="444" y="416"/>
                    <a:pt x="444" y="416"/>
                  </a:cubicBezTo>
                  <a:cubicBezTo>
                    <a:pt x="423" y="416"/>
                    <a:pt x="423" y="416"/>
                    <a:pt x="423" y="416"/>
                  </a:cubicBezTo>
                  <a:cubicBezTo>
                    <a:pt x="423" y="416"/>
                    <a:pt x="423" y="416"/>
                    <a:pt x="423" y="416"/>
                  </a:cubicBezTo>
                  <a:cubicBezTo>
                    <a:pt x="407" y="416"/>
                    <a:pt x="407" y="416"/>
                    <a:pt x="407" y="416"/>
                  </a:cubicBezTo>
                  <a:cubicBezTo>
                    <a:pt x="407" y="416"/>
                    <a:pt x="407" y="416"/>
                    <a:pt x="407" y="416"/>
                  </a:cubicBezTo>
                  <a:cubicBezTo>
                    <a:pt x="407" y="406"/>
                    <a:pt x="407" y="406"/>
                    <a:pt x="407" y="406"/>
                  </a:cubicBezTo>
                  <a:cubicBezTo>
                    <a:pt x="423" y="406"/>
                    <a:pt x="423" y="406"/>
                    <a:pt x="423" y="406"/>
                  </a:cubicBezTo>
                  <a:close/>
                  <a:moveTo>
                    <a:pt x="426" y="314"/>
                  </a:moveTo>
                  <a:cubicBezTo>
                    <a:pt x="428" y="314"/>
                    <a:pt x="431" y="314"/>
                    <a:pt x="434" y="314"/>
                  </a:cubicBezTo>
                  <a:cubicBezTo>
                    <a:pt x="434" y="314"/>
                    <a:pt x="434" y="314"/>
                    <a:pt x="434" y="314"/>
                  </a:cubicBezTo>
                  <a:cubicBezTo>
                    <a:pt x="434" y="332"/>
                    <a:pt x="434" y="332"/>
                    <a:pt x="434" y="332"/>
                  </a:cubicBezTo>
                  <a:cubicBezTo>
                    <a:pt x="434" y="332"/>
                    <a:pt x="434" y="332"/>
                    <a:pt x="434" y="332"/>
                  </a:cubicBezTo>
                  <a:cubicBezTo>
                    <a:pt x="434" y="335"/>
                    <a:pt x="434" y="335"/>
                    <a:pt x="434" y="335"/>
                  </a:cubicBezTo>
                  <a:cubicBezTo>
                    <a:pt x="434" y="341"/>
                    <a:pt x="434" y="341"/>
                    <a:pt x="434" y="341"/>
                  </a:cubicBezTo>
                  <a:cubicBezTo>
                    <a:pt x="434" y="344"/>
                    <a:pt x="434" y="344"/>
                    <a:pt x="434" y="344"/>
                  </a:cubicBezTo>
                  <a:cubicBezTo>
                    <a:pt x="466" y="344"/>
                    <a:pt x="466" y="344"/>
                    <a:pt x="466" y="344"/>
                  </a:cubicBezTo>
                  <a:cubicBezTo>
                    <a:pt x="459" y="340"/>
                    <a:pt x="452" y="336"/>
                    <a:pt x="444" y="334"/>
                  </a:cubicBezTo>
                  <a:cubicBezTo>
                    <a:pt x="444" y="334"/>
                    <a:pt x="444" y="334"/>
                    <a:pt x="444" y="334"/>
                  </a:cubicBezTo>
                  <a:cubicBezTo>
                    <a:pt x="443" y="333"/>
                    <a:pt x="442" y="333"/>
                    <a:pt x="441" y="333"/>
                  </a:cubicBezTo>
                  <a:cubicBezTo>
                    <a:pt x="441" y="315"/>
                    <a:pt x="441" y="315"/>
                    <a:pt x="441" y="315"/>
                  </a:cubicBezTo>
                  <a:cubicBezTo>
                    <a:pt x="442" y="316"/>
                    <a:pt x="443" y="316"/>
                    <a:pt x="444" y="316"/>
                  </a:cubicBezTo>
                  <a:cubicBezTo>
                    <a:pt x="444" y="316"/>
                    <a:pt x="444" y="316"/>
                    <a:pt x="444" y="316"/>
                  </a:cubicBezTo>
                  <a:cubicBezTo>
                    <a:pt x="468" y="322"/>
                    <a:pt x="489" y="337"/>
                    <a:pt x="500" y="358"/>
                  </a:cubicBezTo>
                  <a:cubicBezTo>
                    <a:pt x="500" y="358"/>
                    <a:pt x="500" y="358"/>
                    <a:pt x="500" y="358"/>
                  </a:cubicBezTo>
                  <a:cubicBezTo>
                    <a:pt x="480" y="358"/>
                    <a:pt x="480" y="358"/>
                    <a:pt x="480" y="358"/>
                  </a:cubicBezTo>
                  <a:cubicBezTo>
                    <a:pt x="480" y="358"/>
                    <a:pt x="480" y="358"/>
                    <a:pt x="480" y="358"/>
                  </a:cubicBezTo>
                  <a:cubicBezTo>
                    <a:pt x="444" y="358"/>
                    <a:pt x="444" y="358"/>
                    <a:pt x="444" y="358"/>
                  </a:cubicBezTo>
                  <a:cubicBezTo>
                    <a:pt x="434" y="358"/>
                    <a:pt x="434" y="358"/>
                    <a:pt x="434" y="358"/>
                  </a:cubicBezTo>
                  <a:cubicBezTo>
                    <a:pt x="434" y="368"/>
                    <a:pt x="434" y="368"/>
                    <a:pt x="434" y="368"/>
                  </a:cubicBezTo>
                  <a:cubicBezTo>
                    <a:pt x="434" y="392"/>
                    <a:pt x="434" y="392"/>
                    <a:pt x="434" y="392"/>
                  </a:cubicBezTo>
                  <a:cubicBezTo>
                    <a:pt x="444" y="392"/>
                    <a:pt x="444" y="392"/>
                    <a:pt x="444" y="392"/>
                  </a:cubicBezTo>
                  <a:cubicBezTo>
                    <a:pt x="444" y="383"/>
                    <a:pt x="444" y="383"/>
                    <a:pt x="444" y="383"/>
                  </a:cubicBezTo>
                  <a:cubicBezTo>
                    <a:pt x="444" y="368"/>
                    <a:pt x="444" y="368"/>
                    <a:pt x="444" y="368"/>
                  </a:cubicBezTo>
                  <a:cubicBezTo>
                    <a:pt x="458" y="368"/>
                    <a:pt x="458" y="368"/>
                    <a:pt x="458" y="368"/>
                  </a:cubicBezTo>
                  <a:cubicBezTo>
                    <a:pt x="486" y="368"/>
                    <a:pt x="486" y="368"/>
                    <a:pt x="486" y="368"/>
                  </a:cubicBezTo>
                  <a:cubicBezTo>
                    <a:pt x="486" y="368"/>
                    <a:pt x="486" y="368"/>
                    <a:pt x="486" y="368"/>
                  </a:cubicBezTo>
                  <a:cubicBezTo>
                    <a:pt x="505" y="368"/>
                    <a:pt x="505" y="368"/>
                    <a:pt x="505" y="368"/>
                  </a:cubicBezTo>
                  <a:cubicBezTo>
                    <a:pt x="505" y="368"/>
                    <a:pt x="505" y="368"/>
                    <a:pt x="505" y="368"/>
                  </a:cubicBezTo>
                  <a:cubicBezTo>
                    <a:pt x="506" y="373"/>
                    <a:pt x="508" y="378"/>
                    <a:pt x="509" y="383"/>
                  </a:cubicBezTo>
                  <a:cubicBezTo>
                    <a:pt x="509" y="383"/>
                    <a:pt x="509" y="383"/>
                    <a:pt x="509" y="383"/>
                  </a:cubicBezTo>
                  <a:cubicBezTo>
                    <a:pt x="491" y="383"/>
                    <a:pt x="491" y="383"/>
                    <a:pt x="491" y="383"/>
                  </a:cubicBezTo>
                  <a:cubicBezTo>
                    <a:pt x="491" y="383"/>
                    <a:pt x="491" y="383"/>
                    <a:pt x="491" y="383"/>
                  </a:cubicBezTo>
                  <a:cubicBezTo>
                    <a:pt x="458" y="383"/>
                    <a:pt x="458" y="383"/>
                    <a:pt x="458" y="383"/>
                  </a:cubicBezTo>
                  <a:cubicBezTo>
                    <a:pt x="458" y="392"/>
                    <a:pt x="458" y="392"/>
                    <a:pt x="458" y="392"/>
                  </a:cubicBezTo>
                  <a:cubicBezTo>
                    <a:pt x="493" y="392"/>
                    <a:pt x="493" y="392"/>
                    <a:pt x="493" y="392"/>
                  </a:cubicBezTo>
                  <a:cubicBezTo>
                    <a:pt x="493" y="392"/>
                    <a:pt x="493" y="392"/>
                    <a:pt x="493" y="392"/>
                  </a:cubicBezTo>
                  <a:cubicBezTo>
                    <a:pt x="510" y="392"/>
                    <a:pt x="510" y="392"/>
                    <a:pt x="510" y="392"/>
                  </a:cubicBezTo>
                  <a:cubicBezTo>
                    <a:pt x="510" y="392"/>
                    <a:pt x="510" y="392"/>
                    <a:pt x="510" y="392"/>
                  </a:cubicBezTo>
                  <a:cubicBezTo>
                    <a:pt x="510" y="394"/>
                    <a:pt x="510" y="397"/>
                    <a:pt x="510" y="399"/>
                  </a:cubicBezTo>
                  <a:cubicBezTo>
                    <a:pt x="510" y="402"/>
                    <a:pt x="510" y="405"/>
                    <a:pt x="510" y="407"/>
                  </a:cubicBezTo>
                  <a:cubicBezTo>
                    <a:pt x="510" y="407"/>
                    <a:pt x="510" y="407"/>
                    <a:pt x="510" y="407"/>
                  </a:cubicBezTo>
                  <a:cubicBezTo>
                    <a:pt x="510" y="410"/>
                    <a:pt x="509" y="413"/>
                    <a:pt x="509" y="416"/>
                  </a:cubicBezTo>
                  <a:cubicBezTo>
                    <a:pt x="509" y="416"/>
                    <a:pt x="509" y="416"/>
                    <a:pt x="509" y="416"/>
                  </a:cubicBezTo>
                  <a:cubicBezTo>
                    <a:pt x="508" y="417"/>
                    <a:pt x="508" y="417"/>
                    <a:pt x="508" y="418"/>
                  </a:cubicBezTo>
                  <a:cubicBezTo>
                    <a:pt x="508" y="418"/>
                    <a:pt x="508" y="418"/>
                    <a:pt x="508" y="418"/>
                  </a:cubicBezTo>
                  <a:cubicBezTo>
                    <a:pt x="508" y="419"/>
                    <a:pt x="508" y="419"/>
                    <a:pt x="508" y="420"/>
                  </a:cubicBezTo>
                  <a:cubicBezTo>
                    <a:pt x="508" y="420"/>
                    <a:pt x="508" y="420"/>
                    <a:pt x="508" y="420"/>
                  </a:cubicBezTo>
                  <a:cubicBezTo>
                    <a:pt x="507" y="423"/>
                    <a:pt x="506" y="425"/>
                    <a:pt x="505" y="428"/>
                  </a:cubicBezTo>
                  <a:cubicBezTo>
                    <a:pt x="505" y="428"/>
                    <a:pt x="505" y="428"/>
                    <a:pt x="505" y="428"/>
                  </a:cubicBezTo>
                  <a:cubicBezTo>
                    <a:pt x="505" y="429"/>
                    <a:pt x="505" y="429"/>
                    <a:pt x="504" y="430"/>
                  </a:cubicBezTo>
                  <a:cubicBezTo>
                    <a:pt x="504" y="430"/>
                    <a:pt x="504" y="430"/>
                    <a:pt x="504" y="430"/>
                  </a:cubicBezTo>
                  <a:cubicBezTo>
                    <a:pt x="504" y="431"/>
                    <a:pt x="504" y="431"/>
                    <a:pt x="504" y="431"/>
                  </a:cubicBezTo>
                  <a:cubicBezTo>
                    <a:pt x="504" y="432"/>
                    <a:pt x="504" y="432"/>
                    <a:pt x="504" y="432"/>
                  </a:cubicBezTo>
                  <a:cubicBezTo>
                    <a:pt x="503" y="432"/>
                    <a:pt x="503" y="433"/>
                    <a:pt x="503" y="433"/>
                  </a:cubicBezTo>
                  <a:cubicBezTo>
                    <a:pt x="503" y="434"/>
                    <a:pt x="503" y="434"/>
                    <a:pt x="503" y="434"/>
                  </a:cubicBezTo>
                  <a:cubicBezTo>
                    <a:pt x="503" y="434"/>
                    <a:pt x="502" y="435"/>
                    <a:pt x="502" y="435"/>
                  </a:cubicBezTo>
                  <a:cubicBezTo>
                    <a:pt x="502" y="436"/>
                    <a:pt x="502" y="436"/>
                    <a:pt x="502" y="436"/>
                  </a:cubicBezTo>
                  <a:cubicBezTo>
                    <a:pt x="501" y="437"/>
                    <a:pt x="501" y="438"/>
                    <a:pt x="500" y="439"/>
                  </a:cubicBezTo>
                  <a:cubicBezTo>
                    <a:pt x="500" y="439"/>
                    <a:pt x="500" y="439"/>
                    <a:pt x="500" y="439"/>
                  </a:cubicBezTo>
                  <a:cubicBezTo>
                    <a:pt x="500" y="440"/>
                    <a:pt x="499" y="440"/>
                    <a:pt x="499" y="441"/>
                  </a:cubicBezTo>
                  <a:cubicBezTo>
                    <a:pt x="499" y="441"/>
                    <a:pt x="499" y="441"/>
                    <a:pt x="499" y="441"/>
                  </a:cubicBezTo>
                  <a:cubicBezTo>
                    <a:pt x="499" y="442"/>
                    <a:pt x="498" y="442"/>
                    <a:pt x="498" y="442"/>
                  </a:cubicBezTo>
                  <a:cubicBezTo>
                    <a:pt x="498" y="443"/>
                    <a:pt x="498" y="443"/>
                    <a:pt x="498" y="443"/>
                  </a:cubicBezTo>
                  <a:cubicBezTo>
                    <a:pt x="498" y="443"/>
                    <a:pt x="497" y="444"/>
                    <a:pt x="497" y="444"/>
                  </a:cubicBezTo>
                  <a:cubicBezTo>
                    <a:pt x="497" y="445"/>
                    <a:pt x="497" y="445"/>
                    <a:pt x="497" y="445"/>
                  </a:cubicBezTo>
                  <a:cubicBezTo>
                    <a:pt x="497" y="445"/>
                    <a:pt x="496" y="445"/>
                    <a:pt x="496" y="446"/>
                  </a:cubicBezTo>
                  <a:cubicBezTo>
                    <a:pt x="496" y="446"/>
                    <a:pt x="496" y="446"/>
                    <a:pt x="496" y="446"/>
                  </a:cubicBezTo>
                  <a:cubicBezTo>
                    <a:pt x="495" y="447"/>
                    <a:pt x="495" y="447"/>
                    <a:pt x="495" y="448"/>
                  </a:cubicBezTo>
                  <a:cubicBezTo>
                    <a:pt x="495" y="448"/>
                    <a:pt x="495" y="448"/>
                    <a:pt x="495" y="448"/>
                  </a:cubicBezTo>
                  <a:cubicBezTo>
                    <a:pt x="494" y="448"/>
                    <a:pt x="494" y="449"/>
                    <a:pt x="494" y="449"/>
                  </a:cubicBezTo>
                  <a:cubicBezTo>
                    <a:pt x="493" y="450"/>
                    <a:pt x="493" y="450"/>
                    <a:pt x="493" y="450"/>
                  </a:cubicBezTo>
                  <a:cubicBezTo>
                    <a:pt x="493" y="450"/>
                    <a:pt x="493" y="451"/>
                    <a:pt x="492" y="451"/>
                  </a:cubicBezTo>
                  <a:cubicBezTo>
                    <a:pt x="492" y="451"/>
                    <a:pt x="492" y="451"/>
                    <a:pt x="492" y="451"/>
                  </a:cubicBezTo>
                  <a:cubicBezTo>
                    <a:pt x="492" y="452"/>
                    <a:pt x="491" y="452"/>
                    <a:pt x="491" y="452"/>
                  </a:cubicBezTo>
                  <a:cubicBezTo>
                    <a:pt x="491" y="453"/>
                    <a:pt x="491" y="453"/>
                    <a:pt x="491" y="453"/>
                  </a:cubicBezTo>
                  <a:cubicBezTo>
                    <a:pt x="490" y="453"/>
                    <a:pt x="490" y="454"/>
                    <a:pt x="490" y="454"/>
                  </a:cubicBezTo>
                  <a:cubicBezTo>
                    <a:pt x="490" y="454"/>
                    <a:pt x="490" y="454"/>
                    <a:pt x="489" y="454"/>
                  </a:cubicBezTo>
                  <a:cubicBezTo>
                    <a:pt x="489" y="455"/>
                    <a:pt x="489" y="455"/>
                    <a:pt x="489" y="455"/>
                  </a:cubicBezTo>
                  <a:cubicBezTo>
                    <a:pt x="489" y="455"/>
                    <a:pt x="488" y="456"/>
                    <a:pt x="488" y="456"/>
                  </a:cubicBezTo>
                  <a:cubicBezTo>
                    <a:pt x="488" y="456"/>
                    <a:pt x="488" y="456"/>
                    <a:pt x="488" y="456"/>
                  </a:cubicBezTo>
                  <a:cubicBezTo>
                    <a:pt x="487" y="457"/>
                    <a:pt x="486" y="459"/>
                    <a:pt x="485" y="460"/>
                  </a:cubicBezTo>
                  <a:cubicBezTo>
                    <a:pt x="484" y="460"/>
                    <a:pt x="484" y="460"/>
                    <a:pt x="484" y="460"/>
                  </a:cubicBezTo>
                  <a:cubicBezTo>
                    <a:pt x="484" y="460"/>
                    <a:pt x="484" y="460"/>
                    <a:pt x="483" y="461"/>
                  </a:cubicBezTo>
                  <a:cubicBezTo>
                    <a:pt x="483" y="461"/>
                    <a:pt x="483" y="461"/>
                    <a:pt x="483" y="461"/>
                  </a:cubicBezTo>
                  <a:cubicBezTo>
                    <a:pt x="483" y="461"/>
                    <a:pt x="482" y="462"/>
                    <a:pt x="482" y="462"/>
                  </a:cubicBezTo>
                  <a:cubicBezTo>
                    <a:pt x="482" y="462"/>
                    <a:pt x="482" y="462"/>
                    <a:pt x="482" y="462"/>
                  </a:cubicBezTo>
                  <a:cubicBezTo>
                    <a:pt x="481" y="463"/>
                    <a:pt x="481" y="463"/>
                    <a:pt x="481" y="463"/>
                  </a:cubicBezTo>
                  <a:cubicBezTo>
                    <a:pt x="480" y="464"/>
                    <a:pt x="480" y="464"/>
                    <a:pt x="480" y="464"/>
                  </a:cubicBezTo>
                  <a:cubicBezTo>
                    <a:pt x="480" y="464"/>
                    <a:pt x="480" y="464"/>
                    <a:pt x="479" y="464"/>
                  </a:cubicBezTo>
                  <a:cubicBezTo>
                    <a:pt x="479" y="465"/>
                    <a:pt x="479" y="465"/>
                    <a:pt x="479" y="465"/>
                  </a:cubicBezTo>
                  <a:cubicBezTo>
                    <a:pt x="478" y="466"/>
                    <a:pt x="477" y="467"/>
                    <a:pt x="475" y="467"/>
                  </a:cubicBezTo>
                  <a:cubicBezTo>
                    <a:pt x="475" y="468"/>
                    <a:pt x="475" y="468"/>
                    <a:pt x="475" y="468"/>
                  </a:cubicBezTo>
                  <a:cubicBezTo>
                    <a:pt x="475" y="468"/>
                    <a:pt x="474" y="468"/>
                    <a:pt x="474" y="468"/>
                  </a:cubicBezTo>
                  <a:cubicBezTo>
                    <a:pt x="473" y="469"/>
                    <a:pt x="473" y="469"/>
                    <a:pt x="473" y="469"/>
                  </a:cubicBezTo>
                  <a:cubicBezTo>
                    <a:pt x="473" y="469"/>
                    <a:pt x="473" y="469"/>
                    <a:pt x="472" y="469"/>
                  </a:cubicBezTo>
                  <a:cubicBezTo>
                    <a:pt x="472" y="470"/>
                    <a:pt x="472" y="470"/>
                    <a:pt x="472" y="470"/>
                  </a:cubicBezTo>
                  <a:cubicBezTo>
                    <a:pt x="471" y="470"/>
                    <a:pt x="471" y="470"/>
                    <a:pt x="471" y="470"/>
                  </a:cubicBezTo>
                  <a:cubicBezTo>
                    <a:pt x="470" y="471"/>
                    <a:pt x="470" y="471"/>
                    <a:pt x="470" y="471"/>
                  </a:cubicBezTo>
                  <a:cubicBezTo>
                    <a:pt x="470" y="471"/>
                    <a:pt x="469" y="471"/>
                    <a:pt x="469" y="471"/>
                  </a:cubicBezTo>
                  <a:cubicBezTo>
                    <a:pt x="469" y="472"/>
                    <a:pt x="469" y="472"/>
                    <a:pt x="469" y="472"/>
                  </a:cubicBezTo>
                  <a:cubicBezTo>
                    <a:pt x="467" y="473"/>
                    <a:pt x="466" y="473"/>
                    <a:pt x="465" y="474"/>
                  </a:cubicBezTo>
                  <a:cubicBezTo>
                    <a:pt x="464" y="474"/>
                    <a:pt x="464" y="474"/>
                    <a:pt x="464" y="474"/>
                  </a:cubicBezTo>
                  <a:cubicBezTo>
                    <a:pt x="464" y="474"/>
                    <a:pt x="464" y="475"/>
                    <a:pt x="463" y="475"/>
                  </a:cubicBezTo>
                  <a:cubicBezTo>
                    <a:pt x="463" y="475"/>
                    <a:pt x="463" y="475"/>
                    <a:pt x="463" y="475"/>
                  </a:cubicBezTo>
                  <a:cubicBezTo>
                    <a:pt x="462" y="475"/>
                    <a:pt x="462" y="475"/>
                    <a:pt x="462" y="476"/>
                  </a:cubicBezTo>
                  <a:cubicBezTo>
                    <a:pt x="461" y="476"/>
                    <a:pt x="461" y="476"/>
                    <a:pt x="461" y="476"/>
                  </a:cubicBezTo>
                  <a:cubicBezTo>
                    <a:pt x="461" y="476"/>
                    <a:pt x="460" y="476"/>
                    <a:pt x="460" y="476"/>
                  </a:cubicBezTo>
                  <a:cubicBezTo>
                    <a:pt x="459" y="476"/>
                    <a:pt x="459" y="476"/>
                    <a:pt x="459" y="476"/>
                  </a:cubicBezTo>
                  <a:cubicBezTo>
                    <a:pt x="459" y="477"/>
                    <a:pt x="459" y="477"/>
                    <a:pt x="458" y="477"/>
                  </a:cubicBezTo>
                  <a:cubicBezTo>
                    <a:pt x="458" y="477"/>
                    <a:pt x="458" y="477"/>
                    <a:pt x="458" y="477"/>
                  </a:cubicBezTo>
                  <a:cubicBezTo>
                    <a:pt x="457" y="477"/>
                    <a:pt x="457" y="478"/>
                    <a:pt x="456" y="478"/>
                  </a:cubicBezTo>
                  <a:cubicBezTo>
                    <a:pt x="456" y="478"/>
                    <a:pt x="456" y="478"/>
                    <a:pt x="456" y="478"/>
                  </a:cubicBezTo>
                  <a:cubicBezTo>
                    <a:pt x="455" y="478"/>
                    <a:pt x="453" y="479"/>
                    <a:pt x="452" y="479"/>
                  </a:cubicBezTo>
                  <a:cubicBezTo>
                    <a:pt x="452" y="479"/>
                    <a:pt x="451" y="480"/>
                    <a:pt x="451" y="480"/>
                  </a:cubicBezTo>
                  <a:cubicBezTo>
                    <a:pt x="451" y="480"/>
                    <a:pt x="450" y="480"/>
                    <a:pt x="450" y="480"/>
                  </a:cubicBezTo>
                  <a:cubicBezTo>
                    <a:pt x="449" y="480"/>
                    <a:pt x="449" y="480"/>
                    <a:pt x="449" y="480"/>
                  </a:cubicBezTo>
                  <a:cubicBezTo>
                    <a:pt x="449" y="480"/>
                    <a:pt x="449" y="480"/>
                    <a:pt x="448" y="480"/>
                  </a:cubicBezTo>
                  <a:cubicBezTo>
                    <a:pt x="448" y="481"/>
                    <a:pt x="448" y="481"/>
                    <a:pt x="447" y="481"/>
                  </a:cubicBezTo>
                  <a:cubicBezTo>
                    <a:pt x="447" y="481"/>
                    <a:pt x="447" y="481"/>
                    <a:pt x="446" y="481"/>
                  </a:cubicBezTo>
                  <a:cubicBezTo>
                    <a:pt x="446" y="481"/>
                    <a:pt x="446" y="481"/>
                    <a:pt x="445" y="481"/>
                  </a:cubicBezTo>
                  <a:cubicBezTo>
                    <a:pt x="445" y="481"/>
                    <a:pt x="445" y="481"/>
                    <a:pt x="445" y="481"/>
                  </a:cubicBezTo>
                  <a:cubicBezTo>
                    <a:pt x="444" y="481"/>
                    <a:pt x="444" y="481"/>
                    <a:pt x="444" y="481"/>
                  </a:cubicBezTo>
                  <a:cubicBezTo>
                    <a:pt x="444" y="481"/>
                    <a:pt x="444" y="481"/>
                    <a:pt x="444" y="481"/>
                  </a:cubicBezTo>
                  <a:cubicBezTo>
                    <a:pt x="443" y="482"/>
                    <a:pt x="442" y="482"/>
                    <a:pt x="441" y="482"/>
                  </a:cubicBezTo>
                  <a:cubicBezTo>
                    <a:pt x="441" y="465"/>
                    <a:pt x="441" y="465"/>
                    <a:pt x="441" y="465"/>
                  </a:cubicBezTo>
                  <a:cubicBezTo>
                    <a:pt x="442" y="465"/>
                    <a:pt x="443" y="464"/>
                    <a:pt x="444" y="464"/>
                  </a:cubicBezTo>
                  <a:cubicBezTo>
                    <a:pt x="444" y="464"/>
                    <a:pt x="444" y="464"/>
                    <a:pt x="444" y="464"/>
                  </a:cubicBezTo>
                  <a:cubicBezTo>
                    <a:pt x="470" y="456"/>
                    <a:pt x="490" y="434"/>
                    <a:pt x="493" y="406"/>
                  </a:cubicBezTo>
                  <a:cubicBezTo>
                    <a:pt x="458" y="406"/>
                    <a:pt x="458" y="406"/>
                    <a:pt x="458" y="406"/>
                  </a:cubicBezTo>
                  <a:cubicBezTo>
                    <a:pt x="458" y="416"/>
                    <a:pt x="458" y="416"/>
                    <a:pt x="458" y="416"/>
                  </a:cubicBezTo>
                  <a:cubicBezTo>
                    <a:pt x="480" y="416"/>
                    <a:pt x="480" y="416"/>
                    <a:pt x="480" y="416"/>
                  </a:cubicBezTo>
                  <a:cubicBezTo>
                    <a:pt x="479" y="420"/>
                    <a:pt x="477" y="425"/>
                    <a:pt x="473" y="430"/>
                  </a:cubicBezTo>
                  <a:cubicBezTo>
                    <a:pt x="434" y="430"/>
                    <a:pt x="434" y="430"/>
                    <a:pt x="434" y="430"/>
                  </a:cubicBezTo>
                  <a:cubicBezTo>
                    <a:pt x="434" y="438"/>
                    <a:pt x="434" y="438"/>
                    <a:pt x="434" y="438"/>
                  </a:cubicBezTo>
                  <a:cubicBezTo>
                    <a:pt x="465" y="438"/>
                    <a:pt x="465" y="438"/>
                    <a:pt x="465" y="438"/>
                  </a:cubicBezTo>
                  <a:cubicBezTo>
                    <a:pt x="457" y="446"/>
                    <a:pt x="446" y="452"/>
                    <a:pt x="434" y="454"/>
                  </a:cubicBezTo>
                  <a:cubicBezTo>
                    <a:pt x="434" y="456"/>
                    <a:pt x="434" y="456"/>
                    <a:pt x="434" y="456"/>
                  </a:cubicBezTo>
                  <a:cubicBezTo>
                    <a:pt x="434" y="463"/>
                    <a:pt x="434" y="463"/>
                    <a:pt x="434" y="463"/>
                  </a:cubicBezTo>
                  <a:cubicBezTo>
                    <a:pt x="434" y="466"/>
                    <a:pt x="434" y="466"/>
                    <a:pt x="434" y="466"/>
                  </a:cubicBezTo>
                  <a:cubicBezTo>
                    <a:pt x="434" y="466"/>
                    <a:pt x="434" y="466"/>
                    <a:pt x="434" y="466"/>
                  </a:cubicBezTo>
                  <a:cubicBezTo>
                    <a:pt x="434" y="483"/>
                    <a:pt x="434" y="483"/>
                    <a:pt x="434" y="483"/>
                  </a:cubicBezTo>
                  <a:cubicBezTo>
                    <a:pt x="434" y="483"/>
                    <a:pt x="434" y="483"/>
                    <a:pt x="434" y="483"/>
                  </a:cubicBezTo>
                  <a:cubicBezTo>
                    <a:pt x="431" y="483"/>
                    <a:pt x="428" y="484"/>
                    <a:pt x="426" y="484"/>
                  </a:cubicBezTo>
                  <a:cubicBezTo>
                    <a:pt x="423" y="484"/>
                    <a:pt x="420" y="483"/>
                    <a:pt x="417" y="483"/>
                  </a:cubicBezTo>
                  <a:cubicBezTo>
                    <a:pt x="417" y="483"/>
                    <a:pt x="417" y="483"/>
                    <a:pt x="417" y="483"/>
                  </a:cubicBezTo>
                  <a:cubicBezTo>
                    <a:pt x="417" y="466"/>
                    <a:pt x="417" y="466"/>
                    <a:pt x="417" y="466"/>
                  </a:cubicBezTo>
                  <a:cubicBezTo>
                    <a:pt x="417" y="466"/>
                    <a:pt x="417" y="466"/>
                    <a:pt x="417" y="466"/>
                  </a:cubicBezTo>
                  <a:cubicBezTo>
                    <a:pt x="417" y="463"/>
                    <a:pt x="417" y="463"/>
                    <a:pt x="417" y="463"/>
                  </a:cubicBezTo>
                  <a:cubicBezTo>
                    <a:pt x="417" y="460"/>
                    <a:pt x="417" y="460"/>
                    <a:pt x="417" y="460"/>
                  </a:cubicBezTo>
                  <a:cubicBezTo>
                    <a:pt x="417" y="454"/>
                    <a:pt x="417" y="454"/>
                    <a:pt x="417" y="454"/>
                  </a:cubicBezTo>
                  <a:cubicBezTo>
                    <a:pt x="405" y="453"/>
                    <a:pt x="393" y="447"/>
                    <a:pt x="385" y="438"/>
                  </a:cubicBezTo>
                  <a:cubicBezTo>
                    <a:pt x="417" y="438"/>
                    <a:pt x="417" y="438"/>
                    <a:pt x="417" y="438"/>
                  </a:cubicBezTo>
                  <a:cubicBezTo>
                    <a:pt x="417" y="430"/>
                    <a:pt x="417" y="430"/>
                    <a:pt x="417" y="430"/>
                  </a:cubicBezTo>
                  <a:cubicBezTo>
                    <a:pt x="378" y="430"/>
                    <a:pt x="378" y="430"/>
                    <a:pt x="378" y="430"/>
                  </a:cubicBezTo>
                  <a:cubicBezTo>
                    <a:pt x="375" y="425"/>
                    <a:pt x="372" y="420"/>
                    <a:pt x="371" y="416"/>
                  </a:cubicBezTo>
                  <a:cubicBezTo>
                    <a:pt x="393" y="416"/>
                    <a:pt x="393" y="416"/>
                    <a:pt x="393" y="416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58" y="406"/>
                    <a:pt x="358" y="406"/>
                    <a:pt x="358" y="406"/>
                  </a:cubicBezTo>
                  <a:cubicBezTo>
                    <a:pt x="361" y="434"/>
                    <a:pt x="381" y="456"/>
                    <a:pt x="407" y="464"/>
                  </a:cubicBezTo>
                  <a:cubicBezTo>
                    <a:pt x="407" y="464"/>
                    <a:pt x="407" y="464"/>
                    <a:pt x="407" y="464"/>
                  </a:cubicBezTo>
                  <a:cubicBezTo>
                    <a:pt x="408" y="464"/>
                    <a:pt x="409" y="465"/>
                    <a:pt x="410" y="465"/>
                  </a:cubicBezTo>
                  <a:cubicBezTo>
                    <a:pt x="410" y="482"/>
                    <a:pt x="410" y="482"/>
                    <a:pt x="410" y="482"/>
                  </a:cubicBezTo>
                  <a:cubicBezTo>
                    <a:pt x="409" y="482"/>
                    <a:pt x="408" y="482"/>
                    <a:pt x="407" y="481"/>
                  </a:cubicBezTo>
                  <a:cubicBezTo>
                    <a:pt x="407" y="481"/>
                    <a:pt x="407" y="481"/>
                    <a:pt x="407" y="481"/>
                  </a:cubicBezTo>
                  <a:cubicBezTo>
                    <a:pt x="406" y="481"/>
                    <a:pt x="405" y="481"/>
                    <a:pt x="405" y="481"/>
                  </a:cubicBezTo>
                  <a:cubicBezTo>
                    <a:pt x="404" y="481"/>
                    <a:pt x="404" y="481"/>
                    <a:pt x="404" y="481"/>
                  </a:cubicBezTo>
                  <a:cubicBezTo>
                    <a:pt x="404" y="481"/>
                    <a:pt x="403" y="480"/>
                    <a:pt x="403" y="480"/>
                  </a:cubicBezTo>
                  <a:cubicBezTo>
                    <a:pt x="402" y="480"/>
                    <a:pt x="402" y="480"/>
                    <a:pt x="402" y="480"/>
                  </a:cubicBezTo>
                  <a:cubicBezTo>
                    <a:pt x="402" y="480"/>
                    <a:pt x="401" y="480"/>
                    <a:pt x="400" y="480"/>
                  </a:cubicBezTo>
                  <a:cubicBezTo>
                    <a:pt x="400" y="480"/>
                    <a:pt x="400" y="480"/>
                    <a:pt x="400" y="480"/>
                  </a:cubicBezTo>
                  <a:cubicBezTo>
                    <a:pt x="398" y="479"/>
                    <a:pt x="395" y="478"/>
                    <a:pt x="393" y="477"/>
                  </a:cubicBezTo>
                  <a:cubicBezTo>
                    <a:pt x="393" y="477"/>
                    <a:pt x="393" y="477"/>
                    <a:pt x="393" y="477"/>
                  </a:cubicBezTo>
                  <a:cubicBezTo>
                    <a:pt x="362" y="464"/>
                    <a:pt x="341" y="434"/>
                    <a:pt x="341" y="399"/>
                  </a:cubicBezTo>
                  <a:cubicBezTo>
                    <a:pt x="341" y="397"/>
                    <a:pt x="341" y="394"/>
                    <a:pt x="341" y="392"/>
                  </a:cubicBezTo>
                  <a:cubicBezTo>
                    <a:pt x="341" y="392"/>
                    <a:pt x="341" y="392"/>
                    <a:pt x="341" y="392"/>
                  </a:cubicBezTo>
                  <a:cubicBezTo>
                    <a:pt x="358" y="392"/>
                    <a:pt x="358" y="392"/>
                    <a:pt x="358" y="392"/>
                  </a:cubicBezTo>
                  <a:cubicBezTo>
                    <a:pt x="358" y="392"/>
                    <a:pt x="358" y="392"/>
                    <a:pt x="358" y="392"/>
                  </a:cubicBezTo>
                  <a:cubicBezTo>
                    <a:pt x="393" y="392"/>
                    <a:pt x="393" y="392"/>
                    <a:pt x="393" y="392"/>
                  </a:cubicBezTo>
                  <a:cubicBezTo>
                    <a:pt x="393" y="383"/>
                    <a:pt x="393" y="383"/>
                    <a:pt x="393" y="383"/>
                  </a:cubicBezTo>
                  <a:cubicBezTo>
                    <a:pt x="360" y="383"/>
                    <a:pt x="360" y="383"/>
                    <a:pt x="360" y="383"/>
                  </a:cubicBezTo>
                  <a:cubicBezTo>
                    <a:pt x="360" y="383"/>
                    <a:pt x="360" y="383"/>
                    <a:pt x="360" y="383"/>
                  </a:cubicBezTo>
                  <a:cubicBezTo>
                    <a:pt x="342" y="383"/>
                    <a:pt x="342" y="383"/>
                    <a:pt x="342" y="383"/>
                  </a:cubicBezTo>
                  <a:cubicBezTo>
                    <a:pt x="342" y="383"/>
                    <a:pt x="342" y="383"/>
                    <a:pt x="342" y="383"/>
                  </a:cubicBezTo>
                  <a:cubicBezTo>
                    <a:pt x="343" y="378"/>
                    <a:pt x="345" y="373"/>
                    <a:pt x="346" y="368"/>
                  </a:cubicBezTo>
                  <a:cubicBezTo>
                    <a:pt x="346" y="368"/>
                    <a:pt x="346" y="368"/>
                    <a:pt x="346" y="368"/>
                  </a:cubicBezTo>
                  <a:cubicBezTo>
                    <a:pt x="365" y="368"/>
                    <a:pt x="365" y="368"/>
                    <a:pt x="365" y="368"/>
                  </a:cubicBezTo>
                  <a:cubicBezTo>
                    <a:pt x="365" y="368"/>
                    <a:pt x="365" y="368"/>
                    <a:pt x="365" y="368"/>
                  </a:cubicBezTo>
                  <a:cubicBezTo>
                    <a:pt x="393" y="368"/>
                    <a:pt x="393" y="368"/>
                    <a:pt x="393" y="368"/>
                  </a:cubicBezTo>
                  <a:cubicBezTo>
                    <a:pt x="405" y="368"/>
                    <a:pt x="405" y="368"/>
                    <a:pt x="405" y="368"/>
                  </a:cubicBezTo>
                  <a:cubicBezTo>
                    <a:pt x="407" y="368"/>
                    <a:pt x="407" y="368"/>
                    <a:pt x="407" y="368"/>
                  </a:cubicBezTo>
                  <a:cubicBezTo>
                    <a:pt x="407" y="383"/>
                    <a:pt x="407" y="383"/>
                    <a:pt x="407" y="383"/>
                  </a:cubicBezTo>
                  <a:cubicBezTo>
                    <a:pt x="407" y="392"/>
                    <a:pt x="407" y="392"/>
                    <a:pt x="407" y="392"/>
                  </a:cubicBezTo>
                  <a:cubicBezTo>
                    <a:pt x="417" y="392"/>
                    <a:pt x="417" y="392"/>
                    <a:pt x="417" y="392"/>
                  </a:cubicBezTo>
                  <a:cubicBezTo>
                    <a:pt x="417" y="368"/>
                    <a:pt x="417" y="368"/>
                    <a:pt x="417" y="368"/>
                  </a:cubicBezTo>
                  <a:cubicBezTo>
                    <a:pt x="417" y="358"/>
                    <a:pt x="417" y="358"/>
                    <a:pt x="417" y="358"/>
                  </a:cubicBezTo>
                  <a:cubicBezTo>
                    <a:pt x="405" y="358"/>
                    <a:pt x="405" y="358"/>
                    <a:pt x="405" y="358"/>
                  </a:cubicBezTo>
                  <a:cubicBezTo>
                    <a:pt x="371" y="358"/>
                    <a:pt x="371" y="358"/>
                    <a:pt x="371" y="358"/>
                  </a:cubicBezTo>
                  <a:cubicBezTo>
                    <a:pt x="371" y="358"/>
                    <a:pt x="371" y="358"/>
                    <a:pt x="371" y="358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63" y="337"/>
                    <a:pt x="383" y="322"/>
                    <a:pt x="407" y="316"/>
                  </a:cubicBezTo>
                  <a:cubicBezTo>
                    <a:pt x="407" y="316"/>
                    <a:pt x="407" y="316"/>
                    <a:pt x="407" y="316"/>
                  </a:cubicBezTo>
                  <a:cubicBezTo>
                    <a:pt x="408" y="316"/>
                    <a:pt x="409" y="316"/>
                    <a:pt x="410" y="315"/>
                  </a:cubicBezTo>
                  <a:cubicBezTo>
                    <a:pt x="410" y="333"/>
                    <a:pt x="410" y="333"/>
                    <a:pt x="410" y="333"/>
                  </a:cubicBezTo>
                  <a:cubicBezTo>
                    <a:pt x="409" y="333"/>
                    <a:pt x="408" y="333"/>
                    <a:pt x="407" y="334"/>
                  </a:cubicBezTo>
                  <a:cubicBezTo>
                    <a:pt x="407" y="334"/>
                    <a:pt x="407" y="334"/>
                    <a:pt x="407" y="334"/>
                  </a:cubicBezTo>
                  <a:cubicBezTo>
                    <a:pt x="399" y="336"/>
                    <a:pt x="392" y="340"/>
                    <a:pt x="385" y="344"/>
                  </a:cubicBezTo>
                  <a:cubicBezTo>
                    <a:pt x="417" y="344"/>
                    <a:pt x="417" y="344"/>
                    <a:pt x="417" y="344"/>
                  </a:cubicBezTo>
                  <a:cubicBezTo>
                    <a:pt x="417" y="339"/>
                    <a:pt x="417" y="339"/>
                    <a:pt x="417" y="339"/>
                  </a:cubicBezTo>
                  <a:cubicBezTo>
                    <a:pt x="417" y="335"/>
                    <a:pt x="417" y="335"/>
                    <a:pt x="417" y="335"/>
                  </a:cubicBezTo>
                  <a:cubicBezTo>
                    <a:pt x="417" y="332"/>
                    <a:pt x="417" y="332"/>
                    <a:pt x="417" y="332"/>
                  </a:cubicBezTo>
                  <a:cubicBezTo>
                    <a:pt x="417" y="331"/>
                    <a:pt x="417" y="331"/>
                    <a:pt x="417" y="331"/>
                  </a:cubicBezTo>
                  <a:cubicBezTo>
                    <a:pt x="417" y="314"/>
                    <a:pt x="417" y="314"/>
                    <a:pt x="417" y="314"/>
                  </a:cubicBezTo>
                  <a:cubicBezTo>
                    <a:pt x="417" y="314"/>
                    <a:pt x="417" y="314"/>
                    <a:pt x="417" y="314"/>
                  </a:cubicBezTo>
                  <a:cubicBezTo>
                    <a:pt x="420" y="314"/>
                    <a:pt x="423" y="314"/>
                    <a:pt x="426" y="314"/>
                  </a:cubicBezTo>
                  <a:close/>
                  <a:moveTo>
                    <a:pt x="91" y="410"/>
                  </a:moveTo>
                  <a:cubicBezTo>
                    <a:pt x="98" y="410"/>
                    <a:pt x="103" y="416"/>
                    <a:pt x="103" y="423"/>
                  </a:cubicBezTo>
                  <a:cubicBezTo>
                    <a:pt x="103" y="430"/>
                    <a:pt x="98" y="436"/>
                    <a:pt x="91" y="436"/>
                  </a:cubicBezTo>
                  <a:cubicBezTo>
                    <a:pt x="84" y="436"/>
                    <a:pt x="78" y="430"/>
                    <a:pt x="78" y="423"/>
                  </a:cubicBezTo>
                  <a:cubicBezTo>
                    <a:pt x="78" y="416"/>
                    <a:pt x="84" y="410"/>
                    <a:pt x="91" y="410"/>
                  </a:cubicBezTo>
                  <a:close/>
                  <a:moveTo>
                    <a:pt x="760" y="410"/>
                  </a:moveTo>
                  <a:cubicBezTo>
                    <a:pt x="768" y="410"/>
                    <a:pt x="773" y="416"/>
                    <a:pt x="773" y="423"/>
                  </a:cubicBezTo>
                  <a:cubicBezTo>
                    <a:pt x="773" y="430"/>
                    <a:pt x="768" y="436"/>
                    <a:pt x="760" y="436"/>
                  </a:cubicBezTo>
                  <a:cubicBezTo>
                    <a:pt x="753" y="436"/>
                    <a:pt x="748" y="430"/>
                    <a:pt x="748" y="423"/>
                  </a:cubicBezTo>
                  <a:cubicBezTo>
                    <a:pt x="748" y="416"/>
                    <a:pt x="753" y="410"/>
                    <a:pt x="760" y="410"/>
                  </a:cubicBezTo>
                  <a:close/>
                  <a:moveTo>
                    <a:pt x="121" y="510"/>
                  </a:moveTo>
                  <a:cubicBezTo>
                    <a:pt x="122" y="510"/>
                    <a:pt x="122" y="510"/>
                    <a:pt x="122" y="510"/>
                  </a:cubicBezTo>
                  <a:cubicBezTo>
                    <a:pt x="129" y="531"/>
                    <a:pt x="129" y="531"/>
                    <a:pt x="129" y="531"/>
                  </a:cubicBezTo>
                  <a:cubicBezTo>
                    <a:pt x="128" y="532"/>
                    <a:pt x="128" y="532"/>
                    <a:pt x="128" y="532"/>
                  </a:cubicBezTo>
                  <a:cubicBezTo>
                    <a:pt x="127" y="530"/>
                    <a:pt x="127" y="530"/>
                    <a:pt x="127" y="530"/>
                  </a:cubicBezTo>
                  <a:cubicBezTo>
                    <a:pt x="127" y="528"/>
                    <a:pt x="126" y="527"/>
                    <a:pt x="124" y="526"/>
                  </a:cubicBezTo>
                  <a:cubicBezTo>
                    <a:pt x="123" y="526"/>
                    <a:pt x="121" y="526"/>
                    <a:pt x="118" y="527"/>
                  </a:cubicBezTo>
                  <a:cubicBezTo>
                    <a:pt x="93" y="535"/>
                    <a:pt x="93" y="535"/>
                    <a:pt x="93" y="535"/>
                  </a:cubicBezTo>
                  <a:cubicBezTo>
                    <a:pt x="90" y="536"/>
                    <a:pt x="86" y="537"/>
                    <a:pt x="84" y="537"/>
                  </a:cubicBezTo>
                  <a:cubicBezTo>
                    <a:pt x="81" y="537"/>
                    <a:pt x="79" y="536"/>
                    <a:pt x="76" y="535"/>
                  </a:cubicBezTo>
                  <a:cubicBezTo>
                    <a:pt x="74" y="533"/>
                    <a:pt x="72" y="531"/>
                    <a:pt x="71" y="528"/>
                  </a:cubicBezTo>
                  <a:cubicBezTo>
                    <a:pt x="70" y="526"/>
                    <a:pt x="70" y="524"/>
                    <a:pt x="71" y="522"/>
                  </a:cubicBezTo>
                  <a:cubicBezTo>
                    <a:pt x="72" y="520"/>
                    <a:pt x="73" y="519"/>
                    <a:pt x="74" y="519"/>
                  </a:cubicBezTo>
                  <a:cubicBezTo>
                    <a:pt x="76" y="518"/>
                    <a:pt x="77" y="518"/>
                    <a:pt x="77" y="519"/>
                  </a:cubicBezTo>
                  <a:cubicBezTo>
                    <a:pt x="79" y="519"/>
                    <a:pt x="79" y="520"/>
                    <a:pt x="80" y="521"/>
                  </a:cubicBezTo>
                  <a:cubicBezTo>
                    <a:pt x="80" y="522"/>
                    <a:pt x="80" y="523"/>
                    <a:pt x="79" y="524"/>
                  </a:cubicBezTo>
                  <a:cubicBezTo>
                    <a:pt x="79" y="524"/>
                    <a:pt x="78" y="526"/>
                    <a:pt x="76" y="527"/>
                  </a:cubicBezTo>
                  <a:cubicBezTo>
                    <a:pt x="75" y="528"/>
                    <a:pt x="75" y="529"/>
                    <a:pt x="75" y="530"/>
                  </a:cubicBezTo>
                  <a:cubicBezTo>
                    <a:pt x="75" y="531"/>
                    <a:pt x="76" y="531"/>
                    <a:pt x="77" y="532"/>
                  </a:cubicBezTo>
                  <a:cubicBezTo>
                    <a:pt x="78" y="532"/>
                    <a:pt x="79" y="532"/>
                    <a:pt x="81" y="531"/>
                  </a:cubicBezTo>
                  <a:cubicBezTo>
                    <a:pt x="116" y="520"/>
                    <a:pt x="116" y="520"/>
                    <a:pt x="116" y="520"/>
                  </a:cubicBezTo>
                  <a:cubicBezTo>
                    <a:pt x="118" y="519"/>
                    <a:pt x="120" y="518"/>
                    <a:pt x="121" y="518"/>
                  </a:cubicBezTo>
                  <a:cubicBezTo>
                    <a:pt x="121" y="517"/>
                    <a:pt x="122" y="517"/>
                    <a:pt x="122" y="516"/>
                  </a:cubicBezTo>
                  <a:cubicBezTo>
                    <a:pt x="122" y="515"/>
                    <a:pt x="122" y="513"/>
                    <a:pt x="122" y="512"/>
                  </a:cubicBezTo>
                  <a:cubicBezTo>
                    <a:pt x="121" y="510"/>
                    <a:pt x="121" y="510"/>
                    <a:pt x="121" y="510"/>
                  </a:cubicBezTo>
                  <a:close/>
                  <a:moveTo>
                    <a:pt x="96" y="585"/>
                  </a:moveTo>
                  <a:cubicBezTo>
                    <a:pt x="95" y="585"/>
                    <a:pt x="95" y="585"/>
                    <a:pt x="95" y="585"/>
                  </a:cubicBezTo>
                  <a:cubicBezTo>
                    <a:pt x="85" y="565"/>
                    <a:pt x="85" y="565"/>
                    <a:pt x="85" y="565"/>
                  </a:cubicBezTo>
                  <a:cubicBezTo>
                    <a:pt x="87" y="564"/>
                    <a:pt x="87" y="564"/>
                    <a:pt x="87" y="564"/>
                  </a:cubicBezTo>
                  <a:cubicBezTo>
                    <a:pt x="87" y="566"/>
                    <a:pt x="87" y="566"/>
                    <a:pt x="87" y="566"/>
                  </a:cubicBezTo>
                  <a:cubicBezTo>
                    <a:pt x="88" y="568"/>
                    <a:pt x="90" y="569"/>
                    <a:pt x="91" y="569"/>
                  </a:cubicBezTo>
                  <a:cubicBezTo>
                    <a:pt x="92" y="570"/>
                    <a:pt x="94" y="569"/>
                    <a:pt x="97" y="568"/>
                  </a:cubicBezTo>
                  <a:cubicBezTo>
                    <a:pt x="128" y="554"/>
                    <a:pt x="128" y="554"/>
                    <a:pt x="128" y="554"/>
                  </a:cubicBezTo>
                  <a:cubicBezTo>
                    <a:pt x="131" y="553"/>
                    <a:pt x="132" y="552"/>
                    <a:pt x="133" y="551"/>
                  </a:cubicBezTo>
                  <a:cubicBezTo>
                    <a:pt x="134" y="551"/>
                    <a:pt x="134" y="550"/>
                    <a:pt x="134" y="549"/>
                  </a:cubicBezTo>
                  <a:cubicBezTo>
                    <a:pt x="134" y="548"/>
                    <a:pt x="134" y="546"/>
                    <a:pt x="133" y="545"/>
                  </a:cubicBezTo>
                  <a:cubicBezTo>
                    <a:pt x="133" y="544"/>
                    <a:pt x="133" y="544"/>
                    <a:pt x="133" y="544"/>
                  </a:cubicBezTo>
                  <a:cubicBezTo>
                    <a:pt x="134" y="543"/>
                    <a:pt x="134" y="543"/>
                    <a:pt x="134" y="543"/>
                  </a:cubicBezTo>
                  <a:cubicBezTo>
                    <a:pt x="143" y="564"/>
                    <a:pt x="143" y="564"/>
                    <a:pt x="143" y="564"/>
                  </a:cubicBezTo>
                  <a:cubicBezTo>
                    <a:pt x="142" y="564"/>
                    <a:pt x="142" y="564"/>
                    <a:pt x="142" y="564"/>
                  </a:cubicBezTo>
                  <a:cubicBezTo>
                    <a:pt x="141" y="563"/>
                    <a:pt x="141" y="563"/>
                    <a:pt x="141" y="563"/>
                  </a:cubicBezTo>
                  <a:cubicBezTo>
                    <a:pt x="140" y="561"/>
                    <a:pt x="139" y="559"/>
                    <a:pt x="137" y="559"/>
                  </a:cubicBezTo>
                  <a:cubicBezTo>
                    <a:pt x="136" y="559"/>
                    <a:pt x="134" y="559"/>
                    <a:pt x="131" y="561"/>
                  </a:cubicBezTo>
                  <a:cubicBezTo>
                    <a:pt x="100" y="575"/>
                    <a:pt x="100" y="575"/>
                    <a:pt x="100" y="575"/>
                  </a:cubicBezTo>
                  <a:cubicBezTo>
                    <a:pt x="98" y="576"/>
                    <a:pt x="96" y="577"/>
                    <a:pt x="95" y="577"/>
                  </a:cubicBezTo>
                  <a:cubicBezTo>
                    <a:pt x="95" y="578"/>
                    <a:pt x="95" y="578"/>
                    <a:pt x="95" y="579"/>
                  </a:cubicBezTo>
                  <a:cubicBezTo>
                    <a:pt x="94" y="581"/>
                    <a:pt x="95" y="582"/>
                    <a:pt x="95" y="583"/>
                  </a:cubicBezTo>
                  <a:cubicBezTo>
                    <a:pt x="96" y="585"/>
                    <a:pt x="96" y="585"/>
                    <a:pt x="96" y="585"/>
                  </a:cubicBezTo>
                  <a:close/>
                  <a:moveTo>
                    <a:pt x="148" y="572"/>
                  </a:moveTo>
                  <a:cubicBezTo>
                    <a:pt x="155" y="584"/>
                    <a:pt x="155" y="584"/>
                    <a:pt x="155" y="584"/>
                  </a:cubicBezTo>
                  <a:cubicBezTo>
                    <a:pt x="139" y="633"/>
                    <a:pt x="139" y="633"/>
                    <a:pt x="139" y="633"/>
                  </a:cubicBezTo>
                  <a:cubicBezTo>
                    <a:pt x="165" y="617"/>
                    <a:pt x="165" y="617"/>
                    <a:pt x="165" y="617"/>
                  </a:cubicBezTo>
                  <a:cubicBezTo>
                    <a:pt x="167" y="615"/>
                    <a:pt x="169" y="614"/>
                    <a:pt x="169" y="613"/>
                  </a:cubicBezTo>
                  <a:cubicBezTo>
                    <a:pt x="170" y="611"/>
                    <a:pt x="169" y="610"/>
                    <a:pt x="168" y="608"/>
                  </a:cubicBezTo>
                  <a:cubicBezTo>
                    <a:pt x="167" y="606"/>
                    <a:pt x="167" y="606"/>
                    <a:pt x="167" y="606"/>
                  </a:cubicBezTo>
                  <a:cubicBezTo>
                    <a:pt x="169" y="606"/>
                    <a:pt x="169" y="606"/>
                    <a:pt x="169" y="606"/>
                  </a:cubicBezTo>
                  <a:cubicBezTo>
                    <a:pt x="178" y="621"/>
                    <a:pt x="178" y="621"/>
                    <a:pt x="178" y="621"/>
                  </a:cubicBezTo>
                  <a:cubicBezTo>
                    <a:pt x="177" y="622"/>
                    <a:pt x="177" y="622"/>
                    <a:pt x="177" y="622"/>
                  </a:cubicBezTo>
                  <a:cubicBezTo>
                    <a:pt x="176" y="621"/>
                    <a:pt x="176" y="621"/>
                    <a:pt x="176" y="621"/>
                  </a:cubicBezTo>
                  <a:cubicBezTo>
                    <a:pt x="175" y="619"/>
                    <a:pt x="173" y="618"/>
                    <a:pt x="172" y="618"/>
                  </a:cubicBezTo>
                  <a:cubicBezTo>
                    <a:pt x="171" y="617"/>
                    <a:pt x="169" y="618"/>
                    <a:pt x="167" y="620"/>
                  </a:cubicBezTo>
                  <a:cubicBezTo>
                    <a:pt x="129" y="644"/>
                    <a:pt x="129" y="644"/>
                    <a:pt x="129" y="644"/>
                  </a:cubicBezTo>
                  <a:cubicBezTo>
                    <a:pt x="128" y="642"/>
                    <a:pt x="128" y="642"/>
                    <a:pt x="128" y="642"/>
                  </a:cubicBezTo>
                  <a:cubicBezTo>
                    <a:pt x="146" y="590"/>
                    <a:pt x="146" y="590"/>
                    <a:pt x="146" y="590"/>
                  </a:cubicBezTo>
                  <a:cubicBezTo>
                    <a:pt x="118" y="607"/>
                    <a:pt x="118" y="607"/>
                    <a:pt x="118" y="607"/>
                  </a:cubicBezTo>
                  <a:cubicBezTo>
                    <a:pt x="115" y="609"/>
                    <a:pt x="113" y="610"/>
                    <a:pt x="113" y="611"/>
                  </a:cubicBezTo>
                  <a:cubicBezTo>
                    <a:pt x="113" y="613"/>
                    <a:pt x="113" y="614"/>
                    <a:pt x="114" y="616"/>
                  </a:cubicBezTo>
                  <a:cubicBezTo>
                    <a:pt x="115" y="618"/>
                    <a:pt x="115" y="618"/>
                    <a:pt x="115" y="618"/>
                  </a:cubicBezTo>
                  <a:cubicBezTo>
                    <a:pt x="114" y="619"/>
                    <a:pt x="114" y="619"/>
                    <a:pt x="114" y="619"/>
                  </a:cubicBezTo>
                  <a:cubicBezTo>
                    <a:pt x="104" y="603"/>
                    <a:pt x="104" y="603"/>
                    <a:pt x="104" y="603"/>
                  </a:cubicBezTo>
                  <a:cubicBezTo>
                    <a:pt x="105" y="602"/>
                    <a:pt x="105" y="602"/>
                    <a:pt x="105" y="602"/>
                  </a:cubicBezTo>
                  <a:cubicBezTo>
                    <a:pt x="106" y="604"/>
                    <a:pt x="106" y="604"/>
                    <a:pt x="106" y="604"/>
                  </a:cubicBezTo>
                  <a:cubicBezTo>
                    <a:pt x="108" y="606"/>
                    <a:pt x="109" y="607"/>
                    <a:pt x="111" y="607"/>
                  </a:cubicBezTo>
                  <a:cubicBezTo>
                    <a:pt x="112" y="607"/>
                    <a:pt x="113" y="606"/>
                    <a:pt x="116" y="604"/>
                  </a:cubicBezTo>
                  <a:cubicBezTo>
                    <a:pt x="147" y="585"/>
                    <a:pt x="147" y="585"/>
                    <a:pt x="147" y="585"/>
                  </a:cubicBezTo>
                  <a:cubicBezTo>
                    <a:pt x="148" y="583"/>
                    <a:pt x="148" y="581"/>
                    <a:pt x="148" y="580"/>
                  </a:cubicBezTo>
                  <a:cubicBezTo>
                    <a:pt x="149" y="579"/>
                    <a:pt x="148" y="578"/>
                    <a:pt x="148" y="576"/>
                  </a:cubicBezTo>
                  <a:cubicBezTo>
                    <a:pt x="148" y="575"/>
                    <a:pt x="147" y="574"/>
                    <a:pt x="146" y="573"/>
                  </a:cubicBezTo>
                  <a:cubicBezTo>
                    <a:pt x="148" y="572"/>
                    <a:pt x="148" y="572"/>
                    <a:pt x="148" y="572"/>
                  </a:cubicBezTo>
                  <a:close/>
                  <a:moveTo>
                    <a:pt x="183" y="676"/>
                  </a:moveTo>
                  <a:cubicBezTo>
                    <a:pt x="168" y="662"/>
                    <a:pt x="168" y="662"/>
                    <a:pt x="168" y="662"/>
                  </a:cubicBezTo>
                  <a:cubicBezTo>
                    <a:pt x="160" y="665"/>
                    <a:pt x="160" y="665"/>
                    <a:pt x="160" y="665"/>
                  </a:cubicBezTo>
                  <a:cubicBezTo>
                    <a:pt x="158" y="666"/>
                    <a:pt x="156" y="667"/>
                    <a:pt x="156" y="667"/>
                  </a:cubicBezTo>
                  <a:cubicBezTo>
                    <a:pt x="155" y="668"/>
                    <a:pt x="155" y="669"/>
                    <a:pt x="155" y="670"/>
                  </a:cubicBezTo>
                  <a:cubicBezTo>
                    <a:pt x="155" y="671"/>
                    <a:pt x="156" y="672"/>
                    <a:pt x="158" y="674"/>
                  </a:cubicBezTo>
                  <a:cubicBezTo>
                    <a:pt x="157" y="675"/>
                    <a:pt x="157" y="675"/>
                    <a:pt x="157" y="675"/>
                  </a:cubicBezTo>
                  <a:cubicBezTo>
                    <a:pt x="145" y="664"/>
                    <a:pt x="145" y="664"/>
                    <a:pt x="145" y="664"/>
                  </a:cubicBezTo>
                  <a:cubicBezTo>
                    <a:pt x="146" y="663"/>
                    <a:pt x="146" y="663"/>
                    <a:pt x="146" y="663"/>
                  </a:cubicBezTo>
                  <a:cubicBezTo>
                    <a:pt x="148" y="664"/>
                    <a:pt x="149" y="664"/>
                    <a:pt x="150" y="664"/>
                  </a:cubicBezTo>
                  <a:cubicBezTo>
                    <a:pt x="152" y="664"/>
                    <a:pt x="154" y="664"/>
                    <a:pt x="158" y="662"/>
                  </a:cubicBezTo>
                  <a:cubicBezTo>
                    <a:pt x="202" y="644"/>
                    <a:pt x="202" y="644"/>
                    <a:pt x="202" y="644"/>
                  </a:cubicBezTo>
                  <a:cubicBezTo>
                    <a:pt x="203" y="644"/>
                    <a:pt x="203" y="644"/>
                    <a:pt x="203" y="644"/>
                  </a:cubicBezTo>
                  <a:cubicBezTo>
                    <a:pt x="186" y="689"/>
                    <a:pt x="186" y="689"/>
                    <a:pt x="186" y="689"/>
                  </a:cubicBezTo>
                  <a:cubicBezTo>
                    <a:pt x="184" y="693"/>
                    <a:pt x="184" y="695"/>
                    <a:pt x="184" y="697"/>
                  </a:cubicBezTo>
                  <a:cubicBezTo>
                    <a:pt x="184" y="699"/>
                    <a:pt x="185" y="700"/>
                    <a:pt x="186" y="702"/>
                  </a:cubicBezTo>
                  <a:cubicBezTo>
                    <a:pt x="185" y="703"/>
                    <a:pt x="185" y="703"/>
                    <a:pt x="185" y="703"/>
                  </a:cubicBezTo>
                  <a:cubicBezTo>
                    <a:pt x="170" y="688"/>
                    <a:pt x="170" y="688"/>
                    <a:pt x="170" y="688"/>
                  </a:cubicBezTo>
                  <a:cubicBezTo>
                    <a:pt x="171" y="687"/>
                    <a:pt x="171" y="687"/>
                    <a:pt x="171" y="687"/>
                  </a:cubicBezTo>
                  <a:cubicBezTo>
                    <a:pt x="173" y="689"/>
                    <a:pt x="174" y="689"/>
                    <a:pt x="175" y="689"/>
                  </a:cubicBezTo>
                  <a:cubicBezTo>
                    <a:pt x="176" y="689"/>
                    <a:pt x="177" y="689"/>
                    <a:pt x="177" y="689"/>
                  </a:cubicBezTo>
                  <a:cubicBezTo>
                    <a:pt x="178" y="688"/>
                    <a:pt x="179" y="686"/>
                    <a:pt x="180" y="684"/>
                  </a:cubicBezTo>
                  <a:cubicBezTo>
                    <a:pt x="183" y="676"/>
                    <a:pt x="183" y="676"/>
                    <a:pt x="183" y="676"/>
                  </a:cubicBezTo>
                  <a:close/>
                  <a:moveTo>
                    <a:pt x="184" y="673"/>
                  </a:moveTo>
                  <a:cubicBezTo>
                    <a:pt x="193" y="651"/>
                    <a:pt x="193" y="651"/>
                    <a:pt x="193" y="651"/>
                  </a:cubicBezTo>
                  <a:cubicBezTo>
                    <a:pt x="171" y="660"/>
                    <a:pt x="171" y="660"/>
                    <a:pt x="171" y="660"/>
                  </a:cubicBezTo>
                  <a:cubicBezTo>
                    <a:pt x="184" y="673"/>
                    <a:pt x="184" y="673"/>
                    <a:pt x="184" y="673"/>
                  </a:cubicBezTo>
                  <a:close/>
                  <a:moveTo>
                    <a:pt x="226" y="669"/>
                  </a:moveTo>
                  <a:cubicBezTo>
                    <a:pt x="238" y="677"/>
                    <a:pt x="238" y="677"/>
                    <a:pt x="238" y="677"/>
                  </a:cubicBezTo>
                  <a:cubicBezTo>
                    <a:pt x="244" y="728"/>
                    <a:pt x="244" y="728"/>
                    <a:pt x="244" y="728"/>
                  </a:cubicBezTo>
                  <a:cubicBezTo>
                    <a:pt x="260" y="703"/>
                    <a:pt x="260" y="703"/>
                    <a:pt x="260" y="703"/>
                  </a:cubicBezTo>
                  <a:cubicBezTo>
                    <a:pt x="262" y="700"/>
                    <a:pt x="263" y="698"/>
                    <a:pt x="263" y="697"/>
                  </a:cubicBezTo>
                  <a:cubicBezTo>
                    <a:pt x="263" y="695"/>
                    <a:pt x="262" y="694"/>
                    <a:pt x="260" y="693"/>
                  </a:cubicBezTo>
                  <a:cubicBezTo>
                    <a:pt x="258" y="692"/>
                    <a:pt x="258" y="692"/>
                    <a:pt x="258" y="692"/>
                  </a:cubicBezTo>
                  <a:cubicBezTo>
                    <a:pt x="259" y="691"/>
                    <a:pt x="259" y="691"/>
                    <a:pt x="259" y="691"/>
                  </a:cubicBezTo>
                  <a:cubicBezTo>
                    <a:pt x="275" y="701"/>
                    <a:pt x="275" y="701"/>
                    <a:pt x="275" y="701"/>
                  </a:cubicBezTo>
                  <a:cubicBezTo>
                    <a:pt x="274" y="702"/>
                    <a:pt x="274" y="702"/>
                    <a:pt x="274" y="702"/>
                  </a:cubicBezTo>
                  <a:cubicBezTo>
                    <a:pt x="272" y="701"/>
                    <a:pt x="272" y="701"/>
                    <a:pt x="272" y="701"/>
                  </a:cubicBezTo>
                  <a:cubicBezTo>
                    <a:pt x="270" y="700"/>
                    <a:pt x="269" y="700"/>
                    <a:pt x="267" y="700"/>
                  </a:cubicBezTo>
                  <a:cubicBezTo>
                    <a:pt x="266" y="701"/>
                    <a:pt x="265" y="702"/>
                    <a:pt x="263" y="705"/>
                  </a:cubicBezTo>
                  <a:cubicBezTo>
                    <a:pt x="239" y="742"/>
                    <a:pt x="239" y="742"/>
                    <a:pt x="239" y="742"/>
                  </a:cubicBezTo>
                  <a:cubicBezTo>
                    <a:pt x="238" y="741"/>
                    <a:pt x="238" y="741"/>
                    <a:pt x="238" y="741"/>
                  </a:cubicBezTo>
                  <a:cubicBezTo>
                    <a:pt x="232" y="686"/>
                    <a:pt x="232" y="686"/>
                    <a:pt x="232" y="686"/>
                  </a:cubicBezTo>
                  <a:cubicBezTo>
                    <a:pt x="214" y="714"/>
                    <a:pt x="214" y="714"/>
                    <a:pt x="214" y="714"/>
                  </a:cubicBezTo>
                  <a:cubicBezTo>
                    <a:pt x="212" y="717"/>
                    <a:pt x="211" y="718"/>
                    <a:pt x="211" y="719"/>
                  </a:cubicBezTo>
                  <a:cubicBezTo>
                    <a:pt x="212" y="721"/>
                    <a:pt x="213" y="722"/>
                    <a:pt x="214" y="723"/>
                  </a:cubicBezTo>
                  <a:cubicBezTo>
                    <a:pt x="216" y="724"/>
                    <a:pt x="216" y="724"/>
                    <a:pt x="216" y="724"/>
                  </a:cubicBezTo>
                  <a:cubicBezTo>
                    <a:pt x="215" y="726"/>
                    <a:pt x="215" y="726"/>
                    <a:pt x="215" y="726"/>
                  </a:cubicBezTo>
                  <a:cubicBezTo>
                    <a:pt x="200" y="716"/>
                    <a:pt x="200" y="716"/>
                    <a:pt x="200" y="716"/>
                  </a:cubicBezTo>
                  <a:cubicBezTo>
                    <a:pt x="200" y="714"/>
                    <a:pt x="200" y="714"/>
                    <a:pt x="200" y="714"/>
                  </a:cubicBezTo>
                  <a:cubicBezTo>
                    <a:pt x="202" y="715"/>
                    <a:pt x="202" y="715"/>
                    <a:pt x="202" y="715"/>
                  </a:cubicBezTo>
                  <a:cubicBezTo>
                    <a:pt x="204" y="717"/>
                    <a:pt x="206" y="717"/>
                    <a:pt x="207" y="716"/>
                  </a:cubicBezTo>
                  <a:cubicBezTo>
                    <a:pt x="208" y="716"/>
                    <a:pt x="209" y="714"/>
                    <a:pt x="211" y="712"/>
                  </a:cubicBezTo>
                  <a:cubicBezTo>
                    <a:pt x="231" y="681"/>
                    <a:pt x="231" y="681"/>
                    <a:pt x="231" y="681"/>
                  </a:cubicBezTo>
                  <a:cubicBezTo>
                    <a:pt x="231" y="679"/>
                    <a:pt x="230" y="677"/>
                    <a:pt x="230" y="676"/>
                  </a:cubicBezTo>
                  <a:cubicBezTo>
                    <a:pt x="230" y="675"/>
                    <a:pt x="229" y="674"/>
                    <a:pt x="228" y="673"/>
                  </a:cubicBezTo>
                  <a:cubicBezTo>
                    <a:pt x="228" y="672"/>
                    <a:pt x="227" y="671"/>
                    <a:pt x="225" y="671"/>
                  </a:cubicBezTo>
                  <a:cubicBezTo>
                    <a:pt x="226" y="669"/>
                    <a:pt x="226" y="669"/>
                    <a:pt x="226" y="669"/>
                  </a:cubicBezTo>
                  <a:close/>
                  <a:moveTo>
                    <a:pt x="328" y="725"/>
                  </a:moveTo>
                  <a:cubicBezTo>
                    <a:pt x="329" y="723"/>
                    <a:pt x="329" y="723"/>
                    <a:pt x="329" y="723"/>
                  </a:cubicBezTo>
                  <a:cubicBezTo>
                    <a:pt x="347" y="729"/>
                    <a:pt x="347" y="729"/>
                    <a:pt x="347" y="729"/>
                  </a:cubicBezTo>
                  <a:cubicBezTo>
                    <a:pt x="346" y="731"/>
                    <a:pt x="346" y="731"/>
                    <a:pt x="346" y="731"/>
                  </a:cubicBezTo>
                  <a:cubicBezTo>
                    <a:pt x="344" y="730"/>
                    <a:pt x="344" y="730"/>
                    <a:pt x="344" y="730"/>
                  </a:cubicBezTo>
                  <a:cubicBezTo>
                    <a:pt x="342" y="729"/>
                    <a:pt x="340" y="730"/>
                    <a:pt x="339" y="731"/>
                  </a:cubicBezTo>
                  <a:cubicBezTo>
                    <a:pt x="338" y="732"/>
                    <a:pt x="337" y="733"/>
                    <a:pt x="336" y="736"/>
                  </a:cubicBezTo>
                  <a:cubicBezTo>
                    <a:pt x="329" y="756"/>
                    <a:pt x="329" y="756"/>
                    <a:pt x="329" y="756"/>
                  </a:cubicBezTo>
                  <a:cubicBezTo>
                    <a:pt x="327" y="762"/>
                    <a:pt x="326" y="765"/>
                    <a:pt x="324" y="768"/>
                  </a:cubicBezTo>
                  <a:cubicBezTo>
                    <a:pt x="322" y="770"/>
                    <a:pt x="319" y="772"/>
                    <a:pt x="315" y="773"/>
                  </a:cubicBezTo>
                  <a:cubicBezTo>
                    <a:pt x="312" y="774"/>
                    <a:pt x="307" y="773"/>
                    <a:pt x="302" y="772"/>
                  </a:cubicBezTo>
                  <a:cubicBezTo>
                    <a:pt x="297" y="770"/>
                    <a:pt x="293" y="767"/>
                    <a:pt x="291" y="765"/>
                  </a:cubicBezTo>
                  <a:cubicBezTo>
                    <a:pt x="289" y="762"/>
                    <a:pt x="287" y="758"/>
                    <a:pt x="287" y="755"/>
                  </a:cubicBezTo>
                  <a:cubicBezTo>
                    <a:pt x="287" y="752"/>
                    <a:pt x="288" y="748"/>
                    <a:pt x="290" y="742"/>
                  </a:cubicBezTo>
                  <a:cubicBezTo>
                    <a:pt x="297" y="722"/>
                    <a:pt x="297" y="722"/>
                    <a:pt x="297" y="722"/>
                  </a:cubicBezTo>
                  <a:cubicBezTo>
                    <a:pt x="298" y="719"/>
                    <a:pt x="299" y="717"/>
                    <a:pt x="298" y="716"/>
                  </a:cubicBezTo>
                  <a:cubicBezTo>
                    <a:pt x="298" y="715"/>
                    <a:pt x="296" y="714"/>
                    <a:pt x="294" y="713"/>
                  </a:cubicBezTo>
                  <a:cubicBezTo>
                    <a:pt x="293" y="712"/>
                    <a:pt x="293" y="712"/>
                    <a:pt x="293" y="712"/>
                  </a:cubicBezTo>
                  <a:cubicBezTo>
                    <a:pt x="293" y="711"/>
                    <a:pt x="293" y="711"/>
                    <a:pt x="293" y="711"/>
                  </a:cubicBezTo>
                  <a:cubicBezTo>
                    <a:pt x="315" y="718"/>
                    <a:pt x="315" y="718"/>
                    <a:pt x="315" y="718"/>
                  </a:cubicBezTo>
                  <a:cubicBezTo>
                    <a:pt x="314" y="720"/>
                    <a:pt x="314" y="720"/>
                    <a:pt x="314" y="720"/>
                  </a:cubicBezTo>
                  <a:cubicBezTo>
                    <a:pt x="312" y="719"/>
                    <a:pt x="312" y="719"/>
                    <a:pt x="312" y="719"/>
                  </a:cubicBezTo>
                  <a:cubicBezTo>
                    <a:pt x="310" y="718"/>
                    <a:pt x="309" y="719"/>
                    <a:pt x="307" y="720"/>
                  </a:cubicBezTo>
                  <a:cubicBezTo>
                    <a:pt x="306" y="720"/>
                    <a:pt x="305" y="722"/>
                    <a:pt x="304" y="725"/>
                  </a:cubicBezTo>
                  <a:cubicBezTo>
                    <a:pt x="297" y="747"/>
                    <a:pt x="297" y="747"/>
                    <a:pt x="297" y="747"/>
                  </a:cubicBezTo>
                  <a:cubicBezTo>
                    <a:pt x="296" y="749"/>
                    <a:pt x="296" y="751"/>
                    <a:pt x="295" y="754"/>
                  </a:cubicBezTo>
                  <a:cubicBezTo>
                    <a:pt x="295" y="756"/>
                    <a:pt x="294" y="758"/>
                    <a:pt x="295" y="760"/>
                  </a:cubicBezTo>
                  <a:cubicBezTo>
                    <a:pt x="295" y="762"/>
                    <a:pt x="296" y="764"/>
                    <a:pt x="298" y="765"/>
                  </a:cubicBezTo>
                  <a:cubicBezTo>
                    <a:pt x="299" y="767"/>
                    <a:pt x="301" y="768"/>
                    <a:pt x="304" y="769"/>
                  </a:cubicBezTo>
                  <a:cubicBezTo>
                    <a:pt x="307" y="770"/>
                    <a:pt x="310" y="770"/>
                    <a:pt x="313" y="770"/>
                  </a:cubicBezTo>
                  <a:cubicBezTo>
                    <a:pt x="316" y="769"/>
                    <a:pt x="319" y="768"/>
                    <a:pt x="321" y="766"/>
                  </a:cubicBezTo>
                  <a:cubicBezTo>
                    <a:pt x="322" y="764"/>
                    <a:pt x="324" y="760"/>
                    <a:pt x="326" y="755"/>
                  </a:cubicBezTo>
                  <a:cubicBezTo>
                    <a:pt x="333" y="735"/>
                    <a:pt x="333" y="735"/>
                    <a:pt x="333" y="735"/>
                  </a:cubicBezTo>
                  <a:cubicBezTo>
                    <a:pt x="334" y="732"/>
                    <a:pt x="334" y="729"/>
                    <a:pt x="334" y="728"/>
                  </a:cubicBezTo>
                  <a:cubicBezTo>
                    <a:pt x="333" y="727"/>
                    <a:pt x="332" y="726"/>
                    <a:pt x="330" y="725"/>
                  </a:cubicBezTo>
                  <a:cubicBezTo>
                    <a:pt x="328" y="725"/>
                    <a:pt x="328" y="725"/>
                    <a:pt x="328" y="725"/>
                  </a:cubicBezTo>
                  <a:close/>
                  <a:moveTo>
                    <a:pt x="352" y="731"/>
                  </a:moveTo>
                  <a:cubicBezTo>
                    <a:pt x="367" y="733"/>
                    <a:pt x="367" y="733"/>
                    <a:pt x="367" y="733"/>
                  </a:cubicBezTo>
                  <a:cubicBezTo>
                    <a:pt x="393" y="777"/>
                    <a:pt x="393" y="777"/>
                    <a:pt x="393" y="777"/>
                  </a:cubicBezTo>
                  <a:cubicBezTo>
                    <a:pt x="398" y="746"/>
                    <a:pt x="398" y="746"/>
                    <a:pt x="398" y="746"/>
                  </a:cubicBezTo>
                  <a:cubicBezTo>
                    <a:pt x="398" y="743"/>
                    <a:pt x="398" y="741"/>
                    <a:pt x="397" y="740"/>
                  </a:cubicBezTo>
                  <a:cubicBezTo>
                    <a:pt x="397" y="739"/>
                    <a:pt x="395" y="738"/>
                    <a:pt x="393" y="738"/>
                  </a:cubicBezTo>
                  <a:cubicBezTo>
                    <a:pt x="391" y="738"/>
                    <a:pt x="391" y="738"/>
                    <a:pt x="391" y="738"/>
                  </a:cubicBezTo>
                  <a:cubicBezTo>
                    <a:pt x="391" y="736"/>
                    <a:pt x="391" y="736"/>
                    <a:pt x="391" y="736"/>
                  </a:cubicBezTo>
                  <a:cubicBezTo>
                    <a:pt x="410" y="739"/>
                    <a:pt x="410" y="739"/>
                    <a:pt x="410" y="739"/>
                  </a:cubicBezTo>
                  <a:cubicBezTo>
                    <a:pt x="410" y="740"/>
                    <a:pt x="410" y="740"/>
                    <a:pt x="410" y="740"/>
                  </a:cubicBezTo>
                  <a:cubicBezTo>
                    <a:pt x="408" y="740"/>
                    <a:pt x="408" y="740"/>
                    <a:pt x="408" y="740"/>
                  </a:cubicBezTo>
                  <a:cubicBezTo>
                    <a:pt x="405" y="740"/>
                    <a:pt x="404" y="740"/>
                    <a:pt x="403" y="741"/>
                  </a:cubicBezTo>
                  <a:cubicBezTo>
                    <a:pt x="402" y="742"/>
                    <a:pt x="401" y="744"/>
                    <a:pt x="401" y="747"/>
                  </a:cubicBezTo>
                  <a:cubicBezTo>
                    <a:pt x="395" y="791"/>
                    <a:pt x="395" y="791"/>
                    <a:pt x="395" y="791"/>
                  </a:cubicBezTo>
                  <a:cubicBezTo>
                    <a:pt x="393" y="791"/>
                    <a:pt x="393" y="791"/>
                    <a:pt x="393" y="791"/>
                  </a:cubicBezTo>
                  <a:cubicBezTo>
                    <a:pt x="365" y="744"/>
                    <a:pt x="365" y="744"/>
                    <a:pt x="365" y="744"/>
                  </a:cubicBezTo>
                  <a:cubicBezTo>
                    <a:pt x="360" y="776"/>
                    <a:pt x="360" y="776"/>
                    <a:pt x="360" y="776"/>
                  </a:cubicBezTo>
                  <a:cubicBezTo>
                    <a:pt x="360" y="779"/>
                    <a:pt x="360" y="782"/>
                    <a:pt x="360" y="782"/>
                  </a:cubicBezTo>
                  <a:cubicBezTo>
                    <a:pt x="361" y="784"/>
                    <a:pt x="363" y="784"/>
                    <a:pt x="365" y="785"/>
                  </a:cubicBezTo>
                  <a:cubicBezTo>
                    <a:pt x="366" y="785"/>
                    <a:pt x="366" y="785"/>
                    <a:pt x="366" y="785"/>
                  </a:cubicBezTo>
                  <a:cubicBezTo>
                    <a:pt x="366" y="786"/>
                    <a:pt x="366" y="786"/>
                    <a:pt x="366" y="786"/>
                  </a:cubicBezTo>
                  <a:cubicBezTo>
                    <a:pt x="348" y="784"/>
                    <a:pt x="348" y="784"/>
                    <a:pt x="348" y="784"/>
                  </a:cubicBezTo>
                  <a:cubicBezTo>
                    <a:pt x="348" y="782"/>
                    <a:pt x="348" y="782"/>
                    <a:pt x="348" y="782"/>
                  </a:cubicBezTo>
                  <a:cubicBezTo>
                    <a:pt x="350" y="783"/>
                    <a:pt x="350" y="783"/>
                    <a:pt x="350" y="783"/>
                  </a:cubicBezTo>
                  <a:cubicBezTo>
                    <a:pt x="352" y="783"/>
                    <a:pt x="354" y="782"/>
                    <a:pt x="355" y="781"/>
                  </a:cubicBezTo>
                  <a:cubicBezTo>
                    <a:pt x="356" y="781"/>
                    <a:pt x="356" y="779"/>
                    <a:pt x="357" y="776"/>
                  </a:cubicBezTo>
                  <a:cubicBezTo>
                    <a:pt x="362" y="739"/>
                    <a:pt x="362" y="739"/>
                    <a:pt x="362" y="739"/>
                  </a:cubicBezTo>
                  <a:cubicBezTo>
                    <a:pt x="361" y="737"/>
                    <a:pt x="360" y="736"/>
                    <a:pt x="359" y="735"/>
                  </a:cubicBezTo>
                  <a:cubicBezTo>
                    <a:pt x="358" y="734"/>
                    <a:pt x="357" y="734"/>
                    <a:pt x="356" y="733"/>
                  </a:cubicBezTo>
                  <a:cubicBezTo>
                    <a:pt x="355" y="733"/>
                    <a:pt x="354" y="732"/>
                    <a:pt x="352" y="732"/>
                  </a:cubicBezTo>
                  <a:cubicBezTo>
                    <a:pt x="352" y="731"/>
                    <a:pt x="352" y="731"/>
                    <a:pt x="352" y="731"/>
                  </a:cubicBezTo>
                  <a:close/>
                  <a:moveTo>
                    <a:pt x="444" y="789"/>
                  </a:moveTo>
                  <a:cubicBezTo>
                    <a:pt x="444" y="791"/>
                    <a:pt x="444" y="791"/>
                    <a:pt x="444" y="791"/>
                  </a:cubicBezTo>
                  <a:cubicBezTo>
                    <a:pt x="421" y="791"/>
                    <a:pt x="421" y="791"/>
                    <a:pt x="421" y="791"/>
                  </a:cubicBezTo>
                  <a:cubicBezTo>
                    <a:pt x="421" y="790"/>
                    <a:pt x="421" y="790"/>
                    <a:pt x="421" y="790"/>
                  </a:cubicBezTo>
                  <a:cubicBezTo>
                    <a:pt x="423" y="790"/>
                    <a:pt x="423" y="790"/>
                    <a:pt x="423" y="790"/>
                  </a:cubicBezTo>
                  <a:cubicBezTo>
                    <a:pt x="425" y="790"/>
                    <a:pt x="427" y="789"/>
                    <a:pt x="428" y="788"/>
                  </a:cubicBezTo>
                  <a:cubicBezTo>
                    <a:pt x="428" y="787"/>
                    <a:pt x="429" y="785"/>
                    <a:pt x="428" y="782"/>
                  </a:cubicBezTo>
                  <a:cubicBezTo>
                    <a:pt x="427" y="748"/>
                    <a:pt x="427" y="748"/>
                    <a:pt x="427" y="748"/>
                  </a:cubicBezTo>
                  <a:cubicBezTo>
                    <a:pt x="427" y="745"/>
                    <a:pt x="427" y="743"/>
                    <a:pt x="427" y="742"/>
                  </a:cubicBezTo>
                  <a:cubicBezTo>
                    <a:pt x="426" y="742"/>
                    <a:pt x="426" y="741"/>
                    <a:pt x="425" y="741"/>
                  </a:cubicBezTo>
                  <a:cubicBezTo>
                    <a:pt x="424" y="740"/>
                    <a:pt x="423" y="740"/>
                    <a:pt x="421" y="740"/>
                  </a:cubicBezTo>
                  <a:cubicBezTo>
                    <a:pt x="419" y="740"/>
                    <a:pt x="419" y="740"/>
                    <a:pt x="419" y="740"/>
                  </a:cubicBezTo>
                  <a:cubicBezTo>
                    <a:pt x="419" y="738"/>
                    <a:pt x="419" y="738"/>
                    <a:pt x="419" y="738"/>
                  </a:cubicBezTo>
                  <a:cubicBezTo>
                    <a:pt x="442" y="738"/>
                    <a:pt x="442" y="738"/>
                    <a:pt x="442" y="738"/>
                  </a:cubicBezTo>
                  <a:cubicBezTo>
                    <a:pt x="442" y="739"/>
                    <a:pt x="442" y="739"/>
                    <a:pt x="442" y="739"/>
                  </a:cubicBezTo>
                  <a:cubicBezTo>
                    <a:pt x="440" y="739"/>
                    <a:pt x="440" y="739"/>
                    <a:pt x="440" y="739"/>
                  </a:cubicBezTo>
                  <a:cubicBezTo>
                    <a:pt x="438" y="739"/>
                    <a:pt x="437" y="740"/>
                    <a:pt x="436" y="741"/>
                  </a:cubicBezTo>
                  <a:cubicBezTo>
                    <a:pt x="435" y="742"/>
                    <a:pt x="435" y="744"/>
                    <a:pt x="435" y="747"/>
                  </a:cubicBezTo>
                  <a:cubicBezTo>
                    <a:pt x="436" y="782"/>
                    <a:pt x="436" y="782"/>
                    <a:pt x="436" y="782"/>
                  </a:cubicBezTo>
                  <a:cubicBezTo>
                    <a:pt x="436" y="784"/>
                    <a:pt x="436" y="786"/>
                    <a:pt x="437" y="787"/>
                  </a:cubicBezTo>
                  <a:cubicBezTo>
                    <a:pt x="437" y="788"/>
                    <a:pt x="438" y="788"/>
                    <a:pt x="438" y="788"/>
                  </a:cubicBezTo>
                  <a:cubicBezTo>
                    <a:pt x="440" y="789"/>
                    <a:pt x="441" y="789"/>
                    <a:pt x="442" y="789"/>
                  </a:cubicBezTo>
                  <a:cubicBezTo>
                    <a:pt x="444" y="789"/>
                    <a:pt x="444" y="789"/>
                    <a:pt x="444" y="789"/>
                  </a:cubicBezTo>
                  <a:close/>
                  <a:moveTo>
                    <a:pt x="509" y="729"/>
                  </a:moveTo>
                  <a:cubicBezTo>
                    <a:pt x="509" y="730"/>
                    <a:pt x="509" y="730"/>
                    <a:pt x="509" y="730"/>
                  </a:cubicBezTo>
                  <a:cubicBezTo>
                    <a:pt x="507" y="731"/>
                    <a:pt x="506" y="731"/>
                    <a:pt x="505" y="732"/>
                  </a:cubicBezTo>
                  <a:cubicBezTo>
                    <a:pt x="504" y="734"/>
                    <a:pt x="503" y="736"/>
                    <a:pt x="503" y="739"/>
                  </a:cubicBezTo>
                  <a:cubicBezTo>
                    <a:pt x="492" y="787"/>
                    <a:pt x="492" y="787"/>
                    <a:pt x="492" y="787"/>
                  </a:cubicBezTo>
                  <a:cubicBezTo>
                    <a:pt x="491" y="787"/>
                    <a:pt x="491" y="787"/>
                    <a:pt x="491" y="787"/>
                  </a:cubicBezTo>
                  <a:cubicBezTo>
                    <a:pt x="463" y="745"/>
                    <a:pt x="463" y="745"/>
                    <a:pt x="463" y="745"/>
                  </a:cubicBezTo>
                  <a:cubicBezTo>
                    <a:pt x="462" y="743"/>
                    <a:pt x="461" y="742"/>
                    <a:pt x="460" y="741"/>
                  </a:cubicBezTo>
                  <a:cubicBezTo>
                    <a:pt x="460" y="741"/>
                    <a:pt x="459" y="740"/>
                    <a:pt x="458" y="740"/>
                  </a:cubicBezTo>
                  <a:cubicBezTo>
                    <a:pt x="457" y="740"/>
                    <a:pt x="455" y="740"/>
                    <a:pt x="454" y="740"/>
                  </a:cubicBezTo>
                  <a:cubicBezTo>
                    <a:pt x="453" y="738"/>
                    <a:pt x="453" y="738"/>
                    <a:pt x="453" y="738"/>
                  </a:cubicBezTo>
                  <a:cubicBezTo>
                    <a:pt x="475" y="735"/>
                    <a:pt x="475" y="735"/>
                    <a:pt x="475" y="735"/>
                  </a:cubicBezTo>
                  <a:cubicBezTo>
                    <a:pt x="475" y="736"/>
                    <a:pt x="475" y="736"/>
                    <a:pt x="475" y="736"/>
                  </a:cubicBezTo>
                  <a:cubicBezTo>
                    <a:pt x="473" y="737"/>
                    <a:pt x="471" y="737"/>
                    <a:pt x="471" y="738"/>
                  </a:cubicBezTo>
                  <a:cubicBezTo>
                    <a:pt x="470" y="739"/>
                    <a:pt x="470" y="740"/>
                    <a:pt x="470" y="740"/>
                  </a:cubicBezTo>
                  <a:cubicBezTo>
                    <a:pt x="470" y="742"/>
                    <a:pt x="471" y="744"/>
                    <a:pt x="473" y="746"/>
                  </a:cubicBezTo>
                  <a:cubicBezTo>
                    <a:pt x="491" y="775"/>
                    <a:pt x="491" y="775"/>
                    <a:pt x="491" y="775"/>
                  </a:cubicBezTo>
                  <a:cubicBezTo>
                    <a:pt x="498" y="742"/>
                    <a:pt x="498" y="742"/>
                    <a:pt x="498" y="742"/>
                  </a:cubicBezTo>
                  <a:cubicBezTo>
                    <a:pt x="499" y="739"/>
                    <a:pt x="499" y="737"/>
                    <a:pt x="499" y="736"/>
                  </a:cubicBezTo>
                  <a:cubicBezTo>
                    <a:pt x="499" y="735"/>
                    <a:pt x="499" y="734"/>
                    <a:pt x="498" y="734"/>
                  </a:cubicBezTo>
                  <a:cubicBezTo>
                    <a:pt x="497" y="733"/>
                    <a:pt x="495" y="733"/>
                    <a:pt x="494" y="733"/>
                  </a:cubicBezTo>
                  <a:cubicBezTo>
                    <a:pt x="493" y="733"/>
                    <a:pt x="493" y="733"/>
                    <a:pt x="493" y="733"/>
                  </a:cubicBezTo>
                  <a:cubicBezTo>
                    <a:pt x="493" y="731"/>
                    <a:pt x="493" y="731"/>
                    <a:pt x="493" y="731"/>
                  </a:cubicBezTo>
                  <a:cubicBezTo>
                    <a:pt x="509" y="729"/>
                    <a:pt x="509" y="729"/>
                    <a:pt x="509" y="729"/>
                  </a:cubicBezTo>
                  <a:close/>
                  <a:moveTo>
                    <a:pt x="532" y="723"/>
                  </a:moveTo>
                  <a:cubicBezTo>
                    <a:pt x="540" y="743"/>
                    <a:pt x="540" y="743"/>
                    <a:pt x="540" y="743"/>
                  </a:cubicBezTo>
                  <a:cubicBezTo>
                    <a:pt x="551" y="739"/>
                    <a:pt x="551" y="739"/>
                    <a:pt x="551" y="739"/>
                  </a:cubicBezTo>
                  <a:cubicBezTo>
                    <a:pt x="553" y="737"/>
                    <a:pt x="555" y="736"/>
                    <a:pt x="556" y="735"/>
                  </a:cubicBezTo>
                  <a:cubicBezTo>
                    <a:pt x="556" y="733"/>
                    <a:pt x="556" y="731"/>
                    <a:pt x="555" y="728"/>
                  </a:cubicBezTo>
                  <a:cubicBezTo>
                    <a:pt x="557" y="728"/>
                    <a:pt x="557" y="728"/>
                    <a:pt x="557" y="728"/>
                  </a:cubicBezTo>
                  <a:cubicBezTo>
                    <a:pt x="564" y="745"/>
                    <a:pt x="564" y="745"/>
                    <a:pt x="564" y="745"/>
                  </a:cubicBezTo>
                  <a:cubicBezTo>
                    <a:pt x="562" y="745"/>
                    <a:pt x="562" y="745"/>
                    <a:pt x="562" y="745"/>
                  </a:cubicBezTo>
                  <a:cubicBezTo>
                    <a:pt x="561" y="743"/>
                    <a:pt x="560" y="742"/>
                    <a:pt x="559" y="741"/>
                  </a:cubicBezTo>
                  <a:cubicBezTo>
                    <a:pt x="559" y="741"/>
                    <a:pt x="558" y="740"/>
                    <a:pt x="556" y="740"/>
                  </a:cubicBezTo>
                  <a:cubicBezTo>
                    <a:pt x="555" y="740"/>
                    <a:pt x="554" y="740"/>
                    <a:pt x="552" y="741"/>
                  </a:cubicBezTo>
                  <a:cubicBezTo>
                    <a:pt x="541" y="746"/>
                    <a:pt x="541" y="746"/>
                    <a:pt x="541" y="746"/>
                  </a:cubicBezTo>
                  <a:cubicBezTo>
                    <a:pt x="547" y="762"/>
                    <a:pt x="547" y="762"/>
                    <a:pt x="547" y="762"/>
                  </a:cubicBezTo>
                  <a:cubicBezTo>
                    <a:pt x="548" y="764"/>
                    <a:pt x="549" y="765"/>
                    <a:pt x="549" y="766"/>
                  </a:cubicBezTo>
                  <a:cubicBezTo>
                    <a:pt x="550" y="766"/>
                    <a:pt x="550" y="766"/>
                    <a:pt x="551" y="766"/>
                  </a:cubicBezTo>
                  <a:cubicBezTo>
                    <a:pt x="551" y="766"/>
                    <a:pt x="552" y="766"/>
                    <a:pt x="554" y="766"/>
                  </a:cubicBezTo>
                  <a:cubicBezTo>
                    <a:pt x="562" y="762"/>
                    <a:pt x="562" y="762"/>
                    <a:pt x="562" y="762"/>
                  </a:cubicBezTo>
                  <a:cubicBezTo>
                    <a:pt x="565" y="761"/>
                    <a:pt x="567" y="760"/>
                    <a:pt x="568" y="759"/>
                  </a:cubicBezTo>
                  <a:cubicBezTo>
                    <a:pt x="569" y="758"/>
                    <a:pt x="570" y="757"/>
                    <a:pt x="571" y="756"/>
                  </a:cubicBezTo>
                  <a:cubicBezTo>
                    <a:pt x="571" y="753"/>
                    <a:pt x="572" y="751"/>
                    <a:pt x="572" y="747"/>
                  </a:cubicBezTo>
                  <a:cubicBezTo>
                    <a:pt x="574" y="746"/>
                    <a:pt x="574" y="746"/>
                    <a:pt x="574" y="746"/>
                  </a:cubicBezTo>
                  <a:cubicBezTo>
                    <a:pt x="575" y="760"/>
                    <a:pt x="575" y="760"/>
                    <a:pt x="575" y="760"/>
                  </a:cubicBezTo>
                  <a:cubicBezTo>
                    <a:pt x="537" y="776"/>
                    <a:pt x="537" y="776"/>
                    <a:pt x="537" y="776"/>
                  </a:cubicBezTo>
                  <a:cubicBezTo>
                    <a:pt x="536" y="774"/>
                    <a:pt x="536" y="774"/>
                    <a:pt x="536" y="774"/>
                  </a:cubicBezTo>
                  <a:cubicBezTo>
                    <a:pt x="538" y="774"/>
                    <a:pt x="538" y="774"/>
                    <a:pt x="538" y="774"/>
                  </a:cubicBezTo>
                  <a:cubicBezTo>
                    <a:pt x="539" y="773"/>
                    <a:pt x="540" y="772"/>
                    <a:pt x="541" y="771"/>
                  </a:cubicBezTo>
                  <a:cubicBezTo>
                    <a:pt x="541" y="771"/>
                    <a:pt x="542" y="770"/>
                    <a:pt x="542" y="769"/>
                  </a:cubicBezTo>
                  <a:cubicBezTo>
                    <a:pt x="542" y="768"/>
                    <a:pt x="541" y="767"/>
                    <a:pt x="540" y="764"/>
                  </a:cubicBezTo>
                  <a:cubicBezTo>
                    <a:pt x="527" y="732"/>
                    <a:pt x="527" y="732"/>
                    <a:pt x="527" y="732"/>
                  </a:cubicBezTo>
                  <a:cubicBezTo>
                    <a:pt x="526" y="729"/>
                    <a:pt x="525" y="727"/>
                    <a:pt x="524" y="727"/>
                  </a:cubicBezTo>
                  <a:cubicBezTo>
                    <a:pt x="523" y="726"/>
                    <a:pt x="521" y="726"/>
                    <a:pt x="519" y="727"/>
                  </a:cubicBezTo>
                  <a:cubicBezTo>
                    <a:pt x="517" y="728"/>
                    <a:pt x="517" y="728"/>
                    <a:pt x="517" y="728"/>
                  </a:cubicBezTo>
                  <a:cubicBezTo>
                    <a:pt x="517" y="726"/>
                    <a:pt x="517" y="726"/>
                    <a:pt x="517" y="726"/>
                  </a:cubicBezTo>
                  <a:cubicBezTo>
                    <a:pt x="555" y="711"/>
                    <a:pt x="555" y="711"/>
                    <a:pt x="555" y="711"/>
                  </a:cubicBezTo>
                  <a:cubicBezTo>
                    <a:pt x="560" y="722"/>
                    <a:pt x="560" y="722"/>
                    <a:pt x="560" y="722"/>
                  </a:cubicBezTo>
                  <a:cubicBezTo>
                    <a:pt x="558" y="722"/>
                    <a:pt x="558" y="722"/>
                    <a:pt x="558" y="722"/>
                  </a:cubicBezTo>
                  <a:cubicBezTo>
                    <a:pt x="557" y="720"/>
                    <a:pt x="555" y="718"/>
                    <a:pt x="554" y="718"/>
                  </a:cubicBezTo>
                  <a:cubicBezTo>
                    <a:pt x="553" y="717"/>
                    <a:pt x="552" y="716"/>
                    <a:pt x="551" y="716"/>
                  </a:cubicBezTo>
                  <a:cubicBezTo>
                    <a:pt x="550" y="716"/>
                    <a:pt x="548" y="717"/>
                    <a:pt x="545" y="718"/>
                  </a:cubicBezTo>
                  <a:cubicBezTo>
                    <a:pt x="532" y="723"/>
                    <a:pt x="532" y="723"/>
                    <a:pt x="532" y="723"/>
                  </a:cubicBezTo>
                  <a:close/>
                  <a:moveTo>
                    <a:pt x="641" y="722"/>
                  </a:moveTo>
                  <a:cubicBezTo>
                    <a:pt x="629" y="730"/>
                    <a:pt x="629" y="730"/>
                    <a:pt x="629" y="730"/>
                  </a:cubicBezTo>
                  <a:cubicBezTo>
                    <a:pt x="600" y="719"/>
                    <a:pt x="600" y="719"/>
                    <a:pt x="600" y="719"/>
                  </a:cubicBezTo>
                  <a:cubicBezTo>
                    <a:pt x="599" y="719"/>
                    <a:pt x="598" y="720"/>
                    <a:pt x="598" y="720"/>
                  </a:cubicBezTo>
                  <a:cubicBezTo>
                    <a:pt x="597" y="721"/>
                    <a:pt x="597" y="721"/>
                    <a:pt x="597" y="721"/>
                  </a:cubicBezTo>
                  <a:cubicBezTo>
                    <a:pt x="596" y="721"/>
                    <a:pt x="596" y="721"/>
                    <a:pt x="596" y="722"/>
                  </a:cubicBezTo>
                  <a:cubicBezTo>
                    <a:pt x="604" y="735"/>
                    <a:pt x="604" y="735"/>
                    <a:pt x="604" y="735"/>
                  </a:cubicBezTo>
                  <a:cubicBezTo>
                    <a:pt x="606" y="737"/>
                    <a:pt x="607" y="739"/>
                    <a:pt x="608" y="739"/>
                  </a:cubicBezTo>
                  <a:cubicBezTo>
                    <a:pt x="610" y="740"/>
                    <a:pt x="611" y="739"/>
                    <a:pt x="613" y="738"/>
                  </a:cubicBezTo>
                  <a:cubicBezTo>
                    <a:pt x="615" y="737"/>
                    <a:pt x="615" y="737"/>
                    <a:pt x="615" y="737"/>
                  </a:cubicBezTo>
                  <a:cubicBezTo>
                    <a:pt x="616" y="738"/>
                    <a:pt x="616" y="738"/>
                    <a:pt x="616" y="738"/>
                  </a:cubicBezTo>
                  <a:cubicBezTo>
                    <a:pt x="596" y="751"/>
                    <a:pt x="596" y="751"/>
                    <a:pt x="596" y="751"/>
                  </a:cubicBezTo>
                  <a:cubicBezTo>
                    <a:pt x="596" y="749"/>
                    <a:pt x="596" y="749"/>
                    <a:pt x="596" y="749"/>
                  </a:cubicBezTo>
                  <a:cubicBezTo>
                    <a:pt x="597" y="748"/>
                    <a:pt x="597" y="748"/>
                    <a:pt x="597" y="748"/>
                  </a:cubicBezTo>
                  <a:cubicBezTo>
                    <a:pt x="599" y="747"/>
                    <a:pt x="600" y="746"/>
                    <a:pt x="600" y="744"/>
                  </a:cubicBezTo>
                  <a:cubicBezTo>
                    <a:pt x="600" y="743"/>
                    <a:pt x="599" y="741"/>
                    <a:pt x="598" y="739"/>
                  </a:cubicBezTo>
                  <a:cubicBezTo>
                    <a:pt x="579" y="710"/>
                    <a:pt x="579" y="710"/>
                    <a:pt x="579" y="710"/>
                  </a:cubicBezTo>
                  <a:cubicBezTo>
                    <a:pt x="577" y="707"/>
                    <a:pt x="576" y="705"/>
                    <a:pt x="575" y="705"/>
                  </a:cubicBezTo>
                  <a:cubicBezTo>
                    <a:pt x="573" y="705"/>
                    <a:pt x="572" y="705"/>
                    <a:pt x="570" y="706"/>
                  </a:cubicBezTo>
                  <a:cubicBezTo>
                    <a:pt x="568" y="707"/>
                    <a:pt x="568" y="707"/>
                    <a:pt x="568" y="707"/>
                  </a:cubicBezTo>
                  <a:cubicBezTo>
                    <a:pt x="568" y="706"/>
                    <a:pt x="568" y="706"/>
                    <a:pt x="568" y="706"/>
                  </a:cubicBezTo>
                  <a:cubicBezTo>
                    <a:pt x="584" y="696"/>
                    <a:pt x="584" y="696"/>
                    <a:pt x="584" y="696"/>
                  </a:cubicBezTo>
                  <a:cubicBezTo>
                    <a:pt x="588" y="692"/>
                    <a:pt x="592" y="691"/>
                    <a:pt x="595" y="690"/>
                  </a:cubicBezTo>
                  <a:cubicBezTo>
                    <a:pt x="598" y="689"/>
                    <a:pt x="600" y="689"/>
                    <a:pt x="603" y="690"/>
                  </a:cubicBezTo>
                  <a:cubicBezTo>
                    <a:pt x="606" y="691"/>
                    <a:pt x="608" y="692"/>
                    <a:pt x="610" y="695"/>
                  </a:cubicBezTo>
                  <a:cubicBezTo>
                    <a:pt x="612" y="698"/>
                    <a:pt x="612" y="701"/>
                    <a:pt x="612" y="704"/>
                  </a:cubicBezTo>
                  <a:cubicBezTo>
                    <a:pt x="611" y="707"/>
                    <a:pt x="609" y="710"/>
                    <a:pt x="606" y="714"/>
                  </a:cubicBezTo>
                  <a:cubicBezTo>
                    <a:pt x="624" y="720"/>
                    <a:pt x="624" y="720"/>
                    <a:pt x="624" y="720"/>
                  </a:cubicBezTo>
                  <a:cubicBezTo>
                    <a:pt x="628" y="722"/>
                    <a:pt x="631" y="723"/>
                    <a:pt x="633" y="723"/>
                  </a:cubicBezTo>
                  <a:cubicBezTo>
                    <a:pt x="635" y="723"/>
                    <a:pt x="637" y="722"/>
                    <a:pt x="640" y="721"/>
                  </a:cubicBezTo>
                  <a:cubicBezTo>
                    <a:pt x="641" y="722"/>
                    <a:pt x="641" y="722"/>
                    <a:pt x="641" y="722"/>
                  </a:cubicBezTo>
                  <a:close/>
                  <a:moveTo>
                    <a:pt x="594" y="720"/>
                  </a:moveTo>
                  <a:cubicBezTo>
                    <a:pt x="595" y="719"/>
                    <a:pt x="595" y="719"/>
                    <a:pt x="595" y="719"/>
                  </a:cubicBezTo>
                  <a:cubicBezTo>
                    <a:pt x="596" y="719"/>
                    <a:pt x="596" y="718"/>
                    <a:pt x="596" y="718"/>
                  </a:cubicBezTo>
                  <a:cubicBezTo>
                    <a:pt x="600" y="716"/>
                    <a:pt x="603" y="713"/>
                    <a:pt x="604" y="709"/>
                  </a:cubicBezTo>
                  <a:cubicBezTo>
                    <a:pt x="605" y="706"/>
                    <a:pt x="604" y="703"/>
                    <a:pt x="603" y="700"/>
                  </a:cubicBezTo>
                  <a:cubicBezTo>
                    <a:pt x="601" y="697"/>
                    <a:pt x="598" y="696"/>
                    <a:pt x="596" y="695"/>
                  </a:cubicBezTo>
                  <a:cubicBezTo>
                    <a:pt x="593" y="695"/>
                    <a:pt x="590" y="695"/>
                    <a:pt x="587" y="697"/>
                  </a:cubicBezTo>
                  <a:cubicBezTo>
                    <a:pt x="586" y="698"/>
                    <a:pt x="584" y="699"/>
                    <a:pt x="582" y="701"/>
                  </a:cubicBezTo>
                  <a:cubicBezTo>
                    <a:pt x="594" y="720"/>
                    <a:pt x="594" y="720"/>
                    <a:pt x="594" y="720"/>
                  </a:cubicBezTo>
                  <a:close/>
                  <a:moveTo>
                    <a:pt x="645" y="648"/>
                  </a:moveTo>
                  <a:cubicBezTo>
                    <a:pt x="657" y="662"/>
                    <a:pt x="657" y="662"/>
                    <a:pt x="657" y="662"/>
                  </a:cubicBezTo>
                  <a:cubicBezTo>
                    <a:pt x="656" y="662"/>
                    <a:pt x="656" y="662"/>
                    <a:pt x="656" y="662"/>
                  </a:cubicBezTo>
                  <a:cubicBezTo>
                    <a:pt x="653" y="660"/>
                    <a:pt x="651" y="659"/>
                    <a:pt x="648" y="658"/>
                  </a:cubicBezTo>
                  <a:cubicBezTo>
                    <a:pt x="646" y="657"/>
                    <a:pt x="644" y="657"/>
                    <a:pt x="641" y="658"/>
                  </a:cubicBezTo>
                  <a:cubicBezTo>
                    <a:pt x="639" y="658"/>
                    <a:pt x="636" y="659"/>
                    <a:pt x="635" y="661"/>
                  </a:cubicBezTo>
                  <a:cubicBezTo>
                    <a:pt x="633" y="663"/>
                    <a:pt x="632" y="665"/>
                    <a:pt x="631" y="667"/>
                  </a:cubicBezTo>
                  <a:cubicBezTo>
                    <a:pt x="631" y="670"/>
                    <a:pt x="632" y="672"/>
                    <a:pt x="633" y="673"/>
                  </a:cubicBezTo>
                  <a:cubicBezTo>
                    <a:pt x="634" y="675"/>
                    <a:pt x="636" y="675"/>
                    <a:pt x="637" y="676"/>
                  </a:cubicBezTo>
                  <a:cubicBezTo>
                    <a:pt x="640" y="676"/>
                    <a:pt x="644" y="675"/>
                    <a:pt x="651" y="674"/>
                  </a:cubicBezTo>
                  <a:cubicBezTo>
                    <a:pt x="657" y="672"/>
                    <a:pt x="661" y="672"/>
                    <a:pt x="663" y="671"/>
                  </a:cubicBezTo>
                  <a:cubicBezTo>
                    <a:pt x="665" y="671"/>
                    <a:pt x="667" y="672"/>
                    <a:pt x="669" y="672"/>
                  </a:cubicBezTo>
                  <a:cubicBezTo>
                    <a:pt x="671" y="673"/>
                    <a:pt x="673" y="674"/>
                    <a:pt x="675" y="676"/>
                  </a:cubicBezTo>
                  <a:cubicBezTo>
                    <a:pt x="677" y="679"/>
                    <a:pt x="678" y="682"/>
                    <a:pt x="678" y="687"/>
                  </a:cubicBezTo>
                  <a:cubicBezTo>
                    <a:pt x="678" y="691"/>
                    <a:pt x="676" y="695"/>
                    <a:pt x="672" y="698"/>
                  </a:cubicBezTo>
                  <a:cubicBezTo>
                    <a:pt x="671" y="699"/>
                    <a:pt x="670" y="700"/>
                    <a:pt x="668" y="701"/>
                  </a:cubicBezTo>
                  <a:cubicBezTo>
                    <a:pt x="668" y="701"/>
                    <a:pt x="666" y="702"/>
                    <a:pt x="664" y="703"/>
                  </a:cubicBezTo>
                  <a:cubicBezTo>
                    <a:pt x="661" y="704"/>
                    <a:pt x="660" y="705"/>
                    <a:pt x="659" y="705"/>
                  </a:cubicBezTo>
                  <a:cubicBezTo>
                    <a:pt x="659" y="706"/>
                    <a:pt x="659" y="706"/>
                    <a:pt x="659" y="707"/>
                  </a:cubicBezTo>
                  <a:cubicBezTo>
                    <a:pt x="659" y="707"/>
                    <a:pt x="659" y="708"/>
                    <a:pt x="660" y="709"/>
                  </a:cubicBezTo>
                  <a:cubicBezTo>
                    <a:pt x="659" y="710"/>
                    <a:pt x="659" y="710"/>
                    <a:pt x="659" y="710"/>
                  </a:cubicBezTo>
                  <a:cubicBezTo>
                    <a:pt x="646" y="697"/>
                    <a:pt x="646" y="697"/>
                    <a:pt x="646" y="697"/>
                  </a:cubicBezTo>
                  <a:cubicBezTo>
                    <a:pt x="647" y="696"/>
                    <a:pt x="647" y="696"/>
                    <a:pt x="647" y="696"/>
                  </a:cubicBezTo>
                  <a:cubicBezTo>
                    <a:pt x="650" y="698"/>
                    <a:pt x="653" y="699"/>
                    <a:pt x="655" y="700"/>
                  </a:cubicBezTo>
                  <a:cubicBezTo>
                    <a:pt x="657" y="701"/>
                    <a:pt x="660" y="701"/>
                    <a:pt x="662" y="700"/>
                  </a:cubicBezTo>
                  <a:cubicBezTo>
                    <a:pt x="665" y="699"/>
                    <a:pt x="667" y="698"/>
                    <a:pt x="669" y="696"/>
                  </a:cubicBezTo>
                  <a:cubicBezTo>
                    <a:pt x="672" y="694"/>
                    <a:pt x="673" y="692"/>
                    <a:pt x="673" y="689"/>
                  </a:cubicBezTo>
                  <a:cubicBezTo>
                    <a:pt x="674" y="687"/>
                    <a:pt x="673" y="684"/>
                    <a:pt x="671" y="683"/>
                  </a:cubicBezTo>
                  <a:cubicBezTo>
                    <a:pt x="670" y="682"/>
                    <a:pt x="669" y="681"/>
                    <a:pt x="668" y="681"/>
                  </a:cubicBezTo>
                  <a:cubicBezTo>
                    <a:pt x="666" y="680"/>
                    <a:pt x="665" y="680"/>
                    <a:pt x="663" y="680"/>
                  </a:cubicBezTo>
                  <a:cubicBezTo>
                    <a:pt x="662" y="680"/>
                    <a:pt x="658" y="681"/>
                    <a:pt x="653" y="682"/>
                  </a:cubicBezTo>
                  <a:cubicBezTo>
                    <a:pt x="648" y="683"/>
                    <a:pt x="645" y="684"/>
                    <a:pt x="642" y="684"/>
                  </a:cubicBezTo>
                  <a:cubicBezTo>
                    <a:pt x="640" y="684"/>
                    <a:pt x="637" y="684"/>
                    <a:pt x="635" y="683"/>
                  </a:cubicBezTo>
                  <a:cubicBezTo>
                    <a:pt x="634" y="682"/>
                    <a:pt x="632" y="681"/>
                    <a:pt x="630" y="680"/>
                  </a:cubicBezTo>
                  <a:cubicBezTo>
                    <a:pt x="628" y="677"/>
                    <a:pt x="627" y="673"/>
                    <a:pt x="627" y="669"/>
                  </a:cubicBezTo>
                  <a:cubicBezTo>
                    <a:pt x="627" y="665"/>
                    <a:pt x="629" y="662"/>
                    <a:pt x="633" y="659"/>
                  </a:cubicBezTo>
                  <a:cubicBezTo>
                    <a:pt x="635" y="657"/>
                    <a:pt x="637" y="655"/>
                    <a:pt x="641" y="654"/>
                  </a:cubicBezTo>
                  <a:cubicBezTo>
                    <a:pt x="642" y="654"/>
                    <a:pt x="643" y="653"/>
                    <a:pt x="644" y="653"/>
                  </a:cubicBezTo>
                  <a:cubicBezTo>
                    <a:pt x="644" y="652"/>
                    <a:pt x="644" y="652"/>
                    <a:pt x="644" y="651"/>
                  </a:cubicBezTo>
                  <a:cubicBezTo>
                    <a:pt x="644" y="651"/>
                    <a:pt x="644" y="650"/>
                    <a:pt x="644" y="649"/>
                  </a:cubicBezTo>
                  <a:cubicBezTo>
                    <a:pt x="645" y="648"/>
                    <a:pt x="645" y="648"/>
                    <a:pt x="645" y="648"/>
                  </a:cubicBezTo>
                  <a:close/>
                  <a:moveTo>
                    <a:pt x="713" y="652"/>
                  </a:moveTo>
                  <a:cubicBezTo>
                    <a:pt x="714" y="652"/>
                    <a:pt x="714" y="652"/>
                    <a:pt x="714" y="652"/>
                  </a:cubicBezTo>
                  <a:cubicBezTo>
                    <a:pt x="699" y="670"/>
                    <a:pt x="699" y="670"/>
                    <a:pt x="699" y="670"/>
                  </a:cubicBezTo>
                  <a:cubicBezTo>
                    <a:pt x="698" y="669"/>
                    <a:pt x="698" y="669"/>
                    <a:pt x="698" y="669"/>
                  </a:cubicBezTo>
                  <a:cubicBezTo>
                    <a:pt x="699" y="667"/>
                    <a:pt x="699" y="667"/>
                    <a:pt x="699" y="667"/>
                  </a:cubicBezTo>
                  <a:cubicBezTo>
                    <a:pt x="700" y="666"/>
                    <a:pt x="701" y="664"/>
                    <a:pt x="701" y="662"/>
                  </a:cubicBezTo>
                  <a:cubicBezTo>
                    <a:pt x="700" y="661"/>
                    <a:pt x="699" y="660"/>
                    <a:pt x="697" y="658"/>
                  </a:cubicBezTo>
                  <a:cubicBezTo>
                    <a:pt x="671" y="635"/>
                    <a:pt x="671" y="635"/>
                    <a:pt x="671" y="635"/>
                  </a:cubicBezTo>
                  <a:cubicBezTo>
                    <a:pt x="669" y="633"/>
                    <a:pt x="667" y="632"/>
                    <a:pt x="666" y="632"/>
                  </a:cubicBezTo>
                  <a:cubicBezTo>
                    <a:pt x="666" y="632"/>
                    <a:pt x="665" y="632"/>
                    <a:pt x="664" y="632"/>
                  </a:cubicBezTo>
                  <a:cubicBezTo>
                    <a:pt x="663" y="633"/>
                    <a:pt x="662" y="633"/>
                    <a:pt x="661" y="634"/>
                  </a:cubicBezTo>
                  <a:cubicBezTo>
                    <a:pt x="660" y="636"/>
                    <a:pt x="660" y="636"/>
                    <a:pt x="660" y="636"/>
                  </a:cubicBezTo>
                  <a:cubicBezTo>
                    <a:pt x="659" y="635"/>
                    <a:pt x="659" y="635"/>
                    <a:pt x="659" y="635"/>
                  </a:cubicBezTo>
                  <a:cubicBezTo>
                    <a:pt x="674" y="618"/>
                    <a:pt x="674" y="618"/>
                    <a:pt x="674" y="618"/>
                  </a:cubicBezTo>
                  <a:cubicBezTo>
                    <a:pt x="675" y="619"/>
                    <a:pt x="675" y="619"/>
                    <a:pt x="675" y="619"/>
                  </a:cubicBezTo>
                  <a:cubicBezTo>
                    <a:pt x="673" y="620"/>
                    <a:pt x="673" y="620"/>
                    <a:pt x="673" y="620"/>
                  </a:cubicBezTo>
                  <a:cubicBezTo>
                    <a:pt x="672" y="622"/>
                    <a:pt x="671" y="623"/>
                    <a:pt x="672" y="625"/>
                  </a:cubicBezTo>
                  <a:cubicBezTo>
                    <a:pt x="672" y="626"/>
                    <a:pt x="673" y="627"/>
                    <a:pt x="676" y="630"/>
                  </a:cubicBezTo>
                  <a:cubicBezTo>
                    <a:pt x="702" y="652"/>
                    <a:pt x="702" y="652"/>
                    <a:pt x="702" y="652"/>
                  </a:cubicBezTo>
                  <a:cubicBezTo>
                    <a:pt x="704" y="654"/>
                    <a:pt x="705" y="655"/>
                    <a:pt x="706" y="655"/>
                  </a:cubicBezTo>
                  <a:cubicBezTo>
                    <a:pt x="707" y="655"/>
                    <a:pt x="707" y="655"/>
                    <a:pt x="708" y="655"/>
                  </a:cubicBezTo>
                  <a:cubicBezTo>
                    <a:pt x="709" y="655"/>
                    <a:pt x="710" y="654"/>
                    <a:pt x="711" y="653"/>
                  </a:cubicBezTo>
                  <a:cubicBezTo>
                    <a:pt x="713" y="652"/>
                    <a:pt x="713" y="652"/>
                    <a:pt x="713" y="652"/>
                  </a:cubicBezTo>
                  <a:close/>
                  <a:moveTo>
                    <a:pt x="704" y="571"/>
                  </a:moveTo>
                  <a:cubicBezTo>
                    <a:pt x="715" y="578"/>
                    <a:pt x="715" y="578"/>
                    <a:pt x="715" y="578"/>
                  </a:cubicBezTo>
                  <a:cubicBezTo>
                    <a:pt x="714" y="579"/>
                    <a:pt x="714" y="579"/>
                    <a:pt x="714" y="579"/>
                  </a:cubicBezTo>
                  <a:cubicBezTo>
                    <a:pt x="712" y="578"/>
                    <a:pt x="711" y="577"/>
                    <a:pt x="710" y="577"/>
                  </a:cubicBezTo>
                  <a:cubicBezTo>
                    <a:pt x="708" y="577"/>
                    <a:pt x="707" y="578"/>
                    <a:pt x="705" y="578"/>
                  </a:cubicBezTo>
                  <a:cubicBezTo>
                    <a:pt x="704" y="579"/>
                    <a:pt x="703" y="580"/>
                    <a:pt x="702" y="582"/>
                  </a:cubicBezTo>
                  <a:cubicBezTo>
                    <a:pt x="698" y="589"/>
                    <a:pt x="698" y="589"/>
                    <a:pt x="698" y="589"/>
                  </a:cubicBezTo>
                  <a:cubicBezTo>
                    <a:pt x="732" y="610"/>
                    <a:pt x="732" y="610"/>
                    <a:pt x="732" y="610"/>
                  </a:cubicBezTo>
                  <a:cubicBezTo>
                    <a:pt x="735" y="612"/>
                    <a:pt x="737" y="613"/>
                    <a:pt x="738" y="612"/>
                  </a:cubicBezTo>
                  <a:cubicBezTo>
                    <a:pt x="739" y="612"/>
                    <a:pt x="741" y="611"/>
                    <a:pt x="742" y="609"/>
                  </a:cubicBezTo>
                  <a:cubicBezTo>
                    <a:pt x="743" y="608"/>
                    <a:pt x="743" y="608"/>
                    <a:pt x="743" y="608"/>
                  </a:cubicBezTo>
                  <a:cubicBezTo>
                    <a:pt x="744" y="609"/>
                    <a:pt x="744" y="609"/>
                    <a:pt x="744" y="609"/>
                  </a:cubicBezTo>
                  <a:cubicBezTo>
                    <a:pt x="732" y="628"/>
                    <a:pt x="732" y="628"/>
                    <a:pt x="732" y="628"/>
                  </a:cubicBezTo>
                  <a:cubicBezTo>
                    <a:pt x="731" y="627"/>
                    <a:pt x="731" y="627"/>
                    <a:pt x="731" y="627"/>
                  </a:cubicBezTo>
                  <a:cubicBezTo>
                    <a:pt x="732" y="625"/>
                    <a:pt x="732" y="625"/>
                    <a:pt x="732" y="625"/>
                  </a:cubicBezTo>
                  <a:cubicBezTo>
                    <a:pt x="733" y="624"/>
                    <a:pt x="733" y="622"/>
                    <a:pt x="732" y="620"/>
                  </a:cubicBezTo>
                  <a:cubicBezTo>
                    <a:pt x="732" y="619"/>
                    <a:pt x="731" y="618"/>
                    <a:pt x="728" y="617"/>
                  </a:cubicBezTo>
                  <a:cubicBezTo>
                    <a:pt x="694" y="595"/>
                    <a:pt x="694" y="595"/>
                    <a:pt x="694" y="595"/>
                  </a:cubicBezTo>
                  <a:cubicBezTo>
                    <a:pt x="690" y="600"/>
                    <a:pt x="690" y="600"/>
                    <a:pt x="690" y="600"/>
                  </a:cubicBezTo>
                  <a:cubicBezTo>
                    <a:pt x="689" y="603"/>
                    <a:pt x="688" y="604"/>
                    <a:pt x="688" y="605"/>
                  </a:cubicBezTo>
                  <a:cubicBezTo>
                    <a:pt x="688" y="607"/>
                    <a:pt x="688" y="608"/>
                    <a:pt x="688" y="610"/>
                  </a:cubicBezTo>
                  <a:cubicBezTo>
                    <a:pt x="689" y="611"/>
                    <a:pt x="690" y="613"/>
                    <a:pt x="692" y="614"/>
                  </a:cubicBezTo>
                  <a:cubicBezTo>
                    <a:pt x="692" y="615"/>
                    <a:pt x="692" y="615"/>
                    <a:pt x="692" y="615"/>
                  </a:cubicBezTo>
                  <a:cubicBezTo>
                    <a:pt x="681" y="608"/>
                    <a:pt x="681" y="608"/>
                    <a:pt x="681" y="608"/>
                  </a:cubicBezTo>
                  <a:cubicBezTo>
                    <a:pt x="704" y="571"/>
                    <a:pt x="704" y="571"/>
                    <a:pt x="704" y="571"/>
                  </a:cubicBezTo>
                  <a:close/>
                  <a:moveTo>
                    <a:pt x="723" y="528"/>
                  </a:moveTo>
                  <a:cubicBezTo>
                    <a:pt x="729" y="511"/>
                    <a:pt x="729" y="511"/>
                    <a:pt x="729" y="511"/>
                  </a:cubicBezTo>
                  <a:cubicBezTo>
                    <a:pt x="731" y="511"/>
                    <a:pt x="731" y="511"/>
                    <a:pt x="731" y="511"/>
                  </a:cubicBezTo>
                  <a:cubicBezTo>
                    <a:pt x="730" y="512"/>
                    <a:pt x="730" y="512"/>
                    <a:pt x="730" y="512"/>
                  </a:cubicBezTo>
                  <a:cubicBezTo>
                    <a:pt x="730" y="513"/>
                    <a:pt x="730" y="514"/>
                    <a:pt x="730" y="515"/>
                  </a:cubicBezTo>
                  <a:cubicBezTo>
                    <a:pt x="730" y="517"/>
                    <a:pt x="731" y="518"/>
                    <a:pt x="731" y="520"/>
                  </a:cubicBezTo>
                  <a:cubicBezTo>
                    <a:pt x="732" y="521"/>
                    <a:pt x="733" y="523"/>
                    <a:pt x="735" y="525"/>
                  </a:cubicBezTo>
                  <a:cubicBezTo>
                    <a:pt x="749" y="544"/>
                    <a:pt x="749" y="544"/>
                    <a:pt x="749" y="544"/>
                  </a:cubicBezTo>
                  <a:cubicBezTo>
                    <a:pt x="762" y="549"/>
                    <a:pt x="762" y="549"/>
                    <a:pt x="762" y="549"/>
                  </a:cubicBezTo>
                  <a:cubicBezTo>
                    <a:pt x="765" y="550"/>
                    <a:pt x="767" y="551"/>
                    <a:pt x="768" y="550"/>
                  </a:cubicBezTo>
                  <a:cubicBezTo>
                    <a:pt x="769" y="550"/>
                    <a:pt x="770" y="549"/>
                    <a:pt x="771" y="547"/>
                  </a:cubicBezTo>
                  <a:cubicBezTo>
                    <a:pt x="772" y="545"/>
                    <a:pt x="772" y="545"/>
                    <a:pt x="772" y="545"/>
                  </a:cubicBezTo>
                  <a:cubicBezTo>
                    <a:pt x="773" y="546"/>
                    <a:pt x="773" y="546"/>
                    <a:pt x="773" y="546"/>
                  </a:cubicBezTo>
                  <a:cubicBezTo>
                    <a:pt x="765" y="567"/>
                    <a:pt x="765" y="567"/>
                    <a:pt x="765" y="567"/>
                  </a:cubicBezTo>
                  <a:cubicBezTo>
                    <a:pt x="763" y="566"/>
                    <a:pt x="763" y="566"/>
                    <a:pt x="763" y="566"/>
                  </a:cubicBezTo>
                  <a:cubicBezTo>
                    <a:pt x="764" y="564"/>
                    <a:pt x="764" y="564"/>
                    <a:pt x="764" y="564"/>
                  </a:cubicBezTo>
                  <a:cubicBezTo>
                    <a:pt x="765" y="562"/>
                    <a:pt x="765" y="560"/>
                    <a:pt x="764" y="559"/>
                  </a:cubicBezTo>
                  <a:cubicBezTo>
                    <a:pt x="763" y="558"/>
                    <a:pt x="762" y="557"/>
                    <a:pt x="759" y="556"/>
                  </a:cubicBezTo>
                  <a:cubicBezTo>
                    <a:pt x="747" y="552"/>
                    <a:pt x="747" y="552"/>
                    <a:pt x="747" y="552"/>
                  </a:cubicBezTo>
                  <a:cubicBezTo>
                    <a:pt x="721" y="557"/>
                    <a:pt x="721" y="557"/>
                    <a:pt x="721" y="557"/>
                  </a:cubicBezTo>
                  <a:cubicBezTo>
                    <a:pt x="718" y="558"/>
                    <a:pt x="716" y="559"/>
                    <a:pt x="715" y="559"/>
                  </a:cubicBezTo>
                  <a:cubicBezTo>
                    <a:pt x="715" y="559"/>
                    <a:pt x="713" y="560"/>
                    <a:pt x="712" y="562"/>
                  </a:cubicBezTo>
                  <a:cubicBezTo>
                    <a:pt x="711" y="562"/>
                    <a:pt x="711" y="563"/>
                    <a:pt x="711" y="564"/>
                  </a:cubicBezTo>
                  <a:cubicBezTo>
                    <a:pt x="709" y="563"/>
                    <a:pt x="709" y="563"/>
                    <a:pt x="709" y="563"/>
                  </a:cubicBezTo>
                  <a:cubicBezTo>
                    <a:pt x="717" y="542"/>
                    <a:pt x="717" y="542"/>
                    <a:pt x="717" y="542"/>
                  </a:cubicBezTo>
                  <a:cubicBezTo>
                    <a:pt x="719" y="542"/>
                    <a:pt x="719" y="542"/>
                    <a:pt x="719" y="542"/>
                  </a:cubicBezTo>
                  <a:cubicBezTo>
                    <a:pt x="718" y="543"/>
                    <a:pt x="718" y="543"/>
                    <a:pt x="718" y="543"/>
                  </a:cubicBezTo>
                  <a:cubicBezTo>
                    <a:pt x="718" y="545"/>
                    <a:pt x="718" y="546"/>
                    <a:pt x="718" y="547"/>
                  </a:cubicBezTo>
                  <a:cubicBezTo>
                    <a:pt x="718" y="548"/>
                    <a:pt x="719" y="549"/>
                    <a:pt x="720" y="549"/>
                  </a:cubicBezTo>
                  <a:cubicBezTo>
                    <a:pt x="721" y="550"/>
                    <a:pt x="723" y="550"/>
                    <a:pt x="725" y="549"/>
                  </a:cubicBezTo>
                  <a:cubicBezTo>
                    <a:pt x="745" y="545"/>
                    <a:pt x="745" y="545"/>
                    <a:pt x="745" y="545"/>
                  </a:cubicBezTo>
                  <a:cubicBezTo>
                    <a:pt x="734" y="529"/>
                    <a:pt x="734" y="529"/>
                    <a:pt x="734" y="529"/>
                  </a:cubicBezTo>
                  <a:cubicBezTo>
                    <a:pt x="732" y="527"/>
                    <a:pt x="731" y="525"/>
                    <a:pt x="730" y="525"/>
                  </a:cubicBezTo>
                  <a:cubicBezTo>
                    <a:pt x="729" y="525"/>
                    <a:pt x="728" y="525"/>
                    <a:pt x="727" y="525"/>
                  </a:cubicBezTo>
                  <a:cubicBezTo>
                    <a:pt x="727" y="525"/>
                    <a:pt x="726" y="525"/>
                    <a:pt x="726" y="526"/>
                  </a:cubicBezTo>
                  <a:cubicBezTo>
                    <a:pt x="725" y="526"/>
                    <a:pt x="725" y="527"/>
                    <a:pt x="724" y="529"/>
                  </a:cubicBezTo>
                  <a:cubicBezTo>
                    <a:pt x="723" y="528"/>
                    <a:pt x="723" y="528"/>
                    <a:pt x="723" y="528"/>
                  </a:cubicBezTo>
                  <a:close/>
                  <a:moveTo>
                    <a:pt x="662" y="260"/>
                  </a:moveTo>
                  <a:cubicBezTo>
                    <a:pt x="661" y="262"/>
                    <a:pt x="660" y="265"/>
                    <a:pt x="661" y="267"/>
                  </a:cubicBezTo>
                  <a:cubicBezTo>
                    <a:pt x="666" y="274"/>
                    <a:pt x="677" y="271"/>
                    <a:pt x="685" y="266"/>
                  </a:cubicBezTo>
                  <a:cubicBezTo>
                    <a:pt x="690" y="261"/>
                    <a:pt x="690" y="261"/>
                    <a:pt x="690" y="261"/>
                  </a:cubicBezTo>
                  <a:cubicBezTo>
                    <a:pt x="692" y="264"/>
                    <a:pt x="692" y="264"/>
                    <a:pt x="692" y="264"/>
                  </a:cubicBezTo>
                  <a:cubicBezTo>
                    <a:pt x="694" y="267"/>
                    <a:pt x="698" y="270"/>
                    <a:pt x="700" y="269"/>
                  </a:cubicBezTo>
                  <a:cubicBezTo>
                    <a:pt x="701" y="268"/>
                    <a:pt x="701" y="268"/>
                    <a:pt x="701" y="268"/>
                  </a:cubicBezTo>
                  <a:cubicBezTo>
                    <a:pt x="701" y="268"/>
                    <a:pt x="701" y="268"/>
                    <a:pt x="701" y="268"/>
                  </a:cubicBezTo>
                  <a:cubicBezTo>
                    <a:pt x="703" y="265"/>
                    <a:pt x="701" y="260"/>
                    <a:pt x="699" y="256"/>
                  </a:cubicBezTo>
                  <a:cubicBezTo>
                    <a:pt x="698" y="255"/>
                    <a:pt x="698" y="255"/>
                    <a:pt x="698" y="255"/>
                  </a:cubicBezTo>
                  <a:cubicBezTo>
                    <a:pt x="701" y="249"/>
                    <a:pt x="701" y="249"/>
                    <a:pt x="701" y="249"/>
                  </a:cubicBezTo>
                  <a:cubicBezTo>
                    <a:pt x="705" y="251"/>
                    <a:pt x="710" y="256"/>
                    <a:pt x="714" y="253"/>
                  </a:cubicBezTo>
                  <a:cubicBezTo>
                    <a:pt x="716" y="252"/>
                    <a:pt x="715" y="246"/>
                    <a:pt x="713" y="243"/>
                  </a:cubicBezTo>
                  <a:cubicBezTo>
                    <a:pt x="710" y="239"/>
                    <a:pt x="710" y="239"/>
                    <a:pt x="710" y="239"/>
                  </a:cubicBezTo>
                  <a:cubicBezTo>
                    <a:pt x="709" y="237"/>
                    <a:pt x="704" y="233"/>
                    <a:pt x="702" y="234"/>
                  </a:cubicBezTo>
                  <a:cubicBezTo>
                    <a:pt x="700" y="236"/>
                    <a:pt x="699" y="239"/>
                    <a:pt x="700" y="241"/>
                  </a:cubicBezTo>
                  <a:cubicBezTo>
                    <a:pt x="702" y="243"/>
                    <a:pt x="704" y="244"/>
                    <a:pt x="705" y="245"/>
                  </a:cubicBezTo>
                  <a:cubicBezTo>
                    <a:pt x="703" y="247"/>
                    <a:pt x="701" y="246"/>
                    <a:pt x="699" y="245"/>
                  </a:cubicBezTo>
                  <a:cubicBezTo>
                    <a:pt x="698" y="245"/>
                    <a:pt x="698" y="245"/>
                    <a:pt x="698" y="245"/>
                  </a:cubicBezTo>
                  <a:cubicBezTo>
                    <a:pt x="697" y="246"/>
                    <a:pt x="697" y="246"/>
                    <a:pt x="697" y="246"/>
                  </a:cubicBezTo>
                  <a:cubicBezTo>
                    <a:pt x="696" y="247"/>
                    <a:pt x="696" y="247"/>
                    <a:pt x="696" y="247"/>
                  </a:cubicBezTo>
                  <a:cubicBezTo>
                    <a:pt x="696" y="247"/>
                    <a:pt x="695" y="248"/>
                    <a:pt x="694" y="249"/>
                  </a:cubicBezTo>
                  <a:cubicBezTo>
                    <a:pt x="694" y="249"/>
                    <a:pt x="693" y="249"/>
                    <a:pt x="693" y="248"/>
                  </a:cubicBezTo>
                  <a:cubicBezTo>
                    <a:pt x="691" y="246"/>
                    <a:pt x="691" y="246"/>
                    <a:pt x="691" y="246"/>
                  </a:cubicBezTo>
                  <a:cubicBezTo>
                    <a:pt x="683" y="236"/>
                    <a:pt x="683" y="236"/>
                    <a:pt x="683" y="236"/>
                  </a:cubicBezTo>
                  <a:cubicBezTo>
                    <a:pt x="681" y="237"/>
                    <a:pt x="682" y="236"/>
                    <a:pt x="681" y="237"/>
                  </a:cubicBezTo>
                  <a:cubicBezTo>
                    <a:pt x="680" y="237"/>
                    <a:pt x="680" y="242"/>
                    <a:pt x="681" y="244"/>
                  </a:cubicBezTo>
                  <a:cubicBezTo>
                    <a:pt x="681" y="246"/>
                    <a:pt x="683" y="249"/>
                    <a:pt x="684" y="251"/>
                  </a:cubicBezTo>
                  <a:cubicBezTo>
                    <a:pt x="685" y="253"/>
                    <a:pt x="685" y="253"/>
                    <a:pt x="686" y="254"/>
                  </a:cubicBezTo>
                  <a:cubicBezTo>
                    <a:pt x="682" y="257"/>
                    <a:pt x="682" y="257"/>
                    <a:pt x="682" y="257"/>
                  </a:cubicBezTo>
                  <a:cubicBezTo>
                    <a:pt x="681" y="258"/>
                    <a:pt x="681" y="258"/>
                    <a:pt x="681" y="258"/>
                  </a:cubicBezTo>
                  <a:cubicBezTo>
                    <a:pt x="678" y="259"/>
                    <a:pt x="672" y="260"/>
                    <a:pt x="670" y="260"/>
                  </a:cubicBezTo>
                  <a:cubicBezTo>
                    <a:pt x="669" y="258"/>
                    <a:pt x="669" y="258"/>
                    <a:pt x="669" y="258"/>
                  </a:cubicBezTo>
                  <a:cubicBezTo>
                    <a:pt x="670" y="257"/>
                    <a:pt x="670" y="255"/>
                    <a:pt x="669" y="254"/>
                  </a:cubicBezTo>
                  <a:cubicBezTo>
                    <a:pt x="669" y="254"/>
                    <a:pt x="668" y="254"/>
                    <a:pt x="668" y="254"/>
                  </a:cubicBezTo>
                  <a:cubicBezTo>
                    <a:pt x="668" y="254"/>
                    <a:pt x="668" y="254"/>
                    <a:pt x="668" y="254"/>
                  </a:cubicBezTo>
                  <a:cubicBezTo>
                    <a:pt x="666" y="256"/>
                    <a:pt x="664" y="259"/>
                    <a:pt x="662" y="260"/>
                  </a:cubicBezTo>
                  <a:close/>
                  <a:moveTo>
                    <a:pt x="722" y="238"/>
                  </a:moveTo>
                  <a:cubicBezTo>
                    <a:pt x="719" y="233"/>
                    <a:pt x="719" y="233"/>
                    <a:pt x="719" y="233"/>
                  </a:cubicBezTo>
                  <a:cubicBezTo>
                    <a:pt x="721" y="232"/>
                    <a:pt x="720" y="232"/>
                    <a:pt x="721" y="233"/>
                  </a:cubicBezTo>
                  <a:cubicBezTo>
                    <a:pt x="722" y="233"/>
                    <a:pt x="722" y="233"/>
                    <a:pt x="722" y="233"/>
                  </a:cubicBezTo>
                  <a:cubicBezTo>
                    <a:pt x="722" y="232"/>
                    <a:pt x="722" y="232"/>
                    <a:pt x="722" y="232"/>
                  </a:cubicBezTo>
                  <a:cubicBezTo>
                    <a:pt x="723" y="232"/>
                    <a:pt x="723" y="232"/>
                    <a:pt x="723" y="232"/>
                  </a:cubicBezTo>
                  <a:cubicBezTo>
                    <a:pt x="727" y="232"/>
                    <a:pt x="727" y="232"/>
                    <a:pt x="727" y="232"/>
                  </a:cubicBezTo>
                  <a:cubicBezTo>
                    <a:pt x="727" y="231"/>
                    <a:pt x="727" y="231"/>
                    <a:pt x="727" y="231"/>
                  </a:cubicBezTo>
                  <a:cubicBezTo>
                    <a:pt x="729" y="230"/>
                    <a:pt x="729" y="230"/>
                    <a:pt x="729" y="230"/>
                  </a:cubicBezTo>
                  <a:cubicBezTo>
                    <a:pt x="730" y="230"/>
                    <a:pt x="730" y="230"/>
                    <a:pt x="730" y="230"/>
                  </a:cubicBezTo>
                  <a:cubicBezTo>
                    <a:pt x="731" y="228"/>
                    <a:pt x="731" y="228"/>
                    <a:pt x="731" y="228"/>
                  </a:cubicBezTo>
                  <a:cubicBezTo>
                    <a:pt x="732" y="227"/>
                    <a:pt x="732" y="227"/>
                    <a:pt x="732" y="227"/>
                  </a:cubicBezTo>
                  <a:cubicBezTo>
                    <a:pt x="732" y="226"/>
                    <a:pt x="740" y="221"/>
                    <a:pt x="740" y="222"/>
                  </a:cubicBezTo>
                  <a:cubicBezTo>
                    <a:pt x="741" y="221"/>
                    <a:pt x="741" y="221"/>
                    <a:pt x="741" y="221"/>
                  </a:cubicBezTo>
                  <a:cubicBezTo>
                    <a:pt x="742" y="222"/>
                    <a:pt x="743" y="223"/>
                    <a:pt x="744" y="223"/>
                  </a:cubicBezTo>
                  <a:cubicBezTo>
                    <a:pt x="744" y="224"/>
                    <a:pt x="745" y="223"/>
                    <a:pt x="746" y="224"/>
                  </a:cubicBezTo>
                  <a:cubicBezTo>
                    <a:pt x="748" y="228"/>
                    <a:pt x="748" y="228"/>
                    <a:pt x="748" y="228"/>
                  </a:cubicBezTo>
                  <a:cubicBezTo>
                    <a:pt x="749" y="229"/>
                    <a:pt x="748" y="229"/>
                    <a:pt x="747" y="230"/>
                  </a:cubicBezTo>
                  <a:cubicBezTo>
                    <a:pt x="744" y="228"/>
                    <a:pt x="742" y="228"/>
                    <a:pt x="738" y="228"/>
                  </a:cubicBezTo>
                  <a:cubicBezTo>
                    <a:pt x="738" y="229"/>
                    <a:pt x="738" y="229"/>
                    <a:pt x="738" y="229"/>
                  </a:cubicBezTo>
                  <a:cubicBezTo>
                    <a:pt x="737" y="229"/>
                    <a:pt x="737" y="229"/>
                    <a:pt x="737" y="229"/>
                  </a:cubicBezTo>
                  <a:cubicBezTo>
                    <a:pt x="736" y="231"/>
                    <a:pt x="734" y="235"/>
                    <a:pt x="733" y="236"/>
                  </a:cubicBezTo>
                  <a:cubicBezTo>
                    <a:pt x="732" y="237"/>
                    <a:pt x="726" y="234"/>
                    <a:pt x="724" y="235"/>
                  </a:cubicBezTo>
                  <a:cubicBezTo>
                    <a:pt x="724" y="236"/>
                    <a:pt x="724" y="236"/>
                    <a:pt x="724" y="236"/>
                  </a:cubicBezTo>
                  <a:cubicBezTo>
                    <a:pt x="723" y="236"/>
                    <a:pt x="723" y="237"/>
                    <a:pt x="724" y="238"/>
                  </a:cubicBezTo>
                  <a:cubicBezTo>
                    <a:pt x="728" y="238"/>
                    <a:pt x="728" y="239"/>
                    <a:pt x="731" y="240"/>
                  </a:cubicBezTo>
                  <a:cubicBezTo>
                    <a:pt x="734" y="242"/>
                    <a:pt x="736" y="241"/>
                    <a:pt x="738" y="243"/>
                  </a:cubicBezTo>
                  <a:cubicBezTo>
                    <a:pt x="739" y="243"/>
                    <a:pt x="741" y="244"/>
                    <a:pt x="743" y="244"/>
                  </a:cubicBezTo>
                  <a:cubicBezTo>
                    <a:pt x="745" y="244"/>
                    <a:pt x="746" y="244"/>
                    <a:pt x="748" y="244"/>
                  </a:cubicBezTo>
                  <a:cubicBezTo>
                    <a:pt x="748" y="243"/>
                    <a:pt x="748" y="243"/>
                    <a:pt x="748" y="243"/>
                  </a:cubicBezTo>
                  <a:cubicBezTo>
                    <a:pt x="749" y="243"/>
                    <a:pt x="749" y="243"/>
                    <a:pt x="749" y="243"/>
                  </a:cubicBezTo>
                  <a:cubicBezTo>
                    <a:pt x="750" y="242"/>
                    <a:pt x="750" y="242"/>
                    <a:pt x="750" y="242"/>
                  </a:cubicBezTo>
                  <a:cubicBezTo>
                    <a:pt x="751" y="241"/>
                    <a:pt x="751" y="241"/>
                    <a:pt x="750" y="239"/>
                  </a:cubicBezTo>
                  <a:cubicBezTo>
                    <a:pt x="753" y="236"/>
                    <a:pt x="753" y="236"/>
                    <a:pt x="753" y="236"/>
                  </a:cubicBezTo>
                  <a:cubicBezTo>
                    <a:pt x="757" y="237"/>
                    <a:pt x="758" y="240"/>
                    <a:pt x="763" y="239"/>
                  </a:cubicBezTo>
                  <a:cubicBezTo>
                    <a:pt x="764" y="239"/>
                    <a:pt x="764" y="239"/>
                    <a:pt x="764" y="239"/>
                  </a:cubicBezTo>
                  <a:cubicBezTo>
                    <a:pt x="764" y="238"/>
                    <a:pt x="764" y="238"/>
                    <a:pt x="764" y="238"/>
                  </a:cubicBezTo>
                  <a:cubicBezTo>
                    <a:pt x="764" y="237"/>
                    <a:pt x="764" y="235"/>
                    <a:pt x="763" y="233"/>
                  </a:cubicBezTo>
                  <a:cubicBezTo>
                    <a:pt x="764" y="232"/>
                    <a:pt x="764" y="231"/>
                    <a:pt x="764" y="231"/>
                  </a:cubicBezTo>
                  <a:cubicBezTo>
                    <a:pt x="766" y="230"/>
                    <a:pt x="766" y="230"/>
                    <a:pt x="766" y="230"/>
                  </a:cubicBezTo>
                  <a:cubicBezTo>
                    <a:pt x="769" y="227"/>
                    <a:pt x="769" y="226"/>
                    <a:pt x="769" y="222"/>
                  </a:cubicBezTo>
                  <a:cubicBezTo>
                    <a:pt x="767" y="221"/>
                    <a:pt x="764" y="219"/>
                    <a:pt x="762" y="220"/>
                  </a:cubicBezTo>
                  <a:cubicBezTo>
                    <a:pt x="761" y="221"/>
                    <a:pt x="760" y="222"/>
                    <a:pt x="758" y="223"/>
                  </a:cubicBezTo>
                  <a:cubicBezTo>
                    <a:pt x="757" y="224"/>
                    <a:pt x="757" y="224"/>
                    <a:pt x="757" y="224"/>
                  </a:cubicBezTo>
                  <a:cubicBezTo>
                    <a:pt x="755" y="226"/>
                    <a:pt x="750" y="219"/>
                    <a:pt x="746" y="218"/>
                  </a:cubicBezTo>
                  <a:cubicBezTo>
                    <a:pt x="746" y="217"/>
                    <a:pt x="746" y="216"/>
                    <a:pt x="747" y="215"/>
                  </a:cubicBezTo>
                  <a:cubicBezTo>
                    <a:pt x="750" y="214"/>
                    <a:pt x="750" y="214"/>
                    <a:pt x="750" y="214"/>
                  </a:cubicBezTo>
                  <a:cubicBezTo>
                    <a:pt x="751" y="213"/>
                    <a:pt x="751" y="213"/>
                    <a:pt x="751" y="213"/>
                  </a:cubicBezTo>
                  <a:cubicBezTo>
                    <a:pt x="752" y="211"/>
                    <a:pt x="753" y="208"/>
                    <a:pt x="751" y="205"/>
                  </a:cubicBezTo>
                  <a:cubicBezTo>
                    <a:pt x="752" y="204"/>
                    <a:pt x="752" y="204"/>
                    <a:pt x="752" y="204"/>
                  </a:cubicBezTo>
                  <a:cubicBezTo>
                    <a:pt x="750" y="203"/>
                    <a:pt x="749" y="202"/>
                    <a:pt x="747" y="203"/>
                  </a:cubicBezTo>
                  <a:cubicBezTo>
                    <a:pt x="745" y="204"/>
                    <a:pt x="744" y="205"/>
                    <a:pt x="743" y="207"/>
                  </a:cubicBezTo>
                  <a:cubicBezTo>
                    <a:pt x="742" y="208"/>
                    <a:pt x="740" y="208"/>
                    <a:pt x="739" y="209"/>
                  </a:cubicBezTo>
                  <a:cubicBezTo>
                    <a:pt x="738" y="210"/>
                    <a:pt x="738" y="210"/>
                    <a:pt x="738" y="210"/>
                  </a:cubicBezTo>
                  <a:cubicBezTo>
                    <a:pt x="736" y="211"/>
                    <a:pt x="736" y="210"/>
                    <a:pt x="734" y="212"/>
                  </a:cubicBezTo>
                  <a:cubicBezTo>
                    <a:pt x="733" y="212"/>
                    <a:pt x="734" y="213"/>
                    <a:pt x="732" y="214"/>
                  </a:cubicBezTo>
                  <a:cubicBezTo>
                    <a:pt x="729" y="216"/>
                    <a:pt x="729" y="216"/>
                    <a:pt x="729" y="216"/>
                  </a:cubicBezTo>
                  <a:cubicBezTo>
                    <a:pt x="724" y="219"/>
                    <a:pt x="724" y="219"/>
                    <a:pt x="724" y="219"/>
                  </a:cubicBezTo>
                  <a:cubicBezTo>
                    <a:pt x="722" y="221"/>
                    <a:pt x="719" y="221"/>
                    <a:pt x="716" y="223"/>
                  </a:cubicBezTo>
                  <a:cubicBezTo>
                    <a:pt x="715" y="224"/>
                    <a:pt x="716" y="225"/>
                    <a:pt x="715" y="225"/>
                  </a:cubicBezTo>
                  <a:cubicBezTo>
                    <a:pt x="715" y="225"/>
                    <a:pt x="714" y="225"/>
                    <a:pt x="713" y="226"/>
                  </a:cubicBezTo>
                  <a:cubicBezTo>
                    <a:pt x="712" y="224"/>
                    <a:pt x="711" y="225"/>
                    <a:pt x="710" y="223"/>
                  </a:cubicBezTo>
                  <a:cubicBezTo>
                    <a:pt x="711" y="222"/>
                    <a:pt x="711" y="222"/>
                    <a:pt x="711" y="222"/>
                  </a:cubicBezTo>
                  <a:cubicBezTo>
                    <a:pt x="712" y="224"/>
                    <a:pt x="712" y="222"/>
                    <a:pt x="714" y="223"/>
                  </a:cubicBezTo>
                  <a:cubicBezTo>
                    <a:pt x="717" y="222"/>
                    <a:pt x="717" y="222"/>
                    <a:pt x="717" y="222"/>
                  </a:cubicBezTo>
                  <a:cubicBezTo>
                    <a:pt x="730" y="214"/>
                    <a:pt x="730" y="214"/>
                    <a:pt x="730" y="214"/>
                  </a:cubicBezTo>
                  <a:cubicBezTo>
                    <a:pt x="731" y="213"/>
                    <a:pt x="732" y="212"/>
                    <a:pt x="733" y="211"/>
                  </a:cubicBezTo>
                  <a:cubicBezTo>
                    <a:pt x="733" y="210"/>
                    <a:pt x="733" y="210"/>
                    <a:pt x="733" y="210"/>
                  </a:cubicBezTo>
                  <a:cubicBezTo>
                    <a:pt x="737" y="208"/>
                    <a:pt x="737" y="208"/>
                    <a:pt x="737" y="208"/>
                  </a:cubicBezTo>
                  <a:cubicBezTo>
                    <a:pt x="737" y="208"/>
                    <a:pt x="737" y="208"/>
                    <a:pt x="737" y="208"/>
                  </a:cubicBezTo>
                  <a:cubicBezTo>
                    <a:pt x="739" y="204"/>
                    <a:pt x="739" y="202"/>
                    <a:pt x="741" y="199"/>
                  </a:cubicBezTo>
                  <a:cubicBezTo>
                    <a:pt x="740" y="199"/>
                    <a:pt x="740" y="199"/>
                    <a:pt x="740" y="199"/>
                  </a:cubicBezTo>
                  <a:cubicBezTo>
                    <a:pt x="739" y="196"/>
                    <a:pt x="735" y="197"/>
                    <a:pt x="733" y="197"/>
                  </a:cubicBezTo>
                  <a:cubicBezTo>
                    <a:pt x="732" y="198"/>
                    <a:pt x="732" y="198"/>
                    <a:pt x="732" y="198"/>
                  </a:cubicBezTo>
                  <a:cubicBezTo>
                    <a:pt x="728" y="200"/>
                    <a:pt x="728" y="200"/>
                    <a:pt x="728" y="200"/>
                  </a:cubicBezTo>
                  <a:cubicBezTo>
                    <a:pt x="721" y="205"/>
                    <a:pt x="721" y="205"/>
                    <a:pt x="721" y="205"/>
                  </a:cubicBezTo>
                  <a:cubicBezTo>
                    <a:pt x="721" y="205"/>
                    <a:pt x="721" y="205"/>
                    <a:pt x="721" y="205"/>
                  </a:cubicBezTo>
                  <a:cubicBezTo>
                    <a:pt x="720" y="206"/>
                    <a:pt x="720" y="206"/>
                    <a:pt x="720" y="206"/>
                  </a:cubicBezTo>
                  <a:cubicBezTo>
                    <a:pt x="719" y="207"/>
                    <a:pt x="718" y="208"/>
                    <a:pt x="717" y="209"/>
                  </a:cubicBezTo>
                  <a:cubicBezTo>
                    <a:pt x="713" y="212"/>
                    <a:pt x="713" y="212"/>
                    <a:pt x="713" y="212"/>
                  </a:cubicBezTo>
                  <a:cubicBezTo>
                    <a:pt x="712" y="212"/>
                    <a:pt x="710" y="215"/>
                    <a:pt x="709" y="216"/>
                  </a:cubicBezTo>
                  <a:cubicBezTo>
                    <a:pt x="708" y="218"/>
                    <a:pt x="709" y="218"/>
                    <a:pt x="708" y="220"/>
                  </a:cubicBezTo>
                  <a:cubicBezTo>
                    <a:pt x="706" y="217"/>
                    <a:pt x="700" y="214"/>
                    <a:pt x="700" y="214"/>
                  </a:cubicBezTo>
                  <a:cubicBezTo>
                    <a:pt x="699" y="213"/>
                    <a:pt x="699" y="213"/>
                    <a:pt x="699" y="213"/>
                  </a:cubicBezTo>
                  <a:cubicBezTo>
                    <a:pt x="699" y="211"/>
                    <a:pt x="699" y="211"/>
                    <a:pt x="699" y="211"/>
                  </a:cubicBezTo>
                  <a:cubicBezTo>
                    <a:pt x="698" y="210"/>
                    <a:pt x="698" y="210"/>
                    <a:pt x="698" y="210"/>
                  </a:cubicBezTo>
                  <a:cubicBezTo>
                    <a:pt x="697" y="208"/>
                    <a:pt x="687" y="208"/>
                    <a:pt x="684" y="210"/>
                  </a:cubicBezTo>
                  <a:cubicBezTo>
                    <a:pt x="682" y="211"/>
                    <a:pt x="682" y="211"/>
                    <a:pt x="682" y="211"/>
                  </a:cubicBezTo>
                  <a:cubicBezTo>
                    <a:pt x="682" y="212"/>
                    <a:pt x="682" y="212"/>
                    <a:pt x="682" y="212"/>
                  </a:cubicBezTo>
                  <a:cubicBezTo>
                    <a:pt x="680" y="217"/>
                    <a:pt x="680" y="217"/>
                    <a:pt x="680" y="217"/>
                  </a:cubicBezTo>
                  <a:cubicBezTo>
                    <a:pt x="680" y="218"/>
                    <a:pt x="680" y="218"/>
                    <a:pt x="681" y="219"/>
                  </a:cubicBezTo>
                  <a:cubicBezTo>
                    <a:pt x="682" y="221"/>
                    <a:pt x="682" y="221"/>
                    <a:pt x="682" y="221"/>
                  </a:cubicBezTo>
                  <a:cubicBezTo>
                    <a:pt x="682" y="222"/>
                    <a:pt x="682" y="222"/>
                    <a:pt x="682" y="222"/>
                  </a:cubicBezTo>
                  <a:cubicBezTo>
                    <a:pt x="684" y="223"/>
                    <a:pt x="686" y="223"/>
                    <a:pt x="688" y="223"/>
                  </a:cubicBezTo>
                  <a:cubicBezTo>
                    <a:pt x="689" y="223"/>
                    <a:pt x="689" y="223"/>
                    <a:pt x="689" y="223"/>
                  </a:cubicBezTo>
                  <a:cubicBezTo>
                    <a:pt x="690" y="222"/>
                    <a:pt x="690" y="222"/>
                    <a:pt x="690" y="222"/>
                  </a:cubicBezTo>
                  <a:cubicBezTo>
                    <a:pt x="691" y="222"/>
                    <a:pt x="691" y="222"/>
                    <a:pt x="691" y="222"/>
                  </a:cubicBezTo>
                  <a:cubicBezTo>
                    <a:pt x="691" y="221"/>
                    <a:pt x="691" y="219"/>
                    <a:pt x="692" y="219"/>
                  </a:cubicBezTo>
                  <a:cubicBezTo>
                    <a:pt x="694" y="218"/>
                    <a:pt x="694" y="218"/>
                    <a:pt x="694" y="218"/>
                  </a:cubicBezTo>
                  <a:cubicBezTo>
                    <a:pt x="694" y="218"/>
                    <a:pt x="694" y="218"/>
                    <a:pt x="694" y="218"/>
                  </a:cubicBezTo>
                  <a:cubicBezTo>
                    <a:pt x="696" y="217"/>
                    <a:pt x="699" y="218"/>
                    <a:pt x="699" y="219"/>
                  </a:cubicBezTo>
                  <a:cubicBezTo>
                    <a:pt x="701" y="221"/>
                    <a:pt x="701" y="221"/>
                    <a:pt x="701" y="221"/>
                  </a:cubicBezTo>
                  <a:cubicBezTo>
                    <a:pt x="713" y="237"/>
                    <a:pt x="713" y="237"/>
                    <a:pt x="713" y="237"/>
                  </a:cubicBezTo>
                  <a:cubicBezTo>
                    <a:pt x="720" y="248"/>
                    <a:pt x="720" y="248"/>
                    <a:pt x="720" y="248"/>
                  </a:cubicBezTo>
                  <a:cubicBezTo>
                    <a:pt x="724" y="255"/>
                    <a:pt x="724" y="255"/>
                    <a:pt x="724" y="255"/>
                  </a:cubicBezTo>
                  <a:cubicBezTo>
                    <a:pt x="724" y="256"/>
                    <a:pt x="725" y="257"/>
                    <a:pt x="724" y="257"/>
                  </a:cubicBezTo>
                  <a:cubicBezTo>
                    <a:pt x="720" y="259"/>
                    <a:pt x="720" y="259"/>
                    <a:pt x="720" y="259"/>
                  </a:cubicBezTo>
                  <a:cubicBezTo>
                    <a:pt x="722" y="261"/>
                    <a:pt x="723" y="261"/>
                    <a:pt x="724" y="262"/>
                  </a:cubicBezTo>
                  <a:cubicBezTo>
                    <a:pt x="725" y="263"/>
                    <a:pt x="725" y="265"/>
                    <a:pt x="726" y="267"/>
                  </a:cubicBezTo>
                  <a:cubicBezTo>
                    <a:pt x="728" y="269"/>
                    <a:pt x="730" y="270"/>
                    <a:pt x="733" y="269"/>
                  </a:cubicBezTo>
                  <a:cubicBezTo>
                    <a:pt x="735" y="267"/>
                    <a:pt x="733" y="263"/>
                    <a:pt x="733" y="261"/>
                  </a:cubicBezTo>
                  <a:cubicBezTo>
                    <a:pt x="733" y="258"/>
                    <a:pt x="733" y="254"/>
                    <a:pt x="732" y="252"/>
                  </a:cubicBezTo>
                  <a:cubicBezTo>
                    <a:pt x="729" y="248"/>
                    <a:pt x="729" y="248"/>
                    <a:pt x="729" y="248"/>
                  </a:cubicBezTo>
                  <a:cubicBezTo>
                    <a:pt x="722" y="238"/>
                    <a:pt x="722" y="238"/>
                    <a:pt x="722" y="238"/>
                  </a:cubicBezTo>
                  <a:close/>
                  <a:moveTo>
                    <a:pt x="514" y="118"/>
                  </a:moveTo>
                  <a:cubicBezTo>
                    <a:pt x="512" y="120"/>
                    <a:pt x="513" y="121"/>
                    <a:pt x="510" y="121"/>
                  </a:cubicBezTo>
                  <a:cubicBezTo>
                    <a:pt x="508" y="123"/>
                    <a:pt x="508" y="122"/>
                    <a:pt x="505" y="124"/>
                  </a:cubicBezTo>
                  <a:cubicBezTo>
                    <a:pt x="504" y="124"/>
                    <a:pt x="504" y="124"/>
                    <a:pt x="504" y="124"/>
                  </a:cubicBezTo>
                  <a:cubicBezTo>
                    <a:pt x="504" y="124"/>
                    <a:pt x="501" y="127"/>
                    <a:pt x="501" y="127"/>
                  </a:cubicBezTo>
                  <a:cubicBezTo>
                    <a:pt x="500" y="127"/>
                    <a:pt x="500" y="127"/>
                    <a:pt x="499" y="127"/>
                  </a:cubicBezTo>
                  <a:cubicBezTo>
                    <a:pt x="498" y="127"/>
                    <a:pt x="498" y="128"/>
                    <a:pt x="497" y="128"/>
                  </a:cubicBezTo>
                  <a:cubicBezTo>
                    <a:pt x="493" y="131"/>
                    <a:pt x="494" y="130"/>
                    <a:pt x="489" y="131"/>
                  </a:cubicBezTo>
                  <a:cubicBezTo>
                    <a:pt x="489" y="133"/>
                    <a:pt x="489" y="133"/>
                    <a:pt x="489" y="133"/>
                  </a:cubicBezTo>
                  <a:cubicBezTo>
                    <a:pt x="490" y="133"/>
                    <a:pt x="490" y="133"/>
                    <a:pt x="490" y="133"/>
                  </a:cubicBezTo>
                  <a:cubicBezTo>
                    <a:pt x="490" y="134"/>
                    <a:pt x="490" y="134"/>
                    <a:pt x="490" y="134"/>
                  </a:cubicBezTo>
                  <a:cubicBezTo>
                    <a:pt x="496" y="136"/>
                    <a:pt x="499" y="133"/>
                    <a:pt x="503" y="133"/>
                  </a:cubicBezTo>
                  <a:cubicBezTo>
                    <a:pt x="507" y="133"/>
                    <a:pt x="506" y="133"/>
                    <a:pt x="509" y="132"/>
                  </a:cubicBezTo>
                  <a:cubicBezTo>
                    <a:pt x="511" y="131"/>
                    <a:pt x="513" y="131"/>
                    <a:pt x="515" y="130"/>
                  </a:cubicBezTo>
                  <a:cubicBezTo>
                    <a:pt x="521" y="128"/>
                    <a:pt x="520" y="127"/>
                    <a:pt x="525" y="123"/>
                  </a:cubicBezTo>
                  <a:cubicBezTo>
                    <a:pt x="528" y="120"/>
                    <a:pt x="531" y="118"/>
                    <a:pt x="534" y="115"/>
                  </a:cubicBezTo>
                  <a:cubicBezTo>
                    <a:pt x="535" y="114"/>
                    <a:pt x="536" y="110"/>
                    <a:pt x="538" y="111"/>
                  </a:cubicBezTo>
                  <a:cubicBezTo>
                    <a:pt x="539" y="111"/>
                    <a:pt x="539" y="115"/>
                    <a:pt x="539" y="116"/>
                  </a:cubicBezTo>
                  <a:cubicBezTo>
                    <a:pt x="539" y="116"/>
                    <a:pt x="539" y="116"/>
                    <a:pt x="539" y="116"/>
                  </a:cubicBezTo>
                  <a:cubicBezTo>
                    <a:pt x="539" y="117"/>
                    <a:pt x="540" y="126"/>
                    <a:pt x="540" y="127"/>
                  </a:cubicBezTo>
                  <a:cubicBezTo>
                    <a:pt x="541" y="130"/>
                    <a:pt x="541" y="130"/>
                    <a:pt x="542" y="132"/>
                  </a:cubicBezTo>
                  <a:cubicBezTo>
                    <a:pt x="542" y="134"/>
                    <a:pt x="543" y="135"/>
                    <a:pt x="543" y="137"/>
                  </a:cubicBezTo>
                  <a:cubicBezTo>
                    <a:pt x="543" y="142"/>
                    <a:pt x="545" y="144"/>
                    <a:pt x="548" y="147"/>
                  </a:cubicBezTo>
                  <a:cubicBezTo>
                    <a:pt x="549" y="148"/>
                    <a:pt x="554" y="153"/>
                    <a:pt x="556" y="154"/>
                  </a:cubicBezTo>
                  <a:cubicBezTo>
                    <a:pt x="559" y="155"/>
                    <a:pt x="563" y="156"/>
                    <a:pt x="565" y="154"/>
                  </a:cubicBezTo>
                  <a:cubicBezTo>
                    <a:pt x="565" y="150"/>
                    <a:pt x="564" y="150"/>
                    <a:pt x="562" y="147"/>
                  </a:cubicBezTo>
                  <a:cubicBezTo>
                    <a:pt x="560" y="145"/>
                    <a:pt x="561" y="144"/>
                    <a:pt x="559" y="141"/>
                  </a:cubicBezTo>
                  <a:cubicBezTo>
                    <a:pt x="555" y="136"/>
                    <a:pt x="554" y="135"/>
                    <a:pt x="553" y="129"/>
                  </a:cubicBezTo>
                  <a:cubicBezTo>
                    <a:pt x="551" y="125"/>
                    <a:pt x="550" y="120"/>
                    <a:pt x="548" y="116"/>
                  </a:cubicBezTo>
                  <a:cubicBezTo>
                    <a:pt x="546" y="114"/>
                    <a:pt x="547" y="112"/>
                    <a:pt x="546" y="109"/>
                  </a:cubicBezTo>
                  <a:cubicBezTo>
                    <a:pt x="546" y="108"/>
                    <a:pt x="546" y="107"/>
                    <a:pt x="546" y="106"/>
                  </a:cubicBezTo>
                  <a:cubicBezTo>
                    <a:pt x="545" y="103"/>
                    <a:pt x="544" y="105"/>
                    <a:pt x="545" y="102"/>
                  </a:cubicBezTo>
                  <a:cubicBezTo>
                    <a:pt x="551" y="104"/>
                    <a:pt x="551" y="104"/>
                    <a:pt x="551" y="104"/>
                  </a:cubicBezTo>
                  <a:cubicBezTo>
                    <a:pt x="553" y="105"/>
                    <a:pt x="553" y="105"/>
                    <a:pt x="553" y="105"/>
                  </a:cubicBezTo>
                  <a:cubicBezTo>
                    <a:pt x="558" y="106"/>
                    <a:pt x="563" y="107"/>
                    <a:pt x="566" y="104"/>
                  </a:cubicBezTo>
                  <a:cubicBezTo>
                    <a:pt x="566" y="103"/>
                    <a:pt x="566" y="103"/>
                    <a:pt x="566" y="103"/>
                  </a:cubicBezTo>
                  <a:cubicBezTo>
                    <a:pt x="567" y="99"/>
                    <a:pt x="567" y="96"/>
                    <a:pt x="563" y="95"/>
                  </a:cubicBezTo>
                  <a:cubicBezTo>
                    <a:pt x="560" y="94"/>
                    <a:pt x="560" y="94"/>
                    <a:pt x="560" y="94"/>
                  </a:cubicBezTo>
                  <a:cubicBezTo>
                    <a:pt x="557" y="93"/>
                    <a:pt x="557" y="94"/>
                    <a:pt x="555" y="93"/>
                  </a:cubicBezTo>
                  <a:cubicBezTo>
                    <a:pt x="550" y="91"/>
                    <a:pt x="550" y="91"/>
                    <a:pt x="550" y="91"/>
                  </a:cubicBezTo>
                  <a:cubicBezTo>
                    <a:pt x="553" y="84"/>
                    <a:pt x="553" y="84"/>
                    <a:pt x="553" y="84"/>
                  </a:cubicBezTo>
                  <a:cubicBezTo>
                    <a:pt x="555" y="77"/>
                    <a:pt x="555" y="77"/>
                    <a:pt x="555" y="77"/>
                  </a:cubicBezTo>
                  <a:cubicBezTo>
                    <a:pt x="558" y="71"/>
                    <a:pt x="558" y="71"/>
                    <a:pt x="558" y="71"/>
                  </a:cubicBezTo>
                  <a:cubicBezTo>
                    <a:pt x="558" y="70"/>
                    <a:pt x="557" y="68"/>
                    <a:pt x="556" y="67"/>
                  </a:cubicBezTo>
                  <a:cubicBezTo>
                    <a:pt x="553" y="67"/>
                    <a:pt x="553" y="67"/>
                    <a:pt x="553" y="67"/>
                  </a:cubicBezTo>
                  <a:cubicBezTo>
                    <a:pt x="552" y="68"/>
                    <a:pt x="551" y="69"/>
                    <a:pt x="550" y="71"/>
                  </a:cubicBezTo>
                  <a:cubicBezTo>
                    <a:pt x="550" y="71"/>
                    <a:pt x="550" y="71"/>
                    <a:pt x="550" y="71"/>
                  </a:cubicBezTo>
                  <a:cubicBezTo>
                    <a:pt x="549" y="74"/>
                    <a:pt x="548" y="75"/>
                    <a:pt x="547" y="77"/>
                  </a:cubicBezTo>
                  <a:cubicBezTo>
                    <a:pt x="546" y="80"/>
                    <a:pt x="546" y="80"/>
                    <a:pt x="546" y="80"/>
                  </a:cubicBezTo>
                  <a:cubicBezTo>
                    <a:pt x="543" y="89"/>
                    <a:pt x="543" y="89"/>
                    <a:pt x="543" y="89"/>
                  </a:cubicBezTo>
                  <a:cubicBezTo>
                    <a:pt x="541" y="88"/>
                    <a:pt x="541" y="88"/>
                    <a:pt x="540" y="88"/>
                  </a:cubicBezTo>
                  <a:cubicBezTo>
                    <a:pt x="539" y="88"/>
                    <a:pt x="539" y="88"/>
                    <a:pt x="539" y="88"/>
                  </a:cubicBezTo>
                  <a:cubicBezTo>
                    <a:pt x="537" y="87"/>
                    <a:pt x="535" y="88"/>
                    <a:pt x="534" y="88"/>
                  </a:cubicBezTo>
                  <a:cubicBezTo>
                    <a:pt x="534" y="88"/>
                    <a:pt x="534" y="88"/>
                    <a:pt x="534" y="88"/>
                  </a:cubicBezTo>
                  <a:cubicBezTo>
                    <a:pt x="532" y="87"/>
                    <a:pt x="532" y="86"/>
                    <a:pt x="530" y="86"/>
                  </a:cubicBezTo>
                  <a:cubicBezTo>
                    <a:pt x="529" y="85"/>
                    <a:pt x="524" y="88"/>
                    <a:pt x="523" y="89"/>
                  </a:cubicBezTo>
                  <a:cubicBezTo>
                    <a:pt x="523" y="90"/>
                    <a:pt x="523" y="90"/>
                    <a:pt x="523" y="90"/>
                  </a:cubicBezTo>
                  <a:cubicBezTo>
                    <a:pt x="522" y="92"/>
                    <a:pt x="525" y="96"/>
                    <a:pt x="526" y="97"/>
                  </a:cubicBezTo>
                  <a:cubicBezTo>
                    <a:pt x="527" y="98"/>
                    <a:pt x="527" y="98"/>
                    <a:pt x="527" y="98"/>
                  </a:cubicBezTo>
                  <a:cubicBezTo>
                    <a:pt x="528" y="98"/>
                    <a:pt x="528" y="98"/>
                    <a:pt x="528" y="98"/>
                  </a:cubicBezTo>
                  <a:cubicBezTo>
                    <a:pt x="531" y="99"/>
                    <a:pt x="532" y="98"/>
                    <a:pt x="535" y="99"/>
                  </a:cubicBezTo>
                  <a:cubicBezTo>
                    <a:pt x="534" y="100"/>
                    <a:pt x="535" y="98"/>
                    <a:pt x="534" y="100"/>
                  </a:cubicBezTo>
                  <a:cubicBezTo>
                    <a:pt x="534" y="102"/>
                    <a:pt x="531" y="104"/>
                    <a:pt x="530" y="105"/>
                  </a:cubicBezTo>
                  <a:cubicBezTo>
                    <a:pt x="528" y="107"/>
                    <a:pt x="527" y="109"/>
                    <a:pt x="525" y="111"/>
                  </a:cubicBezTo>
                  <a:cubicBezTo>
                    <a:pt x="523" y="114"/>
                    <a:pt x="521" y="113"/>
                    <a:pt x="519" y="114"/>
                  </a:cubicBezTo>
                  <a:cubicBezTo>
                    <a:pt x="517" y="117"/>
                    <a:pt x="518" y="117"/>
                    <a:pt x="514" y="118"/>
                  </a:cubicBezTo>
                  <a:close/>
                  <a:moveTo>
                    <a:pt x="301" y="116"/>
                  </a:moveTo>
                  <a:cubicBezTo>
                    <a:pt x="301" y="114"/>
                    <a:pt x="301" y="114"/>
                    <a:pt x="301" y="114"/>
                  </a:cubicBezTo>
                  <a:cubicBezTo>
                    <a:pt x="300" y="112"/>
                    <a:pt x="296" y="114"/>
                    <a:pt x="295" y="111"/>
                  </a:cubicBezTo>
                  <a:cubicBezTo>
                    <a:pt x="299" y="110"/>
                    <a:pt x="299" y="110"/>
                    <a:pt x="299" y="110"/>
                  </a:cubicBezTo>
                  <a:cubicBezTo>
                    <a:pt x="299" y="110"/>
                    <a:pt x="299" y="110"/>
                    <a:pt x="299" y="110"/>
                  </a:cubicBezTo>
                  <a:cubicBezTo>
                    <a:pt x="300" y="110"/>
                    <a:pt x="300" y="110"/>
                    <a:pt x="300" y="110"/>
                  </a:cubicBezTo>
                  <a:cubicBezTo>
                    <a:pt x="301" y="109"/>
                    <a:pt x="301" y="109"/>
                    <a:pt x="301" y="109"/>
                  </a:cubicBezTo>
                  <a:cubicBezTo>
                    <a:pt x="302" y="109"/>
                    <a:pt x="303" y="109"/>
                    <a:pt x="303" y="110"/>
                  </a:cubicBezTo>
                  <a:cubicBezTo>
                    <a:pt x="304" y="111"/>
                    <a:pt x="304" y="111"/>
                    <a:pt x="304" y="111"/>
                  </a:cubicBezTo>
                  <a:cubicBezTo>
                    <a:pt x="304" y="113"/>
                    <a:pt x="304" y="115"/>
                    <a:pt x="302" y="116"/>
                  </a:cubicBezTo>
                  <a:cubicBezTo>
                    <a:pt x="303" y="117"/>
                    <a:pt x="303" y="118"/>
                    <a:pt x="302" y="119"/>
                  </a:cubicBezTo>
                  <a:cubicBezTo>
                    <a:pt x="302" y="119"/>
                    <a:pt x="301" y="119"/>
                    <a:pt x="301" y="118"/>
                  </a:cubicBezTo>
                  <a:cubicBezTo>
                    <a:pt x="301" y="117"/>
                    <a:pt x="302" y="117"/>
                    <a:pt x="301" y="116"/>
                  </a:cubicBezTo>
                  <a:close/>
                  <a:moveTo>
                    <a:pt x="287" y="118"/>
                  </a:moveTo>
                  <a:cubicBezTo>
                    <a:pt x="288" y="117"/>
                    <a:pt x="288" y="116"/>
                    <a:pt x="289" y="116"/>
                  </a:cubicBezTo>
                  <a:cubicBezTo>
                    <a:pt x="290" y="115"/>
                    <a:pt x="291" y="117"/>
                    <a:pt x="291" y="117"/>
                  </a:cubicBezTo>
                  <a:cubicBezTo>
                    <a:pt x="292" y="119"/>
                    <a:pt x="294" y="121"/>
                    <a:pt x="296" y="121"/>
                  </a:cubicBezTo>
                  <a:cubicBezTo>
                    <a:pt x="296" y="123"/>
                    <a:pt x="293" y="123"/>
                    <a:pt x="294" y="125"/>
                  </a:cubicBezTo>
                  <a:cubicBezTo>
                    <a:pt x="295" y="125"/>
                    <a:pt x="295" y="125"/>
                    <a:pt x="295" y="125"/>
                  </a:cubicBezTo>
                  <a:cubicBezTo>
                    <a:pt x="295" y="126"/>
                    <a:pt x="295" y="126"/>
                    <a:pt x="295" y="126"/>
                  </a:cubicBezTo>
                  <a:cubicBezTo>
                    <a:pt x="298" y="129"/>
                    <a:pt x="298" y="129"/>
                    <a:pt x="298" y="129"/>
                  </a:cubicBezTo>
                  <a:cubicBezTo>
                    <a:pt x="300" y="129"/>
                    <a:pt x="298" y="129"/>
                    <a:pt x="300" y="129"/>
                  </a:cubicBezTo>
                  <a:cubicBezTo>
                    <a:pt x="301" y="128"/>
                    <a:pt x="301" y="128"/>
                    <a:pt x="301" y="128"/>
                  </a:cubicBezTo>
                  <a:cubicBezTo>
                    <a:pt x="303" y="127"/>
                    <a:pt x="303" y="126"/>
                    <a:pt x="305" y="125"/>
                  </a:cubicBezTo>
                  <a:cubicBezTo>
                    <a:pt x="306" y="125"/>
                    <a:pt x="306" y="125"/>
                    <a:pt x="306" y="125"/>
                  </a:cubicBezTo>
                  <a:cubicBezTo>
                    <a:pt x="307" y="127"/>
                    <a:pt x="307" y="127"/>
                    <a:pt x="307" y="127"/>
                  </a:cubicBezTo>
                  <a:cubicBezTo>
                    <a:pt x="306" y="128"/>
                    <a:pt x="303" y="131"/>
                    <a:pt x="301" y="132"/>
                  </a:cubicBezTo>
                  <a:cubicBezTo>
                    <a:pt x="301" y="132"/>
                    <a:pt x="301" y="132"/>
                    <a:pt x="301" y="132"/>
                  </a:cubicBezTo>
                  <a:cubicBezTo>
                    <a:pt x="300" y="132"/>
                    <a:pt x="299" y="133"/>
                    <a:pt x="298" y="134"/>
                  </a:cubicBezTo>
                  <a:cubicBezTo>
                    <a:pt x="298" y="135"/>
                    <a:pt x="298" y="134"/>
                    <a:pt x="298" y="135"/>
                  </a:cubicBezTo>
                  <a:cubicBezTo>
                    <a:pt x="299" y="136"/>
                    <a:pt x="299" y="136"/>
                    <a:pt x="299" y="136"/>
                  </a:cubicBezTo>
                  <a:cubicBezTo>
                    <a:pt x="299" y="137"/>
                    <a:pt x="303" y="137"/>
                    <a:pt x="304" y="137"/>
                  </a:cubicBezTo>
                  <a:cubicBezTo>
                    <a:pt x="310" y="134"/>
                    <a:pt x="310" y="134"/>
                    <a:pt x="310" y="134"/>
                  </a:cubicBezTo>
                  <a:cubicBezTo>
                    <a:pt x="310" y="135"/>
                    <a:pt x="310" y="135"/>
                    <a:pt x="311" y="136"/>
                  </a:cubicBezTo>
                  <a:cubicBezTo>
                    <a:pt x="314" y="143"/>
                    <a:pt x="314" y="143"/>
                    <a:pt x="314" y="143"/>
                  </a:cubicBezTo>
                  <a:cubicBezTo>
                    <a:pt x="315" y="142"/>
                    <a:pt x="315" y="143"/>
                    <a:pt x="316" y="142"/>
                  </a:cubicBezTo>
                  <a:cubicBezTo>
                    <a:pt x="316" y="142"/>
                    <a:pt x="318" y="136"/>
                    <a:pt x="318" y="135"/>
                  </a:cubicBezTo>
                  <a:cubicBezTo>
                    <a:pt x="317" y="134"/>
                    <a:pt x="317" y="134"/>
                    <a:pt x="317" y="134"/>
                  </a:cubicBezTo>
                  <a:cubicBezTo>
                    <a:pt x="317" y="133"/>
                    <a:pt x="317" y="133"/>
                    <a:pt x="317" y="133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18" y="130"/>
                    <a:pt x="318" y="130"/>
                    <a:pt x="318" y="130"/>
                  </a:cubicBezTo>
                  <a:cubicBezTo>
                    <a:pt x="319" y="129"/>
                    <a:pt x="319" y="129"/>
                    <a:pt x="319" y="129"/>
                  </a:cubicBezTo>
                  <a:cubicBezTo>
                    <a:pt x="321" y="129"/>
                    <a:pt x="321" y="127"/>
                    <a:pt x="321" y="127"/>
                  </a:cubicBezTo>
                  <a:cubicBezTo>
                    <a:pt x="320" y="125"/>
                    <a:pt x="320" y="125"/>
                    <a:pt x="320" y="125"/>
                  </a:cubicBezTo>
                  <a:cubicBezTo>
                    <a:pt x="319" y="125"/>
                    <a:pt x="316" y="124"/>
                    <a:pt x="314" y="125"/>
                  </a:cubicBezTo>
                  <a:cubicBezTo>
                    <a:pt x="312" y="122"/>
                    <a:pt x="312" y="122"/>
                    <a:pt x="312" y="122"/>
                  </a:cubicBezTo>
                  <a:cubicBezTo>
                    <a:pt x="313" y="121"/>
                    <a:pt x="313" y="121"/>
                    <a:pt x="314" y="120"/>
                  </a:cubicBezTo>
                  <a:cubicBezTo>
                    <a:pt x="316" y="119"/>
                    <a:pt x="316" y="119"/>
                    <a:pt x="316" y="119"/>
                  </a:cubicBezTo>
                  <a:cubicBezTo>
                    <a:pt x="316" y="118"/>
                    <a:pt x="316" y="118"/>
                    <a:pt x="316" y="118"/>
                  </a:cubicBezTo>
                  <a:cubicBezTo>
                    <a:pt x="314" y="115"/>
                    <a:pt x="310" y="116"/>
                    <a:pt x="309" y="114"/>
                  </a:cubicBezTo>
                  <a:cubicBezTo>
                    <a:pt x="309" y="114"/>
                    <a:pt x="311" y="111"/>
                    <a:pt x="311" y="109"/>
                  </a:cubicBezTo>
                  <a:cubicBezTo>
                    <a:pt x="312" y="108"/>
                    <a:pt x="311" y="106"/>
                    <a:pt x="311" y="104"/>
                  </a:cubicBezTo>
                  <a:cubicBezTo>
                    <a:pt x="315" y="103"/>
                    <a:pt x="323" y="95"/>
                    <a:pt x="326" y="102"/>
                  </a:cubicBezTo>
                  <a:cubicBezTo>
                    <a:pt x="327" y="107"/>
                    <a:pt x="327" y="107"/>
                    <a:pt x="327" y="107"/>
                  </a:cubicBezTo>
                  <a:cubicBezTo>
                    <a:pt x="331" y="114"/>
                    <a:pt x="331" y="114"/>
                    <a:pt x="331" y="114"/>
                  </a:cubicBezTo>
                  <a:cubicBezTo>
                    <a:pt x="331" y="115"/>
                    <a:pt x="331" y="115"/>
                    <a:pt x="331" y="115"/>
                  </a:cubicBezTo>
                  <a:cubicBezTo>
                    <a:pt x="331" y="116"/>
                    <a:pt x="331" y="118"/>
                    <a:pt x="331" y="118"/>
                  </a:cubicBezTo>
                  <a:cubicBezTo>
                    <a:pt x="332" y="121"/>
                    <a:pt x="333" y="120"/>
                    <a:pt x="334" y="125"/>
                  </a:cubicBezTo>
                  <a:cubicBezTo>
                    <a:pt x="335" y="127"/>
                    <a:pt x="335" y="129"/>
                    <a:pt x="335" y="131"/>
                  </a:cubicBezTo>
                  <a:cubicBezTo>
                    <a:pt x="334" y="132"/>
                    <a:pt x="334" y="132"/>
                    <a:pt x="334" y="132"/>
                  </a:cubicBezTo>
                  <a:cubicBezTo>
                    <a:pt x="334" y="132"/>
                    <a:pt x="334" y="132"/>
                    <a:pt x="334" y="132"/>
                  </a:cubicBezTo>
                  <a:cubicBezTo>
                    <a:pt x="331" y="134"/>
                    <a:pt x="331" y="134"/>
                    <a:pt x="331" y="134"/>
                  </a:cubicBezTo>
                  <a:cubicBezTo>
                    <a:pt x="330" y="134"/>
                    <a:pt x="330" y="134"/>
                    <a:pt x="330" y="135"/>
                  </a:cubicBezTo>
                  <a:cubicBezTo>
                    <a:pt x="331" y="137"/>
                    <a:pt x="335" y="138"/>
                    <a:pt x="335" y="139"/>
                  </a:cubicBezTo>
                  <a:cubicBezTo>
                    <a:pt x="335" y="140"/>
                    <a:pt x="335" y="140"/>
                    <a:pt x="335" y="140"/>
                  </a:cubicBezTo>
                  <a:cubicBezTo>
                    <a:pt x="335" y="140"/>
                    <a:pt x="335" y="140"/>
                    <a:pt x="335" y="140"/>
                  </a:cubicBezTo>
                  <a:cubicBezTo>
                    <a:pt x="337" y="141"/>
                    <a:pt x="339" y="143"/>
                    <a:pt x="341" y="142"/>
                  </a:cubicBezTo>
                  <a:cubicBezTo>
                    <a:pt x="343" y="141"/>
                    <a:pt x="343" y="141"/>
                    <a:pt x="343" y="141"/>
                  </a:cubicBezTo>
                  <a:cubicBezTo>
                    <a:pt x="344" y="141"/>
                    <a:pt x="344" y="141"/>
                    <a:pt x="344" y="141"/>
                  </a:cubicBezTo>
                  <a:cubicBezTo>
                    <a:pt x="347" y="137"/>
                    <a:pt x="346" y="135"/>
                    <a:pt x="346" y="130"/>
                  </a:cubicBezTo>
                  <a:cubicBezTo>
                    <a:pt x="346" y="126"/>
                    <a:pt x="347" y="122"/>
                    <a:pt x="344" y="117"/>
                  </a:cubicBezTo>
                  <a:cubicBezTo>
                    <a:pt x="344" y="115"/>
                    <a:pt x="344" y="115"/>
                    <a:pt x="344" y="115"/>
                  </a:cubicBezTo>
                  <a:cubicBezTo>
                    <a:pt x="342" y="112"/>
                    <a:pt x="341" y="109"/>
                    <a:pt x="340" y="106"/>
                  </a:cubicBezTo>
                  <a:cubicBezTo>
                    <a:pt x="339" y="102"/>
                    <a:pt x="338" y="101"/>
                    <a:pt x="336" y="97"/>
                  </a:cubicBezTo>
                  <a:cubicBezTo>
                    <a:pt x="334" y="92"/>
                    <a:pt x="334" y="92"/>
                    <a:pt x="334" y="92"/>
                  </a:cubicBezTo>
                  <a:cubicBezTo>
                    <a:pt x="332" y="87"/>
                    <a:pt x="326" y="88"/>
                    <a:pt x="321" y="90"/>
                  </a:cubicBezTo>
                  <a:cubicBezTo>
                    <a:pt x="311" y="95"/>
                    <a:pt x="311" y="95"/>
                    <a:pt x="311" y="95"/>
                  </a:cubicBezTo>
                  <a:cubicBezTo>
                    <a:pt x="307" y="98"/>
                    <a:pt x="304" y="100"/>
                    <a:pt x="298" y="103"/>
                  </a:cubicBezTo>
                  <a:cubicBezTo>
                    <a:pt x="291" y="107"/>
                    <a:pt x="291" y="107"/>
                    <a:pt x="291" y="107"/>
                  </a:cubicBezTo>
                  <a:cubicBezTo>
                    <a:pt x="291" y="105"/>
                    <a:pt x="293" y="101"/>
                    <a:pt x="293" y="100"/>
                  </a:cubicBezTo>
                  <a:cubicBezTo>
                    <a:pt x="293" y="99"/>
                    <a:pt x="293" y="99"/>
                    <a:pt x="293" y="99"/>
                  </a:cubicBezTo>
                  <a:cubicBezTo>
                    <a:pt x="294" y="95"/>
                    <a:pt x="294" y="95"/>
                    <a:pt x="294" y="95"/>
                  </a:cubicBezTo>
                  <a:cubicBezTo>
                    <a:pt x="295" y="95"/>
                    <a:pt x="295" y="95"/>
                    <a:pt x="295" y="95"/>
                  </a:cubicBezTo>
                  <a:cubicBezTo>
                    <a:pt x="299" y="93"/>
                    <a:pt x="299" y="93"/>
                    <a:pt x="299" y="93"/>
                  </a:cubicBezTo>
                  <a:cubicBezTo>
                    <a:pt x="300" y="93"/>
                    <a:pt x="300" y="93"/>
                    <a:pt x="300" y="93"/>
                  </a:cubicBezTo>
                  <a:cubicBezTo>
                    <a:pt x="303" y="89"/>
                    <a:pt x="303" y="89"/>
                    <a:pt x="303" y="89"/>
                  </a:cubicBezTo>
                  <a:cubicBezTo>
                    <a:pt x="304" y="88"/>
                    <a:pt x="304" y="88"/>
                    <a:pt x="304" y="88"/>
                  </a:cubicBezTo>
                  <a:cubicBezTo>
                    <a:pt x="306" y="88"/>
                    <a:pt x="306" y="88"/>
                    <a:pt x="306" y="88"/>
                  </a:cubicBezTo>
                  <a:cubicBezTo>
                    <a:pt x="307" y="87"/>
                    <a:pt x="308" y="84"/>
                    <a:pt x="307" y="83"/>
                  </a:cubicBezTo>
                  <a:cubicBezTo>
                    <a:pt x="306" y="80"/>
                    <a:pt x="304" y="80"/>
                    <a:pt x="302" y="79"/>
                  </a:cubicBezTo>
                  <a:cubicBezTo>
                    <a:pt x="301" y="80"/>
                    <a:pt x="301" y="80"/>
                    <a:pt x="301" y="80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297" y="82"/>
                    <a:pt x="297" y="79"/>
                    <a:pt x="296" y="79"/>
                  </a:cubicBezTo>
                  <a:cubicBezTo>
                    <a:pt x="295" y="80"/>
                    <a:pt x="296" y="80"/>
                    <a:pt x="295" y="81"/>
                  </a:cubicBezTo>
                  <a:cubicBezTo>
                    <a:pt x="295" y="84"/>
                    <a:pt x="295" y="84"/>
                    <a:pt x="295" y="84"/>
                  </a:cubicBezTo>
                  <a:cubicBezTo>
                    <a:pt x="294" y="84"/>
                    <a:pt x="294" y="84"/>
                    <a:pt x="293" y="83"/>
                  </a:cubicBezTo>
                  <a:cubicBezTo>
                    <a:pt x="293" y="83"/>
                    <a:pt x="293" y="83"/>
                    <a:pt x="293" y="83"/>
                  </a:cubicBezTo>
                  <a:cubicBezTo>
                    <a:pt x="292" y="81"/>
                    <a:pt x="293" y="80"/>
                    <a:pt x="292" y="78"/>
                  </a:cubicBezTo>
                  <a:cubicBezTo>
                    <a:pt x="288" y="70"/>
                    <a:pt x="288" y="70"/>
                    <a:pt x="288" y="70"/>
                  </a:cubicBezTo>
                  <a:cubicBezTo>
                    <a:pt x="288" y="69"/>
                    <a:pt x="288" y="69"/>
                    <a:pt x="288" y="69"/>
                  </a:cubicBezTo>
                  <a:cubicBezTo>
                    <a:pt x="285" y="67"/>
                    <a:pt x="284" y="67"/>
                    <a:pt x="281" y="67"/>
                  </a:cubicBezTo>
                  <a:cubicBezTo>
                    <a:pt x="278" y="68"/>
                    <a:pt x="279" y="69"/>
                    <a:pt x="278" y="70"/>
                  </a:cubicBezTo>
                  <a:cubicBezTo>
                    <a:pt x="278" y="72"/>
                    <a:pt x="278" y="72"/>
                    <a:pt x="279" y="75"/>
                  </a:cubicBezTo>
                  <a:cubicBezTo>
                    <a:pt x="281" y="79"/>
                    <a:pt x="281" y="79"/>
                    <a:pt x="281" y="79"/>
                  </a:cubicBezTo>
                  <a:cubicBezTo>
                    <a:pt x="282" y="81"/>
                    <a:pt x="282" y="83"/>
                    <a:pt x="282" y="85"/>
                  </a:cubicBezTo>
                  <a:cubicBezTo>
                    <a:pt x="282" y="85"/>
                    <a:pt x="282" y="85"/>
                    <a:pt x="282" y="85"/>
                  </a:cubicBezTo>
                  <a:cubicBezTo>
                    <a:pt x="283" y="87"/>
                    <a:pt x="283" y="87"/>
                    <a:pt x="283" y="87"/>
                  </a:cubicBezTo>
                  <a:cubicBezTo>
                    <a:pt x="283" y="88"/>
                    <a:pt x="283" y="88"/>
                    <a:pt x="283" y="88"/>
                  </a:cubicBezTo>
                  <a:cubicBezTo>
                    <a:pt x="283" y="89"/>
                    <a:pt x="283" y="90"/>
                    <a:pt x="282" y="91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77" y="93"/>
                    <a:pt x="277" y="93"/>
                    <a:pt x="277" y="93"/>
                  </a:cubicBezTo>
                  <a:cubicBezTo>
                    <a:pt x="277" y="94"/>
                    <a:pt x="276" y="95"/>
                    <a:pt x="276" y="96"/>
                  </a:cubicBezTo>
                  <a:cubicBezTo>
                    <a:pt x="277" y="97"/>
                    <a:pt x="277" y="97"/>
                    <a:pt x="277" y="97"/>
                  </a:cubicBezTo>
                  <a:cubicBezTo>
                    <a:pt x="277" y="99"/>
                    <a:pt x="283" y="99"/>
                    <a:pt x="284" y="100"/>
                  </a:cubicBezTo>
                  <a:cubicBezTo>
                    <a:pt x="285" y="103"/>
                    <a:pt x="284" y="117"/>
                    <a:pt x="282" y="118"/>
                  </a:cubicBezTo>
                  <a:cubicBezTo>
                    <a:pt x="281" y="119"/>
                    <a:pt x="281" y="118"/>
                    <a:pt x="280" y="117"/>
                  </a:cubicBezTo>
                  <a:cubicBezTo>
                    <a:pt x="280" y="117"/>
                    <a:pt x="280" y="117"/>
                    <a:pt x="280" y="117"/>
                  </a:cubicBezTo>
                  <a:cubicBezTo>
                    <a:pt x="280" y="116"/>
                    <a:pt x="279" y="116"/>
                    <a:pt x="278" y="116"/>
                  </a:cubicBezTo>
                  <a:cubicBezTo>
                    <a:pt x="278" y="117"/>
                    <a:pt x="278" y="117"/>
                    <a:pt x="278" y="117"/>
                  </a:cubicBezTo>
                  <a:cubicBezTo>
                    <a:pt x="276" y="118"/>
                    <a:pt x="276" y="125"/>
                    <a:pt x="277" y="128"/>
                  </a:cubicBezTo>
                  <a:cubicBezTo>
                    <a:pt x="279" y="132"/>
                    <a:pt x="278" y="136"/>
                    <a:pt x="280" y="139"/>
                  </a:cubicBezTo>
                  <a:cubicBezTo>
                    <a:pt x="283" y="147"/>
                    <a:pt x="283" y="147"/>
                    <a:pt x="283" y="147"/>
                  </a:cubicBezTo>
                  <a:cubicBezTo>
                    <a:pt x="284" y="150"/>
                    <a:pt x="284" y="150"/>
                    <a:pt x="284" y="150"/>
                  </a:cubicBezTo>
                  <a:cubicBezTo>
                    <a:pt x="288" y="159"/>
                    <a:pt x="288" y="159"/>
                    <a:pt x="288" y="159"/>
                  </a:cubicBezTo>
                  <a:cubicBezTo>
                    <a:pt x="289" y="162"/>
                    <a:pt x="292" y="163"/>
                    <a:pt x="294" y="165"/>
                  </a:cubicBezTo>
                  <a:cubicBezTo>
                    <a:pt x="295" y="164"/>
                    <a:pt x="295" y="164"/>
                    <a:pt x="295" y="164"/>
                  </a:cubicBezTo>
                  <a:cubicBezTo>
                    <a:pt x="300" y="162"/>
                    <a:pt x="299" y="157"/>
                    <a:pt x="297" y="153"/>
                  </a:cubicBezTo>
                  <a:cubicBezTo>
                    <a:pt x="290" y="138"/>
                    <a:pt x="290" y="138"/>
                    <a:pt x="290" y="138"/>
                  </a:cubicBezTo>
                  <a:cubicBezTo>
                    <a:pt x="286" y="130"/>
                    <a:pt x="286" y="130"/>
                    <a:pt x="286" y="130"/>
                  </a:cubicBezTo>
                  <a:cubicBezTo>
                    <a:pt x="282" y="121"/>
                    <a:pt x="282" y="121"/>
                    <a:pt x="282" y="121"/>
                  </a:cubicBezTo>
                  <a:cubicBezTo>
                    <a:pt x="283" y="120"/>
                    <a:pt x="283" y="120"/>
                    <a:pt x="283" y="120"/>
                  </a:cubicBezTo>
                  <a:cubicBezTo>
                    <a:pt x="285" y="119"/>
                    <a:pt x="285" y="119"/>
                    <a:pt x="287" y="118"/>
                  </a:cubicBezTo>
                  <a:close/>
                  <a:moveTo>
                    <a:pt x="131" y="237"/>
                  </a:moveTo>
                  <a:cubicBezTo>
                    <a:pt x="131" y="238"/>
                    <a:pt x="131" y="238"/>
                    <a:pt x="131" y="238"/>
                  </a:cubicBezTo>
                  <a:cubicBezTo>
                    <a:pt x="140" y="238"/>
                    <a:pt x="140" y="238"/>
                    <a:pt x="140" y="238"/>
                  </a:cubicBezTo>
                  <a:cubicBezTo>
                    <a:pt x="140" y="238"/>
                    <a:pt x="140" y="239"/>
                    <a:pt x="141" y="237"/>
                  </a:cubicBezTo>
                  <a:cubicBezTo>
                    <a:pt x="141" y="237"/>
                    <a:pt x="141" y="237"/>
                    <a:pt x="141" y="237"/>
                  </a:cubicBezTo>
                  <a:cubicBezTo>
                    <a:pt x="142" y="235"/>
                    <a:pt x="142" y="231"/>
                    <a:pt x="140" y="230"/>
                  </a:cubicBezTo>
                  <a:cubicBezTo>
                    <a:pt x="137" y="228"/>
                    <a:pt x="135" y="230"/>
                    <a:pt x="133" y="230"/>
                  </a:cubicBezTo>
                  <a:cubicBezTo>
                    <a:pt x="132" y="232"/>
                    <a:pt x="131" y="232"/>
                    <a:pt x="130" y="233"/>
                  </a:cubicBezTo>
                  <a:cubicBezTo>
                    <a:pt x="130" y="234"/>
                    <a:pt x="130" y="234"/>
                    <a:pt x="130" y="234"/>
                  </a:cubicBezTo>
                  <a:cubicBezTo>
                    <a:pt x="129" y="234"/>
                    <a:pt x="129" y="234"/>
                    <a:pt x="129" y="234"/>
                  </a:cubicBezTo>
                  <a:cubicBezTo>
                    <a:pt x="129" y="236"/>
                    <a:pt x="129" y="236"/>
                    <a:pt x="129" y="236"/>
                  </a:cubicBezTo>
                  <a:cubicBezTo>
                    <a:pt x="131" y="237"/>
                    <a:pt x="131" y="237"/>
                    <a:pt x="131" y="237"/>
                  </a:cubicBezTo>
                  <a:close/>
                  <a:moveTo>
                    <a:pt x="123" y="195"/>
                  </a:moveTo>
                  <a:cubicBezTo>
                    <a:pt x="123" y="194"/>
                    <a:pt x="123" y="194"/>
                    <a:pt x="123" y="194"/>
                  </a:cubicBezTo>
                  <a:cubicBezTo>
                    <a:pt x="128" y="197"/>
                    <a:pt x="128" y="197"/>
                    <a:pt x="128" y="197"/>
                  </a:cubicBezTo>
                  <a:cubicBezTo>
                    <a:pt x="130" y="198"/>
                    <a:pt x="131" y="200"/>
                    <a:pt x="133" y="202"/>
                  </a:cubicBezTo>
                  <a:cubicBezTo>
                    <a:pt x="136" y="205"/>
                    <a:pt x="134" y="204"/>
                    <a:pt x="134" y="207"/>
                  </a:cubicBezTo>
                  <a:cubicBezTo>
                    <a:pt x="132" y="206"/>
                    <a:pt x="132" y="206"/>
                    <a:pt x="132" y="206"/>
                  </a:cubicBezTo>
                  <a:cubicBezTo>
                    <a:pt x="130" y="205"/>
                    <a:pt x="130" y="204"/>
                    <a:pt x="129" y="203"/>
                  </a:cubicBezTo>
                  <a:cubicBezTo>
                    <a:pt x="128" y="203"/>
                    <a:pt x="127" y="202"/>
                    <a:pt x="126" y="202"/>
                  </a:cubicBezTo>
                  <a:cubicBezTo>
                    <a:pt x="124" y="203"/>
                    <a:pt x="124" y="203"/>
                    <a:pt x="124" y="203"/>
                  </a:cubicBezTo>
                  <a:cubicBezTo>
                    <a:pt x="123" y="204"/>
                    <a:pt x="123" y="204"/>
                    <a:pt x="123" y="204"/>
                  </a:cubicBezTo>
                  <a:cubicBezTo>
                    <a:pt x="122" y="205"/>
                    <a:pt x="123" y="206"/>
                    <a:pt x="122" y="207"/>
                  </a:cubicBezTo>
                  <a:cubicBezTo>
                    <a:pt x="127" y="210"/>
                    <a:pt x="127" y="210"/>
                    <a:pt x="127" y="210"/>
                  </a:cubicBezTo>
                  <a:cubicBezTo>
                    <a:pt x="128" y="211"/>
                    <a:pt x="129" y="213"/>
                    <a:pt x="129" y="215"/>
                  </a:cubicBezTo>
                  <a:cubicBezTo>
                    <a:pt x="130" y="215"/>
                    <a:pt x="130" y="215"/>
                    <a:pt x="130" y="215"/>
                  </a:cubicBezTo>
                  <a:cubicBezTo>
                    <a:pt x="131" y="216"/>
                    <a:pt x="131" y="216"/>
                    <a:pt x="131" y="216"/>
                  </a:cubicBezTo>
                  <a:cubicBezTo>
                    <a:pt x="132" y="217"/>
                    <a:pt x="133" y="217"/>
                    <a:pt x="133" y="218"/>
                  </a:cubicBezTo>
                  <a:cubicBezTo>
                    <a:pt x="135" y="218"/>
                    <a:pt x="134" y="218"/>
                    <a:pt x="136" y="217"/>
                  </a:cubicBezTo>
                  <a:cubicBezTo>
                    <a:pt x="137" y="216"/>
                    <a:pt x="137" y="216"/>
                    <a:pt x="137" y="216"/>
                  </a:cubicBezTo>
                  <a:cubicBezTo>
                    <a:pt x="139" y="211"/>
                    <a:pt x="139" y="211"/>
                    <a:pt x="139" y="211"/>
                  </a:cubicBezTo>
                  <a:cubicBezTo>
                    <a:pt x="143" y="214"/>
                    <a:pt x="143" y="217"/>
                    <a:pt x="144" y="220"/>
                  </a:cubicBezTo>
                  <a:cubicBezTo>
                    <a:pt x="147" y="223"/>
                    <a:pt x="147" y="223"/>
                    <a:pt x="147" y="223"/>
                  </a:cubicBezTo>
                  <a:cubicBezTo>
                    <a:pt x="147" y="223"/>
                    <a:pt x="148" y="223"/>
                    <a:pt x="148" y="223"/>
                  </a:cubicBezTo>
                  <a:cubicBezTo>
                    <a:pt x="149" y="222"/>
                    <a:pt x="149" y="222"/>
                    <a:pt x="149" y="222"/>
                  </a:cubicBezTo>
                  <a:cubicBezTo>
                    <a:pt x="150" y="220"/>
                    <a:pt x="150" y="216"/>
                    <a:pt x="151" y="213"/>
                  </a:cubicBezTo>
                  <a:cubicBezTo>
                    <a:pt x="153" y="214"/>
                    <a:pt x="158" y="215"/>
                    <a:pt x="160" y="213"/>
                  </a:cubicBezTo>
                  <a:cubicBezTo>
                    <a:pt x="166" y="206"/>
                    <a:pt x="166" y="206"/>
                    <a:pt x="166" y="206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9" y="201"/>
                    <a:pt x="168" y="196"/>
                    <a:pt x="167" y="193"/>
                  </a:cubicBezTo>
                  <a:cubicBezTo>
                    <a:pt x="163" y="193"/>
                    <a:pt x="164" y="192"/>
                    <a:pt x="161" y="194"/>
                  </a:cubicBezTo>
                  <a:cubicBezTo>
                    <a:pt x="160" y="193"/>
                    <a:pt x="160" y="193"/>
                    <a:pt x="160" y="193"/>
                  </a:cubicBezTo>
                  <a:cubicBezTo>
                    <a:pt x="159" y="193"/>
                    <a:pt x="157" y="192"/>
                    <a:pt x="157" y="193"/>
                  </a:cubicBezTo>
                  <a:cubicBezTo>
                    <a:pt x="156" y="194"/>
                    <a:pt x="159" y="197"/>
                    <a:pt x="159" y="201"/>
                  </a:cubicBezTo>
                  <a:cubicBezTo>
                    <a:pt x="158" y="201"/>
                    <a:pt x="158" y="201"/>
                    <a:pt x="158" y="201"/>
                  </a:cubicBezTo>
                  <a:cubicBezTo>
                    <a:pt x="157" y="204"/>
                    <a:pt x="157" y="204"/>
                    <a:pt x="157" y="204"/>
                  </a:cubicBezTo>
                  <a:cubicBezTo>
                    <a:pt x="155" y="206"/>
                    <a:pt x="155" y="206"/>
                    <a:pt x="155" y="206"/>
                  </a:cubicBezTo>
                  <a:cubicBezTo>
                    <a:pt x="152" y="205"/>
                    <a:pt x="151" y="206"/>
                    <a:pt x="146" y="203"/>
                  </a:cubicBezTo>
                  <a:cubicBezTo>
                    <a:pt x="146" y="203"/>
                    <a:pt x="146" y="203"/>
                    <a:pt x="146" y="203"/>
                  </a:cubicBezTo>
                  <a:cubicBezTo>
                    <a:pt x="144" y="202"/>
                    <a:pt x="146" y="195"/>
                    <a:pt x="147" y="193"/>
                  </a:cubicBezTo>
                  <a:cubicBezTo>
                    <a:pt x="146" y="192"/>
                    <a:pt x="146" y="192"/>
                    <a:pt x="145" y="191"/>
                  </a:cubicBezTo>
                  <a:cubicBezTo>
                    <a:pt x="143" y="190"/>
                    <a:pt x="138" y="191"/>
                    <a:pt x="136" y="190"/>
                  </a:cubicBezTo>
                  <a:cubicBezTo>
                    <a:pt x="135" y="191"/>
                    <a:pt x="135" y="191"/>
                    <a:pt x="135" y="191"/>
                  </a:cubicBezTo>
                  <a:cubicBezTo>
                    <a:pt x="138" y="195"/>
                    <a:pt x="138" y="195"/>
                    <a:pt x="138" y="195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1" y="190"/>
                    <a:pt x="131" y="190"/>
                    <a:pt x="131" y="190"/>
                  </a:cubicBezTo>
                  <a:cubicBezTo>
                    <a:pt x="130" y="189"/>
                    <a:pt x="130" y="189"/>
                    <a:pt x="130" y="189"/>
                  </a:cubicBezTo>
                  <a:cubicBezTo>
                    <a:pt x="129" y="189"/>
                    <a:pt x="129" y="189"/>
                    <a:pt x="128" y="189"/>
                  </a:cubicBezTo>
                  <a:cubicBezTo>
                    <a:pt x="127" y="188"/>
                    <a:pt x="128" y="186"/>
                    <a:pt x="129" y="185"/>
                  </a:cubicBezTo>
                  <a:cubicBezTo>
                    <a:pt x="129" y="184"/>
                    <a:pt x="129" y="181"/>
                    <a:pt x="128" y="180"/>
                  </a:cubicBezTo>
                  <a:cubicBezTo>
                    <a:pt x="126" y="179"/>
                    <a:pt x="126" y="179"/>
                    <a:pt x="124" y="179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17" y="188"/>
                    <a:pt x="117" y="188"/>
                    <a:pt x="117" y="188"/>
                  </a:cubicBezTo>
                  <a:cubicBezTo>
                    <a:pt x="117" y="188"/>
                    <a:pt x="117" y="190"/>
                    <a:pt x="118" y="190"/>
                  </a:cubicBezTo>
                  <a:cubicBezTo>
                    <a:pt x="117" y="191"/>
                    <a:pt x="117" y="191"/>
                    <a:pt x="117" y="191"/>
                  </a:cubicBezTo>
                  <a:cubicBezTo>
                    <a:pt x="115" y="194"/>
                    <a:pt x="115" y="194"/>
                    <a:pt x="115" y="194"/>
                  </a:cubicBezTo>
                  <a:cubicBezTo>
                    <a:pt x="115" y="195"/>
                    <a:pt x="115" y="195"/>
                    <a:pt x="115" y="195"/>
                  </a:cubicBezTo>
                  <a:cubicBezTo>
                    <a:pt x="112" y="198"/>
                    <a:pt x="112" y="198"/>
                    <a:pt x="112" y="198"/>
                  </a:cubicBezTo>
                  <a:cubicBezTo>
                    <a:pt x="111" y="200"/>
                    <a:pt x="112" y="200"/>
                    <a:pt x="111" y="201"/>
                  </a:cubicBezTo>
                  <a:cubicBezTo>
                    <a:pt x="116" y="205"/>
                    <a:pt x="119" y="200"/>
                    <a:pt x="123" y="195"/>
                  </a:cubicBezTo>
                  <a:close/>
                  <a:moveTo>
                    <a:pt x="116" y="230"/>
                  </a:moveTo>
                  <a:cubicBezTo>
                    <a:pt x="116" y="229"/>
                    <a:pt x="116" y="229"/>
                    <a:pt x="117" y="227"/>
                  </a:cubicBezTo>
                  <a:cubicBezTo>
                    <a:pt x="119" y="229"/>
                    <a:pt x="119" y="229"/>
                    <a:pt x="119" y="229"/>
                  </a:cubicBezTo>
                  <a:cubicBezTo>
                    <a:pt x="121" y="230"/>
                    <a:pt x="119" y="235"/>
                    <a:pt x="118" y="236"/>
                  </a:cubicBezTo>
                  <a:cubicBezTo>
                    <a:pt x="117" y="237"/>
                    <a:pt x="117" y="237"/>
                    <a:pt x="117" y="238"/>
                  </a:cubicBezTo>
                  <a:cubicBezTo>
                    <a:pt x="115" y="237"/>
                    <a:pt x="115" y="237"/>
                    <a:pt x="115" y="237"/>
                  </a:cubicBezTo>
                  <a:cubicBezTo>
                    <a:pt x="113" y="234"/>
                    <a:pt x="113" y="234"/>
                    <a:pt x="113" y="234"/>
                  </a:cubicBezTo>
                  <a:cubicBezTo>
                    <a:pt x="114" y="233"/>
                    <a:pt x="113" y="234"/>
                    <a:pt x="114" y="233"/>
                  </a:cubicBezTo>
                  <a:cubicBezTo>
                    <a:pt x="115" y="231"/>
                    <a:pt x="115" y="231"/>
                    <a:pt x="115" y="231"/>
                  </a:cubicBezTo>
                  <a:cubicBezTo>
                    <a:pt x="116" y="230"/>
                    <a:pt x="116" y="230"/>
                    <a:pt x="116" y="230"/>
                  </a:cubicBezTo>
                  <a:close/>
                  <a:moveTo>
                    <a:pt x="139" y="243"/>
                  </a:moveTo>
                  <a:cubicBezTo>
                    <a:pt x="136" y="240"/>
                    <a:pt x="136" y="240"/>
                    <a:pt x="136" y="240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2" y="243"/>
                    <a:pt x="133" y="245"/>
                    <a:pt x="132" y="248"/>
                  </a:cubicBezTo>
                  <a:cubicBezTo>
                    <a:pt x="123" y="242"/>
                    <a:pt x="123" y="242"/>
                    <a:pt x="123" y="242"/>
                  </a:cubicBezTo>
                  <a:cubicBezTo>
                    <a:pt x="125" y="239"/>
                    <a:pt x="125" y="240"/>
                    <a:pt x="127" y="238"/>
                  </a:cubicBezTo>
                  <a:cubicBezTo>
                    <a:pt x="127" y="238"/>
                    <a:pt x="128" y="233"/>
                    <a:pt x="128" y="232"/>
                  </a:cubicBezTo>
                  <a:cubicBezTo>
                    <a:pt x="129" y="230"/>
                    <a:pt x="128" y="228"/>
                    <a:pt x="128" y="227"/>
                  </a:cubicBezTo>
                  <a:cubicBezTo>
                    <a:pt x="127" y="226"/>
                    <a:pt x="127" y="226"/>
                    <a:pt x="127" y="226"/>
                  </a:cubicBezTo>
                  <a:cubicBezTo>
                    <a:pt x="126" y="224"/>
                    <a:pt x="126" y="222"/>
                    <a:pt x="125" y="221"/>
                  </a:cubicBezTo>
                  <a:cubicBezTo>
                    <a:pt x="123" y="219"/>
                    <a:pt x="122" y="219"/>
                    <a:pt x="121" y="216"/>
                  </a:cubicBezTo>
                  <a:cubicBezTo>
                    <a:pt x="121" y="216"/>
                    <a:pt x="121" y="216"/>
                    <a:pt x="121" y="216"/>
                  </a:cubicBezTo>
                  <a:cubicBezTo>
                    <a:pt x="118" y="214"/>
                    <a:pt x="118" y="214"/>
                    <a:pt x="118" y="214"/>
                  </a:cubicBezTo>
                  <a:cubicBezTo>
                    <a:pt x="112" y="211"/>
                    <a:pt x="112" y="211"/>
                    <a:pt x="112" y="211"/>
                  </a:cubicBezTo>
                  <a:cubicBezTo>
                    <a:pt x="108" y="207"/>
                    <a:pt x="108" y="207"/>
                    <a:pt x="108" y="207"/>
                  </a:cubicBezTo>
                  <a:cubicBezTo>
                    <a:pt x="107" y="207"/>
                    <a:pt x="107" y="207"/>
                    <a:pt x="107" y="207"/>
                  </a:cubicBezTo>
                  <a:cubicBezTo>
                    <a:pt x="104" y="207"/>
                    <a:pt x="104" y="206"/>
                    <a:pt x="101" y="208"/>
                  </a:cubicBezTo>
                  <a:cubicBezTo>
                    <a:pt x="101" y="208"/>
                    <a:pt x="101" y="208"/>
                    <a:pt x="101" y="208"/>
                  </a:cubicBezTo>
                  <a:cubicBezTo>
                    <a:pt x="98" y="212"/>
                    <a:pt x="98" y="212"/>
                    <a:pt x="98" y="212"/>
                  </a:cubicBezTo>
                  <a:cubicBezTo>
                    <a:pt x="98" y="213"/>
                    <a:pt x="98" y="213"/>
                    <a:pt x="98" y="213"/>
                  </a:cubicBezTo>
                  <a:cubicBezTo>
                    <a:pt x="98" y="214"/>
                    <a:pt x="97" y="217"/>
                    <a:pt x="96" y="219"/>
                  </a:cubicBezTo>
                  <a:cubicBezTo>
                    <a:pt x="92" y="225"/>
                    <a:pt x="92" y="225"/>
                    <a:pt x="92" y="225"/>
                  </a:cubicBezTo>
                  <a:cubicBezTo>
                    <a:pt x="90" y="229"/>
                    <a:pt x="90" y="229"/>
                    <a:pt x="90" y="229"/>
                  </a:cubicBezTo>
                  <a:cubicBezTo>
                    <a:pt x="90" y="230"/>
                    <a:pt x="90" y="230"/>
                    <a:pt x="90" y="230"/>
                  </a:cubicBezTo>
                  <a:cubicBezTo>
                    <a:pt x="89" y="231"/>
                    <a:pt x="89" y="231"/>
                    <a:pt x="89" y="231"/>
                  </a:cubicBezTo>
                  <a:cubicBezTo>
                    <a:pt x="91" y="232"/>
                    <a:pt x="91" y="232"/>
                    <a:pt x="91" y="232"/>
                  </a:cubicBezTo>
                  <a:cubicBezTo>
                    <a:pt x="93" y="233"/>
                    <a:pt x="94" y="233"/>
                    <a:pt x="95" y="233"/>
                  </a:cubicBezTo>
                  <a:cubicBezTo>
                    <a:pt x="98" y="230"/>
                    <a:pt x="98" y="230"/>
                    <a:pt x="98" y="230"/>
                  </a:cubicBezTo>
                  <a:cubicBezTo>
                    <a:pt x="98" y="230"/>
                    <a:pt x="98" y="230"/>
                    <a:pt x="98" y="230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100" y="228"/>
                    <a:pt x="104" y="227"/>
                    <a:pt x="104" y="225"/>
                  </a:cubicBezTo>
                  <a:cubicBezTo>
                    <a:pt x="107" y="220"/>
                    <a:pt x="107" y="220"/>
                    <a:pt x="107" y="220"/>
                  </a:cubicBezTo>
                  <a:cubicBezTo>
                    <a:pt x="110" y="222"/>
                    <a:pt x="110" y="222"/>
                    <a:pt x="110" y="222"/>
                  </a:cubicBezTo>
                  <a:cubicBezTo>
                    <a:pt x="110" y="223"/>
                    <a:pt x="110" y="223"/>
                    <a:pt x="110" y="223"/>
                  </a:cubicBezTo>
                  <a:cubicBezTo>
                    <a:pt x="109" y="224"/>
                    <a:pt x="109" y="224"/>
                    <a:pt x="109" y="224"/>
                  </a:cubicBezTo>
                  <a:cubicBezTo>
                    <a:pt x="106" y="230"/>
                    <a:pt x="106" y="230"/>
                    <a:pt x="106" y="230"/>
                  </a:cubicBezTo>
                  <a:cubicBezTo>
                    <a:pt x="106" y="231"/>
                    <a:pt x="105" y="231"/>
                    <a:pt x="104" y="231"/>
                  </a:cubicBezTo>
                  <a:cubicBezTo>
                    <a:pt x="104" y="231"/>
                    <a:pt x="104" y="231"/>
                    <a:pt x="104" y="231"/>
                  </a:cubicBezTo>
                  <a:cubicBezTo>
                    <a:pt x="103" y="230"/>
                    <a:pt x="103" y="230"/>
                    <a:pt x="103" y="230"/>
                  </a:cubicBezTo>
                  <a:cubicBezTo>
                    <a:pt x="101" y="230"/>
                    <a:pt x="100" y="230"/>
                    <a:pt x="99" y="232"/>
                  </a:cubicBezTo>
                  <a:cubicBezTo>
                    <a:pt x="98" y="233"/>
                    <a:pt x="98" y="233"/>
                    <a:pt x="98" y="233"/>
                  </a:cubicBezTo>
                  <a:cubicBezTo>
                    <a:pt x="101" y="234"/>
                    <a:pt x="101" y="234"/>
                    <a:pt x="101" y="234"/>
                  </a:cubicBezTo>
                  <a:cubicBezTo>
                    <a:pt x="101" y="234"/>
                    <a:pt x="101" y="234"/>
                    <a:pt x="101" y="234"/>
                  </a:cubicBezTo>
                  <a:cubicBezTo>
                    <a:pt x="109" y="240"/>
                    <a:pt x="109" y="240"/>
                    <a:pt x="109" y="240"/>
                  </a:cubicBezTo>
                  <a:cubicBezTo>
                    <a:pt x="121" y="248"/>
                    <a:pt x="121" y="248"/>
                    <a:pt x="121" y="248"/>
                  </a:cubicBezTo>
                  <a:cubicBezTo>
                    <a:pt x="125" y="251"/>
                    <a:pt x="125" y="251"/>
                    <a:pt x="125" y="251"/>
                  </a:cubicBezTo>
                  <a:cubicBezTo>
                    <a:pt x="127" y="252"/>
                    <a:pt x="127" y="252"/>
                    <a:pt x="127" y="252"/>
                  </a:cubicBezTo>
                  <a:cubicBezTo>
                    <a:pt x="131" y="258"/>
                    <a:pt x="131" y="258"/>
                    <a:pt x="131" y="258"/>
                  </a:cubicBezTo>
                  <a:cubicBezTo>
                    <a:pt x="132" y="258"/>
                    <a:pt x="132" y="258"/>
                    <a:pt x="132" y="258"/>
                  </a:cubicBezTo>
                  <a:cubicBezTo>
                    <a:pt x="133" y="259"/>
                    <a:pt x="133" y="259"/>
                    <a:pt x="133" y="259"/>
                  </a:cubicBezTo>
                  <a:cubicBezTo>
                    <a:pt x="134" y="260"/>
                    <a:pt x="134" y="260"/>
                    <a:pt x="134" y="260"/>
                  </a:cubicBezTo>
                  <a:cubicBezTo>
                    <a:pt x="136" y="260"/>
                    <a:pt x="140" y="260"/>
                    <a:pt x="142" y="258"/>
                  </a:cubicBezTo>
                  <a:cubicBezTo>
                    <a:pt x="143" y="256"/>
                    <a:pt x="142" y="252"/>
                    <a:pt x="141" y="251"/>
                  </a:cubicBezTo>
                  <a:cubicBezTo>
                    <a:pt x="140" y="248"/>
                    <a:pt x="139" y="245"/>
                    <a:pt x="139" y="243"/>
                  </a:cubicBezTo>
                  <a:close/>
                  <a:moveTo>
                    <a:pt x="179" y="244"/>
                  </a:moveTo>
                  <a:cubicBezTo>
                    <a:pt x="179" y="243"/>
                    <a:pt x="179" y="243"/>
                    <a:pt x="179" y="243"/>
                  </a:cubicBezTo>
                  <a:cubicBezTo>
                    <a:pt x="176" y="243"/>
                    <a:pt x="176" y="243"/>
                    <a:pt x="176" y="243"/>
                  </a:cubicBezTo>
                  <a:cubicBezTo>
                    <a:pt x="176" y="244"/>
                    <a:pt x="176" y="244"/>
                    <a:pt x="176" y="244"/>
                  </a:cubicBezTo>
                  <a:cubicBezTo>
                    <a:pt x="173" y="247"/>
                    <a:pt x="173" y="247"/>
                    <a:pt x="173" y="247"/>
                  </a:cubicBezTo>
                  <a:cubicBezTo>
                    <a:pt x="172" y="248"/>
                    <a:pt x="172" y="248"/>
                    <a:pt x="172" y="248"/>
                  </a:cubicBezTo>
                  <a:cubicBezTo>
                    <a:pt x="172" y="249"/>
                    <a:pt x="172" y="249"/>
                    <a:pt x="172" y="249"/>
                  </a:cubicBezTo>
                  <a:cubicBezTo>
                    <a:pt x="172" y="250"/>
                    <a:pt x="172" y="251"/>
                    <a:pt x="171" y="252"/>
                  </a:cubicBezTo>
                  <a:cubicBezTo>
                    <a:pt x="169" y="252"/>
                    <a:pt x="169" y="252"/>
                    <a:pt x="168" y="251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5" y="248"/>
                    <a:pt x="165" y="248"/>
                    <a:pt x="166" y="248"/>
                  </a:cubicBezTo>
                  <a:cubicBezTo>
                    <a:pt x="167" y="249"/>
                    <a:pt x="167" y="249"/>
                    <a:pt x="167" y="249"/>
                  </a:cubicBezTo>
                  <a:cubicBezTo>
                    <a:pt x="168" y="249"/>
                    <a:pt x="168" y="249"/>
                    <a:pt x="168" y="249"/>
                  </a:cubicBezTo>
                  <a:cubicBezTo>
                    <a:pt x="169" y="250"/>
                    <a:pt x="169" y="250"/>
                    <a:pt x="169" y="250"/>
                  </a:cubicBezTo>
                  <a:cubicBezTo>
                    <a:pt x="171" y="247"/>
                    <a:pt x="171" y="247"/>
                    <a:pt x="171" y="247"/>
                  </a:cubicBezTo>
                  <a:cubicBezTo>
                    <a:pt x="170" y="246"/>
                    <a:pt x="170" y="246"/>
                    <a:pt x="170" y="246"/>
                  </a:cubicBezTo>
                  <a:cubicBezTo>
                    <a:pt x="171" y="245"/>
                    <a:pt x="171" y="245"/>
                    <a:pt x="171" y="245"/>
                  </a:cubicBezTo>
                  <a:cubicBezTo>
                    <a:pt x="171" y="244"/>
                    <a:pt x="171" y="244"/>
                    <a:pt x="171" y="244"/>
                  </a:cubicBezTo>
                  <a:cubicBezTo>
                    <a:pt x="172" y="244"/>
                    <a:pt x="172" y="244"/>
                    <a:pt x="172" y="244"/>
                  </a:cubicBezTo>
                  <a:cubicBezTo>
                    <a:pt x="171" y="238"/>
                    <a:pt x="171" y="238"/>
                    <a:pt x="171" y="238"/>
                  </a:cubicBezTo>
                  <a:cubicBezTo>
                    <a:pt x="169" y="236"/>
                    <a:pt x="169" y="236"/>
                    <a:pt x="169" y="236"/>
                  </a:cubicBezTo>
                  <a:cubicBezTo>
                    <a:pt x="168" y="235"/>
                    <a:pt x="168" y="236"/>
                    <a:pt x="166" y="235"/>
                  </a:cubicBezTo>
                  <a:cubicBezTo>
                    <a:pt x="165" y="237"/>
                    <a:pt x="165" y="237"/>
                    <a:pt x="165" y="237"/>
                  </a:cubicBezTo>
                  <a:cubicBezTo>
                    <a:pt x="165" y="239"/>
                    <a:pt x="164" y="242"/>
                    <a:pt x="163" y="243"/>
                  </a:cubicBezTo>
                  <a:cubicBezTo>
                    <a:pt x="163" y="244"/>
                    <a:pt x="163" y="244"/>
                    <a:pt x="163" y="244"/>
                  </a:cubicBezTo>
                  <a:cubicBezTo>
                    <a:pt x="162" y="244"/>
                    <a:pt x="162" y="244"/>
                    <a:pt x="162" y="244"/>
                  </a:cubicBezTo>
                  <a:cubicBezTo>
                    <a:pt x="162" y="246"/>
                    <a:pt x="162" y="246"/>
                    <a:pt x="162" y="246"/>
                  </a:cubicBezTo>
                  <a:cubicBezTo>
                    <a:pt x="161" y="247"/>
                    <a:pt x="161" y="247"/>
                    <a:pt x="161" y="247"/>
                  </a:cubicBezTo>
                  <a:cubicBezTo>
                    <a:pt x="161" y="248"/>
                    <a:pt x="160" y="248"/>
                    <a:pt x="160" y="247"/>
                  </a:cubicBezTo>
                  <a:cubicBezTo>
                    <a:pt x="153" y="244"/>
                    <a:pt x="153" y="244"/>
                    <a:pt x="153" y="244"/>
                  </a:cubicBezTo>
                  <a:cubicBezTo>
                    <a:pt x="152" y="243"/>
                    <a:pt x="152" y="243"/>
                    <a:pt x="152" y="243"/>
                  </a:cubicBezTo>
                  <a:cubicBezTo>
                    <a:pt x="154" y="240"/>
                    <a:pt x="154" y="240"/>
                    <a:pt x="154" y="240"/>
                  </a:cubicBezTo>
                  <a:cubicBezTo>
                    <a:pt x="154" y="239"/>
                    <a:pt x="156" y="239"/>
                    <a:pt x="157" y="238"/>
                  </a:cubicBezTo>
                  <a:cubicBezTo>
                    <a:pt x="161" y="232"/>
                    <a:pt x="161" y="232"/>
                    <a:pt x="161" y="232"/>
                  </a:cubicBezTo>
                  <a:cubicBezTo>
                    <a:pt x="162" y="231"/>
                    <a:pt x="162" y="230"/>
                    <a:pt x="164" y="231"/>
                  </a:cubicBezTo>
                  <a:cubicBezTo>
                    <a:pt x="174" y="236"/>
                    <a:pt x="174" y="236"/>
                    <a:pt x="174" y="236"/>
                  </a:cubicBezTo>
                  <a:cubicBezTo>
                    <a:pt x="175" y="236"/>
                    <a:pt x="176" y="238"/>
                    <a:pt x="178" y="239"/>
                  </a:cubicBezTo>
                  <a:cubicBezTo>
                    <a:pt x="180" y="241"/>
                    <a:pt x="180" y="241"/>
                    <a:pt x="180" y="241"/>
                  </a:cubicBezTo>
                  <a:cubicBezTo>
                    <a:pt x="181" y="241"/>
                    <a:pt x="181" y="241"/>
                    <a:pt x="181" y="241"/>
                  </a:cubicBezTo>
                  <a:cubicBezTo>
                    <a:pt x="183" y="241"/>
                    <a:pt x="183" y="241"/>
                    <a:pt x="183" y="241"/>
                  </a:cubicBezTo>
                  <a:cubicBezTo>
                    <a:pt x="184" y="240"/>
                    <a:pt x="184" y="240"/>
                    <a:pt x="184" y="240"/>
                  </a:cubicBezTo>
                  <a:cubicBezTo>
                    <a:pt x="186" y="237"/>
                    <a:pt x="184" y="231"/>
                    <a:pt x="181" y="228"/>
                  </a:cubicBezTo>
                  <a:cubicBezTo>
                    <a:pt x="177" y="226"/>
                    <a:pt x="177" y="226"/>
                    <a:pt x="177" y="226"/>
                  </a:cubicBezTo>
                  <a:cubicBezTo>
                    <a:pt x="175" y="225"/>
                    <a:pt x="176" y="224"/>
                    <a:pt x="174" y="223"/>
                  </a:cubicBezTo>
                  <a:cubicBezTo>
                    <a:pt x="170" y="220"/>
                    <a:pt x="170" y="220"/>
                    <a:pt x="170" y="220"/>
                  </a:cubicBezTo>
                  <a:cubicBezTo>
                    <a:pt x="170" y="220"/>
                    <a:pt x="170" y="220"/>
                    <a:pt x="170" y="220"/>
                  </a:cubicBezTo>
                  <a:cubicBezTo>
                    <a:pt x="168" y="220"/>
                    <a:pt x="168" y="220"/>
                    <a:pt x="168" y="220"/>
                  </a:cubicBezTo>
                  <a:cubicBezTo>
                    <a:pt x="167" y="219"/>
                    <a:pt x="167" y="219"/>
                    <a:pt x="167" y="219"/>
                  </a:cubicBezTo>
                  <a:cubicBezTo>
                    <a:pt x="164" y="218"/>
                    <a:pt x="164" y="218"/>
                    <a:pt x="164" y="218"/>
                  </a:cubicBezTo>
                  <a:cubicBezTo>
                    <a:pt x="162" y="219"/>
                    <a:pt x="162" y="219"/>
                    <a:pt x="162" y="219"/>
                  </a:cubicBezTo>
                  <a:cubicBezTo>
                    <a:pt x="162" y="220"/>
                    <a:pt x="162" y="220"/>
                    <a:pt x="162" y="220"/>
                  </a:cubicBezTo>
                  <a:cubicBezTo>
                    <a:pt x="160" y="221"/>
                    <a:pt x="158" y="222"/>
                    <a:pt x="157" y="225"/>
                  </a:cubicBezTo>
                  <a:cubicBezTo>
                    <a:pt x="153" y="232"/>
                    <a:pt x="153" y="232"/>
                    <a:pt x="153" y="232"/>
                  </a:cubicBezTo>
                  <a:cubicBezTo>
                    <a:pt x="150" y="236"/>
                    <a:pt x="150" y="236"/>
                    <a:pt x="150" y="236"/>
                  </a:cubicBezTo>
                  <a:cubicBezTo>
                    <a:pt x="149" y="237"/>
                    <a:pt x="149" y="237"/>
                    <a:pt x="149" y="237"/>
                  </a:cubicBezTo>
                  <a:cubicBezTo>
                    <a:pt x="149" y="240"/>
                    <a:pt x="149" y="240"/>
                    <a:pt x="149" y="240"/>
                  </a:cubicBezTo>
                  <a:cubicBezTo>
                    <a:pt x="149" y="241"/>
                    <a:pt x="149" y="241"/>
                    <a:pt x="149" y="241"/>
                  </a:cubicBezTo>
                  <a:cubicBezTo>
                    <a:pt x="148" y="242"/>
                    <a:pt x="148" y="242"/>
                    <a:pt x="147" y="242"/>
                  </a:cubicBezTo>
                  <a:cubicBezTo>
                    <a:pt x="146" y="245"/>
                    <a:pt x="146" y="245"/>
                    <a:pt x="146" y="245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48" y="246"/>
                    <a:pt x="148" y="246"/>
                    <a:pt x="148" y="246"/>
                  </a:cubicBezTo>
                  <a:cubicBezTo>
                    <a:pt x="149" y="246"/>
                    <a:pt x="149" y="246"/>
                    <a:pt x="149" y="246"/>
                  </a:cubicBezTo>
                  <a:cubicBezTo>
                    <a:pt x="150" y="250"/>
                    <a:pt x="150" y="250"/>
                    <a:pt x="150" y="250"/>
                  </a:cubicBezTo>
                  <a:cubicBezTo>
                    <a:pt x="151" y="250"/>
                    <a:pt x="151" y="250"/>
                    <a:pt x="151" y="250"/>
                  </a:cubicBezTo>
                  <a:cubicBezTo>
                    <a:pt x="160" y="258"/>
                    <a:pt x="160" y="258"/>
                    <a:pt x="160" y="258"/>
                  </a:cubicBezTo>
                  <a:cubicBezTo>
                    <a:pt x="164" y="260"/>
                    <a:pt x="164" y="260"/>
                    <a:pt x="164" y="260"/>
                  </a:cubicBezTo>
                  <a:cubicBezTo>
                    <a:pt x="166" y="262"/>
                    <a:pt x="167" y="261"/>
                    <a:pt x="169" y="262"/>
                  </a:cubicBezTo>
                  <a:cubicBezTo>
                    <a:pt x="171" y="262"/>
                    <a:pt x="172" y="262"/>
                    <a:pt x="173" y="261"/>
                  </a:cubicBezTo>
                  <a:cubicBezTo>
                    <a:pt x="175" y="258"/>
                    <a:pt x="175" y="258"/>
                    <a:pt x="175" y="258"/>
                  </a:cubicBezTo>
                  <a:cubicBezTo>
                    <a:pt x="175" y="257"/>
                    <a:pt x="175" y="256"/>
                    <a:pt x="175" y="255"/>
                  </a:cubicBezTo>
                  <a:cubicBezTo>
                    <a:pt x="177" y="253"/>
                    <a:pt x="177" y="253"/>
                    <a:pt x="177" y="253"/>
                  </a:cubicBezTo>
                  <a:cubicBezTo>
                    <a:pt x="179" y="250"/>
                    <a:pt x="178" y="247"/>
                    <a:pt x="178" y="247"/>
                  </a:cubicBezTo>
                  <a:cubicBezTo>
                    <a:pt x="179" y="246"/>
                    <a:pt x="179" y="246"/>
                    <a:pt x="179" y="246"/>
                  </a:cubicBezTo>
                  <a:cubicBezTo>
                    <a:pt x="179" y="245"/>
                    <a:pt x="179" y="245"/>
                    <a:pt x="179" y="244"/>
                  </a:cubicBezTo>
                  <a:close/>
                  <a:moveTo>
                    <a:pt x="203" y="245"/>
                  </a:moveTo>
                  <a:cubicBezTo>
                    <a:pt x="203" y="243"/>
                    <a:pt x="205" y="237"/>
                    <a:pt x="203" y="236"/>
                  </a:cubicBezTo>
                  <a:cubicBezTo>
                    <a:pt x="201" y="235"/>
                    <a:pt x="196" y="240"/>
                    <a:pt x="195" y="241"/>
                  </a:cubicBezTo>
                  <a:cubicBezTo>
                    <a:pt x="193" y="245"/>
                    <a:pt x="193" y="245"/>
                    <a:pt x="193" y="245"/>
                  </a:cubicBezTo>
                  <a:cubicBezTo>
                    <a:pt x="192" y="247"/>
                    <a:pt x="191" y="247"/>
                    <a:pt x="189" y="250"/>
                  </a:cubicBezTo>
                  <a:cubicBezTo>
                    <a:pt x="189" y="252"/>
                    <a:pt x="187" y="254"/>
                    <a:pt x="186" y="256"/>
                  </a:cubicBezTo>
                  <a:cubicBezTo>
                    <a:pt x="178" y="266"/>
                    <a:pt x="178" y="266"/>
                    <a:pt x="178" y="266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75" y="271"/>
                    <a:pt x="175" y="271"/>
                    <a:pt x="175" y="271"/>
                  </a:cubicBezTo>
                  <a:cubicBezTo>
                    <a:pt x="175" y="275"/>
                    <a:pt x="175" y="275"/>
                    <a:pt x="175" y="275"/>
                  </a:cubicBezTo>
                  <a:cubicBezTo>
                    <a:pt x="175" y="276"/>
                    <a:pt x="175" y="276"/>
                    <a:pt x="175" y="276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78" y="277"/>
                    <a:pt x="185" y="275"/>
                    <a:pt x="186" y="274"/>
                  </a:cubicBezTo>
                  <a:cubicBezTo>
                    <a:pt x="186" y="274"/>
                    <a:pt x="186" y="274"/>
                    <a:pt x="186" y="274"/>
                  </a:cubicBezTo>
                  <a:cubicBezTo>
                    <a:pt x="187" y="272"/>
                    <a:pt x="186" y="272"/>
                    <a:pt x="187" y="271"/>
                  </a:cubicBezTo>
                  <a:cubicBezTo>
                    <a:pt x="187" y="270"/>
                    <a:pt x="187" y="270"/>
                    <a:pt x="187" y="270"/>
                  </a:cubicBezTo>
                  <a:cubicBezTo>
                    <a:pt x="188" y="268"/>
                    <a:pt x="191" y="263"/>
                    <a:pt x="192" y="262"/>
                  </a:cubicBezTo>
                  <a:cubicBezTo>
                    <a:pt x="196" y="257"/>
                    <a:pt x="196" y="257"/>
                    <a:pt x="196" y="257"/>
                  </a:cubicBezTo>
                  <a:cubicBezTo>
                    <a:pt x="197" y="256"/>
                    <a:pt x="197" y="256"/>
                    <a:pt x="197" y="256"/>
                  </a:cubicBezTo>
                  <a:cubicBezTo>
                    <a:pt x="197" y="254"/>
                    <a:pt x="197" y="254"/>
                    <a:pt x="197" y="254"/>
                  </a:cubicBezTo>
                  <a:cubicBezTo>
                    <a:pt x="198" y="253"/>
                    <a:pt x="198" y="253"/>
                    <a:pt x="198" y="253"/>
                  </a:cubicBezTo>
                  <a:cubicBezTo>
                    <a:pt x="202" y="246"/>
                    <a:pt x="202" y="246"/>
                    <a:pt x="202" y="246"/>
                  </a:cubicBezTo>
                  <a:cubicBezTo>
                    <a:pt x="203" y="245"/>
                    <a:pt x="203" y="245"/>
                    <a:pt x="203" y="245"/>
                  </a:cubicBezTo>
                  <a:close/>
                  <a:moveTo>
                    <a:pt x="425" y="10"/>
                  </a:moveTo>
                  <a:cubicBezTo>
                    <a:pt x="653" y="10"/>
                    <a:pt x="838" y="195"/>
                    <a:pt x="838" y="423"/>
                  </a:cubicBezTo>
                  <a:cubicBezTo>
                    <a:pt x="838" y="651"/>
                    <a:pt x="653" y="836"/>
                    <a:pt x="425" y="836"/>
                  </a:cubicBezTo>
                  <a:cubicBezTo>
                    <a:pt x="196" y="836"/>
                    <a:pt x="11" y="651"/>
                    <a:pt x="11" y="423"/>
                  </a:cubicBezTo>
                  <a:cubicBezTo>
                    <a:pt x="11" y="195"/>
                    <a:pt x="196" y="10"/>
                    <a:pt x="425" y="10"/>
                  </a:cubicBezTo>
                  <a:close/>
                  <a:moveTo>
                    <a:pt x="425" y="19"/>
                  </a:moveTo>
                  <a:cubicBezTo>
                    <a:pt x="648" y="19"/>
                    <a:pt x="829" y="200"/>
                    <a:pt x="829" y="423"/>
                  </a:cubicBezTo>
                  <a:cubicBezTo>
                    <a:pt x="829" y="646"/>
                    <a:pt x="648" y="827"/>
                    <a:pt x="425" y="827"/>
                  </a:cubicBezTo>
                  <a:cubicBezTo>
                    <a:pt x="201" y="827"/>
                    <a:pt x="20" y="646"/>
                    <a:pt x="20" y="423"/>
                  </a:cubicBezTo>
                  <a:cubicBezTo>
                    <a:pt x="20" y="200"/>
                    <a:pt x="201" y="19"/>
                    <a:pt x="425" y="19"/>
                  </a:cubicBezTo>
                  <a:close/>
                  <a:moveTo>
                    <a:pt x="425" y="154"/>
                  </a:moveTo>
                  <a:cubicBezTo>
                    <a:pt x="573" y="154"/>
                    <a:pt x="693" y="275"/>
                    <a:pt x="693" y="423"/>
                  </a:cubicBezTo>
                  <a:cubicBezTo>
                    <a:pt x="693" y="572"/>
                    <a:pt x="573" y="692"/>
                    <a:pt x="425" y="692"/>
                  </a:cubicBezTo>
                  <a:cubicBezTo>
                    <a:pt x="276" y="692"/>
                    <a:pt x="156" y="572"/>
                    <a:pt x="156" y="423"/>
                  </a:cubicBezTo>
                  <a:cubicBezTo>
                    <a:pt x="156" y="275"/>
                    <a:pt x="276" y="154"/>
                    <a:pt x="425" y="154"/>
                  </a:cubicBezTo>
                  <a:close/>
                </a:path>
              </a:pathLst>
            </a:custGeom>
            <a:solidFill>
              <a:srgbClr val="0069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zh-CN" dirty="0"/>
            </a:p>
          </p:txBody>
        </p:sp>
        <p:grpSp>
          <p:nvGrpSpPr>
            <p:cNvPr id="40" name="组合 9">
              <a:extLst>
                <a:ext uri="{FF2B5EF4-FFF2-40B4-BE49-F238E27FC236}">
                  <a16:creationId xmlns:a16="http://schemas.microsoft.com/office/drawing/2014/main" id="{3D35E1D8-EB95-4B18-BBDF-3E9C198FD4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0665" y="1385010"/>
              <a:ext cx="2880320" cy="1224842"/>
              <a:chOff x="3597598" y="2447345"/>
              <a:chExt cx="1967524" cy="836680"/>
            </a:xfrm>
          </p:grpSpPr>
          <p:sp>
            <p:nvSpPr>
              <p:cNvPr id="41" name="Freeform 8">
                <a:extLst>
                  <a:ext uri="{FF2B5EF4-FFF2-40B4-BE49-F238E27FC236}">
                    <a16:creationId xmlns:a16="http://schemas.microsoft.com/office/drawing/2014/main" id="{7E080198-606F-4D3B-82B9-9C7A558336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14490" y="2447345"/>
                <a:ext cx="1936678" cy="602139"/>
              </a:xfrm>
              <a:custGeom>
                <a:avLst/>
                <a:gdLst>
                  <a:gd name="T0" fmla="*/ 2147483647 w 1116"/>
                  <a:gd name="T1" fmla="*/ 2147483647 h 339"/>
                  <a:gd name="T2" fmla="*/ 2147483647 w 1116"/>
                  <a:gd name="T3" fmla="*/ 2147483647 h 339"/>
                  <a:gd name="T4" fmla="*/ 2147483647 w 1116"/>
                  <a:gd name="T5" fmla="*/ 2147483647 h 339"/>
                  <a:gd name="T6" fmla="*/ 2147483647 w 1116"/>
                  <a:gd name="T7" fmla="*/ 2147483647 h 339"/>
                  <a:gd name="T8" fmla="*/ 2147483647 w 1116"/>
                  <a:gd name="T9" fmla="*/ 2147483647 h 339"/>
                  <a:gd name="T10" fmla="*/ 2147483647 w 1116"/>
                  <a:gd name="T11" fmla="*/ 2147483647 h 339"/>
                  <a:gd name="T12" fmla="*/ 2147483647 w 1116"/>
                  <a:gd name="T13" fmla="*/ 2147483647 h 339"/>
                  <a:gd name="T14" fmla="*/ 2147483647 w 1116"/>
                  <a:gd name="T15" fmla="*/ 2147483647 h 339"/>
                  <a:gd name="T16" fmla="*/ 2147483647 w 1116"/>
                  <a:gd name="T17" fmla="*/ 2147483647 h 339"/>
                  <a:gd name="T18" fmla="*/ 2147483647 w 1116"/>
                  <a:gd name="T19" fmla="*/ 2147483647 h 339"/>
                  <a:gd name="T20" fmla="*/ 2147483647 w 1116"/>
                  <a:gd name="T21" fmla="*/ 2147483647 h 339"/>
                  <a:gd name="T22" fmla="*/ 2147483647 w 1116"/>
                  <a:gd name="T23" fmla="*/ 2147483647 h 339"/>
                  <a:gd name="T24" fmla="*/ 2147483647 w 1116"/>
                  <a:gd name="T25" fmla="*/ 2147483647 h 339"/>
                  <a:gd name="T26" fmla="*/ 2147483647 w 1116"/>
                  <a:gd name="T27" fmla="*/ 2147483647 h 339"/>
                  <a:gd name="T28" fmla="*/ 2147483647 w 1116"/>
                  <a:gd name="T29" fmla="*/ 2147483647 h 339"/>
                  <a:gd name="T30" fmla="*/ 2147483647 w 1116"/>
                  <a:gd name="T31" fmla="*/ 2147483647 h 339"/>
                  <a:gd name="T32" fmla="*/ 0 w 1116"/>
                  <a:gd name="T33" fmla="*/ 2147483647 h 339"/>
                  <a:gd name="T34" fmla="*/ 2147483647 w 1116"/>
                  <a:gd name="T35" fmla="*/ 2147483647 h 339"/>
                  <a:gd name="T36" fmla="*/ 2147483647 w 1116"/>
                  <a:gd name="T37" fmla="*/ 2147483647 h 339"/>
                  <a:gd name="T38" fmla="*/ 2147483647 w 1116"/>
                  <a:gd name="T39" fmla="*/ 2147483647 h 339"/>
                  <a:gd name="T40" fmla="*/ 2147483647 w 1116"/>
                  <a:gd name="T41" fmla="*/ 2147483647 h 339"/>
                  <a:gd name="T42" fmla="*/ 2147483647 w 1116"/>
                  <a:gd name="T43" fmla="*/ 2147483647 h 339"/>
                  <a:gd name="T44" fmla="*/ 2147483647 w 1116"/>
                  <a:gd name="T45" fmla="*/ 2147483647 h 339"/>
                  <a:gd name="T46" fmla="*/ 2147483647 w 1116"/>
                  <a:gd name="T47" fmla="*/ 2147483647 h 339"/>
                  <a:gd name="T48" fmla="*/ 2147483647 w 1116"/>
                  <a:gd name="T49" fmla="*/ 2147483647 h 339"/>
                  <a:gd name="T50" fmla="*/ 2147483647 w 1116"/>
                  <a:gd name="T51" fmla="*/ 2147483647 h 339"/>
                  <a:gd name="T52" fmla="*/ 2147483647 w 1116"/>
                  <a:gd name="T53" fmla="*/ 2147483647 h 339"/>
                  <a:gd name="T54" fmla="*/ 2147483647 w 1116"/>
                  <a:gd name="T55" fmla="*/ 2147483647 h 339"/>
                  <a:gd name="T56" fmla="*/ 2147483647 w 1116"/>
                  <a:gd name="T57" fmla="*/ 2147483647 h 339"/>
                  <a:gd name="T58" fmla="*/ 2147483647 w 1116"/>
                  <a:gd name="T59" fmla="*/ 2147483647 h 339"/>
                  <a:gd name="T60" fmla="*/ 2147483647 w 1116"/>
                  <a:gd name="T61" fmla="*/ 2147483647 h 339"/>
                  <a:gd name="T62" fmla="*/ 2147483647 w 1116"/>
                  <a:gd name="T63" fmla="*/ 2147483647 h 339"/>
                  <a:gd name="T64" fmla="*/ 2147483647 w 1116"/>
                  <a:gd name="T65" fmla="*/ 2147483647 h 339"/>
                  <a:gd name="T66" fmla="*/ 2147483647 w 1116"/>
                  <a:gd name="T67" fmla="*/ 2147483647 h 339"/>
                  <a:gd name="T68" fmla="*/ 2147483647 w 1116"/>
                  <a:gd name="T69" fmla="*/ 2147483647 h 339"/>
                  <a:gd name="T70" fmla="*/ 2147483647 w 1116"/>
                  <a:gd name="T71" fmla="*/ 2147483647 h 339"/>
                  <a:gd name="T72" fmla="*/ 2147483647 w 1116"/>
                  <a:gd name="T73" fmla="*/ 2147483647 h 339"/>
                  <a:gd name="T74" fmla="*/ 2147483647 w 1116"/>
                  <a:gd name="T75" fmla="*/ 2147483647 h 339"/>
                  <a:gd name="T76" fmla="*/ 2147483647 w 1116"/>
                  <a:gd name="T77" fmla="*/ 2147483647 h 339"/>
                  <a:gd name="T78" fmla="*/ 2147483647 w 1116"/>
                  <a:gd name="T79" fmla="*/ 2147483647 h 339"/>
                  <a:gd name="T80" fmla="*/ 2147483647 w 1116"/>
                  <a:gd name="T81" fmla="*/ 2147483647 h 339"/>
                  <a:gd name="T82" fmla="*/ 2147483647 w 1116"/>
                  <a:gd name="T83" fmla="*/ 2147483647 h 339"/>
                  <a:gd name="T84" fmla="*/ 2147483647 w 1116"/>
                  <a:gd name="T85" fmla="*/ 2147483647 h 339"/>
                  <a:gd name="T86" fmla="*/ 2147483647 w 1116"/>
                  <a:gd name="T87" fmla="*/ 2147483647 h 339"/>
                  <a:gd name="T88" fmla="*/ 2147483647 w 1116"/>
                  <a:gd name="T89" fmla="*/ 2147483647 h 339"/>
                  <a:gd name="T90" fmla="*/ 2147483647 w 1116"/>
                  <a:gd name="T91" fmla="*/ 2147483647 h 339"/>
                  <a:gd name="T92" fmla="*/ 2147483647 w 1116"/>
                  <a:gd name="T93" fmla="*/ 2147483647 h 339"/>
                  <a:gd name="T94" fmla="*/ 2147483647 w 1116"/>
                  <a:gd name="T95" fmla="*/ 2147483647 h 339"/>
                  <a:gd name="T96" fmla="*/ 2147483647 w 1116"/>
                  <a:gd name="T97" fmla="*/ 2147483647 h 339"/>
                  <a:gd name="T98" fmla="*/ 2147483647 w 1116"/>
                  <a:gd name="T99" fmla="*/ 2147483647 h 339"/>
                  <a:gd name="T100" fmla="*/ 2147483647 w 1116"/>
                  <a:gd name="T101" fmla="*/ 2147483647 h 339"/>
                  <a:gd name="T102" fmla="*/ 2147483647 w 1116"/>
                  <a:gd name="T103" fmla="*/ 2147483647 h 339"/>
                  <a:gd name="T104" fmla="*/ 2147483647 w 1116"/>
                  <a:gd name="T105" fmla="*/ 2147483647 h 339"/>
                  <a:gd name="T106" fmla="*/ 2147483647 w 1116"/>
                  <a:gd name="T107" fmla="*/ 2147483647 h 339"/>
                  <a:gd name="T108" fmla="*/ 2147483647 w 1116"/>
                  <a:gd name="T109" fmla="*/ 2147483647 h 339"/>
                  <a:gd name="T110" fmla="*/ 2147483647 w 1116"/>
                  <a:gd name="T111" fmla="*/ 2147483647 h 339"/>
                  <a:gd name="T112" fmla="*/ 2147483647 w 1116"/>
                  <a:gd name="T113" fmla="*/ 2147483647 h 339"/>
                  <a:gd name="T114" fmla="*/ 2147483647 w 1116"/>
                  <a:gd name="T115" fmla="*/ 2147483647 h 33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16"/>
                  <a:gd name="T175" fmla="*/ 0 h 339"/>
                  <a:gd name="T176" fmla="*/ 1116 w 1116"/>
                  <a:gd name="T177" fmla="*/ 339 h 33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16" h="339">
                    <a:moveTo>
                      <a:pt x="980" y="326"/>
                    </a:moveTo>
                    <a:cubicBezTo>
                      <a:pt x="982" y="331"/>
                      <a:pt x="990" y="339"/>
                      <a:pt x="995" y="339"/>
                    </a:cubicBezTo>
                    <a:cubicBezTo>
                      <a:pt x="1020" y="339"/>
                      <a:pt x="1031" y="306"/>
                      <a:pt x="1030" y="279"/>
                    </a:cubicBezTo>
                    <a:cubicBezTo>
                      <a:pt x="1028" y="259"/>
                      <a:pt x="1028" y="259"/>
                      <a:pt x="1028" y="259"/>
                    </a:cubicBezTo>
                    <a:cubicBezTo>
                      <a:pt x="1038" y="259"/>
                      <a:pt x="1038" y="259"/>
                      <a:pt x="1038" y="259"/>
                    </a:cubicBezTo>
                    <a:cubicBezTo>
                      <a:pt x="1048" y="259"/>
                      <a:pt x="1062" y="253"/>
                      <a:pt x="1062" y="245"/>
                    </a:cubicBezTo>
                    <a:cubicBezTo>
                      <a:pt x="1062" y="244"/>
                      <a:pt x="1062" y="244"/>
                      <a:pt x="1062" y="244"/>
                    </a:cubicBezTo>
                    <a:cubicBezTo>
                      <a:pt x="1062" y="241"/>
                      <a:pt x="1062" y="241"/>
                      <a:pt x="1062" y="241"/>
                    </a:cubicBezTo>
                    <a:cubicBezTo>
                      <a:pt x="1058" y="233"/>
                      <a:pt x="1043" y="229"/>
                      <a:pt x="1030" y="229"/>
                    </a:cubicBezTo>
                    <a:cubicBezTo>
                      <a:pt x="1023" y="229"/>
                      <a:pt x="1023" y="229"/>
                      <a:pt x="1023" y="229"/>
                    </a:cubicBezTo>
                    <a:cubicBezTo>
                      <a:pt x="1015" y="211"/>
                      <a:pt x="1015" y="211"/>
                      <a:pt x="1015" y="211"/>
                    </a:cubicBezTo>
                    <a:cubicBezTo>
                      <a:pt x="1025" y="206"/>
                      <a:pt x="1046" y="201"/>
                      <a:pt x="1046" y="187"/>
                    </a:cubicBezTo>
                    <a:cubicBezTo>
                      <a:pt x="1046" y="177"/>
                      <a:pt x="1031" y="172"/>
                      <a:pt x="1019" y="172"/>
                    </a:cubicBezTo>
                    <a:cubicBezTo>
                      <a:pt x="1004" y="172"/>
                      <a:pt x="1004" y="172"/>
                      <a:pt x="1004" y="172"/>
                    </a:cubicBezTo>
                    <a:cubicBezTo>
                      <a:pt x="997" y="172"/>
                      <a:pt x="980" y="178"/>
                      <a:pt x="980" y="185"/>
                    </a:cubicBezTo>
                    <a:cubicBezTo>
                      <a:pt x="980" y="192"/>
                      <a:pt x="988" y="200"/>
                      <a:pt x="993" y="200"/>
                    </a:cubicBezTo>
                    <a:cubicBezTo>
                      <a:pt x="1001" y="200"/>
                      <a:pt x="1007" y="195"/>
                      <a:pt x="1013" y="195"/>
                    </a:cubicBezTo>
                    <a:cubicBezTo>
                      <a:pt x="1012" y="203"/>
                      <a:pt x="1007" y="207"/>
                      <a:pt x="1000" y="210"/>
                    </a:cubicBezTo>
                    <a:cubicBezTo>
                      <a:pt x="1000" y="212"/>
                      <a:pt x="1000" y="212"/>
                      <a:pt x="1000" y="212"/>
                    </a:cubicBezTo>
                    <a:cubicBezTo>
                      <a:pt x="1000" y="217"/>
                      <a:pt x="1000" y="217"/>
                      <a:pt x="1000" y="217"/>
                    </a:cubicBezTo>
                    <a:cubicBezTo>
                      <a:pt x="1000" y="220"/>
                      <a:pt x="1000" y="220"/>
                      <a:pt x="1000" y="220"/>
                    </a:cubicBezTo>
                    <a:cubicBezTo>
                      <a:pt x="1002" y="222"/>
                      <a:pt x="1003" y="224"/>
                      <a:pt x="1003" y="228"/>
                    </a:cubicBezTo>
                    <a:cubicBezTo>
                      <a:pt x="1003" y="229"/>
                      <a:pt x="1001" y="230"/>
                      <a:pt x="999" y="230"/>
                    </a:cubicBezTo>
                    <a:cubicBezTo>
                      <a:pt x="990" y="230"/>
                      <a:pt x="990" y="230"/>
                      <a:pt x="990" y="230"/>
                    </a:cubicBezTo>
                    <a:cubicBezTo>
                      <a:pt x="954" y="236"/>
                      <a:pt x="954" y="236"/>
                      <a:pt x="954" y="236"/>
                    </a:cubicBezTo>
                    <a:cubicBezTo>
                      <a:pt x="952" y="241"/>
                      <a:pt x="951" y="237"/>
                      <a:pt x="951" y="241"/>
                    </a:cubicBezTo>
                    <a:cubicBezTo>
                      <a:pt x="951" y="246"/>
                      <a:pt x="964" y="252"/>
                      <a:pt x="968" y="253"/>
                    </a:cubicBezTo>
                    <a:cubicBezTo>
                      <a:pt x="975" y="255"/>
                      <a:pt x="986" y="257"/>
                      <a:pt x="994" y="257"/>
                    </a:cubicBezTo>
                    <a:cubicBezTo>
                      <a:pt x="999" y="257"/>
                      <a:pt x="999" y="258"/>
                      <a:pt x="1003" y="258"/>
                    </a:cubicBezTo>
                    <a:cubicBezTo>
                      <a:pt x="1005" y="272"/>
                      <a:pt x="1005" y="272"/>
                      <a:pt x="1005" y="272"/>
                    </a:cubicBezTo>
                    <a:cubicBezTo>
                      <a:pt x="1004" y="276"/>
                      <a:pt x="1004" y="276"/>
                      <a:pt x="1004" y="276"/>
                    </a:cubicBezTo>
                    <a:cubicBezTo>
                      <a:pt x="1004" y="285"/>
                      <a:pt x="996" y="300"/>
                      <a:pt x="992" y="306"/>
                    </a:cubicBezTo>
                    <a:cubicBezTo>
                      <a:pt x="985" y="304"/>
                      <a:pt x="985" y="304"/>
                      <a:pt x="985" y="304"/>
                    </a:cubicBezTo>
                    <a:cubicBezTo>
                      <a:pt x="984" y="302"/>
                      <a:pt x="981" y="298"/>
                      <a:pt x="976" y="298"/>
                    </a:cubicBezTo>
                    <a:cubicBezTo>
                      <a:pt x="975" y="298"/>
                      <a:pt x="974" y="300"/>
                      <a:pt x="974" y="302"/>
                    </a:cubicBezTo>
                    <a:cubicBezTo>
                      <a:pt x="974" y="303"/>
                      <a:pt x="974" y="303"/>
                      <a:pt x="974" y="303"/>
                    </a:cubicBezTo>
                    <a:cubicBezTo>
                      <a:pt x="974" y="310"/>
                      <a:pt x="979" y="320"/>
                      <a:pt x="980" y="326"/>
                    </a:cubicBezTo>
                    <a:close/>
                    <a:moveTo>
                      <a:pt x="151" y="334"/>
                    </a:moveTo>
                    <a:cubicBezTo>
                      <a:pt x="156" y="331"/>
                      <a:pt x="174" y="325"/>
                      <a:pt x="174" y="318"/>
                    </a:cubicBezTo>
                    <a:cubicBezTo>
                      <a:pt x="174" y="314"/>
                      <a:pt x="153" y="307"/>
                      <a:pt x="147" y="308"/>
                    </a:cubicBezTo>
                    <a:cubicBezTo>
                      <a:pt x="136" y="309"/>
                      <a:pt x="136" y="309"/>
                      <a:pt x="136" y="309"/>
                    </a:cubicBezTo>
                    <a:cubicBezTo>
                      <a:pt x="128" y="310"/>
                      <a:pt x="127" y="306"/>
                      <a:pt x="118" y="308"/>
                    </a:cubicBezTo>
                    <a:cubicBezTo>
                      <a:pt x="112" y="309"/>
                      <a:pt x="105" y="310"/>
                      <a:pt x="99" y="310"/>
                    </a:cubicBezTo>
                    <a:cubicBezTo>
                      <a:pt x="60" y="308"/>
                      <a:pt x="60" y="308"/>
                      <a:pt x="60" y="308"/>
                    </a:cubicBezTo>
                    <a:cubicBezTo>
                      <a:pt x="46" y="309"/>
                      <a:pt x="46" y="309"/>
                      <a:pt x="46" y="309"/>
                    </a:cubicBezTo>
                    <a:cubicBezTo>
                      <a:pt x="43" y="309"/>
                      <a:pt x="43" y="309"/>
                      <a:pt x="43" y="309"/>
                    </a:cubicBezTo>
                    <a:cubicBezTo>
                      <a:pt x="33" y="313"/>
                      <a:pt x="33" y="313"/>
                      <a:pt x="33" y="313"/>
                    </a:cubicBezTo>
                    <a:cubicBezTo>
                      <a:pt x="32" y="316"/>
                      <a:pt x="32" y="316"/>
                      <a:pt x="32" y="316"/>
                    </a:cubicBezTo>
                    <a:cubicBezTo>
                      <a:pt x="32" y="319"/>
                      <a:pt x="32" y="319"/>
                      <a:pt x="32" y="319"/>
                    </a:cubicBezTo>
                    <a:cubicBezTo>
                      <a:pt x="32" y="326"/>
                      <a:pt x="49" y="339"/>
                      <a:pt x="54" y="339"/>
                    </a:cubicBezTo>
                    <a:cubicBezTo>
                      <a:pt x="55" y="339"/>
                      <a:pt x="55" y="339"/>
                      <a:pt x="55" y="339"/>
                    </a:cubicBezTo>
                    <a:cubicBezTo>
                      <a:pt x="59" y="339"/>
                      <a:pt x="58" y="335"/>
                      <a:pt x="62" y="335"/>
                    </a:cubicBezTo>
                    <a:cubicBezTo>
                      <a:pt x="65" y="335"/>
                      <a:pt x="65" y="335"/>
                      <a:pt x="65" y="335"/>
                    </a:cubicBezTo>
                    <a:cubicBezTo>
                      <a:pt x="72" y="335"/>
                      <a:pt x="89" y="334"/>
                      <a:pt x="93" y="334"/>
                    </a:cubicBezTo>
                    <a:cubicBezTo>
                      <a:pt x="113" y="337"/>
                      <a:pt x="113" y="337"/>
                      <a:pt x="113" y="337"/>
                    </a:cubicBezTo>
                    <a:cubicBezTo>
                      <a:pt x="115" y="337"/>
                      <a:pt x="115" y="337"/>
                      <a:pt x="115" y="337"/>
                    </a:cubicBezTo>
                    <a:cubicBezTo>
                      <a:pt x="121" y="334"/>
                      <a:pt x="121" y="334"/>
                      <a:pt x="121" y="334"/>
                    </a:cubicBezTo>
                    <a:cubicBezTo>
                      <a:pt x="123" y="334"/>
                      <a:pt x="123" y="334"/>
                      <a:pt x="123" y="334"/>
                    </a:cubicBezTo>
                    <a:cubicBezTo>
                      <a:pt x="148" y="334"/>
                      <a:pt x="148" y="334"/>
                      <a:pt x="148" y="334"/>
                    </a:cubicBezTo>
                    <a:cubicBezTo>
                      <a:pt x="151" y="334"/>
                      <a:pt x="151" y="334"/>
                      <a:pt x="151" y="334"/>
                    </a:cubicBezTo>
                    <a:close/>
                    <a:moveTo>
                      <a:pt x="115" y="275"/>
                    </a:moveTo>
                    <a:cubicBezTo>
                      <a:pt x="117" y="272"/>
                      <a:pt x="117" y="272"/>
                      <a:pt x="117" y="272"/>
                    </a:cubicBezTo>
                    <a:cubicBezTo>
                      <a:pt x="113" y="265"/>
                      <a:pt x="113" y="265"/>
                      <a:pt x="113" y="265"/>
                    </a:cubicBezTo>
                    <a:cubicBezTo>
                      <a:pt x="110" y="265"/>
                      <a:pt x="110" y="265"/>
                      <a:pt x="110" y="265"/>
                    </a:cubicBezTo>
                    <a:cubicBezTo>
                      <a:pt x="99" y="263"/>
                      <a:pt x="99" y="263"/>
                      <a:pt x="99" y="263"/>
                    </a:cubicBezTo>
                    <a:cubicBezTo>
                      <a:pt x="94" y="263"/>
                      <a:pt x="94" y="263"/>
                      <a:pt x="94" y="263"/>
                    </a:cubicBezTo>
                    <a:cubicBezTo>
                      <a:pt x="91" y="263"/>
                      <a:pt x="91" y="263"/>
                      <a:pt x="91" y="263"/>
                    </a:cubicBezTo>
                    <a:cubicBezTo>
                      <a:pt x="88" y="265"/>
                      <a:pt x="87" y="267"/>
                      <a:pt x="81" y="267"/>
                    </a:cubicBezTo>
                    <a:cubicBezTo>
                      <a:pt x="80" y="263"/>
                      <a:pt x="79" y="263"/>
                      <a:pt x="79" y="258"/>
                    </a:cubicBezTo>
                    <a:cubicBezTo>
                      <a:pt x="79" y="246"/>
                      <a:pt x="79" y="246"/>
                      <a:pt x="79" y="246"/>
                    </a:cubicBezTo>
                    <a:cubicBezTo>
                      <a:pt x="82" y="246"/>
                      <a:pt x="84" y="246"/>
                      <a:pt x="84" y="249"/>
                    </a:cubicBezTo>
                    <a:cubicBezTo>
                      <a:pt x="84" y="252"/>
                      <a:pt x="84" y="252"/>
                      <a:pt x="84" y="252"/>
                    </a:cubicBezTo>
                    <a:cubicBezTo>
                      <a:pt x="84" y="254"/>
                      <a:pt x="84" y="254"/>
                      <a:pt x="84" y="254"/>
                    </a:cubicBezTo>
                    <a:cubicBezTo>
                      <a:pt x="85" y="258"/>
                      <a:pt x="85" y="258"/>
                      <a:pt x="85" y="258"/>
                    </a:cubicBezTo>
                    <a:cubicBezTo>
                      <a:pt x="95" y="258"/>
                      <a:pt x="95" y="258"/>
                      <a:pt x="95" y="258"/>
                    </a:cubicBezTo>
                    <a:cubicBezTo>
                      <a:pt x="96" y="254"/>
                      <a:pt x="96" y="254"/>
                      <a:pt x="96" y="254"/>
                    </a:cubicBezTo>
                    <a:cubicBezTo>
                      <a:pt x="99" y="254"/>
                      <a:pt x="99" y="254"/>
                      <a:pt x="99" y="254"/>
                    </a:cubicBezTo>
                    <a:cubicBezTo>
                      <a:pt x="102" y="254"/>
                      <a:pt x="102" y="254"/>
                      <a:pt x="102" y="254"/>
                    </a:cubicBezTo>
                    <a:cubicBezTo>
                      <a:pt x="104" y="254"/>
                      <a:pt x="104" y="254"/>
                      <a:pt x="104" y="254"/>
                    </a:cubicBezTo>
                    <a:cubicBezTo>
                      <a:pt x="117" y="244"/>
                      <a:pt x="117" y="244"/>
                      <a:pt x="117" y="244"/>
                    </a:cubicBezTo>
                    <a:cubicBezTo>
                      <a:pt x="118" y="237"/>
                      <a:pt x="118" y="237"/>
                      <a:pt x="118" y="237"/>
                    </a:cubicBezTo>
                    <a:cubicBezTo>
                      <a:pt x="118" y="232"/>
                      <a:pt x="117" y="232"/>
                      <a:pt x="115" y="228"/>
                    </a:cubicBezTo>
                    <a:cubicBezTo>
                      <a:pt x="108" y="228"/>
                      <a:pt x="108" y="228"/>
                      <a:pt x="108" y="228"/>
                    </a:cubicBezTo>
                    <a:cubicBezTo>
                      <a:pt x="104" y="230"/>
                      <a:pt x="97" y="233"/>
                      <a:pt x="91" y="233"/>
                    </a:cubicBezTo>
                    <a:cubicBezTo>
                      <a:pt x="89" y="233"/>
                      <a:pt x="89" y="233"/>
                      <a:pt x="89" y="233"/>
                    </a:cubicBezTo>
                    <a:cubicBezTo>
                      <a:pt x="86" y="233"/>
                      <a:pt x="86" y="233"/>
                      <a:pt x="86" y="233"/>
                    </a:cubicBezTo>
                    <a:cubicBezTo>
                      <a:pt x="81" y="236"/>
                      <a:pt x="81" y="236"/>
                      <a:pt x="81" y="236"/>
                    </a:cubicBezTo>
                    <a:cubicBezTo>
                      <a:pt x="79" y="236"/>
                      <a:pt x="79" y="236"/>
                      <a:pt x="79" y="236"/>
                    </a:cubicBezTo>
                    <a:cubicBezTo>
                      <a:pt x="76" y="236"/>
                      <a:pt x="75" y="235"/>
                      <a:pt x="75" y="232"/>
                    </a:cubicBezTo>
                    <a:cubicBezTo>
                      <a:pt x="73" y="210"/>
                      <a:pt x="73" y="210"/>
                      <a:pt x="73" y="210"/>
                    </a:cubicBezTo>
                    <a:cubicBezTo>
                      <a:pt x="74" y="205"/>
                      <a:pt x="74" y="205"/>
                      <a:pt x="74" y="205"/>
                    </a:cubicBezTo>
                    <a:cubicBezTo>
                      <a:pt x="83" y="205"/>
                      <a:pt x="83" y="205"/>
                      <a:pt x="83" y="205"/>
                    </a:cubicBezTo>
                    <a:cubicBezTo>
                      <a:pt x="87" y="205"/>
                      <a:pt x="90" y="207"/>
                      <a:pt x="93" y="209"/>
                    </a:cubicBezTo>
                    <a:cubicBezTo>
                      <a:pt x="115" y="209"/>
                      <a:pt x="115" y="209"/>
                      <a:pt x="115" y="209"/>
                    </a:cubicBezTo>
                    <a:cubicBezTo>
                      <a:pt x="119" y="211"/>
                      <a:pt x="121" y="211"/>
                      <a:pt x="122" y="215"/>
                    </a:cubicBezTo>
                    <a:cubicBezTo>
                      <a:pt x="127" y="248"/>
                      <a:pt x="127" y="248"/>
                      <a:pt x="127" y="248"/>
                    </a:cubicBezTo>
                    <a:cubicBezTo>
                      <a:pt x="127" y="250"/>
                      <a:pt x="124" y="258"/>
                      <a:pt x="124" y="263"/>
                    </a:cubicBezTo>
                    <a:cubicBezTo>
                      <a:pt x="124" y="271"/>
                      <a:pt x="124" y="271"/>
                      <a:pt x="124" y="271"/>
                    </a:cubicBezTo>
                    <a:cubicBezTo>
                      <a:pt x="124" y="273"/>
                      <a:pt x="125" y="273"/>
                      <a:pt x="126" y="275"/>
                    </a:cubicBezTo>
                    <a:cubicBezTo>
                      <a:pt x="128" y="280"/>
                      <a:pt x="128" y="280"/>
                      <a:pt x="128" y="280"/>
                    </a:cubicBezTo>
                    <a:cubicBezTo>
                      <a:pt x="133" y="280"/>
                      <a:pt x="133" y="280"/>
                      <a:pt x="133" y="280"/>
                    </a:cubicBezTo>
                    <a:cubicBezTo>
                      <a:pt x="145" y="280"/>
                      <a:pt x="156" y="264"/>
                      <a:pt x="156" y="252"/>
                    </a:cubicBezTo>
                    <a:cubicBezTo>
                      <a:pt x="156" y="239"/>
                      <a:pt x="156" y="239"/>
                      <a:pt x="156" y="239"/>
                    </a:cubicBezTo>
                    <a:cubicBezTo>
                      <a:pt x="156" y="232"/>
                      <a:pt x="158" y="232"/>
                      <a:pt x="158" y="225"/>
                    </a:cubicBezTo>
                    <a:cubicBezTo>
                      <a:pt x="158" y="214"/>
                      <a:pt x="158" y="214"/>
                      <a:pt x="158" y="214"/>
                    </a:cubicBezTo>
                    <a:cubicBezTo>
                      <a:pt x="158" y="211"/>
                      <a:pt x="158" y="211"/>
                      <a:pt x="158" y="211"/>
                    </a:cubicBezTo>
                    <a:cubicBezTo>
                      <a:pt x="156" y="206"/>
                      <a:pt x="156" y="206"/>
                      <a:pt x="156" y="206"/>
                    </a:cubicBezTo>
                    <a:cubicBezTo>
                      <a:pt x="156" y="204"/>
                      <a:pt x="156" y="204"/>
                      <a:pt x="156" y="204"/>
                    </a:cubicBezTo>
                    <a:cubicBezTo>
                      <a:pt x="154" y="194"/>
                      <a:pt x="154" y="194"/>
                      <a:pt x="154" y="194"/>
                    </a:cubicBezTo>
                    <a:cubicBezTo>
                      <a:pt x="148" y="191"/>
                      <a:pt x="148" y="191"/>
                      <a:pt x="148" y="191"/>
                    </a:cubicBezTo>
                    <a:cubicBezTo>
                      <a:pt x="146" y="191"/>
                      <a:pt x="146" y="191"/>
                      <a:pt x="146" y="191"/>
                    </a:cubicBezTo>
                    <a:cubicBezTo>
                      <a:pt x="140" y="191"/>
                      <a:pt x="134" y="188"/>
                      <a:pt x="126" y="189"/>
                    </a:cubicBezTo>
                    <a:cubicBezTo>
                      <a:pt x="100" y="190"/>
                      <a:pt x="100" y="190"/>
                      <a:pt x="100" y="190"/>
                    </a:cubicBezTo>
                    <a:cubicBezTo>
                      <a:pt x="86" y="190"/>
                      <a:pt x="86" y="190"/>
                      <a:pt x="86" y="190"/>
                    </a:cubicBezTo>
                    <a:cubicBezTo>
                      <a:pt x="84" y="190"/>
                      <a:pt x="84" y="190"/>
                      <a:pt x="84" y="190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74" y="194"/>
                      <a:pt x="74" y="194"/>
                      <a:pt x="74" y="194"/>
                    </a:cubicBezTo>
                    <a:cubicBezTo>
                      <a:pt x="70" y="194"/>
                      <a:pt x="69" y="193"/>
                      <a:pt x="66" y="193"/>
                    </a:cubicBezTo>
                    <a:cubicBezTo>
                      <a:pt x="60" y="195"/>
                      <a:pt x="60" y="195"/>
                      <a:pt x="60" y="195"/>
                    </a:cubicBezTo>
                    <a:cubicBezTo>
                      <a:pt x="60" y="198"/>
                      <a:pt x="60" y="198"/>
                      <a:pt x="60" y="198"/>
                    </a:cubicBezTo>
                    <a:cubicBezTo>
                      <a:pt x="60" y="201"/>
                      <a:pt x="60" y="201"/>
                      <a:pt x="60" y="201"/>
                    </a:cubicBezTo>
                    <a:cubicBezTo>
                      <a:pt x="60" y="204"/>
                      <a:pt x="60" y="204"/>
                      <a:pt x="60" y="204"/>
                    </a:cubicBezTo>
                    <a:cubicBezTo>
                      <a:pt x="55" y="213"/>
                      <a:pt x="55" y="213"/>
                      <a:pt x="55" y="213"/>
                    </a:cubicBezTo>
                    <a:cubicBezTo>
                      <a:pt x="55" y="215"/>
                      <a:pt x="55" y="215"/>
                      <a:pt x="55" y="215"/>
                    </a:cubicBezTo>
                    <a:cubicBezTo>
                      <a:pt x="50" y="249"/>
                      <a:pt x="50" y="249"/>
                      <a:pt x="50" y="249"/>
                    </a:cubicBezTo>
                    <a:cubicBezTo>
                      <a:pt x="51" y="263"/>
                      <a:pt x="51" y="263"/>
                      <a:pt x="51" y="263"/>
                    </a:cubicBezTo>
                    <a:cubicBezTo>
                      <a:pt x="51" y="272"/>
                      <a:pt x="55" y="272"/>
                      <a:pt x="55" y="280"/>
                    </a:cubicBezTo>
                    <a:cubicBezTo>
                      <a:pt x="58" y="282"/>
                      <a:pt x="59" y="285"/>
                      <a:pt x="64" y="286"/>
                    </a:cubicBezTo>
                    <a:cubicBezTo>
                      <a:pt x="74" y="287"/>
                      <a:pt x="74" y="287"/>
                      <a:pt x="74" y="287"/>
                    </a:cubicBezTo>
                    <a:cubicBezTo>
                      <a:pt x="77" y="285"/>
                      <a:pt x="78" y="282"/>
                      <a:pt x="81" y="282"/>
                    </a:cubicBezTo>
                    <a:cubicBezTo>
                      <a:pt x="89" y="282"/>
                      <a:pt x="89" y="282"/>
                      <a:pt x="89" y="282"/>
                    </a:cubicBezTo>
                    <a:cubicBezTo>
                      <a:pt x="101" y="282"/>
                      <a:pt x="105" y="276"/>
                      <a:pt x="108" y="276"/>
                    </a:cubicBezTo>
                    <a:cubicBezTo>
                      <a:pt x="109" y="276"/>
                      <a:pt x="109" y="276"/>
                      <a:pt x="109" y="276"/>
                    </a:cubicBezTo>
                    <a:cubicBezTo>
                      <a:pt x="113" y="276"/>
                      <a:pt x="113" y="275"/>
                      <a:pt x="115" y="275"/>
                    </a:cubicBezTo>
                    <a:close/>
                    <a:moveTo>
                      <a:pt x="45" y="96"/>
                    </a:moveTo>
                    <a:cubicBezTo>
                      <a:pt x="48" y="94"/>
                      <a:pt x="49" y="94"/>
                      <a:pt x="55" y="94"/>
                    </a:cubicBezTo>
                    <a:cubicBezTo>
                      <a:pt x="55" y="103"/>
                      <a:pt x="55" y="103"/>
                      <a:pt x="55" y="103"/>
                    </a:cubicBezTo>
                    <a:cubicBezTo>
                      <a:pt x="55" y="109"/>
                      <a:pt x="39" y="112"/>
                      <a:pt x="33" y="112"/>
                    </a:cubicBezTo>
                    <a:cubicBezTo>
                      <a:pt x="31" y="112"/>
                      <a:pt x="31" y="112"/>
                      <a:pt x="30" y="113"/>
                    </a:cubicBezTo>
                    <a:cubicBezTo>
                      <a:pt x="28" y="105"/>
                      <a:pt x="28" y="105"/>
                      <a:pt x="28" y="10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5" y="97"/>
                      <a:pt x="31" y="96"/>
                      <a:pt x="36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5" y="96"/>
                      <a:pt x="45" y="96"/>
                      <a:pt x="45" y="96"/>
                    </a:cubicBezTo>
                    <a:close/>
                    <a:moveTo>
                      <a:pt x="51" y="174"/>
                    </a:moveTo>
                    <a:cubicBezTo>
                      <a:pt x="54" y="162"/>
                      <a:pt x="54" y="162"/>
                      <a:pt x="54" y="162"/>
                    </a:cubicBezTo>
                    <a:cubicBezTo>
                      <a:pt x="49" y="156"/>
                      <a:pt x="49" y="156"/>
                      <a:pt x="49" y="156"/>
                    </a:cubicBezTo>
                    <a:cubicBezTo>
                      <a:pt x="40" y="157"/>
                      <a:pt x="38" y="165"/>
                      <a:pt x="28" y="165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37" y="133"/>
                      <a:pt x="38" y="136"/>
                      <a:pt x="45" y="136"/>
                    </a:cubicBezTo>
                    <a:cubicBezTo>
                      <a:pt x="45" y="136"/>
                      <a:pt x="58" y="131"/>
                      <a:pt x="62" y="130"/>
                    </a:cubicBezTo>
                    <a:cubicBezTo>
                      <a:pt x="68" y="128"/>
                      <a:pt x="70" y="125"/>
                      <a:pt x="74" y="120"/>
                    </a:cubicBezTo>
                    <a:cubicBezTo>
                      <a:pt x="74" y="117"/>
                      <a:pt x="74" y="117"/>
                      <a:pt x="74" y="117"/>
                    </a:cubicBezTo>
                    <a:cubicBezTo>
                      <a:pt x="77" y="111"/>
                      <a:pt x="81" y="109"/>
                      <a:pt x="82" y="104"/>
                    </a:cubicBezTo>
                    <a:cubicBezTo>
                      <a:pt x="85" y="97"/>
                      <a:pt x="84" y="94"/>
                      <a:pt x="88" y="88"/>
                    </a:cubicBezTo>
                    <a:cubicBezTo>
                      <a:pt x="88" y="85"/>
                      <a:pt x="88" y="85"/>
                      <a:pt x="88" y="85"/>
                    </a:cubicBezTo>
                    <a:cubicBezTo>
                      <a:pt x="88" y="76"/>
                      <a:pt x="88" y="76"/>
                      <a:pt x="88" y="76"/>
                    </a:cubicBezTo>
                    <a:cubicBezTo>
                      <a:pt x="87" y="55"/>
                      <a:pt x="87" y="55"/>
                      <a:pt x="87" y="55"/>
                    </a:cubicBezTo>
                    <a:cubicBezTo>
                      <a:pt x="88" y="40"/>
                      <a:pt x="88" y="40"/>
                      <a:pt x="88" y="40"/>
                    </a:cubicBezTo>
                    <a:cubicBezTo>
                      <a:pt x="88" y="37"/>
                      <a:pt x="88" y="37"/>
                      <a:pt x="88" y="37"/>
                    </a:cubicBezTo>
                    <a:cubicBezTo>
                      <a:pt x="84" y="30"/>
                      <a:pt x="84" y="28"/>
                      <a:pt x="76" y="24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59" y="24"/>
                      <a:pt x="59" y="24"/>
                      <a:pt x="59" y="24"/>
                    </a:cubicBezTo>
                    <a:cubicBezTo>
                      <a:pt x="54" y="27"/>
                      <a:pt x="46" y="31"/>
                      <a:pt x="40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6"/>
                      <a:pt x="3" y="47"/>
                      <a:pt x="4" y="52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4" y="55"/>
                      <a:pt x="34" y="61"/>
                      <a:pt x="38" y="61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52" y="71"/>
                      <a:pt x="52" y="71"/>
                      <a:pt x="52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27" y="74"/>
                      <a:pt x="24" y="71"/>
                      <a:pt x="24" y="69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4" y="65"/>
                      <a:pt x="24" y="65"/>
                      <a:pt x="24" y="65"/>
                    </a:cubicBezTo>
                    <a:cubicBezTo>
                      <a:pt x="22" y="60"/>
                      <a:pt x="21" y="58"/>
                      <a:pt x="13" y="58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2" y="66"/>
                      <a:pt x="12" y="66"/>
                      <a:pt x="12" y="66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12" y="96"/>
                      <a:pt x="12" y="96"/>
                      <a:pt x="12" y="96"/>
                    </a:cubicBezTo>
                    <a:cubicBezTo>
                      <a:pt x="9" y="138"/>
                      <a:pt x="9" y="138"/>
                      <a:pt x="9" y="138"/>
                    </a:cubicBezTo>
                    <a:cubicBezTo>
                      <a:pt x="9" y="152"/>
                      <a:pt x="9" y="152"/>
                      <a:pt x="9" y="152"/>
                    </a:cubicBezTo>
                    <a:cubicBezTo>
                      <a:pt x="10" y="161"/>
                      <a:pt x="10" y="161"/>
                      <a:pt x="10" y="161"/>
                    </a:cubicBezTo>
                    <a:cubicBezTo>
                      <a:pt x="3" y="179"/>
                      <a:pt x="3" y="179"/>
                      <a:pt x="3" y="179"/>
                    </a:cubicBezTo>
                    <a:cubicBezTo>
                      <a:pt x="3" y="181"/>
                      <a:pt x="3" y="181"/>
                      <a:pt x="3" y="181"/>
                    </a:cubicBezTo>
                    <a:cubicBezTo>
                      <a:pt x="3" y="187"/>
                      <a:pt x="3" y="187"/>
                      <a:pt x="3" y="187"/>
                    </a:cubicBezTo>
                    <a:cubicBezTo>
                      <a:pt x="3" y="190"/>
                      <a:pt x="3" y="190"/>
                      <a:pt x="3" y="190"/>
                    </a:cubicBezTo>
                    <a:cubicBezTo>
                      <a:pt x="6" y="195"/>
                      <a:pt x="12" y="206"/>
                      <a:pt x="19" y="206"/>
                    </a:cubicBezTo>
                    <a:cubicBezTo>
                      <a:pt x="27" y="206"/>
                      <a:pt x="33" y="196"/>
                      <a:pt x="37" y="191"/>
                    </a:cubicBezTo>
                    <a:cubicBezTo>
                      <a:pt x="41" y="183"/>
                      <a:pt x="47" y="179"/>
                      <a:pt x="51" y="174"/>
                    </a:cubicBezTo>
                    <a:close/>
                    <a:moveTo>
                      <a:pt x="142" y="56"/>
                    </a:moveTo>
                    <a:cubicBezTo>
                      <a:pt x="146" y="56"/>
                      <a:pt x="146" y="56"/>
                      <a:pt x="146" y="56"/>
                    </a:cubicBezTo>
                    <a:cubicBezTo>
                      <a:pt x="146" y="71"/>
                      <a:pt x="146" y="71"/>
                      <a:pt x="146" y="71"/>
                    </a:cubicBezTo>
                    <a:cubicBezTo>
                      <a:pt x="146" y="79"/>
                      <a:pt x="144" y="85"/>
                      <a:pt x="142" y="92"/>
                    </a:cubicBezTo>
                    <a:cubicBezTo>
                      <a:pt x="139" y="105"/>
                      <a:pt x="140" y="98"/>
                      <a:pt x="131" y="103"/>
                    </a:cubicBezTo>
                    <a:cubicBezTo>
                      <a:pt x="131" y="96"/>
                      <a:pt x="131" y="96"/>
                      <a:pt x="131" y="96"/>
                    </a:cubicBezTo>
                    <a:cubicBezTo>
                      <a:pt x="131" y="90"/>
                      <a:pt x="133" y="89"/>
                      <a:pt x="133" y="84"/>
                    </a:cubicBezTo>
                    <a:cubicBezTo>
                      <a:pt x="133" y="82"/>
                      <a:pt x="131" y="77"/>
                      <a:pt x="131" y="75"/>
                    </a:cubicBezTo>
                    <a:cubicBezTo>
                      <a:pt x="124" y="71"/>
                      <a:pt x="124" y="71"/>
                      <a:pt x="124" y="71"/>
                    </a:cubicBezTo>
                    <a:cubicBezTo>
                      <a:pt x="122" y="71"/>
                      <a:pt x="122" y="71"/>
                      <a:pt x="122" y="71"/>
                    </a:cubicBezTo>
                    <a:cubicBezTo>
                      <a:pt x="118" y="71"/>
                      <a:pt x="117" y="74"/>
                      <a:pt x="113" y="75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95"/>
                      <a:pt x="107" y="100"/>
                      <a:pt x="105" y="104"/>
                    </a:cubicBezTo>
                    <a:cubicBezTo>
                      <a:pt x="105" y="107"/>
                      <a:pt x="105" y="107"/>
                      <a:pt x="105" y="107"/>
                    </a:cubicBezTo>
                    <a:cubicBezTo>
                      <a:pt x="105" y="112"/>
                      <a:pt x="105" y="112"/>
                      <a:pt x="105" y="112"/>
                    </a:cubicBezTo>
                    <a:cubicBezTo>
                      <a:pt x="105" y="115"/>
                      <a:pt x="105" y="116"/>
                      <a:pt x="104" y="119"/>
                    </a:cubicBezTo>
                    <a:cubicBezTo>
                      <a:pt x="107" y="125"/>
                      <a:pt x="105" y="123"/>
                      <a:pt x="110" y="126"/>
                    </a:cubicBezTo>
                    <a:cubicBezTo>
                      <a:pt x="114" y="126"/>
                      <a:pt x="114" y="126"/>
                      <a:pt x="114" y="126"/>
                    </a:cubicBezTo>
                    <a:cubicBezTo>
                      <a:pt x="131" y="123"/>
                      <a:pt x="131" y="123"/>
                      <a:pt x="131" y="123"/>
                    </a:cubicBezTo>
                    <a:cubicBezTo>
                      <a:pt x="130" y="137"/>
                      <a:pt x="121" y="141"/>
                      <a:pt x="115" y="148"/>
                    </a:cubicBezTo>
                    <a:cubicBezTo>
                      <a:pt x="114" y="161"/>
                      <a:pt x="114" y="161"/>
                      <a:pt x="114" y="161"/>
                    </a:cubicBezTo>
                    <a:cubicBezTo>
                      <a:pt x="114" y="161"/>
                      <a:pt x="115" y="163"/>
                      <a:pt x="115" y="165"/>
                    </a:cubicBezTo>
                    <a:cubicBezTo>
                      <a:pt x="121" y="165"/>
                      <a:pt x="121" y="165"/>
                      <a:pt x="121" y="165"/>
                    </a:cubicBezTo>
                    <a:cubicBezTo>
                      <a:pt x="127" y="165"/>
                      <a:pt x="135" y="156"/>
                      <a:pt x="143" y="155"/>
                    </a:cubicBezTo>
                    <a:cubicBezTo>
                      <a:pt x="145" y="161"/>
                      <a:pt x="152" y="175"/>
                      <a:pt x="158" y="176"/>
                    </a:cubicBezTo>
                    <a:cubicBezTo>
                      <a:pt x="186" y="179"/>
                      <a:pt x="186" y="179"/>
                      <a:pt x="186" y="179"/>
                    </a:cubicBezTo>
                    <a:cubicBezTo>
                      <a:pt x="193" y="179"/>
                      <a:pt x="193" y="179"/>
                      <a:pt x="193" y="179"/>
                    </a:cubicBezTo>
                    <a:cubicBezTo>
                      <a:pt x="204" y="179"/>
                      <a:pt x="214" y="168"/>
                      <a:pt x="219" y="161"/>
                    </a:cubicBezTo>
                    <a:cubicBezTo>
                      <a:pt x="215" y="152"/>
                      <a:pt x="216" y="153"/>
                      <a:pt x="208" y="147"/>
                    </a:cubicBezTo>
                    <a:cubicBezTo>
                      <a:pt x="208" y="144"/>
                      <a:pt x="208" y="144"/>
                      <a:pt x="208" y="144"/>
                    </a:cubicBezTo>
                    <a:cubicBezTo>
                      <a:pt x="208" y="141"/>
                      <a:pt x="205" y="136"/>
                      <a:pt x="203" y="136"/>
                    </a:cubicBezTo>
                    <a:cubicBezTo>
                      <a:pt x="198" y="136"/>
                      <a:pt x="197" y="148"/>
                      <a:pt x="188" y="153"/>
                    </a:cubicBezTo>
                    <a:cubicBezTo>
                      <a:pt x="185" y="153"/>
                      <a:pt x="185" y="153"/>
                      <a:pt x="185" y="153"/>
                    </a:cubicBezTo>
                    <a:cubicBezTo>
                      <a:pt x="176" y="154"/>
                      <a:pt x="176" y="154"/>
                      <a:pt x="176" y="154"/>
                    </a:cubicBezTo>
                    <a:cubicBezTo>
                      <a:pt x="169" y="153"/>
                      <a:pt x="169" y="153"/>
                      <a:pt x="169" y="153"/>
                    </a:cubicBezTo>
                    <a:cubicBezTo>
                      <a:pt x="166" y="143"/>
                      <a:pt x="161" y="142"/>
                      <a:pt x="161" y="127"/>
                    </a:cubicBezTo>
                    <a:cubicBezTo>
                      <a:pt x="161" y="126"/>
                      <a:pt x="161" y="126"/>
                      <a:pt x="161" y="126"/>
                    </a:cubicBezTo>
                    <a:cubicBezTo>
                      <a:pt x="161" y="119"/>
                      <a:pt x="181" y="112"/>
                      <a:pt x="188" y="112"/>
                    </a:cubicBezTo>
                    <a:cubicBezTo>
                      <a:pt x="188" y="106"/>
                      <a:pt x="189" y="109"/>
                      <a:pt x="189" y="104"/>
                    </a:cubicBezTo>
                    <a:cubicBezTo>
                      <a:pt x="189" y="97"/>
                      <a:pt x="177" y="87"/>
                      <a:pt x="175" y="80"/>
                    </a:cubicBezTo>
                    <a:cubicBezTo>
                      <a:pt x="171" y="80"/>
                      <a:pt x="171" y="80"/>
                      <a:pt x="171" y="80"/>
                    </a:cubicBezTo>
                    <a:cubicBezTo>
                      <a:pt x="168" y="94"/>
                      <a:pt x="168" y="94"/>
                      <a:pt x="168" y="94"/>
                    </a:cubicBezTo>
                    <a:cubicBezTo>
                      <a:pt x="166" y="94"/>
                      <a:pt x="166" y="94"/>
                      <a:pt x="166" y="94"/>
                    </a:cubicBezTo>
                    <a:cubicBezTo>
                      <a:pt x="166" y="89"/>
                      <a:pt x="166" y="89"/>
                      <a:pt x="166" y="89"/>
                    </a:cubicBezTo>
                    <a:cubicBezTo>
                      <a:pt x="169" y="67"/>
                      <a:pt x="169" y="67"/>
                      <a:pt x="169" y="67"/>
                    </a:cubicBezTo>
                    <a:cubicBezTo>
                      <a:pt x="169" y="65"/>
                      <a:pt x="169" y="65"/>
                      <a:pt x="169" y="65"/>
                    </a:cubicBezTo>
                    <a:cubicBezTo>
                      <a:pt x="167" y="62"/>
                      <a:pt x="166" y="61"/>
                      <a:pt x="166" y="57"/>
                    </a:cubicBezTo>
                    <a:cubicBezTo>
                      <a:pt x="166" y="54"/>
                      <a:pt x="174" y="53"/>
                      <a:pt x="177" y="53"/>
                    </a:cubicBezTo>
                    <a:cubicBezTo>
                      <a:pt x="180" y="53"/>
                      <a:pt x="188" y="48"/>
                      <a:pt x="188" y="45"/>
                    </a:cubicBezTo>
                    <a:cubicBezTo>
                      <a:pt x="188" y="39"/>
                      <a:pt x="186" y="38"/>
                      <a:pt x="185" y="33"/>
                    </a:cubicBezTo>
                    <a:cubicBezTo>
                      <a:pt x="169" y="32"/>
                      <a:pt x="169" y="32"/>
                      <a:pt x="169" y="32"/>
                    </a:cubicBezTo>
                    <a:cubicBezTo>
                      <a:pt x="151" y="30"/>
                      <a:pt x="151" y="30"/>
                      <a:pt x="151" y="30"/>
                    </a:cubicBezTo>
                    <a:cubicBezTo>
                      <a:pt x="149" y="31"/>
                      <a:pt x="147" y="35"/>
                      <a:pt x="146" y="36"/>
                    </a:cubicBezTo>
                    <a:cubicBezTo>
                      <a:pt x="143" y="36"/>
                      <a:pt x="143" y="36"/>
                      <a:pt x="143" y="36"/>
                    </a:cubicBezTo>
                    <a:cubicBezTo>
                      <a:pt x="132" y="37"/>
                      <a:pt x="132" y="37"/>
                      <a:pt x="132" y="37"/>
                    </a:cubicBezTo>
                    <a:cubicBezTo>
                      <a:pt x="131" y="37"/>
                      <a:pt x="131" y="37"/>
                      <a:pt x="131" y="37"/>
                    </a:cubicBezTo>
                    <a:cubicBezTo>
                      <a:pt x="117" y="36"/>
                      <a:pt x="117" y="36"/>
                      <a:pt x="117" y="36"/>
                    </a:cubicBezTo>
                    <a:cubicBezTo>
                      <a:pt x="112" y="35"/>
                      <a:pt x="113" y="37"/>
                      <a:pt x="108" y="37"/>
                    </a:cubicBezTo>
                    <a:cubicBezTo>
                      <a:pt x="108" y="55"/>
                      <a:pt x="123" y="56"/>
                      <a:pt x="142" y="56"/>
                    </a:cubicBezTo>
                    <a:close/>
                    <a:moveTo>
                      <a:pt x="52" y="144"/>
                    </a:moveTo>
                    <a:cubicBezTo>
                      <a:pt x="52" y="147"/>
                      <a:pt x="52" y="147"/>
                      <a:pt x="52" y="147"/>
                    </a:cubicBezTo>
                    <a:cubicBezTo>
                      <a:pt x="65" y="169"/>
                      <a:pt x="65" y="169"/>
                      <a:pt x="65" y="169"/>
                    </a:cubicBezTo>
                    <a:cubicBezTo>
                      <a:pt x="66" y="170"/>
                      <a:pt x="63" y="170"/>
                      <a:pt x="69" y="170"/>
                    </a:cubicBezTo>
                    <a:cubicBezTo>
                      <a:pt x="71" y="170"/>
                      <a:pt x="71" y="170"/>
                      <a:pt x="71" y="170"/>
                    </a:cubicBezTo>
                    <a:cubicBezTo>
                      <a:pt x="76" y="167"/>
                      <a:pt x="86" y="162"/>
                      <a:pt x="86" y="155"/>
                    </a:cubicBezTo>
                    <a:cubicBezTo>
                      <a:pt x="86" y="146"/>
                      <a:pt x="77" y="143"/>
                      <a:pt x="74" y="139"/>
                    </a:cubicBezTo>
                    <a:cubicBezTo>
                      <a:pt x="68" y="139"/>
                      <a:pt x="68" y="137"/>
                      <a:pt x="61" y="137"/>
                    </a:cubicBezTo>
                    <a:cubicBezTo>
                      <a:pt x="60" y="137"/>
                      <a:pt x="60" y="137"/>
                      <a:pt x="60" y="137"/>
                    </a:cubicBezTo>
                    <a:cubicBezTo>
                      <a:pt x="57" y="137"/>
                      <a:pt x="57" y="137"/>
                      <a:pt x="57" y="137"/>
                    </a:cubicBezTo>
                    <a:cubicBezTo>
                      <a:pt x="52" y="139"/>
                      <a:pt x="52" y="139"/>
                      <a:pt x="52" y="139"/>
                    </a:cubicBezTo>
                    <a:cubicBezTo>
                      <a:pt x="52" y="144"/>
                      <a:pt x="52" y="144"/>
                      <a:pt x="52" y="144"/>
                    </a:cubicBezTo>
                    <a:close/>
                    <a:moveTo>
                      <a:pt x="385" y="204"/>
                    </a:moveTo>
                    <a:cubicBezTo>
                      <a:pt x="385" y="200"/>
                      <a:pt x="385" y="200"/>
                      <a:pt x="385" y="200"/>
                    </a:cubicBezTo>
                    <a:cubicBezTo>
                      <a:pt x="385" y="192"/>
                      <a:pt x="373" y="194"/>
                      <a:pt x="372" y="185"/>
                    </a:cubicBezTo>
                    <a:cubicBezTo>
                      <a:pt x="386" y="185"/>
                      <a:pt x="386" y="185"/>
                      <a:pt x="386" y="185"/>
                    </a:cubicBezTo>
                    <a:cubicBezTo>
                      <a:pt x="386" y="187"/>
                      <a:pt x="386" y="187"/>
                      <a:pt x="386" y="187"/>
                    </a:cubicBezTo>
                    <a:cubicBezTo>
                      <a:pt x="390" y="187"/>
                      <a:pt x="390" y="187"/>
                      <a:pt x="390" y="187"/>
                    </a:cubicBezTo>
                    <a:cubicBezTo>
                      <a:pt x="392" y="187"/>
                      <a:pt x="392" y="187"/>
                      <a:pt x="394" y="186"/>
                    </a:cubicBezTo>
                    <a:cubicBezTo>
                      <a:pt x="395" y="189"/>
                      <a:pt x="397" y="189"/>
                      <a:pt x="397" y="192"/>
                    </a:cubicBezTo>
                    <a:cubicBezTo>
                      <a:pt x="397" y="195"/>
                      <a:pt x="397" y="195"/>
                      <a:pt x="397" y="195"/>
                    </a:cubicBezTo>
                    <a:cubicBezTo>
                      <a:pt x="395" y="200"/>
                      <a:pt x="393" y="205"/>
                      <a:pt x="387" y="206"/>
                    </a:cubicBezTo>
                    <a:cubicBezTo>
                      <a:pt x="387" y="209"/>
                      <a:pt x="386" y="214"/>
                      <a:pt x="383" y="214"/>
                    </a:cubicBezTo>
                    <a:cubicBezTo>
                      <a:pt x="382" y="214"/>
                      <a:pt x="381" y="212"/>
                      <a:pt x="381" y="210"/>
                    </a:cubicBezTo>
                    <a:cubicBezTo>
                      <a:pt x="381" y="208"/>
                      <a:pt x="385" y="208"/>
                      <a:pt x="385" y="204"/>
                    </a:cubicBezTo>
                    <a:close/>
                    <a:moveTo>
                      <a:pt x="344" y="192"/>
                    </a:moveTo>
                    <a:cubicBezTo>
                      <a:pt x="346" y="191"/>
                      <a:pt x="348" y="190"/>
                      <a:pt x="352" y="190"/>
                    </a:cubicBezTo>
                    <a:cubicBezTo>
                      <a:pt x="354" y="190"/>
                      <a:pt x="355" y="194"/>
                      <a:pt x="356" y="196"/>
                    </a:cubicBezTo>
                    <a:cubicBezTo>
                      <a:pt x="356" y="203"/>
                      <a:pt x="358" y="209"/>
                      <a:pt x="363" y="211"/>
                    </a:cubicBezTo>
                    <a:cubicBezTo>
                      <a:pt x="361" y="218"/>
                      <a:pt x="354" y="215"/>
                      <a:pt x="354" y="221"/>
                    </a:cubicBezTo>
                    <a:cubicBezTo>
                      <a:pt x="354" y="223"/>
                      <a:pt x="354" y="223"/>
                      <a:pt x="354" y="223"/>
                    </a:cubicBezTo>
                    <a:cubicBezTo>
                      <a:pt x="354" y="225"/>
                      <a:pt x="354" y="225"/>
                      <a:pt x="354" y="225"/>
                    </a:cubicBezTo>
                    <a:cubicBezTo>
                      <a:pt x="361" y="237"/>
                      <a:pt x="361" y="237"/>
                      <a:pt x="361" y="237"/>
                    </a:cubicBezTo>
                    <a:cubicBezTo>
                      <a:pt x="364" y="238"/>
                      <a:pt x="360" y="238"/>
                      <a:pt x="364" y="238"/>
                    </a:cubicBezTo>
                    <a:cubicBezTo>
                      <a:pt x="368" y="238"/>
                      <a:pt x="368" y="238"/>
                      <a:pt x="368" y="238"/>
                    </a:cubicBezTo>
                    <a:cubicBezTo>
                      <a:pt x="375" y="238"/>
                      <a:pt x="375" y="235"/>
                      <a:pt x="382" y="235"/>
                    </a:cubicBezTo>
                    <a:cubicBezTo>
                      <a:pt x="386" y="235"/>
                      <a:pt x="386" y="235"/>
                      <a:pt x="386" y="235"/>
                    </a:cubicBezTo>
                    <a:cubicBezTo>
                      <a:pt x="388" y="243"/>
                      <a:pt x="388" y="243"/>
                      <a:pt x="388" y="243"/>
                    </a:cubicBezTo>
                    <a:cubicBezTo>
                      <a:pt x="382" y="244"/>
                      <a:pt x="370" y="248"/>
                      <a:pt x="366" y="248"/>
                    </a:cubicBezTo>
                    <a:cubicBezTo>
                      <a:pt x="364" y="248"/>
                      <a:pt x="364" y="248"/>
                      <a:pt x="364" y="248"/>
                    </a:cubicBezTo>
                    <a:cubicBezTo>
                      <a:pt x="360" y="248"/>
                      <a:pt x="357" y="249"/>
                      <a:pt x="354" y="250"/>
                    </a:cubicBezTo>
                    <a:cubicBezTo>
                      <a:pt x="353" y="254"/>
                      <a:pt x="353" y="249"/>
                      <a:pt x="353" y="254"/>
                    </a:cubicBezTo>
                    <a:cubicBezTo>
                      <a:pt x="353" y="257"/>
                      <a:pt x="353" y="257"/>
                      <a:pt x="353" y="257"/>
                    </a:cubicBezTo>
                    <a:cubicBezTo>
                      <a:pt x="353" y="261"/>
                      <a:pt x="363" y="266"/>
                      <a:pt x="367" y="266"/>
                    </a:cubicBezTo>
                    <a:cubicBezTo>
                      <a:pt x="385" y="266"/>
                      <a:pt x="385" y="266"/>
                      <a:pt x="385" y="266"/>
                    </a:cubicBezTo>
                    <a:cubicBezTo>
                      <a:pt x="385" y="268"/>
                      <a:pt x="386" y="269"/>
                      <a:pt x="386" y="272"/>
                    </a:cubicBezTo>
                    <a:cubicBezTo>
                      <a:pt x="386" y="293"/>
                      <a:pt x="386" y="293"/>
                      <a:pt x="386" y="293"/>
                    </a:cubicBezTo>
                    <a:cubicBezTo>
                      <a:pt x="390" y="294"/>
                      <a:pt x="388" y="295"/>
                      <a:pt x="391" y="295"/>
                    </a:cubicBezTo>
                    <a:cubicBezTo>
                      <a:pt x="393" y="295"/>
                      <a:pt x="405" y="279"/>
                      <a:pt x="406" y="277"/>
                    </a:cubicBezTo>
                    <a:cubicBezTo>
                      <a:pt x="406" y="275"/>
                      <a:pt x="406" y="275"/>
                      <a:pt x="406" y="275"/>
                    </a:cubicBezTo>
                    <a:cubicBezTo>
                      <a:pt x="406" y="272"/>
                      <a:pt x="406" y="272"/>
                      <a:pt x="406" y="272"/>
                    </a:cubicBezTo>
                    <a:cubicBezTo>
                      <a:pt x="410" y="264"/>
                      <a:pt x="410" y="264"/>
                      <a:pt x="410" y="264"/>
                    </a:cubicBezTo>
                    <a:cubicBezTo>
                      <a:pt x="413" y="264"/>
                      <a:pt x="413" y="264"/>
                      <a:pt x="413" y="264"/>
                    </a:cubicBezTo>
                    <a:cubicBezTo>
                      <a:pt x="418" y="264"/>
                      <a:pt x="418" y="264"/>
                      <a:pt x="418" y="264"/>
                    </a:cubicBezTo>
                    <a:cubicBezTo>
                      <a:pt x="421" y="264"/>
                      <a:pt x="424" y="260"/>
                      <a:pt x="425" y="258"/>
                    </a:cubicBezTo>
                    <a:cubicBezTo>
                      <a:pt x="425" y="253"/>
                      <a:pt x="425" y="253"/>
                      <a:pt x="425" y="253"/>
                    </a:cubicBezTo>
                    <a:cubicBezTo>
                      <a:pt x="421" y="251"/>
                      <a:pt x="413" y="246"/>
                      <a:pt x="409" y="245"/>
                    </a:cubicBezTo>
                    <a:cubicBezTo>
                      <a:pt x="406" y="235"/>
                      <a:pt x="406" y="235"/>
                      <a:pt x="406" y="235"/>
                    </a:cubicBezTo>
                    <a:cubicBezTo>
                      <a:pt x="410" y="233"/>
                      <a:pt x="410" y="232"/>
                      <a:pt x="414" y="230"/>
                    </a:cubicBezTo>
                    <a:cubicBezTo>
                      <a:pt x="421" y="230"/>
                      <a:pt x="421" y="230"/>
                      <a:pt x="421" y="230"/>
                    </a:cubicBezTo>
                    <a:cubicBezTo>
                      <a:pt x="423" y="228"/>
                      <a:pt x="423" y="228"/>
                      <a:pt x="423" y="228"/>
                    </a:cubicBezTo>
                    <a:cubicBezTo>
                      <a:pt x="421" y="220"/>
                      <a:pt x="409" y="217"/>
                      <a:pt x="409" y="210"/>
                    </a:cubicBezTo>
                    <a:cubicBezTo>
                      <a:pt x="409" y="208"/>
                      <a:pt x="417" y="204"/>
                      <a:pt x="420" y="200"/>
                    </a:cubicBezTo>
                    <a:cubicBezTo>
                      <a:pt x="423" y="196"/>
                      <a:pt x="424" y="190"/>
                      <a:pt x="426" y="186"/>
                    </a:cubicBezTo>
                    <a:cubicBezTo>
                      <a:pt x="438" y="186"/>
                      <a:pt x="470" y="174"/>
                      <a:pt x="468" y="197"/>
                    </a:cubicBezTo>
                    <a:cubicBezTo>
                      <a:pt x="467" y="214"/>
                      <a:pt x="467" y="214"/>
                      <a:pt x="467" y="214"/>
                    </a:cubicBezTo>
                    <a:cubicBezTo>
                      <a:pt x="467" y="237"/>
                      <a:pt x="467" y="237"/>
                      <a:pt x="467" y="237"/>
                    </a:cubicBezTo>
                    <a:cubicBezTo>
                      <a:pt x="467" y="239"/>
                      <a:pt x="467" y="239"/>
                      <a:pt x="467" y="239"/>
                    </a:cubicBezTo>
                    <a:cubicBezTo>
                      <a:pt x="466" y="241"/>
                      <a:pt x="463" y="246"/>
                      <a:pt x="463" y="248"/>
                    </a:cubicBezTo>
                    <a:cubicBezTo>
                      <a:pt x="463" y="258"/>
                      <a:pt x="467" y="256"/>
                      <a:pt x="464" y="269"/>
                    </a:cubicBezTo>
                    <a:cubicBezTo>
                      <a:pt x="463" y="276"/>
                      <a:pt x="461" y="282"/>
                      <a:pt x="459" y="288"/>
                    </a:cubicBezTo>
                    <a:cubicBezTo>
                      <a:pt x="456" y="290"/>
                      <a:pt x="456" y="290"/>
                      <a:pt x="456" y="290"/>
                    </a:cubicBezTo>
                    <a:cubicBezTo>
                      <a:pt x="453" y="290"/>
                      <a:pt x="453" y="290"/>
                      <a:pt x="453" y="290"/>
                    </a:cubicBezTo>
                    <a:cubicBezTo>
                      <a:pt x="444" y="290"/>
                      <a:pt x="444" y="290"/>
                      <a:pt x="444" y="290"/>
                    </a:cubicBezTo>
                    <a:cubicBezTo>
                      <a:pt x="442" y="290"/>
                      <a:pt x="440" y="290"/>
                      <a:pt x="440" y="292"/>
                    </a:cubicBezTo>
                    <a:cubicBezTo>
                      <a:pt x="440" y="301"/>
                      <a:pt x="448" y="307"/>
                      <a:pt x="448" y="310"/>
                    </a:cubicBezTo>
                    <a:cubicBezTo>
                      <a:pt x="448" y="311"/>
                      <a:pt x="448" y="311"/>
                      <a:pt x="448" y="311"/>
                    </a:cubicBezTo>
                    <a:cubicBezTo>
                      <a:pt x="448" y="314"/>
                      <a:pt x="448" y="314"/>
                      <a:pt x="448" y="314"/>
                    </a:cubicBezTo>
                    <a:cubicBezTo>
                      <a:pt x="450" y="317"/>
                      <a:pt x="456" y="325"/>
                      <a:pt x="461" y="325"/>
                    </a:cubicBezTo>
                    <a:cubicBezTo>
                      <a:pt x="467" y="325"/>
                      <a:pt x="467" y="325"/>
                      <a:pt x="467" y="325"/>
                    </a:cubicBezTo>
                    <a:cubicBezTo>
                      <a:pt x="469" y="325"/>
                      <a:pt x="469" y="325"/>
                      <a:pt x="469" y="325"/>
                    </a:cubicBezTo>
                    <a:cubicBezTo>
                      <a:pt x="483" y="318"/>
                      <a:pt x="484" y="312"/>
                      <a:pt x="490" y="297"/>
                    </a:cubicBezTo>
                    <a:cubicBezTo>
                      <a:pt x="494" y="286"/>
                      <a:pt x="501" y="276"/>
                      <a:pt x="501" y="261"/>
                    </a:cubicBezTo>
                    <a:cubicBezTo>
                      <a:pt x="501" y="256"/>
                      <a:pt x="501" y="256"/>
                      <a:pt x="501" y="256"/>
                    </a:cubicBezTo>
                    <a:cubicBezTo>
                      <a:pt x="501" y="245"/>
                      <a:pt x="502" y="236"/>
                      <a:pt x="504" y="226"/>
                    </a:cubicBezTo>
                    <a:cubicBezTo>
                      <a:pt x="505" y="214"/>
                      <a:pt x="504" y="210"/>
                      <a:pt x="504" y="197"/>
                    </a:cubicBezTo>
                    <a:cubicBezTo>
                      <a:pt x="504" y="180"/>
                      <a:pt x="504" y="180"/>
                      <a:pt x="504" y="180"/>
                    </a:cubicBezTo>
                    <a:cubicBezTo>
                      <a:pt x="504" y="164"/>
                      <a:pt x="486" y="159"/>
                      <a:pt x="469" y="159"/>
                    </a:cubicBezTo>
                    <a:cubicBezTo>
                      <a:pt x="438" y="161"/>
                      <a:pt x="438" y="161"/>
                      <a:pt x="438" y="161"/>
                    </a:cubicBezTo>
                    <a:cubicBezTo>
                      <a:pt x="422" y="162"/>
                      <a:pt x="410" y="166"/>
                      <a:pt x="391" y="166"/>
                    </a:cubicBezTo>
                    <a:cubicBezTo>
                      <a:pt x="368" y="167"/>
                      <a:pt x="368" y="167"/>
                      <a:pt x="368" y="167"/>
                    </a:cubicBezTo>
                    <a:cubicBezTo>
                      <a:pt x="370" y="162"/>
                      <a:pt x="379" y="153"/>
                      <a:pt x="383" y="151"/>
                    </a:cubicBezTo>
                    <a:cubicBezTo>
                      <a:pt x="383" y="148"/>
                      <a:pt x="383" y="148"/>
                      <a:pt x="383" y="148"/>
                    </a:cubicBezTo>
                    <a:cubicBezTo>
                      <a:pt x="390" y="139"/>
                      <a:pt x="390" y="139"/>
                      <a:pt x="390" y="139"/>
                    </a:cubicBezTo>
                    <a:cubicBezTo>
                      <a:pt x="392" y="139"/>
                      <a:pt x="392" y="139"/>
                      <a:pt x="392" y="139"/>
                    </a:cubicBezTo>
                    <a:cubicBezTo>
                      <a:pt x="406" y="139"/>
                      <a:pt x="406" y="139"/>
                      <a:pt x="406" y="139"/>
                    </a:cubicBezTo>
                    <a:cubicBezTo>
                      <a:pt x="409" y="139"/>
                      <a:pt x="409" y="139"/>
                      <a:pt x="409" y="139"/>
                    </a:cubicBezTo>
                    <a:cubicBezTo>
                      <a:pt x="423" y="133"/>
                      <a:pt x="423" y="133"/>
                      <a:pt x="423" y="133"/>
                    </a:cubicBezTo>
                    <a:cubicBezTo>
                      <a:pt x="425" y="133"/>
                      <a:pt x="425" y="133"/>
                      <a:pt x="425" y="133"/>
                    </a:cubicBezTo>
                    <a:cubicBezTo>
                      <a:pt x="432" y="133"/>
                      <a:pt x="432" y="133"/>
                      <a:pt x="432" y="133"/>
                    </a:cubicBezTo>
                    <a:cubicBezTo>
                      <a:pt x="435" y="133"/>
                      <a:pt x="442" y="126"/>
                      <a:pt x="442" y="123"/>
                    </a:cubicBezTo>
                    <a:cubicBezTo>
                      <a:pt x="442" y="113"/>
                      <a:pt x="438" y="110"/>
                      <a:pt x="432" y="106"/>
                    </a:cubicBezTo>
                    <a:cubicBezTo>
                      <a:pt x="429" y="106"/>
                      <a:pt x="429" y="106"/>
                      <a:pt x="429" y="106"/>
                    </a:cubicBezTo>
                    <a:cubicBezTo>
                      <a:pt x="421" y="106"/>
                      <a:pt x="421" y="106"/>
                      <a:pt x="421" y="106"/>
                    </a:cubicBezTo>
                    <a:cubicBezTo>
                      <a:pt x="415" y="106"/>
                      <a:pt x="420" y="99"/>
                      <a:pt x="415" y="99"/>
                    </a:cubicBezTo>
                    <a:cubicBezTo>
                      <a:pt x="412" y="99"/>
                      <a:pt x="413" y="99"/>
                      <a:pt x="410" y="100"/>
                    </a:cubicBezTo>
                    <a:cubicBezTo>
                      <a:pt x="406" y="109"/>
                      <a:pt x="406" y="109"/>
                      <a:pt x="406" y="109"/>
                    </a:cubicBezTo>
                    <a:cubicBezTo>
                      <a:pt x="403" y="108"/>
                      <a:pt x="402" y="109"/>
                      <a:pt x="402" y="105"/>
                    </a:cubicBezTo>
                    <a:cubicBezTo>
                      <a:pt x="402" y="104"/>
                      <a:pt x="402" y="104"/>
                      <a:pt x="402" y="104"/>
                    </a:cubicBezTo>
                    <a:cubicBezTo>
                      <a:pt x="402" y="97"/>
                      <a:pt x="405" y="97"/>
                      <a:pt x="405" y="90"/>
                    </a:cubicBezTo>
                    <a:cubicBezTo>
                      <a:pt x="405" y="62"/>
                      <a:pt x="405" y="62"/>
                      <a:pt x="405" y="62"/>
                    </a:cubicBezTo>
                    <a:cubicBezTo>
                      <a:pt x="405" y="60"/>
                      <a:pt x="405" y="60"/>
                      <a:pt x="405" y="60"/>
                    </a:cubicBezTo>
                    <a:cubicBezTo>
                      <a:pt x="400" y="51"/>
                      <a:pt x="396" y="49"/>
                      <a:pt x="389" y="44"/>
                    </a:cubicBezTo>
                    <a:cubicBezTo>
                      <a:pt x="381" y="46"/>
                      <a:pt x="382" y="48"/>
                      <a:pt x="377" y="49"/>
                    </a:cubicBezTo>
                    <a:cubicBezTo>
                      <a:pt x="377" y="56"/>
                      <a:pt x="375" y="57"/>
                      <a:pt x="375" y="65"/>
                    </a:cubicBezTo>
                    <a:cubicBezTo>
                      <a:pt x="375" y="79"/>
                      <a:pt x="375" y="79"/>
                      <a:pt x="375" y="79"/>
                    </a:cubicBezTo>
                    <a:cubicBezTo>
                      <a:pt x="375" y="84"/>
                      <a:pt x="372" y="91"/>
                      <a:pt x="370" y="95"/>
                    </a:cubicBezTo>
                    <a:cubicBezTo>
                      <a:pt x="370" y="97"/>
                      <a:pt x="370" y="97"/>
                      <a:pt x="370" y="97"/>
                    </a:cubicBezTo>
                    <a:cubicBezTo>
                      <a:pt x="370" y="104"/>
                      <a:pt x="370" y="104"/>
                      <a:pt x="370" y="104"/>
                    </a:cubicBezTo>
                    <a:cubicBezTo>
                      <a:pt x="370" y="106"/>
                      <a:pt x="370" y="106"/>
                      <a:pt x="370" y="106"/>
                    </a:cubicBezTo>
                    <a:cubicBezTo>
                      <a:pt x="368" y="109"/>
                      <a:pt x="367" y="113"/>
                      <a:pt x="363" y="113"/>
                    </a:cubicBezTo>
                    <a:cubicBezTo>
                      <a:pt x="349" y="113"/>
                      <a:pt x="349" y="113"/>
                      <a:pt x="349" y="113"/>
                    </a:cubicBezTo>
                    <a:cubicBezTo>
                      <a:pt x="347" y="113"/>
                      <a:pt x="347" y="113"/>
                      <a:pt x="347" y="113"/>
                    </a:cubicBezTo>
                    <a:cubicBezTo>
                      <a:pt x="344" y="114"/>
                      <a:pt x="340" y="115"/>
                      <a:pt x="340" y="119"/>
                    </a:cubicBezTo>
                    <a:cubicBezTo>
                      <a:pt x="340" y="123"/>
                      <a:pt x="340" y="123"/>
                      <a:pt x="340" y="123"/>
                    </a:cubicBezTo>
                    <a:cubicBezTo>
                      <a:pt x="340" y="129"/>
                      <a:pt x="357" y="137"/>
                      <a:pt x="357" y="140"/>
                    </a:cubicBezTo>
                    <a:cubicBezTo>
                      <a:pt x="357" y="151"/>
                      <a:pt x="335" y="187"/>
                      <a:pt x="328" y="187"/>
                    </a:cubicBezTo>
                    <a:cubicBezTo>
                      <a:pt x="326" y="187"/>
                      <a:pt x="325" y="186"/>
                      <a:pt x="325" y="183"/>
                    </a:cubicBezTo>
                    <a:cubicBezTo>
                      <a:pt x="325" y="182"/>
                      <a:pt x="325" y="182"/>
                      <a:pt x="325" y="182"/>
                    </a:cubicBezTo>
                    <a:cubicBezTo>
                      <a:pt x="325" y="179"/>
                      <a:pt x="324" y="178"/>
                      <a:pt x="322" y="178"/>
                    </a:cubicBezTo>
                    <a:cubicBezTo>
                      <a:pt x="319" y="178"/>
                      <a:pt x="319" y="178"/>
                      <a:pt x="319" y="178"/>
                    </a:cubicBezTo>
                    <a:cubicBezTo>
                      <a:pt x="312" y="178"/>
                      <a:pt x="304" y="199"/>
                      <a:pt x="304" y="209"/>
                    </a:cubicBezTo>
                    <a:cubicBezTo>
                      <a:pt x="304" y="220"/>
                      <a:pt x="298" y="231"/>
                      <a:pt x="297" y="240"/>
                    </a:cubicBezTo>
                    <a:cubicBezTo>
                      <a:pt x="296" y="268"/>
                      <a:pt x="296" y="268"/>
                      <a:pt x="296" y="268"/>
                    </a:cubicBezTo>
                    <a:cubicBezTo>
                      <a:pt x="296" y="277"/>
                      <a:pt x="296" y="277"/>
                      <a:pt x="296" y="277"/>
                    </a:cubicBezTo>
                    <a:cubicBezTo>
                      <a:pt x="295" y="307"/>
                      <a:pt x="295" y="307"/>
                      <a:pt x="295" y="307"/>
                    </a:cubicBezTo>
                    <a:cubicBezTo>
                      <a:pt x="294" y="316"/>
                      <a:pt x="302" y="324"/>
                      <a:pt x="304" y="330"/>
                    </a:cubicBezTo>
                    <a:cubicBezTo>
                      <a:pt x="309" y="330"/>
                      <a:pt x="309" y="330"/>
                      <a:pt x="309" y="330"/>
                    </a:cubicBezTo>
                    <a:cubicBezTo>
                      <a:pt x="323" y="330"/>
                      <a:pt x="327" y="315"/>
                      <a:pt x="327" y="300"/>
                    </a:cubicBezTo>
                    <a:cubicBezTo>
                      <a:pt x="327" y="253"/>
                      <a:pt x="327" y="253"/>
                      <a:pt x="327" y="253"/>
                    </a:cubicBezTo>
                    <a:cubicBezTo>
                      <a:pt x="326" y="224"/>
                      <a:pt x="326" y="224"/>
                      <a:pt x="326" y="224"/>
                    </a:cubicBezTo>
                    <a:cubicBezTo>
                      <a:pt x="327" y="195"/>
                      <a:pt x="327" y="195"/>
                      <a:pt x="327" y="195"/>
                    </a:cubicBezTo>
                    <a:cubicBezTo>
                      <a:pt x="330" y="195"/>
                      <a:pt x="330" y="195"/>
                      <a:pt x="330" y="195"/>
                    </a:cubicBezTo>
                    <a:cubicBezTo>
                      <a:pt x="337" y="195"/>
                      <a:pt x="337" y="192"/>
                      <a:pt x="344" y="192"/>
                    </a:cubicBezTo>
                    <a:close/>
                    <a:moveTo>
                      <a:pt x="659" y="259"/>
                    </a:moveTo>
                    <a:cubicBezTo>
                      <a:pt x="655" y="265"/>
                      <a:pt x="656" y="268"/>
                      <a:pt x="649" y="272"/>
                    </a:cubicBezTo>
                    <a:cubicBezTo>
                      <a:pt x="645" y="278"/>
                      <a:pt x="643" y="276"/>
                      <a:pt x="639" y="284"/>
                    </a:cubicBezTo>
                    <a:cubicBezTo>
                      <a:pt x="634" y="284"/>
                      <a:pt x="634" y="284"/>
                      <a:pt x="634" y="284"/>
                    </a:cubicBezTo>
                    <a:cubicBezTo>
                      <a:pt x="634" y="286"/>
                      <a:pt x="629" y="296"/>
                      <a:pt x="629" y="296"/>
                    </a:cubicBezTo>
                    <a:cubicBezTo>
                      <a:pt x="627" y="297"/>
                      <a:pt x="625" y="297"/>
                      <a:pt x="622" y="299"/>
                    </a:cubicBezTo>
                    <a:cubicBezTo>
                      <a:pt x="621" y="300"/>
                      <a:pt x="621" y="302"/>
                      <a:pt x="619" y="304"/>
                    </a:cubicBezTo>
                    <a:cubicBezTo>
                      <a:pt x="608" y="315"/>
                      <a:pt x="613" y="312"/>
                      <a:pt x="599" y="320"/>
                    </a:cubicBezTo>
                    <a:cubicBezTo>
                      <a:pt x="599" y="325"/>
                      <a:pt x="599" y="325"/>
                      <a:pt x="599" y="325"/>
                    </a:cubicBezTo>
                    <a:cubicBezTo>
                      <a:pt x="602" y="326"/>
                      <a:pt x="602" y="326"/>
                      <a:pt x="602" y="326"/>
                    </a:cubicBezTo>
                    <a:cubicBezTo>
                      <a:pt x="605" y="326"/>
                      <a:pt x="605" y="326"/>
                      <a:pt x="605" y="326"/>
                    </a:cubicBezTo>
                    <a:cubicBezTo>
                      <a:pt x="623" y="326"/>
                      <a:pt x="629" y="315"/>
                      <a:pt x="641" y="312"/>
                    </a:cubicBezTo>
                    <a:cubicBezTo>
                      <a:pt x="653" y="308"/>
                      <a:pt x="649" y="310"/>
                      <a:pt x="657" y="302"/>
                    </a:cubicBezTo>
                    <a:cubicBezTo>
                      <a:pt x="662" y="297"/>
                      <a:pt x="666" y="296"/>
                      <a:pt x="672" y="291"/>
                    </a:cubicBezTo>
                    <a:cubicBezTo>
                      <a:pt x="686" y="280"/>
                      <a:pt x="685" y="279"/>
                      <a:pt x="694" y="264"/>
                    </a:cubicBezTo>
                    <a:cubicBezTo>
                      <a:pt x="701" y="252"/>
                      <a:pt x="706" y="243"/>
                      <a:pt x="712" y="231"/>
                    </a:cubicBezTo>
                    <a:cubicBezTo>
                      <a:pt x="715" y="226"/>
                      <a:pt x="714" y="216"/>
                      <a:pt x="720" y="216"/>
                    </a:cubicBezTo>
                    <a:cubicBezTo>
                      <a:pt x="722" y="216"/>
                      <a:pt x="725" y="226"/>
                      <a:pt x="726" y="229"/>
                    </a:cubicBezTo>
                    <a:cubicBezTo>
                      <a:pt x="726" y="231"/>
                      <a:pt x="726" y="231"/>
                      <a:pt x="726" y="231"/>
                    </a:cubicBezTo>
                    <a:cubicBezTo>
                      <a:pt x="727" y="232"/>
                      <a:pt x="740" y="256"/>
                      <a:pt x="742" y="260"/>
                    </a:cubicBezTo>
                    <a:cubicBezTo>
                      <a:pt x="746" y="267"/>
                      <a:pt x="746" y="268"/>
                      <a:pt x="751" y="274"/>
                    </a:cubicBezTo>
                    <a:cubicBezTo>
                      <a:pt x="754" y="278"/>
                      <a:pt x="757" y="282"/>
                      <a:pt x="759" y="287"/>
                    </a:cubicBezTo>
                    <a:cubicBezTo>
                      <a:pt x="764" y="300"/>
                      <a:pt x="769" y="303"/>
                      <a:pt x="781" y="310"/>
                    </a:cubicBezTo>
                    <a:cubicBezTo>
                      <a:pt x="786" y="312"/>
                      <a:pt x="807" y="322"/>
                      <a:pt x="812" y="322"/>
                    </a:cubicBezTo>
                    <a:cubicBezTo>
                      <a:pt x="822" y="322"/>
                      <a:pt x="832" y="321"/>
                      <a:pt x="836" y="315"/>
                    </a:cubicBezTo>
                    <a:cubicBezTo>
                      <a:pt x="833" y="302"/>
                      <a:pt x="832" y="303"/>
                      <a:pt x="823" y="298"/>
                    </a:cubicBezTo>
                    <a:cubicBezTo>
                      <a:pt x="816" y="293"/>
                      <a:pt x="816" y="289"/>
                      <a:pt x="808" y="283"/>
                    </a:cubicBezTo>
                    <a:cubicBezTo>
                      <a:pt x="793" y="273"/>
                      <a:pt x="789" y="269"/>
                      <a:pt x="778" y="255"/>
                    </a:cubicBezTo>
                    <a:cubicBezTo>
                      <a:pt x="770" y="244"/>
                      <a:pt x="762" y="232"/>
                      <a:pt x="753" y="223"/>
                    </a:cubicBezTo>
                    <a:cubicBezTo>
                      <a:pt x="747" y="217"/>
                      <a:pt x="746" y="211"/>
                      <a:pt x="742" y="204"/>
                    </a:cubicBezTo>
                    <a:cubicBezTo>
                      <a:pt x="741" y="201"/>
                      <a:pt x="739" y="196"/>
                      <a:pt x="737" y="194"/>
                    </a:cubicBezTo>
                    <a:cubicBezTo>
                      <a:pt x="734" y="188"/>
                      <a:pt x="732" y="192"/>
                      <a:pt x="731" y="186"/>
                    </a:cubicBezTo>
                    <a:cubicBezTo>
                      <a:pt x="752" y="184"/>
                      <a:pt x="752" y="184"/>
                      <a:pt x="752" y="184"/>
                    </a:cubicBezTo>
                    <a:cubicBezTo>
                      <a:pt x="758" y="184"/>
                      <a:pt x="758" y="184"/>
                      <a:pt x="758" y="184"/>
                    </a:cubicBezTo>
                    <a:cubicBezTo>
                      <a:pt x="773" y="184"/>
                      <a:pt x="787" y="181"/>
                      <a:pt x="792" y="170"/>
                    </a:cubicBezTo>
                    <a:cubicBezTo>
                      <a:pt x="792" y="168"/>
                      <a:pt x="792" y="168"/>
                      <a:pt x="792" y="168"/>
                    </a:cubicBezTo>
                    <a:cubicBezTo>
                      <a:pt x="792" y="155"/>
                      <a:pt x="788" y="146"/>
                      <a:pt x="776" y="146"/>
                    </a:cubicBezTo>
                    <a:cubicBezTo>
                      <a:pt x="766" y="146"/>
                      <a:pt x="766" y="146"/>
                      <a:pt x="766" y="146"/>
                    </a:cubicBezTo>
                    <a:cubicBezTo>
                      <a:pt x="759" y="146"/>
                      <a:pt x="759" y="149"/>
                      <a:pt x="752" y="149"/>
                    </a:cubicBezTo>
                    <a:cubicBezTo>
                      <a:pt x="736" y="149"/>
                      <a:pt x="736" y="149"/>
                      <a:pt x="736" y="149"/>
                    </a:cubicBezTo>
                    <a:cubicBezTo>
                      <a:pt x="738" y="126"/>
                      <a:pt x="738" y="126"/>
                      <a:pt x="738" y="126"/>
                    </a:cubicBezTo>
                    <a:cubicBezTo>
                      <a:pt x="738" y="102"/>
                      <a:pt x="738" y="102"/>
                      <a:pt x="738" y="102"/>
                    </a:cubicBezTo>
                    <a:cubicBezTo>
                      <a:pt x="739" y="84"/>
                      <a:pt x="739" y="84"/>
                      <a:pt x="739" y="84"/>
                    </a:cubicBezTo>
                    <a:cubicBezTo>
                      <a:pt x="739" y="79"/>
                      <a:pt x="733" y="75"/>
                      <a:pt x="729" y="74"/>
                    </a:cubicBezTo>
                    <a:cubicBezTo>
                      <a:pt x="720" y="76"/>
                      <a:pt x="720" y="76"/>
                      <a:pt x="720" y="76"/>
                    </a:cubicBezTo>
                    <a:cubicBezTo>
                      <a:pt x="719" y="80"/>
                      <a:pt x="717" y="83"/>
                      <a:pt x="717" y="89"/>
                    </a:cubicBezTo>
                    <a:cubicBezTo>
                      <a:pt x="717" y="91"/>
                      <a:pt x="717" y="91"/>
                      <a:pt x="717" y="91"/>
                    </a:cubicBezTo>
                    <a:cubicBezTo>
                      <a:pt x="717" y="100"/>
                      <a:pt x="714" y="103"/>
                      <a:pt x="714" y="111"/>
                    </a:cubicBezTo>
                    <a:cubicBezTo>
                      <a:pt x="714" y="119"/>
                      <a:pt x="714" y="119"/>
                      <a:pt x="714" y="119"/>
                    </a:cubicBezTo>
                    <a:cubicBezTo>
                      <a:pt x="712" y="148"/>
                      <a:pt x="712" y="148"/>
                      <a:pt x="712" y="148"/>
                    </a:cubicBezTo>
                    <a:cubicBezTo>
                      <a:pt x="708" y="148"/>
                      <a:pt x="708" y="149"/>
                      <a:pt x="704" y="149"/>
                    </a:cubicBezTo>
                    <a:cubicBezTo>
                      <a:pt x="702" y="149"/>
                      <a:pt x="702" y="149"/>
                      <a:pt x="702" y="149"/>
                    </a:cubicBezTo>
                    <a:cubicBezTo>
                      <a:pt x="694" y="149"/>
                      <a:pt x="690" y="154"/>
                      <a:pt x="687" y="154"/>
                    </a:cubicBezTo>
                    <a:cubicBezTo>
                      <a:pt x="686" y="154"/>
                      <a:pt x="686" y="154"/>
                      <a:pt x="686" y="154"/>
                    </a:cubicBezTo>
                    <a:cubicBezTo>
                      <a:pt x="679" y="154"/>
                      <a:pt x="679" y="151"/>
                      <a:pt x="673" y="151"/>
                    </a:cubicBezTo>
                    <a:cubicBezTo>
                      <a:pt x="670" y="151"/>
                      <a:pt x="659" y="163"/>
                      <a:pt x="657" y="167"/>
                    </a:cubicBezTo>
                    <a:cubicBezTo>
                      <a:pt x="657" y="169"/>
                      <a:pt x="657" y="169"/>
                      <a:pt x="657" y="169"/>
                    </a:cubicBezTo>
                    <a:cubicBezTo>
                      <a:pt x="657" y="178"/>
                      <a:pt x="667" y="185"/>
                      <a:pt x="673" y="188"/>
                    </a:cubicBezTo>
                    <a:cubicBezTo>
                      <a:pt x="676" y="188"/>
                      <a:pt x="676" y="188"/>
                      <a:pt x="676" y="188"/>
                    </a:cubicBezTo>
                    <a:cubicBezTo>
                      <a:pt x="678" y="188"/>
                      <a:pt x="678" y="188"/>
                      <a:pt x="678" y="188"/>
                    </a:cubicBezTo>
                    <a:cubicBezTo>
                      <a:pt x="688" y="188"/>
                      <a:pt x="691" y="184"/>
                      <a:pt x="700" y="184"/>
                    </a:cubicBezTo>
                    <a:cubicBezTo>
                      <a:pt x="698" y="188"/>
                      <a:pt x="699" y="183"/>
                      <a:pt x="699" y="188"/>
                    </a:cubicBezTo>
                    <a:cubicBezTo>
                      <a:pt x="699" y="194"/>
                      <a:pt x="693" y="204"/>
                      <a:pt x="691" y="208"/>
                    </a:cubicBezTo>
                    <a:cubicBezTo>
                      <a:pt x="687" y="216"/>
                      <a:pt x="686" y="220"/>
                      <a:pt x="683" y="228"/>
                    </a:cubicBezTo>
                    <a:cubicBezTo>
                      <a:pt x="680" y="237"/>
                      <a:pt x="673" y="238"/>
                      <a:pt x="670" y="243"/>
                    </a:cubicBezTo>
                    <a:cubicBezTo>
                      <a:pt x="665" y="252"/>
                      <a:pt x="669" y="252"/>
                      <a:pt x="659" y="259"/>
                    </a:cubicBezTo>
                    <a:close/>
                    <a:moveTo>
                      <a:pt x="1021" y="140"/>
                    </a:moveTo>
                    <a:cubicBezTo>
                      <a:pt x="1004" y="140"/>
                      <a:pt x="1004" y="140"/>
                      <a:pt x="1004" y="140"/>
                    </a:cubicBezTo>
                    <a:cubicBezTo>
                      <a:pt x="1005" y="134"/>
                      <a:pt x="1003" y="138"/>
                      <a:pt x="1008" y="135"/>
                    </a:cubicBezTo>
                    <a:cubicBezTo>
                      <a:pt x="1008" y="133"/>
                      <a:pt x="1008" y="133"/>
                      <a:pt x="1008" y="133"/>
                    </a:cubicBezTo>
                    <a:cubicBezTo>
                      <a:pt x="1008" y="131"/>
                      <a:pt x="1008" y="131"/>
                      <a:pt x="1008" y="131"/>
                    </a:cubicBezTo>
                    <a:cubicBezTo>
                      <a:pt x="1008" y="129"/>
                      <a:pt x="1008" y="129"/>
                      <a:pt x="1008" y="129"/>
                    </a:cubicBezTo>
                    <a:cubicBezTo>
                      <a:pt x="1013" y="120"/>
                      <a:pt x="1013" y="120"/>
                      <a:pt x="1013" y="120"/>
                    </a:cubicBezTo>
                    <a:cubicBezTo>
                      <a:pt x="1013" y="118"/>
                      <a:pt x="1013" y="118"/>
                      <a:pt x="1013" y="118"/>
                    </a:cubicBezTo>
                    <a:cubicBezTo>
                      <a:pt x="1013" y="111"/>
                      <a:pt x="1013" y="111"/>
                      <a:pt x="1013" y="111"/>
                    </a:cubicBezTo>
                    <a:cubicBezTo>
                      <a:pt x="1013" y="109"/>
                      <a:pt x="1013" y="109"/>
                      <a:pt x="1013" y="109"/>
                    </a:cubicBezTo>
                    <a:cubicBezTo>
                      <a:pt x="1011" y="104"/>
                      <a:pt x="1011" y="104"/>
                      <a:pt x="1011" y="104"/>
                    </a:cubicBezTo>
                    <a:cubicBezTo>
                      <a:pt x="1011" y="100"/>
                      <a:pt x="1011" y="100"/>
                      <a:pt x="1011" y="100"/>
                    </a:cubicBezTo>
                    <a:cubicBezTo>
                      <a:pt x="1009" y="98"/>
                      <a:pt x="1008" y="71"/>
                      <a:pt x="1011" y="71"/>
                    </a:cubicBezTo>
                    <a:cubicBezTo>
                      <a:pt x="1011" y="66"/>
                      <a:pt x="1011" y="66"/>
                      <a:pt x="1011" y="66"/>
                    </a:cubicBezTo>
                    <a:cubicBezTo>
                      <a:pt x="1013" y="65"/>
                      <a:pt x="1017" y="65"/>
                      <a:pt x="1019" y="64"/>
                    </a:cubicBezTo>
                    <a:cubicBezTo>
                      <a:pt x="1023" y="63"/>
                      <a:pt x="1022" y="61"/>
                      <a:pt x="1026" y="61"/>
                    </a:cubicBezTo>
                    <a:cubicBezTo>
                      <a:pt x="1037" y="61"/>
                      <a:pt x="1037" y="61"/>
                      <a:pt x="1037" y="61"/>
                    </a:cubicBezTo>
                    <a:cubicBezTo>
                      <a:pt x="1041" y="61"/>
                      <a:pt x="1042" y="63"/>
                      <a:pt x="1042" y="67"/>
                    </a:cubicBezTo>
                    <a:cubicBezTo>
                      <a:pt x="1031" y="70"/>
                      <a:pt x="1028" y="76"/>
                      <a:pt x="1023" y="85"/>
                    </a:cubicBezTo>
                    <a:cubicBezTo>
                      <a:pt x="1023" y="87"/>
                      <a:pt x="1023" y="87"/>
                      <a:pt x="1023" y="87"/>
                    </a:cubicBezTo>
                    <a:cubicBezTo>
                      <a:pt x="1023" y="91"/>
                      <a:pt x="1023" y="91"/>
                      <a:pt x="1023" y="91"/>
                    </a:cubicBezTo>
                    <a:cubicBezTo>
                      <a:pt x="1026" y="97"/>
                      <a:pt x="1035" y="107"/>
                      <a:pt x="1035" y="113"/>
                    </a:cubicBezTo>
                    <a:cubicBezTo>
                      <a:pt x="1035" y="114"/>
                      <a:pt x="1018" y="126"/>
                      <a:pt x="1018" y="131"/>
                    </a:cubicBezTo>
                    <a:cubicBezTo>
                      <a:pt x="1018" y="133"/>
                      <a:pt x="1018" y="133"/>
                      <a:pt x="1018" y="133"/>
                    </a:cubicBezTo>
                    <a:cubicBezTo>
                      <a:pt x="1018" y="137"/>
                      <a:pt x="1021" y="137"/>
                      <a:pt x="1026" y="137"/>
                    </a:cubicBezTo>
                    <a:cubicBezTo>
                      <a:pt x="1031" y="128"/>
                      <a:pt x="1034" y="128"/>
                      <a:pt x="1042" y="123"/>
                    </a:cubicBezTo>
                    <a:cubicBezTo>
                      <a:pt x="1049" y="118"/>
                      <a:pt x="1050" y="111"/>
                      <a:pt x="1060" y="111"/>
                    </a:cubicBezTo>
                    <a:cubicBezTo>
                      <a:pt x="1062" y="108"/>
                      <a:pt x="1067" y="105"/>
                      <a:pt x="1070" y="100"/>
                    </a:cubicBezTo>
                    <a:cubicBezTo>
                      <a:pt x="1074" y="96"/>
                      <a:pt x="1075" y="92"/>
                      <a:pt x="1078" y="87"/>
                    </a:cubicBezTo>
                    <a:cubicBezTo>
                      <a:pt x="1078" y="85"/>
                      <a:pt x="1078" y="85"/>
                      <a:pt x="1078" y="85"/>
                    </a:cubicBezTo>
                    <a:cubicBezTo>
                      <a:pt x="1078" y="81"/>
                      <a:pt x="1078" y="81"/>
                      <a:pt x="1078" y="81"/>
                    </a:cubicBezTo>
                    <a:cubicBezTo>
                      <a:pt x="1078" y="78"/>
                      <a:pt x="1078" y="78"/>
                      <a:pt x="1078" y="78"/>
                    </a:cubicBezTo>
                    <a:cubicBezTo>
                      <a:pt x="1075" y="74"/>
                      <a:pt x="1075" y="73"/>
                      <a:pt x="1069" y="72"/>
                    </a:cubicBezTo>
                    <a:cubicBezTo>
                      <a:pt x="1067" y="62"/>
                      <a:pt x="1067" y="62"/>
                      <a:pt x="1067" y="62"/>
                    </a:cubicBezTo>
                    <a:cubicBezTo>
                      <a:pt x="1075" y="51"/>
                      <a:pt x="1083" y="55"/>
                      <a:pt x="1090" y="42"/>
                    </a:cubicBezTo>
                    <a:cubicBezTo>
                      <a:pt x="1090" y="39"/>
                      <a:pt x="1090" y="39"/>
                      <a:pt x="1090" y="39"/>
                    </a:cubicBezTo>
                    <a:cubicBezTo>
                      <a:pt x="1090" y="37"/>
                      <a:pt x="1090" y="37"/>
                      <a:pt x="1090" y="37"/>
                    </a:cubicBezTo>
                    <a:cubicBezTo>
                      <a:pt x="1086" y="34"/>
                      <a:pt x="1082" y="32"/>
                      <a:pt x="1076" y="32"/>
                    </a:cubicBezTo>
                    <a:cubicBezTo>
                      <a:pt x="1074" y="29"/>
                      <a:pt x="1071" y="27"/>
                      <a:pt x="1071" y="24"/>
                    </a:cubicBezTo>
                    <a:cubicBezTo>
                      <a:pt x="1071" y="20"/>
                      <a:pt x="1071" y="20"/>
                      <a:pt x="1071" y="20"/>
                    </a:cubicBezTo>
                    <a:cubicBezTo>
                      <a:pt x="1071" y="6"/>
                      <a:pt x="1066" y="5"/>
                      <a:pt x="1057" y="0"/>
                    </a:cubicBezTo>
                    <a:cubicBezTo>
                      <a:pt x="1052" y="1"/>
                      <a:pt x="1041" y="6"/>
                      <a:pt x="1041" y="11"/>
                    </a:cubicBezTo>
                    <a:cubicBezTo>
                      <a:pt x="1041" y="18"/>
                      <a:pt x="1043" y="20"/>
                      <a:pt x="1043" y="28"/>
                    </a:cubicBezTo>
                    <a:cubicBezTo>
                      <a:pt x="1043" y="32"/>
                      <a:pt x="1043" y="32"/>
                      <a:pt x="1043" y="32"/>
                    </a:cubicBezTo>
                    <a:cubicBezTo>
                      <a:pt x="1043" y="40"/>
                      <a:pt x="1018" y="40"/>
                      <a:pt x="1012" y="49"/>
                    </a:cubicBezTo>
                    <a:cubicBezTo>
                      <a:pt x="1009" y="48"/>
                      <a:pt x="1006" y="47"/>
                      <a:pt x="1006" y="43"/>
                    </a:cubicBezTo>
                    <a:cubicBezTo>
                      <a:pt x="1006" y="33"/>
                      <a:pt x="1006" y="33"/>
                      <a:pt x="1006" y="33"/>
                    </a:cubicBezTo>
                    <a:cubicBezTo>
                      <a:pt x="1006" y="30"/>
                      <a:pt x="1006" y="30"/>
                      <a:pt x="1006" y="30"/>
                    </a:cubicBezTo>
                    <a:cubicBezTo>
                      <a:pt x="1002" y="23"/>
                      <a:pt x="998" y="15"/>
                      <a:pt x="987" y="15"/>
                    </a:cubicBezTo>
                    <a:cubicBezTo>
                      <a:pt x="984" y="12"/>
                      <a:pt x="984" y="12"/>
                      <a:pt x="984" y="12"/>
                    </a:cubicBezTo>
                    <a:cubicBezTo>
                      <a:pt x="980" y="15"/>
                      <a:pt x="975" y="17"/>
                      <a:pt x="975" y="23"/>
                    </a:cubicBezTo>
                    <a:cubicBezTo>
                      <a:pt x="975" y="29"/>
                      <a:pt x="976" y="33"/>
                      <a:pt x="977" y="38"/>
                    </a:cubicBezTo>
                    <a:cubicBezTo>
                      <a:pt x="979" y="45"/>
                      <a:pt x="976" y="47"/>
                      <a:pt x="976" y="53"/>
                    </a:cubicBezTo>
                    <a:cubicBezTo>
                      <a:pt x="976" y="57"/>
                      <a:pt x="976" y="57"/>
                      <a:pt x="976" y="57"/>
                    </a:cubicBezTo>
                    <a:cubicBezTo>
                      <a:pt x="976" y="63"/>
                      <a:pt x="974" y="63"/>
                      <a:pt x="975" y="68"/>
                    </a:cubicBezTo>
                    <a:cubicBezTo>
                      <a:pt x="976" y="72"/>
                      <a:pt x="978" y="72"/>
                      <a:pt x="978" y="78"/>
                    </a:cubicBezTo>
                    <a:cubicBezTo>
                      <a:pt x="978" y="87"/>
                      <a:pt x="978" y="87"/>
                      <a:pt x="978" y="87"/>
                    </a:cubicBezTo>
                    <a:cubicBezTo>
                      <a:pt x="979" y="106"/>
                      <a:pt x="979" y="106"/>
                      <a:pt x="979" y="106"/>
                    </a:cubicBezTo>
                    <a:cubicBezTo>
                      <a:pt x="980" y="116"/>
                      <a:pt x="975" y="122"/>
                      <a:pt x="975" y="131"/>
                    </a:cubicBezTo>
                    <a:cubicBezTo>
                      <a:pt x="975" y="135"/>
                      <a:pt x="978" y="136"/>
                      <a:pt x="978" y="139"/>
                    </a:cubicBezTo>
                    <a:cubicBezTo>
                      <a:pt x="978" y="139"/>
                      <a:pt x="977" y="141"/>
                      <a:pt x="976" y="143"/>
                    </a:cubicBezTo>
                    <a:cubicBezTo>
                      <a:pt x="970" y="144"/>
                      <a:pt x="971" y="146"/>
                      <a:pt x="964" y="147"/>
                    </a:cubicBezTo>
                    <a:cubicBezTo>
                      <a:pt x="964" y="144"/>
                      <a:pt x="964" y="144"/>
                      <a:pt x="964" y="144"/>
                    </a:cubicBezTo>
                    <a:cubicBezTo>
                      <a:pt x="970" y="142"/>
                      <a:pt x="967" y="141"/>
                      <a:pt x="971" y="138"/>
                    </a:cubicBezTo>
                    <a:cubicBezTo>
                      <a:pt x="973" y="126"/>
                      <a:pt x="973" y="126"/>
                      <a:pt x="973" y="126"/>
                    </a:cubicBezTo>
                    <a:cubicBezTo>
                      <a:pt x="973" y="83"/>
                      <a:pt x="973" y="83"/>
                      <a:pt x="973" y="83"/>
                    </a:cubicBezTo>
                    <a:cubicBezTo>
                      <a:pt x="974" y="78"/>
                      <a:pt x="972" y="74"/>
                      <a:pt x="970" y="71"/>
                    </a:cubicBezTo>
                    <a:cubicBezTo>
                      <a:pt x="970" y="68"/>
                      <a:pt x="970" y="68"/>
                      <a:pt x="970" y="68"/>
                    </a:cubicBezTo>
                    <a:cubicBezTo>
                      <a:pt x="970" y="57"/>
                      <a:pt x="970" y="57"/>
                      <a:pt x="970" y="57"/>
                    </a:cubicBezTo>
                    <a:cubicBezTo>
                      <a:pt x="970" y="54"/>
                      <a:pt x="970" y="54"/>
                      <a:pt x="970" y="54"/>
                    </a:cubicBezTo>
                    <a:cubicBezTo>
                      <a:pt x="965" y="44"/>
                      <a:pt x="959" y="41"/>
                      <a:pt x="955" y="33"/>
                    </a:cubicBezTo>
                    <a:cubicBezTo>
                      <a:pt x="952" y="33"/>
                      <a:pt x="952" y="33"/>
                      <a:pt x="952" y="33"/>
                    </a:cubicBezTo>
                    <a:cubicBezTo>
                      <a:pt x="945" y="33"/>
                      <a:pt x="940" y="43"/>
                      <a:pt x="937" y="48"/>
                    </a:cubicBezTo>
                    <a:cubicBezTo>
                      <a:pt x="937" y="51"/>
                      <a:pt x="937" y="51"/>
                      <a:pt x="937" y="51"/>
                    </a:cubicBezTo>
                    <a:cubicBezTo>
                      <a:pt x="937" y="66"/>
                      <a:pt x="937" y="66"/>
                      <a:pt x="937" y="66"/>
                    </a:cubicBezTo>
                    <a:cubicBezTo>
                      <a:pt x="938" y="91"/>
                      <a:pt x="938" y="91"/>
                      <a:pt x="938" y="91"/>
                    </a:cubicBezTo>
                    <a:cubicBezTo>
                      <a:pt x="937" y="92"/>
                      <a:pt x="937" y="92"/>
                      <a:pt x="937" y="92"/>
                    </a:cubicBezTo>
                    <a:cubicBezTo>
                      <a:pt x="937" y="95"/>
                      <a:pt x="937" y="95"/>
                      <a:pt x="937" y="95"/>
                    </a:cubicBezTo>
                    <a:cubicBezTo>
                      <a:pt x="939" y="98"/>
                      <a:pt x="941" y="102"/>
                      <a:pt x="941" y="107"/>
                    </a:cubicBezTo>
                    <a:cubicBezTo>
                      <a:pt x="941" y="121"/>
                      <a:pt x="941" y="121"/>
                      <a:pt x="941" y="121"/>
                    </a:cubicBezTo>
                    <a:cubicBezTo>
                      <a:pt x="941" y="124"/>
                      <a:pt x="944" y="135"/>
                      <a:pt x="945" y="138"/>
                    </a:cubicBezTo>
                    <a:cubicBezTo>
                      <a:pt x="948" y="144"/>
                      <a:pt x="952" y="142"/>
                      <a:pt x="955" y="147"/>
                    </a:cubicBezTo>
                    <a:cubicBezTo>
                      <a:pt x="943" y="148"/>
                      <a:pt x="925" y="158"/>
                      <a:pt x="925" y="158"/>
                    </a:cubicBezTo>
                    <a:cubicBezTo>
                      <a:pt x="922" y="158"/>
                      <a:pt x="922" y="158"/>
                      <a:pt x="922" y="158"/>
                    </a:cubicBezTo>
                    <a:cubicBezTo>
                      <a:pt x="917" y="155"/>
                      <a:pt x="917" y="155"/>
                      <a:pt x="917" y="155"/>
                    </a:cubicBezTo>
                    <a:cubicBezTo>
                      <a:pt x="915" y="156"/>
                      <a:pt x="915" y="156"/>
                      <a:pt x="915" y="156"/>
                    </a:cubicBezTo>
                    <a:cubicBezTo>
                      <a:pt x="906" y="156"/>
                      <a:pt x="890" y="180"/>
                      <a:pt x="890" y="190"/>
                    </a:cubicBezTo>
                    <a:cubicBezTo>
                      <a:pt x="890" y="197"/>
                      <a:pt x="890" y="197"/>
                      <a:pt x="890" y="197"/>
                    </a:cubicBezTo>
                    <a:cubicBezTo>
                      <a:pt x="890" y="200"/>
                      <a:pt x="890" y="200"/>
                      <a:pt x="890" y="200"/>
                    </a:cubicBezTo>
                    <a:cubicBezTo>
                      <a:pt x="900" y="212"/>
                      <a:pt x="900" y="212"/>
                      <a:pt x="900" y="212"/>
                    </a:cubicBezTo>
                    <a:cubicBezTo>
                      <a:pt x="903" y="213"/>
                      <a:pt x="904" y="214"/>
                      <a:pt x="908" y="214"/>
                    </a:cubicBezTo>
                    <a:cubicBezTo>
                      <a:pt x="915" y="214"/>
                      <a:pt x="915" y="214"/>
                      <a:pt x="915" y="214"/>
                    </a:cubicBezTo>
                    <a:cubicBezTo>
                      <a:pt x="917" y="214"/>
                      <a:pt x="917" y="214"/>
                      <a:pt x="917" y="214"/>
                    </a:cubicBezTo>
                    <a:cubicBezTo>
                      <a:pt x="923" y="211"/>
                      <a:pt x="927" y="208"/>
                      <a:pt x="930" y="202"/>
                    </a:cubicBezTo>
                    <a:cubicBezTo>
                      <a:pt x="930" y="200"/>
                      <a:pt x="930" y="200"/>
                      <a:pt x="930" y="200"/>
                    </a:cubicBezTo>
                    <a:cubicBezTo>
                      <a:pt x="930" y="196"/>
                      <a:pt x="930" y="196"/>
                      <a:pt x="930" y="196"/>
                    </a:cubicBezTo>
                    <a:cubicBezTo>
                      <a:pt x="930" y="193"/>
                      <a:pt x="930" y="193"/>
                      <a:pt x="930" y="193"/>
                    </a:cubicBezTo>
                    <a:cubicBezTo>
                      <a:pt x="929" y="191"/>
                      <a:pt x="926" y="188"/>
                      <a:pt x="926" y="186"/>
                    </a:cubicBezTo>
                    <a:cubicBezTo>
                      <a:pt x="926" y="180"/>
                      <a:pt x="926" y="180"/>
                      <a:pt x="926" y="180"/>
                    </a:cubicBezTo>
                    <a:cubicBezTo>
                      <a:pt x="926" y="177"/>
                      <a:pt x="926" y="177"/>
                      <a:pt x="926" y="177"/>
                    </a:cubicBezTo>
                    <a:cubicBezTo>
                      <a:pt x="927" y="174"/>
                      <a:pt x="933" y="167"/>
                      <a:pt x="937" y="167"/>
                    </a:cubicBezTo>
                    <a:cubicBezTo>
                      <a:pt x="945" y="167"/>
                      <a:pt x="945" y="167"/>
                      <a:pt x="945" y="167"/>
                    </a:cubicBezTo>
                    <a:cubicBezTo>
                      <a:pt x="1003" y="163"/>
                      <a:pt x="1003" y="163"/>
                      <a:pt x="1003" y="163"/>
                    </a:cubicBezTo>
                    <a:cubicBezTo>
                      <a:pt x="1041" y="163"/>
                      <a:pt x="1041" y="163"/>
                      <a:pt x="1041" y="163"/>
                    </a:cubicBezTo>
                    <a:cubicBezTo>
                      <a:pt x="1067" y="165"/>
                      <a:pt x="1067" y="165"/>
                      <a:pt x="1067" y="165"/>
                    </a:cubicBezTo>
                    <a:cubicBezTo>
                      <a:pt x="1069" y="164"/>
                      <a:pt x="1072" y="165"/>
                      <a:pt x="1071" y="167"/>
                    </a:cubicBezTo>
                    <a:cubicBezTo>
                      <a:pt x="1070" y="180"/>
                      <a:pt x="1070" y="180"/>
                      <a:pt x="1070" y="180"/>
                    </a:cubicBezTo>
                    <a:cubicBezTo>
                      <a:pt x="1078" y="180"/>
                      <a:pt x="1079" y="177"/>
                      <a:pt x="1084" y="174"/>
                    </a:cubicBezTo>
                    <a:cubicBezTo>
                      <a:pt x="1089" y="176"/>
                      <a:pt x="1093" y="177"/>
                      <a:pt x="1099" y="177"/>
                    </a:cubicBezTo>
                    <a:cubicBezTo>
                      <a:pt x="1107" y="177"/>
                      <a:pt x="1116" y="173"/>
                      <a:pt x="1116" y="164"/>
                    </a:cubicBezTo>
                    <a:cubicBezTo>
                      <a:pt x="1116" y="155"/>
                      <a:pt x="1102" y="154"/>
                      <a:pt x="1096" y="150"/>
                    </a:cubicBezTo>
                    <a:cubicBezTo>
                      <a:pt x="1090" y="147"/>
                      <a:pt x="1079" y="140"/>
                      <a:pt x="1071" y="140"/>
                    </a:cubicBezTo>
                    <a:cubicBezTo>
                      <a:pt x="1059" y="140"/>
                      <a:pt x="1059" y="140"/>
                      <a:pt x="1059" y="140"/>
                    </a:cubicBezTo>
                    <a:cubicBezTo>
                      <a:pt x="1021" y="140"/>
                      <a:pt x="1021" y="140"/>
                      <a:pt x="1021" y="140"/>
                    </a:cubicBezTo>
                    <a:close/>
                  </a:path>
                </a:pathLst>
              </a:custGeom>
              <a:solidFill>
                <a:srgbClr val="322B2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zh-CN" dirty="0"/>
              </a:p>
            </p:txBody>
          </p:sp>
          <p:sp>
            <p:nvSpPr>
              <p:cNvPr id="42" name="Freeform 9">
                <a:extLst>
                  <a:ext uri="{FF2B5EF4-FFF2-40B4-BE49-F238E27FC236}">
                    <a16:creationId xmlns:a16="http://schemas.microsoft.com/office/drawing/2014/main" id="{E84E25A8-B51C-42B3-9003-B56D505F5C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97598" y="3145706"/>
                <a:ext cx="1967524" cy="138319"/>
              </a:xfrm>
              <a:custGeom>
                <a:avLst/>
                <a:gdLst>
                  <a:gd name="T0" fmla="*/ 2147483647 w 1134"/>
                  <a:gd name="T1" fmla="*/ 2147483647 h 78"/>
                  <a:gd name="T2" fmla="*/ 2147483647 w 1134"/>
                  <a:gd name="T3" fmla="*/ 2147483647 h 78"/>
                  <a:gd name="T4" fmla="*/ 2147483647 w 1134"/>
                  <a:gd name="T5" fmla="*/ 2147483647 h 78"/>
                  <a:gd name="T6" fmla="*/ 2147483647 w 1134"/>
                  <a:gd name="T7" fmla="*/ 2147483647 h 78"/>
                  <a:gd name="T8" fmla="*/ 2147483647 w 1134"/>
                  <a:gd name="T9" fmla="*/ 2147483647 h 78"/>
                  <a:gd name="T10" fmla="*/ 2147483647 w 1134"/>
                  <a:gd name="T11" fmla="*/ 2147483647 h 78"/>
                  <a:gd name="T12" fmla="*/ 2147483647 w 1134"/>
                  <a:gd name="T13" fmla="*/ 2147483647 h 78"/>
                  <a:gd name="T14" fmla="*/ 2147483647 w 1134"/>
                  <a:gd name="T15" fmla="*/ 2147483647 h 78"/>
                  <a:gd name="T16" fmla="*/ 2147483647 w 1134"/>
                  <a:gd name="T17" fmla="*/ 2147483647 h 78"/>
                  <a:gd name="T18" fmla="*/ 2147483647 w 1134"/>
                  <a:gd name="T19" fmla="*/ 2147483647 h 78"/>
                  <a:gd name="T20" fmla="*/ 2147483647 w 1134"/>
                  <a:gd name="T21" fmla="*/ 2147483647 h 78"/>
                  <a:gd name="T22" fmla="*/ 2147483647 w 1134"/>
                  <a:gd name="T23" fmla="*/ 2147483647 h 78"/>
                  <a:gd name="T24" fmla="*/ 2147483647 w 1134"/>
                  <a:gd name="T25" fmla="*/ 2147483647 h 78"/>
                  <a:gd name="T26" fmla="*/ 2147483647 w 1134"/>
                  <a:gd name="T27" fmla="*/ 2147483647 h 78"/>
                  <a:gd name="T28" fmla="*/ 2147483647 w 1134"/>
                  <a:gd name="T29" fmla="*/ 2147483647 h 78"/>
                  <a:gd name="T30" fmla="*/ 2147483647 w 1134"/>
                  <a:gd name="T31" fmla="*/ 2147483647 h 78"/>
                  <a:gd name="T32" fmla="*/ 2147483647 w 1134"/>
                  <a:gd name="T33" fmla="*/ 2147483647 h 78"/>
                  <a:gd name="T34" fmla="*/ 2147483647 w 1134"/>
                  <a:gd name="T35" fmla="*/ 2147483647 h 78"/>
                  <a:gd name="T36" fmla="*/ 2147483647 w 1134"/>
                  <a:gd name="T37" fmla="*/ 2147483647 h 78"/>
                  <a:gd name="T38" fmla="*/ 2147483647 w 1134"/>
                  <a:gd name="T39" fmla="*/ 2147483647 h 78"/>
                  <a:gd name="T40" fmla="*/ 2147483647 w 1134"/>
                  <a:gd name="T41" fmla="*/ 2147483647 h 78"/>
                  <a:gd name="T42" fmla="*/ 2147483647 w 1134"/>
                  <a:gd name="T43" fmla="*/ 2147483647 h 78"/>
                  <a:gd name="T44" fmla="*/ 2147483647 w 1134"/>
                  <a:gd name="T45" fmla="*/ 2147483647 h 78"/>
                  <a:gd name="T46" fmla="*/ 2147483647 w 1134"/>
                  <a:gd name="T47" fmla="*/ 2147483647 h 78"/>
                  <a:gd name="T48" fmla="*/ 2147483647 w 1134"/>
                  <a:gd name="T49" fmla="*/ 2147483647 h 78"/>
                  <a:gd name="T50" fmla="*/ 2147483647 w 1134"/>
                  <a:gd name="T51" fmla="*/ 2147483647 h 78"/>
                  <a:gd name="T52" fmla="*/ 2147483647 w 1134"/>
                  <a:gd name="T53" fmla="*/ 2147483647 h 78"/>
                  <a:gd name="T54" fmla="*/ 2147483647 w 1134"/>
                  <a:gd name="T55" fmla="*/ 2147483647 h 78"/>
                  <a:gd name="T56" fmla="*/ 2147483647 w 1134"/>
                  <a:gd name="T57" fmla="*/ 2147483647 h 78"/>
                  <a:gd name="T58" fmla="*/ 2147483647 w 1134"/>
                  <a:gd name="T59" fmla="*/ 2147483647 h 78"/>
                  <a:gd name="T60" fmla="*/ 2147483647 w 1134"/>
                  <a:gd name="T61" fmla="*/ 2147483647 h 78"/>
                  <a:gd name="T62" fmla="*/ 2147483647 w 1134"/>
                  <a:gd name="T63" fmla="*/ 2147483647 h 78"/>
                  <a:gd name="T64" fmla="*/ 2147483647 w 1134"/>
                  <a:gd name="T65" fmla="*/ 2147483647 h 78"/>
                  <a:gd name="T66" fmla="*/ 2147483647 w 1134"/>
                  <a:gd name="T67" fmla="*/ 2147483647 h 78"/>
                  <a:gd name="T68" fmla="*/ 2147483647 w 1134"/>
                  <a:gd name="T69" fmla="*/ 2147483647 h 78"/>
                  <a:gd name="T70" fmla="*/ 2147483647 w 1134"/>
                  <a:gd name="T71" fmla="*/ 2147483647 h 78"/>
                  <a:gd name="T72" fmla="*/ 2147483647 w 1134"/>
                  <a:gd name="T73" fmla="*/ 2147483647 h 78"/>
                  <a:gd name="T74" fmla="*/ 2147483647 w 1134"/>
                  <a:gd name="T75" fmla="*/ 2147483647 h 78"/>
                  <a:gd name="T76" fmla="*/ 2147483647 w 1134"/>
                  <a:gd name="T77" fmla="*/ 2147483647 h 78"/>
                  <a:gd name="T78" fmla="*/ 2147483647 w 1134"/>
                  <a:gd name="T79" fmla="*/ 2147483647 h 78"/>
                  <a:gd name="T80" fmla="*/ 2147483647 w 1134"/>
                  <a:gd name="T81" fmla="*/ 2147483647 h 78"/>
                  <a:gd name="T82" fmla="*/ 2147483647 w 1134"/>
                  <a:gd name="T83" fmla="*/ 2147483647 h 78"/>
                  <a:gd name="T84" fmla="*/ 2147483647 w 1134"/>
                  <a:gd name="T85" fmla="*/ 2147483647 h 78"/>
                  <a:gd name="T86" fmla="*/ 2147483647 w 1134"/>
                  <a:gd name="T87" fmla="*/ 2147483647 h 78"/>
                  <a:gd name="T88" fmla="*/ 2147483647 w 1134"/>
                  <a:gd name="T89" fmla="*/ 2147483647 h 78"/>
                  <a:gd name="T90" fmla="*/ 2147483647 w 1134"/>
                  <a:gd name="T91" fmla="*/ 2147483647 h 78"/>
                  <a:gd name="T92" fmla="*/ 2147483647 w 1134"/>
                  <a:gd name="T93" fmla="*/ 2147483647 h 78"/>
                  <a:gd name="T94" fmla="*/ 2147483647 w 1134"/>
                  <a:gd name="T95" fmla="*/ 2147483647 h 78"/>
                  <a:gd name="T96" fmla="*/ 2147483647 w 1134"/>
                  <a:gd name="T97" fmla="*/ 2147483647 h 78"/>
                  <a:gd name="T98" fmla="*/ 2147483647 w 1134"/>
                  <a:gd name="T99" fmla="*/ 2147483647 h 78"/>
                  <a:gd name="T100" fmla="*/ 2147483647 w 1134"/>
                  <a:gd name="T101" fmla="*/ 2147483647 h 78"/>
                  <a:gd name="T102" fmla="*/ 2147483647 w 1134"/>
                  <a:gd name="T103" fmla="*/ 2147483647 h 78"/>
                  <a:gd name="T104" fmla="*/ 2147483647 w 1134"/>
                  <a:gd name="T105" fmla="*/ 2147483647 h 78"/>
                  <a:gd name="T106" fmla="*/ 2147483647 w 1134"/>
                  <a:gd name="T107" fmla="*/ 2147483647 h 78"/>
                  <a:gd name="T108" fmla="*/ 2147483647 w 1134"/>
                  <a:gd name="T109" fmla="*/ 2147483647 h 78"/>
                  <a:gd name="T110" fmla="*/ 2147483647 w 1134"/>
                  <a:gd name="T111" fmla="*/ 2147483647 h 78"/>
                  <a:gd name="T112" fmla="*/ 2147483647 w 1134"/>
                  <a:gd name="T113" fmla="*/ 2147483647 h 7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134"/>
                  <a:gd name="T172" fmla="*/ 0 h 78"/>
                  <a:gd name="T173" fmla="*/ 1134 w 1134"/>
                  <a:gd name="T174" fmla="*/ 78 h 7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134" h="78">
                    <a:moveTo>
                      <a:pt x="9" y="3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5" y="3"/>
                      <a:pt x="33" y="4"/>
                      <a:pt x="32" y="6"/>
                    </a:cubicBezTo>
                    <a:cubicBezTo>
                      <a:pt x="31" y="7"/>
                      <a:pt x="30" y="10"/>
                      <a:pt x="30" y="15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7"/>
                      <a:pt x="30" y="61"/>
                      <a:pt x="29" y="65"/>
                    </a:cubicBezTo>
                    <a:cubicBezTo>
                      <a:pt x="27" y="68"/>
                      <a:pt x="25" y="72"/>
                      <a:pt x="22" y="74"/>
                    </a:cubicBezTo>
                    <a:cubicBezTo>
                      <a:pt x="19" y="77"/>
                      <a:pt x="15" y="78"/>
                      <a:pt x="11" y="78"/>
                    </a:cubicBezTo>
                    <a:cubicBezTo>
                      <a:pt x="8" y="78"/>
                      <a:pt x="5" y="77"/>
                      <a:pt x="3" y="75"/>
                    </a:cubicBezTo>
                    <a:cubicBezTo>
                      <a:pt x="1" y="74"/>
                      <a:pt x="0" y="72"/>
                      <a:pt x="0" y="70"/>
                    </a:cubicBezTo>
                    <a:cubicBezTo>
                      <a:pt x="0" y="68"/>
                      <a:pt x="0" y="66"/>
                      <a:pt x="1" y="65"/>
                    </a:cubicBezTo>
                    <a:cubicBezTo>
                      <a:pt x="3" y="64"/>
                      <a:pt x="4" y="64"/>
                      <a:pt x="6" y="64"/>
                    </a:cubicBezTo>
                    <a:cubicBezTo>
                      <a:pt x="7" y="64"/>
                      <a:pt x="8" y="64"/>
                      <a:pt x="9" y="65"/>
                    </a:cubicBezTo>
                    <a:cubicBezTo>
                      <a:pt x="10" y="66"/>
                      <a:pt x="11" y="68"/>
                      <a:pt x="12" y="71"/>
                    </a:cubicBezTo>
                    <a:cubicBezTo>
                      <a:pt x="13" y="73"/>
                      <a:pt x="14" y="74"/>
                      <a:pt x="16" y="74"/>
                    </a:cubicBezTo>
                    <a:cubicBezTo>
                      <a:pt x="17" y="74"/>
                      <a:pt x="18" y="73"/>
                      <a:pt x="18" y="72"/>
                    </a:cubicBezTo>
                    <a:cubicBezTo>
                      <a:pt x="19" y="71"/>
                      <a:pt x="20" y="69"/>
                      <a:pt x="20" y="66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1"/>
                      <a:pt x="20" y="8"/>
                      <a:pt x="19" y="7"/>
                    </a:cubicBezTo>
                    <a:cubicBezTo>
                      <a:pt x="19" y="6"/>
                      <a:pt x="18" y="5"/>
                      <a:pt x="17" y="5"/>
                    </a:cubicBezTo>
                    <a:cubicBezTo>
                      <a:pt x="15" y="4"/>
                      <a:pt x="13" y="3"/>
                      <a:pt x="12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  <a:moveTo>
                      <a:pt x="82" y="74"/>
                    </a:moveTo>
                    <a:cubicBezTo>
                      <a:pt x="82" y="76"/>
                      <a:pt x="82" y="76"/>
                      <a:pt x="82" y="76"/>
                    </a:cubicBezTo>
                    <a:cubicBezTo>
                      <a:pt x="50" y="76"/>
                      <a:pt x="50" y="76"/>
                      <a:pt x="50" y="76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53" y="74"/>
                      <a:pt x="53" y="74"/>
                      <a:pt x="53" y="74"/>
                    </a:cubicBezTo>
                    <a:cubicBezTo>
                      <a:pt x="56" y="74"/>
                      <a:pt x="58" y="73"/>
                      <a:pt x="60" y="72"/>
                    </a:cubicBezTo>
                    <a:cubicBezTo>
                      <a:pt x="61" y="70"/>
                      <a:pt x="61" y="68"/>
                      <a:pt x="61" y="63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1"/>
                      <a:pt x="61" y="8"/>
                      <a:pt x="60" y="7"/>
                    </a:cubicBezTo>
                    <a:cubicBezTo>
                      <a:pt x="60" y="6"/>
                      <a:pt x="59" y="5"/>
                      <a:pt x="58" y="5"/>
                    </a:cubicBezTo>
                    <a:cubicBezTo>
                      <a:pt x="56" y="4"/>
                      <a:pt x="55" y="3"/>
                      <a:pt x="53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82" y="1"/>
                      <a:pt x="82" y="1"/>
                      <a:pt x="82" y="1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77" y="3"/>
                      <a:pt x="74" y="4"/>
                      <a:pt x="73" y="6"/>
                    </a:cubicBezTo>
                    <a:cubicBezTo>
                      <a:pt x="72" y="7"/>
                      <a:pt x="72" y="10"/>
                      <a:pt x="72" y="15"/>
                    </a:cubicBezTo>
                    <a:cubicBezTo>
                      <a:pt x="72" y="63"/>
                      <a:pt x="72" y="63"/>
                      <a:pt x="72" y="63"/>
                    </a:cubicBezTo>
                    <a:cubicBezTo>
                      <a:pt x="72" y="67"/>
                      <a:pt x="72" y="69"/>
                      <a:pt x="72" y="71"/>
                    </a:cubicBezTo>
                    <a:cubicBezTo>
                      <a:pt x="73" y="71"/>
                      <a:pt x="74" y="72"/>
                      <a:pt x="75" y="73"/>
                    </a:cubicBezTo>
                    <a:cubicBezTo>
                      <a:pt x="76" y="74"/>
                      <a:pt x="78" y="74"/>
                      <a:pt x="80" y="74"/>
                    </a:cubicBezTo>
                    <a:cubicBezTo>
                      <a:pt x="82" y="74"/>
                      <a:pt x="82" y="74"/>
                      <a:pt x="82" y="74"/>
                    </a:cubicBezTo>
                    <a:close/>
                    <a:moveTo>
                      <a:pt x="89" y="1"/>
                    </a:moveTo>
                    <a:cubicBezTo>
                      <a:pt x="110" y="1"/>
                      <a:pt x="110" y="1"/>
                      <a:pt x="110" y="1"/>
                    </a:cubicBezTo>
                    <a:cubicBezTo>
                      <a:pt x="156" y="58"/>
                      <a:pt x="156" y="58"/>
                      <a:pt x="156" y="58"/>
                    </a:cubicBezTo>
                    <a:cubicBezTo>
                      <a:pt x="156" y="14"/>
                      <a:pt x="156" y="14"/>
                      <a:pt x="156" y="14"/>
                    </a:cubicBezTo>
                    <a:cubicBezTo>
                      <a:pt x="156" y="10"/>
                      <a:pt x="155" y="7"/>
                      <a:pt x="154" y="6"/>
                    </a:cubicBezTo>
                    <a:cubicBezTo>
                      <a:pt x="153" y="4"/>
                      <a:pt x="151" y="3"/>
                      <a:pt x="148" y="3"/>
                    </a:cubicBezTo>
                    <a:cubicBezTo>
                      <a:pt x="145" y="3"/>
                      <a:pt x="145" y="3"/>
                      <a:pt x="145" y="3"/>
                    </a:cubicBezTo>
                    <a:cubicBezTo>
                      <a:pt x="145" y="1"/>
                      <a:pt x="145" y="1"/>
                      <a:pt x="145" y="1"/>
                    </a:cubicBezTo>
                    <a:cubicBezTo>
                      <a:pt x="171" y="1"/>
                      <a:pt x="171" y="1"/>
                      <a:pt x="171" y="1"/>
                    </a:cubicBezTo>
                    <a:cubicBezTo>
                      <a:pt x="171" y="3"/>
                      <a:pt x="171" y="3"/>
                      <a:pt x="171" y="3"/>
                    </a:cubicBezTo>
                    <a:cubicBezTo>
                      <a:pt x="168" y="3"/>
                      <a:pt x="168" y="3"/>
                      <a:pt x="168" y="3"/>
                    </a:cubicBezTo>
                    <a:cubicBezTo>
                      <a:pt x="165" y="3"/>
                      <a:pt x="163" y="4"/>
                      <a:pt x="162" y="6"/>
                    </a:cubicBezTo>
                    <a:cubicBezTo>
                      <a:pt x="161" y="7"/>
                      <a:pt x="161" y="10"/>
                      <a:pt x="161" y="14"/>
                    </a:cubicBezTo>
                    <a:cubicBezTo>
                      <a:pt x="161" y="78"/>
                      <a:pt x="161" y="78"/>
                      <a:pt x="161" y="78"/>
                    </a:cubicBezTo>
                    <a:cubicBezTo>
                      <a:pt x="159" y="78"/>
                      <a:pt x="159" y="78"/>
                      <a:pt x="159" y="78"/>
                    </a:cubicBezTo>
                    <a:cubicBezTo>
                      <a:pt x="109" y="17"/>
                      <a:pt x="109" y="17"/>
                      <a:pt x="109" y="17"/>
                    </a:cubicBezTo>
                    <a:cubicBezTo>
                      <a:pt x="109" y="63"/>
                      <a:pt x="109" y="63"/>
                      <a:pt x="109" y="63"/>
                    </a:cubicBezTo>
                    <a:cubicBezTo>
                      <a:pt x="109" y="68"/>
                      <a:pt x="110" y="71"/>
                      <a:pt x="111" y="72"/>
                    </a:cubicBezTo>
                    <a:cubicBezTo>
                      <a:pt x="112" y="73"/>
                      <a:pt x="114" y="74"/>
                      <a:pt x="117" y="74"/>
                    </a:cubicBezTo>
                    <a:cubicBezTo>
                      <a:pt x="120" y="74"/>
                      <a:pt x="120" y="74"/>
                      <a:pt x="120" y="74"/>
                    </a:cubicBezTo>
                    <a:cubicBezTo>
                      <a:pt x="120" y="76"/>
                      <a:pt x="120" y="76"/>
                      <a:pt x="120" y="76"/>
                    </a:cubicBezTo>
                    <a:cubicBezTo>
                      <a:pt x="94" y="76"/>
                      <a:pt x="94" y="76"/>
                      <a:pt x="94" y="76"/>
                    </a:cubicBezTo>
                    <a:cubicBezTo>
                      <a:pt x="94" y="74"/>
                      <a:pt x="94" y="74"/>
                      <a:pt x="94" y="74"/>
                    </a:cubicBezTo>
                    <a:cubicBezTo>
                      <a:pt x="96" y="74"/>
                      <a:pt x="96" y="74"/>
                      <a:pt x="96" y="74"/>
                    </a:cubicBezTo>
                    <a:cubicBezTo>
                      <a:pt x="99" y="74"/>
                      <a:pt x="102" y="73"/>
                      <a:pt x="103" y="71"/>
                    </a:cubicBezTo>
                    <a:cubicBezTo>
                      <a:pt x="104" y="70"/>
                      <a:pt x="104" y="68"/>
                      <a:pt x="104" y="63"/>
                    </a:cubicBezTo>
                    <a:cubicBezTo>
                      <a:pt x="104" y="11"/>
                      <a:pt x="104" y="11"/>
                      <a:pt x="104" y="11"/>
                    </a:cubicBezTo>
                    <a:cubicBezTo>
                      <a:pt x="102" y="9"/>
                      <a:pt x="100" y="7"/>
                      <a:pt x="99" y="6"/>
                    </a:cubicBezTo>
                    <a:cubicBezTo>
                      <a:pt x="98" y="5"/>
                      <a:pt x="96" y="4"/>
                      <a:pt x="94" y="4"/>
                    </a:cubicBezTo>
                    <a:cubicBezTo>
                      <a:pt x="93" y="3"/>
                      <a:pt x="92" y="3"/>
                      <a:pt x="89" y="3"/>
                    </a:cubicBezTo>
                    <a:cubicBezTo>
                      <a:pt x="89" y="1"/>
                      <a:pt x="89" y="1"/>
                      <a:pt x="89" y="1"/>
                    </a:cubicBezTo>
                    <a:close/>
                    <a:moveTo>
                      <a:pt x="230" y="51"/>
                    </a:moveTo>
                    <a:cubicBezTo>
                      <a:pt x="201" y="51"/>
                      <a:pt x="201" y="51"/>
                      <a:pt x="201" y="51"/>
                    </a:cubicBezTo>
                    <a:cubicBezTo>
                      <a:pt x="196" y="63"/>
                      <a:pt x="196" y="63"/>
                      <a:pt x="196" y="63"/>
                    </a:cubicBezTo>
                    <a:cubicBezTo>
                      <a:pt x="195" y="66"/>
                      <a:pt x="194" y="68"/>
                      <a:pt x="194" y="70"/>
                    </a:cubicBezTo>
                    <a:cubicBezTo>
                      <a:pt x="194" y="71"/>
                      <a:pt x="195" y="72"/>
                      <a:pt x="196" y="73"/>
                    </a:cubicBezTo>
                    <a:cubicBezTo>
                      <a:pt x="197" y="73"/>
                      <a:pt x="199" y="74"/>
                      <a:pt x="203" y="74"/>
                    </a:cubicBezTo>
                    <a:cubicBezTo>
                      <a:pt x="203" y="76"/>
                      <a:pt x="203" y="76"/>
                      <a:pt x="203" y="76"/>
                    </a:cubicBezTo>
                    <a:cubicBezTo>
                      <a:pt x="179" y="76"/>
                      <a:pt x="179" y="76"/>
                      <a:pt x="179" y="76"/>
                    </a:cubicBezTo>
                    <a:cubicBezTo>
                      <a:pt x="179" y="74"/>
                      <a:pt x="179" y="74"/>
                      <a:pt x="179" y="74"/>
                    </a:cubicBezTo>
                    <a:cubicBezTo>
                      <a:pt x="182" y="74"/>
                      <a:pt x="184" y="73"/>
                      <a:pt x="185" y="72"/>
                    </a:cubicBezTo>
                    <a:cubicBezTo>
                      <a:pt x="187" y="70"/>
                      <a:pt x="189" y="67"/>
                      <a:pt x="192" y="61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246" y="62"/>
                      <a:pt x="246" y="62"/>
                      <a:pt x="246" y="62"/>
                    </a:cubicBezTo>
                    <a:cubicBezTo>
                      <a:pt x="248" y="67"/>
                      <a:pt x="250" y="70"/>
                      <a:pt x="252" y="72"/>
                    </a:cubicBezTo>
                    <a:cubicBezTo>
                      <a:pt x="254" y="73"/>
                      <a:pt x="256" y="74"/>
                      <a:pt x="259" y="74"/>
                    </a:cubicBezTo>
                    <a:cubicBezTo>
                      <a:pt x="259" y="76"/>
                      <a:pt x="259" y="76"/>
                      <a:pt x="259" y="76"/>
                    </a:cubicBezTo>
                    <a:cubicBezTo>
                      <a:pt x="229" y="76"/>
                      <a:pt x="229" y="76"/>
                      <a:pt x="229" y="76"/>
                    </a:cubicBezTo>
                    <a:cubicBezTo>
                      <a:pt x="229" y="74"/>
                      <a:pt x="229" y="74"/>
                      <a:pt x="229" y="74"/>
                    </a:cubicBezTo>
                    <a:cubicBezTo>
                      <a:pt x="232" y="74"/>
                      <a:pt x="234" y="74"/>
                      <a:pt x="235" y="73"/>
                    </a:cubicBezTo>
                    <a:cubicBezTo>
                      <a:pt x="236" y="72"/>
                      <a:pt x="237" y="71"/>
                      <a:pt x="237" y="70"/>
                    </a:cubicBezTo>
                    <a:cubicBezTo>
                      <a:pt x="237" y="68"/>
                      <a:pt x="236" y="65"/>
                      <a:pt x="235" y="62"/>
                    </a:cubicBezTo>
                    <a:cubicBezTo>
                      <a:pt x="230" y="51"/>
                      <a:pt x="230" y="51"/>
                      <a:pt x="230" y="51"/>
                    </a:cubicBezTo>
                    <a:close/>
                    <a:moveTo>
                      <a:pt x="229" y="47"/>
                    </a:moveTo>
                    <a:cubicBezTo>
                      <a:pt x="216" y="17"/>
                      <a:pt x="216" y="17"/>
                      <a:pt x="216" y="17"/>
                    </a:cubicBezTo>
                    <a:cubicBezTo>
                      <a:pt x="203" y="47"/>
                      <a:pt x="203" y="47"/>
                      <a:pt x="203" y="47"/>
                    </a:cubicBezTo>
                    <a:cubicBezTo>
                      <a:pt x="229" y="47"/>
                      <a:pt x="229" y="47"/>
                      <a:pt x="229" y="47"/>
                    </a:cubicBezTo>
                    <a:close/>
                    <a:moveTo>
                      <a:pt x="264" y="1"/>
                    </a:moveTo>
                    <a:cubicBezTo>
                      <a:pt x="285" y="1"/>
                      <a:pt x="285" y="1"/>
                      <a:pt x="285" y="1"/>
                    </a:cubicBezTo>
                    <a:cubicBezTo>
                      <a:pt x="331" y="58"/>
                      <a:pt x="331" y="58"/>
                      <a:pt x="331" y="58"/>
                    </a:cubicBezTo>
                    <a:cubicBezTo>
                      <a:pt x="331" y="14"/>
                      <a:pt x="331" y="14"/>
                      <a:pt x="331" y="14"/>
                    </a:cubicBezTo>
                    <a:cubicBezTo>
                      <a:pt x="331" y="10"/>
                      <a:pt x="330" y="7"/>
                      <a:pt x="329" y="6"/>
                    </a:cubicBezTo>
                    <a:cubicBezTo>
                      <a:pt x="328" y="4"/>
                      <a:pt x="326" y="3"/>
                      <a:pt x="323" y="3"/>
                    </a:cubicBezTo>
                    <a:cubicBezTo>
                      <a:pt x="320" y="3"/>
                      <a:pt x="320" y="3"/>
                      <a:pt x="320" y="3"/>
                    </a:cubicBezTo>
                    <a:cubicBezTo>
                      <a:pt x="320" y="1"/>
                      <a:pt x="320" y="1"/>
                      <a:pt x="320" y="1"/>
                    </a:cubicBezTo>
                    <a:cubicBezTo>
                      <a:pt x="346" y="1"/>
                      <a:pt x="346" y="1"/>
                      <a:pt x="346" y="1"/>
                    </a:cubicBezTo>
                    <a:cubicBezTo>
                      <a:pt x="346" y="3"/>
                      <a:pt x="346" y="3"/>
                      <a:pt x="346" y="3"/>
                    </a:cubicBezTo>
                    <a:cubicBezTo>
                      <a:pt x="344" y="3"/>
                      <a:pt x="344" y="3"/>
                      <a:pt x="344" y="3"/>
                    </a:cubicBezTo>
                    <a:cubicBezTo>
                      <a:pt x="340" y="3"/>
                      <a:pt x="338" y="4"/>
                      <a:pt x="337" y="6"/>
                    </a:cubicBezTo>
                    <a:cubicBezTo>
                      <a:pt x="336" y="7"/>
                      <a:pt x="336" y="10"/>
                      <a:pt x="336" y="14"/>
                    </a:cubicBezTo>
                    <a:cubicBezTo>
                      <a:pt x="336" y="78"/>
                      <a:pt x="336" y="78"/>
                      <a:pt x="336" y="78"/>
                    </a:cubicBezTo>
                    <a:cubicBezTo>
                      <a:pt x="334" y="78"/>
                      <a:pt x="334" y="78"/>
                      <a:pt x="334" y="78"/>
                    </a:cubicBezTo>
                    <a:cubicBezTo>
                      <a:pt x="284" y="17"/>
                      <a:pt x="284" y="17"/>
                      <a:pt x="284" y="17"/>
                    </a:cubicBezTo>
                    <a:cubicBezTo>
                      <a:pt x="284" y="63"/>
                      <a:pt x="284" y="63"/>
                      <a:pt x="284" y="63"/>
                    </a:cubicBezTo>
                    <a:cubicBezTo>
                      <a:pt x="284" y="68"/>
                      <a:pt x="285" y="71"/>
                      <a:pt x="286" y="72"/>
                    </a:cubicBezTo>
                    <a:cubicBezTo>
                      <a:pt x="287" y="73"/>
                      <a:pt x="289" y="74"/>
                      <a:pt x="292" y="74"/>
                    </a:cubicBezTo>
                    <a:cubicBezTo>
                      <a:pt x="295" y="74"/>
                      <a:pt x="295" y="74"/>
                      <a:pt x="295" y="74"/>
                    </a:cubicBezTo>
                    <a:cubicBezTo>
                      <a:pt x="295" y="76"/>
                      <a:pt x="295" y="76"/>
                      <a:pt x="295" y="76"/>
                    </a:cubicBezTo>
                    <a:cubicBezTo>
                      <a:pt x="269" y="76"/>
                      <a:pt x="269" y="76"/>
                      <a:pt x="269" y="76"/>
                    </a:cubicBezTo>
                    <a:cubicBezTo>
                      <a:pt x="269" y="74"/>
                      <a:pt x="269" y="74"/>
                      <a:pt x="269" y="74"/>
                    </a:cubicBezTo>
                    <a:cubicBezTo>
                      <a:pt x="271" y="74"/>
                      <a:pt x="271" y="74"/>
                      <a:pt x="271" y="74"/>
                    </a:cubicBezTo>
                    <a:cubicBezTo>
                      <a:pt x="274" y="74"/>
                      <a:pt x="277" y="73"/>
                      <a:pt x="278" y="71"/>
                    </a:cubicBezTo>
                    <a:cubicBezTo>
                      <a:pt x="279" y="70"/>
                      <a:pt x="279" y="68"/>
                      <a:pt x="279" y="63"/>
                    </a:cubicBezTo>
                    <a:cubicBezTo>
                      <a:pt x="279" y="11"/>
                      <a:pt x="279" y="11"/>
                      <a:pt x="279" y="11"/>
                    </a:cubicBezTo>
                    <a:cubicBezTo>
                      <a:pt x="277" y="9"/>
                      <a:pt x="275" y="7"/>
                      <a:pt x="274" y="6"/>
                    </a:cubicBezTo>
                    <a:cubicBezTo>
                      <a:pt x="273" y="5"/>
                      <a:pt x="271" y="4"/>
                      <a:pt x="269" y="4"/>
                    </a:cubicBezTo>
                    <a:cubicBezTo>
                      <a:pt x="268" y="3"/>
                      <a:pt x="267" y="3"/>
                      <a:pt x="264" y="3"/>
                    </a:cubicBezTo>
                    <a:cubicBezTo>
                      <a:pt x="264" y="1"/>
                      <a:pt x="264" y="1"/>
                      <a:pt x="264" y="1"/>
                    </a:cubicBezTo>
                    <a:close/>
                    <a:moveTo>
                      <a:pt x="459" y="3"/>
                    </a:moveTo>
                    <a:cubicBezTo>
                      <a:pt x="459" y="1"/>
                      <a:pt x="459" y="1"/>
                      <a:pt x="459" y="1"/>
                    </a:cubicBezTo>
                    <a:cubicBezTo>
                      <a:pt x="485" y="1"/>
                      <a:pt x="485" y="1"/>
                      <a:pt x="485" y="1"/>
                    </a:cubicBezTo>
                    <a:cubicBezTo>
                      <a:pt x="485" y="3"/>
                      <a:pt x="485" y="3"/>
                      <a:pt x="485" y="3"/>
                    </a:cubicBezTo>
                    <a:cubicBezTo>
                      <a:pt x="482" y="3"/>
                      <a:pt x="482" y="3"/>
                      <a:pt x="482" y="3"/>
                    </a:cubicBezTo>
                    <a:cubicBezTo>
                      <a:pt x="479" y="3"/>
                      <a:pt x="477" y="5"/>
                      <a:pt x="475" y="7"/>
                    </a:cubicBezTo>
                    <a:cubicBezTo>
                      <a:pt x="475" y="8"/>
                      <a:pt x="474" y="11"/>
                      <a:pt x="474" y="15"/>
                    </a:cubicBezTo>
                    <a:cubicBezTo>
                      <a:pt x="474" y="45"/>
                      <a:pt x="474" y="45"/>
                      <a:pt x="474" y="45"/>
                    </a:cubicBezTo>
                    <a:cubicBezTo>
                      <a:pt x="474" y="53"/>
                      <a:pt x="474" y="59"/>
                      <a:pt x="472" y="63"/>
                    </a:cubicBezTo>
                    <a:cubicBezTo>
                      <a:pt x="471" y="67"/>
                      <a:pt x="468" y="71"/>
                      <a:pt x="463" y="74"/>
                    </a:cubicBezTo>
                    <a:cubicBezTo>
                      <a:pt x="459" y="77"/>
                      <a:pt x="453" y="78"/>
                      <a:pt x="445" y="78"/>
                    </a:cubicBezTo>
                    <a:cubicBezTo>
                      <a:pt x="437" y="78"/>
                      <a:pt x="431" y="77"/>
                      <a:pt x="427" y="74"/>
                    </a:cubicBezTo>
                    <a:cubicBezTo>
                      <a:pt x="423" y="71"/>
                      <a:pt x="420" y="67"/>
                      <a:pt x="418" y="62"/>
                    </a:cubicBezTo>
                    <a:cubicBezTo>
                      <a:pt x="417" y="59"/>
                      <a:pt x="416" y="53"/>
                      <a:pt x="416" y="44"/>
                    </a:cubicBezTo>
                    <a:cubicBezTo>
                      <a:pt x="416" y="15"/>
                      <a:pt x="416" y="15"/>
                      <a:pt x="416" y="15"/>
                    </a:cubicBezTo>
                    <a:cubicBezTo>
                      <a:pt x="416" y="10"/>
                      <a:pt x="415" y="7"/>
                      <a:pt x="414" y="5"/>
                    </a:cubicBezTo>
                    <a:cubicBezTo>
                      <a:pt x="413" y="4"/>
                      <a:pt x="411" y="3"/>
                      <a:pt x="408" y="3"/>
                    </a:cubicBezTo>
                    <a:cubicBezTo>
                      <a:pt x="405" y="3"/>
                      <a:pt x="405" y="3"/>
                      <a:pt x="405" y="3"/>
                    </a:cubicBezTo>
                    <a:cubicBezTo>
                      <a:pt x="405" y="1"/>
                      <a:pt x="405" y="1"/>
                      <a:pt x="405" y="1"/>
                    </a:cubicBezTo>
                    <a:cubicBezTo>
                      <a:pt x="438" y="1"/>
                      <a:pt x="438" y="1"/>
                      <a:pt x="438" y="1"/>
                    </a:cubicBezTo>
                    <a:cubicBezTo>
                      <a:pt x="438" y="3"/>
                      <a:pt x="438" y="3"/>
                      <a:pt x="438" y="3"/>
                    </a:cubicBezTo>
                    <a:cubicBezTo>
                      <a:pt x="435" y="3"/>
                      <a:pt x="435" y="3"/>
                      <a:pt x="435" y="3"/>
                    </a:cubicBezTo>
                    <a:cubicBezTo>
                      <a:pt x="432" y="3"/>
                      <a:pt x="429" y="4"/>
                      <a:pt x="428" y="6"/>
                    </a:cubicBezTo>
                    <a:cubicBezTo>
                      <a:pt x="427" y="8"/>
                      <a:pt x="427" y="10"/>
                      <a:pt x="427" y="15"/>
                    </a:cubicBezTo>
                    <a:cubicBezTo>
                      <a:pt x="427" y="47"/>
                      <a:pt x="427" y="47"/>
                      <a:pt x="427" y="47"/>
                    </a:cubicBezTo>
                    <a:cubicBezTo>
                      <a:pt x="427" y="50"/>
                      <a:pt x="427" y="54"/>
                      <a:pt x="427" y="57"/>
                    </a:cubicBezTo>
                    <a:cubicBezTo>
                      <a:pt x="428" y="61"/>
                      <a:pt x="429" y="64"/>
                      <a:pt x="430" y="66"/>
                    </a:cubicBezTo>
                    <a:cubicBezTo>
                      <a:pt x="432" y="68"/>
                      <a:pt x="434" y="70"/>
                      <a:pt x="436" y="71"/>
                    </a:cubicBezTo>
                    <a:cubicBezTo>
                      <a:pt x="439" y="73"/>
                      <a:pt x="442" y="73"/>
                      <a:pt x="446" y="73"/>
                    </a:cubicBezTo>
                    <a:cubicBezTo>
                      <a:pt x="451" y="73"/>
                      <a:pt x="455" y="72"/>
                      <a:pt x="459" y="70"/>
                    </a:cubicBezTo>
                    <a:cubicBezTo>
                      <a:pt x="463" y="68"/>
                      <a:pt x="466" y="65"/>
                      <a:pt x="467" y="62"/>
                    </a:cubicBezTo>
                    <a:cubicBezTo>
                      <a:pt x="469" y="59"/>
                      <a:pt x="469" y="53"/>
                      <a:pt x="469" y="45"/>
                    </a:cubicBezTo>
                    <a:cubicBezTo>
                      <a:pt x="469" y="15"/>
                      <a:pt x="469" y="15"/>
                      <a:pt x="469" y="15"/>
                    </a:cubicBezTo>
                    <a:cubicBezTo>
                      <a:pt x="469" y="10"/>
                      <a:pt x="469" y="7"/>
                      <a:pt x="468" y="6"/>
                    </a:cubicBezTo>
                    <a:cubicBezTo>
                      <a:pt x="466" y="4"/>
                      <a:pt x="464" y="3"/>
                      <a:pt x="461" y="3"/>
                    </a:cubicBezTo>
                    <a:cubicBezTo>
                      <a:pt x="459" y="3"/>
                      <a:pt x="459" y="3"/>
                      <a:pt x="459" y="3"/>
                    </a:cubicBezTo>
                    <a:close/>
                    <a:moveTo>
                      <a:pt x="490" y="1"/>
                    </a:moveTo>
                    <a:cubicBezTo>
                      <a:pt x="511" y="1"/>
                      <a:pt x="511" y="1"/>
                      <a:pt x="511" y="1"/>
                    </a:cubicBezTo>
                    <a:cubicBezTo>
                      <a:pt x="557" y="58"/>
                      <a:pt x="557" y="58"/>
                      <a:pt x="557" y="58"/>
                    </a:cubicBezTo>
                    <a:cubicBezTo>
                      <a:pt x="557" y="14"/>
                      <a:pt x="557" y="14"/>
                      <a:pt x="557" y="14"/>
                    </a:cubicBezTo>
                    <a:cubicBezTo>
                      <a:pt x="557" y="10"/>
                      <a:pt x="556" y="7"/>
                      <a:pt x="555" y="6"/>
                    </a:cubicBezTo>
                    <a:cubicBezTo>
                      <a:pt x="554" y="4"/>
                      <a:pt x="552" y="3"/>
                      <a:pt x="549" y="3"/>
                    </a:cubicBezTo>
                    <a:cubicBezTo>
                      <a:pt x="546" y="3"/>
                      <a:pt x="546" y="3"/>
                      <a:pt x="546" y="3"/>
                    </a:cubicBezTo>
                    <a:cubicBezTo>
                      <a:pt x="546" y="1"/>
                      <a:pt x="546" y="1"/>
                      <a:pt x="546" y="1"/>
                    </a:cubicBezTo>
                    <a:cubicBezTo>
                      <a:pt x="572" y="1"/>
                      <a:pt x="572" y="1"/>
                      <a:pt x="572" y="1"/>
                    </a:cubicBezTo>
                    <a:cubicBezTo>
                      <a:pt x="572" y="3"/>
                      <a:pt x="572" y="3"/>
                      <a:pt x="572" y="3"/>
                    </a:cubicBezTo>
                    <a:cubicBezTo>
                      <a:pt x="570" y="3"/>
                      <a:pt x="570" y="3"/>
                      <a:pt x="570" y="3"/>
                    </a:cubicBezTo>
                    <a:cubicBezTo>
                      <a:pt x="566" y="3"/>
                      <a:pt x="564" y="4"/>
                      <a:pt x="563" y="6"/>
                    </a:cubicBezTo>
                    <a:cubicBezTo>
                      <a:pt x="562" y="7"/>
                      <a:pt x="562" y="10"/>
                      <a:pt x="562" y="14"/>
                    </a:cubicBezTo>
                    <a:cubicBezTo>
                      <a:pt x="562" y="78"/>
                      <a:pt x="562" y="78"/>
                      <a:pt x="562" y="78"/>
                    </a:cubicBezTo>
                    <a:cubicBezTo>
                      <a:pt x="560" y="78"/>
                      <a:pt x="560" y="78"/>
                      <a:pt x="560" y="78"/>
                    </a:cubicBezTo>
                    <a:cubicBezTo>
                      <a:pt x="510" y="17"/>
                      <a:pt x="510" y="17"/>
                      <a:pt x="510" y="17"/>
                    </a:cubicBezTo>
                    <a:cubicBezTo>
                      <a:pt x="510" y="63"/>
                      <a:pt x="510" y="63"/>
                      <a:pt x="510" y="63"/>
                    </a:cubicBezTo>
                    <a:cubicBezTo>
                      <a:pt x="510" y="68"/>
                      <a:pt x="511" y="71"/>
                      <a:pt x="512" y="72"/>
                    </a:cubicBezTo>
                    <a:cubicBezTo>
                      <a:pt x="513" y="73"/>
                      <a:pt x="515" y="74"/>
                      <a:pt x="518" y="74"/>
                    </a:cubicBezTo>
                    <a:cubicBezTo>
                      <a:pt x="521" y="74"/>
                      <a:pt x="521" y="74"/>
                      <a:pt x="521" y="74"/>
                    </a:cubicBezTo>
                    <a:cubicBezTo>
                      <a:pt x="521" y="76"/>
                      <a:pt x="521" y="76"/>
                      <a:pt x="521" y="76"/>
                    </a:cubicBezTo>
                    <a:cubicBezTo>
                      <a:pt x="495" y="76"/>
                      <a:pt x="495" y="76"/>
                      <a:pt x="495" y="76"/>
                    </a:cubicBezTo>
                    <a:cubicBezTo>
                      <a:pt x="495" y="74"/>
                      <a:pt x="495" y="74"/>
                      <a:pt x="495" y="74"/>
                    </a:cubicBezTo>
                    <a:cubicBezTo>
                      <a:pt x="497" y="74"/>
                      <a:pt x="497" y="74"/>
                      <a:pt x="497" y="74"/>
                    </a:cubicBezTo>
                    <a:cubicBezTo>
                      <a:pt x="500" y="74"/>
                      <a:pt x="503" y="73"/>
                      <a:pt x="504" y="71"/>
                    </a:cubicBezTo>
                    <a:cubicBezTo>
                      <a:pt x="505" y="70"/>
                      <a:pt x="505" y="68"/>
                      <a:pt x="505" y="63"/>
                    </a:cubicBezTo>
                    <a:cubicBezTo>
                      <a:pt x="505" y="11"/>
                      <a:pt x="505" y="11"/>
                      <a:pt x="505" y="11"/>
                    </a:cubicBezTo>
                    <a:cubicBezTo>
                      <a:pt x="503" y="9"/>
                      <a:pt x="501" y="7"/>
                      <a:pt x="500" y="6"/>
                    </a:cubicBezTo>
                    <a:cubicBezTo>
                      <a:pt x="499" y="5"/>
                      <a:pt x="498" y="4"/>
                      <a:pt x="495" y="4"/>
                    </a:cubicBezTo>
                    <a:cubicBezTo>
                      <a:pt x="494" y="3"/>
                      <a:pt x="493" y="3"/>
                      <a:pt x="490" y="3"/>
                    </a:cubicBezTo>
                    <a:cubicBezTo>
                      <a:pt x="490" y="1"/>
                      <a:pt x="490" y="1"/>
                      <a:pt x="490" y="1"/>
                    </a:cubicBezTo>
                    <a:close/>
                    <a:moveTo>
                      <a:pt x="614" y="74"/>
                    </a:moveTo>
                    <a:cubicBezTo>
                      <a:pt x="614" y="76"/>
                      <a:pt x="614" y="76"/>
                      <a:pt x="614" y="76"/>
                    </a:cubicBezTo>
                    <a:cubicBezTo>
                      <a:pt x="582" y="76"/>
                      <a:pt x="582" y="76"/>
                      <a:pt x="582" y="76"/>
                    </a:cubicBezTo>
                    <a:cubicBezTo>
                      <a:pt x="582" y="74"/>
                      <a:pt x="582" y="74"/>
                      <a:pt x="582" y="74"/>
                    </a:cubicBezTo>
                    <a:cubicBezTo>
                      <a:pt x="585" y="74"/>
                      <a:pt x="585" y="74"/>
                      <a:pt x="585" y="74"/>
                    </a:cubicBezTo>
                    <a:cubicBezTo>
                      <a:pt x="588" y="74"/>
                      <a:pt x="590" y="73"/>
                      <a:pt x="592" y="72"/>
                    </a:cubicBezTo>
                    <a:cubicBezTo>
                      <a:pt x="593" y="70"/>
                      <a:pt x="593" y="68"/>
                      <a:pt x="593" y="63"/>
                    </a:cubicBezTo>
                    <a:cubicBezTo>
                      <a:pt x="593" y="15"/>
                      <a:pt x="593" y="15"/>
                      <a:pt x="593" y="15"/>
                    </a:cubicBezTo>
                    <a:cubicBezTo>
                      <a:pt x="593" y="11"/>
                      <a:pt x="593" y="8"/>
                      <a:pt x="592" y="7"/>
                    </a:cubicBezTo>
                    <a:cubicBezTo>
                      <a:pt x="592" y="6"/>
                      <a:pt x="591" y="5"/>
                      <a:pt x="590" y="5"/>
                    </a:cubicBezTo>
                    <a:cubicBezTo>
                      <a:pt x="588" y="4"/>
                      <a:pt x="587" y="3"/>
                      <a:pt x="585" y="3"/>
                    </a:cubicBezTo>
                    <a:cubicBezTo>
                      <a:pt x="582" y="3"/>
                      <a:pt x="582" y="3"/>
                      <a:pt x="582" y="3"/>
                    </a:cubicBezTo>
                    <a:cubicBezTo>
                      <a:pt x="582" y="1"/>
                      <a:pt x="582" y="1"/>
                      <a:pt x="582" y="1"/>
                    </a:cubicBezTo>
                    <a:cubicBezTo>
                      <a:pt x="614" y="1"/>
                      <a:pt x="614" y="1"/>
                      <a:pt x="614" y="1"/>
                    </a:cubicBezTo>
                    <a:cubicBezTo>
                      <a:pt x="614" y="3"/>
                      <a:pt x="614" y="3"/>
                      <a:pt x="614" y="3"/>
                    </a:cubicBezTo>
                    <a:cubicBezTo>
                      <a:pt x="612" y="3"/>
                      <a:pt x="612" y="3"/>
                      <a:pt x="612" y="3"/>
                    </a:cubicBezTo>
                    <a:cubicBezTo>
                      <a:pt x="609" y="3"/>
                      <a:pt x="606" y="4"/>
                      <a:pt x="605" y="6"/>
                    </a:cubicBezTo>
                    <a:cubicBezTo>
                      <a:pt x="604" y="7"/>
                      <a:pt x="604" y="10"/>
                      <a:pt x="604" y="15"/>
                    </a:cubicBezTo>
                    <a:cubicBezTo>
                      <a:pt x="604" y="63"/>
                      <a:pt x="604" y="63"/>
                      <a:pt x="604" y="63"/>
                    </a:cubicBezTo>
                    <a:cubicBezTo>
                      <a:pt x="604" y="67"/>
                      <a:pt x="604" y="69"/>
                      <a:pt x="604" y="71"/>
                    </a:cubicBezTo>
                    <a:cubicBezTo>
                      <a:pt x="605" y="71"/>
                      <a:pt x="606" y="72"/>
                      <a:pt x="607" y="73"/>
                    </a:cubicBezTo>
                    <a:cubicBezTo>
                      <a:pt x="608" y="74"/>
                      <a:pt x="610" y="74"/>
                      <a:pt x="612" y="74"/>
                    </a:cubicBezTo>
                    <a:cubicBezTo>
                      <a:pt x="614" y="74"/>
                      <a:pt x="614" y="74"/>
                      <a:pt x="614" y="74"/>
                    </a:cubicBezTo>
                    <a:close/>
                    <a:moveTo>
                      <a:pt x="703" y="1"/>
                    </a:moveTo>
                    <a:cubicBezTo>
                      <a:pt x="703" y="3"/>
                      <a:pt x="703" y="3"/>
                      <a:pt x="703" y="3"/>
                    </a:cubicBezTo>
                    <a:cubicBezTo>
                      <a:pt x="701" y="4"/>
                      <a:pt x="699" y="5"/>
                      <a:pt x="697" y="6"/>
                    </a:cubicBezTo>
                    <a:cubicBezTo>
                      <a:pt x="695" y="8"/>
                      <a:pt x="694" y="10"/>
                      <a:pt x="692" y="14"/>
                    </a:cubicBezTo>
                    <a:cubicBezTo>
                      <a:pt x="666" y="78"/>
                      <a:pt x="666" y="78"/>
                      <a:pt x="666" y="78"/>
                    </a:cubicBezTo>
                    <a:cubicBezTo>
                      <a:pt x="664" y="78"/>
                      <a:pt x="664" y="78"/>
                      <a:pt x="664" y="78"/>
                    </a:cubicBezTo>
                    <a:cubicBezTo>
                      <a:pt x="636" y="13"/>
                      <a:pt x="636" y="13"/>
                      <a:pt x="636" y="13"/>
                    </a:cubicBezTo>
                    <a:cubicBezTo>
                      <a:pt x="634" y="10"/>
                      <a:pt x="633" y="8"/>
                      <a:pt x="633" y="7"/>
                    </a:cubicBezTo>
                    <a:cubicBezTo>
                      <a:pt x="632" y="6"/>
                      <a:pt x="631" y="5"/>
                      <a:pt x="629" y="5"/>
                    </a:cubicBezTo>
                    <a:cubicBezTo>
                      <a:pt x="628" y="4"/>
                      <a:pt x="626" y="3"/>
                      <a:pt x="624" y="3"/>
                    </a:cubicBezTo>
                    <a:cubicBezTo>
                      <a:pt x="624" y="1"/>
                      <a:pt x="624" y="1"/>
                      <a:pt x="624" y="1"/>
                    </a:cubicBezTo>
                    <a:cubicBezTo>
                      <a:pt x="655" y="1"/>
                      <a:pt x="655" y="1"/>
                      <a:pt x="655" y="1"/>
                    </a:cubicBezTo>
                    <a:cubicBezTo>
                      <a:pt x="655" y="3"/>
                      <a:pt x="655" y="3"/>
                      <a:pt x="655" y="3"/>
                    </a:cubicBezTo>
                    <a:cubicBezTo>
                      <a:pt x="651" y="4"/>
                      <a:pt x="649" y="4"/>
                      <a:pt x="648" y="5"/>
                    </a:cubicBezTo>
                    <a:cubicBezTo>
                      <a:pt x="647" y="6"/>
                      <a:pt x="646" y="7"/>
                      <a:pt x="646" y="8"/>
                    </a:cubicBezTo>
                    <a:cubicBezTo>
                      <a:pt x="646" y="10"/>
                      <a:pt x="647" y="13"/>
                      <a:pt x="649" y="17"/>
                    </a:cubicBezTo>
                    <a:cubicBezTo>
                      <a:pt x="668" y="61"/>
                      <a:pt x="668" y="61"/>
                      <a:pt x="668" y="61"/>
                    </a:cubicBezTo>
                    <a:cubicBezTo>
                      <a:pt x="686" y="18"/>
                      <a:pt x="686" y="18"/>
                      <a:pt x="686" y="18"/>
                    </a:cubicBezTo>
                    <a:cubicBezTo>
                      <a:pt x="687" y="13"/>
                      <a:pt x="688" y="10"/>
                      <a:pt x="688" y="9"/>
                    </a:cubicBezTo>
                    <a:cubicBezTo>
                      <a:pt x="688" y="8"/>
                      <a:pt x="688" y="7"/>
                      <a:pt x="687" y="6"/>
                    </a:cubicBezTo>
                    <a:cubicBezTo>
                      <a:pt x="686" y="5"/>
                      <a:pt x="684" y="4"/>
                      <a:pt x="681" y="3"/>
                    </a:cubicBezTo>
                    <a:cubicBezTo>
                      <a:pt x="681" y="3"/>
                      <a:pt x="681" y="3"/>
                      <a:pt x="680" y="3"/>
                    </a:cubicBezTo>
                    <a:cubicBezTo>
                      <a:pt x="680" y="1"/>
                      <a:pt x="680" y="1"/>
                      <a:pt x="680" y="1"/>
                    </a:cubicBezTo>
                    <a:cubicBezTo>
                      <a:pt x="703" y="1"/>
                      <a:pt x="703" y="1"/>
                      <a:pt x="703" y="1"/>
                    </a:cubicBezTo>
                    <a:close/>
                    <a:moveTo>
                      <a:pt x="734" y="5"/>
                    </a:moveTo>
                    <a:cubicBezTo>
                      <a:pt x="734" y="35"/>
                      <a:pt x="734" y="35"/>
                      <a:pt x="734" y="35"/>
                    </a:cubicBezTo>
                    <a:cubicBezTo>
                      <a:pt x="751" y="35"/>
                      <a:pt x="751" y="35"/>
                      <a:pt x="751" y="35"/>
                    </a:cubicBezTo>
                    <a:cubicBezTo>
                      <a:pt x="755" y="35"/>
                      <a:pt x="758" y="34"/>
                      <a:pt x="759" y="33"/>
                    </a:cubicBezTo>
                    <a:cubicBezTo>
                      <a:pt x="761" y="31"/>
                      <a:pt x="762" y="28"/>
                      <a:pt x="762" y="24"/>
                    </a:cubicBezTo>
                    <a:cubicBezTo>
                      <a:pt x="764" y="24"/>
                      <a:pt x="764" y="24"/>
                      <a:pt x="764" y="24"/>
                    </a:cubicBezTo>
                    <a:cubicBezTo>
                      <a:pt x="764" y="50"/>
                      <a:pt x="764" y="50"/>
                      <a:pt x="764" y="50"/>
                    </a:cubicBezTo>
                    <a:cubicBezTo>
                      <a:pt x="762" y="50"/>
                      <a:pt x="762" y="50"/>
                      <a:pt x="762" y="50"/>
                    </a:cubicBezTo>
                    <a:cubicBezTo>
                      <a:pt x="762" y="47"/>
                      <a:pt x="761" y="44"/>
                      <a:pt x="761" y="43"/>
                    </a:cubicBezTo>
                    <a:cubicBezTo>
                      <a:pt x="760" y="42"/>
                      <a:pt x="759" y="41"/>
                      <a:pt x="758" y="40"/>
                    </a:cubicBezTo>
                    <a:cubicBezTo>
                      <a:pt x="756" y="39"/>
                      <a:pt x="754" y="39"/>
                      <a:pt x="751" y="39"/>
                    </a:cubicBezTo>
                    <a:cubicBezTo>
                      <a:pt x="734" y="39"/>
                      <a:pt x="734" y="39"/>
                      <a:pt x="734" y="39"/>
                    </a:cubicBezTo>
                    <a:cubicBezTo>
                      <a:pt x="734" y="64"/>
                      <a:pt x="734" y="64"/>
                      <a:pt x="734" y="64"/>
                    </a:cubicBezTo>
                    <a:cubicBezTo>
                      <a:pt x="734" y="67"/>
                      <a:pt x="734" y="69"/>
                      <a:pt x="735" y="70"/>
                    </a:cubicBezTo>
                    <a:cubicBezTo>
                      <a:pt x="735" y="71"/>
                      <a:pt x="735" y="71"/>
                      <a:pt x="736" y="72"/>
                    </a:cubicBezTo>
                    <a:cubicBezTo>
                      <a:pt x="737" y="72"/>
                      <a:pt x="738" y="72"/>
                      <a:pt x="740" y="72"/>
                    </a:cubicBezTo>
                    <a:cubicBezTo>
                      <a:pt x="753" y="72"/>
                      <a:pt x="753" y="72"/>
                      <a:pt x="753" y="72"/>
                    </a:cubicBezTo>
                    <a:cubicBezTo>
                      <a:pt x="757" y="72"/>
                      <a:pt x="760" y="72"/>
                      <a:pt x="762" y="71"/>
                    </a:cubicBezTo>
                    <a:cubicBezTo>
                      <a:pt x="764" y="71"/>
                      <a:pt x="766" y="70"/>
                      <a:pt x="768" y="68"/>
                    </a:cubicBezTo>
                    <a:cubicBezTo>
                      <a:pt x="770" y="66"/>
                      <a:pt x="772" y="62"/>
                      <a:pt x="775" y="57"/>
                    </a:cubicBezTo>
                    <a:cubicBezTo>
                      <a:pt x="777" y="57"/>
                      <a:pt x="777" y="57"/>
                      <a:pt x="777" y="57"/>
                    </a:cubicBezTo>
                    <a:cubicBezTo>
                      <a:pt x="771" y="76"/>
                      <a:pt x="771" y="76"/>
                      <a:pt x="771" y="76"/>
                    </a:cubicBezTo>
                    <a:cubicBezTo>
                      <a:pt x="713" y="76"/>
                      <a:pt x="713" y="76"/>
                      <a:pt x="713" y="76"/>
                    </a:cubicBezTo>
                    <a:cubicBezTo>
                      <a:pt x="713" y="74"/>
                      <a:pt x="713" y="74"/>
                      <a:pt x="713" y="74"/>
                    </a:cubicBezTo>
                    <a:cubicBezTo>
                      <a:pt x="715" y="74"/>
                      <a:pt x="715" y="74"/>
                      <a:pt x="715" y="74"/>
                    </a:cubicBezTo>
                    <a:cubicBezTo>
                      <a:pt x="717" y="74"/>
                      <a:pt x="719" y="74"/>
                      <a:pt x="720" y="73"/>
                    </a:cubicBezTo>
                    <a:cubicBezTo>
                      <a:pt x="722" y="72"/>
                      <a:pt x="722" y="72"/>
                      <a:pt x="723" y="70"/>
                    </a:cubicBezTo>
                    <a:cubicBezTo>
                      <a:pt x="723" y="69"/>
                      <a:pt x="724" y="67"/>
                      <a:pt x="724" y="63"/>
                    </a:cubicBezTo>
                    <a:cubicBezTo>
                      <a:pt x="724" y="14"/>
                      <a:pt x="724" y="14"/>
                      <a:pt x="724" y="14"/>
                    </a:cubicBezTo>
                    <a:cubicBezTo>
                      <a:pt x="724" y="10"/>
                      <a:pt x="723" y="7"/>
                      <a:pt x="722" y="6"/>
                    </a:cubicBezTo>
                    <a:cubicBezTo>
                      <a:pt x="721" y="4"/>
                      <a:pt x="719" y="3"/>
                      <a:pt x="715" y="3"/>
                    </a:cubicBezTo>
                    <a:cubicBezTo>
                      <a:pt x="713" y="3"/>
                      <a:pt x="713" y="3"/>
                      <a:pt x="713" y="3"/>
                    </a:cubicBezTo>
                    <a:cubicBezTo>
                      <a:pt x="713" y="1"/>
                      <a:pt x="713" y="1"/>
                      <a:pt x="713" y="1"/>
                    </a:cubicBezTo>
                    <a:cubicBezTo>
                      <a:pt x="771" y="1"/>
                      <a:pt x="771" y="1"/>
                      <a:pt x="771" y="1"/>
                    </a:cubicBezTo>
                    <a:cubicBezTo>
                      <a:pt x="771" y="18"/>
                      <a:pt x="771" y="18"/>
                      <a:pt x="771" y="18"/>
                    </a:cubicBezTo>
                    <a:cubicBezTo>
                      <a:pt x="769" y="18"/>
                      <a:pt x="769" y="18"/>
                      <a:pt x="769" y="18"/>
                    </a:cubicBezTo>
                    <a:cubicBezTo>
                      <a:pt x="769" y="14"/>
                      <a:pt x="768" y="11"/>
                      <a:pt x="767" y="10"/>
                    </a:cubicBezTo>
                    <a:cubicBezTo>
                      <a:pt x="766" y="8"/>
                      <a:pt x="764" y="7"/>
                      <a:pt x="763" y="6"/>
                    </a:cubicBezTo>
                    <a:cubicBezTo>
                      <a:pt x="761" y="6"/>
                      <a:pt x="758" y="5"/>
                      <a:pt x="755" y="5"/>
                    </a:cubicBezTo>
                    <a:cubicBezTo>
                      <a:pt x="734" y="5"/>
                      <a:pt x="734" y="5"/>
                      <a:pt x="734" y="5"/>
                    </a:cubicBezTo>
                    <a:close/>
                    <a:moveTo>
                      <a:pt x="862" y="76"/>
                    </a:moveTo>
                    <a:cubicBezTo>
                      <a:pt x="842" y="76"/>
                      <a:pt x="842" y="76"/>
                      <a:pt x="842" y="76"/>
                    </a:cubicBezTo>
                    <a:cubicBezTo>
                      <a:pt x="817" y="41"/>
                      <a:pt x="817" y="41"/>
                      <a:pt x="817" y="41"/>
                    </a:cubicBezTo>
                    <a:cubicBezTo>
                      <a:pt x="815" y="41"/>
                      <a:pt x="813" y="41"/>
                      <a:pt x="812" y="41"/>
                    </a:cubicBezTo>
                    <a:cubicBezTo>
                      <a:pt x="811" y="41"/>
                      <a:pt x="811" y="41"/>
                      <a:pt x="810" y="41"/>
                    </a:cubicBezTo>
                    <a:cubicBezTo>
                      <a:pt x="810" y="41"/>
                      <a:pt x="809" y="41"/>
                      <a:pt x="809" y="41"/>
                    </a:cubicBezTo>
                    <a:cubicBezTo>
                      <a:pt x="809" y="63"/>
                      <a:pt x="809" y="63"/>
                      <a:pt x="809" y="63"/>
                    </a:cubicBezTo>
                    <a:cubicBezTo>
                      <a:pt x="809" y="68"/>
                      <a:pt x="809" y="71"/>
                      <a:pt x="810" y="72"/>
                    </a:cubicBezTo>
                    <a:cubicBezTo>
                      <a:pt x="812" y="73"/>
                      <a:pt x="814" y="74"/>
                      <a:pt x="817" y="74"/>
                    </a:cubicBezTo>
                    <a:cubicBezTo>
                      <a:pt x="819" y="74"/>
                      <a:pt x="819" y="74"/>
                      <a:pt x="819" y="74"/>
                    </a:cubicBezTo>
                    <a:cubicBezTo>
                      <a:pt x="819" y="76"/>
                      <a:pt x="819" y="76"/>
                      <a:pt x="819" y="76"/>
                    </a:cubicBezTo>
                    <a:cubicBezTo>
                      <a:pt x="787" y="76"/>
                      <a:pt x="787" y="76"/>
                      <a:pt x="787" y="76"/>
                    </a:cubicBezTo>
                    <a:cubicBezTo>
                      <a:pt x="787" y="74"/>
                      <a:pt x="787" y="74"/>
                      <a:pt x="787" y="74"/>
                    </a:cubicBezTo>
                    <a:cubicBezTo>
                      <a:pt x="790" y="74"/>
                      <a:pt x="790" y="74"/>
                      <a:pt x="790" y="74"/>
                    </a:cubicBezTo>
                    <a:cubicBezTo>
                      <a:pt x="793" y="74"/>
                      <a:pt x="796" y="73"/>
                      <a:pt x="797" y="71"/>
                    </a:cubicBezTo>
                    <a:cubicBezTo>
                      <a:pt x="798" y="70"/>
                      <a:pt x="798" y="67"/>
                      <a:pt x="798" y="63"/>
                    </a:cubicBezTo>
                    <a:cubicBezTo>
                      <a:pt x="798" y="15"/>
                      <a:pt x="798" y="15"/>
                      <a:pt x="798" y="15"/>
                    </a:cubicBezTo>
                    <a:cubicBezTo>
                      <a:pt x="798" y="10"/>
                      <a:pt x="798" y="7"/>
                      <a:pt x="797" y="6"/>
                    </a:cubicBezTo>
                    <a:cubicBezTo>
                      <a:pt x="795" y="4"/>
                      <a:pt x="793" y="3"/>
                      <a:pt x="790" y="3"/>
                    </a:cubicBezTo>
                    <a:cubicBezTo>
                      <a:pt x="787" y="3"/>
                      <a:pt x="787" y="3"/>
                      <a:pt x="787" y="3"/>
                    </a:cubicBezTo>
                    <a:cubicBezTo>
                      <a:pt x="787" y="1"/>
                      <a:pt x="787" y="1"/>
                      <a:pt x="787" y="1"/>
                    </a:cubicBezTo>
                    <a:cubicBezTo>
                      <a:pt x="815" y="1"/>
                      <a:pt x="815" y="1"/>
                      <a:pt x="815" y="1"/>
                    </a:cubicBezTo>
                    <a:cubicBezTo>
                      <a:pt x="823" y="1"/>
                      <a:pt x="828" y="2"/>
                      <a:pt x="832" y="3"/>
                    </a:cubicBezTo>
                    <a:cubicBezTo>
                      <a:pt x="836" y="4"/>
                      <a:pt x="839" y="6"/>
                      <a:pt x="842" y="9"/>
                    </a:cubicBezTo>
                    <a:cubicBezTo>
                      <a:pt x="845" y="13"/>
                      <a:pt x="846" y="16"/>
                      <a:pt x="846" y="21"/>
                    </a:cubicBezTo>
                    <a:cubicBezTo>
                      <a:pt x="846" y="25"/>
                      <a:pt x="844" y="29"/>
                      <a:pt x="841" y="33"/>
                    </a:cubicBezTo>
                    <a:cubicBezTo>
                      <a:pt x="838" y="36"/>
                      <a:pt x="834" y="38"/>
                      <a:pt x="827" y="40"/>
                    </a:cubicBezTo>
                    <a:cubicBezTo>
                      <a:pt x="843" y="61"/>
                      <a:pt x="843" y="61"/>
                      <a:pt x="843" y="61"/>
                    </a:cubicBezTo>
                    <a:cubicBezTo>
                      <a:pt x="846" y="66"/>
                      <a:pt x="849" y="70"/>
                      <a:pt x="852" y="71"/>
                    </a:cubicBezTo>
                    <a:cubicBezTo>
                      <a:pt x="855" y="73"/>
                      <a:pt x="858" y="74"/>
                      <a:pt x="862" y="74"/>
                    </a:cubicBezTo>
                    <a:cubicBezTo>
                      <a:pt x="862" y="76"/>
                      <a:pt x="862" y="76"/>
                      <a:pt x="862" y="76"/>
                    </a:cubicBezTo>
                    <a:close/>
                    <a:moveTo>
                      <a:pt x="809" y="38"/>
                    </a:moveTo>
                    <a:cubicBezTo>
                      <a:pt x="809" y="38"/>
                      <a:pt x="810" y="38"/>
                      <a:pt x="810" y="38"/>
                    </a:cubicBezTo>
                    <a:cubicBezTo>
                      <a:pt x="811" y="38"/>
                      <a:pt x="811" y="38"/>
                      <a:pt x="812" y="38"/>
                    </a:cubicBezTo>
                    <a:cubicBezTo>
                      <a:pt x="819" y="38"/>
                      <a:pt x="824" y="36"/>
                      <a:pt x="828" y="33"/>
                    </a:cubicBezTo>
                    <a:cubicBezTo>
                      <a:pt x="832" y="30"/>
                      <a:pt x="833" y="26"/>
                      <a:pt x="833" y="21"/>
                    </a:cubicBezTo>
                    <a:cubicBezTo>
                      <a:pt x="833" y="17"/>
                      <a:pt x="832" y="13"/>
                      <a:pt x="829" y="10"/>
                    </a:cubicBezTo>
                    <a:cubicBezTo>
                      <a:pt x="826" y="7"/>
                      <a:pt x="822" y="5"/>
                      <a:pt x="817" y="5"/>
                    </a:cubicBezTo>
                    <a:cubicBezTo>
                      <a:pt x="815" y="5"/>
                      <a:pt x="812" y="6"/>
                      <a:pt x="809" y="7"/>
                    </a:cubicBezTo>
                    <a:cubicBezTo>
                      <a:pt x="809" y="38"/>
                      <a:pt x="809" y="38"/>
                      <a:pt x="809" y="38"/>
                    </a:cubicBezTo>
                    <a:close/>
                    <a:moveTo>
                      <a:pt x="919" y="0"/>
                    </a:moveTo>
                    <a:cubicBezTo>
                      <a:pt x="919" y="26"/>
                      <a:pt x="919" y="26"/>
                      <a:pt x="919" y="26"/>
                    </a:cubicBezTo>
                    <a:cubicBezTo>
                      <a:pt x="917" y="26"/>
                      <a:pt x="917" y="26"/>
                      <a:pt x="917" y="26"/>
                    </a:cubicBezTo>
                    <a:cubicBezTo>
                      <a:pt x="916" y="21"/>
                      <a:pt x="915" y="17"/>
                      <a:pt x="913" y="14"/>
                    </a:cubicBezTo>
                    <a:cubicBezTo>
                      <a:pt x="911" y="11"/>
                      <a:pt x="909" y="8"/>
                      <a:pt x="906" y="7"/>
                    </a:cubicBezTo>
                    <a:cubicBezTo>
                      <a:pt x="902" y="5"/>
                      <a:pt x="899" y="4"/>
                      <a:pt x="896" y="4"/>
                    </a:cubicBezTo>
                    <a:cubicBezTo>
                      <a:pt x="892" y="4"/>
                      <a:pt x="889" y="5"/>
                      <a:pt x="886" y="7"/>
                    </a:cubicBezTo>
                    <a:cubicBezTo>
                      <a:pt x="884" y="10"/>
                      <a:pt x="883" y="12"/>
                      <a:pt x="883" y="15"/>
                    </a:cubicBezTo>
                    <a:cubicBezTo>
                      <a:pt x="883" y="18"/>
                      <a:pt x="883" y="20"/>
                      <a:pt x="885" y="22"/>
                    </a:cubicBezTo>
                    <a:cubicBezTo>
                      <a:pt x="887" y="25"/>
                      <a:pt x="893" y="28"/>
                      <a:pt x="901" y="33"/>
                    </a:cubicBezTo>
                    <a:cubicBezTo>
                      <a:pt x="908" y="37"/>
                      <a:pt x="913" y="39"/>
                      <a:pt x="916" y="41"/>
                    </a:cubicBezTo>
                    <a:cubicBezTo>
                      <a:pt x="918" y="43"/>
                      <a:pt x="920" y="46"/>
                      <a:pt x="922" y="49"/>
                    </a:cubicBezTo>
                    <a:cubicBezTo>
                      <a:pt x="923" y="51"/>
                      <a:pt x="924" y="54"/>
                      <a:pt x="924" y="57"/>
                    </a:cubicBezTo>
                    <a:cubicBezTo>
                      <a:pt x="924" y="63"/>
                      <a:pt x="921" y="68"/>
                      <a:pt x="917" y="72"/>
                    </a:cubicBezTo>
                    <a:cubicBezTo>
                      <a:pt x="913" y="76"/>
                      <a:pt x="907" y="78"/>
                      <a:pt x="900" y="78"/>
                    </a:cubicBezTo>
                    <a:cubicBezTo>
                      <a:pt x="898" y="78"/>
                      <a:pt x="896" y="78"/>
                      <a:pt x="894" y="78"/>
                    </a:cubicBezTo>
                    <a:cubicBezTo>
                      <a:pt x="893" y="77"/>
                      <a:pt x="890" y="77"/>
                      <a:pt x="887" y="76"/>
                    </a:cubicBezTo>
                    <a:cubicBezTo>
                      <a:pt x="883" y="74"/>
                      <a:pt x="881" y="74"/>
                      <a:pt x="880" y="74"/>
                    </a:cubicBezTo>
                    <a:cubicBezTo>
                      <a:pt x="879" y="74"/>
                      <a:pt x="878" y="74"/>
                      <a:pt x="878" y="75"/>
                    </a:cubicBezTo>
                    <a:cubicBezTo>
                      <a:pt x="877" y="75"/>
                      <a:pt x="877" y="76"/>
                      <a:pt x="876" y="78"/>
                    </a:cubicBezTo>
                    <a:cubicBezTo>
                      <a:pt x="874" y="78"/>
                      <a:pt x="874" y="78"/>
                      <a:pt x="874" y="78"/>
                    </a:cubicBezTo>
                    <a:cubicBezTo>
                      <a:pt x="874" y="52"/>
                      <a:pt x="874" y="52"/>
                      <a:pt x="874" y="52"/>
                    </a:cubicBezTo>
                    <a:cubicBezTo>
                      <a:pt x="876" y="52"/>
                      <a:pt x="876" y="52"/>
                      <a:pt x="876" y="52"/>
                    </a:cubicBezTo>
                    <a:cubicBezTo>
                      <a:pt x="877" y="58"/>
                      <a:pt x="879" y="62"/>
                      <a:pt x="880" y="64"/>
                    </a:cubicBezTo>
                    <a:cubicBezTo>
                      <a:pt x="882" y="67"/>
                      <a:pt x="884" y="69"/>
                      <a:pt x="888" y="71"/>
                    </a:cubicBezTo>
                    <a:cubicBezTo>
                      <a:pt x="891" y="73"/>
                      <a:pt x="895" y="74"/>
                      <a:pt x="899" y="74"/>
                    </a:cubicBezTo>
                    <a:cubicBezTo>
                      <a:pt x="903" y="74"/>
                      <a:pt x="907" y="72"/>
                      <a:pt x="910" y="70"/>
                    </a:cubicBezTo>
                    <a:cubicBezTo>
                      <a:pt x="912" y="68"/>
                      <a:pt x="914" y="65"/>
                      <a:pt x="914" y="61"/>
                    </a:cubicBezTo>
                    <a:cubicBezTo>
                      <a:pt x="914" y="60"/>
                      <a:pt x="913" y="58"/>
                      <a:pt x="912" y="56"/>
                    </a:cubicBezTo>
                    <a:cubicBezTo>
                      <a:pt x="911" y="54"/>
                      <a:pt x="910" y="52"/>
                      <a:pt x="907" y="51"/>
                    </a:cubicBezTo>
                    <a:cubicBezTo>
                      <a:pt x="906" y="49"/>
                      <a:pt x="902" y="47"/>
                      <a:pt x="896" y="44"/>
                    </a:cubicBezTo>
                    <a:cubicBezTo>
                      <a:pt x="889" y="40"/>
                      <a:pt x="885" y="37"/>
                      <a:pt x="882" y="35"/>
                    </a:cubicBezTo>
                    <a:cubicBezTo>
                      <a:pt x="879" y="33"/>
                      <a:pt x="877" y="30"/>
                      <a:pt x="876" y="28"/>
                    </a:cubicBezTo>
                    <a:cubicBezTo>
                      <a:pt x="874" y="25"/>
                      <a:pt x="874" y="22"/>
                      <a:pt x="874" y="19"/>
                    </a:cubicBezTo>
                    <a:cubicBezTo>
                      <a:pt x="874" y="14"/>
                      <a:pt x="876" y="9"/>
                      <a:pt x="880" y="5"/>
                    </a:cubicBezTo>
                    <a:cubicBezTo>
                      <a:pt x="884" y="1"/>
                      <a:pt x="889" y="0"/>
                      <a:pt x="896" y="0"/>
                    </a:cubicBezTo>
                    <a:cubicBezTo>
                      <a:pt x="900" y="0"/>
                      <a:pt x="904" y="1"/>
                      <a:pt x="908" y="2"/>
                    </a:cubicBezTo>
                    <a:cubicBezTo>
                      <a:pt x="910" y="3"/>
                      <a:pt x="912" y="4"/>
                      <a:pt x="913" y="4"/>
                    </a:cubicBezTo>
                    <a:cubicBezTo>
                      <a:pt x="914" y="4"/>
                      <a:pt x="914" y="4"/>
                      <a:pt x="915" y="3"/>
                    </a:cubicBezTo>
                    <a:cubicBezTo>
                      <a:pt x="916" y="2"/>
                      <a:pt x="916" y="1"/>
                      <a:pt x="917" y="0"/>
                    </a:cubicBezTo>
                    <a:cubicBezTo>
                      <a:pt x="919" y="0"/>
                      <a:pt x="919" y="0"/>
                      <a:pt x="919" y="0"/>
                    </a:cubicBezTo>
                    <a:close/>
                    <a:moveTo>
                      <a:pt x="970" y="74"/>
                    </a:moveTo>
                    <a:cubicBezTo>
                      <a:pt x="970" y="76"/>
                      <a:pt x="970" y="76"/>
                      <a:pt x="970" y="76"/>
                    </a:cubicBezTo>
                    <a:cubicBezTo>
                      <a:pt x="938" y="76"/>
                      <a:pt x="938" y="76"/>
                      <a:pt x="938" y="76"/>
                    </a:cubicBezTo>
                    <a:cubicBezTo>
                      <a:pt x="938" y="74"/>
                      <a:pt x="938" y="74"/>
                      <a:pt x="938" y="74"/>
                    </a:cubicBezTo>
                    <a:cubicBezTo>
                      <a:pt x="941" y="74"/>
                      <a:pt x="941" y="74"/>
                      <a:pt x="941" y="74"/>
                    </a:cubicBezTo>
                    <a:cubicBezTo>
                      <a:pt x="944" y="74"/>
                      <a:pt x="946" y="73"/>
                      <a:pt x="948" y="72"/>
                    </a:cubicBezTo>
                    <a:cubicBezTo>
                      <a:pt x="948" y="70"/>
                      <a:pt x="949" y="68"/>
                      <a:pt x="949" y="63"/>
                    </a:cubicBezTo>
                    <a:cubicBezTo>
                      <a:pt x="949" y="15"/>
                      <a:pt x="949" y="15"/>
                      <a:pt x="949" y="15"/>
                    </a:cubicBezTo>
                    <a:cubicBezTo>
                      <a:pt x="949" y="11"/>
                      <a:pt x="949" y="8"/>
                      <a:pt x="948" y="7"/>
                    </a:cubicBezTo>
                    <a:cubicBezTo>
                      <a:pt x="948" y="6"/>
                      <a:pt x="947" y="5"/>
                      <a:pt x="946" y="5"/>
                    </a:cubicBezTo>
                    <a:cubicBezTo>
                      <a:pt x="944" y="4"/>
                      <a:pt x="943" y="3"/>
                      <a:pt x="941" y="3"/>
                    </a:cubicBezTo>
                    <a:cubicBezTo>
                      <a:pt x="938" y="3"/>
                      <a:pt x="938" y="3"/>
                      <a:pt x="938" y="3"/>
                    </a:cubicBezTo>
                    <a:cubicBezTo>
                      <a:pt x="938" y="1"/>
                      <a:pt x="938" y="1"/>
                      <a:pt x="938" y="1"/>
                    </a:cubicBezTo>
                    <a:cubicBezTo>
                      <a:pt x="970" y="1"/>
                      <a:pt x="970" y="1"/>
                      <a:pt x="970" y="1"/>
                    </a:cubicBezTo>
                    <a:cubicBezTo>
                      <a:pt x="970" y="3"/>
                      <a:pt x="970" y="3"/>
                      <a:pt x="970" y="3"/>
                    </a:cubicBezTo>
                    <a:cubicBezTo>
                      <a:pt x="968" y="3"/>
                      <a:pt x="968" y="3"/>
                      <a:pt x="968" y="3"/>
                    </a:cubicBezTo>
                    <a:cubicBezTo>
                      <a:pt x="965" y="3"/>
                      <a:pt x="962" y="4"/>
                      <a:pt x="961" y="6"/>
                    </a:cubicBezTo>
                    <a:cubicBezTo>
                      <a:pt x="960" y="7"/>
                      <a:pt x="960" y="10"/>
                      <a:pt x="960" y="15"/>
                    </a:cubicBezTo>
                    <a:cubicBezTo>
                      <a:pt x="960" y="63"/>
                      <a:pt x="960" y="63"/>
                      <a:pt x="960" y="63"/>
                    </a:cubicBezTo>
                    <a:cubicBezTo>
                      <a:pt x="960" y="67"/>
                      <a:pt x="960" y="69"/>
                      <a:pt x="960" y="71"/>
                    </a:cubicBezTo>
                    <a:cubicBezTo>
                      <a:pt x="961" y="71"/>
                      <a:pt x="961" y="72"/>
                      <a:pt x="963" y="73"/>
                    </a:cubicBezTo>
                    <a:cubicBezTo>
                      <a:pt x="964" y="74"/>
                      <a:pt x="966" y="74"/>
                      <a:pt x="968" y="74"/>
                    </a:cubicBezTo>
                    <a:cubicBezTo>
                      <a:pt x="970" y="74"/>
                      <a:pt x="970" y="74"/>
                      <a:pt x="970" y="74"/>
                    </a:cubicBezTo>
                    <a:close/>
                    <a:moveTo>
                      <a:pt x="1044" y="1"/>
                    </a:moveTo>
                    <a:cubicBezTo>
                      <a:pt x="1045" y="19"/>
                      <a:pt x="1045" y="19"/>
                      <a:pt x="1045" y="19"/>
                    </a:cubicBezTo>
                    <a:cubicBezTo>
                      <a:pt x="1043" y="19"/>
                      <a:pt x="1043" y="19"/>
                      <a:pt x="1043" y="19"/>
                    </a:cubicBezTo>
                    <a:cubicBezTo>
                      <a:pt x="1043" y="16"/>
                      <a:pt x="1042" y="14"/>
                      <a:pt x="1041" y="12"/>
                    </a:cubicBezTo>
                    <a:cubicBezTo>
                      <a:pt x="1040" y="10"/>
                      <a:pt x="1039" y="9"/>
                      <a:pt x="1037" y="7"/>
                    </a:cubicBezTo>
                    <a:cubicBezTo>
                      <a:pt x="1035" y="6"/>
                      <a:pt x="1032" y="6"/>
                      <a:pt x="1029" y="6"/>
                    </a:cubicBezTo>
                    <a:cubicBezTo>
                      <a:pt x="1019" y="6"/>
                      <a:pt x="1019" y="6"/>
                      <a:pt x="1019" y="6"/>
                    </a:cubicBezTo>
                    <a:cubicBezTo>
                      <a:pt x="1019" y="63"/>
                      <a:pt x="1019" y="63"/>
                      <a:pt x="1019" y="63"/>
                    </a:cubicBezTo>
                    <a:cubicBezTo>
                      <a:pt x="1019" y="68"/>
                      <a:pt x="1019" y="71"/>
                      <a:pt x="1020" y="72"/>
                    </a:cubicBezTo>
                    <a:cubicBezTo>
                      <a:pt x="1022" y="73"/>
                      <a:pt x="1024" y="74"/>
                      <a:pt x="1027" y="74"/>
                    </a:cubicBezTo>
                    <a:cubicBezTo>
                      <a:pt x="1029" y="74"/>
                      <a:pt x="1029" y="74"/>
                      <a:pt x="1029" y="74"/>
                    </a:cubicBezTo>
                    <a:cubicBezTo>
                      <a:pt x="1029" y="76"/>
                      <a:pt x="1029" y="76"/>
                      <a:pt x="1029" y="76"/>
                    </a:cubicBezTo>
                    <a:cubicBezTo>
                      <a:pt x="998" y="76"/>
                      <a:pt x="998" y="76"/>
                      <a:pt x="998" y="76"/>
                    </a:cubicBezTo>
                    <a:cubicBezTo>
                      <a:pt x="998" y="74"/>
                      <a:pt x="998" y="74"/>
                      <a:pt x="998" y="74"/>
                    </a:cubicBezTo>
                    <a:cubicBezTo>
                      <a:pt x="1000" y="74"/>
                      <a:pt x="1000" y="74"/>
                      <a:pt x="1000" y="74"/>
                    </a:cubicBezTo>
                    <a:cubicBezTo>
                      <a:pt x="1003" y="74"/>
                      <a:pt x="1006" y="73"/>
                      <a:pt x="1007" y="71"/>
                    </a:cubicBezTo>
                    <a:cubicBezTo>
                      <a:pt x="1008" y="70"/>
                      <a:pt x="1008" y="68"/>
                      <a:pt x="1008" y="63"/>
                    </a:cubicBezTo>
                    <a:cubicBezTo>
                      <a:pt x="1008" y="6"/>
                      <a:pt x="1008" y="6"/>
                      <a:pt x="1008" y="6"/>
                    </a:cubicBezTo>
                    <a:cubicBezTo>
                      <a:pt x="999" y="6"/>
                      <a:pt x="999" y="6"/>
                      <a:pt x="999" y="6"/>
                    </a:cubicBezTo>
                    <a:cubicBezTo>
                      <a:pt x="996" y="6"/>
                      <a:pt x="993" y="6"/>
                      <a:pt x="992" y="7"/>
                    </a:cubicBezTo>
                    <a:cubicBezTo>
                      <a:pt x="990" y="7"/>
                      <a:pt x="988" y="9"/>
                      <a:pt x="987" y="11"/>
                    </a:cubicBezTo>
                    <a:cubicBezTo>
                      <a:pt x="985" y="13"/>
                      <a:pt x="985" y="15"/>
                      <a:pt x="984" y="19"/>
                    </a:cubicBezTo>
                    <a:cubicBezTo>
                      <a:pt x="982" y="19"/>
                      <a:pt x="982" y="19"/>
                      <a:pt x="982" y="19"/>
                    </a:cubicBezTo>
                    <a:cubicBezTo>
                      <a:pt x="983" y="1"/>
                      <a:pt x="983" y="1"/>
                      <a:pt x="983" y="1"/>
                    </a:cubicBezTo>
                    <a:cubicBezTo>
                      <a:pt x="1044" y="1"/>
                      <a:pt x="1044" y="1"/>
                      <a:pt x="1044" y="1"/>
                    </a:cubicBezTo>
                    <a:close/>
                    <a:moveTo>
                      <a:pt x="1108" y="1"/>
                    </a:moveTo>
                    <a:cubicBezTo>
                      <a:pt x="1134" y="1"/>
                      <a:pt x="1134" y="1"/>
                      <a:pt x="1134" y="1"/>
                    </a:cubicBezTo>
                    <a:cubicBezTo>
                      <a:pt x="1134" y="3"/>
                      <a:pt x="1134" y="3"/>
                      <a:pt x="1134" y="3"/>
                    </a:cubicBezTo>
                    <a:cubicBezTo>
                      <a:pt x="1132" y="3"/>
                      <a:pt x="1132" y="3"/>
                      <a:pt x="1132" y="3"/>
                    </a:cubicBezTo>
                    <a:cubicBezTo>
                      <a:pt x="1131" y="3"/>
                      <a:pt x="1130" y="4"/>
                      <a:pt x="1128" y="5"/>
                    </a:cubicBezTo>
                    <a:cubicBezTo>
                      <a:pt x="1126" y="5"/>
                      <a:pt x="1125" y="7"/>
                      <a:pt x="1123" y="8"/>
                    </a:cubicBezTo>
                    <a:cubicBezTo>
                      <a:pt x="1122" y="10"/>
                      <a:pt x="1120" y="12"/>
                      <a:pt x="1118" y="16"/>
                    </a:cubicBezTo>
                    <a:cubicBezTo>
                      <a:pt x="1099" y="44"/>
                      <a:pt x="1099" y="44"/>
                      <a:pt x="1099" y="44"/>
                    </a:cubicBezTo>
                    <a:cubicBezTo>
                      <a:pt x="1099" y="63"/>
                      <a:pt x="1099" y="63"/>
                      <a:pt x="1099" y="63"/>
                    </a:cubicBezTo>
                    <a:cubicBezTo>
                      <a:pt x="1099" y="68"/>
                      <a:pt x="1100" y="71"/>
                      <a:pt x="1101" y="72"/>
                    </a:cubicBezTo>
                    <a:cubicBezTo>
                      <a:pt x="1102" y="73"/>
                      <a:pt x="1105" y="74"/>
                      <a:pt x="1108" y="74"/>
                    </a:cubicBezTo>
                    <a:cubicBezTo>
                      <a:pt x="1110" y="74"/>
                      <a:pt x="1110" y="74"/>
                      <a:pt x="1110" y="74"/>
                    </a:cubicBezTo>
                    <a:cubicBezTo>
                      <a:pt x="1110" y="76"/>
                      <a:pt x="1110" y="76"/>
                      <a:pt x="1110" y="76"/>
                    </a:cubicBezTo>
                    <a:cubicBezTo>
                      <a:pt x="1078" y="76"/>
                      <a:pt x="1078" y="76"/>
                      <a:pt x="1078" y="76"/>
                    </a:cubicBezTo>
                    <a:cubicBezTo>
                      <a:pt x="1078" y="74"/>
                      <a:pt x="1078" y="74"/>
                      <a:pt x="1078" y="74"/>
                    </a:cubicBezTo>
                    <a:cubicBezTo>
                      <a:pt x="1081" y="74"/>
                      <a:pt x="1081" y="74"/>
                      <a:pt x="1081" y="74"/>
                    </a:cubicBezTo>
                    <a:cubicBezTo>
                      <a:pt x="1084" y="74"/>
                      <a:pt x="1086" y="73"/>
                      <a:pt x="1088" y="71"/>
                    </a:cubicBezTo>
                    <a:cubicBezTo>
                      <a:pt x="1088" y="70"/>
                      <a:pt x="1089" y="68"/>
                      <a:pt x="1089" y="63"/>
                    </a:cubicBezTo>
                    <a:cubicBezTo>
                      <a:pt x="1089" y="46"/>
                      <a:pt x="1089" y="46"/>
                      <a:pt x="1089" y="46"/>
                    </a:cubicBezTo>
                    <a:cubicBezTo>
                      <a:pt x="1068" y="14"/>
                      <a:pt x="1068" y="14"/>
                      <a:pt x="1068" y="14"/>
                    </a:cubicBezTo>
                    <a:cubicBezTo>
                      <a:pt x="1066" y="10"/>
                      <a:pt x="1064" y="8"/>
                      <a:pt x="1063" y="7"/>
                    </a:cubicBezTo>
                    <a:cubicBezTo>
                      <a:pt x="1062" y="6"/>
                      <a:pt x="1061" y="5"/>
                      <a:pt x="1058" y="4"/>
                    </a:cubicBezTo>
                    <a:cubicBezTo>
                      <a:pt x="1057" y="3"/>
                      <a:pt x="1056" y="3"/>
                      <a:pt x="1055" y="3"/>
                    </a:cubicBezTo>
                    <a:cubicBezTo>
                      <a:pt x="1055" y="1"/>
                      <a:pt x="1055" y="1"/>
                      <a:pt x="1055" y="1"/>
                    </a:cubicBezTo>
                    <a:cubicBezTo>
                      <a:pt x="1087" y="1"/>
                      <a:pt x="1087" y="1"/>
                      <a:pt x="1087" y="1"/>
                    </a:cubicBezTo>
                    <a:cubicBezTo>
                      <a:pt x="1087" y="3"/>
                      <a:pt x="1087" y="3"/>
                      <a:pt x="1087" y="3"/>
                    </a:cubicBezTo>
                    <a:cubicBezTo>
                      <a:pt x="1085" y="3"/>
                      <a:pt x="1085" y="3"/>
                      <a:pt x="1085" y="3"/>
                    </a:cubicBezTo>
                    <a:cubicBezTo>
                      <a:pt x="1083" y="3"/>
                      <a:pt x="1082" y="4"/>
                      <a:pt x="1080" y="5"/>
                    </a:cubicBezTo>
                    <a:cubicBezTo>
                      <a:pt x="1079" y="5"/>
                      <a:pt x="1078" y="7"/>
                      <a:pt x="1078" y="8"/>
                    </a:cubicBezTo>
                    <a:cubicBezTo>
                      <a:pt x="1078" y="10"/>
                      <a:pt x="1079" y="12"/>
                      <a:pt x="1082" y="15"/>
                    </a:cubicBezTo>
                    <a:cubicBezTo>
                      <a:pt x="1097" y="40"/>
                      <a:pt x="1097" y="40"/>
                      <a:pt x="1097" y="40"/>
                    </a:cubicBezTo>
                    <a:cubicBezTo>
                      <a:pt x="1112" y="16"/>
                      <a:pt x="1112" y="16"/>
                      <a:pt x="1112" y="16"/>
                    </a:cubicBezTo>
                    <a:cubicBezTo>
                      <a:pt x="1114" y="13"/>
                      <a:pt x="1115" y="10"/>
                      <a:pt x="1115" y="9"/>
                    </a:cubicBezTo>
                    <a:cubicBezTo>
                      <a:pt x="1115" y="8"/>
                      <a:pt x="1115" y="7"/>
                      <a:pt x="1114" y="6"/>
                    </a:cubicBezTo>
                    <a:cubicBezTo>
                      <a:pt x="1114" y="5"/>
                      <a:pt x="1113" y="4"/>
                      <a:pt x="1112" y="4"/>
                    </a:cubicBezTo>
                    <a:cubicBezTo>
                      <a:pt x="1111" y="4"/>
                      <a:pt x="1110" y="3"/>
                      <a:pt x="1108" y="3"/>
                    </a:cubicBezTo>
                    <a:cubicBezTo>
                      <a:pt x="1108" y="1"/>
                      <a:pt x="1108" y="1"/>
                      <a:pt x="1108" y="1"/>
                    </a:cubicBezTo>
                    <a:close/>
                  </a:path>
                </a:pathLst>
              </a:custGeom>
              <a:solidFill>
                <a:srgbClr val="322B2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zh-CN" dirty="0"/>
              </a:p>
            </p:txBody>
          </p:sp>
        </p:grpSp>
      </p:grpSp>
      <p:sp>
        <p:nvSpPr>
          <p:cNvPr id="43" name="PA_文本框 19">
            <a:extLst>
              <a:ext uri="{FF2B5EF4-FFF2-40B4-BE49-F238E27FC236}">
                <a16:creationId xmlns:a16="http://schemas.microsoft.com/office/drawing/2014/main" id="{7A0F4469-AA87-4FAF-951A-3E38E3820420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13725" y="4691304"/>
            <a:ext cx="30572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170"/>
            <a:r>
              <a:rPr lang="zh-CN" altLang="en-US" sz="2800" b="1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授课教师：朱颖杰</a:t>
            </a:r>
          </a:p>
        </p:txBody>
      </p:sp>
      <p:sp>
        <p:nvSpPr>
          <p:cNvPr id="44" name="PA_文本框 19">
            <a:extLst>
              <a:ext uri="{FF2B5EF4-FFF2-40B4-BE49-F238E27FC236}">
                <a16:creationId xmlns:a16="http://schemas.microsoft.com/office/drawing/2014/main" id="{97ACF3D8-BA52-4374-9C46-5F0419C808DB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13725" y="5451133"/>
            <a:ext cx="37753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170"/>
            <a:r>
              <a:rPr lang="zh-CN" altLang="en-US" sz="2800" b="1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单位：暨南大学药学院</a:t>
            </a: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F129AE9F-444D-4E70-9B06-1239B6DADB72}"/>
              </a:ext>
            </a:extLst>
          </p:cNvPr>
          <p:cNvGrpSpPr/>
          <p:nvPr/>
        </p:nvGrpSpPr>
        <p:grpSpPr>
          <a:xfrm>
            <a:off x="3736612" y="4714283"/>
            <a:ext cx="477114" cy="477262"/>
            <a:chOff x="3197662" y="4490638"/>
            <a:chExt cx="477114" cy="477262"/>
          </a:xfrm>
        </p:grpSpPr>
        <p:sp>
          <p:nvSpPr>
            <p:cNvPr id="46" name="PA_椭圆 49">
              <a:extLst>
                <a:ext uri="{FF2B5EF4-FFF2-40B4-BE49-F238E27FC236}">
                  <a16:creationId xmlns:a16="http://schemas.microsoft.com/office/drawing/2014/main" id="{DDF86B5F-E0A9-4AF3-9B98-B1BC5BC7A57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197662" y="4490638"/>
              <a:ext cx="477114" cy="4772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219170"/>
              <a:endParaRPr lang="zh-CN" altLang="en-US" sz="2400" dirty="0">
                <a:solidFill>
                  <a:srgbClr val="333333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7" name="稻壳儿小白白(http://dwz.cn/Wu2UP)">
              <a:extLst>
                <a:ext uri="{FF2B5EF4-FFF2-40B4-BE49-F238E27FC236}">
                  <a16:creationId xmlns:a16="http://schemas.microsoft.com/office/drawing/2014/main" id="{97F42EDC-377D-48CB-A1B3-666E44CDB2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4932" y="4590616"/>
              <a:ext cx="282575" cy="277307"/>
            </a:xfrm>
            <a:custGeom>
              <a:avLst/>
              <a:gdLst>
                <a:gd name="T0" fmla="*/ 20 w 41"/>
                <a:gd name="T1" fmla="*/ 41 h 41"/>
                <a:gd name="T2" fmla="*/ 0 w 41"/>
                <a:gd name="T3" fmla="*/ 21 h 41"/>
                <a:gd name="T4" fmla="*/ 20 w 41"/>
                <a:gd name="T5" fmla="*/ 0 h 41"/>
                <a:gd name="T6" fmla="*/ 41 w 41"/>
                <a:gd name="T7" fmla="*/ 21 h 41"/>
                <a:gd name="T8" fmla="*/ 20 w 41"/>
                <a:gd name="T9" fmla="*/ 41 h 41"/>
                <a:gd name="T10" fmla="*/ 20 w 41"/>
                <a:gd name="T11" fmla="*/ 4 h 41"/>
                <a:gd name="T12" fmla="*/ 3 w 41"/>
                <a:gd name="T13" fmla="*/ 21 h 41"/>
                <a:gd name="T14" fmla="*/ 20 w 41"/>
                <a:gd name="T15" fmla="*/ 38 h 41"/>
                <a:gd name="T16" fmla="*/ 37 w 41"/>
                <a:gd name="T17" fmla="*/ 21 h 41"/>
                <a:gd name="T18" fmla="*/ 20 w 41"/>
                <a:gd name="T19" fmla="*/ 4 h 41"/>
                <a:gd name="T20" fmla="*/ 13 w 41"/>
                <a:gd name="T21" fmla="*/ 17 h 41"/>
                <a:gd name="T22" fmla="*/ 10 w 41"/>
                <a:gd name="T23" fmla="*/ 14 h 41"/>
                <a:gd name="T24" fmla="*/ 13 w 41"/>
                <a:gd name="T25" fmla="*/ 11 h 41"/>
                <a:gd name="T26" fmla="*/ 17 w 41"/>
                <a:gd name="T27" fmla="*/ 14 h 41"/>
                <a:gd name="T28" fmla="*/ 13 w 41"/>
                <a:gd name="T29" fmla="*/ 17 h 41"/>
                <a:gd name="T30" fmla="*/ 20 w 41"/>
                <a:gd name="T31" fmla="*/ 33 h 41"/>
                <a:gd name="T32" fmla="*/ 10 w 41"/>
                <a:gd name="T33" fmla="*/ 26 h 41"/>
                <a:gd name="T34" fmla="*/ 12 w 41"/>
                <a:gd name="T35" fmla="*/ 24 h 41"/>
                <a:gd name="T36" fmla="*/ 14 w 41"/>
                <a:gd name="T37" fmla="*/ 25 h 41"/>
                <a:gd name="T38" fmla="*/ 20 w 41"/>
                <a:gd name="T39" fmla="*/ 29 h 41"/>
                <a:gd name="T40" fmla="*/ 27 w 41"/>
                <a:gd name="T41" fmla="*/ 25 h 41"/>
                <a:gd name="T42" fmla="*/ 29 w 41"/>
                <a:gd name="T43" fmla="*/ 24 h 41"/>
                <a:gd name="T44" fmla="*/ 30 w 41"/>
                <a:gd name="T45" fmla="*/ 26 h 41"/>
                <a:gd name="T46" fmla="*/ 20 w 41"/>
                <a:gd name="T47" fmla="*/ 33 h 41"/>
                <a:gd name="T48" fmla="*/ 27 w 41"/>
                <a:gd name="T49" fmla="*/ 17 h 41"/>
                <a:gd name="T50" fmla="*/ 24 w 41"/>
                <a:gd name="T51" fmla="*/ 14 h 41"/>
                <a:gd name="T52" fmla="*/ 27 w 41"/>
                <a:gd name="T53" fmla="*/ 11 h 41"/>
                <a:gd name="T54" fmla="*/ 31 w 41"/>
                <a:gd name="T55" fmla="*/ 14 h 41"/>
                <a:gd name="T56" fmla="*/ 27 w 41"/>
                <a:gd name="T57" fmla="*/ 1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" h="41">
                  <a:moveTo>
                    <a:pt x="20" y="41"/>
                  </a:moveTo>
                  <a:cubicBezTo>
                    <a:pt x="9" y="41"/>
                    <a:pt x="0" y="32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1" y="9"/>
                    <a:pt x="41" y="21"/>
                  </a:cubicBezTo>
                  <a:cubicBezTo>
                    <a:pt x="41" y="32"/>
                    <a:pt x="32" y="41"/>
                    <a:pt x="20" y="41"/>
                  </a:cubicBezTo>
                  <a:close/>
                  <a:moveTo>
                    <a:pt x="20" y="4"/>
                  </a:moveTo>
                  <a:cubicBezTo>
                    <a:pt x="11" y="4"/>
                    <a:pt x="3" y="11"/>
                    <a:pt x="3" y="21"/>
                  </a:cubicBezTo>
                  <a:cubicBezTo>
                    <a:pt x="3" y="30"/>
                    <a:pt x="11" y="38"/>
                    <a:pt x="20" y="38"/>
                  </a:cubicBezTo>
                  <a:cubicBezTo>
                    <a:pt x="30" y="38"/>
                    <a:pt x="37" y="30"/>
                    <a:pt x="37" y="21"/>
                  </a:cubicBezTo>
                  <a:cubicBezTo>
                    <a:pt x="37" y="11"/>
                    <a:pt x="30" y="4"/>
                    <a:pt x="20" y="4"/>
                  </a:cubicBezTo>
                  <a:close/>
                  <a:moveTo>
                    <a:pt x="13" y="17"/>
                  </a:moveTo>
                  <a:cubicBezTo>
                    <a:pt x="12" y="17"/>
                    <a:pt x="10" y="16"/>
                    <a:pt x="10" y="14"/>
                  </a:cubicBezTo>
                  <a:cubicBezTo>
                    <a:pt x="10" y="12"/>
                    <a:pt x="12" y="11"/>
                    <a:pt x="13" y="11"/>
                  </a:cubicBezTo>
                  <a:cubicBezTo>
                    <a:pt x="15" y="11"/>
                    <a:pt x="17" y="12"/>
                    <a:pt x="17" y="14"/>
                  </a:cubicBezTo>
                  <a:cubicBezTo>
                    <a:pt x="17" y="16"/>
                    <a:pt x="15" y="17"/>
                    <a:pt x="13" y="17"/>
                  </a:cubicBezTo>
                  <a:close/>
                  <a:moveTo>
                    <a:pt x="20" y="33"/>
                  </a:moveTo>
                  <a:cubicBezTo>
                    <a:pt x="16" y="33"/>
                    <a:pt x="12" y="30"/>
                    <a:pt x="10" y="26"/>
                  </a:cubicBezTo>
                  <a:cubicBezTo>
                    <a:pt x="10" y="25"/>
                    <a:pt x="11" y="24"/>
                    <a:pt x="12" y="24"/>
                  </a:cubicBezTo>
                  <a:cubicBezTo>
                    <a:pt x="13" y="23"/>
                    <a:pt x="13" y="24"/>
                    <a:pt x="14" y="25"/>
                  </a:cubicBezTo>
                  <a:cubicBezTo>
                    <a:pt x="15" y="27"/>
                    <a:pt x="17" y="29"/>
                    <a:pt x="20" y="29"/>
                  </a:cubicBezTo>
                  <a:cubicBezTo>
                    <a:pt x="23" y="29"/>
                    <a:pt x="26" y="27"/>
                    <a:pt x="27" y="25"/>
                  </a:cubicBezTo>
                  <a:cubicBezTo>
                    <a:pt x="27" y="24"/>
                    <a:pt x="28" y="23"/>
                    <a:pt x="29" y="24"/>
                  </a:cubicBezTo>
                  <a:cubicBezTo>
                    <a:pt x="30" y="24"/>
                    <a:pt x="30" y="25"/>
                    <a:pt x="30" y="26"/>
                  </a:cubicBezTo>
                  <a:cubicBezTo>
                    <a:pt x="29" y="30"/>
                    <a:pt x="25" y="33"/>
                    <a:pt x="20" y="33"/>
                  </a:cubicBezTo>
                  <a:close/>
                  <a:moveTo>
                    <a:pt x="27" y="17"/>
                  </a:moveTo>
                  <a:cubicBezTo>
                    <a:pt x="25" y="17"/>
                    <a:pt x="24" y="16"/>
                    <a:pt x="24" y="14"/>
                  </a:cubicBezTo>
                  <a:cubicBezTo>
                    <a:pt x="24" y="12"/>
                    <a:pt x="25" y="11"/>
                    <a:pt x="27" y="11"/>
                  </a:cubicBezTo>
                  <a:cubicBezTo>
                    <a:pt x="29" y="11"/>
                    <a:pt x="31" y="12"/>
                    <a:pt x="31" y="14"/>
                  </a:cubicBezTo>
                  <a:cubicBezTo>
                    <a:pt x="31" y="16"/>
                    <a:pt x="29" y="17"/>
                    <a:pt x="27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>
                <a:solidFill>
                  <a:srgbClr val="333333"/>
                </a:solidFill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77E85AD4-2AE8-4484-B3EA-E4D71453B64C}"/>
              </a:ext>
            </a:extLst>
          </p:cNvPr>
          <p:cNvGrpSpPr/>
          <p:nvPr/>
        </p:nvGrpSpPr>
        <p:grpSpPr>
          <a:xfrm>
            <a:off x="3736612" y="5474112"/>
            <a:ext cx="477114" cy="477262"/>
            <a:chOff x="3197662" y="5081428"/>
            <a:chExt cx="477114" cy="477262"/>
          </a:xfrm>
        </p:grpSpPr>
        <p:sp>
          <p:nvSpPr>
            <p:cNvPr id="49" name="PA_椭圆 51">
              <a:extLst>
                <a:ext uri="{FF2B5EF4-FFF2-40B4-BE49-F238E27FC236}">
                  <a16:creationId xmlns:a16="http://schemas.microsoft.com/office/drawing/2014/main" id="{2986ACF9-C27E-4D19-BAA8-B1B7CFF8942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197662" y="5081428"/>
              <a:ext cx="477114" cy="47726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219170"/>
              <a:endParaRPr lang="zh-CN" altLang="en-US" sz="2400" dirty="0">
                <a:solidFill>
                  <a:srgbClr val="333333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0CC38BB1-4B0E-428D-91DB-5F18A1FD642D}"/>
                </a:ext>
              </a:extLst>
            </p:cNvPr>
            <p:cNvGrpSpPr/>
            <p:nvPr/>
          </p:nvGrpSpPr>
          <p:grpSpPr>
            <a:xfrm>
              <a:off x="3242544" y="5151284"/>
              <a:ext cx="387350" cy="325438"/>
              <a:chOff x="8556625" y="3559175"/>
              <a:chExt cx="387350" cy="325438"/>
            </a:xfrm>
          </p:grpSpPr>
          <p:sp>
            <p:nvSpPr>
              <p:cNvPr id="51" name="稻壳儿小白白(http://dwz.cn/Wu2UP)">
                <a:extLst>
                  <a:ext uri="{FF2B5EF4-FFF2-40B4-BE49-F238E27FC236}">
                    <a16:creationId xmlns:a16="http://schemas.microsoft.com/office/drawing/2014/main" id="{DB4A2D02-FDC0-4445-A55E-BE31A660D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3300" y="3656013"/>
                <a:ext cx="254000" cy="228600"/>
              </a:xfrm>
              <a:custGeom>
                <a:avLst/>
                <a:gdLst>
                  <a:gd name="T0" fmla="*/ 0 w 161"/>
                  <a:gd name="T1" fmla="*/ 62 h 145"/>
                  <a:gd name="T2" fmla="*/ 0 w 161"/>
                  <a:gd name="T3" fmla="*/ 145 h 145"/>
                  <a:gd name="T4" fmla="*/ 31 w 161"/>
                  <a:gd name="T5" fmla="*/ 145 h 145"/>
                  <a:gd name="T6" fmla="*/ 130 w 161"/>
                  <a:gd name="T7" fmla="*/ 145 h 145"/>
                  <a:gd name="T8" fmla="*/ 161 w 161"/>
                  <a:gd name="T9" fmla="*/ 145 h 145"/>
                  <a:gd name="T10" fmla="*/ 161 w 161"/>
                  <a:gd name="T11" fmla="*/ 62 h 145"/>
                  <a:gd name="T12" fmla="*/ 81 w 161"/>
                  <a:gd name="T13" fmla="*/ 0 h 145"/>
                  <a:gd name="T14" fmla="*/ 0 w 161"/>
                  <a:gd name="T15" fmla="*/ 6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145">
                    <a:moveTo>
                      <a:pt x="0" y="62"/>
                    </a:moveTo>
                    <a:lnTo>
                      <a:pt x="0" y="145"/>
                    </a:lnTo>
                    <a:lnTo>
                      <a:pt x="31" y="145"/>
                    </a:lnTo>
                    <a:lnTo>
                      <a:pt x="130" y="145"/>
                    </a:lnTo>
                    <a:lnTo>
                      <a:pt x="161" y="145"/>
                    </a:lnTo>
                    <a:lnTo>
                      <a:pt x="161" y="62"/>
                    </a:lnTo>
                    <a:lnTo>
                      <a:pt x="8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333333"/>
                  </a:solidFill>
                </a:endParaRPr>
              </a:p>
            </p:txBody>
          </p:sp>
          <p:sp>
            <p:nvSpPr>
              <p:cNvPr id="52" name="稻壳儿小白白(http://dwz.cn/Wu2UP)">
                <a:extLst>
                  <a:ext uri="{FF2B5EF4-FFF2-40B4-BE49-F238E27FC236}">
                    <a16:creationId xmlns:a16="http://schemas.microsoft.com/office/drawing/2014/main" id="{E98822DF-5525-4B08-A91F-8624B43A4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6625" y="3559175"/>
                <a:ext cx="387350" cy="193675"/>
              </a:xfrm>
              <a:custGeom>
                <a:avLst/>
                <a:gdLst>
                  <a:gd name="T0" fmla="*/ 225 w 246"/>
                  <a:gd name="T1" fmla="*/ 80 h 123"/>
                  <a:gd name="T2" fmla="*/ 225 w 246"/>
                  <a:gd name="T3" fmla="*/ 21 h 123"/>
                  <a:gd name="T4" fmla="*/ 182 w 246"/>
                  <a:gd name="T5" fmla="*/ 21 h 123"/>
                  <a:gd name="T6" fmla="*/ 182 w 246"/>
                  <a:gd name="T7" fmla="*/ 47 h 123"/>
                  <a:gd name="T8" fmla="*/ 123 w 246"/>
                  <a:gd name="T9" fmla="*/ 0 h 123"/>
                  <a:gd name="T10" fmla="*/ 123 w 246"/>
                  <a:gd name="T11" fmla="*/ 0 h 123"/>
                  <a:gd name="T12" fmla="*/ 123 w 246"/>
                  <a:gd name="T13" fmla="*/ 0 h 123"/>
                  <a:gd name="T14" fmla="*/ 123 w 246"/>
                  <a:gd name="T15" fmla="*/ 0 h 123"/>
                  <a:gd name="T16" fmla="*/ 123 w 246"/>
                  <a:gd name="T17" fmla="*/ 0 h 123"/>
                  <a:gd name="T18" fmla="*/ 0 w 246"/>
                  <a:gd name="T19" fmla="*/ 97 h 123"/>
                  <a:gd name="T20" fmla="*/ 21 w 246"/>
                  <a:gd name="T21" fmla="*/ 123 h 123"/>
                  <a:gd name="T22" fmla="*/ 123 w 246"/>
                  <a:gd name="T23" fmla="*/ 42 h 123"/>
                  <a:gd name="T24" fmla="*/ 225 w 246"/>
                  <a:gd name="T25" fmla="*/ 123 h 123"/>
                  <a:gd name="T26" fmla="*/ 246 w 246"/>
                  <a:gd name="T27" fmla="*/ 97 h 123"/>
                  <a:gd name="T28" fmla="*/ 225 w 246"/>
                  <a:gd name="T29" fmla="*/ 8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6" h="123">
                    <a:moveTo>
                      <a:pt x="225" y="80"/>
                    </a:moveTo>
                    <a:lnTo>
                      <a:pt x="225" y="21"/>
                    </a:lnTo>
                    <a:lnTo>
                      <a:pt x="182" y="21"/>
                    </a:lnTo>
                    <a:lnTo>
                      <a:pt x="182" y="47"/>
                    </a:lnTo>
                    <a:lnTo>
                      <a:pt x="123" y="0"/>
                    </a:lnTo>
                    <a:lnTo>
                      <a:pt x="0" y="97"/>
                    </a:lnTo>
                    <a:lnTo>
                      <a:pt x="21" y="123"/>
                    </a:lnTo>
                    <a:lnTo>
                      <a:pt x="123" y="42"/>
                    </a:lnTo>
                    <a:lnTo>
                      <a:pt x="225" y="123"/>
                    </a:lnTo>
                    <a:lnTo>
                      <a:pt x="246" y="97"/>
                    </a:lnTo>
                    <a:lnTo>
                      <a:pt x="225" y="8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333333"/>
                  </a:solidFill>
                </a:endParaRPr>
              </a:p>
            </p:txBody>
          </p:sp>
        </p:grpSp>
      </p:grpSp>
      <p:pic>
        <p:nvPicPr>
          <p:cNvPr id="53" name="图片 52">
            <a:extLst>
              <a:ext uri="{FF2B5EF4-FFF2-40B4-BE49-F238E27FC236}">
                <a16:creationId xmlns:a16="http://schemas.microsoft.com/office/drawing/2014/main" id="{4F60BF0F-B5C2-4CD8-ABE1-7937FBB99414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163291" y="0"/>
            <a:ext cx="1028709" cy="1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4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>
            <a:extLst>
              <a:ext uri="{FF2B5EF4-FFF2-40B4-BE49-F238E27FC236}">
                <a16:creationId xmlns:a16="http://schemas.microsoft.com/office/drawing/2014/main" id="{D97E2078-959E-4325-A945-6A7973E611A9}"/>
              </a:ext>
            </a:extLst>
          </p:cNvPr>
          <p:cNvSpPr/>
          <p:nvPr/>
        </p:nvSpPr>
        <p:spPr>
          <a:xfrm>
            <a:off x="2962025" y="632551"/>
            <a:ext cx="9105299" cy="508245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 dirty="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4" name="PA_矩形 60">
            <a:extLst>
              <a:ext uri="{FF2B5EF4-FFF2-40B4-BE49-F238E27FC236}">
                <a16:creationId xmlns:a16="http://schemas.microsoft.com/office/drawing/2014/main" id="{C1D7CA33-C6BA-403F-ABE7-51EDBF85AA5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01784" y="776277"/>
            <a:ext cx="8559408" cy="4652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1219170">
              <a:lnSpc>
                <a:spcPct val="18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一位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岁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患者来到药店咨询治疗咳嗽的药物。患者有持续性的干咳，该症状已持续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周，没有痰，没有发冷、喉咙痛或其他病毒性感冒症状。自行服用止咳药，但咳嗽仍反复。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defTabSz="1219170">
              <a:lnSpc>
                <a:spcPct val="18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药师询问患者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疾病史及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用药史，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沟通后得知，患者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个月前新确诊高血压，医生开了雷米普利，患者一直按照医嘱服用：每天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次，每次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片（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 mg/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天），大约服用了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周多。除此以外，患者没有其他疾病史、长期用药史及药物过敏史。</a:t>
            </a:r>
            <a:endParaRPr lang="zh-CN" altLang="en-US" sz="2400" b="1" dirty="0">
              <a:ln w="6350">
                <a:noFill/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3DBD0202-6B52-4BC3-B835-12E33653EA3B}"/>
              </a:ext>
            </a:extLst>
          </p:cNvPr>
          <p:cNvSpPr txBox="1">
            <a:spLocks noChangeArrowheads="1"/>
          </p:cNvSpPr>
          <p:nvPr/>
        </p:nvSpPr>
        <p:spPr>
          <a:xfrm>
            <a:off x="30280" y="6437136"/>
            <a:ext cx="2895600" cy="4572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暨南大学药学院   朱颖杰</a:t>
            </a:r>
            <a:endParaRPr lang="en-US" altLang="zh-CN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00ED1A8-FD74-49ED-8199-1E3F98C35050}"/>
              </a:ext>
            </a:extLst>
          </p:cNvPr>
          <p:cNvSpPr/>
          <p:nvPr/>
        </p:nvSpPr>
        <p:spPr>
          <a:xfrm>
            <a:off x="7000309" y="3543518"/>
            <a:ext cx="1277738" cy="58030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101D9FE2-CC20-4BA3-9F6B-3DD0B36B0B1C}"/>
              </a:ext>
            </a:extLst>
          </p:cNvPr>
          <p:cNvGrpSpPr/>
          <p:nvPr/>
        </p:nvGrpSpPr>
        <p:grpSpPr>
          <a:xfrm>
            <a:off x="68653" y="68692"/>
            <a:ext cx="3882939" cy="4232483"/>
            <a:chOff x="135269" y="105028"/>
            <a:chExt cx="3985827" cy="4344633"/>
          </a:xfrm>
        </p:grpSpPr>
        <p:graphicFrame>
          <p:nvGraphicFramePr>
            <p:cNvPr id="48" name="PA_Chart 18">
              <a:extLst>
                <a:ext uri="{FF2B5EF4-FFF2-40B4-BE49-F238E27FC236}">
                  <a16:creationId xmlns:a16="http://schemas.microsoft.com/office/drawing/2014/main" id="{556D5840-8A30-4AB5-AF5D-D57616EE0ECE}"/>
                </a:ext>
              </a:extLst>
            </p:cNvPr>
            <p:cNvGraphicFramePr/>
            <p:nvPr>
              <p:custDataLst>
                <p:tags r:id="rId3"/>
              </p:custDataLst>
              <p:extLst>
                <p:ext uri="{D42A27DB-BD31-4B8C-83A1-F6EECF244321}">
                  <p14:modId xmlns:p14="http://schemas.microsoft.com/office/powerpoint/2010/main" val="2725773929"/>
                </p:ext>
              </p:extLst>
            </p:nvPr>
          </p:nvGraphicFramePr>
          <p:xfrm>
            <a:off x="135269" y="105028"/>
            <a:ext cx="3516243" cy="36162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pSp>
          <p:nvGrpSpPr>
            <p:cNvPr id="49" name="PA_组合 32">
              <a:extLst>
                <a:ext uri="{FF2B5EF4-FFF2-40B4-BE49-F238E27FC236}">
                  <a16:creationId xmlns:a16="http://schemas.microsoft.com/office/drawing/2014/main" id="{E1D22E2F-BF17-4AFB-AAE3-53839A9E5902}"/>
                </a:ext>
              </a:extLst>
            </p:cNvPr>
            <p:cNvGrpSpPr/>
            <p:nvPr>
              <p:custDataLst>
                <p:tags r:id="rId4"/>
              </p:custDataLst>
            </p:nvPr>
          </p:nvGrpSpPr>
          <p:grpSpPr>
            <a:xfrm>
              <a:off x="350240" y="677641"/>
              <a:ext cx="3770856" cy="3772020"/>
              <a:chOff x="3491329" y="1261482"/>
              <a:chExt cx="3006725" cy="3006726"/>
            </a:xfrm>
          </p:grpSpPr>
          <p:grpSp>
            <p:nvGrpSpPr>
              <p:cNvPr id="51" name="组合 50">
                <a:extLst>
                  <a:ext uri="{FF2B5EF4-FFF2-40B4-BE49-F238E27FC236}">
                    <a16:creationId xmlns:a16="http://schemas.microsoft.com/office/drawing/2014/main" id="{B9A961B0-34B4-43ED-BC48-343D7D93CDC5}"/>
                  </a:ext>
                </a:extLst>
              </p:cNvPr>
              <p:cNvGrpSpPr/>
              <p:nvPr/>
            </p:nvGrpSpPr>
            <p:grpSpPr>
              <a:xfrm rot="900000">
                <a:off x="3491329" y="1261482"/>
                <a:ext cx="3006725" cy="3006726"/>
                <a:chOff x="3491329" y="1261482"/>
                <a:chExt cx="3006725" cy="3006726"/>
              </a:xfrm>
            </p:grpSpPr>
            <p:grpSp>
              <p:nvGrpSpPr>
                <p:cNvPr id="53" name="组合 52">
                  <a:extLst>
                    <a:ext uri="{FF2B5EF4-FFF2-40B4-BE49-F238E27FC236}">
                      <a16:creationId xmlns:a16="http://schemas.microsoft.com/office/drawing/2014/main" id="{B88BF20E-A65A-4698-8352-D5C7AEB54C43}"/>
                    </a:ext>
                  </a:extLst>
                </p:cNvPr>
                <p:cNvGrpSpPr/>
                <p:nvPr/>
              </p:nvGrpSpPr>
              <p:grpSpPr>
                <a:xfrm>
                  <a:off x="5015329" y="2787070"/>
                  <a:ext cx="1482725" cy="1481138"/>
                  <a:chOff x="4549776" y="2547938"/>
                  <a:chExt cx="1482725" cy="1481138"/>
                </a:xfrm>
              </p:grpSpPr>
              <p:sp>
                <p:nvSpPr>
                  <p:cNvPr id="55" name="Freeform 5">
                    <a:extLst>
                      <a:ext uri="{FF2B5EF4-FFF2-40B4-BE49-F238E27FC236}">
                        <a16:creationId xmlns:a16="http://schemas.microsoft.com/office/drawing/2014/main" id="{D7F2EF81-9950-4C07-80AB-695571A05AE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735513" y="2732088"/>
                    <a:ext cx="538163" cy="538163"/>
                  </a:xfrm>
                  <a:custGeom>
                    <a:avLst/>
                    <a:gdLst>
                      <a:gd name="T0" fmla="*/ 339 w 339"/>
                      <a:gd name="T1" fmla="*/ 270 h 339"/>
                      <a:gd name="T2" fmla="*/ 270 w 339"/>
                      <a:gd name="T3" fmla="*/ 339 h 339"/>
                      <a:gd name="T4" fmla="*/ 0 w 339"/>
                      <a:gd name="T5" fmla="*/ 71 h 339"/>
                      <a:gd name="T6" fmla="*/ 70 w 339"/>
                      <a:gd name="T7" fmla="*/ 0 h 339"/>
                      <a:gd name="T8" fmla="*/ 339 w 339"/>
                      <a:gd name="T9" fmla="*/ 270 h 3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9" h="339">
                        <a:moveTo>
                          <a:pt x="339" y="270"/>
                        </a:moveTo>
                        <a:lnTo>
                          <a:pt x="270" y="339"/>
                        </a:lnTo>
                        <a:lnTo>
                          <a:pt x="0" y="71"/>
                        </a:lnTo>
                        <a:lnTo>
                          <a:pt x="70" y="0"/>
                        </a:lnTo>
                        <a:lnTo>
                          <a:pt x="339" y="270"/>
                        </a:lnTo>
                        <a:close/>
                      </a:path>
                    </a:pathLst>
                  </a:custGeom>
                  <a:solidFill>
                    <a:srgbClr val="94949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pPr defTabSz="1219170"/>
                    <a:endParaRPr lang="zh-CN" altLang="en-US" sz="2400">
                      <a:solidFill>
                        <a:srgbClr val="333333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56" name="Freeform 6">
                    <a:extLst>
                      <a:ext uri="{FF2B5EF4-FFF2-40B4-BE49-F238E27FC236}">
                        <a16:creationId xmlns:a16="http://schemas.microsoft.com/office/drawing/2014/main" id="{DC4A89AA-4C4B-4EF1-BE98-DE2D81DF8F1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549776" y="2547938"/>
                    <a:ext cx="388938" cy="388938"/>
                  </a:xfrm>
                  <a:custGeom>
                    <a:avLst/>
                    <a:gdLst>
                      <a:gd name="T0" fmla="*/ 188 w 197"/>
                      <a:gd name="T1" fmla="*/ 77 h 197"/>
                      <a:gd name="T2" fmla="*/ 188 w 197"/>
                      <a:gd name="T3" fmla="*/ 111 h 197"/>
                      <a:gd name="T4" fmla="*/ 112 w 197"/>
                      <a:gd name="T5" fmla="*/ 187 h 197"/>
                      <a:gd name="T6" fmla="*/ 78 w 197"/>
                      <a:gd name="T7" fmla="*/ 187 h 197"/>
                      <a:gd name="T8" fmla="*/ 10 w 197"/>
                      <a:gd name="T9" fmla="*/ 120 h 197"/>
                      <a:gd name="T10" fmla="*/ 10 w 197"/>
                      <a:gd name="T11" fmla="*/ 86 h 197"/>
                      <a:gd name="T12" fmla="*/ 86 w 197"/>
                      <a:gd name="T13" fmla="*/ 9 h 197"/>
                      <a:gd name="T14" fmla="*/ 120 w 197"/>
                      <a:gd name="T15" fmla="*/ 9 h 197"/>
                      <a:gd name="T16" fmla="*/ 188 w 197"/>
                      <a:gd name="T17" fmla="*/ 77 h 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7" h="197">
                        <a:moveTo>
                          <a:pt x="188" y="77"/>
                        </a:moveTo>
                        <a:cubicBezTo>
                          <a:pt x="197" y="87"/>
                          <a:pt x="197" y="102"/>
                          <a:pt x="188" y="111"/>
                        </a:cubicBezTo>
                        <a:cubicBezTo>
                          <a:pt x="112" y="187"/>
                          <a:pt x="112" y="187"/>
                          <a:pt x="112" y="187"/>
                        </a:cubicBezTo>
                        <a:cubicBezTo>
                          <a:pt x="102" y="197"/>
                          <a:pt x="87" y="197"/>
                          <a:pt x="78" y="187"/>
                        </a:cubicBezTo>
                        <a:cubicBezTo>
                          <a:pt x="10" y="120"/>
                          <a:pt x="10" y="120"/>
                          <a:pt x="10" y="120"/>
                        </a:cubicBezTo>
                        <a:cubicBezTo>
                          <a:pt x="0" y="110"/>
                          <a:pt x="0" y="95"/>
                          <a:pt x="10" y="86"/>
                        </a:cubicBezTo>
                        <a:cubicBezTo>
                          <a:pt x="86" y="9"/>
                          <a:pt x="86" y="9"/>
                          <a:pt x="86" y="9"/>
                        </a:cubicBezTo>
                        <a:cubicBezTo>
                          <a:pt x="95" y="0"/>
                          <a:pt x="111" y="0"/>
                          <a:pt x="120" y="9"/>
                        </a:cubicBezTo>
                        <a:lnTo>
                          <a:pt x="188" y="77"/>
                        </a:lnTo>
                        <a:close/>
                      </a:path>
                    </a:pathLst>
                  </a:custGeom>
                  <a:solidFill>
                    <a:srgbClr val="CCCC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pPr defTabSz="1219170"/>
                    <a:endParaRPr lang="zh-CN" altLang="en-US" sz="2400">
                      <a:solidFill>
                        <a:srgbClr val="333333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57" name="Freeform 7">
                    <a:extLst>
                      <a:ext uri="{FF2B5EF4-FFF2-40B4-BE49-F238E27FC236}">
                        <a16:creationId xmlns:a16="http://schemas.microsoft.com/office/drawing/2014/main" id="{B5D038D3-003E-4CF3-ADFA-D963B0E3541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057776" y="3052763"/>
                    <a:ext cx="974725" cy="976313"/>
                  </a:xfrm>
                  <a:custGeom>
                    <a:avLst/>
                    <a:gdLst>
                      <a:gd name="T0" fmla="*/ 86 w 494"/>
                      <a:gd name="T1" fmla="*/ 10 h 495"/>
                      <a:gd name="T2" fmla="*/ 41 w 494"/>
                      <a:gd name="T3" fmla="*/ 55 h 495"/>
                      <a:gd name="T4" fmla="*/ 31 w 494"/>
                      <a:gd name="T5" fmla="*/ 64 h 495"/>
                      <a:gd name="T6" fmla="*/ 26 w 494"/>
                      <a:gd name="T7" fmla="*/ 70 h 495"/>
                      <a:gd name="T8" fmla="*/ 9 w 494"/>
                      <a:gd name="T9" fmla="*/ 86 h 495"/>
                      <a:gd name="T10" fmla="*/ 9 w 494"/>
                      <a:gd name="T11" fmla="*/ 120 h 495"/>
                      <a:gd name="T12" fmla="*/ 374 w 494"/>
                      <a:gd name="T13" fmla="*/ 485 h 495"/>
                      <a:gd name="T14" fmla="*/ 408 w 494"/>
                      <a:gd name="T15" fmla="*/ 485 h 495"/>
                      <a:gd name="T16" fmla="*/ 425 w 494"/>
                      <a:gd name="T17" fmla="*/ 469 h 495"/>
                      <a:gd name="T18" fmla="*/ 430 w 494"/>
                      <a:gd name="T19" fmla="*/ 463 h 495"/>
                      <a:gd name="T20" fmla="*/ 440 w 494"/>
                      <a:gd name="T21" fmla="*/ 454 h 495"/>
                      <a:gd name="T22" fmla="*/ 485 w 494"/>
                      <a:gd name="T23" fmla="*/ 409 h 495"/>
                      <a:gd name="T24" fmla="*/ 485 w 494"/>
                      <a:gd name="T25" fmla="*/ 375 h 495"/>
                      <a:gd name="T26" fmla="*/ 119 w 494"/>
                      <a:gd name="T27" fmla="*/ 10 h 495"/>
                      <a:gd name="T28" fmla="*/ 86 w 494"/>
                      <a:gd name="T29" fmla="*/ 10 h 4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94" h="495">
                        <a:moveTo>
                          <a:pt x="86" y="10"/>
                        </a:moveTo>
                        <a:cubicBezTo>
                          <a:pt x="41" y="55"/>
                          <a:pt x="41" y="55"/>
                          <a:pt x="41" y="55"/>
                        </a:cubicBezTo>
                        <a:cubicBezTo>
                          <a:pt x="31" y="64"/>
                          <a:pt x="31" y="64"/>
                          <a:pt x="31" y="64"/>
                        </a:cubicBezTo>
                        <a:cubicBezTo>
                          <a:pt x="26" y="70"/>
                          <a:pt x="26" y="70"/>
                          <a:pt x="26" y="70"/>
                        </a:cubicBezTo>
                        <a:cubicBezTo>
                          <a:pt x="9" y="86"/>
                          <a:pt x="9" y="86"/>
                          <a:pt x="9" y="86"/>
                        </a:cubicBezTo>
                        <a:cubicBezTo>
                          <a:pt x="0" y="95"/>
                          <a:pt x="0" y="111"/>
                          <a:pt x="9" y="120"/>
                        </a:cubicBezTo>
                        <a:cubicBezTo>
                          <a:pt x="374" y="485"/>
                          <a:pt x="374" y="485"/>
                          <a:pt x="374" y="485"/>
                        </a:cubicBezTo>
                        <a:cubicBezTo>
                          <a:pt x="384" y="495"/>
                          <a:pt x="399" y="495"/>
                          <a:pt x="408" y="485"/>
                        </a:cubicBezTo>
                        <a:cubicBezTo>
                          <a:pt x="425" y="469"/>
                          <a:pt x="425" y="469"/>
                          <a:pt x="425" y="469"/>
                        </a:cubicBezTo>
                        <a:cubicBezTo>
                          <a:pt x="430" y="463"/>
                          <a:pt x="430" y="463"/>
                          <a:pt x="430" y="463"/>
                        </a:cubicBezTo>
                        <a:cubicBezTo>
                          <a:pt x="440" y="454"/>
                          <a:pt x="440" y="454"/>
                          <a:pt x="440" y="454"/>
                        </a:cubicBezTo>
                        <a:cubicBezTo>
                          <a:pt x="485" y="409"/>
                          <a:pt x="485" y="409"/>
                          <a:pt x="485" y="409"/>
                        </a:cubicBezTo>
                        <a:cubicBezTo>
                          <a:pt x="494" y="399"/>
                          <a:pt x="494" y="384"/>
                          <a:pt x="485" y="375"/>
                        </a:cubicBezTo>
                        <a:cubicBezTo>
                          <a:pt x="119" y="10"/>
                          <a:pt x="119" y="10"/>
                          <a:pt x="119" y="10"/>
                        </a:cubicBezTo>
                        <a:cubicBezTo>
                          <a:pt x="110" y="0"/>
                          <a:pt x="95" y="0"/>
                          <a:pt x="86" y="10"/>
                        </a:cubicBezTo>
                        <a:close/>
                      </a:path>
                    </a:pathLst>
                  </a:custGeom>
                  <a:solidFill>
                    <a:srgbClr val="76767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pPr defTabSz="1219170"/>
                    <a:endParaRPr lang="zh-CN" altLang="en-US" sz="2400">
                      <a:solidFill>
                        <a:srgbClr val="333333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58" name="Freeform 8">
                    <a:extLst>
                      <a:ext uri="{FF2B5EF4-FFF2-40B4-BE49-F238E27FC236}">
                        <a16:creationId xmlns:a16="http://schemas.microsoft.com/office/drawing/2014/main" id="{212FB02C-E87A-490F-92A0-2D2FCD282C5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057776" y="3190875"/>
                    <a:ext cx="838200" cy="838200"/>
                  </a:xfrm>
                  <a:custGeom>
                    <a:avLst/>
                    <a:gdLst>
                      <a:gd name="T0" fmla="*/ 9 w 425"/>
                      <a:gd name="T1" fmla="*/ 16 h 425"/>
                      <a:gd name="T2" fmla="*/ 9 w 425"/>
                      <a:gd name="T3" fmla="*/ 50 h 425"/>
                      <a:gd name="T4" fmla="*/ 374 w 425"/>
                      <a:gd name="T5" fmla="*/ 415 h 425"/>
                      <a:gd name="T6" fmla="*/ 408 w 425"/>
                      <a:gd name="T7" fmla="*/ 415 h 425"/>
                      <a:gd name="T8" fmla="*/ 425 w 425"/>
                      <a:gd name="T9" fmla="*/ 399 h 425"/>
                      <a:gd name="T10" fmla="*/ 26 w 425"/>
                      <a:gd name="T11" fmla="*/ 0 h 425"/>
                      <a:gd name="T12" fmla="*/ 9 w 425"/>
                      <a:gd name="T13" fmla="*/ 16 h 4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25" h="425">
                        <a:moveTo>
                          <a:pt x="9" y="16"/>
                        </a:moveTo>
                        <a:cubicBezTo>
                          <a:pt x="0" y="25"/>
                          <a:pt x="0" y="41"/>
                          <a:pt x="9" y="50"/>
                        </a:cubicBezTo>
                        <a:cubicBezTo>
                          <a:pt x="374" y="415"/>
                          <a:pt x="374" y="415"/>
                          <a:pt x="374" y="415"/>
                        </a:cubicBezTo>
                        <a:cubicBezTo>
                          <a:pt x="384" y="425"/>
                          <a:pt x="399" y="425"/>
                          <a:pt x="408" y="415"/>
                        </a:cubicBezTo>
                        <a:cubicBezTo>
                          <a:pt x="425" y="399"/>
                          <a:pt x="425" y="399"/>
                          <a:pt x="425" y="399"/>
                        </a:cubicBezTo>
                        <a:cubicBezTo>
                          <a:pt x="26" y="0"/>
                          <a:pt x="26" y="0"/>
                          <a:pt x="26" y="0"/>
                        </a:cubicBezTo>
                        <a:lnTo>
                          <a:pt x="9" y="16"/>
                        </a:lnTo>
                        <a:close/>
                      </a:path>
                    </a:pathLst>
                  </a:custGeom>
                  <a:solidFill>
                    <a:srgbClr val="5A5A5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pPr defTabSz="1219170"/>
                    <a:endParaRPr lang="zh-CN" altLang="en-US" sz="2400">
                      <a:solidFill>
                        <a:srgbClr val="333333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59" name="Freeform 9">
                    <a:extLst>
                      <a:ext uri="{FF2B5EF4-FFF2-40B4-BE49-F238E27FC236}">
                        <a16:creationId xmlns:a16="http://schemas.microsoft.com/office/drawing/2014/main" id="{AA935066-9E78-4AF4-BF74-7B6C9DEFE7F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118101" y="3162300"/>
                    <a:ext cx="806450" cy="804863"/>
                  </a:xfrm>
                  <a:custGeom>
                    <a:avLst/>
                    <a:gdLst>
                      <a:gd name="T0" fmla="*/ 0 w 508"/>
                      <a:gd name="T1" fmla="*/ 11 h 507"/>
                      <a:gd name="T2" fmla="*/ 496 w 508"/>
                      <a:gd name="T3" fmla="*/ 507 h 507"/>
                      <a:gd name="T4" fmla="*/ 508 w 508"/>
                      <a:gd name="T5" fmla="*/ 496 h 507"/>
                      <a:gd name="T6" fmla="*/ 13 w 508"/>
                      <a:gd name="T7" fmla="*/ 0 h 507"/>
                      <a:gd name="T8" fmla="*/ 0 w 508"/>
                      <a:gd name="T9" fmla="*/ 11 h 5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08" h="507">
                        <a:moveTo>
                          <a:pt x="0" y="11"/>
                        </a:moveTo>
                        <a:lnTo>
                          <a:pt x="496" y="507"/>
                        </a:lnTo>
                        <a:lnTo>
                          <a:pt x="508" y="496"/>
                        </a:lnTo>
                        <a:lnTo>
                          <a:pt x="13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5A5A5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pPr defTabSz="1219170"/>
                    <a:endParaRPr lang="zh-CN" altLang="en-US" sz="2400">
                      <a:solidFill>
                        <a:srgbClr val="333333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60" name="Freeform 10">
                    <a:extLst>
                      <a:ext uri="{FF2B5EF4-FFF2-40B4-BE49-F238E27FC236}">
                        <a16:creationId xmlns:a16="http://schemas.microsoft.com/office/drawing/2014/main" id="{79CA217B-D786-4DB9-874F-4DACFFCCB0F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619626" y="2768600"/>
                    <a:ext cx="182563" cy="168275"/>
                  </a:xfrm>
                  <a:custGeom>
                    <a:avLst/>
                    <a:gdLst>
                      <a:gd name="T0" fmla="*/ 0 w 93"/>
                      <a:gd name="T1" fmla="*/ 33 h 85"/>
                      <a:gd name="T2" fmla="*/ 43 w 93"/>
                      <a:gd name="T3" fmla="*/ 75 h 85"/>
                      <a:gd name="T4" fmla="*/ 77 w 93"/>
                      <a:gd name="T5" fmla="*/ 75 h 85"/>
                      <a:gd name="T6" fmla="*/ 93 w 93"/>
                      <a:gd name="T7" fmla="*/ 59 h 85"/>
                      <a:gd name="T8" fmla="*/ 34 w 93"/>
                      <a:gd name="T9" fmla="*/ 0 h 85"/>
                      <a:gd name="T10" fmla="*/ 0 w 93"/>
                      <a:gd name="T11" fmla="*/ 33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3" h="85">
                        <a:moveTo>
                          <a:pt x="0" y="33"/>
                        </a:moveTo>
                        <a:cubicBezTo>
                          <a:pt x="43" y="75"/>
                          <a:pt x="43" y="75"/>
                          <a:pt x="43" y="75"/>
                        </a:cubicBezTo>
                        <a:cubicBezTo>
                          <a:pt x="52" y="85"/>
                          <a:pt x="67" y="85"/>
                          <a:pt x="77" y="75"/>
                        </a:cubicBezTo>
                        <a:cubicBezTo>
                          <a:pt x="93" y="59"/>
                          <a:pt x="93" y="59"/>
                          <a:pt x="93" y="59"/>
                        </a:cubicBezTo>
                        <a:cubicBezTo>
                          <a:pt x="34" y="0"/>
                          <a:pt x="34" y="0"/>
                          <a:pt x="34" y="0"/>
                        </a:cubicBez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B8B8B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pPr defTabSz="1219170"/>
                    <a:endParaRPr lang="zh-CN" altLang="en-US" sz="2400">
                      <a:solidFill>
                        <a:srgbClr val="333333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61" name="Freeform 11">
                    <a:extLst>
                      <a:ext uri="{FF2B5EF4-FFF2-40B4-BE49-F238E27FC236}">
                        <a16:creationId xmlns:a16="http://schemas.microsoft.com/office/drawing/2014/main" id="{F9B348E0-F03A-47B5-BC32-2CB8C5E9007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699001" y="2740025"/>
                    <a:ext cx="133350" cy="133350"/>
                  </a:xfrm>
                  <a:custGeom>
                    <a:avLst/>
                    <a:gdLst>
                      <a:gd name="T0" fmla="*/ 0 w 84"/>
                      <a:gd name="T1" fmla="*/ 11 h 84"/>
                      <a:gd name="T2" fmla="*/ 73 w 84"/>
                      <a:gd name="T3" fmla="*/ 84 h 84"/>
                      <a:gd name="T4" fmla="*/ 84 w 84"/>
                      <a:gd name="T5" fmla="*/ 73 h 84"/>
                      <a:gd name="T6" fmla="*/ 11 w 84"/>
                      <a:gd name="T7" fmla="*/ 0 h 84"/>
                      <a:gd name="T8" fmla="*/ 0 w 84"/>
                      <a:gd name="T9" fmla="*/ 11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4" h="84">
                        <a:moveTo>
                          <a:pt x="0" y="11"/>
                        </a:moveTo>
                        <a:lnTo>
                          <a:pt x="73" y="84"/>
                        </a:lnTo>
                        <a:lnTo>
                          <a:pt x="84" y="73"/>
                        </a:lnTo>
                        <a:lnTo>
                          <a:pt x="11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B8B8B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pPr defTabSz="1219170"/>
                    <a:endParaRPr lang="zh-CN" altLang="en-US" sz="2400">
                      <a:solidFill>
                        <a:srgbClr val="333333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54" name="Freeform 12">
                  <a:extLst>
                    <a:ext uri="{FF2B5EF4-FFF2-40B4-BE49-F238E27FC236}">
                      <a16:creationId xmlns:a16="http://schemas.microsoft.com/office/drawing/2014/main" id="{3298DCAC-1B33-43C4-9F06-E9B94EF5EFFB}"/>
                    </a:ext>
                  </a:extLst>
                </p:cNvPr>
                <p:cNvSpPr/>
                <p:nvPr/>
              </p:nvSpPr>
              <p:spPr bwMode="auto">
                <a:xfrm>
                  <a:off x="3491329" y="1261482"/>
                  <a:ext cx="2147888" cy="2147888"/>
                </a:xfrm>
                <a:custGeom>
                  <a:avLst/>
                  <a:gdLst>
                    <a:gd name="T0" fmla="*/ 895 w 1089"/>
                    <a:gd name="T1" fmla="*/ 194 h 1089"/>
                    <a:gd name="T2" fmla="*/ 895 w 1089"/>
                    <a:gd name="T3" fmla="*/ 895 h 1089"/>
                    <a:gd name="T4" fmla="*/ 193 w 1089"/>
                    <a:gd name="T5" fmla="*/ 895 h 1089"/>
                    <a:gd name="T6" fmla="*/ 193 w 1089"/>
                    <a:gd name="T7" fmla="*/ 194 h 1089"/>
                    <a:gd name="T8" fmla="*/ 895 w 1089"/>
                    <a:gd name="T9" fmla="*/ 194 h 10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89" h="1089">
                      <a:moveTo>
                        <a:pt x="895" y="194"/>
                      </a:moveTo>
                      <a:cubicBezTo>
                        <a:pt x="1089" y="388"/>
                        <a:pt x="1089" y="702"/>
                        <a:pt x="895" y="895"/>
                      </a:cubicBezTo>
                      <a:cubicBezTo>
                        <a:pt x="701" y="1089"/>
                        <a:pt x="387" y="1089"/>
                        <a:pt x="193" y="895"/>
                      </a:cubicBezTo>
                      <a:cubicBezTo>
                        <a:pt x="0" y="702"/>
                        <a:pt x="0" y="388"/>
                        <a:pt x="193" y="194"/>
                      </a:cubicBezTo>
                      <a:cubicBezTo>
                        <a:pt x="387" y="0"/>
                        <a:pt x="701" y="0"/>
                        <a:pt x="895" y="194"/>
                      </a:cubicBezTo>
                      <a:close/>
                    </a:path>
                  </a:pathLst>
                </a:custGeom>
                <a:solidFill>
                  <a:srgbClr val="E9E9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170"/>
                  <a:endParaRPr lang="zh-CN" altLang="en-US" sz="2400" dirty="0">
                    <a:solidFill>
                      <a:srgbClr val="333333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52" name="Freeform 14">
                <a:extLst>
                  <a:ext uri="{FF2B5EF4-FFF2-40B4-BE49-F238E27FC236}">
                    <a16:creationId xmlns:a16="http://schemas.microsoft.com/office/drawing/2014/main" id="{D447B3BF-0C67-4821-93A4-896A039A1199}"/>
                  </a:ext>
                </a:extLst>
              </p:cNvPr>
              <p:cNvSpPr/>
              <p:nvPr/>
            </p:nvSpPr>
            <p:spPr bwMode="auto">
              <a:xfrm rot="900000">
                <a:off x="3761174" y="1308636"/>
                <a:ext cx="1858620" cy="1858618"/>
              </a:xfrm>
              <a:custGeom>
                <a:avLst/>
                <a:gdLst>
                  <a:gd name="T0" fmla="*/ 809 w 984"/>
                  <a:gd name="T1" fmla="*/ 175 h 983"/>
                  <a:gd name="T2" fmla="*/ 809 w 984"/>
                  <a:gd name="T3" fmla="*/ 809 h 983"/>
                  <a:gd name="T4" fmla="*/ 175 w 984"/>
                  <a:gd name="T5" fmla="*/ 809 h 983"/>
                  <a:gd name="T6" fmla="*/ 175 w 984"/>
                  <a:gd name="T7" fmla="*/ 175 h 983"/>
                  <a:gd name="T8" fmla="*/ 809 w 984"/>
                  <a:gd name="T9" fmla="*/ 175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4" h="983">
                    <a:moveTo>
                      <a:pt x="809" y="175"/>
                    </a:moveTo>
                    <a:cubicBezTo>
                      <a:pt x="984" y="350"/>
                      <a:pt x="984" y="634"/>
                      <a:pt x="809" y="809"/>
                    </a:cubicBezTo>
                    <a:cubicBezTo>
                      <a:pt x="634" y="983"/>
                      <a:pt x="350" y="983"/>
                      <a:pt x="175" y="809"/>
                    </a:cubicBezTo>
                    <a:cubicBezTo>
                      <a:pt x="0" y="634"/>
                      <a:pt x="0" y="350"/>
                      <a:pt x="175" y="175"/>
                    </a:cubicBezTo>
                    <a:cubicBezTo>
                      <a:pt x="350" y="0"/>
                      <a:pt x="634" y="0"/>
                      <a:pt x="809" y="1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/>
                <a:endParaRPr lang="zh-CN" altLang="en-US" sz="2400" dirty="0">
                  <a:solidFill>
                    <a:srgbClr val="333333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0" name="PA_矩形 39">
              <a:extLst>
                <a:ext uri="{FF2B5EF4-FFF2-40B4-BE49-F238E27FC236}">
                  <a16:creationId xmlns:a16="http://schemas.microsoft.com/office/drawing/2014/main" id="{FFC0DB5E-80A2-4B1E-ADDF-129C83A0F5DB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9504" y="1611530"/>
              <a:ext cx="2889031" cy="568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defTabSz="1219170"/>
              <a:r>
                <a:rPr lang="zh-CN" altLang="en-US" sz="36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案例分析</a:t>
              </a:r>
              <a:endParaRPr lang="en-US" altLang="zh-CN" sz="3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64" name="图片 63">
            <a:extLst>
              <a:ext uri="{FF2B5EF4-FFF2-40B4-BE49-F238E27FC236}">
                <a16:creationId xmlns:a16="http://schemas.microsoft.com/office/drawing/2014/main" id="{7EE52E5C-002B-4554-AA97-68CCBB6B773E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72444" y="3760154"/>
            <a:ext cx="1511031" cy="2146101"/>
          </a:xfrm>
          <a:prstGeom prst="rect">
            <a:avLst/>
          </a:prstGeom>
        </p:spPr>
      </p:pic>
      <p:sp>
        <p:nvSpPr>
          <p:cNvPr id="65" name="PA_矩形 60">
            <a:extLst>
              <a:ext uri="{FF2B5EF4-FFF2-40B4-BE49-F238E27FC236}">
                <a16:creationId xmlns:a16="http://schemas.microsoft.com/office/drawing/2014/main" id="{00E07BA0-DB62-4D70-8825-1310386CFD3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983198" y="5543929"/>
            <a:ext cx="5332557" cy="759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lnSpc>
                <a:spcPct val="180000"/>
              </a:lnSpc>
              <a:buClr>
                <a:srgbClr val="0070C0"/>
              </a:buClr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血管紧张素转化酶抑制药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1377E583-310D-48A9-8A6A-24FE48110B99}"/>
              </a:ext>
            </a:extLst>
          </p:cNvPr>
          <p:cNvSpPr/>
          <p:nvPr/>
        </p:nvSpPr>
        <p:spPr>
          <a:xfrm>
            <a:off x="3959083" y="1536306"/>
            <a:ext cx="704357" cy="65825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08CC3966-0540-428C-8115-530E91B36716}"/>
              </a:ext>
            </a:extLst>
          </p:cNvPr>
          <p:cNvSpPr/>
          <p:nvPr/>
        </p:nvSpPr>
        <p:spPr>
          <a:xfrm>
            <a:off x="4562119" y="3504543"/>
            <a:ext cx="986233" cy="65825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475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5" grpId="0"/>
      <p:bldP spid="66" grpId="0" animBg="1"/>
      <p:bldP spid="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4BACE29C-6808-448F-80E6-CE4E6E17A9B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38400" y="2378556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icrosoft Yahei" panose="020B0503020204020204" pitchFamily="34" charset="-122"/>
              </a:rPr>
              <a:t>普通感冒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F9F944E-3A70-4490-878F-1E44D87D0B1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38400" y="3235806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Microsoft Yahei" panose="020B0503020204020204" pitchFamily="34" charset="-122"/>
              </a:rPr>
              <a:t>流行性感冒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40C4481-D4C4-43C8-BC0F-8F01E6E6E7F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38400" y="4093056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Microsoft Yahei" panose="020B0503020204020204" pitchFamily="34" charset="-122"/>
              </a:rPr>
              <a:t>肺部疾病如肺癌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143200A-84C9-47E5-8E46-C4C7C041DD5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38400" y="4950306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icrosoft Yahei" panose="020B0503020204020204" pitchFamily="34" charset="-122"/>
              </a:rPr>
              <a:t>雷米普利不良反应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0E4F9649-C6E3-4BB4-9F7D-0587AA7C3346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571625" y="2442849"/>
            <a:ext cx="514350" cy="514350"/>
          </a:xfrm>
          <a:prstGeom prst="ellipse">
            <a:avLst/>
          </a:prstGeom>
          <a:solidFill>
            <a:srgbClr val="808080"/>
          </a:solidFill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 b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 b="1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5EBE703D-62EF-4AD2-A01E-9FD816A91023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571625" y="3300099"/>
            <a:ext cx="514350" cy="514350"/>
          </a:xfrm>
          <a:prstGeom prst="ellipse">
            <a:avLst/>
          </a:prstGeom>
          <a:solidFill>
            <a:srgbClr val="808080"/>
          </a:solidFill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 b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 b="1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A116DE69-FEB3-424A-930E-523A8BC6A7F4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571625" y="4157349"/>
            <a:ext cx="514350" cy="514350"/>
          </a:xfrm>
          <a:prstGeom prst="ellipse">
            <a:avLst/>
          </a:prstGeom>
          <a:solidFill>
            <a:srgbClr val="808080"/>
          </a:solidFill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 b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C</a:t>
            </a:r>
            <a:endParaRPr lang="zh-CN" altLang="en-US" sz="1600" b="1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DBDCA11F-B787-484C-92E8-F1ED0F73E4F9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571625" y="5014599"/>
            <a:ext cx="514350" cy="514350"/>
          </a:xfrm>
          <a:prstGeom prst="ellipse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 b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</a:t>
            </a:r>
            <a:endParaRPr lang="zh-CN" altLang="en-US" sz="1600" b="1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1D7963E6-06A9-4184-B621-3E183B1BCBF7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759022B-D55D-435A-9BC2-04FBCBB286DF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219200" y="555488"/>
            <a:ext cx="97536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思考题</a:t>
            </a:r>
            <a:r>
              <a:rPr lang="en-US" altLang="zh-CN" sz="26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</a:t>
            </a:r>
            <a:r>
              <a:rPr lang="zh-CN" altLang="en-US" sz="26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：根据已知信息，该患者出现干咳最可能的原因是（   ）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45F02E33-C490-4EF8-B27A-68BE28FBDAC7}"/>
              </a:ext>
            </a:extLst>
          </p:cNvPr>
          <p:cNvGrpSpPr/>
          <p:nvPr/>
        </p:nvGrpSpPr>
        <p:grpSpPr>
          <a:xfrm>
            <a:off x="403962" y="1127461"/>
            <a:ext cx="685155" cy="999179"/>
            <a:chOff x="229245" y="241624"/>
            <a:chExt cx="685155" cy="999179"/>
          </a:xfrm>
        </p:grpSpPr>
        <p:grpSp>
          <p:nvGrpSpPr>
            <p:cNvPr id="31" name="PA_组合 19">
              <a:extLst>
                <a:ext uri="{FF2B5EF4-FFF2-40B4-BE49-F238E27FC236}">
                  <a16:creationId xmlns:a16="http://schemas.microsoft.com/office/drawing/2014/main" id="{637AF34B-165C-4CCD-9E28-1E7488E399EE}"/>
                </a:ext>
              </a:extLst>
            </p:cNvPr>
            <p:cNvGrpSpPr/>
            <p:nvPr>
              <p:custDataLst>
                <p:tags r:id="rId18"/>
              </p:custDataLst>
            </p:nvPr>
          </p:nvGrpSpPr>
          <p:grpSpPr bwMode="auto">
            <a:xfrm>
              <a:off x="229245" y="241624"/>
              <a:ext cx="685155" cy="999179"/>
              <a:chOff x="0" y="0"/>
              <a:chExt cx="1335" cy="1947"/>
            </a:xfrm>
          </p:grpSpPr>
          <p:sp>
            <p:nvSpPr>
              <p:cNvPr id="33" name="Freeform 20">
                <a:extLst>
                  <a:ext uri="{FF2B5EF4-FFF2-40B4-BE49-F238E27FC236}">
                    <a16:creationId xmlns:a16="http://schemas.microsoft.com/office/drawing/2014/main" id="{537204DD-5200-430F-BCA6-6CD70F2EC3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0" y="0"/>
                <a:ext cx="1335" cy="1609"/>
              </a:xfrm>
              <a:custGeom>
                <a:avLst/>
                <a:gdLst>
                  <a:gd name="T0" fmla="*/ 282 w 565"/>
                  <a:gd name="T1" fmla="*/ 0 h 681"/>
                  <a:gd name="T2" fmla="*/ 0 w 565"/>
                  <a:gd name="T3" fmla="*/ 283 h 681"/>
                  <a:gd name="T4" fmla="*/ 72 w 565"/>
                  <a:gd name="T5" fmla="*/ 472 h 681"/>
                  <a:gd name="T6" fmla="*/ 72 w 565"/>
                  <a:gd name="T7" fmla="*/ 472 h 681"/>
                  <a:gd name="T8" fmla="*/ 73 w 565"/>
                  <a:gd name="T9" fmla="*/ 473 h 681"/>
                  <a:gd name="T10" fmla="*/ 85 w 565"/>
                  <a:gd name="T11" fmla="*/ 486 h 681"/>
                  <a:gd name="T12" fmla="*/ 151 w 565"/>
                  <a:gd name="T13" fmla="*/ 568 h 681"/>
                  <a:gd name="T14" fmla="*/ 232 w 565"/>
                  <a:gd name="T15" fmla="*/ 681 h 681"/>
                  <a:gd name="T16" fmla="*/ 275 w 565"/>
                  <a:gd name="T17" fmla="*/ 681 h 681"/>
                  <a:gd name="T18" fmla="*/ 289 w 565"/>
                  <a:gd name="T19" fmla="*/ 681 h 681"/>
                  <a:gd name="T20" fmla="*/ 332 w 565"/>
                  <a:gd name="T21" fmla="*/ 681 h 681"/>
                  <a:gd name="T22" fmla="*/ 414 w 565"/>
                  <a:gd name="T23" fmla="*/ 568 h 681"/>
                  <a:gd name="T24" fmla="*/ 477 w 565"/>
                  <a:gd name="T25" fmla="*/ 488 h 681"/>
                  <a:gd name="T26" fmla="*/ 565 w 565"/>
                  <a:gd name="T27" fmla="*/ 283 h 681"/>
                  <a:gd name="T28" fmla="*/ 282 w 565"/>
                  <a:gd name="T29" fmla="*/ 0 h 681"/>
                  <a:gd name="T30" fmla="*/ 388 w 565"/>
                  <a:gd name="T31" fmla="*/ 410 h 681"/>
                  <a:gd name="T32" fmla="*/ 354 w 565"/>
                  <a:gd name="T33" fmla="*/ 455 h 681"/>
                  <a:gd name="T34" fmla="*/ 309 w 565"/>
                  <a:gd name="T35" fmla="*/ 520 h 681"/>
                  <a:gd name="T36" fmla="*/ 286 w 565"/>
                  <a:gd name="T37" fmla="*/ 520 h 681"/>
                  <a:gd name="T38" fmla="*/ 279 w 565"/>
                  <a:gd name="T39" fmla="*/ 520 h 681"/>
                  <a:gd name="T40" fmla="*/ 255 w 565"/>
                  <a:gd name="T41" fmla="*/ 520 h 681"/>
                  <a:gd name="T42" fmla="*/ 211 w 565"/>
                  <a:gd name="T43" fmla="*/ 455 h 681"/>
                  <a:gd name="T44" fmla="*/ 176 w 565"/>
                  <a:gd name="T45" fmla="*/ 408 h 681"/>
                  <a:gd name="T46" fmla="*/ 169 w 565"/>
                  <a:gd name="T47" fmla="*/ 401 h 681"/>
                  <a:gd name="T48" fmla="*/ 168 w 565"/>
                  <a:gd name="T49" fmla="*/ 400 h 681"/>
                  <a:gd name="T50" fmla="*/ 168 w 565"/>
                  <a:gd name="T51" fmla="*/ 400 h 681"/>
                  <a:gd name="T52" fmla="*/ 129 w 565"/>
                  <a:gd name="T53" fmla="*/ 292 h 681"/>
                  <a:gd name="T54" fmla="*/ 282 w 565"/>
                  <a:gd name="T55" fmla="*/ 129 h 681"/>
                  <a:gd name="T56" fmla="*/ 436 w 565"/>
                  <a:gd name="T57" fmla="*/ 292 h 681"/>
                  <a:gd name="T58" fmla="*/ 388 w 565"/>
                  <a:gd name="T59" fmla="*/ 41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65" h="681">
                    <a:moveTo>
                      <a:pt x="282" y="0"/>
                    </a:moveTo>
                    <a:cubicBezTo>
                      <a:pt x="126" y="0"/>
                      <a:pt x="0" y="127"/>
                      <a:pt x="0" y="283"/>
                    </a:cubicBezTo>
                    <a:cubicBezTo>
                      <a:pt x="0" y="356"/>
                      <a:pt x="27" y="422"/>
                      <a:pt x="72" y="472"/>
                    </a:cubicBezTo>
                    <a:cubicBezTo>
                      <a:pt x="72" y="472"/>
                      <a:pt x="72" y="472"/>
                      <a:pt x="72" y="472"/>
                    </a:cubicBezTo>
                    <a:cubicBezTo>
                      <a:pt x="72" y="472"/>
                      <a:pt x="72" y="473"/>
                      <a:pt x="73" y="473"/>
                    </a:cubicBezTo>
                    <a:cubicBezTo>
                      <a:pt x="77" y="478"/>
                      <a:pt x="81" y="482"/>
                      <a:pt x="85" y="486"/>
                    </a:cubicBezTo>
                    <a:cubicBezTo>
                      <a:pt x="102" y="504"/>
                      <a:pt x="131" y="536"/>
                      <a:pt x="151" y="568"/>
                    </a:cubicBezTo>
                    <a:cubicBezTo>
                      <a:pt x="180" y="615"/>
                      <a:pt x="165" y="681"/>
                      <a:pt x="232" y="681"/>
                    </a:cubicBezTo>
                    <a:cubicBezTo>
                      <a:pt x="275" y="681"/>
                      <a:pt x="275" y="681"/>
                      <a:pt x="275" y="681"/>
                    </a:cubicBezTo>
                    <a:cubicBezTo>
                      <a:pt x="289" y="681"/>
                      <a:pt x="289" y="681"/>
                      <a:pt x="289" y="681"/>
                    </a:cubicBezTo>
                    <a:cubicBezTo>
                      <a:pt x="332" y="681"/>
                      <a:pt x="332" y="681"/>
                      <a:pt x="332" y="681"/>
                    </a:cubicBezTo>
                    <a:cubicBezTo>
                      <a:pt x="399" y="681"/>
                      <a:pt x="385" y="615"/>
                      <a:pt x="414" y="568"/>
                    </a:cubicBezTo>
                    <a:cubicBezTo>
                      <a:pt x="433" y="538"/>
                      <a:pt x="460" y="507"/>
                      <a:pt x="477" y="488"/>
                    </a:cubicBezTo>
                    <a:cubicBezTo>
                      <a:pt x="531" y="437"/>
                      <a:pt x="565" y="364"/>
                      <a:pt x="565" y="283"/>
                    </a:cubicBezTo>
                    <a:cubicBezTo>
                      <a:pt x="565" y="127"/>
                      <a:pt x="439" y="0"/>
                      <a:pt x="282" y="0"/>
                    </a:cubicBezTo>
                    <a:close/>
                    <a:moveTo>
                      <a:pt x="388" y="410"/>
                    </a:moveTo>
                    <a:cubicBezTo>
                      <a:pt x="379" y="420"/>
                      <a:pt x="364" y="438"/>
                      <a:pt x="354" y="455"/>
                    </a:cubicBezTo>
                    <a:cubicBezTo>
                      <a:pt x="338" y="482"/>
                      <a:pt x="346" y="520"/>
                      <a:pt x="309" y="520"/>
                    </a:cubicBezTo>
                    <a:cubicBezTo>
                      <a:pt x="286" y="520"/>
                      <a:pt x="286" y="520"/>
                      <a:pt x="286" y="520"/>
                    </a:cubicBezTo>
                    <a:cubicBezTo>
                      <a:pt x="279" y="520"/>
                      <a:pt x="279" y="520"/>
                      <a:pt x="279" y="520"/>
                    </a:cubicBezTo>
                    <a:cubicBezTo>
                      <a:pt x="255" y="520"/>
                      <a:pt x="255" y="520"/>
                      <a:pt x="255" y="520"/>
                    </a:cubicBezTo>
                    <a:cubicBezTo>
                      <a:pt x="219" y="520"/>
                      <a:pt x="227" y="482"/>
                      <a:pt x="211" y="455"/>
                    </a:cubicBezTo>
                    <a:cubicBezTo>
                      <a:pt x="201" y="437"/>
                      <a:pt x="185" y="419"/>
                      <a:pt x="176" y="408"/>
                    </a:cubicBezTo>
                    <a:cubicBezTo>
                      <a:pt x="173" y="406"/>
                      <a:pt x="171" y="403"/>
                      <a:pt x="169" y="401"/>
                    </a:cubicBezTo>
                    <a:cubicBezTo>
                      <a:pt x="169" y="401"/>
                      <a:pt x="168" y="400"/>
                      <a:pt x="168" y="400"/>
                    </a:cubicBezTo>
                    <a:cubicBezTo>
                      <a:pt x="168" y="400"/>
                      <a:pt x="168" y="400"/>
                      <a:pt x="168" y="400"/>
                    </a:cubicBezTo>
                    <a:cubicBezTo>
                      <a:pt x="144" y="371"/>
                      <a:pt x="129" y="333"/>
                      <a:pt x="129" y="292"/>
                    </a:cubicBezTo>
                    <a:cubicBezTo>
                      <a:pt x="129" y="202"/>
                      <a:pt x="198" y="129"/>
                      <a:pt x="282" y="129"/>
                    </a:cubicBezTo>
                    <a:cubicBezTo>
                      <a:pt x="367" y="129"/>
                      <a:pt x="436" y="202"/>
                      <a:pt x="436" y="292"/>
                    </a:cubicBezTo>
                    <a:cubicBezTo>
                      <a:pt x="436" y="338"/>
                      <a:pt x="417" y="380"/>
                      <a:pt x="388" y="4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>
                  <a:solidFill>
                    <a:srgbClr val="1D69A3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34" name="Freeform 21">
                <a:extLst>
                  <a:ext uri="{FF2B5EF4-FFF2-40B4-BE49-F238E27FC236}">
                    <a16:creationId xmlns:a16="http://schemas.microsoft.com/office/drawing/2014/main" id="{D41CF542-97A5-4D41-A16C-0FBE84685202}"/>
                  </a:ext>
                </a:extLst>
              </p:cNvPr>
              <p:cNvSpPr/>
              <p:nvPr/>
            </p:nvSpPr>
            <p:spPr bwMode="auto">
              <a:xfrm>
                <a:off x="442" y="1621"/>
                <a:ext cx="449" cy="108"/>
              </a:xfrm>
              <a:custGeom>
                <a:avLst/>
                <a:gdLst>
                  <a:gd name="T0" fmla="*/ 168 w 190"/>
                  <a:gd name="T1" fmla="*/ 0 h 46"/>
                  <a:gd name="T2" fmla="*/ 20 w 190"/>
                  <a:gd name="T3" fmla="*/ 0 h 46"/>
                  <a:gd name="T4" fmla="*/ 0 w 190"/>
                  <a:gd name="T5" fmla="*/ 23 h 46"/>
                  <a:gd name="T6" fmla="*/ 0 w 190"/>
                  <a:gd name="T7" fmla="*/ 24 h 46"/>
                  <a:gd name="T8" fmla="*/ 20 w 190"/>
                  <a:gd name="T9" fmla="*/ 46 h 46"/>
                  <a:gd name="T10" fmla="*/ 168 w 190"/>
                  <a:gd name="T11" fmla="*/ 46 h 46"/>
                  <a:gd name="T12" fmla="*/ 190 w 190"/>
                  <a:gd name="T13" fmla="*/ 24 h 46"/>
                  <a:gd name="T14" fmla="*/ 190 w 190"/>
                  <a:gd name="T15" fmla="*/ 23 h 46"/>
                  <a:gd name="T16" fmla="*/ 168 w 19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46">
                    <a:moveTo>
                      <a:pt x="16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12"/>
                      <a:pt x="0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5"/>
                      <a:pt x="9" y="46"/>
                      <a:pt x="20" y="46"/>
                    </a:cubicBezTo>
                    <a:cubicBezTo>
                      <a:pt x="168" y="46"/>
                      <a:pt x="168" y="46"/>
                      <a:pt x="168" y="46"/>
                    </a:cubicBezTo>
                    <a:cubicBezTo>
                      <a:pt x="180" y="46"/>
                      <a:pt x="190" y="35"/>
                      <a:pt x="190" y="24"/>
                    </a:cubicBezTo>
                    <a:cubicBezTo>
                      <a:pt x="190" y="23"/>
                      <a:pt x="190" y="23"/>
                      <a:pt x="190" y="23"/>
                    </a:cubicBezTo>
                    <a:cubicBezTo>
                      <a:pt x="190" y="12"/>
                      <a:pt x="180" y="0"/>
                      <a:pt x="168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>
                  <a:solidFill>
                    <a:srgbClr val="333333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35" name="Freeform 22">
                <a:extLst>
                  <a:ext uri="{FF2B5EF4-FFF2-40B4-BE49-F238E27FC236}">
                    <a16:creationId xmlns:a16="http://schemas.microsoft.com/office/drawing/2014/main" id="{789F452E-B6AA-4BC0-BA20-A5E91FDE3C6E}"/>
                  </a:ext>
                </a:extLst>
              </p:cNvPr>
              <p:cNvSpPr/>
              <p:nvPr/>
            </p:nvSpPr>
            <p:spPr bwMode="auto">
              <a:xfrm>
                <a:off x="442" y="1748"/>
                <a:ext cx="449" cy="199"/>
              </a:xfrm>
              <a:custGeom>
                <a:avLst/>
                <a:gdLst>
                  <a:gd name="T0" fmla="*/ 168 w 190"/>
                  <a:gd name="T1" fmla="*/ 0 h 84"/>
                  <a:gd name="T2" fmla="*/ 20 w 190"/>
                  <a:gd name="T3" fmla="*/ 0 h 84"/>
                  <a:gd name="T4" fmla="*/ 0 w 190"/>
                  <a:gd name="T5" fmla="*/ 22 h 84"/>
                  <a:gd name="T6" fmla="*/ 0 w 190"/>
                  <a:gd name="T7" fmla="*/ 22 h 84"/>
                  <a:gd name="T8" fmla="*/ 20 w 190"/>
                  <a:gd name="T9" fmla="*/ 41 h 84"/>
                  <a:gd name="T10" fmla="*/ 48 w 190"/>
                  <a:gd name="T11" fmla="*/ 41 h 84"/>
                  <a:gd name="T12" fmla="*/ 48 w 190"/>
                  <a:gd name="T13" fmla="*/ 46 h 84"/>
                  <a:gd name="T14" fmla="*/ 95 w 190"/>
                  <a:gd name="T15" fmla="*/ 84 h 84"/>
                  <a:gd name="T16" fmla="*/ 141 w 190"/>
                  <a:gd name="T17" fmla="*/ 46 h 84"/>
                  <a:gd name="T18" fmla="*/ 141 w 190"/>
                  <a:gd name="T19" fmla="*/ 41 h 84"/>
                  <a:gd name="T20" fmla="*/ 168 w 190"/>
                  <a:gd name="T21" fmla="*/ 41 h 84"/>
                  <a:gd name="T22" fmla="*/ 190 w 190"/>
                  <a:gd name="T23" fmla="*/ 22 h 84"/>
                  <a:gd name="T24" fmla="*/ 190 w 190"/>
                  <a:gd name="T25" fmla="*/ 22 h 84"/>
                  <a:gd name="T26" fmla="*/ 168 w 190"/>
                  <a:gd name="T2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0" h="84">
                    <a:moveTo>
                      <a:pt x="16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11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33"/>
                      <a:pt x="9" y="41"/>
                      <a:pt x="20" y="41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8" y="43"/>
                      <a:pt x="48" y="44"/>
                      <a:pt x="48" y="46"/>
                    </a:cubicBezTo>
                    <a:cubicBezTo>
                      <a:pt x="48" y="67"/>
                      <a:pt x="69" y="84"/>
                      <a:pt x="95" y="84"/>
                    </a:cubicBezTo>
                    <a:cubicBezTo>
                      <a:pt x="120" y="84"/>
                      <a:pt x="141" y="67"/>
                      <a:pt x="141" y="46"/>
                    </a:cubicBezTo>
                    <a:cubicBezTo>
                      <a:pt x="141" y="44"/>
                      <a:pt x="141" y="43"/>
                      <a:pt x="141" y="41"/>
                    </a:cubicBezTo>
                    <a:cubicBezTo>
                      <a:pt x="168" y="41"/>
                      <a:pt x="168" y="41"/>
                      <a:pt x="168" y="41"/>
                    </a:cubicBezTo>
                    <a:cubicBezTo>
                      <a:pt x="180" y="41"/>
                      <a:pt x="190" y="33"/>
                      <a:pt x="190" y="22"/>
                    </a:cubicBezTo>
                    <a:cubicBezTo>
                      <a:pt x="190" y="22"/>
                      <a:pt x="190" y="22"/>
                      <a:pt x="190" y="22"/>
                    </a:cubicBezTo>
                    <a:cubicBezTo>
                      <a:pt x="190" y="11"/>
                      <a:pt x="180" y="0"/>
                      <a:pt x="168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>
                  <a:solidFill>
                    <a:srgbClr val="333333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B153A4E3-7C9B-4474-B666-A0D4F9A301B0}"/>
                </a:ext>
              </a:extLst>
            </p:cNvPr>
            <p:cNvSpPr txBox="1"/>
            <p:nvPr/>
          </p:nvSpPr>
          <p:spPr>
            <a:xfrm>
              <a:off x="542217" y="362096"/>
              <a:ext cx="24847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？</a:t>
              </a:r>
              <a:endParaRPr lang="zh-CN" altLang="en-US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6" name="Rectangle 2">
            <a:extLst>
              <a:ext uri="{FF2B5EF4-FFF2-40B4-BE49-F238E27FC236}">
                <a16:creationId xmlns:a16="http://schemas.microsoft.com/office/drawing/2014/main" id="{C6D791A6-6F9D-4378-A73E-5F5AF25FD03D}"/>
              </a:ext>
            </a:extLst>
          </p:cNvPr>
          <p:cNvSpPr txBox="1">
            <a:spLocks noChangeArrowheads="1"/>
          </p:cNvSpPr>
          <p:nvPr/>
        </p:nvSpPr>
        <p:spPr>
          <a:xfrm>
            <a:off x="30280" y="6437136"/>
            <a:ext cx="2895600" cy="4572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暨南大学药学院   朱颖杰</a:t>
            </a:r>
            <a:endParaRPr lang="en-US" altLang="zh-CN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5896161-D7BE-4D9B-A725-094C242E1E1E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14" name="TitleBackground">
              <a:extLst>
                <a:ext uri="{FF2B5EF4-FFF2-40B4-BE49-F238E27FC236}">
                  <a16:creationId xmlns:a16="http://schemas.microsoft.com/office/drawing/2014/main" id="{4E3417D4-2421-4877-B0CC-C16253950F7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ColorBlock">
              <a:extLst>
                <a:ext uri="{FF2B5EF4-FFF2-40B4-BE49-F238E27FC236}">
                  <a16:creationId xmlns:a16="http://schemas.microsoft.com/office/drawing/2014/main" id="{592D4FF2-99B9-4883-9FEB-D058E856265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TypeText">
              <a:extLst>
                <a:ext uri="{FF2B5EF4-FFF2-40B4-BE49-F238E27FC236}">
                  <a16:creationId xmlns:a16="http://schemas.microsoft.com/office/drawing/2014/main" id="{D9D9694C-7A94-41F7-B1EE-B963F5F86E53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</a:p>
          </p:txBody>
        </p:sp>
        <p:sp>
          <p:nvSpPr>
            <p:cNvPr id="17" name="TipText">
              <a:extLst>
                <a:ext uri="{FF2B5EF4-FFF2-40B4-BE49-F238E27FC236}">
                  <a16:creationId xmlns:a16="http://schemas.microsoft.com/office/drawing/2014/main" id="{BA23CE4C-6029-4096-AA5C-F7FA910579E6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A8315482-8C81-4CC3-9F75-DDD6AB5219FA}"/>
              </a:ext>
            </a:extLst>
          </p:cNvPr>
          <p:cNvPicPr>
            <a:picLocks/>
          </p:cNvPicPr>
          <p:nvPr>
            <p:custDataLst>
              <p:tags r:id="rId13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7961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>
            <a:extLst>
              <a:ext uri="{FF2B5EF4-FFF2-40B4-BE49-F238E27FC236}">
                <a16:creationId xmlns:a16="http://schemas.microsoft.com/office/drawing/2014/main" id="{AFF414C3-30C3-4190-ABA8-00D57EAEDBF0}"/>
              </a:ext>
            </a:extLst>
          </p:cNvPr>
          <p:cNvSpPr/>
          <p:nvPr/>
        </p:nvSpPr>
        <p:spPr>
          <a:xfrm>
            <a:off x="-201513" y="287436"/>
            <a:ext cx="9103142" cy="794807"/>
          </a:xfrm>
          <a:prstGeom prst="parallelogram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007E8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4" name="PA-102214">
            <a:extLst>
              <a:ext uri="{FF2B5EF4-FFF2-40B4-BE49-F238E27FC236}">
                <a16:creationId xmlns:a16="http://schemas.microsoft.com/office/drawing/2014/main" id="{1B69D700-3D32-422B-8A87-1FF15B0D900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43446" y="361673"/>
            <a:ext cx="7936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字魂35号-经典雅黑" panose="00000500000000000000" pitchFamily="2" charset="-122"/>
              </a:rPr>
              <a:t>肾素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字魂35号-经典雅黑" panose="00000500000000000000" pitchFamily="2" charset="-122"/>
              </a:rPr>
              <a:t>-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字魂35号-经典雅黑" panose="00000500000000000000" pitchFamily="2" charset="-122"/>
              </a:rPr>
              <a:t>血管紧张素系统的构成及其功能</a:t>
            </a:r>
          </a:p>
        </p:txBody>
      </p:sp>
      <p:sp>
        <p:nvSpPr>
          <p:cNvPr id="5" name="heart-with-lifeline-variant_33328">
            <a:extLst>
              <a:ext uri="{FF2B5EF4-FFF2-40B4-BE49-F238E27FC236}">
                <a16:creationId xmlns:a16="http://schemas.microsoft.com/office/drawing/2014/main" id="{4F911A8E-C55F-4D16-9DFD-5B6B0470B16D}"/>
              </a:ext>
            </a:extLst>
          </p:cNvPr>
          <p:cNvSpPr>
            <a:spLocks noChangeAspect="1"/>
          </p:cNvSpPr>
          <p:nvPr/>
        </p:nvSpPr>
        <p:spPr bwMode="auto">
          <a:xfrm>
            <a:off x="138580" y="397639"/>
            <a:ext cx="622008" cy="574403"/>
          </a:xfrm>
          <a:custGeom>
            <a:avLst/>
            <a:gdLst>
              <a:gd name="T0" fmla="*/ 487 w 899"/>
              <a:gd name="T1" fmla="*/ 828 h 905"/>
              <a:gd name="T2" fmla="*/ 456 w 899"/>
              <a:gd name="T3" fmla="*/ 846 h 905"/>
              <a:gd name="T4" fmla="*/ 431 w 899"/>
              <a:gd name="T5" fmla="*/ 835 h 905"/>
              <a:gd name="T6" fmla="*/ 206 w 899"/>
              <a:gd name="T7" fmla="*/ 555 h 905"/>
              <a:gd name="T8" fmla="*/ 283 w 899"/>
              <a:gd name="T9" fmla="*/ 373 h 905"/>
              <a:gd name="T10" fmla="*/ 363 w 899"/>
              <a:gd name="T11" fmla="*/ 555 h 905"/>
              <a:gd name="T12" fmla="*/ 54 w 899"/>
              <a:gd name="T13" fmla="*/ 412 h 905"/>
              <a:gd name="T14" fmla="*/ 165 w 899"/>
              <a:gd name="T15" fmla="*/ 456 h 905"/>
              <a:gd name="T16" fmla="*/ 279 w 899"/>
              <a:gd name="T17" fmla="*/ 79 h 905"/>
              <a:gd name="T18" fmla="*/ 402 w 899"/>
              <a:gd name="T19" fmla="*/ 456 h 905"/>
              <a:gd name="T20" fmla="*/ 521 w 899"/>
              <a:gd name="T21" fmla="*/ 496 h 905"/>
              <a:gd name="T22" fmla="*/ 552 w 899"/>
              <a:gd name="T23" fmla="*/ 504 h 905"/>
              <a:gd name="T24" fmla="*/ 823 w 899"/>
              <a:gd name="T25" fmla="*/ 461 h 905"/>
              <a:gd name="T26" fmla="*/ 827 w 899"/>
              <a:gd name="T27" fmla="*/ 457 h 905"/>
              <a:gd name="T28" fmla="*/ 881 w 899"/>
              <a:gd name="T29" fmla="*/ 368 h 905"/>
              <a:gd name="T30" fmla="*/ 660 w 899"/>
              <a:gd name="T31" fmla="*/ 2 h 905"/>
              <a:gd name="T32" fmla="*/ 627 w 899"/>
              <a:gd name="T33" fmla="*/ 0 h 905"/>
              <a:gd name="T34" fmla="*/ 285 w 899"/>
              <a:gd name="T35" fmla="*/ 0 h 905"/>
              <a:gd name="T36" fmla="*/ 253 w 899"/>
              <a:gd name="T37" fmla="*/ 2 h 905"/>
              <a:gd name="T38" fmla="*/ 31 w 899"/>
              <a:gd name="T39" fmla="*/ 366 h 905"/>
              <a:gd name="T40" fmla="*/ 630 w 899"/>
              <a:gd name="T41" fmla="*/ 672 h 905"/>
              <a:gd name="T42" fmla="*/ 645 w 899"/>
              <a:gd name="T43" fmla="*/ 560 h 905"/>
              <a:gd name="T44" fmla="*/ 878 w 899"/>
              <a:gd name="T45" fmla="*/ 496 h 905"/>
              <a:gd name="T46" fmla="*/ 589 w 899"/>
              <a:gd name="T47" fmla="*/ 508 h 905"/>
              <a:gd name="T48" fmla="*/ 488 w 899"/>
              <a:gd name="T49" fmla="*/ 502 h 905"/>
              <a:gd name="T50" fmla="*/ 375 w 899"/>
              <a:gd name="T51" fmla="*/ 491 h 905"/>
              <a:gd name="T52" fmla="*/ 281 w 899"/>
              <a:gd name="T53" fmla="*/ 114 h 905"/>
              <a:gd name="T54" fmla="*/ 196 w 899"/>
              <a:gd name="T55" fmla="*/ 491 h 905"/>
              <a:gd name="T56" fmla="*/ 0 w 899"/>
              <a:gd name="T57" fmla="*/ 505 h 905"/>
              <a:gd name="T58" fmla="*/ 207 w 899"/>
              <a:gd name="T59" fmla="*/ 519 h 905"/>
              <a:gd name="T60" fmla="*/ 282 w 899"/>
              <a:gd name="T61" fmla="*/ 198 h 905"/>
              <a:gd name="T62" fmla="*/ 364 w 899"/>
              <a:gd name="T63" fmla="*/ 519 h 905"/>
              <a:gd name="T64" fmla="*/ 538 w 899"/>
              <a:gd name="T65" fmla="*/ 894 h 905"/>
              <a:gd name="T66" fmla="*/ 552 w 899"/>
              <a:gd name="T67" fmla="*/ 905 h 905"/>
              <a:gd name="T68" fmla="*/ 615 w 899"/>
              <a:gd name="T69" fmla="*/ 524 h 905"/>
              <a:gd name="T70" fmla="*/ 892 w 899"/>
              <a:gd name="T71" fmla="*/ 510 h 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99" h="905">
                <a:moveTo>
                  <a:pt x="432" y="555"/>
                </a:moveTo>
                <a:lnTo>
                  <a:pt x="487" y="828"/>
                </a:lnTo>
                <a:lnTo>
                  <a:pt x="481" y="835"/>
                </a:lnTo>
                <a:cubicBezTo>
                  <a:pt x="475" y="842"/>
                  <a:pt x="466" y="846"/>
                  <a:pt x="456" y="846"/>
                </a:cubicBezTo>
                <a:lnTo>
                  <a:pt x="456" y="846"/>
                </a:lnTo>
                <a:cubicBezTo>
                  <a:pt x="446" y="846"/>
                  <a:pt x="437" y="842"/>
                  <a:pt x="431" y="835"/>
                </a:cubicBezTo>
                <a:lnTo>
                  <a:pt x="176" y="555"/>
                </a:lnTo>
                <a:lnTo>
                  <a:pt x="206" y="555"/>
                </a:lnTo>
                <a:cubicBezTo>
                  <a:pt x="230" y="555"/>
                  <a:pt x="250" y="539"/>
                  <a:pt x="255" y="515"/>
                </a:cubicBezTo>
                <a:lnTo>
                  <a:pt x="283" y="373"/>
                </a:lnTo>
                <a:lnTo>
                  <a:pt x="314" y="516"/>
                </a:lnTo>
                <a:cubicBezTo>
                  <a:pt x="319" y="539"/>
                  <a:pt x="339" y="555"/>
                  <a:pt x="363" y="555"/>
                </a:cubicBezTo>
                <a:lnTo>
                  <a:pt x="432" y="555"/>
                </a:lnTo>
                <a:close/>
                <a:moveTo>
                  <a:pt x="54" y="412"/>
                </a:moveTo>
                <a:cubicBezTo>
                  <a:pt x="63" y="427"/>
                  <a:pt x="74" y="442"/>
                  <a:pt x="86" y="456"/>
                </a:cubicBezTo>
                <a:lnTo>
                  <a:pt x="165" y="456"/>
                </a:lnTo>
                <a:lnTo>
                  <a:pt x="231" y="120"/>
                </a:lnTo>
                <a:cubicBezTo>
                  <a:pt x="236" y="97"/>
                  <a:pt x="256" y="80"/>
                  <a:pt x="279" y="79"/>
                </a:cubicBezTo>
                <a:cubicBezTo>
                  <a:pt x="303" y="80"/>
                  <a:pt x="323" y="96"/>
                  <a:pt x="328" y="118"/>
                </a:cubicBezTo>
                <a:lnTo>
                  <a:pt x="402" y="456"/>
                </a:lnTo>
                <a:lnTo>
                  <a:pt x="473" y="456"/>
                </a:lnTo>
                <a:cubicBezTo>
                  <a:pt x="496" y="456"/>
                  <a:pt x="517" y="473"/>
                  <a:pt x="521" y="496"/>
                </a:cubicBezTo>
                <a:lnTo>
                  <a:pt x="541" y="591"/>
                </a:lnTo>
                <a:lnTo>
                  <a:pt x="552" y="504"/>
                </a:lnTo>
                <a:cubicBezTo>
                  <a:pt x="556" y="479"/>
                  <a:pt x="577" y="461"/>
                  <a:pt x="601" y="461"/>
                </a:cubicBezTo>
                <a:lnTo>
                  <a:pt x="823" y="461"/>
                </a:lnTo>
                <a:lnTo>
                  <a:pt x="826" y="459"/>
                </a:lnTo>
                <a:cubicBezTo>
                  <a:pt x="826" y="458"/>
                  <a:pt x="826" y="458"/>
                  <a:pt x="827" y="457"/>
                </a:cubicBezTo>
                <a:cubicBezTo>
                  <a:pt x="838" y="443"/>
                  <a:pt x="849" y="429"/>
                  <a:pt x="857" y="414"/>
                </a:cubicBezTo>
                <a:lnTo>
                  <a:pt x="881" y="368"/>
                </a:lnTo>
                <a:cubicBezTo>
                  <a:pt x="893" y="337"/>
                  <a:pt x="899" y="305"/>
                  <a:pt x="899" y="272"/>
                </a:cubicBezTo>
                <a:cubicBezTo>
                  <a:pt x="899" y="133"/>
                  <a:pt x="795" y="18"/>
                  <a:pt x="660" y="2"/>
                </a:cubicBezTo>
                <a:lnTo>
                  <a:pt x="642" y="0"/>
                </a:lnTo>
                <a:cubicBezTo>
                  <a:pt x="637" y="0"/>
                  <a:pt x="632" y="0"/>
                  <a:pt x="627" y="0"/>
                </a:cubicBezTo>
                <a:cubicBezTo>
                  <a:pt x="564" y="0"/>
                  <a:pt x="504" y="21"/>
                  <a:pt x="456" y="61"/>
                </a:cubicBezTo>
                <a:cubicBezTo>
                  <a:pt x="408" y="21"/>
                  <a:pt x="348" y="0"/>
                  <a:pt x="285" y="0"/>
                </a:cubicBezTo>
                <a:cubicBezTo>
                  <a:pt x="280" y="0"/>
                  <a:pt x="276" y="0"/>
                  <a:pt x="271" y="0"/>
                </a:cubicBezTo>
                <a:lnTo>
                  <a:pt x="253" y="2"/>
                </a:lnTo>
                <a:cubicBezTo>
                  <a:pt x="118" y="18"/>
                  <a:pt x="13" y="133"/>
                  <a:pt x="13" y="272"/>
                </a:cubicBezTo>
                <a:cubicBezTo>
                  <a:pt x="13" y="304"/>
                  <a:pt x="19" y="336"/>
                  <a:pt x="31" y="366"/>
                </a:cubicBezTo>
                <a:lnTo>
                  <a:pt x="54" y="412"/>
                </a:lnTo>
                <a:close/>
                <a:moveTo>
                  <a:pt x="630" y="672"/>
                </a:moveTo>
                <a:lnTo>
                  <a:pt x="733" y="560"/>
                </a:lnTo>
                <a:lnTo>
                  <a:pt x="645" y="560"/>
                </a:lnTo>
                <a:lnTo>
                  <a:pt x="630" y="672"/>
                </a:lnTo>
                <a:close/>
                <a:moveTo>
                  <a:pt x="878" y="496"/>
                </a:moveTo>
                <a:lnTo>
                  <a:pt x="603" y="496"/>
                </a:lnTo>
                <a:cubicBezTo>
                  <a:pt x="595" y="496"/>
                  <a:pt x="589" y="501"/>
                  <a:pt x="589" y="508"/>
                </a:cubicBezTo>
                <a:lnTo>
                  <a:pt x="549" y="805"/>
                </a:lnTo>
                <a:lnTo>
                  <a:pt x="488" y="502"/>
                </a:lnTo>
                <a:cubicBezTo>
                  <a:pt x="486" y="496"/>
                  <a:pt x="481" y="491"/>
                  <a:pt x="474" y="491"/>
                </a:cubicBezTo>
                <a:lnTo>
                  <a:pt x="375" y="491"/>
                </a:lnTo>
                <a:lnTo>
                  <a:pt x="295" y="125"/>
                </a:lnTo>
                <a:cubicBezTo>
                  <a:pt x="293" y="119"/>
                  <a:pt x="288" y="114"/>
                  <a:pt x="281" y="114"/>
                </a:cubicBezTo>
                <a:cubicBezTo>
                  <a:pt x="274" y="114"/>
                  <a:pt x="268" y="119"/>
                  <a:pt x="267" y="126"/>
                </a:cubicBezTo>
                <a:lnTo>
                  <a:pt x="196" y="491"/>
                </a:lnTo>
                <a:lnTo>
                  <a:pt x="14" y="491"/>
                </a:lnTo>
                <a:cubicBezTo>
                  <a:pt x="7" y="491"/>
                  <a:pt x="0" y="497"/>
                  <a:pt x="0" y="505"/>
                </a:cubicBezTo>
                <a:cubicBezTo>
                  <a:pt x="0" y="513"/>
                  <a:pt x="7" y="519"/>
                  <a:pt x="14" y="519"/>
                </a:cubicBezTo>
                <a:lnTo>
                  <a:pt x="207" y="519"/>
                </a:lnTo>
                <a:cubicBezTo>
                  <a:pt x="214" y="519"/>
                  <a:pt x="220" y="515"/>
                  <a:pt x="221" y="508"/>
                </a:cubicBezTo>
                <a:lnTo>
                  <a:pt x="282" y="198"/>
                </a:lnTo>
                <a:lnTo>
                  <a:pt x="350" y="508"/>
                </a:lnTo>
                <a:cubicBezTo>
                  <a:pt x="351" y="515"/>
                  <a:pt x="357" y="519"/>
                  <a:pt x="364" y="519"/>
                </a:cubicBezTo>
                <a:lnTo>
                  <a:pt x="462" y="519"/>
                </a:lnTo>
                <a:lnTo>
                  <a:pt x="538" y="894"/>
                </a:lnTo>
                <a:cubicBezTo>
                  <a:pt x="539" y="901"/>
                  <a:pt x="545" y="905"/>
                  <a:pt x="552" y="905"/>
                </a:cubicBezTo>
                <a:lnTo>
                  <a:pt x="552" y="905"/>
                </a:lnTo>
                <a:cubicBezTo>
                  <a:pt x="559" y="905"/>
                  <a:pt x="565" y="900"/>
                  <a:pt x="566" y="893"/>
                </a:cubicBezTo>
                <a:lnTo>
                  <a:pt x="615" y="524"/>
                </a:lnTo>
                <a:lnTo>
                  <a:pt x="878" y="524"/>
                </a:lnTo>
                <a:cubicBezTo>
                  <a:pt x="886" y="524"/>
                  <a:pt x="892" y="518"/>
                  <a:pt x="892" y="510"/>
                </a:cubicBezTo>
                <a:cubicBezTo>
                  <a:pt x="892" y="502"/>
                  <a:pt x="886" y="496"/>
                  <a:pt x="878" y="496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txBody>
          <a:bodyPr/>
          <a:lstStyle/>
          <a:p>
            <a:endParaRPr lang="zh-CN" altLang="en-US" dirty="0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6" name="PA_矩形 60">
            <a:extLst>
              <a:ext uri="{FF2B5EF4-FFF2-40B4-BE49-F238E27FC236}">
                <a16:creationId xmlns:a16="http://schemas.microsoft.com/office/drawing/2014/main" id="{6E991C94-DA93-4970-A93E-57A8AE3981F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785811" y="1530808"/>
            <a:ext cx="8537714" cy="561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30000"/>
              </a:lnSpc>
              <a:buClr>
                <a:schemeClr val="accent4"/>
              </a:buClr>
            </a:pP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调节心血管系统的正常生理功能</a:t>
            </a:r>
            <a:endParaRPr lang="en-US" altLang="zh-CN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29DADAC-EA12-418C-B7F5-6DDF757E60B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7231" y="1524259"/>
            <a:ext cx="569431" cy="57485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B501F35-5788-4131-90CA-D8F0B09C0C6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7231" y="2497407"/>
            <a:ext cx="569431" cy="579738"/>
          </a:xfrm>
          <a:prstGeom prst="rect">
            <a:avLst/>
          </a:prstGeom>
        </p:spPr>
      </p:pic>
      <p:sp>
        <p:nvSpPr>
          <p:cNvPr id="12" name="PA_矩形 60">
            <a:extLst>
              <a:ext uri="{FF2B5EF4-FFF2-40B4-BE49-F238E27FC236}">
                <a16:creationId xmlns:a16="http://schemas.microsoft.com/office/drawing/2014/main" id="{4B79A306-3DDB-45ED-B7A3-04ABDF45EC0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785811" y="2541055"/>
            <a:ext cx="853771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buClr>
                <a:schemeClr val="accent4"/>
              </a:buClr>
            </a:pP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参与高血压、心肌肥大、充血性心力衰竭等病理过程</a:t>
            </a:r>
            <a:endParaRPr lang="en-US" altLang="zh-CN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PA_矩形 60">
            <a:extLst>
              <a:ext uri="{FF2B5EF4-FFF2-40B4-BE49-F238E27FC236}">
                <a16:creationId xmlns:a16="http://schemas.microsoft.com/office/drawing/2014/main" id="{D83B674D-0BA4-4B5B-9964-6EB106BC6FB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077812" y="4025896"/>
            <a:ext cx="3463548" cy="597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30000"/>
              </a:lnSpc>
              <a:buClr>
                <a:schemeClr val="accent4"/>
              </a:buClr>
            </a:pP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由哪些重要成分组成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4C5D0C3D-FEE8-4A0E-9CA0-1C59C3704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9748" y="3948959"/>
            <a:ext cx="1863324" cy="400110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血管紧张素原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50765016-4B2E-4469-A5C9-5F4D14D6F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4802" y="5073713"/>
            <a:ext cx="1885503" cy="707886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血管紧张素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（AngⅠ）</a:t>
            </a:r>
          </a:p>
        </p:txBody>
      </p:sp>
      <p:sp>
        <p:nvSpPr>
          <p:cNvPr id="17" name="Text Box 6">
            <a:hlinkClick r:id="rId8" action="ppaction://hlinksldjump"/>
            <a:extLst>
              <a:ext uri="{FF2B5EF4-FFF2-40B4-BE49-F238E27FC236}">
                <a16:creationId xmlns:a16="http://schemas.microsoft.com/office/drawing/2014/main" id="{1FD79246-7200-4044-8119-712EFEEE0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5815" y="5073712"/>
            <a:ext cx="1916324" cy="707886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血管紧张素Ⅱ （AngⅡ）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103B2A79-92AD-45E9-AA5E-061BD48A5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234" y="5941232"/>
            <a:ext cx="4259862" cy="400110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血管紧张素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Ⅱ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受体：AT</a:t>
            </a:r>
            <a:r>
              <a:rPr lang="zh-CN" altLang="en-US" sz="20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、AT</a:t>
            </a:r>
            <a:r>
              <a:rPr lang="zh-CN" altLang="en-US" sz="20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受体</a:t>
            </a: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EF332CC7-5ED2-4B83-ADAD-D44FA55E0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4803" y="4512180"/>
            <a:ext cx="3384961" cy="400110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血管紧张素转化酶（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ACE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）</a:t>
            </a: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4A77EE74-0041-4D51-9EE8-6D9EB5FE1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4803" y="3387427"/>
            <a:ext cx="906166" cy="400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肾素</a:t>
            </a:r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id="{0CE12ECF-C5D3-453C-9727-6C79563CD8BA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7231" y="3779219"/>
            <a:ext cx="817670" cy="1091275"/>
          </a:xfrm>
          <a:prstGeom prst="rect">
            <a:avLst/>
          </a:prstGeom>
        </p:spPr>
      </p:pic>
      <p:sp>
        <p:nvSpPr>
          <p:cNvPr id="54" name="Rectangle 2">
            <a:extLst>
              <a:ext uri="{FF2B5EF4-FFF2-40B4-BE49-F238E27FC236}">
                <a16:creationId xmlns:a16="http://schemas.microsoft.com/office/drawing/2014/main" id="{1373CB6A-3347-418E-A047-1B0FCAE52FA2}"/>
              </a:ext>
            </a:extLst>
          </p:cNvPr>
          <p:cNvSpPr txBox="1">
            <a:spLocks noChangeArrowheads="1"/>
          </p:cNvSpPr>
          <p:nvPr/>
        </p:nvSpPr>
        <p:spPr>
          <a:xfrm>
            <a:off x="30280" y="6437136"/>
            <a:ext cx="2895600" cy="4572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暨南大学药学院   朱颖杰</a:t>
            </a:r>
            <a:endParaRPr lang="en-US" altLang="zh-CN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020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>
            <a:extLst>
              <a:ext uri="{FF2B5EF4-FFF2-40B4-BE49-F238E27FC236}">
                <a16:creationId xmlns:a16="http://schemas.microsoft.com/office/drawing/2014/main" id="{38FF6233-D49D-4D75-9FBB-2BD6A07E1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1813" y="686152"/>
            <a:ext cx="1800225" cy="36933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血管紧张素原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EC4AD347-4CAB-4B30-9766-F08996AAC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9340" y="1478312"/>
            <a:ext cx="1805170" cy="646331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血管紧张素</a:t>
            </a: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</a:p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（AngⅠ）</a:t>
            </a:r>
          </a:p>
        </p:txBody>
      </p:sp>
      <p:sp>
        <p:nvSpPr>
          <p:cNvPr id="12" name="Text Box 6">
            <a:hlinkClick r:id="rId2" action="ppaction://hlinksldjump"/>
            <a:extLst>
              <a:ext uri="{FF2B5EF4-FFF2-40B4-BE49-F238E27FC236}">
                <a16:creationId xmlns:a16="http://schemas.microsoft.com/office/drawing/2014/main" id="{CD5821F1-2859-497B-8828-FD8AB9EDA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0134" y="2766331"/>
            <a:ext cx="1803582" cy="646331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血管紧张素Ⅱ （AngⅡ）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2C7DA3BD-D2B6-4789-948C-0A2C76812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829" y="3987351"/>
            <a:ext cx="1040862" cy="36933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AT</a:t>
            </a:r>
            <a:r>
              <a:rPr lang="zh-CN" altLang="en-US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受体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312D3603-4732-4916-82E4-3E577F4E5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2794" y="4058715"/>
            <a:ext cx="1040862" cy="36933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AT</a:t>
            </a:r>
            <a:r>
              <a:rPr lang="zh-CN" altLang="en-US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受体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B3D02D45-2E6C-40E6-B6E0-8DECE4580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140" y="1090963"/>
            <a:ext cx="699786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肾素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90F9C395-0B67-4A4C-B337-D11EF54F1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8689" y="2775302"/>
            <a:ext cx="649287" cy="374650"/>
          </a:xfrm>
          <a:prstGeom prst="rect">
            <a:avLst/>
          </a:prstGeom>
          <a:solidFill>
            <a:srgbClr val="FFCC99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失活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535A2BE7-BC46-4FF7-865C-BC380D64D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9945" y="3505800"/>
            <a:ext cx="1597372" cy="369328"/>
          </a:xfrm>
          <a:prstGeom prst="rect">
            <a:avLst/>
          </a:prstGeom>
          <a:solidFill>
            <a:srgbClr val="FFCC99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缓激肽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b="1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受体</a:t>
            </a: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8C3A1C58-3C98-4FC8-A69B-013BCE4AF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8504" y="4346126"/>
            <a:ext cx="11144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</a:t>
            </a:r>
          </a:p>
          <a:p>
            <a:pPr algn="ctr"/>
            <a:r>
              <a:rPr lang="zh-CN" altLang="en-US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前列环素</a:t>
            </a: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29676ADB-D681-45C0-8F59-03311D910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1614" y="4850951"/>
            <a:ext cx="877887" cy="374650"/>
          </a:xfrm>
          <a:prstGeom prst="rect">
            <a:avLst/>
          </a:prstGeom>
          <a:noFill/>
          <a:ln w="25400" cmpd="sng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醛固酮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D16BF266-EAF1-4358-89BD-A4793E7DB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0414" y="2131423"/>
            <a:ext cx="208915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血管紧张素转化酶（</a:t>
            </a:r>
            <a:r>
              <a:rPr lang="en-US" altLang="zh-CN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ACE</a:t>
            </a:r>
            <a:r>
              <a:rPr lang="zh-CN" altLang="en-US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051B7852-6950-44BF-8C9E-412634B2F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199" y="4872042"/>
            <a:ext cx="13468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血管收缩</a:t>
            </a:r>
          </a:p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交感刺激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细胞肥大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肾血管作用</a:t>
            </a:r>
          </a:p>
        </p:txBody>
      </p:sp>
      <p:sp>
        <p:nvSpPr>
          <p:cNvPr id="23" name="Text Box 18">
            <a:hlinkClick r:id="rId2" action="ppaction://hlinksldjump"/>
            <a:extLst>
              <a:ext uri="{FF2B5EF4-FFF2-40B4-BE49-F238E27FC236}">
                <a16:creationId xmlns:a16="http://schemas.microsoft.com/office/drawing/2014/main" id="{1CC2BCFD-9496-4972-B092-2A5E739E3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5664" y="686152"/>
            <a:ext cx="877887" cy="374650"/>
          </a:xfrm>
          <a:prstGeom prst="rect">
            <a:avLst/>
          </a:prstGeom>
          <a:solidFill>
            <a:srgbClr val="FFCC99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缓激肽</a:t>
            </a:r>
          </a:p>
        </p:txBody>
      </p:sp>
      <p:sp>
        <p:nvSpPr>
          <p:cNvPr id="24" name="箭头 59">
            <a:extLst>
              <a:ext uri="{FF2B5EF4-FFF2-40B4-BE49-F238E27FC236}">
                <a16:creationId xmlns:a16="http://schemas.microsoft.com/office/drawing/2014/main" id="{BE6C777C-0B6C-48C5-8198-AFBA4E77BB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3276" y="1046515"/>
            <a:ext cx="0" cy="413782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箭头 59">
            <a:extLst>
              <a:ext uri="{FF2B5EF4-FFF2-40B4-BE49-F238E27FC236}">
                <a16:creationId xmlns:a16="http://schemas.microsoft.com/office/drawing/2014/main" id="{BAFC3720-6DCB-4469-ADFD-D68793ADEB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5001" y="4346126"/>
            <a:ext cx="0" cy="504825"/>
          </a:xfrm>
          <a:prstGeom prst="line">
            <a:avLst/>
          </a:prstGeom>
          <a:noFill/>
          <a:ln w="28575" cap="flat" cmpd="sng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箭头 59">
            <a:extLst>
              <a:ext uri="{FF2B5EF4-FFF2-40B4-BE49-F238E27FC236}">
                <a16:creationId xmlns:a16="http://schemas.microsoft.com/office/drawing/2014/main" id="{B3ECFB2B-DB7C-4E36-B27E-84D05FEF41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86026" y="3875127"/>
            <a:ext cx="0" cy="542437"/>
          </a:xfrm>
          <a:prstGeom prst="line">
            <a:avLst/>
          </a:prstGeom>
          <a:noFill/>
          <a:ln w="28575" cap="flat" cmpd="sng">
            <a:solidFill>
              <a:schemeClr val="accent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箭头 59">
            <a:extLst>
              <a:ext uri="{FF2B5EF4-FFF2-40B4-BE49-F238E27FC236}">
                <a16:creationId xmlns:a16="http://schemas.microsoft.com/office/drawing/2014/main" id="{151457FC-BDD6-4A38-BEF0-9117B7E8FA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59051" y="1046514"/>
            <a:ext cx="0" cy="1728788"/>
          </a:xfrm>
          <a:prstGeom prst="line">
            <a:avLst/>
          </a:prstGeom>
          <a:noFill/>
          <a:ln w="28575" cap="flat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箭头 59">
            <a:extLst>
              <a:ext uri="{FF2B5EF4-FFF2-40B4-BE49-F238E27FC236}">
                <a16:creationId xmlns:a16="http://schemas.microsoft.com/office/drawing/2014/main" id="{56DBAC22-4F38-41DE-9EA3-88997E6B9CF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3414" y="3698426"/>
            <a:ext cx="0" cy="287337"/>
          </a:xfrm>
          <a:prstGeom prst="line">
            <a:avLst/>
          </a:prstGeom>
          <a:noFill/>
          <a:ln w="28575" cap="flat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箭头 59">
            <a:extLst>
              <a:ext uri="{FF2B5EF4-FFF2-40B4-BE49-F238E27FC236}">
                <a16:creationId xmlns:a16="http://schemas.microsoft.com/office/drawing/2014/main" id="{F837F2E3-00B0-408B-A4F1-D7F2074CEF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1701" y="3698426"/>
            <a:ext cx="0" cy="360289"/>
          </a:xfrm>
          <a:prstGeom prst="line">
            <a:avLst/>
          </a:prstGeom>
          <a:noFill/>
          <a:ln w="28575" cap="flat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Line 26">
            <a:extLst>
              <a:ext uri="{FF2B5EF4-FFF2-40B4-BE49-F238E27FC236}">
                <a16:creationId xmlns:a16="http://schemas.microsoft.com/office/drawing/2014/main" id="{4E45E18B-526A-45CB-8196-7BD0BD5EB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3414" y="3698426"/>
            <a:ext cx="2808287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箭头 59">
            <a:extLst>
              <a:ext uri="{FF2B5EF4-FFF2-40B4-BE49-F238E27FC236}">
                <a16:creationId xmlns:a16="http://schemas.microsoft.com/office/drawing/2014/main" id="{2DB1CB37-2EE4-45EB-B9AE-08B97D56C3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2040" y="2142658"/>
            <a:ext cx="10922" cy="622087"/>
          </a:xfrm>
          <a:prstGeom prst="line">
            <a:avLst/>
          </a:prstGeom>
          <a:noFill/>
          <a:ln w="28575" cap="flat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箭头 59">
            <a:extLst>
              <a:ext uri="{FF2B5EF4-FFF2-40B4-BE49-F238E27FC236}">
                <a16:creationId xmlns:a16="http://schemas.microsoft.com/office/drawing/2014/main" id="{6CA9D8C1-CC9F-4881-9186-2FDB14ABE9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7514" y="1264002"/>
            <a:ext cx="1584323" cy="0"/>
          </a:xfrm>
          <a:prstGeom prst="line">
            <a:avLst/>
          </a:prstGeom>
          <a:noFill/>
          <a:ln w="28575" cap="flat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箭头 59">
            <a:extLst>
              <a:ext uri="{FF2B5EF4-FFF2-40B4-BE49-F238E27FC236}">
                <a16:creationId xmlns:a16="http://schemas.microsoft.com/office/drawing/2014/main" id="{3410B615-1090-4E3F-838E-E16C416A055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5489" y="2543049"/>
            <a:ext cx="1163561" cy="0"/>
          </a:xfrm>
          <a:prstGeom prst="line">
            <a:avLst/>
          </a:prstGeom>
          <a:noFill/>
          <a:ln w="28575" cap="flat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Line 32">
            <a:extLst>
              <a:ext uri="{FF2B5EF4-FFF2-40B4-BE49-F238E27FC236}">
                <a16:creationId xmlns:a16="http://schemas.microsoft.com/office/drawing/2014/main" id="{890379A7-249E-4457-858E-3145448060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4864" y="3392488"/>
            <a:ext cx="0" cy="307525"/>
          </a:xfrm>
          <a:prstGeom prst="line">
            <a:avLst/>
          </a:prstGeom>
          <a:noFill/>
          <a:ln w="28575" cap="flat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箭头 59">
            <a:extLst>
              <a:ext uri="{FF2B5EF4-FFF2-40B4-BE49-F238E27FC236}">
                <a16:creationId xmlns:a16="http://schemas.microsoft.com/office/drawing/2014/main" id="{B506D54E-DD27-4152-B913-B61F9D36E2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06300" y="2543049"/>
            <a:ext cx="1089889" cy="0"/>
          </a:xfrm>
          <a:prstGeom prst="line">
            <a:avLst/>
          </a:prstGeom>
          <a:noFill/>
          <a:ln w="28575" cap="flat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E0ABC821-3D40-4E1C-A474-86775D72FDEA}"/>
              </a:ext>
            </a:extLst>
          </p:cNvPr>
          <p:cNvGrpSpPr/>
          <p:nvPr/>
        </p:nvGrpSpPr>
        <p:grpSpPr>
          <a:xfrm>
            <a:off x="8703551" y="903639"/>
            <a:ext cx="632544" cy="2794787"/>
            <a:chOff x="8637449" y="804486"/>
            <a:chExt cx="632544" cy="2794787"/>
          </a:xfrm>
        </p:grpSpPr>
        <p:sp>
          <p:nvSpPr>
            <p:cNvPr id="36" name="Line 33">
              <a:extLst>
                <a:ext uri="{FF2B5EF4-FFF2-40B4-BE49-F238E27FC236}">
                  <a16:creationId xmlns:a16="http://schemas.microsoft.com/office/drawing/2014/main" id="{A863D63C-18F5-4505-9513-B7E479F3E1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69993" y="804486"/>
              <a:ext cx="0" cy="2794787"/>
            </a:xfrm>
            <a:prstGeom prst="line">
              <a:avLst/>
            </a:prstGeom>
            <a:noFill/>
            <a:ln w="28575" cap="flat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Line 34">
              <a:extLst>
                <a:ext uri="{FF2B5EF4-FFF2-40B4-BE49-F238E27FC236}">
                  <a16:creationId xmlns:a16="http://schemas.microsoft.com/office/drawing/2014/main" id="{D72C5DF7-0934-46EF-8BDC-443CB25344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37449" y="804486"/>
              <a:ext cx="632544" cy="0"/>
            </a:xfrm>
            <a:prstGeom prst="line">
              <a:avLst/>
            </a:prstGeom>
            <a:noFill/>
            <a:ln w="28575" cap="flat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箭头 59">
              <a:extLst>
                <a:ext uri="{FF2B5EF4-FFF2-40B4-BE49-F238E27FC236}">
                  <a16:creationId xmlns:a16="http://schemas.microsoft.com/office/drawing/2014/main" id="{B264CCAD-6FE9-4B5E-9160-9E4A2F35FB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11218" y="3599273"/>
              <a:ext cx="358775" cy="0"/>
            </a:xfrm>
            <a:prstGeom prst="line">
              <a:avLst/>
            </a:prstGeom>
            <a:noFill/>
            <a:ln w="28575" cap="flat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箭头 59">
            <a:extLst>
              <a:ext uri="{FF2B5EF4-FFF2-40B4-BE49-F238E27FC236}">
                <a16:creationId xmlns:a16="http://schemas.microsoft.com/office/drawing/2014/main" id="{26C1C981-E3A0-4B91-B8EB-716BA9545B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0691" y="4150009"/>
            <a:ext cx="731831" cy="714811"/>
          </a:xfrm>
          <a:prstGeom prst="line">
            <a:avLst/>
          </a:prstGeom>
          <a:noFill/>
          <a:ln w="28575" cap="flat" cmpd="sng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 Box 44">
            <a:extLst>
              <a:ext uri="{FF2B5EF4-FFF2-40B4-BE49-F238E27FC236}">
                <a16:creationId xmlns:a16="http://schemas.microsoft.com/office/drawing/2014/main" id="{D4A753D4-E49B-470D-A869-BF1AA1695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5471" y="5233347"/>
            <a:ext cx="157927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舒张血管</a:t>
            </a: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抗血小板聚集</a:t>
            </a: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促细胞凋亡</a:t>
            </a:r>
          </a:p>
        </p:txBody>
      </p:sp>
      <p:sp>
        <p:nvSpPr>
          <p:cNvPr id="45" name="箭头 59">
            <a:extLst>
              <a:ext uri="{FF2B5EF4-FFF2-40B4-BE49-F238E27FC236}">
                <a16:creationId xmlns:a16="http://schemas.microsoft.com/office/drawing/2014/main" id="{0A87781F-2539-4086-AA16-45DB8655F2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86026" y="4922388"/>
            <a:ext cx="0" cy="358775"/>
          </a:xfrm>
          <a:prstGeom prst="line">
            <a:avLst/>
          </a:prstGeom>
          <a:noFill/>
          <a:ln w="28575" cap="flat" cmpd="sng">
            <a:solidFill>
              <a:schemeClr val="accent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箭头 59">
            <a:extLst>
              <a:ext uri="{FF2B5EF4-FFF2-40B4-BE49-F238E27FC236}">
                <a16:creationId xmlns:a16="http://schemas.microsoft.com/office/drawing/2014/main" id="{9B3BFB4B-357E-4307-8485-48F1ED00F0E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07974" y="5771621"/>
            <a:ext cx="910527" cy="203367"/>
          </a:xfrm>
          <a:prstGeom prst="line">
            <a:avLst/>
          </a:prstGeom>
          <a:noFill/>
          <a:ln w="38100" cap="flat" cmpd="sng">
            <a:solidFill>
              <a:srgbClr val="00B05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AutoShape 49">
            <a:extLst>
              <a:ext uri="{FF2B5EF4-FFF2-40B4-BE49-F238E27FC236}">
                <a16:creationId xmlns:a16="http://schemas.microsoft.com/office/drawing/2014/main" id="{9C59AB2B-0F22-410E-8591-45199AEBF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5226" y="5118270"/>
            <a:ext cx="358775" cy="142875"/>
          </a:xfrm>
          <a:prstGeom prst="rightArrow">
            <a:avLst>
              <a:gd name="adj1" fmla="val 50000"/>
              <a:gd name="adj2" fmla="val 62778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 Box 50">
            <a:extLst>
              <a:ext uri="{FF2B5EF4-FFF2-40B4-BE49-F238E27FC236}">
                <a16:creationId xmlns:a16="http://schemas.microsoft.com/office/drawing/2014/main" id="{E04EC2DC-0E8F-49E2-A3AA-2DA7C29FF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4001" y="5005041"/>
            <a:ext cx="6495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升压</a:t>
            </a:r>
          </a:p>
        </p:txBody>
      </p:sp>
      <p:sp>
        <p:nvSpPr>
          <p:cNvPr id="50" name="Text Box 51">
            <a:extLst>
              <a:ext uri="{FF2B5EF4-FFF2-40B4-BE49-F238E27FC236}">
                <a16:creationId xmlns:a16="http://schemas.microsoft.com/office/drawing/2014/main" id="{41632E5A-DA79-4E26-B9A9-34A2762D6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6921" y="5233347"/>
            <a:ext cx="6495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降压</a:t>
            </a:r>
          </a:p>
        </p:txBody>
      </p:sp>
      <p:sp>
        <p:nvSpPr>
          <p:cNvPr id="51" name="AutoShape 52">
            <a:extLst>
              <a:ext uri="{FF2B5EF4-FFF2-40B4-BE49-F238E27FC236}">
                <a16:creationId xmlns:a16="http://schemas.microsoft.com/office/drawing/2014/main" id="{AFEB8D60-C259-4637-AD2B-1C33B94DD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6559" y="5345782"/>
            <a:ext cx="360362" cy="144462"/>
          </a:xfrm>
          <a:prstGeom prst="rightArrow">
            <a:avLst>
              <a:gd name="adj1" fmla="val 50000"/>
              <a:gd name="adj2" fmla="val 62363"/>
            </a:avLst>
          </a:prstGeom>
          <a:solidFill>
            <a:srgbClr val="FF6600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AutoShape 53">
            <a:extLst>
              <a:ext uri="{FF2B5EF4-FFF2-40B4-BE49-F238E27FC236}">
                <a16:creationId xmlns:a16="http://schemas.microsoft.com/office/drawing/2014/main" id="{7C5B4112-2850-4AE7-8ABF-2914AC9F347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593639" y="5518198"/>
            <a:ext cx="360362" cy="144462"/>
          </a:xfrm>
          <a:prstGeom prst="rightArrow">
            <a:avLst>
              <a:gd name="adj1" fmla="val 50000"/>
              <a:gd name="adj2" fmla="val 6236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 Box 54">
            <a:extLst>
              <a:ext uri="{FF2B5EF4-FFF2-40B4-BE49-F238E27FC236}">
                <a16:creationId xmlns:a16="http://schemas.microsoft.com/office/drawing/2014/main" id="{C47AEF07-4433-4ACB-A712-6294FD9D7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4001" y="5405763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心血管重构</a:t>
            </a:r>
          </a:p>
        </p:txBody>
      </p:sp>
      <p:sp>
        <p:nvSpPr>
          <p:cNvPr id="54" name="Line 55">
            <a:extLst>
              <a:ext uri="{FF2B5EF4-FFF2-40B4-BE49-F238E27FC236}">
                <a16:creationId xmlns:a16="http://schemas.microsoft.com/office/drawing/2014/main" id="{5EB6A5B2-53DC-419B-A295-510D66D67F9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3656" y="4274687"/>
            <a:ext cx="703596" cy="0"/>
          </a:xfrm>
          <a:prstGeom prst="line">
            <a:avLst/>
          </a:prstGeom>
          <a:noFill/>
          <a:ln w="28575" cap="flat" cmpd="sng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箭头 59">
            <a:extLst>
              <a:ext uri="{FF2B5EF4-FFF2-40B4-BE49-F238E27FC236}">
                <a16:creationId xmlns:a16="http://schemas.microsoft.com/office/drawing/2014/main" id="{D5BF8C54-7E49-4E48-A131-199522761F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25665" y="3875127"/>
            <a:ext cx="0" cy="399560"/>
          </a:xfrm>
          <a:prstGeom prst="line">
            <a:avLst/>
          </a:prstGeom>
          <a:noFill/>
          <a:ln w="28575" cap="flat" cmpd="sng">
            <a:solidFill>
              <a:schemeClr val="accent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 Box 9">
            <a:extLst>
              <a:ext uri="{FF2B5EF4-FFF2-40B4-BE49-F238E27FC236}">
                <a16:creationId xmlns:a16="http://schemas.microsoft.com/office/drawing/2014/main" id="{8F6CF256-7D13-4F58-A680-AD115DBD6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8056" y="199170"/>
            <a:ext cx="16166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（激肽系统）</a:t>
            </a:r>
          </a:p>
        </p:txBody>
      </p:sp>
      <p:sp>
        <p:nvSpPr>
          <p:cNvPr id="59" name="Text Box 9">
            <a:extLst>
              <a:ext uri="{FF2B5EF4-FFF2-40B4-BE49-F238E27FC236}">
                <a16:creationId xmlns:a16="http://schemas.microsoft.com/office/drawing/2014/main" id="{0062FC09-DCB5-40FE-A6EE-8714F9BB8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3567" y="199170"/>
            <a:ext cx="26009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（肾素</a:t>
            </a:r>
            <a:r>
              <a:rPr lang="en-US" altLang="zh-CN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血管紧张素系统）</a:t>
            </a:r>
          </a:p>
        </p:txBody>
      </p:sp>
      <p:sp>
        <p:nvSpPr>
          <p:cNvPr id="9" name="Text Box 48">
            <a:extLst>
              <a:ext uri="{FF2B5EF4-FFF2-40B4-BE49-F238E27FC236}">
                <a16:creationId xmlns:a16="http://schemas.microsoft.com/office/drawing/2014/main" id="{682232B7-5A90-443F-902D-294724EBE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4065" y="5873304"/>
            <a:ext cx="4058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endParaRPr lang="zh-CN" altLang="en-US" sz="16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5" name="Picture 17">
            <a:extLst>
              <a:ext uri="{FF2B5EF4-FFF2-40B4-BE49-F238E27FC236}">
                <a16:creationId xmlns:a16="http://schemas.microsoft.com/office/drawing/2014/main" id="{7B04A4DF-CB58-4F13-8E36-CE83F2C22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19" y="552499"/>
            <a:ext cx="794819" cy="63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6">
            <a:extLst>
              <a:ext uri="{FF2B5EF4-FFF2-40B4-BE49-F238E27FC236}">
                <a16:creationId xmlns:a16="http://schemas.microsoft.com/office/drawing/2014/main" id="{A6D3E469-1BE3-4589-9E53-14703780A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949" y="927379"/>
            <a:ext cx="928666" cy="69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8">
            <a:extLst>
              <a:ext uri="{FF2B5EF4-FFF2-40B4-BE49-F238E27FC236}">
                <a16:creationId xmlns:a16="http://schemas.microsoft.com/office/drawing/2014/main" id="{44D5DD81-421D-43B3-8D11-110E407BC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984" y="1377165"/>
            <a:ext cx="776370" cy="78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 Box 48">
            <a:extLst>
              <a:ext uri="{FF2B5EF4-FFF2-40B4-BE49-F238E27FC236}">
                <a16:creationId xmlns:a16="http://schemas.microsoft.com/office/drawing/2014/main" id="{D1D83D70-5A41-45F9-9206-C037F739A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636" y="4808266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ea typeface="宋体" pitchFamily="2" charset="-122"/>
              </a:rPr>
              <a:t>+</a:t>
            </a:r>
          </a:p>
        </p:txBody>
      </p:sp>
      <p:pic>
        <p:nvPicPr>
          <p:cNvPr id="74" name="图片 73">
            <a:extLst>
              <a:ext uri="{FF2B5EF4-FFF2-40B4-BE49-F238E27FC236}">
                <a16:creationId xmlns:a16="http://schemas.microsoft.com/office/drawing/2014/main" id="{F129417D-8EF5-49E5-8BB9-AEEBECFBC92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79960" y="2945059"/>
            <a:ext cx="1450349" cy="2036381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id="{9770474B-6967-442A-89C5-6D52711BA91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33795" y="5068725"/>
            <a:ext cx="1795171" cy="1336622"/>
          </a:xfrm>
          <a:prstGeom prst="rect">
            <a:avLst/>
          </a:prstGeom>
        </p:spPr>
      </p:pic>
      <p:sp>
        <p:nvSpPr>
          <p:cNvPr id="77" name="Rectangle 2">
            <a:extLst>
              <a:ext uri="{FF2B5EF4-FFF2-40B4-BE49-F238E27FC236}">
                <a16:creationId xmlns:a16="http://schemas.microsoft.com/office/drawing/2014/main" id="{7D59908A-E7E1-4B10-A90B-BFDDEC84C550}"/>
              </a:ext>
            </a:extLst>
          </p:cNvPr>
          <p:cNvSpPr txBox="1">
            <a:spLocks noChangeArrowheads="1"/>
          </p:cNvSpPr>
          <p:nvPr/>
        </p:nvSpPr>
        <p:spPr>
          <a:xfrm>
            <a:off x="30280" y="6437136"/>
            <a:ext cx="2895600" cy="4572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暨南大学药学院   朱颖杰</a:t>
            </a:r>
            <a:endParaRPr lang="en-US" altLang="zh-CN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9" name="图片 78">
            <a:extLst>
              <a:ext uri="{FF2B5EF4-FFF2-40B4-BE49-F238E27FC236}">
                <a16:creationId xmlns:a16="http://schemas.microsoft.com/office/drawing/2014/main" id="{C4953578-8F16-4562-A028-DD06AA45FF2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16985" y="3087835"/>
            <a:ext cx="569431" cy="574854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id="{03920BCB-60CF-4BB9-8B50-18E5F28AA788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16843" y="3085393"/>
            <a:ext cx="569431" cy="57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3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8" grpId="0" animBg="1"/>
      <p:bldP spid="42" grpId="0" animBg="1"/>
      <p:bldP spid="43" grpId="0"/>
      <p:bldP spid="45" grpId="0" animBg="1"/>
      <p:bldP spid="46" grpId="0" animBg="1"/>
      <p:bldP spid="48" grpId="0" animBg="1"/>
      <p:bldP spid="49" grpId="0"/>
      <p:bldP spid="50" grpId="0"/>
      <p:bldP spid="51" grpId="0" animBg="1"/>
      <p:bldP spid="52" grpId="0" animBg="1"/>
      <p:bldP spid="53" grpId="0"/>
      <p:bldP spid="54" grpId="0" animBg="1"/>
      <p:bldP spid="55" grpId="0" animBg="1"/>
      <p:bldP spid="58" grpId="0"/>
      <p:bldP spid="59" grpId="0"/>
      <p:bldP spid="9" grpId="0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2">
            <a:extLst>
              <a:ext uri="{FF2B5EF4-FFF2-40B4-BE49-F238E27FC236}">
                <a16:creationId xmlns:a16="http://schemas.microsoft.com/office/drawing/2014/main" id="{EDFC835F-03F9-47DE-8095-21C7DD31B2EC}"/>
              </a:ext>
            </a:extLst>
          </p:cNvPr>
          <p:cNvSpPr txBox="1">
            <a:spLocks noChangeArrowheads="1"/>
          </p:cNvSpPr>
          <p:nvPr/>
        </p:nvSpPr>
        <p:spPr>
          <a:xfrm>
            <a:off x="30280" y="6437136"/>
            <a:ext cx="2895600" cy="4572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暨南大学药学院   朱颖杰</a:t>
            </a:r>
            <a:endParaRPr lang="en-US" altLang="zh-CN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0" name="图片 59">
            <a:extLst>
              <a:ext uri="{FF2B5EF4-FFF2-40B4-BE49-F238E27FC236}">
                <a16:creationId xmlns:a16="http://schemas.microsoft.com/office/drawing/2014/main" id="{64693CF8-7E1A-4557-B39A-27AD238F0B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966" y="52045"/>
            <a:ext cx="817670" cy="1091275"/>
          </a:xfrm>
          <a:prstGeom prst="rect">
            <a:avLst/>
          </a:prstGeom>
        </p:spPr>
      </p:pic>
      <p:sp>
        <p:nvSpPr>
          <p:cNvPr id="61" name="PA-102214">
            <a:extLst>
              <a:ext uri="{FF2B5EF4-FFF2-40B4-BE49-F238E27FC236}">
                <a16:creationId xmlns:a16="http://schemas.microsoft.com/office/drawing/2014/main" id="{620E34CF-2DC4-4EC6-8432-48EEC9C7C3B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151918" y="244700"/>
            <a:ext cx="10669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字魂35号-经典雅黑" panose="00000500000000000000" pitchFamily="2" charset="-122"/>
              </a:rPr>
              <a:t>如何阻断肾素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字魂35号-经典雅黑" panose="00000500000000000000" pitchFamily="2" charset="-122"/>
              </a:rPr>
              <a:t>-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字魂35号-经典雅黑" panose="00000500000000000000" pitchFamily="2" charset="-122"/>
              </a:rPr>
              <a:t>血管紧张素系统的病理作用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字魂35号-经典雅黑" panose="00000500000000000000" pitchFamily="2" charset="-122"/>
            </a:endParaRPr>
          </a:p>
        </p:txBody>
      </p:sp>
      <p:grpSp>
        <p:nvGrpSpPr>
          <p:cNvPr id="121" name="组合 120">
            <a:extLst>
              <a:ext uri="{FF2B5EF4-FFF2-40B4-BE49-F238E27FC236}">
                <a16:creationId xmlns:a16="http://schemas.microsoft.com/office/drawing/2014/main" id="{DC82DC2F-1AF8-40CD-947F-03814605FA3C}"/>
              </a:ext>
            </a:extLst>
          </p:cNvPr>
          <p:cNvGrpSpPr/>
          <p:nvPr/>
        </p:nvGrpSpPr>
        <p:grpSpPr>
          <a:xfrm>
            <a:off x="3526247" y="970351"/>
            <a:ext cx="6790318" cy="5869467"/>
            <a:chOff x="3096590" y="970351"/>
            <a:chExt cx="6790318" cy="5869467"/>
          </a:xfrm>
        </p:grpSpPr>
        <p:grpSp>
          <p:nvGrpSpPr>
            <p:cNvPr id="116" name="组合 115">
              <a:extLst>
                <a:ext uri="{FF2B5EF4-FFF2-40B4-BE49-F238E27FC236}">
                  <a16:creationId xmlns:a16="http://schemas.microsoft.com/office/drawing/2014/main" id="{7AC683DB-7C8E-45A3-8F86-366194DE49E4}"/>
                </a:ext>
              </a:extLst>
            </p:cNvPr>
            <p:cNvGrpSpPr/>
            <p:nvPr/>
          </p:nvGrpSpPr>
          <p:grpSpPr>
            <a:xfrm>
              <a:off x="3096590" y="970351"/>
              <a:ext cx="6790318" cy="5869467"/>
              <a:chOff x="2876140" y="342391"/>
              <a:chExt cx="6790318" cy="5869467"/>
            </a:xfrm>
          </p:grpSpPr>
          <p:sp>
            <p:nvSpPr>
              <p:cNvPr id="62" name="Text Box 4">
                <a:extLst>
                  <a:ext uri="{FF2B5EF4-FFF2-40B4-BE49-F238E27FC236}">
                    <a16:creationId xmlns:a16="http://schemas.microsoft.com/office/drawing/2014/main" id="{E509F9BD-F08C-46FF-8D94-579A98B7A9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1813" y="686152"/>
                <a:ext cx="1800225" cy="369332"/>
              </a:xfrm>
              <a:prstGeom prst="rect">
                <a:avLst/>
              </a:prstGeom>
              <a:solidFill>
                <a:schemeClr val="accent1"/>
              </a:solidFill>
              <a:ln w="9525" cmpd="sng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血管紧张素原</a:t>
                </a:r>
              </a:p>
            </p:txBody>
          </p:sp>
          <p:sp>
            <p:nvSpPr>
              <p:cNvPr id="63" name="Text Box 5">
                <a:extLst>
                  <a:ext uri="{FF2B5EF4-FFF2-40B4-BE49-F238E27FC236}">
                    <a16:creationId xmlns:a16="http://schemas.microsoft.com/office/drawing/2014/main" id="{78CEFC71-FE7B-4283-B9CF-8D440F1703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9340" y="1478312"/>
                <a:ext cx="1805170" cy="646331"/>
              </a:xfrm>
              <a:prstGeom prst="rect">
                <a:avLst/>
              </a:prstGeom>
              <a:solidFill>
                <a:schemeClr val="accent1"/>
              </a:solidFill>
              <a:ln w="9525" cmpd="sng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血管紧张素</a:t>
                </a:r>
                <a:r>
                  <a:rPr lang="en-US" altLang="zh-CN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Ⅰ</a:t>
                </a:r>
              </a:p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（AngⅠ）</a:t>
                </a:r>
              </a:p>
            </p:txBody>
          </p:sp>
          <p:sp>
            <p:nvSpPr>
              <p:cNvPr id="64" name="Text Box 6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017322D0-FC74-46DD-9CDB-C3088617A4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0134" y="2766331"/>
                <a:ext cx="1803582" cy="646331"/>
              </a:xfrm>
              <a:prstGeom prst="rect">
                <a:avLst/>
              </a:prstGeom>
              <a:solidFill>
                <a:schemeClr val="accent1"/>
              </a:solidFill>
              <a:ln w="9525" cmpd="sng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血管紧张素Ⅱ （AngⅡ）</a:t>
                </a:r>
              </a:p>
            </p:txBody>
          </p:sp>
          <p:sp>
            <p:nvSpPr>
              <p:cNvPr id="65" name="Text Box 7">
                <a:extLst>
                  <a:ext uri="{FF2B5EF4-FFF2-40B4-BE49-F238E27FC236}">
                    <a16:creationId xmlns:a16="http://schemas.microsoft.com/office/drawing/2014/main" id="{3EF0ABE6-C217-446B-B472-F1D2F01F47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89829" y="3987351"/>
                <a:ext cx="1040862" cy="369332"/>
              </a:xfrm>
              <a:prstGeom prst="rect">
                <a:avLst/>
              </a:prstGeom>
              <a:solidFill>
                <a:schemeClr val="accent1"/>
              </a:solidFill>
              <a:ln w="9525" cmpd="sng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AT</a:t>
                </a:r>
                <a:r>
                  <a:rPr lang="zh-CN" altLang="en-US" b="1" baseline="-25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1</a:t>
                </a:r>
                <a:r>
                  <a:rPr lang="zh-CN" alt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受体</a:t>
                </a:r>
              </a:p>
            </p:txBody>
          </p:sp>
          <p:sp>
            <p:nvSpPr>
              <p:cNvPr id="66" name="Text Box 8">
                <a:extLst>
                  <a:ext uri="{FF2B5EF4-FFF2-40B4-BE49-F238E27FC236}">
                    <a16:creationId xmlns:a16="http://schemas.microsoft.com/office/drawing/2014/main" id="{A208E5A2-5996-49EA-85C6-519F4E7602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82794" y="4058715"/>
                <a:ext cx="1040862" cy="369332"/>
              </a:xfrm>
              <a:prstGeom prst="rect">
                <a:avLst/>
              </a:prstGeom>
              <a:solidFill>
                <a:schemeClr val="accent1"/>
              </a:solidFill>
              <a:ln w="9525" cmpd="sng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AT</a:t>
                </a:r>
                <a:r>
                  <a:rPr lang="zh-CN" altLang="en-US" b="1" baseline="-25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2</a:t>
                </a:r>
                <a:r>
                  <a:rPr lang="zh-CN" alt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受体</a:t>
                </a:r>
              </a:p>
            </p:txBody>
          </p:sp>
          <p:sp>
            <p:nvSpPr>
              <p:cNvPr id="67" name="Text Box 9">
                <a:extLst>
                  <a:ext uri="{FF2B5EF4-FFF2-40B4-BE49-F238E27FC236}">
                    <a16:creationId xmlns:a16="http://schemas.microsoft.com/office/drawing/2014/main" id="{98852D80-CDB6-47D9-8AC3-61F1E69EDA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76140" y="1090963"/>
                <a:ext cx="699786" cy="3693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肾素</a:t>
                </a:r>
              </a:p>
            </p:txBody>
          </p:sp>
          <p:sp>
            <p:nvSpPr>
              <p:cNvPr id="68" name="Text Box 10">
                <a:extLst>
                  <a:ext uri="{FF2B5EF4-FFF2-40B4-BE49-F238E27FC236}">
                    <a16:creationId xmlns:a16="http://schemas.microsoft.com/office/drawing/2014/main" id="{F18C9C69-4573-441D-860D-59D6CECA76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98689" y="2775302"/>
                <a:ext cx="649287" cy="374650"/>
              </a:xfrm>
              <a:prstGeom prst="rect">
                <a:avLst/>
              </a:prstGeom>
              <a:solidFill>
                <a:srgbClr val="FFCC99"/>
              </a:solidFill>
              <a:ln w="9525" cmpd="sng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失活</a:t>
                </a:r>
              </a:p>
            </p:txBody>
          </p:sp>
          <p:sp>
            <p:nvSpPr>
              <p:cNvPr id="69" name="Text Box 11">
                <a:extLst>
                  <a:ext uri="{FF2B5EF4-FFF2-40B4-BE49-F238E27FC236}">
                    <a16:creationId xmlns:a16="http://schemas.microsoft.com/office/drawing/2014/main" id="{EAF43A5E-965B-4DF7-BC3B-D1E34D068D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79945" y="3505800"/>
                <a:ext cx="1597372" cy="369328"/>
              </a:xfrm>
              <a:prstGeom prst="rect">
                <a:avLst/>
              </a:prstGeom>
              <a:solidFill>
                <a:srgbClr val="FFCC99"/>
              </a:solidFill>
              <a:ln w="9525" cmpd="sng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缓激肽</a:t>
                </a:r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</a:t>
                </a:r>
                <a:r>
                  <a:rPr lang="en-US" altLang="zh-CN" b="1" baseline="-25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受体</a:t>
                </a:r>
              </a:p>
            </p:txBody>
          </p:sp>
          <p:sp>
            <p:nvSpPr>
              <p:cNvPr id="70" name="Text Box 12">
                <a:extLst>
                  <a:ext uri="{FF2B5EF4-FFF2-40B4-BE49-F238E27FC236}">
                    <a16:creationId xmlns:a16="http://schemas.microsoft.com/office/drawing/2014/main" id="{6DCD171F-412F-4454-B726-7E463DF314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18504" y="4346126"/>
                <a:ext cx="111440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rgbClr val="FF66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NO</a:t>
                </a:r>
              </a:p>
              <a:p>
                <a:pPr algn="ctr"/>
                <a:r>
                  <a:rPr lang="zh-CN" altLang="en-US" b="1" dirty="0">
                    <a:solidFill>
                      <a:srgbClr val="FF66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前列环素</a:t>
                </a:r>
              </a:p>
            </p:txBody>
          </p:sp>
          <p:sp>
            <p:nvSpPr>
              <p:cNvPr id="71" name="Text Box 13">
                <a:extLst>
                  <a:ext uri="{FF2B5EF4-FFF2-40B4-BE49-F238E27FC236}">
                    <a16:creationId xmlns:a16="http://schemas.microsoft.com/office/drawing/2014/main" id="{9688CE97-1B45-4E9A-8AEB-B51A55FAED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1614" y="4850951"/>
                <a:ext cx="877887" cy="374650"/>
              </a:xfrm>
              <a:prstGeom prst="rect">
                <a:avLst/>
              </a:prstGeom>
              <a:noFill/>
              <a:ln w="25400" cmpd="sng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b="1" dirty="0">
                    <a:solidFill>
                      <a:srgbClr val="7030A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醛固酮</a:t>
                </a:r>
              </a:p>
            </p:txBody>
          </p:sp>
          <p:sp>
            <p:nvSpPr>
              <p:cNvPr id="72" name="Text Box 14">
                <a:extLst>
                  <a:ext uri="{FF2B5EF4-FFF2-40B4-BE49-F238E27FC236}">
                    <a16:creationId xmlns:a16="http://schemas.microsoft.com/office/drawing/2014/main" id="{3BBED0D4-CDF3-4A2E-9BFA-096234D8CB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0414" y="2131423"/>
                <a:ext cx="208915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rgbClr val="7030A0"/>
                    </a:solidFill>
                    <a:latin typeface="微软雅黑" pitchFamily="34" charset="-122"/>
                    <a:ea typeface="微软雅黑" pitchFamily="34" charset="-122"/>
                  </a:rPr>
                  <a:t>血管紧张素转化酶（</a:t>
                </a:r>
                <a:r>
                  <a:rPr lang="en-US" altLang="zh-CN" b="1" dirty="0">
                    <a:solidFill>
                      <a:srgbClr val="7030A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ACE</a:t>
                </a:r>
                <a:r>
                  <a:rPr lang="zh-CN" altLang="en-US" b="1" dirty="0">
                    <a:solidFill>
                      <a:srgbClr val="7030A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</a:t>
                </a:r>
              </a:p>
            </p:txBody>
          </p:sp>
          <p:sp>
            <p:nvSpPr>
              <p:cNvPr id="74" name="Text Box 17">
                <a:extLst>
                  <a:ext uri="{FF2B5EF4-FFF2-40B4-BE49-F238E27FC236}">
                    <a16:creationId xmlns:a16="http://schemas.microsoft.com/office/drawing/2014/main" id="{BE168827-B31A-43C7-AB0E-34A9256E66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9199" y="4872042"/>
                <a:ext cx="1346843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血管收缩</a:t>
                </a:r>
              </a:p>
              <a:p>
                <a:pPr algn="ctr"/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交感刺激</a:t>
                </a:r>
                <a:endPara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细胞肥大</a:t>
                </a:r>
                <a:endPara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肾血管作用</a:t>
                </a:r>
              </a:p>
            </p:txBody>
          </p:sp>
          <p:sp>
            <p:nvSpPr>
              <p:cNvPr id="75" name="Text Box 18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D4AA25C0-FABF-49B3-93A3-D0ED982A33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5664" y="686152"/>
                <a:ext cx="877887" cy="374650"/>
              </a:xfrm>
              <a:prstGeom prst="rect">
                <a:avLst/>
              </a:prstGeom>
              <a:solidFill>
                <a:srgbClr val="FFCC99"/>
              </a:solidFill>
              <a:ln w="9525" cmpd="sng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缓激肽</a:t>
                </a:r>
              </a:p>
            </p:txBody>
          </p:sp>
          <p:sp>
            <p:nvSpPr>
              <p:cNvPr id="76" name="箭头 59">
                <a:extLst>
                  <a:ext uri="{FF2B5EF4-FFF2-40B4-BE49-F238E27FC236}">
                    <a16:creationId xmlns:a16="http://schemas.microsoft.com/office/drawing/2014/main" id="{30A50C34-756F-4F70-A5B8-1915C114C1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33276" y="1046515"/>
                <a:ext cx="0" cy="413782"/>
              </a:xfrm>
              <a:prstGeom prst="line">
                <a:avLst/>
              </a:prstGeom>
              <a:noFill/>
              <a:ln w="28575" cmpd="sng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箭头 59">
                <a:extLst>
                  <a:ext uri="{FF2B5EF4-FFF2-40B4-BE49-F238E27FC236}">
                    <a16:creationId xmlns:a16="http://schemas.microsoft.com/office/drawing/2014/main" id="{46AE01DC-277D-41F6-A92C-7ED123E90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5001" y="4346126"/>
                <a:ext cx="0" cy="504825"/>
              </a:xfrm>
              <a:prstGeom prst="line">
                <a:avLst/>
              </a:prstGeom>
              <a:noFill/>
              <a:ln w="28575" cap="flat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箭头 59">
                <a:extLst>
                  <a:ext uri="{FF2B5EF4-FFF2-40B4-BE49-F238E27FC236}">
                    <a16:creationId xmlns:a16="http://schemas.microsoft.com/office/drawing/2014/main" id="{C1CDB935-1025-4B8C-BB48-7313722CFE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186026" y="3875127"/>
                <a:ext cx="0" cy="542437"/>
              </a:xfrm>
              <a:prstGeom prst="line">
                <a:avLst/>
              </a:prstGeom>
              <a:noFill/>
              <a:ln w="28575" cap="flat" cmpd="sng">
                <a:solidFill>
                  <a:schemeClr val="accent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箭头 59">
                <a:extLst>
                  <a:ext uri="{FF2B5EF4-FFF2-40B4-BE49-F238E27FC236}">
                    <a16:creationId xmlns:a16="http://schemas.microsoft.com/office/drawing/2014/main" id="{11BDA302-5B8D-4781-AAF8-E3EE003DD5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259051" y="1046514"/>
                <a:ext cx="0" cy="1728788"/>
              </a:xfrm>
              <a:prstGeom prst="line">
                <a:avLst/>
              </a:prstGeom>
              <a:noFill/>
              <a:ln w="28575" cap="flat" cmpd="sng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箭头 59">
                <a:extLst>
                  <a:ext uri="{FF2B5EF4-FFF2-40B4-BE49-F238E27FC236}">
                    <a16:creationId xmlns:a16="http://schemas.microsoft.com/office/drawing/2014/main" id="{5BBEE0EE-F5A1-40ED-89C0-A935E8C2CE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3414" y="3698426"/>
                <a:ext cx="0" cy="287337"/>
              </a:xfrm>
              <a:prstGeom prst="line">
                <a:avLst/>
              </a:prstGeom>
              <a:noFill/>
              <a:ln w="28575" cap="flat" cmpd="sng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箭头 59">
                <a:extLst>
                  <a:ext uri="{FF2B5EF4-FFF2-40B4-BE49-F238E27FC236}">
                    <a16:creationId xmlns:a16="http://schemas.microsoft.com/office/drawing/2014/main" id="{F81A2D49-9280-4296-BE23-0898C4669D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01701" y="3698426"/>
                <a:ext cx="0" cy="360289"/>
              </a:xfrm>
              <a:prstGeom prst="line">
                <a:avLst/>
              </a:prstGeom>
              <a:noFill/>
              <a:ln w="28575" cap="flat" cmpd="sng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Line 26">
                <a:extLst>
                  <a:ext uri="{FF2B5EF4-FFF2-40B4-BE49-F238E27FC236}">
                    <a16:creationId xmlns:a16="http://schemas.microsoft.com/office/drawing/2014/main" id="{FEB92F74-273B-4446-A911-5872526737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3414" y="3698426"/>
                <a:ext cx="2808287" cy="0"/>
              </a:xfrm>
              <a:prstGeom prst="line">
                <a:avLst/>
              </a:pr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箭头 59">
                <a:extLst>
                  <a:ext uri="{FF2B5EF4-FFF2-40B4-BE49-F238E27FC236}">
                    <a16:creationId xmlns:a16="http://schemas.microsoft.com/office/drawing/2014/main" id="{E0F6A37C-0D47-43BF-A31D-71C0ADDE3C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2040" y="2142658"/>
                <a:ext cx="10922" cy="622087"/>
              </a:xfrm>
              <a:prstGeom prst="line">
                <a:avLst/>
              </a:prstGeom>
              <a:noFill/>
              <a:ln w="28575" cap="flat" cmpd="sng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箭头 59">
                <a:extLst>
                  <a:ext uri="{FF2B5EF4-FFF2-40B4-BE49-F238E27FC236}">
                    <a16:creationId xmlns:a16="http://schemas.microsoft.com/office/drawing/2014/main" id="{BD7DF662-AF0A-4479-BBEA-3208DD8A88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7514" y="1264002"/>
                <a:ext cx="1584323" cy="0"/>
              </a:xfrm>
              <a:prstGeom prst="line">
                <a:avLst/>
              </a:prstGeom>
              <a:noFill/>
              <a:ln w="28575" cap="flat" cmpd="sng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箭头 59">
                <a:extLst>
                  <a:ext uri="{FF2B5EF4-FFF2-40B4-BE49-F238E27FC236}">
                    <a16:creationId xmlns:a16="http://schemas.microsoft.com/office/drawing/2014/main" id="{C92E6D3C-01B7-47B9-A34E-4C0E60EDD3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95489" y="2543049"/>
                <a:ext cx="1163561" cy="0"/>
              </a:xfrm>
              <a:prstGeom prst="line">
                <a:avLst/>
              </a:prstGeom>
              <a:noFill/>
              <a:ln w="28575" cap="flat" cmpd="sng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Line 32">
                <a:extLst>
                  <a:ext uri="{FF2B5EF4-FFF2-40B4-BE49-F238E27FC236}">
                    <a16:creationId xmlns:a16="http://schemas.microsoft.com/office/drawing/2014/main" id="{79CE3F87-7AC3-403D-BAF2-CF18F4EF04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34864" y="3392488"/>
                <a:ext cx="0" cy="307525"/>
              </a:xfrm>
              <a:prstGeom prst="line">
                <a:avLst/>
              </a:prstGeom>
              <a:noFill/>
              <a:ln w="2857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箭头 59">
                <a:extLst>
                  <a:ext uri="{FF2B5EF4-FFF2-40B4-BE49-F238E27FC236}">
                    <a16:creationId xmlns:a16="http://schemas.microsoft.com/office/drawing/2014/main" id="{45FC4114-FB0E-467A-A364-FD9FA28B8F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06300" y="2543049"/>
                <a:ext cx="1089889" cy="0"/>
              </a:xfrm>
              <a:prstGeom prst="line">
                <a:avLst/>
              </a:prstGeom>
              <a:noFill/>
              <a:ln w="28575" cap="flat" cmpd="sng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88" name="组合 87">
                <a:extLst>
                  <a:ext uri="{FF2B5EF4-FFF2-40B4-BE49-F238E27FC236}">
                    <a16:creationId xmlns:a16="http://schemas.microsoft.com/office/drawing/2014/main" id="{C7828D69-E7C2-4208-A587-C865119D21BD}"/>
                  </a:ext>
                </a:extLst>
              </p:cNvPr>
              <p:cNvGrpSpPr/>
              <p:nvPr/>
            </p:nvGrpSpPr>
            <p:grpSpPr>
              <a:xfrm>
                <a:off x="8703551" y="903639"/>
                <a:ext cx="632544" cy="2794787"/>
                <a:chOff x="8637449" y="804486"/>
                <a:chExt cx="632544" cy="2794787"/>
              </a:xfrm>
            </p:grpSpPr>
            <p:sp>
              <p:nvSpPr>
                <p:cNvPr id="89" name="Line 33">
                  <a:extLst>
                    <a:ext uri="{FF2B5EF4-FFF2-40B4-BE49-F238E27FC236}">
                      <a16:creationId xmlns:a16="http://schemas.microsoft.com/office/drawing/2014/main" id="{88DDCD52-A7BF-4548-BE99-9B12A75DA3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269993" y="804486"/>
                  <a:ext cx="0" cy="2794787"/>
                </a:xfrm>
                <a:prstGeom prst="line">
                  <a:avLst/>
                </a:prstGeom>
                <a:noFill/>
                <a:ln w="28575" cap="flat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0" name="Line 34">
                  <a:extLst>
                    <a:ext uri="{FF2B5EF4-FFF2-40B4-BE49-F238E27FC236}">
                      <a16:creationId xmlns:a16="http://schemas.microsoft.com/office/drawing/2014/main" id="{07C4969B-8501-4B57-8EA4-A00346C8DB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637449" y="804486"/>
                  <a:ext cx="632544" cy="0"/>
                </a:xfrm>
                <a:prstGeom prst="line">
                  <a:avLst/>
                </a:prstGeom>
                <a:noFill/>
                <a:ln w="28575" cap="flat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1" name="箭头 59">
                  <a:extLst>
                    <a:ext uri="{FF2B5EF4-FFF2-40B4-BE49-F238E27FC236}">
                      <a16:creationId xmlns:a16="http://schemas.microsoft.com/office/drawing/2014/main" id="{C358FDB7-A4CE-4BE2-BBBB-89241B012D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911218" y="3599273"/>
                  <a:ext cx="358775" cy="0"/>
                </a:xfrm>
                <a:prstGeom prst="line">
                  <a:avLst/>
                </a:prstGeom>
                <a:noFill/>
                <a:ln w="28575" cap="flat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92" name="箭头 59">
                <a:extLst>
                  <a:ext uri="{FF2B5EF4-FFF2-40B4-BE49-F238E27FC236}">
                    <a16:creationId xmlns:a16="http://schemas.microsoft.com/office/drawing/2014/main" id="{35339551-4D19-4591-B1A1-5642F59BC6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691" y="4150009"/>
                <a:ext cx="731831" cy="714811"/>
              </a:xfrm>
              <a:prstGeom prst="line">
                <a:avLst/>
              </a:prstGeom>
              <a:noFill/>
              <a:ln w="28575" cap="flat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Text Box 44">
                <a:extLst>
                  <a:ext uri="{FF2B5EF4-FFF2-40B4-BE49-F238E27FC236}">
                    <a16:creationId xmlns:a16="http://schemas.microsoft.com/office/drawing/2014/main" id="{72683C2B-BDEF-4D4B-AC1F-C524FBA086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75471" y="5233347"/>
                <a:ext cx="1579278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舒张血管</a:t>
                </a:r>
              </a:p>
              <a:p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抗血小板聚集</a:t>
                </a:r>
              </a:p>
              <a:p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促细胞凋亡</a:t>
                </a:r>
              </a:p>
            </p:txBody>
          </p:sp>
          <p:sp>
            <p:nvSpPr>
              <p:cNvPr id="95" name="箭头 59">
                <a:extLst>
                  <a:ext uri="{FF2B5EF4-FFF2-40B4-BE49-F238E27FC236}">
                    <a16:creationId xmlns:a16="http://schemas.microsoft.com/office/drawing/2014/main" id="{86398CFE-A088-4C3A-96F2-84F57CF4F6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186026" y="4922388"/>
                <a:ext cx="0" cy="358775"/>
              </a:xfrm>
              <a:prstGeom prst="line">
                <a:avLst/>
              </a:prstGeom>
              <a:noFill/>
              <a:ln w="28575" cap="flat" cmpd="sng">
                <a:solidFill>
                  <a:schemeClr val="accent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箭头 59">
                <a:extLst>
                  <a:ext uri="{FF2B5EF4-FFF2-40B4-BE49-F238E27FC236}">
                    <a16:creationId xmlns:a16="http://schemas.microsoft.com/office/drawing/2014/main" id="{A0BB0B4A-C70F-4FF1-A3A4-522B2ED0F3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707974" y="5771621"/>
                <a:ext cx="910527" cy="203367"/>
              </a:xfrm>
              <a:prstGeom prst="line">
                <a:avLst/>
              </a:prstGeom>
              <a:noFill/>
              <a:ln w="38100" cap="flat" cmpd="sng">
                <a:solidFill>
                  <a:srgbClr val="00B050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AutoShape 49">
                <a:extLst>
                  <a:ext uri="{FF2B5EF4-FFF2-40B4-BE49-F238E27FC236}">
                    <a16:creationId xmlns:a16="http://schemas.microsoft.com/office/drawing/2014/main" id="{A9B08D34-A43B-4995-9C2D-142047028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5226" y="5118270"/>
                <a:ext cx="358775" cy="142875"/>
              </a:xfrm>
              <a:prstGeom prst="rightArrow">
                <a:avLst>
                  <a:gd name="adj1" fmla="val 50000"/>
                  <a:gd name="adj2" fmla="val 62778"/>
                </a:avLst>
              </a:prstGeom>
              <a:solidFill>
                <a:schemeClr val="accent1"/>
              </a:solidFill>
              <a:ln w="9525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8" name="Text Box 50">
                <a:extLst>
                  <a:ext uri="{FF2B5EF4-FFF2-40B4-BE49-F238E27FC236}">
                    <a16:creationId xmlns:a16="http://schemas.microsoft.com/office/drawing/2014/main" id="{89878883-DB1D-4AE3-924A-D06E42D169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54001" y="5005041"/>
                <a:ext cx="64953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升压</a:t>
                </a:r>
              </a:p>
            </p:txBody>
          </p:sp>
          <p:sp>
            <p:nvSpPr>
              <p:cNvPr id="99" name="Text Box 51">
                <a:extLst>
                  <a:ext uri="{FF2B5EF4-FFF2-40B4-BE49-F238E27FC236}">
                    <a16:creationId xmlns:a16="http://schemas.microsoft.com/office/drawing/2014/main" id="{C36660B7-1C2F-4C42-9A66-A81E131A43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16921" y="5233347"/>
                <a:ext cx="64953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b="1" dirty="0">
                    <a:solidFill>
                      <a:srgbClr val="00B0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降压</a:t>
                </a:r>
              </a:p>
            </p:txBody>
          </p:sp>
          <p:sp>
            <p:nvSpPr>
              <p:cNvPr id="100" name="AutoShape 52">
                <a:extLst>
                  <a:ext uri="{FF2B5EF4-FFF2-40B4-BE49-F238E27FC236}">
                    <a16:creationId xmlns:a16="http://schemas.microsoft.com/office/drawing/2014/main" id="{3C666EA6-89DF-4807-AB01-A2AFB64BD6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56559" y="5345782"/>
                <a:ext cx="360362" cy="144462"/>
              </a:xfrm>
              <a:prstGeom prst="rightArrow">
                <a:avLst>
                  <a:gd name="adj1" fmla="val 50000"/>
                  <a:gd name="adj2" fmla="val 62363"/>
                </a:avLst>
              </a:prstGeom>
              <a:solidFill>
                <a:srgbClr val="FF6600"/>
              </a:solidFill>
              <a:ln w="9525" cap="flat" cmpd="sng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1" name="AutoShape 53">
                <a:extLst>
                  <a:ext uri="{FF2B5EF4-FFF2-40B4-BE49-F238E27FC236}">
                    <a16:creationId xmlns:a16="http://schemas.microsoft.com/office/drawing/2014/main" id="{1CE31992-3B4B-4319-A5CC-C9CF7DB1F0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593639" y="5518198"/>
                <a:ext cx="360362" cy="144462"/>
              </a:xfrm>
              <a:prstGeom prst="rightArrow">
                <a:avLst>
                  <a:gd name="adj1" fmla="val 50000"/>
                  <a:gd name="adj2" fmla="val 62363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" name="Text Box 54">
                <a:extLst>
                  <a:ext uri="{FF2B5EF4-FFF2-40B4-BE49-F238E27FC236}">
                    <a16:creationId xmlns:a16="http://schemas.microsoft.com/office/drawing/2014/main" id="{2FB2C3B3-1978-4677-B40A-5F3DE73B7F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54001" y="5405763"/>
                <a:ext cx="133882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心血管重构</a:t>
                </a:r>
              </a:p>
            </p:txBody>
          </p:sp>
          <p:sp>
            <p:nvSpPr>
              <p:cNvPr id="103" name="Line 55">
                <a:extLst>
                  <a:ext uri="{FF2B5EF4-FFF2-40B4-BE49-F238E27FC236}">
                    <a16:creationId xmlns:a16="http://schemas.microsoft.com/office/drawing/2014/main" id="{B1D65C56-5CAF-4F68-AC69-4CC9D42C22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23656" y="4274687"/>
                <a:ext cx="703596" cy="0"/>
              </a:xfrm>
              <a:prstGeom prst="line">
                <a:avLst/>
              </a:prstGeom>
              <a:noFill/>
              <a:ln w="28575" cap="flat" cmpd="sng">
                <a:solidFill>
                  <a:schemeClr val="accent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" name="箭头 59">
                <a:extLst>
                  <a:ext uri="{FF2B5EF4-FFF2-40B4-BE49-F238E27FC236}">
                    <a16:creationId xmlns:a16="http://schemas.microsoft.com/office/drawing/2014/main" id="{40817577-6FE7-4A69-ACC5-4AC41F066B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25665" y="3875127"/>
                <a:ext cx="0" cy="399560"/>
              </a:xfrm>
              <a:prstGeom prst="line">
                <a:avLst/>
              </a:prstGeom>
              <a:noFill/>
              <a:ln w="28575" cap="flat" cmpd="sng">
                <a:solidFill>
                  <a:schemeClr val="accent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Text Box 9">
                <a:extLst>
                  <a:ext uri="{FF2B5EF4-FFF2-40B4-BE49-F238E27FC236}">
                    <a16:creationId xmlns:a16="http://schemas.microsoft.com/office/drawing/2014/main" id="{9A33935E-8C9D-40FC-9DE9-035B340478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68056" y="342391"/>
                <a:ext cx="161664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rgbClr val="FF66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（激肽系统）</a:t>
                </a:r>
              </a:p>
            </p:txBody>
          </p:sp>
          <p:sp>
            <p:nvSpPr>
              <p:cNvPr id="106" name="Text Box 9">
                <a:extLst>
                  <a:ext uri="{FF2B5EF4-FFF2-40B4-BE49-F238E27FC236}">
                    <a16:creationId xmlns:a16="http://schemas.microsoft.com/office/drawing/2014/main" id="{55275535-92E3-44EC-9DC1-008EDB8453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3567" y="342391"/>
                <a:ext cx="260099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rgbClr val="7030A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（肾素</a:t>
                </a:r>
                <a:r>
                  <a:rPr lang="en-US" altLang="zh-CN" b="1" dirty="0">
                    <a:solidFill>
                      <a:srgbClr val="7030A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-</a:t>
                </a:r>
                <a:r>
                  <a:rPr lang="zh-CN" altLang="en-US" b="1" dirty="0">
                    <a:solidFill>
                      <a:srgbClr val="7030A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血管紧张素系统）</a:t>
                </a:r>
              </a:p>
            </p:txBody>
          </p:sp>
          <p:sp>
            <p:nvSpPr>
              <p:cNvPr id="107" name="Text Box 48">
                <a:extLst>
                  <a:ext uri="{FF2B5EF4-FFF2-40B4-BE49-F238E27FC236}">
                    <a16:creationId xmlns:a16="http://schemas.microsoft.com/office/drawing/2014/main" id="{89705F1C-59C4-4BBD-995F-83E724F0B7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74065" y="5873304"/>
                <a:ext cx="4058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>
                    <a:solidFill>
                      <a:srgbClr val="00B0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—</a:t>
                </a:r>
                <a:endParaRPr lang="zh-CN" altLang="en-US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Text Box 48">
                <a:extLst>
                  <a:ext uri="{FF2B5EF4-FFF2-40B4-BE49-F238E27FC236}">
                    <a16:creationId xmlns:a16="http://schemas.microsoft.com/office/drawing/2014/main" id="{BB5FB52A-D8DB-44EA-B50F-1327131E16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4636" y="4808266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accent1"/>
                    </a:solidFill>
                    <a:ea typeface="宋体" pitchFamily="2" charset="-122"/>
                  </a:rPr>
                  <a:t>+</a:t>
                </a:r>
              </a:p>
            </p:txBody>
          </p:sp>
        </p:grpSp>
        <p:pic>
          <p:nvPicPr>
            <p:cNvPr id="119" name="图片 118">
              <a:extLst>
                <a:ext uri="{FF2B5EF4-FFF2-40B4-BE49-F238E27FC236}">
                  <a16:creationId xmlns:a16="http://schemas.microsoft.com/office/drawing/2014/main" id="{F3CAAE22-7C0D-4483-B8D2-E0BA1E5EE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37325" y="3726813"/>
              <a:ext cx="569431" cy="574854"/>
            </a:xfrm>
            <a:prstGeom prst="rect">
              <a:avLst/>
            </a:prstGeom>
          </p:spPr>
        </p:pic>
        <p:pic>
          <p:nvPicPr>
            <p:cNvPr id="120" name="图片 119">
              <a:extLst>
                <a:ext uri="{FF2B5EF4-FFF2-40B4-BE49-F238E27FC236}">
                  <a16:creationId xmlns:a16="http://schemas.microsoft.com/office/drawing/2014/main" id="{8F1FE5A3-405B-4FBE-B1BA-1BF3F05BF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37183" y="3724371"/>
              <a:ext cx="569431" cy="579738"/>
            </a:xfrm>
            <a:prstGeom prst="rect">
              <a:avLst/>
            </a:prstGeom>
          </p:spPr>
        </p:pic>
      </p:grpSp>
      <p:sp>
        <p:nvSpPr>
          <p:cNvPr id="122" name="乘 1">
            <a:extLst>
              <a:ext uri="{FF2B5EF4-FFF2-40B4-BE49-F238E27FC236}">
                <a16:creationId xmlns:a16="http://schemas.microsoft.com/office/drawing/2014/main" id="{1302E0DD-E3B8-4EF6-9CEE-E6F75289C93B}"/>
              </a:ext>
            </a:extLst>
          </p:cNvPr>
          <p:cNvSpPr/>
          <p:nvPr/>
        </p:nvSpPr>
        <p:spPr bwMode="auto">
          <a:xfrm>
            <a:off x="6853185" y="2569285"/>
            <a:ext cx="1085522" cy="976828"/>
          </a:xfrm>
          <a:prstGeom prst="mathMultiply">
            <a:avLst>
              <a:gd name="adj1" fmla="val 12367"/>
            </a:avLst>
          </a:prstGeom>
          <a:solidFill>
            <a:srgbClr val="FF0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zh-CN" altLang="en-US" sz="2000">
              <a:latin typeface="Arial" charset="0"/>
            </a:endParaRPr>
          </a:p>
        </p:txBody>
      </p:sp>
      <p:sp>
        <p:nvSpPr>
          <p:cNvPr id="123" name="文本框 5">
            <a:extLst>
              <a:ext uri="{FF2B5EF4-FFF2-40B4-BE49-F238E27FC236}">
                <a16:creationId xmlns:a16="http://schemas.microsoft.com/office/drawing/2014/main" id="{C6DA4F29-5D02-4F2F-836D-A2C971A3F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165" y="1950006"/>
            <a:ext cx="3336700" cy="76944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zh-CN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血管紧张素转化酶抑制药（</a:t>
            </a:r>
            <a:r>
              <a:rPr lang="en-US" altLang="zh-CN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ACE</a:t>
            </a:r>
            <a:r>
              <a:rPr lang="zh-CN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抑制药）</a:t>
            </a:r>
          </a:p>
        </p:txBody>
      </p:sp>
      <p:sp>
        <p:nvSpPr>
          <p:cNvPr id="124" name="乘 1">
            <a:extLst>
              <a:ext uri="{FF2B5EF4-FFF2-40B4-BE49-F238E27FC236}">
                <a16:creationId xmlns:a16="http://schemas.microsoft.com/office/drawing/2014/main" id="{2CDAA26D-4277-486C-84EA-58BE8CEED9BD}"/>
              </a:ext>
            </a:extLst>
          </p:cNvPr>
          <p:cNvSpPr/>
          <p:nvPr/>
        </p:nvSpPr>
        <p:spPr bwMode="auto">
          <a:xfrm>
            <a:off x="3896636" y="4332397"/>
            <a:ext cx="1085522" cy="976828"/>
          </a:xfrm>
          <a:prstGeom prst="mathMultiply">
            <a:avLst>
              <a:gd name="adj1" fmla="val 12367"/>
            </a:avLst>
          </a:prstGeom>
          <a:solidFill>
            <a:srgbClr val="FF0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zh-CN" altLang="en-US" sz="2000">
              <a:latin typeface="Arial" charset="0"/>
            </a:endParaRPr>
          </a:p>
        </p:txBody>
      </p:sp>
      <p:sp>
        <p:nvSpPr>
          <p:cNvPr id="125" name="文本框 5">
            <a:extLst>
              <a:ext uri="{FF2B5EF4-FFF2-40B4-BE49-F238E27FC236}">
                <a16:creationId xmlns:a16="http://schemas.microsoft.com/office/drawing/2014/main" id="{DE649593-D69C-4D11-9AD4-FAE51B817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1243" y="3665214"/>
            <a:ext cx="2628115" cy="76944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血管紧张素</a:t>
            </a:r>
            <a:r>
              <a:rPr lang="en-US" altLang="zh-CN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Ⅱ</a:t>
            </a:r>
            <a:r>
              <a:rPr lang="zh-CN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受体（</a:t>
            </a:r>
            <a:r>
              <a:rPr lang="en-US" altLang="zh-CN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AT</a:t>
            </a:r>
            <a:r>
              <a:rPr lang="en-US" altLang="zh-CN" sz="22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受体）拮抗药</a:t>
            </a:r>
          </a:p>
        </p:txBody>
      </p:sp>
      <p:sp>
        <p:nvSpPr>
          <p:cNvPr id="126" name="乘 1">
            <a:extLst>
              <a:ext uri="{FF2B5EF4-FFF2-40B4-BE49-F238E27FC236}">
                <a16:creationId xmlns:a16="http://schemas.microsoft.com/office/drawing/2014/main" id="{91C62287-EC40-4963-B136-EFF94F023715}"/>
              </a:ext>
            </a:extLst>
          </p:cNvPr>
          <p:cNvSpPr/>
          <p:nvPr/>
        </p:nvSpPr>
        <p:spPr bwMode="auto">
          <a:xfrm>
            <a:off x="3319373" y="1415175"/>
            <a:ext cx="1085522" cy="976828"/>
          </a:xfrm>
          <a:prstGeom prst="mathMultiply">
            <a:avLst>
              <a:gd name="adj1" fmla="val 12367"/>
            </a:avLst>
          </a:prstGeom>
          <a:solidFill>
            <a:srgbClr val="FF0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zh-CN" altLang="en-US" sz="2000">
              <a:latin typeface="Arial" charset="0"/>
            </a:endParaRPr>
          </a:p>
        </p:txBody>
      </p:sp>
      <p:sp>
        <p:nvSpPr>
          <p:cNvPr id="127" name="文本框 126">
            <a:extLst>
              <a:ext uri="{FF2B5EF4-FFF2-40B4-BE49-F238E27FC236}">
                <a16:creationId xmlns:a16="http://schemas.microsoft.com/office/drawing/2014/main" id="{E292CC9C-16BF-42BA-AA21-83CF1DBAE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6743" y="1693558"/>
            <a:ext cx="1594896" cy="4308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zh-CN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肾素抑制剂</a:t>
            </a:r>
          </a:p>
        </p:txBody>
      </p:sp>
    </p:spTree>
    <p:extLst>
      <p:ext uri="{BB962C8B-B14F-4D97-AF65-F5344CB8AC3E}">
        <p14:creationId xmlns:p14="http://schemas.microsoft.com/office/powerpoint/2010/main" val="416068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椭圆 5">
            <a:extLst>
              <a:ext uri="{FF2B5EF4-FFF2-40B4-BE49-F238E27FC236}">
                <a16:creationId xmlns:a16="http://schemas.microsoft.com/office/drawing/2014/main" id="{EFBC6875-1FAF-4587-99F6-F4F6C4B55056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95064" y="3404673"/>
            <a:ext cx="1023512" cy="1025528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170"/>
            <a:endParaRPr lang="zh-CN" altLang="en-US" sz="2400">
              <a:solidFill>
                <a:srgbClr val="333333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" name="PA_椭圆 6">
            <a:extLst>
              <a:ext uri="{FF2B5EF4-FFF2-40B4-BE49-F238E27FC236}">
                <a16:creationId xmlns:a16="http://schemas.microsoft.com/office/drawing/2014/main" id="{103AB36F-1209-44EB-8041-8962831DD48D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44698" y="3586648"/>
            <a:ext cx="790587" cy="790831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170"/>
            <a:endParaRPr lang="zh-CN" altLang="en-US" sz="2400">
              <a:solidFill>
                <a:srgbClr val="333333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" name="PA_椭圆 7">
            <a:extLst>
              <a:ext uri="{FF2B5EF4-FFF2-40B4-BE49-F238E27FC236}">
                <a16:creationId xmlns:a16="http://schemas.microsoft.com/office/drawing/2014/main" id="{B0C1EE00-EEBF-49F3-A2C7-BBEC1614DFF7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17330" y="4108766"/>
            <a:ext cx="1023512" cy="1023828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170"/>
            <a:endParaRPr lang="zh-CN" altLang="en-US" sz="2400">
              <a:solidFill>
                <a:srgbClr val="333333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PA_椭圆 8">
            <a:extLst>
              <a:ext uri="{FF2B5EF4-FFF2-40B4-BE49-F238E27FC236}">
                <a16:creationId xmlns:a16="http://schemas.microsoft.com/office/drawing/2014/main" id="{17E35720-4B73-418F-81C1-FF28D64F4CA2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71901" y="4088358"/>
            <a:ext cx="964005" cy="964303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170"/>
            <a:endParaRPr lang="zh-CN" altLang="en-US" sz="2400">
              <a:solidFill>
                <a:srgbClr val="333333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PA_椭圆 9">
            <a:extLst>
              <a:ext uri="{FF2B5EF4-FFF2-40B4-BE49-F238E27FC236}">
                <a16:creationId xmlns:a16="http://schemas.microsoft.com/office/drawing/2014/main" id="{84F5A3A0-9DCF-49E4-A0B7-90214E416EEC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57844" y="4474419"/>
            <a:ext cx="964005" cy="964303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170"/>
            <a:endParaRPr lang="zh-CN" altLang="en-US" sz="2400">
              <a:solidFill>
                <a:srgbClr val="333333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" name="PA_椭圆 10">
            <a:extLst>
              <a:ext uri="{FF2B5EF4-FFF2-40B4-BE49-F238E27FC236}">
                <a16:creationId xmlns:a16="http://schemas.microsoft.com/office/drawing/2014/main" id="{79565556-B8D0-49DB-B848-C85145E0B61C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27988" y="4783948"/>
            <a:ext cx="964005" cy="964303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170"/>
            <a:endParaRPr lang="zh-CN" altLang="en-US" sz="2400">
              <a:solidFill>
                <a:srgbClr val="333333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" name="PA_椭圆 11">
            <a:extLst>
              <a:ext uri="{FF2B5EF4-FFF2-40B4-BE49-F238E27FC236}">
                <a16:creationId xmlns:a16="http://schemas.microsoft.com/office/drawing/2014/main" id="{ABBACBDE-F2CF-49C6-A0EF-9CA08F112997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" y="4518636"/>
            <a:ext cx="751481" cy="746612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170"/>
            <a:endParaRPr lang="zh-CN" altLang="en-US" sz="2400">
              <a:solidFill>
                <a:srgbClr val="333333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" name="PA_任意多边形 12">
            <a:extLst>
              <a:ext uri="{FF2B5EF4-FFF2-40B4-BE49-F238E27FC236}">
                <a16:creationId xmlns:a16="http://schemas.microsoft.com/office/drawing/2014/main" id="{4A022488-C79E-42AE-A231-6F9C9EA7C84A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598466" y="3654676"/>
            <a:ext cx="2390460" cy="3214341"/>
          </a:xfrm>
          <a:custGeom>
            <a:avLst/>
            <a:gdLst>
              <a:gd name="T0" fmla="*/ 203 w 595"/>
              <a:gd name="T1" fmla="*/ 800 h 800"/>
              <a:gd name="T2" fmla="*/ 419 w 595"/>
              <a:gd name="T3" fmla="*/ 800 h 800"/>
              <a:gd name="T4" fmla="*/ 335 w 595"/>
              <a:gd name="T5" fmla="*/ 556 h 800"/>
              <a:gd name="T6" fmla="*/ 473 w 595"/>
              <a:gd name="T7" fmla="*/ 332 h 800"/>
              <a:gd name="T8" fmla="*/ 587 w 595"/>
              <a:gd name="T9" fmla="*/ 344 h 800"/>
              <a:gd name="T10" fmla="*/ 388 w 595"/>
              <a:gd name="T11" fmla="*/ 338 h 800"/>
              <a:gd name="T12" fmla="*/ 463 w 595"/>
              <a:gd name="T13" fmla="*/ 247 h 800"/>
              <a:gd name="T14" fmla="*/ 595 w 595"/>
              <a:gd name="T15" fmla="*/ 210 h 800"/>
              <a:gd name="T16" fmla="*/ 484 w 595"/>
              <a:gd name="T17" fmla="*/ 219 h 800"/>
              <a:gd name="T18" fmla="*/ 498 w 595"/>
              <a:gd name="T19" fmla="*/ 102 h 800"/>
              <a:gd name="T20" fmla="*/ 476 w 595"/>
              <a:gd name="T21" fmla="*/ 209 h 800"/>
              <a:gd name="T22" fmla="*/ 324 w 595"/>
              <a:gd name="T23" fmla="*/ 342 h 800"/>
              <a:gd name="T24" fmla="*/ 322 w 595"/>
              <a:gd name="T25" fmla="*/ 187 h 800"/>
              <a:gd name="T26" fmla="*/ 394 w 595"/>
              <a:gd name="T27" fmla="*/ 95 h 800"/>
              <a:gd name="T28" fmla="*/ 309 w 595"/>
              <a:gd name="T29" fmla="*/ 170 h 800"/>
              <a:gd name="T30" fmla="*/ 272 w 595"/>
              <a:gd name="T31" fmla="*/ 61 h 800"/>
              <a:gd name="T32" fmla="*/ 178 w 595"/>
              <a:gd name="T33" fmla="*/ 0 h 800"/>
              <a:gd name="T34" fmla="*/ 273 w 595"/>
              <a:gd name="T35" fmla="*/ 135 h 800"/>
              <a:gd name="T36" fmla="*/ 207 w 595"/>
              <a:gd name="T37" fmla="*/ 96 h 800"/>
              <a:gd name="T38" fmla="*/ 108 w 595"/>
              <a:gd name="T39" fmla="*/ 91 h 800"/>
              <a:gd name="T40" fmla="*/ 59 w 595"/>
              <a:gd name="T41" fmla="*/ 60 h 800"/>
              <a:gd name="T42" fmla="*/ 115 w 595"/>
              <a:gd name="T43" fmla="*/ 102 h 800"/>
              <a:gd name="T44" fmla="*/ 227 w 595"/>
              <a:gd name="T45" fmla="*/ 124 h 800"/>
              <a:gd name="T46" fmla="*/ 282 w 595"/>
              <a:gd name="T47" fmla="*/ 203 h 800"/>
              <a:gd name="T48" fmla="*/ 274 w 595"/>
              <a:gd name="T49" fmla="*/ 424 h 800"/>
              <a:gd name="T50" fmla="*/ 217 w 595"/>
              <a:gd name="T51" fmla="*/ 372 h 800"/>
              <a:gd name="T52" fmla="*/ 136 w 595"/>
              <a:gd name="T53" fmla="*/ 299 h 800"/>
              <a:gd name="T54" fmla="*/ 123 w 595"/>
              <a:gd name="T55" fmla="*/ 209 h 800"/>
              <a:gd name="T56" fmla="*/ 130 w 595"/>
              <a:gd name="T57" fmla="*/ 312 h 800"/>
              <a:gd name="T58" fmla="*/ 0 w 595"/>
              <a:gd name="T59" fmla="*/ 318 h 800"/>
              <a:gd name="T60" fmla="*/ 131 w 595"/>
              <a:gd name="T61" fmla="*/ 330 h 800"/>
              <a:gd name="T62" fmla="*/ 230 w 595"/>
              <a:gd name="T63" fmla="*/ 430 h 800"/>
              <a:gd name="T64" fmla="*/ 257 w 595"/>
              <a:gd name="T65" fmla="*/ 485 h 800"/>
              <a:gd name="T66" fmla="*/ 92 w 595"/>
              <a:gd name="T67" fmla="*/ 502 h 800"/>
              <a:gd name="T68" fmla="*/ 190 w 595"/>
              <a:gd name="T69" fmla="*/ 482 h 800"/>
              <a:gd name="T70" fmla="*/ 275 w 595"/>
              <a:gd name="T71" fmla="*/ 605 h 800"/>
              <a:gd name="T72" fmla="*/ 203 w 595"/>
              <a:gd name="T73" fmla="*/ 80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95" h="800">
                <a:moveTo>
                  <a:pt x="203" y="800"/>
                </a:moveTo>
                <a:cubicBezTo>
                  <a:pt x="442" y="800"/>
                  <a:pt x="419" y="800"/>
                  <a:pt x="419" y="800"/>
                </a:cubicBezTo>
                <a:cubicBezTo>
                  <a:pt x="419" y="800"/>
                  <a:pt x="335" y="782"/>
                  <a:pt x="335" y="556"/>
                </a:cubicBezTo>
                <a:cubicBezTo>
                  <a:pt x="335" y="462"/>
                  <a:pt x="400" y="338"/>
                  <a:pt x="473" y="332"/>
                </a:cubicBezTo>
                <a:cubicBezTo>
                  <a:pt x="545" y="327"/>
                  <a:pt x="587" y="344"/>
                  <a:pt x="587" y="344"/>
                </a:cubicBezTo>
                <a:cubicBezTo>
                  <a:pt x="587" y="344"/>
                  <a:pt x="497" y="284"/>
                  <a:pt x="388" y="338"/>
                </a:cubicBezTo>
                <a:cubicBezTo>
                  <a:pt x="388" y="338"/>
                  <a:pt x="416" y="282"/>
                  <a:pt x="463" y="247"/>
                </a:cubicBezTo>
                <a:cubicBezTo>
                  <a:pt x="510" y="212"/>
                  <a:pt x="578" y="209"/>
                  <a:pt x="595" y="210"/>
                </a:cubicBezTo>
                <a:cubicBezTo>
                  <a:pt x="595" y="210"/>
                  <a:pt x="542" y="192"/>
                  <a:pt x="484" y="219"/>
                </a:cubicBezTo>
                <a:cubicBezTo>
                  <a:pt x="484" y="219"/>
                  <a:pt x="528" y="188"/>
                  <a:pt x="498" y="102"/>
                </a:cubicBezTo>
                <a:cubicBezTo>
                  <a:pt x="498" y="102"/>
                  <a:pt x="507" y="178"/>
                  <a:pt x="476" y="209"/>
                </a:cubicBezTo>
                <a:cubicBezTo>
                  <a:pt x="445" y="241"/>
                  <a:pt x="349" y="297"/>
                  <a:pt x="324" y="342"/>
                </a:cubicBezTo>
                <a:cubicBezTo>
                  <a:pt x="324" y="342"/>
                  <a:pt x="304" y="256"/>
                  <a:pt x="322" y="187"/>
                </a:cubicBezTo>
                <a:cubicBezTo>
                  <a:pt x="338" y="127"/>
                  <a:pt x="383" y="98"/>
                  <a:pt x="394" y="95"/>
                </a:cubicBezTo>
                <a:cubicBezTo>
                  <a:pt x="394" y="95"/>
                  <a:pt x="336" y="103"/>
                  <a:pt x="309" y="170"/>
                </a:cubicBezTo>
                <a:cubicBezTo>
                  <a:pt x="309" y="170"/>
                  <a:pt x="309" y="112"/>
                  <a:pt x="272" y="61"/>
                </a:cubicBezTo>
                <a:cubicBezTo>
                  <a:pt x="234" y="11"/>
                  <a:pt x="192" y="3"/>
                  <a:pt x="178" y="0"/>
                </a:cubicBezTo>
                <a:cubicBezTo>
                  <a:pt x="178" y="0"/>
                  <a:pt x="270" y="33"/>
                  <a:pt x="273" y="135"/>
                </a:cubicBezTo>
                <a:cubicBezTo>
                  <a:pt x="273" y="135"/>
                  <a:pt x="248" y="105"/>
                  <a:pt x="207" y="96"/>
                </a:cubicBezTo>
                <a:cubicBezTo>
                  <a:pt x="166" y="88"/>
                  <a:pt x="128" y="95"/>
                  <a:pt x="108" y="91"/>
                </a:cubicBezTo>
                <a:cubicBezTo>
                  <a:pt x="87" y="87"/>
                  <a:pt x="63" y="69"/>
                  <a:pt x="59" y="60"/>
                </a:cubicBezTo>
                <a:cubicBezTo>
                  <a:pt x="59" y="60"/>
                  <a:pt x="71" y="88"/>
                  <a:pt x="115" y="102"/>
                </a:cubicBezTo>
                <a:cubicBezTo>
                  <a:pt x="154" y="114"/>
                  <a:pt x="197" y="104"/>
                  <a:pt x="227" y="124"/>
                </a:cubicBezTo>
                <a:cubicBezTo>
                  <a:pt x="257" y="144"/>
                  <a:pt x="277" y="172"/>
                  <a:pt x="282" y="203"/>
                </a:cubicBezTo>
                <a:cubicBezTo>
                  <a:pt x="287" y="231"/>
                  <a:pt x="295" y="335"/>
                  <a:pt x="274" y="424"/>
                </a:cubicBezTo>
                <a:cubicBezTo>
                  <a:pt x="274" y="424"/>
                  <a:pt x="250" y="393"/>
                  <a:pt x="217" y="372"/>
                </a:cubicBezTo>
                <a:cubicBezTo>
                  <a:pt x="183" y="349"/>
                  <a:pt x="148" y="318"/>
                  <a:pt x="136" y="299"/>
                </a:cubicBezTo>
                <a:cubicBezTo>
                  <a:pt x="124" y="281"/>
                  <a:pt x="121" y="234"/>
                  <a:pt x="123" y="209"/>
                </a:cubicBezTo>
                <a:cubicBezTo>
                  <a:pt x="123" y="209"/>
                  <a:pt x="105" y="271"/>
                  <a:pt x="130" y="312"/>
                </a:cubicBezTo>
                <a:cubicBezTo>
                  <a:pt x="130" y="312"/>
                  <a:pt x="70" y="282"/>
                  <a:pt x="0" y="318"/>
                </a:cubicBezTo>
                <a:cubicBezTo>
                  <a:pt x="0" y="318"/>
                  <a:pt x="83" y="298"/>
                  <a:pt x="131" y="330"/>
                </a:cubicBezTo>
                <a:cubicBezTo>
                  <a:pt x="183" y="364"/>
                  <a:pt x="216" y="408"/>
                  <a:pt x="230" y="430"/>
                </a:cubicBezTo>
                <a:cubicBezTo>
                  <a:pt x="244" y="453"/>
                  <a:pt x="257" y="485"/>
                  <a:pt x="257" y="485"/>
                </a:cubicBezTo>
                <a:cubicBezTo>
                  <a:pt x="257" y="485"/>
                  <a:pt x="182" y="437"/>
                  <a:pt x="92" y="502"/>
                </a:cubicBezTo>
                <a:cubicBezTo>
                  <a:pt x="92" y="502"/>
                  <a:pt x="145" y="475"/>
                  <a:pt x="190" y="482"/>
                </a:cubicBezTo>
                <a:cubicBezTo>
                  <a:pt x="235" y="489"/>
                  <a:pt x="275" y="528"/>
                  <a:pt x="275" y="605"/>
                </a:cubicBezTo>
                <a:cubicBezTo>
                  <a:pt x="275" y="681"/>
                  <a:pt x="257" y="753"/>
                  <a:pt x="203" y="8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170"/>
            <a:endParaRPr lang="zh-CN" altLang="en-US" sz="2400">
              <a:solidFill>
                <a:srgbClr val="333333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" name="PA_椭圆 13">
            <a:extLst>
              <a:ext uri="{FF2B5EF4-FFF2-40B4-BE49-F238E27FC236}">
                <a16:creationId xmlns:a16="http://schemas.microsoft.com/office/drawing/2014/main" id="{B136182B-FEFB-4B45-B6BE-5CC28B9F27D0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0" y="3761822"/>
            <a:ext cx="1217332" cy="12177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 defTabSz="1219170"/>
            <a:endParaRPr lang="zh-CN" altLang="en-US" sz="1333" dirty="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" name="PA_椭圆 14">
            <a:extLst>
              <a:ext uri="{FF2B5EF4-FFF2-40B4-BE49-F238E27FC236}">
                <a16:creationId xmlns:a16="http://schemas.microsoft.com/office/drawing/2014/main" id="{90E7284F-838A-435B-AB00-519F8891FCBC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03731" y="3021163"/>
            <a:ext cx="1217332" cy="12177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 defTabSz="1219170"/>
            <a:endParaRPr lang="zh-CN" altLang="en-US" sz="1333" dirty="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" name="PA_椭圆 14">
            <a:extLst>
              <a:ext uri="{FF2B5EF4-FFF2-40B4-BE49-F238E27FC236}">
                <a16:creationId xmlns:a16="http://schemas.microsoft.com/office/drawing/2014/main" id="{E875B5A1-8B5E-4462-AB18-64F4220639B9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21063" y="3425083"/>
            <a:ext cx="1217332" cy="12177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 defTabSz="1219170"/>
            <a:endParaRPr lang="zh-CN" altLang="en-US" sz="1333" dirty="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" name="PA_椭圆 14">
            <a:extLst>
              <a:ext uri="{FF2B5EF4-FFF2-40B4-BE49-F238E27FC236}">
                <a16:creationId xmlns:a16="http://schemas.microsoft.com/office/drawing/2014/main" id="{69E0FA6E-C392-453F-B404-B7EA24E06018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790491" y="4570510"/>
            <a:ext cx="1217332" cy="12177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 defTabSz="1219170"/>
            <a:endParaRPr lang="zh-CN" altLang="en-US" sz="1333" dirty="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4" name="PA-102231">
            <a:extLst>
              <a:ext uri="{FF2B5EF4-FFF2-40B4-BE49-F238E27FC236}">
                <a16:creationId xmlns:a16="http://schemas.microsoft.com/office/drawing/2014/main" id="{490B944A-9900-45EB-B67E-275F50C3CD19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 flipH="1">
            <a:off x="2044147" y="4867235"/>
            <a:ext cx="701195" cy="604479"/>
          </a:xfrm>
          <a:prstGeom prst="hexagon">
            <a:avLst/>
          </a:prstGeom>
          <a:noFill/>
          <a:ln w="285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15" name="PA-102232">
            <a:extLst>
              <a:ext uri="{FF2B5EF4-FFF2-40B4-BE49-F238E27FC236}">
                <a16:creationId xmlns:a16="http://schemas.microsoft.com/office/drawing/2014/main" id="{2C07A706-9766-4379-8BFF-B1FF535E7153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 flipH="1">
            <a:off x="2662488" y="3733120"/>
            <a:ext cx="701195" cy="604479"/>
          </a:xfrm>
          <a:prstGeom prst="hexagon">
            <a:avLst/>
          </a:prstGeom>
          <a:noFill/>
          <a:ln w="285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16" name="PA-102233">
            <a:extLst>
              <a:ext uri="{FF2B5EF4-FFF2-40B4-BE49-F238E27FC236}">
                <a16:creationId xmlns:a16="http://schemas.microsoft.com/office/drawing/2014/main" id="{FF54CB28-2080-49C2-B468-5A37B0C59AD2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 flipH="1">
            <a:off x="1384539" y="3271985"/>
            <a:ext cx="845737" cy="729084"/>
          </a:xfrm>
          <a:prstGeom prst="hexagon">
            <a:avLst/>
          </a:prstGeom>
          <a:noFill/>
          <a:ln w="285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17" name="hospital-symbol_63809">
            <a:extLst>
              <a:ext uri="{FF2B5EF4-FFF2-40B4-BE49-F238E27FC236}">
                <a16:creationId xmlns:a16="http://schemas.microsoft.com/office/drawing/2014/main" id="{8526A38B-8416-411D-B75C-8CCAAF7859CF}"/>
              </a:ext>
            </a:extLst>
          </p:cNvPr>
          <p:cNvSpPr>
            <a:spLocks noChangeAspect="1"/>
          </p:cNvSpPr>
          <p:nvPr/>
        </p:nvSpPr>
        <p:spPr bwMode="auto">
          <a:xfrm>
            <a:off x="2827985" y="3849114"/>
            <a:ext cx="387842" cy="387302"/>
          </a:xfrm>
          <a:custGeom>
            <a:avLst/>
            <a:gdLst>
              <a:gd name="T0" fmla="*/ 400 w 11264"/>
              <a:gd name="T1" fmla="*/ 7099 h 11264"/>
              <a:gd name="T2" fmla="*/ 4165 w 11264"/>
              <a:gd name="T3" fmla="*/ 7099 h 11264"/>
              <a:gd name="T4" fmla="*/ 4165 w 11264"/>
              <a:gd name="T5" fmla="*/ 10864 h 11264"/>
              <a:gd name="T6" fmla="*/ 4565 w 11264"/>
              <a:gd name="T7" fmla="*/ 11264 h 11264"/>
              <a:gd name="T8" fmla="*/ 6699 w 11264"/>
              <a:gd name="T9" fmla="*/ 11264 h 11264"/>
              <a:gd name="T10" fmla="*/ 7099 w 11264"/>
              <a:gd name="T11" fmla="*/ 10864 h 11264"/>
              <a:gd name="T12" fmla="*/ 7099 w 11264"/>
              <a:gd name="T13" fmla="*/ 7099 h 11264"/>
              <a:gd name="T14" fmla="*/ 10864 w 11264"/>
              <a:gd name="T15" fmla="*/ 7099 h 11264"/>
              <a:gd name="T16" fmla="*/ 11264 w 11264"/>
              <a:gd name="T17" fmla="*/ 6699 h 11264"/>
              <a:gd name="T18" fmla="*/ 11264 w 11264"/>
              <a:gd name="T19" fmla="*/ 4565 h 11264"/>
              <a:gd name="T20" fmla="*/ 10864 w 11264"/>
              <a:gd name="T21" fmla="*/ 4165 h 11264"/>
              <a:gd name="T22" fmla="*/ 7099 w 11264"/>
              <a:gd name="T23" fmla="*/ 4165 h 11264"/>
              <a:gd name="T24" fmla="*/ 7099 w 11264"/>
              <a:gd name="T25" fmla="*/ 400 h 11264"/>
              <a:gd name="T26" fmla="*/ 6699 w 11264"/>
              <a:gd name="T27" fmla="*/ 0 h 11264"/>
              <a:gd name="T28" fmla="*/ 4565 w 11264"/>
              <a:gd name="T29" fmla="*/ 0 h 11264"/>
              <a:gd name="T30" fmla="*/ 4165 w 11264"/>
              <a:gd name="T31" fmla="*/ 400 h 11264"/>
              <a:gd name="T32" fmla="*/ 4165 w 11264"/>
              <a:gd name="T33" fmla="*/ 4165 h 11264"/>
              <a:gd name="T34" fmla="*/ 400 w 11264"/>
              <a:gd name="T35" fmla="*/ 4165 h 11264"/>
              <a:gd name="T36" fmla="*/ 0 w 11264"/>
              <a:gd name="T37" fmla="*/ 4565 h 11264"/>
              <a:gd name="T38" fmla="*/ 0 w 11264"/>
              <a:gd name="T39" fmla="*/ 6699 h 11264"/>
              <a:gd name="T40" fmla="*/ 400 w 11264"/>
              <a:gd name="T41" fmla="*/ 7099 h 11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264" h="11264">
                <a:moveTo>
                  <a:pt x="400" y="7099"/>
                </a:moveTo>
                <a:lnTo>
                  <a:pt x="4165" y="7099"/>
                </a:lnTo>
                <a:lnTo>
                  <a:pt x="4165" y="10864"/>
                </a:lnTo>
                <a:cubicBezTo>
                  <a:pt x="4165" y="11085"/>
                  <a:pt x="4344" y="11264"/>
                  <a:pt x="4565" y="11264"/>
                </a:cubicBezTo>
                <a:lnTo>
                  <a:pt x="6699" y="11264"/>
                </a:lnTo>
                <a:cubicBezTo>
                  <a:pt x="6920" y="11264"/>
                  <a:pt x="7099" y="11085"/>
                  <a:pt x="7099" y="10864"/>
                </a:cubicBezTo>
                <a:lnTo>
                  <a:pt x="7099" y="7099"/>
                </a:lnTo>
                <a:lnTo>
                  <a:pt x="10864" y="7099"/>
                </a:lnTo>
                <a:cubicBezTo>
                  <a:pt x="11085" y="7099"/>
                  <a:pt x="11264" y="6920"/>
                  <a:pt x="11264" y="6699"/>
                </a:cubicBezTo>
                <a:lnTo>
                  <a:pt x="11264" y="4565"/>
                </a:lnTo>
                <a:cubicBezTo>
                  <a:pt x="11264" y="4344"/>
                  <a:pt x="11085" y="4165"/>
                  <a:pt x="10864" y="4165"/>
                </a:cubicBezTo>
                <a:lnTo>
                  <a:pt x="7099" y="4165"/>
                </a:lnTo>
                <a:lnTo>
                  <a:pt x="7099" y="400"/>
                </a:lnTo>
                <a:cubicBezTo>
                  <a:pt x="7099" y="179"/>
                  <a:pt x="6920" y="0"/>
                  <a:pt x="6699" y="0"/>
                </a:cubicBezTo>
                <a:lnTo>
                  <a:pt x="4565" y="0"/>
                </a:lnTo>
                <a:cubicBezTo>
                  <a:pt x="4344" y="0"/>
                  <a:pt x="4165" y="179"/>
                  <a:pt x="4165" y="400"/>
                </a:cubicBezTo>
                <a:lnTo>
                  <a:pt x="4165" y="4165"/>
                </a:lnTo>
                <a:lnTo>
                  <a:pt x="400" y="4165"/>
                </a:lnTo>
                <a:cubicBezTo>
                  <a:pt x="179" y="4165"/>
                  <a:pt x="0" y="4344"/>
                  <a:pt x="0" y="4565"/>
                </a:cubicBezTo>
                <a:lnTo>
                  <a:pt x="0" y="6699"/>
                </a:lnTo>
                <a:cubicBezTo>
                  <a:pt x="0" y="6920"/>
                  <a:pt x="179" y="7099"/>
                  <a:pt x="400" y="7099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18" name="dna-code_82990">
            <a:extLst>
              <a:ext uri="{FF2B5EF4-FFF2-40B4-BE49-F238E27FC236}">
                <a16:creationId xmlns:a16="http://schemas.microsoft.com/office/drawing/2014/main" id="{4079B679-6333-465D-9D1F-0394E3EAFF49}"/>
              </a:ext>
            </a:extLst>
          </p:cNvPr>
          <p:cNvSpPr>
            <a:spLocks noChangeAspect="1"/>
          </p:cNvSpPr>
          <p:nvPr/>
        </p:nvSpPr>
        <p:spPr bwMode="auto">
          <a:xfrm>
            <a:off x="2185549" y="4997757"/>
            <a:ext cx="444989" cy="343433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7475" h="468837">
                <a:moveTo>
                  <a:pt x="396500" y="146917"/>
                </a:moveTo>
                <a:lnTo>
                  <a:pt x="548327" y="239691"/>
                </a:lnTo>
                <a:cubicBezTo>
                  <a:pt x="606532" y="275246"/>
                  <a:pt x="624927" y="351476"/>
                  <a:pt x="589327" y="409700"/>
                </a:cubicBezTo>
                <a:cubicBezTo>
                  <a:pt x="566630" y="446718"/>
                  <a:pt x="527095" y="468837"/>
                  <a:pt x="483624" y="468837"/>
                </a:cubicBezTo>
                <a:cubicBezTo>
                  <a:pt x="460836" y="468837"/>
                  <a:pt x="438598" y="462530"/>
                  <a:pt x="419104" y="450648"/>
                </a:cubicBezTo>
                <a:lnTo>
                  <a:pt x="257210" y="351750"/>
                </a:lnTo>
                <a:lnTo>
                  <a:pt x="257668" y="348003"/>
                </a:lnTo>
                <a:cubicBezTo>
                  <a:pt x="261694" y="313910"/>
                  <a:pt x="276703" y="242616"/>
                  <a:pt x="330332" y="190333"/>
                </a:cubicBezTo>
                <a:cubicBezTo>
                  <a:pt x="331339" y="192253"/>
                  <a:pt x="481245" y="284752"/>
                  <a:pt x="481245" y="284752"/>
                </a:cubicBezTo>
                <a:cubicBezTo>
                  <a:pt x="483258" y="285940"/>
                  <a:pt x="485363" y="286489"/>
                  <a:pt x="487376" y="286489"/>
                </a:cubicBezTo>
                <a:cubicBezTo>
                  <a:pt x="491403" y="286489"/>
                  <a:pt x="495247" y="284478"/>
                  <a:pt x="497443" y="280913"/>
                </a:cubicBezTo>
                <a:cubicBezTo>
                  <a:pt x="500829" y="275338"/>
                  <a:pt x="499091" y="268117"/>
                  <a:pt x="493508" y="264735"/>
                </a:cubicBezTo>
                <a:lnTo>
                  <a:pt x="347355" y="175617"/>
                </a:lnTo>
                <a:cubicBezTo>
                  <a:pt x="360716" y="165106"/>
                  <a:pt x="376000" y="155692"/>
                  <a:pt x="393662" y="148105"/>
                </a:cubicBezTo>
                <a:close/>
                <a:moveTo>
                  <a:pt x="129623" y="39391"/>
                </a:moveTo>
                <a:cubicBezTo>
                  <a:pt x="97956" y="39391"/>
                  <a:pt x="69218" y="55476"/>
                  <a:pt x="52744" y="82346"/>
                </a:cubicBezTo>
                <a:cubicBezTo>
                  <a:pt x="26843" y="124661"/>
                  <a:pt x="40206" y="180046"/>
                  <a:pt x="82489" y="205911"/>
                </a:cubicBezTo>
                <a:lnTo>
                  <a:pt x="196983" y="275827"/>
                </a:lnTo>
                <a:cubicBezTo>
                  <a:pt x="209888" y="229399"/>
                  <a:pt x="236887" y="168439"/>
                  <a:pt x="292990" y="123839"/>
                </a:cubicBezTo>
                <a:lnTo>
                  <a:pt x="176482" y="52643"/>
                </a:lnTo>
                <a:cubicBezTo>
                  <a:pt x="162296" y="43960"/>
                  <a:pt x="146097" y="39391"/>
                  <a:pt x="129623" y="39391"/>
                </a:cubicBezTo>
                <a:close/>
                <a:moveTo>
                  <a:pt x="129623" y="0"/>
                </a:moveTo>
                <a:cubicBezTo>
                  <a:pt x="153327" y="0"/>
                  <a:pt x="176665" y="6580"/>
                  <a:pt x="197075" y="19010"/>
                </a:cubicBezTo>
                <a:lnTo>
                  <a:pt x="366940" y="122742"/>
                </a:lnTo>
                <a:lnTo>
                  <a:pt x="339300" y="139559"/>
                </a:lnTo>
                <a:cubicBezTo>
                  <a:pt x="267547" y="183154"/>
                  <a:pt x="239816" y="256634"/>
                  <a:pt x="229291" y="310648"/>
                </a:cubicBezTo>
                <a:lnTo>
                  <a:pt x="223799" y="338432"/>
                </a:lnTo>
                <a:lnTo>
                  <a:pt x="61896" y="239544"/>
                </a:lnTo>
                <a:cubicBezTo>
                  <a:pt x="1034" y="202346"/>
                  <a:pt x="-18277" y="122651"/>
                  <a:pt x="18973" y="61782"/>
                </a:cubicBezTo>
                <a:cubicBezTo>
                  <a:pt x="42768" y="23123"/>
                  <a:pt x="84045" y="0"/>
                  <a:pt x="129623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19" name="biology-shape_46102">
            <a:extLst>
              <a:ext uri="{FF2B5EF4-FFF2-40B4-BE49-F238E27FC236}">
                <a16:creationId xmlns:a16="http://schemas.microsoft.com/office/drawing/2014/main" id="{C71FF015-ABC2-46E6-AE2A-769602755258}"/>
              </a:ext>
            </a:extLst>
          </p:cNvPr>
          <p:cNvSpPr>
            <a:spLocks noChangeAspect="1"/>
          </p:cNvSpPr>
          <p:nvPr/>
        </p:nvSpPr>
        <p:spPr bwMode="auto">
          <a:xfrm>
            <a:off x="1506638" y="3362204"/>
            <a:ext cx="609685" cy="548646"/>
          </a:xfrm>
          <a:custGeom>
            <a:avLst/>
            <a:gdLst>
              <a:gd name="T0" fmla="*/ 397 w 424"/>
              <a:gd name="T1" fmla="*/ 130 h 382"/>
              <a:gd name="T2" fmla="*/ 377 w 424"/>
              <a:gd name="T3" fmla="*/ 176 h 382"/>
              <a:gd name="T4" fmla="*/ 360 w 424"/>
              <a:gd name="T5" fmla="*/ 195 h 382"/>
              <a:gd name="T6" fmla="*/ 308 w 424"/>
              <a:gd name="T7" fmla="*/ 211 h 382"/>
              <a:gd name="T8" fmla="*/ 274 w 424"/>
              <a:gd name="T9" fmla="*/ 175 h 382"/>
              <a:gd name="T10" fmla="*/ 274 w 424"/>
              <a:gd name="T11" fmla="*/ 141 h 382"/>
              <a:gd name="T12" fmla="*/ 287 w 424"/>
              <a:gd name="T13" fmla="*/ 121 h 382"/>
              <a:gd name="T14" fmla="*/ 287 w 424"/>
              <a:gd name="T15" fmla="*/ 66 h 382"/>
              <a:gd name="T16" fmla="*/ 265 w 424"/>
              <a:gd name="T17" fmla="*/ 109 h 382"/>
              <a:gd name="T18" fmla="*/ 252 w 424"/>
              <a:gd name="T19" fmla="*/ 131 h 382"/>
              <a:gd name="T20" fmla="*/ 197 w 424"/>
              <a:gd name="T21" fmla="*/ 147 h 382"/>
              <a:gd name="T22" fmla="*/ 160 w 424"/>
              <a:gd name="T23" fmla="*/ 110 h 382"/>
              <a:gd name="T24" fmla="*/ 162 w 424"/>
              <a:gd name="T25" fmla="*/ 74 h 382"/>
              <a:gd name="T26" fmla="*/ 199 w 424"/>
              <a:gd name="T27" fmla="*/ 27 h 382"/>
              <a:gd name="T28" fmla="*/ 145 w 424"/>
              <a:gd name="T29" fmla="*/ 27 h 382"/>
              <a:gd name="T30" fmla="*/ 140 w 424"/>
              <a:gd name="T31" fmla="*/ 64 h 382"/>
              <a:gd name="T32" fmla="*/ 115 w 424"/>
              <a:gd name="T33" fmla="*/ 81 h 382"/>
              <a:gd name="T34" fmla="*/ 59 w 424"/>
              <a:gd name="T35" fmla="*/ 66 h 382"/>
              <a:gd name="T36" fmla="*/ 59 w 424"/>
              <a:gd name="T37" fmla="*/ 121 h 382"/>
              <a:gd name="T38" fmla="*/ 118 w 424"/>
              <a:gd name="T39" fmla="*/ 106 h 382"/>
              <a:gd name="T40" fmla="*/ 150 w 424"/>
              <a:gd name="T41" fmla="*/ 141 h 382"/>
              <a:gd name="T42" fmla="*/ 151 w 424"/>
              <a:gd name="T43" fmla="*/ 175 h 382"/>
              <a:gd name="T44" fmla="*/ 116 w 424"/>
              <a:gd name="T45" fmla="*/ 211 h 382"/>
              <a:gd name="T46" fmla="*/ 59 w 424"/>
              <a:gd name="T47" fmla="*/ 195 h 382"/>
              <a:gd name="T48" fmla="*/ 38 w 424"/>
              <a:gd name="T49" fmla="*/ 240 h 382"/>
              <a:gd name="T50" fmla="*/ 0 w 424"/>
              <a:gd name="T51" fmla="*/ 288 h 382"/>
              <a:gd name="T52" fmla="*/ 55 w 424"/>
              <a:gd name="T53" fmla="*/ 288 h 382"/>
              <a:gd name="T54" fmla="*/ 60 w 424"/>
              <a:gd name="T55" fmla="*/ 250 h 382"/>
              <a:gd name="T56" fmla="*/ 117 w 424"/>
              <a:gd name="T57" fmla="*/ 236 h 382"/>
              <a:gd name="T58" fmla="*/ 150 w 424"/>
              <a:gd name="T59" fmla="*/ 271 h 382"/>
              <a:gd name="T60" fmla="*/ 151 w 424"/>
              <a:gd name="T61" fmla="*/ 306 h 382"/>
              <a:gd name="T62" fmla="*/ 113 w 424"/>
              <a:gd name="T63" fmla="*/ 355 h 382"/>
              <a:gd name="T64" fmla="*/ 168 w 424"/>
              <a:gd name="T65" fmla="*/ 355 h 382"/>
              <a:gd name="T66" fmla="*/ 167 w 424"/>
              <a:gd name="T67" fmla="*/ 325 h 382"/>
              <a:gd name="T68" fmla="*/ 173 w 424"/>
              <a:gd name="T69" fmla="*/ 315 h 382"/>
              <a:gd name="T70" fmla="*/ 228 w 424"/>
              <a:gd name="T71" fmla="*/ 300 h 382"/>
              <a:gd name="T72" fmla="*/ 263 w 424"/>
              <a:gd name="T73" fmla="*/ 336 h 382"/>
              <a:gd name="T74" fmla="*/ 283 w 424"/>
              <a:gd name="T75" fmla="*/ 382 h 382"/>
              <a:gd name="T76" fmla="*/ 286 w 424"/>
              <a:gd name="T77" fmla="*/ 328 h 382"/>
              <a:gd name="T78" fmla="*/ 280 w 424"/>
              <a:gd name="T79" fmla="*/ 288 h 382"/>
              <a:gd name="T80" fmla="*/ 287 w 424"/>
              <a:gd name="T81" fmla="*/ 249 h 382"/>
              <a:gd name="T82" fmla="*/ 336 w 424"/>
              <a:gd name="T83" fmla="*/ 236 h 382"/>
              <a:gd name="T84" fmla="*/ 387 w 424"/>
              <a:gd name="T85" fmla="*/ 222 h 382"/>
              <a:gd name="T86" fmla="*/ 400 w 424"/>
              <a:gd name="T87" fmla="*/ 185 h 382"/>
              <a:gd name="T88" fmla="*/ 252 w 424"/>
              <a:gd name="T89" fmla="*/ 261 h 382"/>
              <a:gd name="T90" fmla="*/ 197 w 424"/>
              <a:gd name="T91" fmla="*/ 277 h 382"/>
              <a:gd name="T92" fmla="*/ 171 w 424"/>
              <a:gd name="T93" fmla="*/ 260 h 382"/>
              <a:gd name="T94" fmla="*/ 168 w 424"/>
              <a:gd name="T95" fmla="*/ 222 h 382"/>
              <a:gd name="T96" fmla="*/ 172 w 424"/>
              <a:gd name="T97" fmla="*/ 185 h 382"/>
              <a:gd name="T98" fmla="*/ 196 w 424"/>
              <a:gd name="T99" fmla="*/ 170 h 382"/>
              <a:gd name="T100" fmla="*/ 251 w 424"/>
              <a:gd name="T101" fmla="*/ 185 h 382"/>
              <a:gd name="T102" fmla="*/ 256 w 424"/>
              <a:gd name="T103" fmla="*/ 222 h 382"/>
              <a:gd name="T104" fmla="*/ 252 w 424"/>
              <a:gd name="T105" fmla="*/ 261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24" h="382">
                <a:moveTo>
                  <a:pt x="424" y="158"/>
                </a:moveTo>
                <a:cubicBezTo>
                  <a:pt x="424" y="143"/>
                  <a:pt x="412" y="130"/>
                  <a:pt x="397" y="130"/>
                </a:cubicBezTo>
                <a:cubicBezTo>
                  <a:pt x="382" y="130"/>
                  <a:pt x="370" y="143"/>
                  <a:pt x="370" y="158"/>
                </a:cubicBezTo>
                <a:cubicBezTo>
                  <a:pt x="370" y="165"/>
                  <a:pt x="372" y="171"/>
                  <a:pt x="377" y="176"/>
                </a:cubicBezTo>
                <a:lnTo>
                  <a:pt x="366" y="196"/>
                </a:lnTo>
                <a:cubicBezTo>
                  <a:pt x="364" y="195"/>
                  <a:pt x="362" y="195"/>
                  <a:pt x="360" y="195"/>
                </a:cubicBezTo>
                <a:cubicBezTo>
                  <a:pt x="349" y="195"/>
                  <a:pt x="339" y="202"/>
                  <a:pt x="335" y="211"/>
                </a:cubicBezTo>
                <a:lnTo>
                  <a:pt x="308" y="211"/>
                </a:lnTo>
                <a:cubicBezTo>
                  <a:pt x="304" y="202"/>
                  <a:pt x="295" y="196"/>
                  <a:pt x="285" y="195"/>
                </a:cubicBezTo>
                <a:lnTo>
                  <a:pt x="274" y="175"/>
                </a:lnTo>
                <a:cubicBezTo>
                  <a:pt x="277" y="170"/>
                  <a:pt x="280" y="164"/>
                  <a:pt x="280" y="158"/>
                </a:cubicBezTo>
                <a:cubicBezTo>
                  <a:pt x="280" y="152"/>
                  <a:pt x="278" y="146"/>
                  <a:pt x="274" y="141"/>
                </a:cubicBezTo>
                <a:lnTo>
                  <a:pt x="286" y="121"/>
                </a:lnTo>
                <a:cubicBezTo>
                  <a:pt x="286" y="121"/>
                  <a:pt x="287" y="121"/>
                  <a:pt x="287" y="121"/>
                </a:cubicBezTo>
                <a:cubicBezTo>
                  <a:pt x="302" y="121"/>
                  <a:pt x="314" y="109"/>
                  <a:pt x="314" y="94"/>
                </a:cubicBezTo>
                <a:cubicBezTo>
                  <a:pt x="314" y="78"/>
                  <a:pt x="302" y="66"/>
                  <a:pt x="287" y="66"/>
                </a:cubicBezTo>
                <a:cubicBezTo>
                  <a:pt x="272" y="66"/>
                  <a:pt x="260" y="78"/>
                  <a:pt x="260" y="94"/>
                </a:cubicBezTo>
                <a:cubicBezTo>
                  <a:pt x="260" y="99"/>
                  <a:pt x="262" y="105"/>
                  <a:pt x="265" y="109"/>
                </a:cubicBezTo>
                <a:lnTo>
                  <a:pt x="253" y="131"/>
                </a:lnTo>
                <a:lnTo>
                  <a:pt x="252" y="131"/>
                </a:lnTo>
                <a:cubicBezTo>
                  <a:pt x="241" y="131"/>
                  <a:pt x="232" y="137"/>
                  <a:pt x="227" y="147"/>
                </a:cubicBezTo>
                <a:lnTo>
                  <a:pt x="197" y="147"/>
                </a:lnTo>
                <a:cubicBezTo>
                  <a:pt x="193" y="137"/>
                  <a:pt x="183" y="131"/>
                  <a:pt x="172" y="131"/>
                </a:cubicBezTo>
                <a:lnTo>
                  <a:pt x="160" y="110"/>
                </a:lnTo>
                <a:cubicBezTo>
                  <a:pt x="165" y="105"/>
                  <a:pt x="168" y="98"/>
                  <a:pt x="168" y="91"/>
                </a:cubicBezTo>
                <a:cubicBezTo>
                  <a:pt x="168" y="85"/>
                  <a:pt x="166" y="79"/>
                  <a:pt x="162" y="74"/>
                </a:cubicBezTo>
                <a:lnTo>
                  <a:pt x="173" y="55"/>
                </a:lnTo>
                <a:cubicBezTo>
                  <a:pt x="188" y="54"/>
                  <a:pt x="199" y="42"/>
                  <a:pt x="199" y="27"/>
                </a:cubicBezTo>
                <a:cubicBezTo>
                  <a:pt x="199" y="12"/>
                  <a:pt x="187" y="0"/>
                  <a:pt x="172" y="0"/>
                </a:cubicBezTo>
                <a:cubicBezTo>
                  <a:pt x="157" y="0"/>
                  <a:pt x="145" y="12"/>
                  <a:pt x="145" y="27"/>
                </a:cubicBezTo>
                <a:cubicBezTo>
                  <a:pt x="145" y="34"/>
                  <a:pt x="147" y="40"/>
                  <a:pt x="151" y="45"/>
                </a:cubicBezTo>
                <a:lnTo>
                  <a:pt x="140" y="64"/>
                </a:lnTo>
                <a:lnTo>
                  <a:pt x="140" y="64"/>
                </a:lnTo>
                <a:cubicBezTo>
                  <a:pt x="129" y="64"/>
                  <a:pt x="119" y="71"/>
                  <a:pt x="115" y="81"/>
                </a:cubicBezTo>
                <a:lnTo>
                  <a:pt x="84" y="81"/>
                </a:lnTo>
                <a:cubicBezTo>
                  <a:pt x="79" y="72"/>
                  <a:pt x="70" y="66"/>
                  <a:pt x="59" y="66"/>
                </a:cubicBezTo>
                <a:cubicBezTo>
                  <a:pt x="44" y="66"/>
                  <a:pt x="32" y="78"/>
                  <a:pt x="32" y="94"/>
                </a:cubicBezTo>
                <a:cubicBezTo>
                  <a:pt x="32" y="109"/>
                  <a:pt x="44" y="121"/>
                  <a:pt x="59" y="121"/>
                </a:cubicBezTo>
                <a:cubicBezTo>
                  <a:pt x="70" y="121"/>
                  <a:pt x="79" y="115"/>
                  <a:pt x="83" y="106"/>
                </a:cubicBezTo>
                <a:lnTo>
                  <a:pt x="118" y="106"/>
                </a:lnTo>
                <a:cubicBezTo>
                  <a:pt x="122" y="112"/>
                  <a:pt x="129" y="117"/>
                  <a:pt x="137" y="118"/>
                </a:cubicBezTo>
                <a:lnTo>
                  <a:pt x="150" y="141"/>
                </a:lnTo>
                <a:cubicBezTo>
                  <a:pt x="147" y="146"/>
                  <a:pt x="145" y="152"/>
                  <a:pt x="145" y="158"/>
                </a:cubicBezTo>
                <a:cubicBezTo>
                  <a:pt x="145" y="164"/>
                  <a:pt x="147" y="170"/>
                  <a:pt x="151" y="175"/>
                </a:cubicBezTo>
                <a:lnTo>
                  <a:pt x="139" y="195"/>
                </a:lnTo>
                <a:cubicBezTo>
                  <a:pt x="129" y="196"/>
                  <a:pt x="120" y="202"/>
                  <a:pt x="116" y="211"/>
                </a:cubicBezTo>
                <a:lnTo>
                  <a:pt x="84" y="211"/>
                </a:lnTo>
                <a:cubicBezTo>
                  <a:pt x="80" y="202"/>
                  <a:pt x="70" y="195"/>
                  <a:pt x="59" y="195"/>
                </a:cubicBezTo>
                <a:cubicBezTo>
                  <a:pt x="44" y="195"/>
                  <a:pt x="32" y="207"/>
                  <a:pt x="32" y="222"/>
                </a:cubicBezTo>
                <a:cubicBezTo>
                  <a:pt x="32" y="229"/>
                  <a:pt x="34" y="235"/>
                  <a:pt x="38" y="240"/>
                </a:cubicBezTo>
                <a:lnTo>
                  <a:pt x="26" y="261"/>
                </a:lnTo>
                <a:cubicBezTo>
                  <a:pt x="12" y="261"/>
                  <a:pt x="0" y="273"/>
                  <a:pt x="0" y="288"/>
                </a:cubicBezTo>
                <a:cubicBezTo>
                  <a:pt x="0" y="303"/>
                  <a:pt x="12" y="315"/>
                  <a:pt x="27" y="315"/>
                </a:cubicBezTo>
                <a:cubicBezTo>
                  <a:pt x="42" y="315"/>
                  <a:pt x="55" y="303"/>
                  <a:pt x="55" y="288"/>
                </a:cubicBezTo>
                <a:cubicBezTo>
                  <a:pt x="55" y="281"/>
                  <a:pt x="52" y="275"/>
                  <a:pt x="48" y="270"/>
                </a:cubicBezTo>
                <a:lnTo>
                  <a:pt x="60" y="250"/>
                </a:lnTo>
                <a:cubicBezTo>
                  <a:pt x="70" y="249"/>
                  <a:pt x="78" y="244"/>
                  <a:pt x="83" y="236"/>
                </a:cubicBezTo>
                <a:lnTo>
                  <a:pt x="117" y="236"/>
                </a:lnTo>
                <a:cubicBezTo>
                  <a:pt x="121" y="243"/>
                  <a:pt x="129" y="248"/>
                  <a:pt x="137" y="249"/>
                </a:cubicBezTo>
                <a:lnTo>
                  <a:pt x="150" y="271"/>
                </a:lnTo>
                <a:cubicBezTo>
                  <a:pt x="147" y="276"/>
                  <a:pt x="145" y="282"/>
                  <a:pt x="145" y="288"/>
                </a:cubicBezTo>
                <a:cubicBezTo>
                  <a:pt x="145" y="295"/>
                  <a:pt x="147" y="301"/>
                  <a:pt x="151" y="306"/>
                </a:cubicBezTo>
                <a:lnTo>
                  <a:pt x="139" y="327"/>
                </a:lnTo>
                <a:cubicBezTo>
                  <a:pt x="124" y="328"/>
                  <a:pt x="113" y="340"/>
                  <a:pt x="113" y="355"/>
                </a:cubicBezTo>
                <a:cubicBezTo>
                  <a:pt x="113" y="370"/>
                  <a:pt x="125" y="382"/>
                  <a:pt x="140" y="382"/>
                </a:cubicBezTo>
                <a:cubicBezTo>
                  <a:pt x="156" y="382"/>
                  <a:pt x="168" y="370"/>
                  <a:pt x="168" y="355"/>
                </a:cubicBezTo>
                <a:cubicBezTo>
                  <a:pt x="168" y="348"/>
                  <a:pt x="165" y="341"/>
                  <a:pt x="161" y="336"/>
                </a:cubicBezTo>
                <a:lnTo>
                  <a:pt x="167" y="325"/>
                </a:lnTo>
                <a:cubicBezTo>
                  <a:pt x="167" y="325"/>
                  <a:pt x="167" y="325"/>
                  <a:pt x="167" y="325"/>
                </a:cubicBezTo>
                <a:lnTo>
                  <a:pt x="173" y="315"/>
                </a:lnTo>
                <a:cubicBezTo>
                  <a:pt x="183" y="315"/>
                  <a:pt x="192" y="309"/>
                  <a:pt x="196" y="300"/>
                </a:cubicBezTo>
                <a:lnTo>
                  <a:pt x="228" y="300"/>
                </a:lnTo>
                <a:cubicBezTo>
                  <a:pt x="232" y="309"/>
                  <a:pt x="241" y="315"/>
                  <a:pt x="251" y="315"/>
                </a:cubicBezTo>
                <a:lnTo>
                  <a:pt x="263" y="336"/>
                </a:lnTo>
                <a:cubicBezTo>
                  <a:pt x="259" y="341"/>
                  <a:pt x="256" y="347"/>
                  <a:pt x="256" y="355"/>
                </a:cubicBezTo>
                <a:cubicBezTo>
                  <a:pt x="256" y="370"/>
                  <a:pt x="268" y="382"/>
                  <a:pt x="283" y="382"/>
                </a:cubicBezTo>
                <a:cubicBezTo>
                  <a:pt x="298" y="382"/>
                  <a:pt x="310" y="370"/>
                  <a:pt x="310" y="355"/>
                </a:cubicBezTo>
                <a:cubicBezTo>
                  <a:pt x="310" y="341"/>
                  <a:pt x="300" y="329"/>
                  <a:pt x="286" y="328"/>
                </a:cubicBezTo>
                <a:lnTo>
                  <a:pt x="273" y="306"/>
                </a:lnTo>
                <a:cubicBezTo>
                  <a:pt x="277" y="301"/>
                  <a:pt x="280" y="295"/>
                  <a:pt x="280" y="288"/>
                </a:cubicBezTo>
                <a:cubicBezTo>
                  <a:pt x="280" y="282"/>
                  <a:pt x="278" y="276"/>
                  <a:pt x="274" y="271"/>
                </a:cubicBezTo>
                <a:lnTo>
                  <a:pt x="287" y="249"/>
                </a:lnTo>
                <a:cubicBezTo>
                  <a:pt x="295" y="248"/>
                  <a:pt x="302" y="243"/>
                  <a:pt x="306" y="236"/>
                </a:cubicBezTo>
                <a:lnTo>
                  <a:pt x="336" y="236"/>
                </a:lnTo>
                <a:cubicBezTo>
                  <a:pt x="341" y="244"/>
                  <a:pt x="350" y="250"/>
                  <a:pt x="360" y="250"/>
                </a:cubicBezTo>
                <a:cubicBezTo>
                  <a:pt x="375" y="250"/>
                  <a:pt x="387" y="237"/>
                  <a:pt x="387" y="222"/>
                </a:cubicBezTo>
                <a:cubicBezTo>
                  <a:pt x="387" y="218"/>
                  <a:pt x="386" y="215"/>
                  <a:pt x="385" y="211"/>
                </a:cubicBezTo>
                <a:lnTo>
                  <a:pt x="400" y="185"/>
                </a:lnTo>
                <a:cubicBezTo>
                  <a:pt x="413" y="184"/>
                  <a:pt x="424" y="172"/>
                  <a:pt x="424" y="158"/>
                </a:cubicBezTo>
                <a:close/>
                <a:moveTo>
                  <a:pt x="252" y="261"/>
                </a:moveTo>
                <a:cubicBezTo>
                  <a:pt x="241" y="261"/>
                  <a:pt x="231" y="267"/>
                  <a:pt x="227" y="277"/>
                </a:cubicBezTo>
                <a:lnTo>
                  <a:pt x="197" y="277"/>
                </a:lnTo>
                <a:cubicBezTo>
                  <a:pt x="193" y="267"/>
                  <a:pt x="183" y="260"/>
                  <a:pt x="172" y="260"/>
                </a:cubicBezTo>
                <a:cubicBezTo>
                  <a:pt x="172" y="260"/>
                  <a:pt x="171" y="260"/>
                  <a:pt x="171" y="260"/>
                </a:cubicBezTo>
                <a:lnTo>
                  <a:pt x="160" y="241"/>
                </a:lnTo>
                <a:cubicBezTo>
                  <a:pt x="165" y="236"/>
                  <a:pt x="168" y="230"/>
                  <a:pt x="168" y="222"/>
                </a:cubicBezTo>
                <a:cubicBezTo>
                  <a:pt x="168" y="215"/>
                  <a:pt x="165" y="209"/>
                  <a:pt x="161" y="204"/>
                </a:cubicBezTo>
                <a:lnTo>
                  <a:pt x="172" y="185"/>
                </a:lnTo>
                <a:cubicBezTo>
                  <a:pt x="172" y="185"/>
                  <a:pt x="172" y="185"/>
                  <a:pt x="172" y="185"/>
                </a:cubicBezTo>
                <a:cubicBezTo>
                  <a:pt x="183" y="185"/>
                  <a:pt x="192" y="179"/>
                  <a:pt x="196" y="170"/>
                </a:cubicBezTo>
                <a:lnTo>
                  <a:pt x="228" y="170"/>
                </a:lnTo>
                <a:cubicBezTo>
                  <a:pt x="232" y="179"/>
                  <a:pt x="241" y="185"/>
                  <a:pt x="251" y="185"/>
                </a:cubicBezTo>
                <a:lnTo>
                  <a:pt x="262" y="204"/>
                </a:lnTo>
                <a:cubicBezTo>
                  <a:pt x="258" y="209"/>
                  <a:pt x="256" y="215"/>
                  <a:pt x="256" y="222"/>
                </a:cubicBezTo>
                <a:cubicBezTo>
                  <a:pt x="256" y="230"/>
                  <a:pt x="259" y="237"/>
                  <a:pt x="263" y="242"/>
                </a:cubicBezTo>
                <a:lnTo>
                  <a:pt x="252" y="261"/>
                </a:lnTo>
                <a:cubicBezTo>
                  <a:pt x="252" y="261"/>
                  <a:pt x="252" y="261"/>
                  <a:pt x="252" y="26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23" name="heart-with-lifeline-variant_33328">
            <a:extLst>
              <a:ext uri="{FF2B5EF4-FFF2-40B4-BE49-F238E27FC236}">
                <a16:creationId xmlns:a16="http://schemas.microsoft.com/office/drawing/2014/main" id="{725111F3-68E0-4B09-A0AB-A9A42B0FF2D7}"/>
              </a:ext>
            </a:extLst>
          </p:cNvPr>
          <p:cNvSpPr>
            <a:spLocks noChangeAspect="1"/>
          </p:cNvSpPr>
          <p:nvPr/>
        </p:nvSpPr>
        <p:spPr bwMode="auto">
          <a:xfrm>
            <a:off x="270776" y="4074545"/>
            <a:ext cx="643925" cy="647262"/>
          </a:xfrm>
          <a:custGeom>
            <a:avLst/>
            <a:gdLst>
              <a:gd name="T0" fmla="*/ 487 w 899"/>
              <a:gd name="T1" fmla="*/ 828 h 905"/>
              <a:gd name="T2" fmla="*/ 456 w 899"/>
              <a:gd name="T3" fmla="*/ 846 h 905"/>
              <a:gd name="T4" fmla="*/ 431 w 899"/>
              <a:gd name="T5" fmla="*/ 835 h 905"/>
              <a:gd name="T6" fmla="*/ 206 w 899"/>
              <a:gd name="T7" fmla="*/ 555 h 905"/>
              <a:gd name="T8" fmla="*/ 283 w 899"/>
              <a:gd name="T9" fmla="*/ 373 h 905"/>
              <a:gd name="T10" fmla="*/ 363 w 899"/>
              <a:gd name="T11" fmla="*/ 555 h 905"/>
              <a:gd name="T12" fmla="*/ 54 w 899"/>
              <a:gd name="T13" fmla="*/ 412 h 905"/>
              <a:gd name="T14" fmla="*/ 165 w 899"/>
              <a:gd name="T15" fmla="*/ 456 h 905"/>
              <a:gd name="T16" fmla="*/ 279 w 899"/>
              <a:gd name="T17" fmla="*/ 79 h 905"/>
              <a:gd name="T18" fmla="*/ 402 w 899"/>
              <a:gd name="T19" fmla="*/ 456 h 905"/>
              <a:gd name="T20" fmla="*/ 521 w 899"/>
              <a:gd name="T21" fmla="*/ 496 h 905"/>
              <a:gd name="T22" fmla="*/ 552 w 899"/>
              <a:gd name="T23" fmla="*/ 504 h 905"/>
              <a:gd name="T24" fmla="*/ 823 w 899"/>
              <a:gd name="T25" fmla="*/ 461 h 905"/>
              <a:gd name="T26" fmla="*/ 827 w 899"/>
              <a:gd name="T27" fmla="*/ 457 h 905"/>
              <a:gd name="T28" fmla="*/ 881 w 899"/>
              <a:gd name="T29" fmla="*/ 368 h 905"/>
              <a:gd name="T30" fmla="*/ 660 w 899"/>
              <a:gd name="T31" fmla="*/ 2 h 905"/>
              <a:gd name="T32" fmla="*/ 627 w 899"/>
              <a:gd name="T33" fmla="*/ 0 h 905"/>
              <a:gd name="T34" fmla="*/ 285 w 899"/>
              <a:gd name="T35" fmla="*/ 0 h 905"/>
              <a:gd name="T36" fmla="*/ 253 w 899"/>
              <a:gd name="T37" fmla="*/ 2 h 905"/>
              <a:gd name="T38" fmla="*/ 31 w 899"/>
              <a:gd name="T39" fmla="*/ 366 h 905"/>
              <a:gd name="T40" fmla="*/ 630 w 899"/>
              <a:gd name="T41" fmla="*/ 672 h 905"/>
              <a:gd name="T42" fmla="*/ 645 w 899"/>
              <a:gd name="T43" fmla="*/ 560 h 905"/>
              <a:gd name="T44" fmla="*/ 878 w 899"/>
              <a:gd name="T45" fmla="*/ 496 h 905"/>
              <a:gd name="T46" fmla="*/ 589 w 899"/>
              <a:gd name="T47" fmla="*/ 508 h 905"/>
              <a:gd name="T48" fmla="*/ 488 w 899"/>
              <a:gd name="T49" fmla="*/ 502 h 905"/>
              <a:gd name="T50" fmla="*/ 375 w 899"/>
              <a:gd name="T51" fmla="*/ 491 h 905"/>
              <a:gd name="T52" fmla="*/ 281 w 899"/>
              <a:gd name="T53" fmla="*/ 114 h 905"/>
              <a:gd name="T54" fmla="*/ 196 w 899"/>
              <a:gd name="T55" fmla="*/ 491 h 905"/>
              <a:gd name="T56" fmla="*/ 0 w 899"/>
              <a:gd name="T57" fmla="*/ 505 h 905"/>
              <a:gd name="T58" fmla="*/ 207 w 899"/>
              <a:gd name="T59" fmla="*/ 519 h 905"/>
              <a:gd name="T60" fmla="*/ 282 w 899"/>
              <a:gd name="T61" fmla="*/ 198 h 905"/>
              <a:gd name="T62" fmla="*/ 364 w 899"/>
              <a:gd name="T63" fmla="*/ 519 h 905"/>
              <a:gd name="T64" fmla="*/ 538 w 899"/>
              <a:gd name="T65" fmla="*/ 894 h 905"/>
              <a:gd name="T66" fmla="*/ 552 w 899"/>
              <a:gd name="T67" fmla="*/ 905 h 905"/>
              <a:gd name="T68" fmla="*/ 615 w 899"/>
              <a:gd name="T69" fmla="*/ 524 h 905"/>
              <a:gd name="T70" fmla="*/ 892 w 899"/>
              <a:gd name="T71" fmla="*/ 510 h 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99" h="905">
                <a:moveTo>
                  <a:pt x="432" y="555"/>
                </a:moveTo>
                <a:lnTo>
                  <a:pt x="487" y="828"/>
                </a:lnTo>
                <a:lnTo>
                  <a:pt x="481" y="835"/>
                </a:lnTo>
                <a:cubicBezTo>
                  <a:pt x="475" y="842"/>
                  <a:pt x="466" y="846"/>
                  <a:pt x="456" y="846"/>
                </a:cubicBezTo>
                <a:lnTo>
                  <a:pt x="456" y="846"/>
                </a:lnTo>
                <a:cubicBezTo>
                  <a:pt x="446" y="846"/>
                  <a:pt x="437" y="842"/>
                  <a:pt x="431" y="835"/>
                </a:cubicBezTo>
                <a:lnTo>
                  <a:pt x="176" y="555"/>
                </a:lnTo>
                <a:lnTo>
                  <a:pt x="206" y="555"/>
                </a:lnTo>
                <a:cubicBezTo>
                  <a:pt x="230" y="555"/>
                  <a:pt x="250" y="539"/>
                  <a:pt x="255" y="515"/>
                </a:cubicBezTo>
                <a:lnTo>
                  <a:pt x="283" y="373"/>
                </a:lnTo>
                <a:lnTo>
                  <a:pt x="314" y="516"/>
                </a:lnTo>
                <a:cubicBezTo>
                  <a:pt x="319" y="539"/>
                  <a:pt x="339" y="555"/>
                  <a:pt x="363" y="555"/>
                </a:cubicBezTo>
                <a:lnTo>
                  <a:pt x="432" y="555"/>
                </a:lnTo>
                <a:close/>
                <a:moveTo>
                  <a:pt x="54" y="412"/>
                </a:moveTo>
                <a:cubicBezTo>
                  <a:pt x="63" y="427"/>
                  <a:pt x="74" y="442"/>
                  <a:pt x="86" y="456"/>
                </a:cubicBezTo>
                <a:lnTo>
                  <a:pt x="165" y="456"/>
                </a:lnTo>
                <a:lnTo>
                  <a:pt x="231" y="120"/>
                </a:lnTo>
                <a:cubicBezTo>
                  <a:pt x="236" y="97"/>
                  <a:pt x="256" y="80"/>
                  <a:pt x="279" y="79"/>
                </a:cubicBezTo>
                <a:cubicBezTo>
                  <a:pt x="303" y="80"/>
                  <a:pt x="323" y="96"/>
                  <a:pt x="328" y="118"/>
                </a:cubicBezTo>
                <a:lnTo>
                  <a:pt x="402" y="456"/>
                </a:lnTo>
                <a:lnTo>
                  <a:pt x="473" y="456"/>
                </a:lnTo>
                <a:cubicBezTo>
                  <a:pt x="496" y="456"/>
                  <a:pt x="517" y="473"/>
                  <a:pt x="521" y="496"/>
                </a:cubicBezTo>
                <a:lnTo>
                  <a:pt x="541" y="591"/>
                </a:lnTo>
                <a:lnTo>
                  <a:pt x="552" y="504"/>
                </a:lnTo>
                <a:cubicBezTo>
                  <a:pt x="556" y="479"/>
                  <a:pt x="577" y="461"/>
                  <a:pt x="601" y="461"/>
                </a:cubicBezTo>
                <a:lnTo>
                  <a:pt x="823" y="461"/>
                </a:lnTo>
                <a:lnTo>
                  <a:pt x="826" y="459"/>
                </a:lnTo>
                <a:cubicBezTo>
                  <a:pt x="826" y="458"/>
                  <a:pt x="826" y="458"/>
                  <a:pt x="827" y="457"/>
                </a:cubicBezTo>
                <a:cubicBezTo>
                  <a:pt x="838" y="443"/>
                  <a:pt x="849" y="429"/>
                  <a:pt x="857" y="414"/>
                </a:cubicBezTo>
                <a:lnTo>
                  <a:pt x="881" y="368"/>
                </a:lnTo>
                <a:cubicBezTo>
                  <a:pt x="893" y="337"/>
                  <a:pt x="899" y="305"/>
                  <a:pt x="899" y="272"/>
                </a:cubicBezTo>
                <a:cubicBezTo>
                  <a:pt x="899" y="133"/>
                  <a:pt x="795" y="18"/>
                  <a:pt x="660" y="2"/>
                </a:cubicBezTo>
                <a:lnTo>
                  <a:pt x="642" y="0"/>
                </a:lnTo>
                <a:cubicBezTo>
                  <a:pt x="637" y="0"/>
                  <a:pt x="632" y="0"/>
                  <a:pt x="627" y="0"/>
                </a:cubicBezTo>
                <a:cubicBezTo>
                  <a:pt x="564" y="0"/>
                  <a:pt x="504" y="21"/>
                  <a:pt x="456" y="61"/>
                </a:cubicBezTo>
                <a:cubicBezTo>
                  <a:pt x="408" y="21"/>
                  <a:pt x="348" y="0"/>
                  <a:pt x="285" y="0"/>
                </a:cubicBezTo>
                <a:cubicBezTo>
                  <a:pt x="280" y="0"/>
                  <a:pt x="276" y="0"/>
                  <a:pt x="271" y="0"/>
                </a:cubicBezTo>
                <a:lnTo>
                  <a:pt x="253" y="2"/>
                </a:lnTo>
                <a:cubicBezTo>
                  <a:pt x="118" y="18"/>
                  <a:pt x="13" y="133"/>
                  <a:pt x="13" y="272"/>
                </a:cubicBezTo>
                <a:cubicBezTo>
                  <a:pt x="13" y="304"/>
                  <a:pt x="19" y="336"/>
                  <a:pt x="31" y="366"/>
                </a:cubicBezTo>
                <a:lnTo>
                  <a:pt x="54" y="412"/>
                </a:lnTo>
                <a:close/>
                <a:moveTo>
                  <a:pt x="630" y="672"/>
                </a:moveTo>
                <a:lnTo>
                  <a:pt x="733" y="560"/>
                </a:lnTo>
                <a:lnTo>
                  <a:pt x="645" y="560"/>
                </a:lnTo>
                <a:lnTo>
                  <a:pt x="630" y="672"/>
                </a:lnTo>
                <a:close/>
                <a:moveTo>
                  <a:pt x="878" y="496"/>
                </a:moveTo>
                <a:lnTo>
                  <a:pt x="603" y="496"/>
                </a:lnTo>
                <a:cubicBezTo>
                  <a:pt x="595" y="496"/>
                  <a:pt x="589" y="501"/>
                  <a:pt x="589" y="508"/>
                </a:cubicBezTo>
                <a:lnTo>
                  <a:pt x="549" y="805"/>
                </a:lnTo>
                <a:lnTo>
                  <a:pt x="488" y="502"/>
                </a:lnTo>
                <a:cubicBezTo>
                  <a:pt x="486" y="496"/>
                  <a:pt x="481" y="491"/>
                  <a:pt x="474" y="491"/>
                </a:cubicBezTo>
                <a:lnTo>
                  <a:pt x="375" y="491"/>
                </a:lnTo>
                <a:lnTo>
                  <a:pt x="295" y="125"/>
                </a:lnTo>
                <a:cubicBezTo>
                  <a:pt x="293" y="119"/>
                  <a:pt x="288" y="114"/>
                  <a:pt x="281" y="114"/>
                </a:cubicBezTo>
                <a:cubicBezTo>
                  <a:pt x="274" y="114"/>
                  <a:pt x="268" y="119"/>
                  <a:pt x="267" y="126"/>
                </a:cubicBezTo>
                <a:lnTo>
                  <a:pt x="196" y="491"/>
                </a:lnTo>
                <a:lnTo>
                  <a:pt x="14" y="491"/>
                </a:lnTo>
                <a:cubicBezTo>
                  <a:pt x="7" y="491"/>
                  <a:pt x="0" y="497"/>
                  <a:pt x="0" y="505"/>
                </a:cubicBezTo>
                <a:cubicBezTo>
                  <a:pt x="0" y="513"/>
                  <a:pt x="7" y="519"/>
                  <a:pt x="14" y="519"/>
                </a:cubicBezTo>
                <a:lnTo>
                  <a:pt x="207" y="519"/>
                </a:lnTo>
                <a:cubicBezTo>
                  <a:pt x="214" y="519"/>
                  <a:pt x="220" y="515"/>
                  <a:pt x="221" y="508"/>
                </a:cubicBezTo>
                <a:lnTo>
                  <a:pt x="282" y="198"/>
                </a:lnTo>
                <a:lnTo>
                  <a:pt x="350" y="508"/>
                </a:lnTo>
                <a:cubicBezTo>
                  <a:pt x="351" y="515"/>
                  <a:pt x="357" y="519"/>
                  <a:pt x="364" y="519"/>
                </a:cubicBezTo>
                <a:lnTo>
                  <a:pt x="462" y="519"/>
                </a:lnTo>
                <a:lnTo>
                  <a:pt x="538" y="894"/>
                </a:lnTo>
                <a:cubicBezTo>
                  <a:pt x="539" y="901"/>
                  <a:pt x="545" y="905"/>
                  <a:pt x="552" y="905"/>
                </a:cubicBezTo>
                <a:lnTo>
                  <a:pt x="552" y="905"/>
                </a:lnTo>
                <a:cubicBezTo>
                  <a:pt x="559" y="905"/>
                  <a:pt x="565" y="900"/>
                  <a:pt x="566" y="893"/>
                </a:cubicBezTo>
                <a:lnTo>
                  <a:pt x="615" y="524"/>
                </a:lnTo>
                <a:lnTo>
                  <a:pt x="878" y="524"/>
                </a:lnTo>
                <a:cubicBezTo>
                  <a:pt x="886" y="524"/>
                  <a:pt x="892" y="518"/>
                  <a:pt x="892" y="510"/>
                </a:cubicBezTo>
                <a:cubicBezTo>
                  <a:pt x="892" y="502"/>
                  <a:pt x="886" y="496"/>
                  <a:pt x="878" y="4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0">
            <a:noFill/>
          </a:ln>
        </p:spPr>
        <p:txBody>
          <a:bodyPr/>
          <a:lstStyle/>
          <a:p>
            <a:endParaRPr lang="zh-CN" altLang="en-US" dirty="0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24" name="PA-102233">
            <a:extLst>
              <a:ext uri="{FF2B5EF4-FFF2-40B4-BE49-F238E27FC236}">
                <a16:creationId xmlns:a16="http://schemas.microsoft.com/office/drawing/2014/main" id="{18B02381-B3CD-439A-8488-3D7BCA11D183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 flipH="1">
            <a:off x="170495" y="4003230"/>
            <a:ext cx="845737" cy="729084"/>
          </a:xfrm>
          <a:prstGeom prst="hexagon">
            <a:avLst/>
          </a:prstGeom>
          <a:noFill/>
          <a:ln w="285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29" name="平行四边形 28">
            <a:extLst>
              <a:ext uri="{FF2B5EF4-FFF2-40B4-BE49-F238E27FC236}">
                <a16:creationId xmlns:a16="http://schemas.microsoft.com/office/drawing/2014/main" id="{99DA8F19-DE82-4930-9E37-277D659310B8}"/>
              </a:ext>
            </a:extLst>
          </p:cNvPr>
          <p:cNvSpPr/>
          <p:nvPr/>
        </p:nvSpPr>
        <p:spPr>
          <a:xfrm>
            <a:off x="-201513" y="287436"/>
            <a:ext cx="8409079" cy="794807"/>
          </a:xfrm>
          <a:prstGeom prst="parallelogram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007E8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30" name="PA-102214">
            <a:extLst>
              <a:ext uri="{FF2B5EF4-FFF2-40B4-BE49-F238E27FC236}">
                <a16:creationId xmlns:a16="http://schemas.microsoft.com/office/drawing/2014/main" id="{C4338258-A993-44C5-A654-36F52070D9F5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843446" y="361673"/>
            <a:ext cx="722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字魂35号-经典雅黑" panose="00000500000000000000" pitchFamily="2" charset="-122"/>
              </a:rPr>
              <a:t>血管紧张素转化酶（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字魂35号-经典雅黑" panose="00000500000000000000" pitchFamily="2" charset="-122"/>
              </a:rPr>
              <a:t>ACE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字魂35号-经典雅黑" panose="00000500000000000000" pitchFamily="2" charset="-122"/>
              </a:rPr>
              <a:t>）抑制药</a:t>
            </a:r>
          </a:p>
        </p:txBody>
      </p:sp>
      <p:sp>
        <p:nvSpPr>
          <p:cNvPr id="31" name="heart-with-lifeline-variant_33328">
            <a:extLst>
              <a:ext uri="{FF2B5EF4-FFF2-40B4-BE49-F238E27FC236}">
                <a16:creationId xmlns:a16="http://schemas.microsoft.com/office/drawing/2014/main" id="{21FA899D-830F-4E8A-B088-7B30913250DA}"/>
              </a:ext>
            </a:extLst>
          </p:cNvPr>
          <p:cNvSpPr>
            <a:spLocks noChangeAspect="1"/>
          </p:cNvSpPr>
          <p:nvPr/>
        </p:nvSpPr>
        <p:spPr bwMode="auto">
          <a:xfrm>
            <a:off x="138580" y="397639"/>
            <a:ext cx="622008" cy="574403"/>
          </a:xfrm>
          <a:custGeom>
            <a:avLst/>
            <a:gdLst>
              <a:gd name="T0" fmla="*/ 487 w 899"/>
              <a:gd name="T1" fmla="*/ 828 h 905"/>
              <a:gd name="T2" fmla="*/ 456 w 899"/>
              <a:gd name="T3" fmla="*/ 846 h 905"/>
              <a:gd name="T4" fmla="*/ 431 w 899"/>
              <a:gd name="T5" fmla="*/ 835 h 905"/>
              <a:gd name="T6" fmla="*/ 206 w 899"/>
              <a:gd name="T7" fmla="*/ 555 h 905"/>
              <a:gd name="T8" fmla="*/ 283 w 899"/>
              <a:gd name="T9" fmla="*/ 373 h 905"/>
              <a:gd name="T10" fmla="*/ 363 w 899"/>
              <a:gd name="T11" fmla="*/ 555 h 905"/>
              <a:gd name="T12" fmla="*/ 54 w 899"/>
              <a:gd name="T13" fmla="*/ 412 h 905"/>
              <a:gd name="T14" fmla="*/ 165 w 899"/>
              <a:gd name="T15" fmla="*/ 456 h 905"/>
              <a:gd name="T16" fmla="*/ 279 w 899"/>
              <a:gd name="T17" fmla="*/ 79 h 905"/>
              <a:gd name="T18" fmla="*/ 402 w 899"/>
              <a:gd name="T19" fmla="*/ 456 h 905"/>
              <a:gd name="T20" fmla="*/ 521 w 899"/>
              <a:gd name="T21" fmla="*/ 496 h 905"/>
              <a:gd name="T22" fmla="*/ 552 w 899"/>
              <a:gd name="T23" fmla="*/ 504 h 905"/>
              <a:gd name="T24" fmla="*/ 823 w 899"/>
              <a:gd name="T25" fmla="*/ 461 h 905"/>
              <a:gd name="T26" fmla="*/ 827 w 899"/>
              <a:gd name="T27" fmla="*/ 457 h 905"/>
              <a:gd name="T28" fmla="*/ 881 w 899"/>
              <a:gd name="T29" fmla="*/ 368 h 905"/>
              <a:gd name="T30" fmla="*/ 660 w 899"/>
              <a:gd name="T31" fmla="*/ 2 h 905"/>
              <a:gd name="T32" fmla="*/ 627 w 899"/>
              <a:gd name="T33" fmla="*/ 0 h 905"/>
              <a:gd name="T34" fmla="*/ 285 w 899"/>
              <a:gd name="T35" fmla="*/ 0 h 905"/>
              <a:gd name="T36" fmla="*/ 253 w 899"/>
              <a:gd name="T37" fmla="*/ 2 h 905"/>
              <a:gd name="T38" fmla="*/ 31 w 899"/>
              <a:gd name="T39" fmla="*/ 366 h 905"/>
              <a:gd name="T40" fmla="*/ 630 w 899"/>
              <a:gd name="T41" fmla="*/ 672 h 905"/>
              <a:gd name="T42" fmla="*/ 645 w 899"/>
              <a:gd name="T43" fmla="*/ 560 h 905"/>
              <a:gd name="T44" fmla="*/ 878 w 899"/>
              <a:gd name="T45" fmla="*/ 496 h 905"/>
              <a:gd name="T46" fmla="*/ 589 w 899"/>
              <a:gd name="T47" fmla="*/ 508 h 905"/>
              <a:gd name="T48" fmla="*/ 488 w 899"/>
              <a:gd name="T49" fmla="*/ 502 h 905"/>
              <a:gd name="T50" fmla="*/ 375 w 899"/>
              <a:gd name="T51" fmla="*/ 491 h 905"/>
              <a:gd name="T52" fmla="*/ 281 w 899"/>
              <a:gd name="T53" fmla="*/ 114 h 905"/>
              <a:gd name="T54" fmla="*/ 196 w 899"/>
              <a:gd name="T55" fmla="*/ 491 h 905"/>
              <a:gd name="T56" fmla="*/ 0 w 899"/>
              <a:gd name="T57" fmla="*/ 505 h 905"/>
              <a:gd name="T58" fmla="*/ 207 w 899"/>
              <a:gd name="T59" fmla="*/ 519 h 905"/>
              <a:gd name="T60" fmla="*/ 282 w 899"/>
              <a:gd name="T61" fmla="*/ 198 h 905"/>
              <a:gd name="T62" fmla="*/ 364 w 899"/>
              <a:gd name="T63" fmla="*/ 519 h 905"/>
              <a:gd name="T64" fmla="*/ 538 w 899"/>
              <a:gd name="T65" fmla="*/ 894 h 905"/>
              <a:gd name="T66" fmla="*/ 552 w 899"/>
              <a:gd name="T67" fmla="*/ 905 h 905"/>
              <a:gd name="T68" fmla="*/ 615 w 899"/>
              <a:gd name="T69" fmla="*/ 524 h 905"/>
              <a:gd name="T70" fmla="*/ 892 w 899"/>
              <a:gd name="T71" fmla="*/ 510 h 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99" h="905">
                <a:moveTo>
                  <a:pt x="432" y="555"/>
                </a:moveTo>
                <a:lnTo>
                  <a:pt x="487" y="828"/>
                </a:lnTo>
                <a:lnTo>
                  <a:pt x="481" y="835"/>
                </a:lnTo>
                <a:cubicBezTo>
                  <a:pt x="475" y="842"/>
                  <a:pt x="466" y="846"/>
                  <a:pt x="456" y="846"/>
                </a:cubicBezTo>
                <a:lnTo>
                  <a:pt x="456" y="846"/>
                </a:lnTo>
                <a:cubicBezTo>
                  <a:pt x="446" y="846"/>
                  <a:pt x="437" y="842"/>
                  <a:pt x="431" y="835"/>
                </a:cubicBezTo>
                <a:lnTo>
                  <a:pt x="176" y="555"/>
                </a:lnTo>
                <a:lnTo>
                  <a:pt x="206" y="555"/>
                </a:lnTo>
                <a:cubicBezTo>
                  <a:pt x="230" y="555"/>
                  <a:pt x="250" y="539"/>
                  <a:pt x="255" y="515"/>
                </a:cubicBezTo>
                <a:lnTo>
                  <a:pt x="283" y="373"/>
                </a:lnTo>
                <a:lnTo>
                  <a:pt x="314" y="516"/>
                </a:lnTo>
                <a:cubicBezTo>
                  <a:pt x="319" y="539"/>
                  <a:pt x="339" y="555"/>
                  <a:pt x="363" y="555"/>
                </a:cubicBezTo>
                <a:lnTo>
                  <a:pt x="432" y="555"/>
                </a:lnTo>
                <a:close/>
                <a:moveTo>
                  <a:pt x="54" y="412"/>
                </a:moveTo>
                <a:cubicBezTo>
                  <a:pt x="63" y="427"/>
                  <a:pt x="74" y="442"/>
                  <a:pt x="86" y="456"/>
                </a:cubicBezTo>
                <a:lnTo>
                  <a:pt x="165" y="456"/>
                </a:lnTo>
                <a:lnTo>
                  <a:pt x="231" y="120"/>
                </a:lnTo>
                <a:cubicBezTo>
                  <a:pt x="236" y="97"/>
                  <a:pt x="256" y="80"/>
                  <a:pt x="279" y="79"/>
                </a:cubicBezTo>
                <a:cubicBezTo>
                  <a:pt x="303" y="80"/>
                  <a:pt x="323" y="96"/>
                  <a:pt x="328" y="118"/>
                </a:cubicBezTo>
                <a:lnTo>
                  <a:pt x="402" y="456"/>
                </a:lnTo>
                <a:lnTo>
                  <a:pt x="473" y="456"/>
                </a:lnTo>
                <a:cubicBezTo>
                  <a:pt x="496" y="456"/>
                  <a:pt x="517" y="473"/>
                  <a:pt x="521" y="496"/>
                </a:cubicBezTo>
                <a:lnTo>
                  <a:pt x="541" y="591"/>
                </a:lnTo>
                <a:lnTo>
                  <a:pt x="552" y="504"/>
                </a:lnTo>
                <a:cubicBezTo>
                  <a:pt x="556" y="479"/>
                  <a:pt x="577" y="461"/>
                  <a:pt x="601" y="461"/>
                </a:cubicBezTo>
                <a:lnTo>
                  <a:pt x="823" y="461"/>
                </a:lnTo>
                <a:lnTo>
                  <a:pt x="826" y="459"/>
                </a:lnTo>
                <a:cubicBezTo>
                  <a:pt x="826" y="458"/>
                  <a:pt x="826" y="458"/>
                  <a:pt x="827" y="457"/>
                </a:cubicBezTo>
                <a:cubicBezTo>
                  <a:pt x="838" y="443"/>
                  <a:pt x="849" y="429"/>
                  <a:pt x="857" y="414"/>
                </a:cubicBezTo>
                <a:lnTo>
                  <a:pt x="881" y="368"/>
                </a:lnTo>
                <a:cubicBezTo>
                  <a:pt x="893" y="337"/>
                  <a:pt x="899" y="305"/>
                  <a:pt x="899" y="272"/>
                </a:cubicBezTo>
                <a:cubicBezTo>
                  <a:pt x="899" y="133"/>
                  <a:pt x="795" y="18"/>
                  <a:pt x="660" y="2"/>
                </a:cubicBezTo>
                <a:lnTo>
                  <a:pt x="642" y="0"/>
                </a:lnTo>
                <a:cubicBezTo>
                  <a:pt x="637" y="0"/>
                  <a:pt x="632" y="0"/>
                  <a:pt x="627" y="0"/>
                </a:cubicBezTo>
                <a:cubicBezTo>
                  <a:pt x="564" y="0"/>
                  <a:pt x="504" y="21"/>
                  <a:pt x="456" y="61"/>
                </a:cubicBezTo>
                <a:cubicBezTo>
                  <a:pt x="408" y="21"/>
                  <a:pt x="348" y="0"/>
                  <a:pt x="285" y="0"/>
                </a:cubicBezTo>
                <a:cubicBezTo>
                  <a:pt x="280" y="0"/>
                  <a:pt x="276" y="0"/>
                  <a:pt x="271" y="0"/>
                </a:cubicBezTo>
                <a:lnTo>
                  <a:pt x="253" y="2"/>
                </a:lnTo>
                <a:cubicBezTo>
                  <a:pt x="118" y="18"/>
                  <a:pt x="13" y="133"/>
                  <a:pt x="13" y="272"/>
                </a:cubicBezTo>
                <a:cubicBezTo>
                  <a:pt x="13" y="304"/>
                  <a:pt x="19" y="336"/>
                  <a:pt x="31" y="366"/>
                </a:cubicBezTo>
                <a:lnTo>
                  <a:pt x="54" y="412"/>
                </a:lnTo>
                <a:close/>
                <a:moveTo>
                  <a:pt x="630" y="672"/>
                </a:moveTo>
                <a:lnTo>
                  <a:pt x="733" y="560"/>
                </a:lnTo>
                <a:lnTo>
                  <a:pt x="645" y="560"/>
                </a:lnTo>
                <a:lnTo>
                  <a:pt x="630" y="672"/>
                </a:lnTo>
                <a:close/>
                <a:moveTo>
                  <a:pt x="878" y="496"/>
                </a:moveTo>
                <a:lnTo>
                  <a:pt x="603" y="496"/>
                </a:lnTo>
                <a:cubicBezTo>
                  <a:pt x="595" y="496"/>
                  <a:pt x="589" y="501"/>
                  <a:pt x="589" y="508"/>
                </a:cubicBezTo>
                <a:lnTo>
                  <a:pt x="549" y="805"/>
                </a:lnTo>
                <a:lnTo>
                  <a:pt x="488" y="502"/>
                </a:lnTo>
                <a:cubicBezTo>
                  <a:pt x="486" y="496"/>
                  <a:pt x="481" y="491"/>
                  <a:pt x="474" y="491"/>
                </a:cubicBezTo>
                <a:lnTo>
                  <a:pt x="375" y="491"/>
                </a:lnTo>
                <a:lnTo>
                  <a:pt x="295" y="125"/>
                </a:lnTo>
                <a:cubicBezTo>
                  <a:pt x="293" y="119"/>
                  <a:pt x="288" y="114"/>
                  <a:pt x="281" y="114"/>
                </a:cubicBezTo>
                <a:cubicBezTo>
                  <a:pt x="274" y="114"/>
                  <a:pt x="268" y="119"/>
                  <a:pt x="267" y="126"/>
                </a:cubicBezTo>
                <a:lnTo>
                  <a:pt x="196" y="491"/>
                </a:lnTo>
                <a:lnTo>
                  <a:pt x="14" y="491"/>
                </a:lnTo>
                <a:cubicBezTo>
                  <a:pt x="7" y="491"/>
                  <a:pt x="0" y="497"/>
                  <a:pt x="0" y="505"/>
                </a:cubicBezTo>
                <a:cubicBezTo>
                  <a:pt x="0" y="513"/>
                  <a:pt x="7" y="519"/>
                  <a:pt x="14" y="519"/>
                </a:cubicBezTo>
                <a:lnTo>
                  <a:pt x="207" y="519"/>
                </a:lnTo>
                <a:cubicBezTo>
                  <a:pt x="214" y="519"/>
                  <a:pt x="220" y="515"/>
                  <a:pt x="221" y="508"/>
                </a:cubicBezTo>
                <a:lnTo>
                  <a:pt x="282" y="198"/>
                </a:lnTo>
                <a:lnTo>
                  <a:pt x="350" y="508"/>
                </a:lnTo>
                <a:cubicBezTo>
                  <a:pt x="351" y="515"/>
                  <a:pt x="357" y="519"/>
                  <a:pt x="364" y="519"/>
                </a:cubicBezTo>
                <a:lnTo>
                  <a:pt x="462" y="519"/>
                </a:lnTo>
                <a:lnTo>
                  <a:pt x="538" y="894"/>
                </a:lnTo>
                <a:cubicBezTo>
                  <a:pt x="539" y="901"/>
                  <a:pt x="545" y="905"/>
                  <a:pt x="552" y="905"/>
                </a:cubicBezTo>
                <a:lnTo>
                  <a:pt x="552" y="905"/>
                </a:lnTo>
                <a:cubicBezTo>
                  <a:pt x="559" y="905"/>
                  <a:pt x="565" y="900"/>
                  <a:pt x="566" y="893"/>
                </a:cubicBezTo>
                <a:lnTo>
                  <a:pt x="615" y="524"/>
                </a:lnTo>
                <a:lnTo>
                  <a:pt x="878" y="524"/>
                </a:lnTo>
                <a:cubicBezTo>
                  <a:pt x="886" y="524"/>
                  <a:pt x="892" y="518"/>
                  <a:pt x="892" y="510"/>
                </a:cubicBezTo>
                <a:cubicBezTo>
                  <a:pt x="892" y="502"/>
                  <a:pt x="886" y="496"/>
                  <a:pt x="878" y="496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txBody>
          <a:bodyPr/>
          <a:lstStyle/>
          <a:p>
            <a:endParaRPr lang="zh-CN" altLang="en-US" dirty="0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32" name="文本框 4">
            <a:extLst>
              <a:ext uri="{FF2B5EF4-FFF2-40B4-BE49-F238E27FC236}">
                <a16:creationId xmlns:a16="http://schemas.microsoft.com/office/drawing/2014/main" id="{CAA7DF19-EE35-476B-A2D6-9DC084C65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228" y="2148861"/>
            <a:ext cx="745717" cy="6463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1 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文本框 6">
            <a:extLst>
              <a:ext uri="{FF2B5EF4-FFF2-40B4-BE49-F238E27FC236}">
                <a16:creationId xmlns:a16="http://schemas.microsoft.com/office/drawing/2014/main" id="{8B155B80-5652-4195-84F9-CB19A1929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228" y="3278970"/>
            <a:ext cx="745717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文本框 7">
            <a:extLst>
              <a:ext uri="{FF2B5EF4-FFF2-40B4-BE49-F238E27FC236}">
                <a16:creationId xmlns:a16="http://schemas.microsoft.com/office/drawing/2014/main" id="{556BC6CA-F725-44CD-A750-19D3C6065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228" y="4408285"/>
            <a:ext cx="745717" cy="646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3 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文本框 9">
            <a:extLst>
              <a:ext uri="{FF2B5EF4-FFF2-40B4-BE49-F238E27FC236}">
                <a16:creationId xmlns:a16="http://schemas.microsoft.com/office/drawing/2014/main" id="{EA2244BA-E0C0-41F3-B428-A7A226126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3987" y="2148861"/>
            <a:ext cx="2031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药理作用</a:t>
            </a:r>
          </a:p>
        </p:txBody>
      </p:sp>
      <p:sp>
        <p:nvSpPr>
          <p:cNvPr id="36" name="文本框 10">
            <a:extLst>
              <a:ext uri="{FF2B5EF4-FFF2-40B4-BE49-F238E27FC236}">
                <a16:creationId xmlns:a16="http://schemas.microsoft.com/office/drawing/2014/main" id="{46772AA3-0D2B-4F84-B4D2-F2DF7ED37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3987" y="3278970"/>
            <a:ext cx="2031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临床应用</a:t>
            </a:r>
          </a:p>
        </p:txBody>
      </p:sp>
      <p:sp>
        <p:nvSpPr>
          <p:cNvPr id="37" name="文本框 11">
            <a:extLst>
              <a:ext uri="{FF2B5EF4-FFF2-40B4-BE49-F238E27FC236}">
                <a16:creationId xmlns:a16="http://schemas.microsoft.com/office/drawing/2014/main" id="{74AB90AF-E14F-47BF-B1D5-BEC585644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3987" y="4408285"/>
            <a:ext cx="2031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不良反应</a:t>
            </a:r>
          </a:p>
        </p:txBody>
      </p:sp>
      <p:cxnSp>
        <p:nvCxnSpPr>
          <p:cNvPr id="38" name="直接连接符 14">
            <a:extLst>
              <a:ext uri="{FF2B5EF4-FFF2-40B4-BE49-F238E27FC236}">
                <a16:creationId xmlns:a16="http://schemas.microsoft.com/office/drawing/2014/main" id="{36132DD7-1516-46CE-ACF3-F4B71CBE737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39641" y="2243426"/>
            <a:ext cx="0" cy="457200"/>
          </a:xfrm>
          <a:prstGeom prst="line">
            <a:avLst/>
          </a:prstGeom>
          <a:noFill/>
          <a:ln w="6350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直接连接符 15">
            <a:extLst>
              <a:ext uri="{FF2B5EF4-FFF2-40B4-BE49-F238E27FC236}">
                <a16:creationId xmlns:a16="http://schemas.microsoft.com/office/drawing/2014/main" id="{22E85F99-2ECE-4FCF-86AB-C395674665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58691" y="3373535"/>
            <a:ext cx="0" cy="45720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直接连接符 16">
            <a:extLst>
              <a:ext uri="{FF2B5EF4-FFF2-40B4-BE49-F238E27FC236}">
                <a16:creationId xmlns:a16="http://schemas.microsoft.com/office/drawing/2014/main" id="{BED1F6C0-CEDD-49F9-AC64-013F9C8377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58691" y="4502850"/>
            <a:ext cx="0" cy="45720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直接连接符 23">
            <a:extLst>
              <a:ext uri="{FF2B5EF4-FFF2-40B4-BE49-F238E27FC236}">
                <a16:creationId xmlns:a16="http://schemas.microsoft.com/office/drawing/2014/main" id="{F3B837D8-5782-42C0-94DB-88F9D51D82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82491" y="2243426"/>
            <a:ext cx="0" cy="45720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直接连接符 24">
            <a:extLst>
              <a:ext uri="{FF2B5EF4-FFF2-40B4-BE49-F238E27FC236}">
                <a16:creationId xmlns:a16="http://schemas.microsoft.com/office/drawing/2014/main" id="{1E2A6D11-265E-44C9-B523-F2F70C980B3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01541" y="3373535"/>
            <a:ext cx="0" cy="457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直接连接符 25">
            <a:extLst>
              <a:ext uri="{FF2B5EF4-FFF2-40B4-BE49-F238E27FC236}">
                <a16:creationId xmlns:a16="http://schemas.microsoft.com/office/drawing/2014/main" id="{3D3DEB12-7490-49F9-AB43-7508B4A097B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01541" y="4502850"/>
            <a:ext cx="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8375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 autoUpdateAnimBg="0"/>
      <p:bldP spid="11" grpId="0" animBg="1"/>
      <p:bldP spid="12" grpId="0" animBg="1"/>
      <p:bldP spid="13" grpId="0" animBg="1"/>
      <p:bldP spid="32" grpId="0" animBg="1"/>
      <p:bldP spid="33" grpId="0" animBg="1"/>
      <p:bldP spid="34" grpId="0" animBg="1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>
            <a:extLst>
              <a:ext uri="{FF2B5EF4-FFF2-40B4-BE49-F238E27FC236}">
                <a16:creationId xmlns:a16="http://schemas.microsoft.com/office/drawing/2014/main" id="{AEFCDCC2-0A2F-430A-AE76-1EF30F4FD283}"/>
              </a:ext>
            </a:extLst>
          </p:cNvPr>
          <p:cNvGrpSpPr/>
          <p:nvPr/>
        </p:nvGrpSpPr>
        <p:grpSpPr>
          <a:xfrm>
            <a:off x="0" y="264978"/>
            <a:ext cx="6125147" cy="646331"/>
            <a:chOff x="0" y="264978"/>
            <a:chExt cx="6125147" cy="646331"/>
          </a:xfrm>
        </p:grpSpPr>
        <p:sp>
          <p:nvSpPr>
            <p:cNvPr id="54" name="文本框 4">
              <a:extLst>
                <a:ext uri="{FF2B5EF4-FFF2-40B4-BE49-F238E27FC236}">
                  <a16:creationId xmlns:a16="http://schemas.microsoft.com/office/drawing/2014/main" id="{E48E3680-FBFC-44C2-ACDA-5976106830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64978"/>
              <a:ext cx="745717" cy="64633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1 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5" name="文本框 9">
              <a:extLst>
                <a:ext uri="{FF2B5EF4-FFF2-40B4-BE49-F238E27FC236}">
                  <a16:creationId xmlns:a16="http://schemas.microsoft.com/office/drawing/2014/main" id="{FA10C992-B43D-4377-8C8F-FD1A8407A0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1758" y="264978"/>
              <a:ext cx="498338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ACE</a:t>
              </a:r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抑制药的药理作用</a:t>
              </a:r>
            </a:p>
          </p:txBody>
        </p:sp>
        <p:cxnSp>
          <p:nvCxnSpPr>
            <p:cNvPr id="56" name="直接连接符 14">
              <a:extLst>
                <a:ext uri="{FF2B5EF4-FFF2-40B4-BE49-F238E27FC236}">
                  <a16:creationId xmlns:a16="http://schemas.microsoft.com/office/drawing/2014/main" id="{D0A88419-703D-4180-85C3-36E7B04E2B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87413" y="359543"/>
              <a:ext cx="0" cy="457200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直接连接符 23">
              <a:extLst>
                <a:ext uri="{FF2B5EF4-FFF2-40B4-BE49-F238E27FC236}">
                  <a16:creationId xmlns:a16="http://schemas.microsoft.com/office/drawing/2014/main" id="{4EA26DF0-5DD8-4A9B-9F68-FCD30917E8D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30263" y="359543"/>
              <a:ext cx="0" cy="457200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3" name="Rectangle 2">
            <a:extLst>
              <a:ext uri="{FF2B5EF4-FFF2-40B4-BE49-F238E27FC236}">
                <a16:creationId xmlns:a16="http://schemas.microsoft.com/office/drawing/2014/main" id="{2BC663AF-49D3-4CE7-B744-6F0057B09F59}"/>
              </a:ext>
            </a:extLst>
          </p:cNvPr>
          <p:cNvSpPr txBox="1">
            <a:spLocks noChangeArrowheads="1"/>
          </p:cNvSpPr>
          <p:nvPr/>
        </p:nvSpPr>
        <p:spPr>
          <a:xfrm>
            <a:off x="30280" y="6437136"/>
            <a:ext cx="2895600" cy="4572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暨南大学药学院   朱颖杰</a:t>
            </a:r>
            <a:endParaRPr lang="en-US" altLang="zh-CN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69" y="911309"/>
            <a:ext cx="6579705" cy="585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乘 1">
            <a:extLst>
              <a:ext uri="{FF2B5EF4-FFF2-40B4-BE49-F238E27FC236}">
                <a16:creationId xmlns:a16="http://schemas.microsoft.com/office/drawing/2014/main" id="{0C78D264-E553-4C42-8CFE-910F8BA70D1A}"/>
              </a:ext>
            </a:extLst>
          </p:cNvPr>
          <p:cNvSpPr/>
          <p:nvPr/>
        </p:nvSpPr>
        <p:spPr bwMode="auto">
          <a:xfrm>
            <a:off x="4184870" y="2592768"/>
            <a:ext cx="1085522" cy="976828"/>
          </a:xfrm>
          <a:prstGeom prst="mathMultiply">
            <a:avLst>
              <a:gd name="adj1" fmla="val 12367"/>
            </a:avLst>
          </a:prstGeom>
          <a:solidFill>
            <a:srgbClr val="FF1DF4"/>
          </a:solidFill>
          <a:ln w="12700" cap="sq" cmpd="sng" algn="ctr">
            <a:solidFill>
              <a:srgbClr val="FF1DF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zh-CN" altLang="en-US" sz="2000">
              <a:latin typeface="Arial" charset="0"/>
            </a:endParaRPr>
          </a:p>
        </p:txBody>
      </p:sp>
      <p:sp>
        <p:nvSpPr>
          <p:cNvPr id="22" name="右箭头 108">
            <a:extLst>
              <a:ext uri="{FF2B5EF4-FFF2-40B4-BE49-F238E27FC236}">
                <a16:creationId xmlns:a16="http://schemas.microsoft.com/office/drawing/2014/main" id="{E3200666-8F64-4AEA-A07B-38D1D5103829}"/>
              </a:ext>
            </a:extLst>
          </p:cNvPr>
          <p:cNvSpPr/>
          <p:nvPr/>
        </p:nvSpPr>
        <p:spPr>
          <a:xfrm rot="16200000">
            <a:off x="6535677" y="1427340"/>
            <a:ext cx="659504" cy="142876"/>
          </a:xfrm>
          <a:prstGeom prst="rightArrow">
            <a:avLst/>
          </a:prstGeom>
          <a:solidFill>
            <a:srgbClr val="FF1DF4"/>
          </a:solidFill>
          <a:ln>
            <a:solidFill>
              <a:srgbClr val="FF1DF4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右箭头 112">
            <a:extLst>
              <a:ext uri="{FF2B5EF4-FFF2-40B4-BE49-F238E27FC236}">
                <a16:creationId xmlns:a16="http://schemas.microsoft.com/office/drawing/2014/main" id="{AD84C043-2274-4CE9-9B23-AE1C06F2E625}"/>
              </a:ext>
            </a:extLst>
          </p:cNvPr>
          <p:cNvSpPr/>
          <p:nvPr/>
        </p:nvSpPr>
        <p:spPr>
          <a:xfrm rot="5400000">
            <a:off x="4025547" y="3634496"/>
            <a:ext cx="659504" cy="142876"/>
          </a:xfrm>
          <a:prstGeom prst="rightArrow">
            <a:avLst/>
          </a:prstGeom>
          <a:solidFill>
            <a:srgbClr val="FF1DF4"/>
          </a:solidFill>
          <a:ln>
            <a:solidFill>
              <a:srgbClr val="FF1DF4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乘 1">
            <a:extLst>
              <a:ext uri="{FF2B5EF4-FFF2-40B4-BE49-F238E27FC236}">
                <a16:creationId xmlns:a16="http://schemas.microsoft.com/office/drawing/2014/main" id="{090E121B-04FC-476F-97F8-E9CF5F400C25}"/>
              </a:ext>
            </a:extLst>
          </p:cNvPr>
          <p:cNvSpPr/>
          <p:nvPr/>
        </p:nvSpPr>
        <p:spPr bwMode="auto">
          <a:xfrm>
            <a:off x="5887457" y="2875805"/>
            <a:ext cx="542761" cy="541630"/>
          </a:xfrm>
          <a:prstGeom prst="mathMultiply">
            <a:avLst>
              <a:gd name="adj1" fmla="val 12367"/>
            </a:avLst>
          </a:prstGeom>
          <a:solidFill>
            <a:srgbClr val="FF1DF4"/>
          </a:solidFill>
          <a:ln w="12700" cap="sq" cmpd="sng" algn="ctr">
            <a:solidFill>
              <a:srgbClr val="FF1DF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zh-CN" altLang="en-US" sz="2000">
              <a:latin typeface="Arial" charset="0"/>
            </a:endParaRPr>
          </a:p>
        </p:txBody>
      </p:sp>
      <p:sp>
        <p:nvSpPr>
          <p:cNvPr id="25" name="乘 1">
            <a:extLst>
              <a:ext uri="{FF2B5EF4-FFF2-40B4-BE49-F238E27FC236}">
                <a16:creationId xmlns:a16="http://schemas.microsoft.com/office/drawing/2014/main" id="{C963E22A-D2FA-4D6C-988B-80D50D01A3C0}"/>
              </a:ext>
            </a:extLst>
          </p:cNvPr>
          <p:cNvSpPr/>
          <p:nvPr/>
        </p:nvSpPr>
        <p:spPr bwMode="auto">
          <a:xfrm>
            <a:off x="2985061" y="2903760"/>
            <a:ext cx="542761" cy="541630"/>
          </a:xfrm>
          <a:prstGeom prst="mathMultiply">
            <a:avLst>
              <a:gd name="adj1" fmla="val 12367"/>
            </a:avLst>
          </a:prstGeom>
          <a:solidFill>
            <a:srgbClr val="FF1DF4"/>
          </a:solidFill>
          <a:ln w="12700" cap="sq" cmpd="sng" algn="ctr">
            <a:solidFill>
              <a:srgbClr val="FF1DF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zh-CN" altLang="en-US" sz="2000">
              <a:latin typeface="Arial" charset="0"/>
            </a:endParaRPr>
          </a:p>
        </p:txBody>
      </p:sp>
      <p:sp>
        <p:nvSpPr>
          <p:cNvPr id="26" name="乘 1">
            <a:extLst>
              <a:ext uri="{FF2B5EF4-FFF2-40B4-BE49-F238E27FC236}">
                <a16:creationId xmlns:a16="http://schemas.microsoft.com/office/drawing/2014/main" id="{FD571572-E8D4-447E-9388-E7875046A0AF}"/>
              </a:ext>
            </a:extLst>
          </p:cNvPr>
          <p:cNvSpPr/>
          <p:nvPr/>
        </p:nvSpPr>
        <p:spPr bwMode="auto">
          <a:xfrm>
            <a:off x="1623719" y="4835821"/>
            <a:ext cx="542761" cy="541630"/>
          </a:xfrm>
          <a:prstGeom prst="mathMultiply">
            <a:avLst>
              <a:gd name="adj1" fmla="val 12367"/>
            </a:avLst>
          </a:prstGeom>
          <a:solidFill>
            <a:srgbClr val="FF1DF4"/>
          </a:solidFill>
          <a:ln w="12700" cap="sq" cmpd="sng" algn="ctr">
            <a:solidFill>
              <a:srgbClr val="FF1DF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zh-CN" altLang="en-US" sz="2000">
              <a:latin typeface="Arial" charset="0"/>
            </a:endParaRPr>
          </a:p>
        </p:txBody>
      </p:sp>
      <p:sp>
        <p:nvSpPr>
          <p:cNvPr id="27" name="乘 1">
            <a:extLst>
              <a:ext uri="{FF2B5EF4-FFF2-40B4-BE49-F238E27FC236}">
                <a16:creationId xmlns:a16="http://schemas.microsoft.com/office/drawing/2014/main" id="{81B05F75-3105-44DB-ABF1-A28242C7E376}"/>
              </a:ext>
            </a:extLst>
          </p:cNvPr>
          <p:cNvSpPr/>
          <p:nvPr/>
        </p:nvSpPr>
        <p:spPr bwMode="auto">
          <a:xfrm>
            <a:off x="2390311" y="4734405"/>
            <a:ext cx="669051" cy="646329"/>
          </a:xfrm>
          <a:prstGeom prst="mathMultiply">
            <a:avLst>
              <a:gd name="adj1" fmla="val 12367"/>
            </a:avLst>
          </a:prstGeom>
          <a:solidFill>
            <a:srgbClr val="FF1DF4"/>
          </a:solidFill>
          <a:ln w="12700" cap="sq" cmpd="sng" algn="ctr">
            <a:solidFill>
              <a:srgbClr val="FF1DF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zh-CN" altLang="en-US" sz="2000">
              <a:latin typeface="Arial" charset="0"/>
            </a:endParaRPr>
          </a:p>
        </p:txBody>
      </p:sp>
      <p:sp>
        <p:nvSpPr>
          <p:cNvPr id="28" name="乘 1">
            <a:extLst>
              <a:ext uri="{FF2B5EF4-FFF2-40B4-BE49-F238E27FC236}">
                <a16:creationId xmlns:a16="http://schemas.microsoft.com/office/drawing/2014/main" id="{5C778101-E4D0-4537-84E7-E9408179D321}"/>
              </a:ext>
            </a:extLst>
          </p:cNvPr>
          <p:cNvSpPr/>
          <p:nvPr/>
        </p:nvSpPr>
        <p:spPr bwMode="auto">
          <a:xfrm>
            <a:off x="1618863" y="4052939"/>
            <a:ext cx="542761" cy="541630"/>
          </a:xfrm>
          <a:prstGeom prst="mathMultiply">
            <a:avLst>
              <a:gd name="adj1" fmla="val 12367"/>
            </a:avLst>
          </a:prstGeom>
          <a:solidFill>
            <a:srgbClr val="FF1DF4"/>
          </a:solidFill>
          <a:ln w="12700" cap="sq" cmpd="sng" algn="ctr">
            <a:solidFill>
              <a:srgbClr val="FF1DF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zh-CN" altLang="en-US" sz="2000">
              <a:latin typeface="Arial" charset="0"/>
            </a:endParaRPr>
          </a:p>
        </p:txBody>
      </p:sp>
      <p:sp>
        <p:nvSpPr>
          <p:cNvPr id="29" name="右箭头 126">
            <a:extLst>
              <a:ext uri="{FF2B5EF4-FFF2-40B4-BE49-F238E27FC236}">
                <a16:creationId xmlns:a16="http://schemas.microsoft.com/office/drawing/2014/main" id="{D6548E42-2109-4ED5-B050-EC424E3E7390}"/>
              </a:ext>
            </a:extLst>
          </p:cNvPr>
          <p:cNvSpPr/>
          <p:nvPr/>
        </p:nvSpPr>
        <p:spPr>
          <a:xfrm rot="16200000">
            <a:off x="6409369" y="5156240"/>
            <a:ext cx="659504" cy="142876"/>
          </a:xfrm>
          <a:prstGeom prst="rightArrow">
            <a:avLst/>
          </a:prstGeom>
          <a:solidFill>
            <a:srgbClr val="FF1DF4"/>
          </a:solidFill>
          <a:ln>
            <a:solidFill>
              <a:srgbClr val="FF1DF4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 Box 48">
            <a:extLst>
              <a:ext uri="{FF2B5EF4-FFF2-40B4-BE49-F238E27FC236}">
                <a16:creationId xmlns:a16="http://schemas.microsoft.com/office/drawing/2014/main" id="{62ECAE59-AB0E-48CC-8B8D-5A3352C65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621" y="3650083"/>
            <a:ext cx="4138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1DF4"/>
                </a:solidFill>
                <a:ea typeface="宋体" pitchFamily="2" charset="-122"/>
              </a:rPr>
              <a:t>+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FF86D28-C42E-47EF-80DA-3661332CB8DD}"/>
              </a:ext>
            </a:extLst>
          </p:cNvPr>
          <p:cNvSpPr/>
          <p:nvPr/>
        </p:nvSpPr>
        <p:spPr>
          <a:xfrm>
            <a:off x="7570150" y="1248539"/>
            <a:ext cx="3806363" cy="3510624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indent="-457200" defTabSz="1219170">
              <a:lnSpc>
                <a:spcPct val="16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阻止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AngⅡ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生成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-457200" defTabSz="1219170">
              <a:lnSpc>
                <a:spcPct val="16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保存缓激肽活性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-457200" defTabSz="1219170">
              <a:lnSpc>
                <a:spcPct val="16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保护血管内皮细胞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-457200" defTabSz="1219170">
              <a:lnSpc>
                <a:spcPct val="16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抗心肌缺血与心肌保护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-457200" defTabSz="1219170">
              <a:lnSpc>
                <a:spcPct val="16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增敏胰岛素受体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929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5F684892-BD27-4126-A93F-8423201171A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392680" y="2377144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icrosoft Yahei" panose="020B0503020204020204" pitchFamily="34" charset="-122"/>
              </a:rPr>
              <a:t>减少血管紧张素</a:t>
            </a:r>
            <a:r>
              <a:rPr lang="en-US" altLang="zh-CN" sz="2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icrosoft Yahei" panose="020B0503020204020204" pitchFamily="34" charset="-122"/>
              </a:rPr>
              <a:t>Ⅱ</a:t>
            </a:r>
            <a:r>
              <a:rPr lang="zh-CN" altLang="en-US" sz="2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icrosoft Yahei" panose="020B0503020204020204" pitchFamily="34" charset="-122"/>
              </a:rPr>
              <a:t>的生成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5A2224B-850C-4A31-8076-E6D44C607AE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392680" y="3062944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icrosoft Yahei" panose="020B0503020204020204" pitchFamily="34" charset="-122"/>
              </a:rPr>
              <a:t>抑制缓激肽降解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13A545B-FA25-48D0-95C9-F5316A6A6A5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392680" y="3748744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icrosoft Yahei" panose="020B0503020204020204" pitchFamily="34" charset="-122"/>
              </a:rPr>
              <a:t>增加醛固酮的生成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429964F-640B-4EA8-8E71-5495D1926B7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392680" y="4434544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icrosoft Yahei" panose="020B0503020204020204" pitchFamily="34" charset="-122"/>
              </a:rPr>
              <a:t>保护血管内皮细胞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1A0EBD64-B405-498F-B5CC-F227DF494063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525905" y="2441437"/>
            <a:ext cx="514350" cy="514350"/>
          </a:xfrm>
          <a:prstGeom prst="ellipse">
            <a:avLst/>
          </a:prstGeom>
          <a:solidFill>
            <a:srgbClr val="808080"/>
          </a:solidFill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 b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 b="1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4DCD5323-5029-4620-BF84-0D9E1A412DEC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525905" y="3127237"/>
            <a:ext cx="514350" cy="514350"/>
          </a:xfrm>
          <a:prstGeom prst="ellipse">
            <a:avLst/>
          </a:prstGeom>
          <a:solidFill>
            <a:srgbClr val="808080"/>
          </a:solidFill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 b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 b="1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FEE011D4-E782-4897-8B55-3F1DB3BBD496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525905" y="3813037"/>
            <a:ext cx="514350" cy="514350"/>
          </a:xfrm>
          <a:prstGeom prst="ellipse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 b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C</a:t>
            </a:r>
            <a:endParaRPr lang="zh-CN" altLang="en-US" sz="1600" b="1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C209CA92-3567-4331-98B3-F31EE9C448C1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525905" y="4498837"/>
            <a:ext cx="514350" cy="514350"/>
          </a:xfrm>
          <a:prstGeom prst="ellipse">
            <a:avLst/>
          </a:prstGeom>
          <a:solidFill>
            <a:srgbClr val="808080"/>
          </a:solidFill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 b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</a:t>
            </a:r>
            <a:endParaRPr lang="zh-CN" altLang="en-US" sz="1600" b="1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9868DE13-858F-4DB2-AB10-D65BF8834A8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F9417D2-F4CF-457C-B27B-41142E24A698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219200" y="555488"/>
            <a:ext cx="97536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思考题</a:t>
            </a:r>
            <a:r>
              <a:rPr lang="en-US" altLang="zh-CN" sz="26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</a:t>
            </a:r>
            <a:r>
              <a:rPr lang="zh-CN" altLang="en-US" sz="26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：有关血管紧张素转化酶抑制药的叙述，错误的是（   ）</a:t>
            </a:r>
          </a:p>
        </p:txBody>
      </p:sp>
      <p:grpSp>
        <p:nvGrpSpPr>
          <p:cNvPr id="21" name="组合 21">
            <a:extLst>
              <a:ext uri="{FF2B5EF4-FFF2-40B4-BE49-F238E27FC236}">
                <a16:creationId xmlns:a16="http://schemas.microsoft.com/office/drawing/2014/main" id="{2E9E9212-BD95-45A3-A717-B45F53D12CEA}"/>
              </a:ext>
            </a:extLst>
          </p:cNvPr>
          <p:cNvGrpSpPr/>
          <p:nvPr/>
        </p:nvGrpSpPr>
        <p:grpSpPr>
          <a:xfrm>
            <a:off x="403962" y="1127461"/>
            <a:ext cx="685155" cy="999179"/>
            <a:chOff x="229245" y="241624"/>
            <a:chExt cx="685155" cy="999179"/>
          </a:xfrm>
        </p:grpSpPr>
        <p:grpSp>
          <p:nvGrpSpPr>
            <p:cNvPr id="22" name="PA_组合 19">
              <a:extLst>
                <a:ext uri="{FF2B5EF4-FFF2-40B4-BE49-F238E27FC236}">
                  <a16:creationId xmlns:a16="http://schemas.microsoft.com/office/drawing/2014/main" id="{42FC9BD9-9DE5-4210-8C1F-D38F912A1899}"/>
                </a:ext>
              </a:extLst>
            </p:cNvPr>
            <p:cNvGrpSpPr/>
            <p:nvPr>
              <p:custDataLst>
                <p:tags r:id="rId20"/>
              </p:custDataLst>
            </p:nvPr>
          </p:nvGrpSpPr>
          <p:grpSpPr bwMode="auto">
            <a:xfrm>
              <a:off x="229245" y="241624"/>
              <a:ext cx="685155" cy="999179"/>
              <a:chOff x="0" y="0"/>
              <a:chExt cx="1335" cy="1947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64F6B2E1-D988-419D-9261-5C9D9D51D6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0" y="0"/>
                <a:ext cx="1335" cy="1609"/>
              </a:xfrm>
              <a:custGeom>
                <a:avLst/>
                <a:gdLst>
                  <a:gd name="T0" fmla="*/ 282 w 565"/>
                  <a:gd name="T1" fmla="*/ 0 h 681"/>
                  <a:gd name="T2" fmla="*/ 0 w 565"/>
                  <a:gd name="T3" fmla="*/ 283 h 681"/>
                  <a:gd name="T4" fmla="*/ 72 w 565"/>
                  <a:gd name="T5" fmla="*/ 472 h 681"/>
                  <a:gd name="T6" fmla="*/ 72 w 565"/>
                  <a:gd name="T7" fmla="*/ 472 h 681"/>
                  <a:gd name="T8" fmla="*/ 73 w 565"/>
                  <a:gd name="T9" fmla="*/ 473 h 681"/>
                  <a:gd name="T10" fmla="*/ 85 w 565"/>
                  <a:gd name="T11" fmla="*/ 486 h 681"/>
                  <a:gd name="T12" fmla="*/ 151 w 565"/>
                  <a:gd name="T13" fmla="*/ 568 h 681"/>
                  <a:gd name="T14" fmla="*/ 232 w 565"/>
                  <a:gd name="T15" fmla="*/ 681 h 681"/>
                  <a:gd name="T16" fmla="*/ 275 w 565"/>
                  <a:gd name="T17" fmla="*/ 681 h 681"/>
                  <a:gd name="T18" fmla="*/ 289 w 565"/>
                  <a:gd name="T19" fmla="*/ 681 h 681"/>
                  <a:gd name="T20" fmla="*/ 332 w 565"/>
                  <a:gd name="T21" fmla="*/ 681 h 681"/>
                  <a:gd name="T22" fmla="*/ 414 w 565"/>
                  <a:gd name="T23" fmla="*/ 568 h 681"/>
                  <a:gd name="T24" fmla="*/ 477 w 565"/>
                  <a:gd name="T25" fmla="*/ 488 h 681"/>
                  <a:gd name="T26" fmla="*/ 565 w 565"/>
                  <a:gd name="T27" fmla="*/ 283 h 681"/>
                  <a:gd name="T28" fmla="*/ 282 w 565"/>
                  <a:gd name="T29" fmla="*/ 0 h 681"/>
                  <a:gd name="T30" fmla="*/ 388 w 565"/>
                  <a:gd name="T31" fmla="*/ 410 h 681"/>
                  <a:gd name="T32" fmla="*/ 354 w 565"/>
                  <a:gd name="T33" fmla="*/ 455 h 681"/>
                  <a:gd name="T34" fmla="*/ 309 w 565"/>
                  <a:gd name="T35" fmla="*/ 520 h 681"/>
                  <a:gd name="T36" fmla="*/ 286 w 565"/>
                  <a:gd name="T37" fmla="*/ 520 h 681"/>
                  <a:gd name="T38" fmla="*/ 279 w 565"/>
                  <a:gd name="T39" fmla="*/ 520 h 681"/>
                  <a:gd name="T40" fmla="*/ 255 w 565"/>
                  <a:gd name="T41" fmla="*/ 520 h 681"/>
                  <a:gd name="T42" fmla="*/ 211 w 565"/>
                  <a:gd name="T43" fmla="*/ 455 h 681"/>
                  <a:gd name="T44" fmla="*/ 176 w 565"/>
                  <a:gd name="T45" fmla="*/ 408 h 681"/>
                  <a:gd name="T46" fmla="*/ 169 w 565"/>
                  <a:gd name="T47" fmla="*/ 401 h 681"/>
                  <a:gd name="T48" fmla="*/ 168 w 565"/>
                  <a:gd name="T49" fmla="*/ 400 h 681"/>
                  <a:gd name="T50" fmla="*/ 168 w 565"/>
                  <a:gd name="T51" fmla="*/ 400 h 681"/>
                  <a:gd name="T52" fmla="*/ 129 w 565"/>
                  <a:gd name="T53" fmla="*/ 292 h 681"/>
                  <a:gd name="T54" fmla="*/ 282 w 565"/>
                  <a:gd name="T55" fmla="*/ 129 h 681"/>
                  <a:gd name="T56" fmla="*/ 436 w 565"/>
                  <a:gd name="T57" fmla="*/ 292 h 681"/>
                  <a:gd name="T58" fmla="*/ 388 w 565"/>
                  <a:gd name="T59" fmla="*/ 41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65" h="681">
                    <a:moveTo>
                      <a:pt x="282" y="0"/>
                    </a:moveTo>
                    <a:cubicBezTo>
                      <a:pt x="126" y="0"/>
                      <a:pt x="0" y="127"/>
                      <a:pt x="0" y="283"/>
                    </a:cubicBezTo>
                    <a:cubicBezTo>
                      <a:pt x="0" y="356"/>
                      <a:pt x="27" y="422"/>
                      <a:pt x="72" y="472"/>
                    </a:cubicBezTo>
                    <a:cubicBezTo>
                      <a:pt x="72" y="472"/>
                      <a:pt x="72" y="472"/>
                      <a:pt x="72" y="472"/>
                    </a:cubicBezTo>
                    <a:cubicBezTo>
                      <a:pt x="72" y="472"/>
                      <a:pt x="72" y="473"/>
                      <a:pt x="73" y="473"/>
                    </a:cubicBezTo>
                    <a:cubicBezTo>
                      <a:pt x="77" y="478"/>
                      <a:pt x="81" y="482"/>
                      <a:pt x="85" y="486"/>
                    </a:cubicBezTo>
                    <a:cubicBezTo>
                      <a:pt x="102" y="504"/>
                      <a:pt x="131" y="536"/>
                      <a:pt x="151" y="568"/>
                    </a:cubicBezTo>
                    <a:cubicBezTo>
                      <a:pt x="180" y="615"/>
                      <a:pt x="165" y="681"/>
                      <a:pt x="232" y="681"/>
                    </a:cubicBezTo>
                    <a:cubicBezTo>
                      <a:pt x="275" y="681"/>
                      <a:pt x="275" y="681"/>
                      <a:pt x="275" y="681"/>
                    </a:cubicBezTo>
                    <a:cubicBezTo>
                      <a:pt x="289" y="681"/>
                      <a:pt x="289" y="681"/>
                      <a:pt x="289" y="681"/>
                    </a:cubicBezTo>
                    <a:cubicBezTo>
                      <a:pt x="332" y="681"/>
                      <a:pt x="332" y="681"/>
                      <a:pt x="332" y="681"/>
                    </a:cubicBezTo>
                    <a:cubicBezTo>
                      <a:pt x="399" y="681"/>
                      <a:pt x="385" y="615"/>
                      <a:pt x="414" y="568"/>
                    </a:cubicBezTo>
                    <a:cubicBezTo>
                      <a:pt x="433" y="538"/>
                      <a:pt x="460" y="507"/>
                      <a:pt x="477" y="488"/>
                    </a:cubicBezTo>
                    <a:cubicBezTo>
                      <a:pt x="531" y="437"/>
                      <a:pt x="565" y="364"/>
                      <a:pt x="565" y="283"/>
                    </a:cubicBezTo>
                    <a:cubicBezTo>
                      <a:pt x="565" y="127"/>
                      <a:pt x="439" y="0"/>
                      <a:pt x="282" y="0"/>
                    </a:cubicBezTo>
                    <a:close/>
                    <a:moveTo>
                      <a:pt x="388" y="410"/>
                    </a:moveTo>
                    <a:cubicBezTo>
                      <a:pt x="379" y="420"/>
                      <a:pt x="364" y="438"/>
                      <a:pt x="354" y="455"/>
                    </a:cubicBezTo>
                    <a:cubicBezTo>
                      <a:pt x="338" y="482"/>
                      <a:pt x="346" y="520"/>
                      <a:pt x="309" y="520"/>
                    </a:cubicBezTo>
                    <a:cubicBezTo>
                      <a:pt x="286" y="520"/>
                      <a:pt x="286" y="520"/>
                      <a:pt x="286" y="520"/>
                    </a:cubicBezTo>
                    <a:cubicBezTo>
                      <a:pt x="279" y="520"/>
                      <a:pt x="279" y="520"/>
                      <a:pt x="279" y="520"/>
                    </a:cubicBezTo>
                    <a:cubicBezTo>
                      <a:pt x="255" y="520"/>
                      <a:pt x="255" y="520"/>
                      <a:pt x="255" y="520"/>
                    </a:cubicBezTo>
                    <a:cubicBezTo>
                      <a:pt x="219" y="520"/>
                      <a:pt x="227" y="482"/>
                      <a:pt x="211" y="455"/>
                    </a:cubicBezTo>
                    <a:cubicBezTo>
                      <a:pt x="201" y="437"/>
                      <a:pt x="185" y="419"/>
                      <a:pt x="176" y="408"/>
                    </a:cubicBezTo>
                    <a:cubicBezTo>
                      <a:pt x="173" y="406"/>
                      <a:pt x="171" y="403"/>
                      <a:pt x="169" y="401"/>
                    </a:cubicBezTo>
                    <a:cubicBezTo>
                      <a:pt x="169" y="401"/>
                      <a:pt x="168" y="400"/>
                      <a:pt x="168" y="400"/>
                    </a:cubicBezTo>
                    <a:cubicBezTo>
                      <a:pt x="168" y="400"/>
                      <a:pt x="168" y="400"/>
                      <a:pt x="168" y="400"/>
                    </a:cubicBezTo>
                    <a:cubicBezTo>
                      <a:pt x="144" y="371"/>
                      <a:pt x="129" y="333"/>
                      <a:pt x="129" y="292"/>
                    </a:cubicBezTo>
                    <a:cubicBezTo>
                      <a:pt x="129" y="202"/>
                      <a:pt x="198" y="129"/>
                      <a:pt x="282" y="129"/>
                    </a:cubicBezTo>
                    <a:cubicBezTo>
                      <a:pt x="367" y="129"/>
                      <a:pt x="436" y="202"/>
                      <a:pt x="436" y="292"/>
                    </a:cubicBezTo>
                    <a:cubicBezTo>
                      <a:pt x="436" y="338"/>
                      <a:pt x="417" y="380"/>
                      <a:pt x="388" y="4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>
                  <a:solidFill>
                    <a:srgbClr val="1D69A3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85824EBA-7E51-416D-81A1-8E8E3B3A1A9A}"/>
                  </a:ext>
                </a:extLst>
              </p:cNvPr>
              <p:cNvSpPr/>
              <p:nvPr/>
            </p:nvSpPr>
            <p:spPr bwMode="auto">
              <a:xfrm>
                <a:off x="442" y="1621"/>
                <a:ext cx="449" cy="108"/>
              </a:xfrm>
              <a:custGeom>
                <a:avLst/>
                <a:gdLst>
                  <a:gd name="T0" fmla="*/ 168 w 190"/>
                  <a:gd name="T1" fmla="*/ 0 h 46"/>
                  <a:gd name="T2" fmla="*/ 20 w 190"/>
                  <a:gd name="T3" fmla="*/ 0 h 46"/>
                  <a:gd name="T4" fmla="*/ 0 w 190"/>
                  <a:gd name="T5" fmla="*/ 23 h 46"/>
                  <a:gd name="T6" fmla="*/ 0 w 190"/>
                  <a:gd name="T7" fmla="*/ 24 h 46"/>
                  <a:gd name="T8" fmla="*/ 20 w 190"/>
                  <a:gd name="T9" fmla="*/ 46 h 46"/>
                  <a:gd name="T10" fmla="*/ 168 w 190"/>
                  <a:gd name="T11" fmla="*/ 46 h 46"/>
                  <a:gd name="T12" fmla="*/ 190 w 190"/>
                  <a:gd name="T13" fmla="*/ 24 h 46"/>
                  <a:gd name="T14" fmla="*/ 190 w 190"/>
                  <a:gd name="T15" fmla="*/ 23 h 46"/>
                  <a:gd name="T16" fmla="*/ 168 w 19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46">
                    <a:moveTo>
                      <a:pt x="16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12"/>
                      <a:pt x="0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5"/>
                      <a:pt x="9" y="46"/>
                      <a:pt x="20" y="46"/>
                    </a:cubicBezTo>
                    <a:cubicBezTo>
                      <a:pt x="168" y="46"/>
                      <a:pt x="168" y="46"/>
                      <a:pt x="168" y="46"/>
                    </a:cubicBezTo>
                    <a:cubicBezTo>
                      <a:pt x="180" y="46"/>
                      <a:pt x="190" y="35"/>
                      <a:pt x="190" y="24"/>
                    </a:cubicBezTo>
                    <a:cubicBezTo>
                      <a:pt x="190" y="23"/>
                      <a:pt x="190" y="23"/>
                      <a:pt x="190" y="23"/>
                    </a:cubicBezTo>
                    <a:cubicBezTo>
                      <a:pt x="190" y="12"/>
                      <a:pt x="180" y="0"/>
                      <a:pt x="168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>
                  <a:solidFill>
                    <a:srgbClr val="333333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3E4DC35A-D61E-44B1-872A-BA97A9DE799D}"/>
                  </a:ext>
                </a:extLst>
              </p:cNvPr>
              <p:cNvSpPr/>
              <p:nvPr/>
            </p:nvSpPr>
            <p:spPr bwMode="auto">
              <a:xfrm>
                <a:off x="442" y="1748"/>
                <a:ext cx="449" cy="199"/>
              </a:xfrm>
              <a:custGeom>
                <a:avLst/>
                <a:gdLst>
                  <a:gd name="T0" fmla="*/ 168 w 190"/>
                  <a:gd name="T1" fmla="*/ 0 h 84"/>
                  <a:gd name="T2" fmla="*/ 20 w 190"/>
                  <a:gd name="T3" fmla="*/ 0 h 84"/>
                  <a:gd name="T4" fmla="*/ 0 w 190"/>
                  <a:gd name="T5" fmla="*/ 22 h 84"/>
                  <a:gd name="T6" fmla="*/ 0 w 190"/>
                  <a:gd name="T7" fmla="*/ 22 h 84"/>
                  <a:gd name="T8" fmla="*/ 20 w 190"/>
                  <a:gd name="T9" fmla="*/ 41 h 84"/>
                  <a:gd name="T10" fmla="*/ 48 w 190"/>
                  <a:gd name="T11" fmla="*/ 41 h 84"/>
                  <a:gd name="T12" fmla="*/ 48 w 190"/>
                  <a:gd name="T13" fmla="*/ 46 h 84"/>
                  <a:gd name="T14" fmla="*/ 95 w 190"/>
                  <a:gd name="T15" fmla="*/ 84 h 84"/>
                  <a:gd name="T16" fmla="*/ 141 w 190"/>
                  <a:gd name="T17" fmla="*/ 46 h 84"/>
                  <a:gd name="T18" fmla="*/ 141 w 190"/>
                  <a:gd name="T19" fmla="*/ 41 h 84"/>
                  <a:gd name="T20" fmla="*/ 168 w 190"/>
                  <a:gd name="T21" fmla="*/ 41 h 84"/>
                  <a:gd name="T22" fmla="*/ 190 w 190"/>
                  <a:gd name="T23" fmla="*/ 22 h 84"/>
                  <a:gd name="T24" fmla="*/ 190 w 190"/>
                  <a:gd name="T25" fmla="*/ 22 h 84"/>
                  <a:gd name="T26" fmla="*/ 168 w 190"/>
                  <a:gd name="T2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0" h="84">
                    <a:moveTo>
                      <a:pt x="16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11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33"/>
                      <a:pt x="9" y="41"/>
                      <a:pt x="20" y="41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8" y="43"/>
                      <a:pt x="48" y="44"/>
                      <a:pt x="48" y="46"/>
                    </a:cubicBezTo>
                    <a:cubicBezTo>
                      <a:pt x="48" y="67"/>
                      <a:pt x="69" y="84"/>
                      <a:pt x="95" y="84"/>
                    </a:cubicBezTo>
                    <a:cubicBezTo>
                      <a:pt x="120" y="84"/>
                      <a:pt x="141" y="67"/>
                      <a:pt x="141" y="46"/>
                    </a:cubicBezTo>
                    <a:cubicBezTo>
                      <a:pt x="141" y="44"/>
                      <a:pt x="141" y="43"/>
                      <a:pt x="141" y="41"/>
                    </a:cubicBezTo>
                    <a:cubicBezTo>
                      <a:pt x="168" y="41"/>
                      <a:pt x="168" y="41"/>
                      <a:pt x="168" y="41"/>
                    </a:cubicBezTo>
                    <a:cubicBezTo>
                      <a:pt x="180" y="41"/>
                      <a:pt x="190" y="33"/>
                      <a:pt x="190" y="22"/>
                    </a:cubicBezTo>
                    <a:cubicBezTo>
                      <a:pt x="190" y="22"/>
                      <a:pt x="190" y="22"/>
                      <a:pt x="190" y="22"/>
                    </a:cubicBezTo>
                    <a:cubicBezTo>
                      <a:pt x="190" y="11"/>
                      <a:pt x="180" y="0"/>
                      <a:pt x="168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>
                  <a:solidFill>
                    <a:srgbClr val="333333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B2F573AB-45C9-4D0B-9187-76E650FCA82C}"/>
                </a:ext>
              </a:extLst>
            </p:cNvPr>
            <p:cNvSpPr txBox="1"/>
            <p:nvPr/>
          </p:nvSpPr>
          <p:spPr>
            <a:xfrm>
              <a:off x="552156" y="362096"/>
              <a:ext cx="24847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？</a:t>
              </a:r>
              <a:endParaRPr lang="zh-CN" altLang="en-US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622D6191-0489-4857-AA04-B8986B349152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2392680" y="5120344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icrosoft Yahei" panose="020B0503020204020204" pitchFamily="34" charset="-122"/>
              </a:rPr>
              <a:t>防治心血管重构</a:t>
            </a: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22017995-FE89-4009-8E76-A8D1EC30FE6B}"/>
              </a:ext>
            </a:extLst>
          </p:cNvPr>
          <p:cNvSpPr>
            <a:spLocks noChangeAspect="1"/>
          </p:cNvSpPr>
          <p:nvPr>
            <p:custDataLst>
              <p:tags r:id="rId13"/>
            </p:custDataLst>
          </p:nvPr>
        </p:nvSpPr>
        <p:spPr>
          <a:xfrm>
            <a:off x="1525905" y="5184637"/>
            <a:ext cx="514350" cy="514350"/>
          </a:xfrm>
          <a:prstGeom prst="ellipse">
            <a:avLst/>
          </a:prstGeom>
          <a:solidFill>
            <a:srgbClr val="808080"/>
          </a:solidFill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 b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E</a:t>
            </a:r>
            <a:endParaRPr lang="zh-CN" altLang="en-US" sz="1600" b="1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019DEF3-3786-41CA-891A-C70C1C242132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14" name="TitleBackground">
              <a:extLst>
                <a:ext uri="{FF2B5EF4-FFF2-40B4-BE49-F238E27FC236}">
                  <a16:creationId xmlns:a16="http://schemas.microsoft.com/office/drawing/2014/main" id="{3E867968-4FCF-44D5-99D3-A6F3329C02D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ColorBlock">
              <a:extLst>
                <a:ext uri="{FF2B5EF4-FFF2-40B4-BE49-F238E27FC236}">
                  <a16:creationId xmlns:a16="http://schemas.microsoft.com/office/drawing/2014/main" id="{30926A60-3952-4F0A-9C03-CAAB0991F15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TypeText">
              <a:extLst>
                <a:ext uri="{FF2B5EF4-FFF2-40B4-BE49-F238E27FC236}">
                  <a16:creationId xmlns:a16="http://schemas.microsoft.com/office/drawing/2014/main" id="{574AFE4A-B7A1-4A94-96DA-49217040E468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</a:p>
          </p:txBody>
        </p:sp>
        <p:sp>
          <p:nvSpPr>
            <p:cNvPr id="17" name="TipText">
              <a:extLst>
                <a:ext uri="{FF2B5EF4-FFF2-40B4-BE49-F238E27FC236}">
                  <a16:creationId xmlns:a16="http://schemas.microsoft.com/office/drawing/2014/main" id="{D57E3285-A803-4419-B986-AC412D15CEBB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A3D7F2B0-F020-4603-AE59-27AC213B4D03}"/>
              </a:ext>
            </a:extLst>
          </p:cNvPr>
          <p:cNvPicPr>
            <a:picLocks/>
          </p:cNvPicPr>
          <p:nvPr>
            <p:custDataLst>
              <p:tags r:id="rId15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64480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MultipleChoice"/>
  <p:tag name="PROBLEMSCORE" val="1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Correc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MultipleChoic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MultipleChoice"/>
  <p:tag name="PROBLEMSCORE" val="1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Correct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MultipleChoic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MultipleChoice"/>
  <p:tag name="PROBLEMSCORE" val="1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Correc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MultipleChoic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1D69A3"/>
      </a:accent1>
      <a:accent2>
        <a:srgbClr val="84CBC3"/>
      </a:accent2>
      <a:accent3>
        <a:srgbClr val="F8D158"/>
      </a:accent3>
      <a:accent4>
        <a:srgbClr val="F57365"/>
      </a:accent4>
      <a:accent5>
        <a:srgbClr val="7FC9EC"/>
      </a:accent5>
      <a:accent6>
        <a:srgbClr val="8689D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5195</TotalTime>
  <Words>812</Words>
  <Application>Microsoft Office PowerPoint</Application>
  <PresentationFormat>宽屏</PresentationFormat>
  <Paragraphs>184</Paragraphs>
  <Slides>17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等线</vt:lpstr>
      <vt:lpstr>等线 Light</vt:lpstr>
      <vt:lpstr>Microsoft Yahei</vt:lpstr>
      <vt:lpstr>Microsoft Yahei</vt:lpstr>
      <vt:lpstr>字魂35号-经典雅黑</vt:lpstr>
      <vt:lpstr>Arial</vt:lpstr>
      <vt:lpstr>Calibri</vt:lpstr>
      <vt:lpstr>Wingdings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ACE抑制药</dc:title>
  <dc:creator>朱颖杰</dc:creator>
  <cp:keywords>朱颖杰</cp:keywords>
  <cp:lastModifiedBy>Z YJ</cp:lastModifiedBy>
  <cp:revision>242</cp:revision>
  <dcterms:created xsi:type="dcterms:W3CDTF">2016-08-30T15:34:45Z</dcterms:created>
  <dcterms:modified xsi:type="dcterms:W3CDTF">2021-12-11T06:52:15Z</dcterms:modified>
  <cp:contentStatus/>
</cp:coreProperties>
</file>